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302" r:id="rId8"/>
    <p:sldId id="303" r:id="rId9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428562A-279B-DCF3-8367-7ADCF029FC4C}" name="mt" initials="m" userId="mt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8/10/relationships/authors" Target="author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DFF3B67B-F481-493D-AA56-4CC251E9DB51}" type="datetimeFigureOut">
              <a:rPr lang="fa-IR" smtClean="0"/>
              <a:t>19/04/1446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D27C8B1B-317D-4A95-8E9B-2C3B1DB7F3C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87602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7401DD-20CF-4E27-8B4D-275941FB78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57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7401DD-20CF-4E27-8B4D-275941FB78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222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7401DD-20CF-4E27-8B4D-275941FB78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146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7401DD-20CF-4E27-8B4D-275941FB78C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532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7401DD-20CF-4E27-8B4D-275941FB78C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083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7401DD-20CF-4E27-8B4D-275941FB78C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829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7401DD-20CF-4E27-8B4D-275941FB78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7746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7401DD-20CF-4E27-8B4D-275941FB78C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697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94DD2B1-7489-863B-83FC-E99FF959026B}"/>
              </a:ext>
            </a:extLst>
          </p:cNvPr>
          <p:cNvSpPr/>
          <p:nvPr userDrawn="1"/>
        </p:nvSpPr>
        <p:spPr>
          <a:xfrm>
            <a:off x="159798" y="390617"/>
            <a:ext cx="11878322" cy="6307733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03A925-131E-C61C-A63E-839D4A66DFEC}"/>
              </a:ext>
            </a:extLst>
          </p:cNvPr>
          <p:cNvSpPr txBox="1"/>
          <p:nvPr userDrawn="1"/>
        </p:nvSpPr>
        <p:spPr>
          <a:xfrm>
            <a:off x="804908" y="159650"/>
            <a:ext cx="10582183" cy="584775"/>
          </a:xfrm>
          <a:prstGeom prst="rect">
            <a:avLst/>
          </a:prstGeom>
          <a:solidFill>
            <a:srgbClr val="346AE9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آیکون های  عمومی سایت مینارو</a:t>
            </a:r>
            <a:endParaRPr lang="en-US" sz="32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97222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320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5526;p70">
            <a:extLst>
              <a:ext uri="{FF2B5EF4-FFF2-40B4-BE49-F238E27FC236}">
                <a16:creationId xmlns:a16="http://schemas.microsoft.com/office/drawing/2014/main" id="{6CDFE25D-1394-C664-BDA4-6A39B78BBC73}"/>
              </a:ext>
            </a:extLst>
          </p:cNvPr>
          <p:cNvGrpSpPr/>
          <p:nvPr/>
        </p:nvGrpSpPr>
        <p:grpSpPr>
          <a:xfrm>
            <a:off x="1569913" y="2222680"/>
            <a:ext cx="397559" cy="452337"/>
            <a:chOff x="1529350" y="258825"/>
            <a:chExt cx="423475" cy="481825"/>
          </a:xfrm>
          <a:solidFill>
            <a:schemeClr val="tx1"/>
          </a:solidFill>
        </p:grpSpPr>
        <p:sp>
          <p:nvSpPr>
            <p:cNvPr id="19" name="Google Shape;5527;p70">
              <a:extLst>
                <a:ext uri="{FF2B5EF4-FFF2-40B4-BE49-F238E27FC236}">
                  <a16:creationId xmlns:a16="http://schemas.microsoft.com/office/drawing/2014/main" id="{62B165FD-0E81-C7CE-4F8A-3993F67B1C4D}"/>
                </a:ext>
              </a:extLst>
            </p:cNvPr>
            <p:cNvSpPr/>
            <p:nvPr/>
          </p:nvSpPr>
          <p:spPr>
            <a:xfrm>
              <a:off x="1585800" y="258825"/>
              <a:ext cx="310650" cy="430550"/>
            </a:xfrm>
            <a:custGeom>
              <a:avLst/>
              <a:gdLst/>
              <a:ahLst/>
              <a:cxnLst/>
              <a:rect l="l" t="t" r="r" b="b"/>
              <a:pathLst>
                <a:path w="12426" h="17222" extrusionOk="0">
                  <a:moveTo>
                    <a:pt x="6213" y="3388"/>
                  </a:moveTo>
                  <a:cubicBezTo>
                    <a:pt x="7354" y="3388"/>
                    <a:pt x="8384" y="4074"/>
                    <a:pt x="8821" y="5131"/>
                  </a:cubicBezTo>
                  <a:cubicBezTo>
                    <a:pt x="9257" y="6185"/>
                    <a:pt x="9016" y="7399"/>
                    <a:pt x="8206" y="8206"/>
                  </a:cubicBezTo>
                  <a:cubicBezTo>
                    <a:pt x="7666" y="8748"/>
                    <a:pt x="6945" y="9035"/>
                    <a:pt x="6210" y="9035"/>
                  </a:cubicBezTo>
                  <a:cubicBezTo>
                    <a:pt x="5847" y="9035"/>
                    <a:pt x="5481" y="8965"/>
                    <a:pt x="5132" y="8820"/>
                  </a:cubicBezTo>
                  <a:cubicBezTo>
                    <a:pt x="4075" y="8383"/>
                    <a:pt x="3388" y="7354"/>
                    <a:pt x="3388" y="6212"/>
                  </a:cubicBezTo>
                  <a:cubicBezTo>
                    <a:pt x="3391" y="4652"/>
                    <a:pt x="4653" y="3391"/>
                    <a:pt x="6213" y="3388"/>
                  </a:cubicBezTo>
                  <a:close/>
                  <a:moveTo>
                    <a:pt x="6213" y="0"/>
                  </a:moveTo>
                  <a:cubicBezTo>
                    <a:pt x="2825" y="0"/>
                    <a:pt x="1" y="2728"/>
                    <a:pt x="1" y="6212"/>
                  </a:cubicBezTo>
                  <a:cubicBezTo>
                    <a:pt x="1" y="7537"/>
                    <a:pt x="398" y="8718"/>
                    <a:pt x="1163" y="9826"/>
                  </a:cubicBezTo>
                  <a:lnTo>
                    <a:pt x="5737" y="16959"/>
                  </a:lnTo>
                  <a:cubicBezTo>
                    <a:pt x="5847" y="17134"/>
                    <a:pt x="6029" y="17221"/>
                    <a:pt x="6211" y="17221"/>
                  </a:cubicBezTo>
                  <a:cubicBezTo>
                    <a:pt x="6394" y="17221"/>
                    <a:pt x="6576" y="17134"/>
                    <a:pt x="6686" y="16959"/>
                  </a:cubicBezTo>
                  <a:lnTo>
                    <a:pt x="11278" y="9802"/>
                  </a:lnTo>
                  <a:cubicBezTo>
                    <a:pt x="12025" y="8751"/>
                    <a:pt x="12425" y="7498"/>
                    <a:pt x="12422" y="6212"/>
                  </a:cubicBezTo>
                  <a:cubicBezTo>
                    <a:pt x="12422" y="2786"/>
                    <a:pt x="9637" y="0"/>
                    <a:pt x="62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0" name="Google Shape;5528;p70">
              <a:extLst>
                <a:ext uri="{FF2B5EF4-FFF2-40B4-BE49-F238E27FC236}">
                  <a16:creationId xmlns:a16="http://schemas.microsoft.com/office/drawing/2014/main" id="{6E1CB35D-587D-DE33-8A33-0D811628BABE}"/>
                </a:ext>
              </a:extLst>
            </p:cNvPr>
            <p:cNvSpPr/>
            <p:nvPr/>
          </p:nvSpPr>
          <p:spPr>
            <a:xfrm>
              <a:off x="1529350" y="583200"/>
              <a:ext cx="423475" cy="157450"/>
            </a:xfrm>
            <a:custGeom>
              <a:avLst/>
              <a:gdLst/>
              <a:ahLst/>
              <a:cxnLst/>
              <a:rect l="l" t="t" r="r" b="b"/>
              <a:pathLst>
                <a:path w="16939" h="6298" extrusionOk="0">
                  <a:moveTo>
                    <a:pt x="4050" y="1"/>
                  </a:moveTo>
                  <a:cubicBezTo>
                    <a:pt x="1545" y="582"/>
                    <a:pt x="0" y="1642"/>
                    <a:pt x="0" y="2909"/>
                  </a:cubicBezTo>
                  <a:cubicBezTo>
                    <a:pt x="0" y="5111"/>
                    <a:pt x="4364" y="6297"/>
                    <a:pt x="8471" y="6297"/>
                  </a:cubicBezTo>
                  <a:cubicBezTo>
                    <a:pt x="12575" y="6297"/>
                    <a:pt x="16938" y="5111"/>
                    <a:pt x="16938" y="2909"/>
                  </a:cubicBezTo>
                  <a:cubicBezTo>
                    <a:pt x="16938" y="1642"/>
                    <a:pt x="15391" y="579"/>
                    <a:pt x="12882" y="1"/>
                  </a:cubicBezTo>
                  <a:lnTo>
                    <a:pt x="10040" y="4445"/>
                  </a:lnTo>
                  <a:cubicBezTo>
                    <a:pt x="9673" y="5018"/>
                    <a:pt x="9071" y="5305"/>
                    <a:pt x="8469" y="5305"/>
                  </a:cubicBezTo>
                  <a:cubicBezTo>
                    <a:pt x="7867" y="5305"/>
                    <a:pt x="7265" y="5018"/>
                    <a:pt x="6899" y="4445"/>
                  </a:cubicBezTo>
                  <a:lnTo>
                    <a:pt x="405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26" name="Google Shape;5529;p70">
            <a:extLst>
              <a:ext uri="{FF2B5EF4-FFF2-40B4-BE49-F238E27FC236}">
                <a16:creationId xmlns:a16="http://schemas.microsoft.com/office/drawing/2014/main" id="{9B83294E-6A24-FA3B-C472-242D943B0942}"/>
              </a:ext>
            </a:extLst>
          </p:cNvPr>
          <p:cNvGrpSpPr/>
          <p:nvPr/>
        </p:nvGrpSpPr>
        <p:grpSpPr>
          <a:xfrm>
            <a:off x="2093879" y="2329572"/>
            <a:ext cx="454520" cy="238549"/>
            <a:chOff x="2084325" y="363300"/>
            <a:chExt cx="484150" cy="254100"/>
          </a:xfrm>
          <a:solidFill>
            <a:schemeClr val="tx1"/>
          </a:solidFill>
        </p:grpSpPr>
        <p:sp>
          <p:nvSpPr>
            <p:cNvPr id="28" name="Google Shape;5530;p70">
              <a:extLst>
                <a:ext uri="{FF2B5EF4-FFF2-40B4-BE49-F238E27FC236}">
                  <a16:creationId xmlns:a16="http://schemas.microsoft.com/office/drawing/2014/main" id="{6A356CE2-72BB-79D2-C2E6-E6C0F8D16F1E}"/>
                </a:ext>
              </a:extLst>
            </p:cNvPr>
            <p:cNvSpPr/>
            <p:nvPr/>
          </p:nvSpPr>
          <p:spPr>
            <a:xfrm>
              <a:off x="2084325" y="363300"/>
              <a:ext cx="484150" cy="254100"/>
            </a:xfrm>
            <a:custGeom>
              <a:avLst/>
              <a:gdLst/>
              <a:ahLst/>
              <a:cxnLst/>
              <a:rect l="l" t="t" r="r" b="b"/>
              <a:pathLst>
                <a:path w="19366" h="10164" extrusionOk="0">
                  <a:moveTo>
                    <a:pt x="9686" y="1128"/>
                  </a:moveTo>
                  <a:cubicBezTo>
                    <a:pt x="10195" y="1128"/>
                    <a:pt x="10707" y="1226"/>
                    <a:pt x="11196" y="1428"/>
                  </a:cubicBezTo>
                  <a:cubicBezTo>
                    <a:pt x="12671" y="2042"/>
                    <a:pt x="13635" y="3482"/>
                    <a:pt x="13635" y="5081"/>
                  </a:cubicBezTo>
                  <a:cubicBezTo>
                    <a:pt x="13632" y="7264"/>
                    <a:pt x="11864" y="9031"/>
                    <a:pt x="9684" y="9034"/>
                  </a:cubicBezTo>
                  <a:cubicBezTo>
                    <a:pt x="8085" y="9034"/>
                    <a:pt x="6643" y="8071"/>
                    <a:pt x="6032" y="6592"/>
                  </a:cubicBezTo>
                  <a:cubicBezTo>
                    <a:pt x="5420" y="5117"/>
                    <a:pt x="5758" y="3415"/>
                    <a:pt x="6887" y="2286"/>
                  </a:cubicBezTo>
                  <a:cubicBezTo>
                    <a:pt x="7645" y="1530"/>
                    <a:pt x="8657" y="1128"/>
                    <a:pt x="9686" y="1128"/>
                  </a:cubicBezTo>
                  <a:close/>
                  <a:moveTo>
                    <a:pt x="9684" y="1"/>
                  </a:moveTo>
                  <a:cubicBezTo>
                    <a:pt x="4502" y="1"/>
                    <a:pt x="361" y="4512"/>
                    <a:pt x="190" y="4704"/>
                  </a:cubicBezTo>
                  <a:cubicBezTo>
                    <a:pt x="0" y="4918"/>
                    <a:pt x="0" y="5243"/>
                    <a:pt x="190" y="5457"/>
                  </a:cubicBezTo>
                  <a:cubicBezTo>
                    <a:pt x="361" y="5650"/>
                    <a:pt x="4502" y="10164"/>
                    <a:pt x="9684" y="10164"/>
                  </a:cubicBezTo>
                  <a:cubicBezTo>
                    <a:pt x="14867" y="10164"/>
                    <a:pt x="19004" y="5650"/>
                    <a:pt x="19176" y="5457"/>
                  </a:cubicBezTo>
                  <a:cubicBezTo>
                    <a:pt x="19365" y="5243"/>
                    <a:pt x="19365" y="4918"/>
                    <a:pt x="19176" y="4704"/>
                  </a:cubicBezTo>
                  <a:cubicBezTo>
                    <a:pt x="19004" y="4512"/>
                    <a:pt x="14867" y="1"/>
                    <a:pt x="96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9" name="Google Shape;5531;p70">
              <a:extLst>
                <a:ext uri="{FF2B5EF4-FFF2-40B4-BE49-F238E27FC236}">
                  <a16:creationId xmlns:a16="http://schemas.microsoft.com/office/drawing/2014/main" id="{C7FA0B72-75F6-853F-F12B-F7D9ECBA514F}"/>
                </a:ext>
              </a:extLst>
            </p:cNvPr>
            <p:cNvSpPr/>
            <p:nvPr/>
          </p:nvSpPr>
          <p:spPr>
            <a:xfrm>
              <a:off x="2250600" y="419775"/>
              <a:ext cx="145175" cy="141125"/>
            </a:xfrm>
            <a:custGeom>
              <a:avLst/>
              <a:gdLst/>
              <a:ahLst/>
              <a:cxnLst/>
              <a:rect l="l" t="t" r="r" b="b"/>
              <a:pathLst>
                <a:path w="5807" h="5645" extrusionOk="0">
                  <a:moveTo>
                    <a:pt x="3018" y="0"/>
                  </a:moveTo>
                  <a:cubicBezTo>
                    <a:pt x="1922" y="0"/>
                    <a:pt x="929" y="634"/>
                    <a:pt x="468" y="1626"/>
                  </a:cubicBezTo>
                  <a:cubicBezTo>
                    <a:pt x="1" y="2623"/>
                    <a:pt x="158" y="3797"/>
                    <a:pt x="862" y="4637"/>
                  </a:cubicBezTo>
                  <a:cubicBezTo>
                    <a:pt x="1407" y="5287"/>
                    <a:pt x="2203" y="5645"/>
                    <a:pt x="3025" y="5645"/>
                  </a:cubicBezTo>
                  <a:cubicBezTo>
                    <a:pt x="3270" y="5645"/>
                    <a:pt x="3518" y="5613"/>
                    <a:pt x="3762" y="5547"/>
                  </a:cubicBezTo>
                  <a:cubicBezTo>
                    <a:pt x="4825" y="5258"/>
                    <a:pt x="5620" y="4382"/>
                    <a:pt x="5807" y="3297"/>
                  </a:cubicBezTo>
                  <a:lnTo>
                    <a:pt x="5807" y="3297"/>
                  </a:lnTo>
                  <a:cubicBezTo>
                    <a:pt x="5625" y="3356"/>
                    <a:pt x="5446" y="3383"/>
                    <a:pt x="5272" y="3383"/>
                  </a:cubicBezTo>
                  <a:cubicBezTo>
                    <a:pt x="4356" y="3383"/>
                    <a:pt x="3596" y="2626"/>
                    <a:pt x="3596" y="1692"/>
                  </a:cubicBezTo>
                  <a:cubicBezTo>
                    <a:pt x="3596" y="1147"/>
                    <a:pt x="3861" y="633"/>
                    <a:pt x="4307" y="316"/>
                  </a:cubicBezTo>
                  <a:cubicBezTo>
                    <a:pt x="3913" y="112"/>
                    <a:pt x="3476" y="3"/>
                    <a:pt x="3033" y="0"/>
                  </a:cubicBezTo>
                  <a:cubicBezTo>
                    <a:pt x="3028" y="0"/>
                    <a:pt x="3023" y="0"/>
                    <a:pt x="30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0" name="Google Shape;5532;p70">
            <a:extLst>
              <a:ext uri="{FF2B5EF4-FFF2-40B4-BE49-F238E27FC236}">
                <a16:creationId xmlns:a16="http://schemas.microsoft.com/office/drawing/2014/main" id="{F9B90953-0CE2-9BBF-EF84-B4BE6BB8A550}"/>
              </a:ext>
            </a:extLst>
          </p:cNvPr>
          <p:cNvGrpSpPr/>
          <p:nvPr/>
        </p:nvGrpSpPr>
        <p:grpSpPr>
          <a:xfrm>
            <a:off x="2692940" y="2222678"/>
            <a:ext cx="397559" cy="452337"/>
            <a:chOff x="2707500" y="249400"/>
            <a:chExt cx="423475" cy="481825"/>
          </a:xfrm>
          <a:solidFill>
            <a:schemeClr val="tx1"/>
          </a:solidFill>
        </p:grpSpPr>
        <p:sp>
          <p:nvSpPr>
            <p:cNvPr id="31" name="Google Shape;5533;p70">
              <a:extLst>
                <a:ext uri="{FF2B5EF4-FFF2-40B4-BE49-F238E27FC236}">
                  <a16:creationId xmlns:a16="http://schemas.microsoft.com/office/drawing/2014/main" id="{D82AF661-81B6-E240-3F6C-7EC2FED8C2CF}"/>
                </a:ext>
              </a:extLst>
            </p:cNvPr>
            <p:cNvSpPr/>
            <p:nvPr/>
          </p:nvSpPr>
          <p:spPr>
            <a:xfrm>
              <a:off x="2739175" y="420675"/>
              <a:ext cx="360100" cy="310550"/>
            </a:xfrm>
            <a:custGeom>
              <a:avLst/>
              <a:gdLst/>
              <a:ahLst/>
              <a:cxnLst/>
              <a:rect l="l" t="t" r="r" b="b"/>
              <a:pathLst>
                <a:path w="14404" h="12422" extrusionOk="0">
                  <a:moveTo>
                    <a:pt x="3816" y="1130"/>
                  </a:moveTo>
                  <a:cubicBezTo>
                    <a:pt x="4126" y="1130"/>
                    <a:pt x="4379" y="1382"/>
                    <a:pt x="4379" y="1696"/>
                  </a:cubicBezTo>
                  <a:lnTo>
                    <a:pt x="4379" y="8471"/>
                  </a:lnTo>
                  <a:cubicBezTo>
                    <a:pt x="4379" y="8781"/>
                    <a:pt x="4126" y="9034"/>
                    <a:pt x="3816" y="9034"/>
                  </a:cubicBezTo>
                  <a:cubicBezTo>
                    <a:pt x="3503" y="9034"/>
                    <a:pt x="3250" y="8781"/>
                    <a:pt x="3250" y="8471"/>
                  </a:cubicBezTo>
                  <a:lnTo>
                    <a:pt x="3250" y="1696"/>
                  </a:lnTo>
                  <a:cubicBezTo>
                    <a:pt x="3250" y="1382"/>
                    <a:pt x="3503" y="1130"/>
                    <a:pt x="3816" y="1130"/>
                  </a:cubicBezTo>
                  <a:close/>
                  <a:moveTo>
                    <a:pt x="7204" y="1130"/>
                  </a:moveTo>
                  <a:cubicBezTo>
                    <a:pt x="7514" y="1130"/>
                    <a:pt x="7767" y="1382"/>
                    <a:pt x="7767" y="1696"/>
                  </a:cubicBezTo>
                  <a:lnTo>
                    <a:pt x="7767" y="8471"/>
                  </a:lnTo>
                  <a:cubicBezTo>
                    <a:pt x="7767" y="8781"/>
                    <a:pt x="7514" y="9034"/>
                    <a:pt x="7204" y="9034"/>
                  </a:cubicBezTo>
                  <a:cubicBezTo>
                    <a:pt x="6891" y="9034"/>
                    <a:pt x="6638" y="8781"/>
                    <a:pt x="6638" y="8471"/>
                  </a:cubicBezTo>
                  <a:lnTo>
                    <a:pt x="6638" y="1696"/>
                  </a:lnTo>
                  <a:cubicBezTo>
                    <a:pt x="6638" y="1382"/>
                    <a:pt x="6891" y="1130"/>
                    <a:pt x="7204" y="1130"/>
                  </a:cubicBezTo>
                  <a:close/>
                  <a:moveTo>
                    <a:pt x="10592" y="1130"/>
                  </a:moveTo>
                  <a:cubicBezTo>
                    <a:pt x="10902" y="1130"/>
                    <a:pt x="11155" y="1382"/>
                    <a:pt x="11155" y="1696"/>
                  </a:cubicBezTo>
                  <a:lnTo>
                    <a:pt x="11155" y="8471"/>
                  </a:lnTo>
                  <a:cubicBezTo>
                    <a:pt x="11155" y="8781"/>
                    <a:pt x="10902" y="9034"/>
                    <a:pt x="10592" y="9034"/>
                  </a:cubicBezTo>
                  <a:cubicBezTo>
                    <a:pt x="10278" y="9034"/>
                    <a:pt x="10025" y="8781"/>
                    <a:pt x="10025" y="8471"/>
                  </a:cubicBezTo>
                  <a:lnTo>
                    <a:pt x="10025" y="1696"/>
                  </a:lnTo>
                  <a:cubicBezTo>
                    <a:pt x="10025" y="1382"/>
                    <a:pt x="10278" y="1130"/>
                    <a:pt x="10592" y="1130"/>
                  </a:cubicBezTo>
                  <a:close/>
                  <a:moveTo>
                    <a:pt x="1" y="0"/>
                  </a:moveTo>
                  <a:lnTo>
                    <a:pt x="901" y="10880"/>
                  </a:lnTo>
                  <a:cubicBezTo>
                    <a:pt x="976" y="11754"/>
                    <a:pt x="1705" y="12422"/>
                    <a:pt x="2582" y="12422"/>
                  </a:cubicBezTo>
                  <a:cubicBezTo>
                    <a:pt x="2584" y="12422"/>
                    <a:pt x="2586" y="12422"/>
                    <a:pt x="2588" y="12422"/>
                  </a:cubicBezTo>
                  <a:lnTo>
                    <a:pt x="11817" y="12422"/>
                  </a:lnTo>
                  <a:cubicBezTo>
                    <a:pt x="11819" y="12422"/>
                    <a:pt x="11821" y="12422"/>
                    <a:pt x="11823" y="12422"/>
                  </a:cubicBezTo>
                  <a:cubicBezTo>
                    <a:pt x="12700" y="12422"/>
                    <a:pt x="13431" y="11751"/>
                    <a:pt x="13503" y="10877"/>
                  </a:cubicBezTo>
                  <a:lnTo>
                    <a:pt x="144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2" name="Google Shape;5534;p70">
              <a:extLst>
                <a:ext uri="{FF2B5EF4-FFF2-40B4-BE49-F238E27FC236}">
                  <a16:creationId xmlns:a16="http://schemas.microsoft.com/office/drawing/2014/main" id="{BEC1EECB-E87C-1917-5304-D4A5760495F4}"/>
                </a:ext>
              </a:extLst>
            </p:cNvPr>
            <p:cNvSpPr/>
            <p:nvPr/>
          </p:nvSpPr>
          <p:spPr>
            <a:xfrm>
              <a:off x="2707500" y="249400"/>
              <a:ext cx="423475" cy="141175"/>
            </a:xfrm>
            <a:custGeom>
              <a:avLst/>
              <a:gdLst/>
              <a:ahLst/>
              <a:cxnLst/>
              <a:rect l="l" t="t" r="r" b="b"/>
              <a:pathLst>
                <a:path w="16939" h="5647" extrusionOk="0">
                  <a:moveTo>
                    <a:pt x="9600" y="1130"/>
                  </a:moveTo>
                  <a:cubicBezTo>
                    <a:pt x="9910" y="1130"/>
                    <a:pt x="10163" y="1383"/>
                    <a:pt x="10163" y="1696"/>
                  </a:cubicBezTo>
                  <a:lnTo>
                    <a:pt x="10163" y="2259"/>
                  </a:lnTo>
                  <a:lnTo>
                    <a:pt x="6776" y="2259"/>
                  </a:lnTo>
                  <a:lnTo>
                    <a:pt x="6776" y="1696"/>
                  </a:lnTo>
                  <a:cubicBezTo>
                    <a:pt x="6776" y="1383"/>
                    <a:pt x="7029" y="1130"/>
                    <a:pt x="7342" y="1130"/>
                  </a:cubicBezTo>
                  <a:close/>
                  <a:moveTo>
                    <a:pt x="7342" y="1"/>
                  </a:moveTo>
                  <a:cubicBezTo>
                    <a:pt x="6405" y="1"/>
                    <a:pt x="5646" y="760"/>
                    <a:pt x="5646" y="1696"/>
                  </a:cubicBezTo>
                  <a:lnTo>
                    <a:pt x="5646" y="2259"/>
                  </a:lnTo>
                  <a:lnTo>
                    <a:pt x="1696" y="2259"/>
                  </a:lnTo>
                  <a:cubicBezTo>
                    <a:pt x="759" y="2259"/>
                    <a:pt x="0" y="3018"/>
                    <a:pt x="0" y="3954"/>
                  </a:cubicBezTo>
                  <a:lnTo>
                    <a:pt x="0" y="5084"/>
                  </a:lnTo>
                  <a:cubicBezTo>
                    <a:pt x="0" y="5394"/>
                    <a:pt x="253" y="5647"/>
                    <a:pt x="566" y="5647"/>
                  </a:cubicBezTo>
                  <a:lnTo>
                    <a:pt x="16375" y="5647"/>
                  </a:lnTo>
                  <a:cubicBezTo>
                    <a:pt x="16686" y="5647"/>
                    <a:pt x="16939" y="5394"/>
                    <a:pt x="16939" y="5084"/>
                  </a:cubicBezTo>
                  <a:lnTo>
                    <a:pt x="16939" y="3954"/>
                  </a:lnTo>
                  <a:cubicBezTo>
                    <a:pt x="16939" y="3018"/>
                    <a:pt x="16180" y="2259"/>
                    <a:pt x="15246" y="2259"/>
                  </a:cubicBezTo>
                  <a:lnTo>
                    <a:pt x="11292" y="2259"/>
                  </a:lnTo>
                  <a:lnTo>
                    <a:pt x="11292" y="1696"/>
                  </a:lnTo>
                  <a:cubicBezTo>
                    <a:pt x="11292" y="760"/>
                    <a:pt x="10534" y="1"/>
                    <a:pt x="96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3" name="Google Shape;5535;p70">
            <a:extLst>
              <a:ext uri="{FF2B5EF4-FFF2-40B4-BE49-F238E27FC236}">
                <a16:creationId xmlns:a16="http://schemas.microsoft.com/office/drawing/2014/main" id="{BB7C44BF-A597-6146-C1C9-7BD9AAED95BF}"/>
              </a:ext>
            </a:extLst>
          </p:cNvPr>
          <p:cNvGrpSpPr/>
          <p:nvPr/>
        </p:nvGrpSpPr>
        <p:grpSpPr>
          <a:xfrm>
            <a:off x="3763208" y="2223007"/>
            <a:ext cx="469799" cy="451680"/>
            <a:chOff x="3854700" y="249750"/>
            <a:chExt cx="500425" cy="481125"/>
          </a:xfrm>
          <a:solidFill>
            <a:schemeClr val="tx1"/>
          </a:solidFill>
        </p:grpSpPr>
        <p:sp>
          <p:nvSpPr>
            <p:cNvPr id="34" name="Google Shape;5536;p70">
              <a:extLst>
                <a:ext uri="{FF2B5EF4-FFF2-40B4-BE49-F238E27FC236}">
                  <a16:creationId xmlns:a16="http://schemas.microsoft.com/office/drawing/2014/main" id="{ECEC88D4-894A-6A05-7660-1773105C3A01}"/>
                </a:ext>
              </a:extLst>
            </p:cNvPr>
            <p:cNvSpPr/>
            <p:nvPr/>
          </p:nvSpPr>
          <p:spPr>
            <a:xfrm>
              <a:off x="4206725" y="598350"/>
              <a:ext cx="70775" cy="68025"/>
            </a:xfrm>
            <a:custGeom>
              <a:avLst/>
              <a:gdLst/>
              <a:ahLst/>
              <a:cxnLst/>
              <a:rect l="l" t="t" r="r" b="b"/>
              <a:pathLst>
                <a:path w="2831" h="2721" extrusionOk="0">
                  <a:moveTo>
                    <a:pt x="622" y="1"/>
                  </a:moveTo>
                  <a:cubicBezTo>
                    <a:pt x="478" y="1"/>
                    <a:pt x="333" y="56"/>
                    <a:pt x="223" y="165"/>
                  </a:cubicBezTo>
                  <a:cubicBezTo>
                    <a:pt x="0" y="388"/>
                    <a:pt x="0" y="744"/>
                    <a:pt x="223" y="966"/>
                  </a:cubicBezTo>
                  <a:lnTo>
                    <a:pt x="1819" y="2562"/>
                  </a:lnTo>
                  <a:cubicBezTo>
                    <a:pt x="1929" y="2668"/>
                    <a:pt x="2070" y="2721"/>
                    <a:pt x="2211" y="2721"/>
                  </a:cubicBezTo>
                  <a:cubicBezTo>
                    <a:pt x="2356" y="2721"/>
                    <a:pt x="2501" y="2665"/>
                    <a:pt x="2611" y="2553"/>
                  </a:cubicBezTo>
                  <a:cubicBezTo>
                    <a:pt x="2828" y="2337"/>
                    <a:pt x="2831" y="1984"/>
                    <a:pt x="2617" y="1764"/>
                  </a:cubicBezTo>
                  <a:lnTo>
                    <a:pt x="1021" y="165"/>
                  </a:lnTo>
                  <a:cubicBezTo>
                    <a:pt x="911" y="56"/>
                    <a:pt x="767" y="1"/>
                    <a:pt x="6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5" name="Google Shape;5537;p70">
              <a:extLst>
                <a:ext uri="{FF2B5EF4-FFF2-40B4-BE49-F238E27FC236}">
                  <a16:creationId xmlns:a16="http://schemas.microsoft.com/office/drawing/2014/main" id="{369C0139-05C5-AEFB-6FCD-704F5787243A}"/>
                </a:ext>
              </a:extLst>
            </p:cNvPr>
            <p:cNvSpPr/>
            <p:nvPr/>
          </p:nvSpPr>
          <p:spPr>
            <a:xfrm>
              <a:off x="4226750" y="538600"/>
              <a:ext cx="91250" cy="48150"/>
            </a:xfrm>
            <a:custGeom>
              <a:avLst/>
              <a:gdLst/>
              <a:ahLst/>
              <a:cxnLst/>
              <a:rect l="l" t="t" r="r" b="b"/>
              <a:pathLst>
                <a:path w="3650" h="1926" extrusionOk="0">
                  <a:moveTo>
                    <a:pt x="631" y="1"/>
                  </a:moveTo>
                  <a:cubicBezTo>
                    <a:pt x="393" y="1"/>
                    <a:pt x="175" y="151"/>
                    <a:pt x="97" y="387"/>
                  </a:cubicBezTo>
                  <a:cubicBezTo>
                    <a:pt x="0" y="676"/>
                    <a:pt x="151" y="993"/>
                    <a:pt x="440" y="1098"/>
                  </a:cubicBezTo>
                  <a:lnTo>
                    <a:pt x="2837" y="1896"/>
                  </a:lnTo>
                  <a:cubicBezTo>
                    <a:pt x="2896" y="1916"/>
                    <a:pt x="2956" y="1925"/>
                    <a:pt x="3014" y="1925"/>
                  </a:cubicBezTo>
                  <a:cubicBezTo>
                    <a:pt x="3251" y="1925"/>
                    <a:pt x="3471" y="1774"/>
                    <a:pt x="3551" y="1538"/>
                  </a:cubicBezTo>
                  <a:cubicBezTo>
                    <a:pt x="3650" y="1243"/>
                    <a:pt x="3490" y="920"/>
                    <a:pt x="3192" y="824"/>
                  </a:cubicBezTo>
                  <a:lnTo>
                    <a:pt x="798" y="26"/>
                  </a:lnTo>
                  <a:cubicBezTo>
                    <a:pt x="742" y="9"/>
                    <a:pt x="686" y="1"/>
                    <a:pt x="6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6" name="Google Shape;5538;p70">
              <a:extLst>
                <a:ext uri="{FF2B5EF4-FFF2-40B4-BE49-F238E27FC236}">
                  <a16:creationId xmlns:a16="http://schemas.microsoft.com/office/drawing/2014/main" id="{D5386EE4-CB36-6BC8-E09B-1A2857D86CDA}"/>
                </a:ext>
              </a:extLst>
            </p:cNvPr>
            <p:cNvSpPr/>
            <p:nvPr/>
          </p:nvSpPr>
          <p:spPr>
            <a:xfrm>
              <a:off x="4146500" y="618325"/>
              <a:ext cx="52050" cy="88650"/>
            </a:xfrm>
            <a:custGeom>
              <a:avLst/>
              <a:gdLst/>
              <a:ahLst/>
              <a:cxnLst/>
              <a:rect l="l" t="t" r="r" b="b"/>
              <a:pathLst>
                <a:path w="2082" h="3546" extrusionOk="0">
                  <a:moveTo>
                    <a:pt x="632" y="1"/>
                  </a:moveTo>
                  <a:cubicBezTo>
                    <a:pt x="574" y="1"/>
                    <a:pt x="514" y="10"/>
                    <a:pt x="455" y="29"/>
                  </a:cubicBezTo>
                  <a:cubicBezTo>
                    <a:pt x="160" y="128"/>
                    <a:pt x="0" y="447"/>
                    <a:pt x="100" y="746"/>
                  </a:cubicBezTo>
                  <a:lnTo>
                    <a:pt x="898" y="3140"/>
                  </a:lnTo>
                  <a:cubicBezTo>
                    <a:pt x="970" y="3386"/>
                    <a:pt x="1196" y="3546"/>
                    <a:pt x="1439" y="3546"/>
                  </a:cubicBezTo>
                  <a:cubicBezTo>
                    <a:pt x="1498" y="3546"/>
                    <a:pt x="1558" y="3536"/>
                    <a:pt x="1617" y="3516"/>
                  </a:cubicBezTo>
                  <a:cubicBezTo>
                    <a:pt x="1921" y="3417"/>
                    <a:pt x="2081" y="3082"/>
                    <a:pt x="1970" y="2784"/>
                  </a:cubicBezTo>
                  <a:lnTo>
                    <a:pt x="1172" y="387"/>
                  </a:lnTo>
                  <a:cubicBezTo>
                    <a:pt x="1092" y="150"/>
                    <a:pt x="871" y="1"/>
                    <a:pt x="6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7" name="Google Shape;5539;p70">
              <a:extLst>
                <a:ext uri="{FF2B5EF4-FFF2-40B4-BE49-F238E27FC236}">
                  <a16:creationId xmlns:a16="http://schemas.microsoft.com/office/drawing/2014/main" id="{1D81BE5C-D4E7-8EDF-BB73-95D7C01B7DFA}"/>
                </a:ext>
              </a:extLst>
            </p:cNvPr>
            <p:cNvSpPr/>
            <p:nvPr/>
          </p:nvSpPr>
          <p:spPr>
            <a:xfrm>
              <a:off x="3927425" y="319075"/>
              <a:ext cx="70650" cy="67850"/>
            </a:xfrm>
            <a:custGeom>
              <a:avLst/>
              <a:gdLst/>
              <a:ahLst/>
              <a:cxnLst/>
              <a:rect l="l" t="t" r="r" b="b"/>
              <a:pathLst>
                <a:path w="2826" h="2714" extrusionOk="0">
                  <a:moveTo>
                    <a:pt x="621" y="0"/>
                  </a:moveTo>
                  <a:cubicBezTo>
                    <a:pt x="477" y="0"/>
                    <a:pt x="333" y="55"/>
                    <a:pt x="223" y="165"/>
                  </a:cubicBezTo>
                  <a:cubicBezTo>
                    <a:pt x="4" y="385"/>
                    <a:pt x="1" y="737"/>
                    <a:pt x="214" y="957"/>
                  </a:cubicBezTo>
                  <a:lnTo>
                    <a:pt x="1813" y="2556"/>
                  </a:lnTo>
                  <a:cubicBezTo>
                    <a:pt x="1922" y="2661"/>
                    <a:pt x="2062" y="2714"/>
                    <a:pt x="2203" y="2714"/>
                  </a:cubicBezTo>
                  <a:cubicBezTo>
                    <a:pt x="2348" y="2714"/>
                    <a:pt x="2494" y="2658"/>
                    <a:pt x="2605" y="2547"/>
                  </a:cubicBezTo>
                  <a:cubicBezTo>
                    <a:pt x="2822" y="2330"/>
                    <a:pt x="2825" y="1977"/>
                    <a:pt x="2611" y="1755"/>
                  </a:cubicBezTo>
                  <a:lnTo>
                    <a:pt x="1012" y="159"/>
                  </a:lnTo>
                  <a:cubicBezTo>
                    <a:pt x="904" y="53"/>
                    <a:pt x="762" y="0"/>
                    <a:pt x="6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8" name="Google Shape;5540;p70">
              <a:extLst>
                <a:ext uri="{FF2B5EF4-FFF2-40B4-BE49-F238E27FC236}">
                  <a16:creationId xmlns:a16="http://schemas.microsoft.com/office/drawing/2014/main" id="{5961B645-D48F-9BAC-9255-522BFC1610FA}"/>
                </a:ext>
              </a:extLst>
            </p:cNvPr>
            <p:cNvSpPr/>
            <p:nvPr/>
          </p:nvSpPr>
          <p:spPr>
            <a:xfrm>
              <a:off x="4007000" y="279300"/>
              <a:ext cx="51675" cy="88150"/>
            </a:xfrm>
            <a:custGeom>
              <a:avLst/>
              <a:gdLst/>
              <a:ahLst/>
              <a:cxnLst/>
              <a:rect l="l" t="t" r="r" b="b"/>
              <a:pathLst>
                <a:path w="2067" h="3526" extrusionOk="0">
                  <a:moveTo>
                    <a:pt x="632" y="0"/>
                  </a:moveTo>
                  <a:cubicBezTo>
                    <a:pt x="573" y="0"/>
                    <a:pt x="512" y="10"/>
                    <a:pt x="452" y="30"/>
                  </a:cubicBezTo>
                  <a:cubicBezTo>
                    <a:pt x="160" y="127"/>
                    <a:pt x="0" y="437"/>
                    <a:pt x="91" y="732"/>
                  </a:cubicBezTo>
                  <a:lnTo>
                    <a:pt x="889" y="3126"/>
                  </a:lnTo>
                  <a:cubicBezTo>
                    <a:pt x="964" y="3370"/>
                    <a:pt x="1188" y="3525"/>
                    <a:pt x="1428" y="3525"/>
                  </a:cubicBezTo>
                  <a:cubicBezTo>
                    <a:pt x="1487" y="3525"/>
                    <a:pt x="1547" y="3516"/>
                    <a:pt x="1605" y="3496"/>
                  </a:cubicBezTo>
                  <a:cubicBezTo>
                    <a:pt x="1907" y="3397"/>
                    <a:pt x="2066" y="3069"/>
                    <a:pt x="1961" y="2771"/>
                  </a:cubicBezTo>
                  <a:lnTo>
                    <a:pt x="1160" y="374"/>
                  </a:lnTo>
                  <a:cubicBezTo>
                    <a:pt x="1079" y="144"/>
                    <a:pt x="863" y="0"/>
                    <a:pt x="6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9" name="Google Shape;5541;p70">
              <a:extLst>
                <a:ext uri="{FF2B5EF4-FFF2-40B4-BE49-F238E27FC236}">
                  <a16:creationId xmlns:a16="http://schemas.microsoft.com/office/drawing/2014/main" id="{92008FD2-3562-A722-374C-1D3E826267FF}"/>
                </a:ext>
              </a:extLst>
            </p:cNvPr>
            <p:cNvSpPr/>
            <p:nvPr/>
          </p:nvSpPr>
          <p:spPr>
            <a:xfrm>
              <a:off x="3887300" y="398850"/>
              <a:ext cx="91800" cy="48250"/>
            </a:xfrm>
            <a:custGeom>
              <a:avLst/>
              <a:gdLst/>
              <a:ahLst/>
              <a:cxnLst/>
              <a:rect l="l" t="t" r="r" b="b"/>
              <a:pathLst>
                <a:path w="3672" h="1930" extrusionOk="0">
                  <a:moveTo>
                    <a:pt x="638" y="0"/>
                  </a:moveTo>
                  <a:cubicBezTo>
                    <a:pt x="399" y="0"/>
                    <a:pt x="178" y="150"/>
                    <a:pt x="100" y="385"/>
                  </a:cubicBezTo>
                  <a:cubicBezTo>
                    <a:pt x="1" y="678"/>
                    <a:pt x="154" y="991"/>
                    <a:pt x="443" y="1096"/>
                  </a:cubicBezTo>
                  <a:lnTo>
                    <a:pt x="2840" y="1894"/>
                  </a:lnTo>
                  <a:cubicBezTo>
                    <a:pt x="2905" y="1918"/>
                    <a:pt x="2971" y="1930"/>
                    <a:pt x="3036" y="1930"/>
                  </a:cubicBezTo>
                  <a:cubicBezTo>
                    <a:pt x="3271" y="1930"/>
                    <a:pt x="3492" y="1781"/>
                    <a:pt x="3572" y="1545"/>
                  </a:cubicBezTo>
                  <a:cubicBezTo>
                    <a:pt x="3671" y="1241"/>
                    <a:pt x="3503" y="915"/>
                    <a:pt x="3195" y="825"/>
                  </a:cubicBezTo>
                  <a:lnTo>
                    <a:pt x="802" y="24"/>
                  </a:lnTo>
                  <a:cubicBezTo>
                    <a:pt x="747" y="8"/>
                    <a:pt x="692" y="0"/>
                    <a:pt x="6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0" name="Google Shape;5542;p70">
              <a:extLst>
                <a:ext uri="{FF2B5EF4-FFF2-40B4-BE49-F238E27FC236}">
                  <a16:creationId xmlns:a16="http://schemas.microsoft.com/office/drawing/2014/main" id="{4456535A-B5DB-BED7-E844-A32A55EFB967}"/>
                </a:ext>
              </a:extLst>
            </p:cNvPr>
            <p:cNvSpPr/>
            <p:nvPr/>
          </p:nvSpPr>
          <p:spPr>
            <a:xfrm>
              <a:off x="3854700" y="413675"/>
              <a:ext cx="353475" cy="317200"/>
            </a:xfrm>
            <a:custGeom>
              <a:avLst/>
              <a:gdLst/>
              <a:ahLst/>
              <a:cxnLst/>
              <a:rect l="l" t="t" r="r" b="b"/>
              <a:pathLst>
                <a:path w="14139" h="12688" extrusionOk="0">
                  <a:moveTo>
                    <a:pt x="12278" y="0"/>
                  </a:moveTo>
                  <a:lnTo>
                    <a:pt x="10639" y="1635"/>
                  </a:lnTo>
                  <a:cubicBezTo>
                    <a:pt x="10811" y="1720"/>
                    <a:pt x="10971" y="1831"/>
                    <a:pt x="11109" y="1964"/>
                  </a:cubicBezTo>
                  <a:cubicBezTo>
                    <a:pt x="11772" y="2623"/>
                    <a:pt x="11772" y="3698"/>
                    <a:pt x="11109" y="4358"/>
                  </a:cubicBezTo>
                  <a:lnTo>
                    <a:pt x="5520" y="9949"/>
                  </a:lnTo>
                  <a:cubicBezTo>
                    <a:pt x="5189" y="10281"/>
                    <a:pt x="4755" y="10446"/>
                    <a:pt x="4322" y="10446"/>
                  </a:cubicBezTo>
                  <a:cubicBezTo>
                    <a:pt x="3889" y="10446"/>
                    <a:pt x="3456" y="10281"/>
                    <a:pt x="3126" y="9949"/>
                  </a:cubicBezTo>
                  <a:cubicBezTo>
                    <a:pt x="2464" y="9287"/>
                    <a:pt x="2464" y="8215"/>
                    <a:pt x="3126" y="7552"/>
                  </a:cubicBezTo>
                  <a:lnTo>
                    <a:pt x="5331" y="5351"/>
                  </a:lnTo>
                  <a:cubicBezTo>
                    <a:pt x="4924" y="4499"/>
                    <a:pt x="4764" y="3554"/>
                    <a:pt x="4867" y="2620"/>
                  </a:cubicBezTo>
                  <a:lnTo>
                    <a:pt x="4867" y="2620"/>
                  </a:lnTo>
                  <a:lnTo>
                    <a:pt x="1527" y="5956"/>
                  </a:lnTo>
                  <a:cubicBezTo>
                    <a:pt x="1" y="7501"/>
                    <a:pt x="7" y="9992"/>
                    <a:pt x="1545" y="11530"/>
                  </a:cubicBezTo>
                  <a:cubicBezTo>
                    <a:pt x="2316" y="12301"/>
                    <a:pt x="3328" y="12687"/>
                    <a:pt x="4340" y="12687"/>
                  </a:cubicBezTo>
                  <a:cubicBezTo>
                    <a:pt x="5344" y="12687"/>
                    <a:pt x="6348" y="12307"/>
                    <a:pt x="7119" y="11545"/>
                  </a:cubicBezTo>
                  <a:lnTo>
                    <a:pt x="12708" y="5956"/>
                  </a:lnTo>
                  <a:cubicBezTo>
                    <a:pt x="13783" y="4878"/>
                    <a:pt x="14139" y="3276"/>
                    <a:pt x="13627" y="1843"/>
                  </a:cubicBezTo>
                  <a:cubicBezTo>
                    <a:pt x="13500" y="1467"/>
                    <a:pt x="13316" y="1114"/>
                    <a:pt x="13076" y="798"/>
                  </a:cubicBezTo>
                  <a:lnTo>
                    <a:pt x="13066" y="807"/>
                  </a:lnTo>
                  <a:cubicBezTo>
                    <a:pt x="12955" y="663"/>
                    <a:pt x="12844" y="503"/>
                    <a:pt x="12708" y="368"/>
                  </a:cubicBezTo>
                  <a:cubicBezTo>
                    <a:pt x="12570" y="235"/>
                    <a:pt x="12428" y="115"/>
                    <a:pt x="122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1" name="Google Shape;5543;p70">
              <a:extLst>
                <a:ext uri="{FF2B5EF4-FFF2-40B4-BE49-F238E27FC236}">
                  <a16:creationId xmlns:a16="http://schemas.microsoft.com/office/drawing/2014/main" id="{E1498DB4-7EF8-7701-6A32-2A7F7A90DEDB}"/>
                </a:ext>
              </a:extLst>
            </p:cNvPr>
            <p:cNvSpPr/>
            <p:nvPr/>
          </p:nvSpPr>
          <p:spPr>
            <a:xfrm>
              <a:off x="3996825" y="249750"/>
              <a:ext cx="358300" cy="322025"/>
            </a:xfrm>
            <a:custGeom>
              <a:avLst/>
              <a:gdLst/>
              <a:ahLst/>
              <a:cxnLst/>
              <a:rect l="l" t="t" r="r" b="b"/>
              <a:pathLst>
                <a:path w="14332" h="12881" extrusionOk="0">
                  <a:moveTo>
                    <a:pt x="9993" y="1"/>
                  </a:moveTo>
                  <a:cubicBezTo>
                    <a:pt x="8989" y="1"/>
                    <a:pt x="7985" y="381"/>
                    <a:pt x="7216" y="1143"/>
                  </a:cubicBezTo>
                  <a:lnTo>
                    <a:pt x="1434" y="6925"/>
                  </a:lnTo>
                  <a:cubicBezTo>
                    <a:pt x="359" y="8003"/>
                    <a:pt x="1" y="9605"/>
                    <a:pt x="516" y="11038"/>
                  </a:cubicBezTo>
                  <a:cubicBezTo>
                    <a:pt x="639" y="11414"/>
                    <a:pt x="826" y="11767"/>
                    <a:pt x="1067" y="12083"/>
                  </a:cubicBezTo>
                  <a:lnTo>
                    <a:pt x="1073" y="12074"/>
                  </a:lnTo>
                  <a:cubicBezTo>
                    <a:pt x="1187" y="12218"/>
                    <a:pt x="1296" y="12378"/>
                    <a:pt x="1434" y="12513"/>
                  </a:cubicBezTo>
                  <a:cubicBezTo>
                    <a:pt x="1570" y="12646"/>
                    <a:pt x="1711" y="12766"/>
                    <a:pt x="1865" y="12881"/>
                  </a:cubicBezTo>
                  <a:lnTo>
                    <a:pt x="3500" y="11243"/>
                  </a:lnTo>
                  <a:cubicBezTo>
                    <a:pt x="3328" y="11158"/>
                    <a:pt x="3169" y="11050"/>
                    <a:pt x="3030" y="10918"/>
                  </a:cubicBezTo>
                  <a:cubicBezTo>
                    <a:pt x="2368" y="10255"/>
                    <a:pt x="2368" y="9183"/>
                    <a:pt x="3030" y="8521"/>
                  </a:cubicBezTo>
                  <a:lnTo>
                    <a:pt x="8812" y="2739"/>
                  </a:lnTo>
                  <a:cubicBezTo>
                    <a:pt x="9143" y="2408"/>
                    <a:pt x="9577" y="2242"/>
                    <a:pt x="10010" y="2242"/>
                  </a:cubicBezTo>
                  <a:cubicBezTo>
                    <a:pt x="10443" y="2242"/>
                    <a:pt x="10876" y="2408"/>
                    <a:pt x="11206" y="2739"/>
                  </a:cubicBezTo>
                  <a:cubicBezTo>
                    <a:pt x="11868" y="3401"/>
                    <a:pt x="11868" y="4473"/>
                    <a:pt x="11206" y="5136"/>
                  </a:cubicBezTo>
                  <a:lnTo>
                    <a:pt x="8812" y="7530"/>
                  </a:lnTo>
                  <a:cubicBezTo>
                    <a:pt x="9215" y="8382"/>
                    <a:pt x="9375" y="9328"/>
                    <a:pt x="9273" y="10261"/>
                  </a:cubicBezTo>
                  <a:lnTo>
                    <a:pt x="12805" y="6732"/>
                  </a:lnTo>
                  <a:cubicBezTo>
                    <a:pt x="14331" y="5187"/>
                    <a:pt x="14325" y="2697"/>
                    <a:pt x="12787" y="1158"/>
                  </a:cubicBezTo>
                  <a:cubicBezTo>
                    <a:pt x="12016" y="387"/>
                    <a:pt x="11004" y="1"/>
                    <a:pt x="99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42" name="Google Shape;5544;p70">
            <a:extLst>
              <a:ext uri="{FF2B5EF4-FFF2-40B4-BE49-F238E27FC236}">
                <a16:creationId xmlns:a16="http://schemas.microsoft.com/office/drawing/2014/main" id="{18D80CB5-060E-173E-3F53-645733F0811E}"/>
              </a:ext>
            </a:extLst>
          </p:cNvPr>
          <p:cNvGrpSpPr/>
          <p:nvPr/>
        </p:nvGrpSpPr>
        <p:grpSpPr>
          <a:xfrm>
            <a:off x="4320526" y="2223007"/>
            <a:ext cx="469799" cy="451680"/>
            <a:chOff x="4447550" y="249750"/>
            <a:chExt cx="500425" cy="481125"/>
          </a:xfrm>
          <a:solidFill>
            <a:schemeClr val="tx1"/>
          </a:solidFill>
        </p:grpSpPr>
        <p:sp>
          <p:nvSpPr>
            <p:cNvPr id="43" name="Google Shape;5545;p70">
              <a:extLst>
                <a:ext uri="{FF2B5EF4-FFF2-40B4-BE49-F238E27FC236}">
                  <a16:creationId xmlns:a16="http://schemas.microsoft.com/office/drawing/2014/main" id="{1CFE2AAC-BDD0-6A0A-645C-94AA77F0FD03}"/>
                </a:ext>
              </a:extLst>
            </p:cNvPr>
            <p:cNvSpPr/>
            <p:nvPr/>
          </p:nvSpPr>
          <p:spPr>
            <a:xfrm>
              <a:off x="4447550" y="413675"/>
              <a:ext cx="353475" cy="317200"/>
            </a:xfrm>
            <a:custGeom>
              <a:avLst/>
              <a:gdLst/>
              <a:ahLst/>
              <a:cxnLst/>
              <a:rect l="l" t="t" r="r" b="b"/>
              <a:pathLst>
                <a:path w="14139" h="12688" extrusionOk="0">
                  <a:moveTo>
                    <a:pt x="12274" y="0"/>
                  </a:moveTo>
                  <a:lnTo>
                    <a:pt x="10639" y="1635"/>
                  </a:lnTo>
                  <a:cubicBezTo>
                    <a:pt x="10811" y="1720"/>
                    <a:pt x="10970" y="1831"/>
                    <a:pt x="11109" y="1964"/>
                  </a:cubicBezTo>
                  <a:cubicBezTo>
                    <a:pt x="11771" y="2623"/>
                    <a:pt x="11771" y="3698"/>
                    <a:pt x="11109" y="4358"/>
                  </a:cubicBezTo>
                  <a:lnTo>
                    <a:pt x="5520" y="9949"/>
                  </a:lnTo>
                  <a:cubicBezTo>
                    <a:pt x="5189" y="10281"/>
                    <a:pt x="4755" y="10446"/>
                    <a:pt x="4322" y="10446"/>
                  </a:cubicBezTo>
                  <a:cubicBezTo>
                    <a:pt x="3889" y="10446"/>
                    <a:pt x="3456" y="10281"/>
                    <a:pt x="3126" y="9949"/>
                  </a:cubicBezTo>
                  <a:cubicBezTo>
                    <a:pt x="2463" y="9287"/>
                    <a:pt x="2463" y="8215"/>
                    <a:pt x="3126" y="7552"/>
                  </a:cubicBezTo>
                  <a:lnTo>
                    <a:pt x="5330" y="5351"/>
                  </a:lnTo>
                  <a:cubicBezTo>
                    <a:pt x="4924" y="4499"/>
                    <a:pt x="4764" y="3554"/>
                    <a:pt x="4866" y="2620"/>
                  </a:cubicBezTo>
                  <a:lnTo>
                    <a:pt x="4866" y="2620"/>
                  </a:lnTo>
                  <a:lnTo>
                    <a:pt x="1527" y="5956"/>
                  </a:lnTo>
                  <a:cubicBezTo>
                    <a:pt x="0" y="7501"/>
                    <a:pt x="6" y="9992"/>
                    <a:pt x="1545" y="11530"/>
                  </a:cubicBezTo>
                  <a:cubicBezTo>
                    <a:pt x="2316" y="12301"/>
                    <a:pt x="3327" y="12687"/>
                    <a:pt x="4339" y="12687"/>
                  </a:cubicBezTo>
                  <a:cubicBezTo>
                    <a:pt x="5343" y="12687"/>
                    <a:pt x="6348" y="12307"/>
                    <a:pt x="7119" y="11545"/>
                  </a:cubicBezTo>
                  <a:lnTo>
                    <a:pt x="12708" y="5956"/>
                  </a:lnTo>
                  <a:cubicBezTo>
                    <a:pt x="13783" y="4878"/>
                    <a:pt x="14138" y="3276"/>
                    <a:pt x="13626" y="1843"/>
                  </a:cubicBezTo>
                  <a:cubicBezTo>
                    <a:pt x="13500" y="1467"/>
                    <a:pt x="13316" y="1114"/>
                    <a:pt x="13075" y="798"/>
                  </a:cubicBezTo>
                  <a:lnTo>
                    <a:pt x="13066" y="807"/>
                  </a:lnTo>
                  <a:cubicBezTo>
                    <a:pt x="12952" y="663"/>
                    <a:pt x="12843" y="503"/>
                    <a:pt x="12708" y="368"/>
                  </a:cubicBezTo>
                  <a:cubicBezTo>
                    <a:pt x="12569" y="235"/>
                    <a:pt x="12428" y="115"/>
                    <a:pt x="122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4" name="Google Shape;5546;p70">
              <a:extLst>
                <a:ext uri="{FF2B5EF4-FFF2-40B4-BE49-F238E27FC236}">
                  <a16:creationId xmlns:a16="http://schemas.microsoft.com/office/drawing/2014/main" id="{10751514-BFC3-569E-BF5B-583CABCCD8CD}"/>
                </a:ext>
              </a:extLst>
            </p:cNvPr>
            <p:cNvSpPr/>
            <p:nvPr/>
          </p:nvSpPr>
          <p:spPr>
            <a:xfrm>
              <a:off x="4589675" y="249750"/>
              <a:ext cx="358300" cy="322025"/>
            </a:xfrm>
            <a:custGeom>
              <a:avLst/>
              <a:gdLst/>
              <a:ahLst/>
              <a:cxnLst/>
              <a:rect l="l" t="t" r="r" b="b"/>
              <a:pathLst>
                <a:path w="14332" h="12881" extrusionOk="0">
                  <a:moveTo>
                    <a:pt x="9992" y="1"/>
                  </a:moveTo>
                  <a:cubicBezTo>
                    <a:pt x="8989" y="1"/>
                    <a:pt x="7985" y="381"/>
                    <a:pt x="7215" y="1143"/>
                  </a:cubicBezTo>
                  <a:lnTo>
                    <a:pt x="1434" y="6925"/>
                  </a:lnTo>
                  <a:cubicBezTo>
                    <a:pt x="359" y="8003"/>
                    <a:pt x="1" y="9605"/>
                    <a:pt x="515" y="11038"/>
                  </a:cubicBezTo>
                  <a:cubicBezTo>
                    <a:pt x="639" y="11414"/>
                    <a:pt x="826" y="11767"/>
                    <a:pt x="1066" y="12083"/>
                  </a:cubicBezTo>
                  <a:lnTo>
                    <a:pt x="1073" y="12074"/>
                  </a:lnTo>
                  <a:cubicBezTo>
                    <a:pt x="1187" y="12218"/>
                    <a:pt x="1295" y="12378"/>
                    <a:pt x="1434" y="12513"/>
                  </a:cubicBezTo>
                  <a:cubicBezTo>
                    <a:pt x="1569" y="12646"/>
                    <a:pt x="1711" y="12766"/>
                    <a:pt x="1864" y="12881"/>
                  </a:cubicBezTo>
                  <a:lnTo>
                    <a:pt x="3500" y="11243"/>
                  </a:lnTo>
                  <a:cubicBezTo>
                    <a:pt x="3328" y="11158"/>
                    <a:pt x="3168" y="11050"/>
                    <a:pt x="3030" y="10918"/>
                  </a:cubicBezTo>
                  <a:cubicBezTo>
                    <a:pt x="2367" y="10255"/>
                    <a:pt x="2367" y="9183"/>
                    <a:pt x="3030" y="8521"/>
                  </a:cubicBezTo>
                  <a:lnTo>
                    <a:pt x="8811" y="2739"/>
                  </a:lnTo>
                  <a:cubicBezTo>
                    <a:pt x="9143" y="2408"/>
                    <a:pt x="9576" y="2242"/>
                    <a:pt x="10010" y="2242"/>
                  </a:cubicBezTo>
                  <a:cubicBezTo>
                    <a:pt x="10443" y="2242"/>
                    <a:pt x="10876" y="2408"/>
                    <a:pt x="11205" y="2739"/>
                  </a:cubicBezTo>
                  <a:cubicBezTo>
                    <a:pt x="11868" y="3401"/>
                    <a:pt x="11868" y="4473"/>
                    <a:pt x="11205" y="5136"/>
                  </a:cubicBezTo>
                  <a:lnTo>
                    <a:pt x="8811" y="7530"/>
                  </a:lnTo>
                  <a:cubicBezTo>
                    <a:pt x="9215" y="8382"/>
                    <a:pt x="9375" y="9328"/>
                    <a:pt x="9272" y="10261"/>
                  </a:cubicBezTo>
                  <a:lnTo>
                    <a:pt x="12804" y="6732"/>
                  </a:lnTo>
                  <a:cubicBezTo>
                    <a:pt x="14331" y="5187"/>
                    <a:pt x="14325" y="2697"/>
                    <a:pt x="12786" y="1158"/>
                  </a:cubicBezTo>
                  <a:cubicBezTo>
                    <a:pt x="12015" y="387"/>
                    <a:pt x="11004" y="1"/>
                    <a:pt x="99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45" name="Google Shape;5547;p70">
            <a:extLst>
              <a:ext uri="{FF2B5EF4-FFF2-40B4-BE49-F238E27FC236}">
                <a16:creationId xmlns:a16="http://schemas.microsoft.com/office/drawing/2014/main" id="{C305CBC7-2AC2-A494-2970-7F834FCDC7DB}"/>
              </a:ext>
            </a:extLst>
          </p:cNvPr>
          <p:cNvGrpSpPr/>
          <p:nvPr/>
        </p:nvGrpSpPr>
        <p:grpSpPr>
          <a:xfrm>
            <a:off x="4892795" y="2222678"/>
            <a:ext cx="452337" cy="452337"/>
            <a:chOff x="5049725" y="249400"/>
            <a:chExt cx="481825" cy="481825"/>
          </a:xfrm>
          <a:solidFill>
            <a:schemeClr val="tx1"/>
          </a:solidFill>
        </p:grpSpPr>
        <p:sp>
          <p:nvSpPr>
            <p:cNvPr id="46" name="Google Shape;5548;p70">
              <a:extLst>
                <a:ext uri="{FF2B5EF4-FFF2-40B4-BE49-F238E27FC236}">
                  <a16:creationId xmlns:a16="http://schemas.microsoft.com/office/drawing/2014/main" id="{E893E3BB-3F33-8682-4A3C-237D9BF0FF37}"/>
                </a:ext>
              </a:extLst>
            </p:cNvPr>
            <p:cNvSpPr/>
            <p:nvPr/>
          </p:nvSpPr>
          <p:spPr>
            <a:xfrm>
              <a:off x="5191775" y="560925"/>
              <a:ext cx="197625" cy="170300"/>
            </a:xfrm>
            <a:custGeom>
              <a:avLst/>
              <a:gdLst/>
              <a:ahLst/>
              <a:cxnLst/>
              <a:rect l="l" t="t" r="r" b="b"/>
              <a:pathLst>
                <a:path w="7905" h="6812" extrusionOk="0">
                  <a:moveTo>
                    <a:pt x="6213" y="1129"/>
                  </a:moveTo>
                  <a:cubicBezTo>
                    <a:pt x="6523" y="1129"/>
                    <a:pt x="6776" y="1379"/>
                    <a:pt x="6776" y="1693"/>
                  </a:cubicBezTo>
                  <a:cubicBezTo>
                    <a:pt x="6776" y="2006"/>
                    <a:pt x="6523" y="2259"/>
                    <a:pt x="6213" y="2259"/>
                  </a:cubicBezTo>
                  <a:lnTo>
                    <a:pt x="1696" y="2259"/>
                  </a:lnTo>
                  <a:cubicBezTo>
                    <a:pt x="1383" y="2259"/>
                    <a:pt x="1130" y="2006"/>
                    <a:pt x="1130" y="1693"/>
                  </a:cubicBezTo>
                  <a:cubicBezTo>
                    <a:pt x="1130" y="1379"/>
                    <a:pt x="1383" y="1129"/>
                    <a:pt x="1696" y="1129"/>
                  </a:cubicBezTo>
                  <a:close/>
                  <a:moveTo>
                    <a:pt x="6213" y="3388"/>
                  </a:moveTo>
                  <a:cubicBezTo>
                    <a:pt x="6523" y="3388"/>
                    <a:pt x="6776" y="3638"/>
                    <a:pt x="6776" y="3951"/>
                  </a:cubicBezTo>
                  <a:cubicBezTo>
                    <a:pt x="6776" y="4264"/>
                    <a:pt x="6523" y="4517"/>
                    <a:pt x="6213" y="4517"/>
                  </a:cubicBezTo>
                  <a:lnTo>
                    <a:pt x="1696" y="4517"/>
                  </a:lnTo>
                  <a:cubicBezTo>
                    <a:pt x="1383" y="4517"/>
                    <a:pt x="1130" y="4264"/>
                    <a:pt x="1130" y="3951"/>
                  </a:cubicBezTo>
                  <a:cubicBezTo>
                    <a:pt x="1130" y="3638"/>
                    <a:pt x="1383" y="3388"/>
                    <a:pt x="1696" y="3388"/>
                  </a:cubicBezTo>
                  <a:close/>
                  <a:moveTo>
                    <a:pt x="0" y="0"/>
                  </a:moveTo>
                  <a:lnTo>
                    <a:pt x="0" y="6249"/>
                  </a:lnTo>
                  <a:cubicBezTo>
                    <a:pt x="0" y="6559"/>
                    <a:pt x="253" y="6812"/>
                    <a:pt x="567" y="6812"/>
                  </a:cubicBezTo>
                  <a:lnTo>
                    <a:pt x="7342" y="6812"/>
                  </a:lnTo>
                  <a:cubicBezTo>
                    <a:pt x="7652" y="6812"/>
                    <a:pt x="7905" y="6559"/>
                    <a:pt x="7905" y="6249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7" name="Google Shape;5549;p70">
              <a:extLst>
                <a:ext uri="{FF2B5EF4-FFF2-40B4-BE49-F238E27FC236}">
                  <a16:creationId xmlns:a16="http://schemas.microsoft.com/office/drawing/2014/main" id="{729EDA0A-0AC9-5FCD-BC3B-00FAC1BF459D}"/>
                </a:ext>
              </a:extLst>
            </p:cNvPr>
            <p:cNvSpPr/>
            <p:nvPr/>
          </p:nvSpPr>
          <p:spPr>
            <a:xfrm>
              <a:off x="5049725" y="249400"/>
              <a:ext cx="481825" cy="396225"/>
            </a:xfrm>
            <a:custGeom>
              <a:avLst/>
              <a:gdLst/>
              <a:ahLst/>
              <a:cxnLst/>
              <a:rect l="l" t="t" r="r" b="b"/>
              <a:pathLst>
                <a:path w="19273" h="15849" extrusionOk="0">
                  <a:moveTo>
                    <a:pt x="4553" y="4518"/>
                  </a:moveTo>
                  <a:lnTo>
                    <a:pt x="4553" y="5686"/>
                  </a:lnTo>
                  <a:lnTo>
                    <a:pt x="3424" y="5686"/>
                  </a:lnTo>
                  <a:lnTo>
                    <a:pt x="3424" y="4948"/>
                  </a:lnTo>
                  <a:cubicBezTo>
                    <a:pt x="3424" y="4710"/>
                    <a:pt x="3617" y="4518"/>
                    <a:pt x="3852" y="4518"/>
                  </a:cubicBezTo>
                  <a:close/>
                  <a:moveTo>
                    <a:pt x="15418" y="4518"/>
                  </a:moveTo>
                  <a:cubicBezTo>
                    <a:pt x="15653" y="4518"/>
                    <a:pt x="15845" y="4710"/>
                    <a:pt x="15845" y="4948"/>
                  </a:cubicBezTo>
                  <a:lnTo>
                    <a:pt x="15845" y="5686"/>
                  </a:lnTo>
                  <a:lnTo>
                    <a:pt x="14716" y="5686"/>
                  </a:lnTo>
                  <a:lnTo>
                    <a:pt x="14716" y="4518"/>
                  </a:lnTo>
                  <a:close/>
                  <a:moveTo>
                    <a:pt x="10199" y="1130"/>
                  </a:moveTo>
                  <a:lnTo>
                    <a:pt x="10199" y="3954"/>
                  </a:lnTo>
                  <a:cubicBezTo>
                    <a:pt x="10199" y="4265"/>
                    <a:pt x="10452" y="4518"/>
                    <a:pt x="10765" y="4518"/>
                  </a:cubicBezTo>
                  <a:lnTo>
                    <a:pt x="13587" y="4518"/>
                  </a:lnTo>
                  <a:lnTo>
                    <a:pt x="13587" y="6815"/>
                  </a:lnTo>
                  <a:lnTo>
                    <a:pt x="5682" y="6815"/>
                  </a:lnTo>
                  <a:lnTo>
                    <a:pt x="5682" y="1130"/>
                  </a:lnTo>
                  <a:close/>
                  <a:moveTo>
                    <a:pt x="16412" y="9074"/>
                  </a:moveTo>
                  <a:cubicBezTo>
                    <a:pt x="16722" y="9074"/>
                    <a:pt x="16975" y="9324"/>
                    <a:pt x="16975" y="9637"/>
                  </a:cubicBezTo>
                  <a:cubicBezTo>
                    <a:pt x="16975" y="9950"/>
                    <a:pt x="16722" y="10203"/>
                    <a:pt x="16412" y="10203"/>
                  </a:cubicBezTo>
                  <a:lnTo>
                    <a:pt x="15282" y="10203"/>
                  </a:lnTo>
                  <a:cubicBezTo>
                    <a:pt x="14969" y="10203"/>
                    <a:pt x="14716" y="9950"/>
                    <a:pt x="14716" y="9637"/>
                  </a:cubicBezTo>
                  <a:cubicBezTo>
                    <a:pt x="14716" y="9324"/>
                    <a:pt x="14969" y="9074"/>
                    <a:pt x="15282" y="9074"/>
                  </a:cubicBezTo>
                  <a:close/>
                  <a:moveTo>
                    <a:pt x="10782" y="1"/>
                  </a:moveTo>
                  <a:cubicBezTo>
                    <a:pt x="10776" y="1"/>
                    <a:pt x="10771" y="1"/>
                    <a:pt x="10765" y="1"/>
                  </a:cubicBezTo>
                  <a:lnTo>
                    <a:pt x="5119" y="1"/>
                  </a:lnTo>
                  <a:cubicBezTo>
                    <a:pt x="4806" y="1"/>
                    <a:pt x="4553" y="254"/>
                    <a:pt x="4553" y="567"/>
                  </a:cubicBezTo>
                  <a:lnTo>
                    <a:pt x="4553" y="3388"/>
                  </a:lnTo>
                  <a:lnTo>
                    <a:pt x="3852" y="3388"/>
                  </a:lnTo>
                  <a:cubicBezTo>
                    <a:pt x="2993" y="3388"/>
                    <a:pt x="2295" y="4087"/>
                    <a:pt x="2295" y="4948"/>
                  </a:cubicBezTo>
                  <a:lnTo>
                    <a:pt x="2295" y="5686"/>
                  </a:lnTo>
                  <a:lnTo>
                    <a:pt x="1693" y="5686"/>
                  </a:lnTo>
                  <a:cubicBezTo>
                    <a:pt x="756" y="5686"/>
                    <a:pt x="0" y="6442"/>
                    <a:pt x="0" y="7378"/>
                  </a:cubicBezTo>
                  <a:lnTo>
                    <a:pt x="0" y="14154"/>
                  </a:lnTo>
                  <a:cubicBezTo>
                    <a:pt x="0" y="15090"/>
                    <a:pt x="756" y="15846"/>
                    <a:pt x="1693" y="15849"/>
                  </a:cubicBezTo>
                  <a:lnTo>
                    <a:pt x="4553" y="15849"/>
                  </a:lnTo>
                  <a:lnTo>
                    <a:pt x="4553" y="12461"/>
                  </a:lnTo>
                  <a:lnTo>
                    <a:pt x="3990" y="12461"/>
                  </a:lnTo>
                  <a:cubicBezTo>
                    <a:pt x="3677" y="12461"/>
                    <a:pt x="3424" y="12208"/>
                    <a:pt x="3424" y="11895"/>
                  </a:cubicBezTo>
                  <a:cubicBezTo>
                    <a:pt x="3424" y="11582"/>
                    <a:pt x="3677" y="11332"/>
                    <a:pt x="3990" y="11332"/>
                  </a:cubicBezTo>
                  <a:lnTo>
                    <a:pt x="15282" y="11332"/>
                  </a:lnTo>
                  <a:cubicBezTo>
                    <a:pt x="15593" y="11332"/>
                    <a:pt x="15845" y="11582"/>
                    <a:pt x="15845" y="11895"/>
                  </a:cubicBezTo>
                  <a:cubicBezTo>
                    <a:pt x="15845" y="12208"/>
                    <a:pt x="15593" y="12461"/>
                    <a:pt x="15282" y="12461"/>
                  </a:cubicBezTo>
                  <a:lnTo>
                    <a:pt x="14716" y="12461"/>
                  </a:lnTo>
                  <a:lnTo>
                    <a:pt x="14716" y="15849"/>
                  </a:lnTo>
                  <a:lnTo>
                    <a:pt x="17541" y="15849"/>
                  </a:lnTo>
                  <a:cubicBezTo>
                    <a:pt x="18474" y="15849"/>
                    <a:pt x="19272" y="15087"/>
                    <a:pt x="19272" y="14154"/>
                  </a:cubicBezTo>
                  <a:lnTo>
                    <a:pt x="19272" y="7378"/>
                  </a:lnTo>
                  <a:cubicBezTo>
                    <a:pt x="19272" y="6445"/>
                    <a:pt x="18474" y="5686"/>
                    <a:pt x="17541" y="5686"/>
                  </a:cubicBezTo>
                  <a:lnTo>
                    <a:pt x="16975" y="5686"/>
                  </a:lnTo>
                  <a:lnTo>
                    <a:pt x="16975" y="4948"/>
                  </a:lnTo>
                  <a:cubicBezTo>
                    <a:pt x="16975" y="4087"/>
                    <a:pt x="16276" y="3388"/>
                    <a:pt x="15418" y="3388"/>
                  </a:cubicBezTo>
                  <a:lnTo>
                    <a:pt x="14385" y="3388"/>
                  </a:lnTo>
                  <a:cubicBezTo>
                    <a:pt x="11026" y="30"/>
                    <a:pt x="11079" y="1"/>
                    <a:pt x="107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48" name="Google Shape;5550;p70">
            <a:extLst>
              <a:ext uri="{FF2B5EF4-FFF2-40B4-BE49-F238E27FC236}">
                <a16:creationId xmlns:a16="http://schemas.microsoft.com/office/drawing/2014/main" id="{B9F097D1-E6A9-C90D-E8BF-2E455B03FA53}"/>
              </a:ext>
            </a:extLst>
          </p:cNvPr>
          <p:cNvGrpSpPr/>
          <p:nvPr/>
        </p:nvGrpSpPr>
        <p:grpSpPr>
          <a:xfrm>
            <a:off x="5444716" y="2222678"/>
            <a:ext cx="452337" cy="452337"/>
            <a:chOff x="5660400" y="238125"/>
            <a:chExt cx="481825" cy="481825"/>
          </a:xfrm>
          <a:solidFill>
            <a:schemeClr val="tx1"/>
          </a:solidFill>
        </p:grpSpPr>
        <p:sp>
          <p:nvSpPr>
            <p:cNvPr id="49" name="Google Shape;5551;p70">
              <a:extLst>
                <a:ext uri="{FF2B5EF4-FFF2-40B4-BE49-F238E27FC236}">
                  <a16:creationId xmlns:a16="http://schemas.microsoft.com/office/drawing/2014/main" id="{7A136F75-1D5B-501F-CE46-C53953C2C4F9}"/>
                </a:ext>
              </a:extLst>
            </p:cNvPr>
            <p:cNvSpPr/>
            <p:nvPr/>
          </p:nvSpPr>
          <p:spPr>
            <a:xfrm>
              <a:off x="5660400" y="436700"/>
              <a:ext cx="481825" cy="283250"/>
            </a:xfrm>
            <a:custGeom>
              <a:avLst/>
              <a:gdLst/>
              <a:ahLst/>
              <a:cxnLst/>
              <a:rect l="l" t="t" r="r" b="b"/>
              <a:pathLst>
                <a:path w="19273" h="11330" extrusionOk="0">
                  <a:moveTo>
                    <a:pt x="5120" y="1130"/>
                  </a:moveTo>
                  <a:cubicBezTo>
                    <a:pt x="5433" y="1130"/>
                    <a:pt x="5683" y="1380"/>
                    <a:pt x="5683" y="1693"/>
                  </a:cubicBezTo>
                  <a:cubicBezTo>
                    <a:pt x="5683" y="2006"/>
                    <a:pt x="5433" y="2259"/>
                    <a:pt x="5120" y="2259"/>
                  </a:cubicBezTo>
                  <a:lnTo>
                    <a:pt x="2861" y="2259"/>
                  </a:lnTo>
                  <a:cubicBezTo>
                    <a:pt x="2548" y="2259"/>
                    <a:pt x="2298" y="2006"/>
                    <a:pt x="2298" y="1693"/>
                  </a:cubicBezTo>
                  <a:cubicBezTo>
                    <a:pt x="2298" y="1380"/>
                    <a:pt x="2548" y="1130"/>
                    <a:pt x="2861" y="1130"/>
                  </a:cubicBezTo>
                  <a:close/>
                  <a:moveTo>
                    <a:pt x="10766" y="1130"/>
                  </a:moveTo>
                  <a:cubicBezTo>
                    <a:pt x="11079" y="1130"/>
                    <a:pt x="11329" y="1380"/>
                    <a:pt x="11329" y="1693"/>
                  </a:cubicBezTo>
                  <a:cubicBezTo>
                    <a:pt x="11329" y="2006"/>
                    <a:pt x="11079" y="2259"/>
                    <a:pt x="10766" y="2259"/>
                  </a:cubicBezTo>
                  <a:lnTo>
                    <a:pt x="8507" y="2259"/>
                  </a:lnTo>
                  <a:cubicBezTo>
                    <a:pt x="8194" y="2259"/>
                    <a:pt x="7944" y="2006"/>
                    <a:pt x="7944" y="1693"/>
                  </a:cubicBezTo>
                  <a:cubicBezTo>
                    <a:pt x="7944" y="1380"/>
                    <a:pt x="8194" y="1130"/>
                    <a:pt x="8507" y="1130"/>
                  </a:cubicBezTo>
                  <a:close/>
                  <a:moveTo>
                    <a:pt x="16412" y="1130"/>
                  </a:moveTo>
                  <a:cubicBezTo>
                    <a:pt x="16725" y="1130"/>
                    <a:pt x="16975" y="1380"/>
                    <a:pt x="16975" y="1693"/>
                  </a:cubicBezTo>
                  <a:cubicBezTo>
                    <a:pt x="16975" y="2006"/>
                    <a:pt x="16725" y="2259"/>
                    <a:pt x="16412" y="2259"/>
                  </a:cubicBezTo>
                  <a:lnTo>
                    <a:pt x="14153" y="2259"/>
                  </a:lnTo>
                  <a:cubicBezTo>
                    <a:pt x="13840" y="2259"/>
                    <a:pt x="13590" y="2006"/>
                    <a:pt x="13590" y="1693"/>
                  </a:cubicBezTo>
                  <a:cubicBezTo>
                    <a:pt x="13590" y="1380"/>
                    <a:pt x="13840" y="1130"/>
                    <a:pt x="14153" y="1130"/>
                  </a:cubicBezTo>
                  <a:close/>
                  <a:moveTo>
                    <a:pt x="5120" y="4518"/>
                  </a:moveTo>
                  <a:cubicBezTo>
                    <a:pt x="5433" y="4518"/>
                    <a:pt x="5683" y="4767"/>
                    <a:pt x="5683" y="5081"/>
                  </a:cubicBezTo>
                  <a:cubicBezTo>
                    <a:pt x="5683" y="5394"/>
                    <a:pt x="5433" y="5647"/>
                    <a:pt x="5120" y="5647"/>
                  </a:cubicBezTo>
                  <a:lnTo>
                    <a:pt x="2861" y="5647"/>
                  </a:lnTo>
                  <a:cubicBezTo>
                    <a:pt x="2548" y="5647"/>
                    <a:pt x="2298" y="5394"/>
                    <a:pt x="2298" y="5081"/>
                  </a:cubicBezTo>
                  <a:cubicBezTo>
                    <a:pt x="2298" y="4767"/>
                    <a:pt x="2548" y="4518"/>
                    <a:pt x="2861" y="4518"/>
                  </a:cubicBezTo>
                  <a:close/>
                  <a:moveTo>
                    <a:pt x="10766" y="4518"/>
                  </a:moveTo>
                  <a:cubicBezTo>
                    <a:pt x="11079" y="4518"/>
                    <a:pt x="11329" y="4767"/>
                    <a:pt x="11329" y="5081"/>
                  </a:cubicBezTo>
                  <a:cubicBezTo>
                    <a:pt x="11329" y="5394"/>
                    <a:pt x="11079" y="5647"/>
                    <a:pt x="10766" y="5647"/>
                  </a:cubicBezTo>
                  <a:lnTo>
                    <a:pt x="8507" y="5647"/>
                  </a:lnTo>
                  <a:cubicBezTo>
                    <a:pt x="8194" y="5647"/>
                    <a:pt x="7944" y="5394"/>
                    <a:pt x="7944" y="5081"/>
                  </a:cubicBezTo>
                  <a:cubicBezTo>
                    <a:pt x="7944" y="4767"/>
                    <a:pt x="8194" y="4518"/>
                    <a:pt x="8507" y="4518"/>
                  </a:cubicBezTo>
                  <a:close/>
                  <a:moveTo>
                    <a:pt x="16412" y="4518"/>
                  </a:moveTo>
                  <a:cubicBezTo>
                    <a:pt x="16725" y="4518"/>
                    <a:pt x="16975" y="4767"/>
                    <a:pt x="16975" y="5081"/>
                  </a:cubicBezTo>
                  <a:cubicBezTo>
                    <a:pt x="16975" y="5394"/>
                    <a:pt x="16725" y="5647"/>
                    <a:pt x="16412" y="5647"/>
                  </a:cubicBezTo>
                  <a:lnTo>
                    <a:pt x="14153" y="5647"/>
                  </a:lnTo>
                  <a:cubicBezTo>
                    <a:pt x="13840" y="5647"/>
                    <a:pt x="13590" y="5394"/>
                    <a:pt x="13590" y="5081"/>
                  </a:cubicBezTo>
                  <a:cubicBezTo>
                    <a:pt x="13590" y="4767"/>
                    <a:pt x="13840" y="4518"/>
                    <a:pt x="14153" y="4518"/>
                  </a:cubicBezTo>
                  <a:close/>
                  <a:moveTo>
                    <a:pt x="5120" y="7941"/>
                  </a:moveTo>
                  <a:cubicBezTo>
                    <a:pt x="5433" y="7941"/>
                    <a:pt x="5683" y="8194"/>
                    <a:pt x="5683" y="8507"/>
                  </a:cubicBezTo>
                  <a:cubicBezTo>
                    <a:pt x="5683" y="8818"/>
                    <a:pt x="5433" y="9071"/>
                    <a:pt x="5120" y="9071"/>
                  </a:cubicBezTo>
                  <a:lnTo>
                    <a:pt x="2861" y="9071"/>
                  </a:lnTo>
                  <a:cubicBezTo>
                    <a:pt x="2548" y="9071"/>
                    <a:pt x="2298" y="8818"/>
                    <a:pt x="2298" y="8507"/>
                  </a:cubicBezTo>
                  <a:cubicBezTo>
                    <a:pt x="2298" y="8194"/>
                    <a:pt x="2548" y="7941"/>
                    <a:pt x="2861" y="7941"/>
                  </a:cubicBezTo>
                  <a:close/>
                  <a:moveTo>
                    <a:pt x="10766" y="7941"/>
                  </a:moveTo>
                  <a:cubicBezTo>
                    <a:pt x="11079" y="7941"/>
                    <a:pt x="11329" y="8194"/>
                    <a:pt x="11329" y="8507"/>
                  </a:cubicBezTo>
                  <a:cubicBezTo>
                    <a:pt x="11329" y="8818"/>
                    <a:pt x="11079" y="9071"/>
                    <a:pt x="10766" y="9071"/>
                  </a:cubicBezTo>
                  <a:lnTo>
                    <a:pt x="8507" y="9071"/>
                  </a:lnTo>
                  <a:cubicBezTo>
                    <a:pt x="8194" y="9071"/>
                    <a:pt x="7944" y="8818"/>
                    <a:pt x="7944" y="8507"/>
                  </a:cubicBezTo>
                  <a:cubicBezTo>
                    <a:pt x="7944" y="8194"/>
                    <a:pt x="8194" y="7941"/>
                    <a:pt x="8507" y="7941"/>
                  </a:cubicBezTo>
                  <a:close/>
                  <a:moveTo>
                    <a:pt x="16412" y="7941"/>
                  </a:moveTo>
                  <a:cubicBezTo>
                    <a:pt x="16725" y="7941"/>
                    <a:pt x="16975" y="8194"/>
                    <a:pt x="16975" y="8507"/>
                  </a:cubicBezTo>
                  <a:cubicBezTo>
                    <a:pt x="16975" y="8818"/>
                    <a:pt x="16725" y="9071"/>
                    <a:pt x="16412" y="9071"/>
                  </a:cubicBezTo>
                  <a:lnTo>
                    <a:pt x="14153" y="9071"/>
                  </a:lnTo>
                  <a:cubicBezTo>
                    <a:pt x="13840" y="9071"/>
                    <a:pt x="13590" y="8818"/>
                    <a:pt x="13590" y="8507"/>
                  </a:cubicBezTo>
                  <a:cubicBezTo>
                    <a:pt x="13590" y="8194"/>
                    <a:pt x="13840" y="7941"/>
                    <a:pt x="14153" y="7941"/>
                  </a:cubicBezTo>
                  <a:close/>
                  <a:moveTo>
                    <a:pt x="1" y="1"/>
                  </a:moveTo>
                  <a:lnTo>
                    <a:pt x="1" y="9637"/>
                  </a:lnTo>
                  <a:cubicBezTo>
                    <a:pt x="1" y="10570"/>
                    <a:pt x="759" y="11329"/>
                    <a:pt x="1696" y="11329"/>
                  </a:cubicBezTo>
                  <a:lnTo>
                    <a:pt x="17580" y="11329"/>
                  </a:lnTo>
                  <a:cubicBezTo>
                    <a:pt x="18514" y="11329"/>
                    <a:pt x="19273" y="10570"/>
                    <a:pt x="19273" y="9637"/>
                  </a:cubicBezTo>
                  <a:lnTo>
                    <a:pt x="1927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50" name="Google Shape;5552;p70">
              <a:extLst>
                <a:ext uri="{FF2B5EF4-FFF2-40B4-BE49-F238E27FC236}">
                  <a16:creationId xmlns:a16="http://schemas.microsoft.com/office/drawing/2014/main" id="{24CB5488-D986-E03F-1CBA-05A088155D29}"/>
                </a:ext>
              </a:extLst>
            </p:cNvPr>
            <p:cNvSpPr/>
            <p:nvPr/>
          </p:nvSpPr>
          <p:spPr>
            <a:xfrm>
              <a:off x="5660400" y="238125"/>
              <a:ext cx="481825" cy="170375"/>
            </a:xfrm>
            <a:custGeom>
              <a:avLst/>
              <a:gdLst/>
              <a:ahLst/>
              <a:cxnLst/>
              <a:rect l="l" t="t" r="r" b="b"/>
              <a:pathLst>
                <a:path w="19273" h="6815" extrusionOk="0">
                  <a:moveTo>
                    <a:pt x="3990" y="1129"/>
                  </a:moveTo>
                  <a:cubicBezTo>
                    <a:pt x="4304" y="1129"/>
                    <a:pt x="4557" y="1382"/>
                    <a:pt x="4557" y="1695"/>
                  </a:cubicBezTo>
                  <a:lnTo>
                    <a:pt x="4557" y="3954"/>
                  </a:lnTo>
                  <a:cubicBezTo>
                    <a:pt x="4557" y="4264"/>
                    <a:pt x="4304" y="4517"/>
                    <a:pt x="3990" y="4517"/>
                  </a:cubicBezTo>
                  <a:cubicBezTo>
                    <a:pt x="3677" y="4517"/>
                    <a:pt x="3427" y="4264"/>
                    <a:pt x="3427" y="3954"/>
                  </a:cubicBezTo>
                  <a:lnTo>
                    <a:pt x="3427" y="1695"/>
                  </a:lnTo>
                  <a:cubicBezTo>
                    <a:pt x="3427" y="1382"/>
                    <a:pt x="3677" y="1129"/>
                    <a:pt x="3990" y="1129"/>
                  </a:cubicBezTo>
                  <a:close/>
                  <a:moveTo>
                    <a:pt x="9637" y="1129"/>
                  </a:moveTo>
                  <a:cubicBezTo>
                    <a:pt x="9950" y="1129"/>
                    <a:pt x="10203" y="1382"/>
                    <a:pt x="10203" y="1695"/>
                  </a:cubicBezTo>
                  <a:lnTo>
                    <a:pt x="10203" y="3954"/>
                  </a:lnTo>
                  <a:cubicBezTo>
                    <a:pt x="10203" y="4264"/>
                    <a:pt x="9950" y="4517"/>
                    <a:pt x="9637" y="4517"/>
                  </a:cubicBezTo>
                  <a:cubicBezTo>
                    <a:pt x="9323" y="4517"/>
                    <a:pt x="9073" y="4264"/>
                    <a:pt x="9073" y="3954"/>
                  </a:cubicBezTo>
                  <a:lnTo>
                    <a:pt x="9073" y="1695"/>
                  </a:lnTo>
                  <a:cubicBezTo>
                    <a:pt x="9073" y="1382"/>
                    <a:pt x="9323" y="1129"/>
                    <a:pt x="9637" y="1129"/>
                  </a:cubicBezTo>
                  <a:close/>
                  <a:moveTo>
                    <a:pt x="15283" y="1129"/>
                  </a:moveTo>
                  <a:cubicBezTo>
                    <a:pt x="15596" y="1129"/>
                    <a:pt x="15849" y="1382"/>
                    <a:pt x="15849" y="1695"/>
                  </a:cubicBezTo>
                  <a:lnTo>
                    <a:pt x="15849" y="3954"/>
                  </a:lnTo>
                  <a:cubicBezTo>
                    <a:pt x="15849" y="4264"/>
                    <a:pt x="15596" y="4517"/>
                    <a:pt x="15283" y="4517"/>
                  </a:cubicBezTo>
                  <a:cubicBezTo>
                    <a:pt x="14969" y="4517"/>
                    <a:pt x="14719" y="4264"/>
                    <a:pt x="14719" y="3954"/>
                  </a:cubicBezTo>
                  <a:lnTo>
                    <a:pt x="14719" y="1695"/>
                  </a:lnTo>
                  <a:cubicBezTo>
                    <a:pt x="14719" y="1382"/>
                    <a:pt x="14969" y="1129"/>
                    <a:pt x="15283" y="1129"/>
                  </a:cubicBezTo>
                  <a:close/>
                  <a:moveTo>
                    <a:pt x="3990" y="0"/>
                  </a:moveTo>
                  <a:cubicBezTo>
                    <a:pt x="3054" y="0"/>
                    <a:pt x="2298" y="759"/>
                    <a:pt x="2298" y="1695"/>
                  </a:cubicBezTo>
                  <a:lnTo>
                    <a:pt x="2298" y="2258"/>
                  </a:lnTo>
                  <a:lnTo>
                    <a:pt x="1696" y="2258"/>
                  </a:lnTo>
                  <a:cubicBezTo>
                    <a:pt x="759" y="2258"/>
                    <a:pt x="1" y="3017"/>
                    <a:pt x="1" y="3954"/>
                  </a:cubicBezTo>
                  <a:lnTo>
                    <a:pt x="1" y="6814"/>
                  </a:lnTo>
                  <a:lnTo>
                    <a:pt x="19273" y="6814"/>
                  </a:lnTo>
                  <a:lnTo>
                    <a:pt x="19273" y="3954"/>
                  </a:lnTo>
                  <a:cubicBezTo>
                    <a:pt x="19273" y="3017"/>
                    <a:pt x="18514" y="2258"/>
                    <a:pt x="17580" y="2258"/>
                  </a:cubicBezTo>
                  <a:lnTo>
                    <a:pt x="16978" y="2258"/>
                  </a:lnTo>
                  <a:lnTo>
                    <a:pt x="16978" y="1695"/>
                  </a:lnTo>
                  <a:cubicBezTo>
                    <a:pt x="16978" y="759"/>
                    <a:pt x="16219" y="0"/>
                    <a:pt x="15283" y="0"/>
                  </a:cubicBezTo>
                  <a:cubicBezTo>
                    <a:pt x="14346" y="0"/>
                    <a:pt x="13590" y="759"/>
                    <a:pt x="13590" y="1695"/>
                  </a:cubicBezTo>
                  <a:lnTo>
                    <a:pt x="13590" y="2258"/>
                  </a:lnTo>
                  <a:lnTo>
                    <a:pt x="11332" y="2258"/>
                  </a:lnTo>
                  <a:lnTo>
                    <a:pt x="11332" y="1695"/>
                  </a:lnTo>
                  <a:cubicBezTo>
                    <a:pt x="11332" y="759"/>
                    <a:pt x="10573" y="0"/>
                    <a:pt x="9637" y="0"/>
                  </a:cubicBezTo>
                  <a:cubicBezTo>
                    <a:pt x="8700" y="0"/>
                    <a:pt x="7944" y="759"/>
                    <a:pt x="7944" y="1695"/>
                  </a:cubicBezTo>
                  <a:lnTo>
                    <a:pt x="7944" y="2258"/>
                  </a:lnTo>
                  <a:lnTo>
                    <a:pt x="5686" y="2258"/>
                  </a:lnTo>
                  <a:lnTo>
                    <a:pt x="5686" y="1695"/>
                  </a:lnTo>
                  <a:cubicBezTo>
                    <a:pt x="5686" y="759"/>
                    <a:pt x="4927" y="0"/>
                    <a:pt x="399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51" name="Google Shape;5553;p70">
            <a:extLst>
              <a:ext uri="{FF2B5EF4-FFF2-40B4-BE49-F238E27FC236}">
                <a16:creationId xmlns:a16="http://schemas.microsoft.com/office/drawing/2014/main" id="{25E695C1-D77C-2812-2325-85E1C2A9D033}"/>
              </a:ext>
            </a:extLst>
          </p:cNvPr>
          <p:cNvGrpSpPr/>
          <p:nvPr/>
        </p:nvGrpSpPr>
        <p:grpSpPr>
          <a:xfrm>
            <a:off x="6000297" y="2222678"/>
            <a:ext cx="452337" cy="452337"/>
            <a:chOff x="6235400" y="249400"/>
            <a:chExt cx="481825" cy="481825"/>
          </a:xfrm>
          <a:solidFill>
            <a:schemeClr val="tx1"/>
          </a:solidFill>
        </p:grpSpPr>
        <p:sp>
          <p:nvSpPr>
            <p:cNvPr id="52" name="Google Shape;5554;p70">
              <a:extLst>
                <a:ext uri="{FF2B5EF4-FFF2-40B4-BE49-F238E27FC236}">
                  <a16:creationId xmlns:a16="http://schemas.microsoft.com/office/drawing/2014/main" id="{8B37B156-6A7B-924C-DC34-67C05B6998C6}"/>
                </a:ext>
              </a:extLst>
            </p:cNvPr>
            <p:cNvSpPr/>
            <p:nvPr/>
          </p:nvSpPr>
          <p:spPr>
            <a:xfrm>
              <a:off x="6425625" y="482025"/>
              <a:ext cx="177700" cy="135375"/>
            </a:xfrm>
            <a:custGeom>
              <a:avLst/>
              <a:gdLst/>
              <a:ahLst/>
              <a:cxnLst/>
              <a:rect l="l" t="t" r="r" b="b"/>
              <a:pathLst>
                <a:path w="7108" h="5415" extrusionOk="0">
                  <a:moveTo>
                    <a:pt x="5415" y="0"/>
                  </a:moveTo>
                  <a:lnTo>
                    <a:pt x="1" y="5415"/>
                  </a:lnTo>
                  <a:lnTo>
                    <a:pt x="7107" y="5415"/>
                  </a:lnTo>
                  <a:lnTo>
                    <a:pt x="7107" y="1696"/>
                  </a:lnTo>
                  <a:lnTo>
                    <a:pt x="541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53" name="Google Shape;5555;p70">
              <a:extLst>
                <a:ext uri="{FF2B5EF4-FFF2-40B4-BE49-F238E27FC236}">
                  <a16:creationId xmlns:a16="http://schemas.microsoft.com/office/drawing/2014/main" id="{AD4D8656-80FC-D64B-4847-4646D9B0E92E}"/>
                </a:ext>
              </a:extLst>
            </p:cNvPr>
            <p:cNvSpPr/>
            <p:nvPr/>
          </p:nvSpPr>
          <p:spPr>
            <a:xfrm>
              <a:off x="6462150" y="41977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0"/>
                  </a:moveTo>
                  <a:cubicBezTo>
                    <a:pt x="253" y="0"/>
                    <a:pt x="0" y="250"/>
                    <a:pt x="0" y="563"/>
                  </a:cubicBezTo>
                  <a:cubicBezTo>
                    <a:pt x="0" y="876"/>
                    <a:pt x="253" y="1129"/>
                    <a:pt x="566" y="1129"/>
                  </a:cubicBezTo>
                  <a:cubicBezTo>
                    <a:pt x="877" y="1129"/>
                    <a:pt x="1130" y="876"/>
                    <a:pt x="1130" y="563"/>
                  </a:cubicBezTo>
                  <a:cubicBezTo>
                    <a:pt x="1130" y="250"/>
                    <a:pt x="877" y="0"/>
                    <a:pt x="5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54" name="Google Shape;5556;p70">
              <a:extLst>
                <a:ext uri="{FF2B5EF4-FFF2-40B4-BE49-F238E27FC236}">
                  <a16:creationId xmlns:a16="http://schemas.microsoft.com/office/drawing/2014/main" id="{6BA9F144-82C5-6A93-A086-D9BB8F3D4926}"/>
                </a:ext>
              </a:extLst>
            </p:cNvPr>
            <p:cNvSpPr/>
            <p:nvPr/>
          </p:nvSpPr>
          <p:spPr>
            <a:xfrm>
              <a:off x="6349225" y="508600"/>
              <a:ext cx="113625" cy="108800"/>
            </a:xfrm>
            <a:custGeom>
              <a:avLst/>
              <a:gdLst/>
              <a:ahLst/>
              <a:cxnLst/>
              <a:rect l="l" t="t" r="r" b="b"/>
              <a:pathLst>
                <a:path w="4545" h="4352" extrusionOk="0">
                  <a:moveTo>
                    <a:pt x="2858" y="0"/>
                  </a:moveTo>
                  <a:lnTo>
                    <a:pt x="0" y="2623"/>
                  </a:lnTo>
                  <a:lnTo>
                    <a:pt x="0" y="4352"/>
                  </a:lnTo>
                  <a:lnTo>
                    <a:pt x="1461" y="4352"/>
                  </a:lnTo>
                  <a:lnTo>
                    <a:pt x="4544" y="1265"/>
                  </a:lnTo>
                  <a:lnTo>
                    <a:pt x="285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55" name="Google Shape;5557;p70">
              <a:extLst>
                <a:ext uri="{FF2B5EF4-FFF2-40B4-BE49-F238E27FC236}">
                  <a16:creationId xmlns:a16="http://schemas.microsoft.com/office/drawing/2014/main" id="{88B9704A-F161-C34F-D9FC-D22132BC32F4}"/>
                </a:ext>
              </a:extLst>
            </p:cNvPr>
            <p:cNvSpPr/>
            <p:nvPr/>
          </p:nvSpPr>
          <p:spPr>
            <a:xfrm>
              <a:off x="6349225" y="363300"/>
              <a:ext cx="254100" cy="172575"/>
            </a:xfrm>
            <a:custGeom>
              <a:avLst/>
              <a:gdLst/>
              <a:ahLst/>
              <a:cxnLst/>
              <a:rect l="l" t="t" r="r" b="b"/>
              <a:pathLst>
                <a:path w="10164" h="6903" extrusionOk="0">
                  <a:moveTo>
                    <a:pt x="5083" y="1130"/>
                  </a:moveTo>
                  <a:cubicBezTo>
                    <a:pt x="5767" y="1130"/>
                    <a:pt x="6384" y="1542"/>
                    <a:pt x="6646" y="2175"/>
                  </a:cubicBezTo>
                  <a:cubicBezTo>
                    <a:pt x="6908" y="2807"/>
                    <a:pt x="6764" y="3536"/>
                    <a:pt x="6279" y="4021"/>
                  </a:cubicBezTo>
                  <a:cubicBezTo>
                    <a:pt x="5955" y="4345"/>
                    <a:pt x="5521" y="4517"/>
                    <a:pt x="5081" y="4517"/>
                  </a:cubicBezTo>
                  <a:cubicBezTo>
                    <a:pt x="4862" y="4517"/>
                    <a:pt x="4642" y="4475"/>
                    <a:pt x="4433" y="4388"/>
                  </a:cubicBezTo>
                  <a:cubicBezTo>
                    <a:pt x="3801" y="4126"/>
                    <a:pt x="3388" y="3509"/>
                    <a:pt x="3388" y="2822"/>
                  </a:cubicBezTo>
                  <a:cubicBezTo>
                    <a:pt x="3388" y="1886"/>
                    <a:pt x="4147" y="1130"/>
                    <a:pt x="5083" y="1130"/>
                  </a:cubicBezTo>
                  <a:close/>
                  <a:moveTo>
                    <a:pt x="0" y="1"/>
                  </a:moveTo>
                  <a:lnTo>
                    <a:pt x="0" y="6903"/>
                  </a:lnTo>
                  <a:lnTo>
                    <a:pt x="2443" y="4665"/>
                  </a:lnTo>
                  <a:cubicBezTo>
                    <a:pt x="2549" y="4567"/>
                    <a:pt x="2686" y="4517"/>
                    <a:pt x="2824" y="4517"/>
                  </a:cubicBezTo>
                  <a:cubicBezTo>
                    <a:pt x="2943" y="4517"/>
                    <a:pt x="3062" y="4554"/>
                    <a:pt x="3162" y="4629"/>
                  </a:cubicBezTo>
                  <a:lnTo>
                    <a:pt x="5351" y="6270"/>
                  </a:lnTo>
                  <a:lnTo>
                    <a:pt x="8071" y="3551"/>
                  </a:lnTo>
                  <a:cubicBezTo>
                    <a:pt x="8181" y="3441"/>
                    <a:pt x="8325" y="3386"/>
                    <a:pt x="8470" y="3386"/>
                  </a:cubicBezTo>
                  <a:cubicBezTo>
                    <a:pt x="8614" y="3386"/>
                    <a:pt x="8759" y="3441"/>
                    <a:pt x="8869" y="3551"/>
                  </a:cubicBezTo>
                  <a:lnTo>
                    <a:pt x="10163" y="4846"/>
                  </a:lnTo>
                  <a:lnTo>
                    <a:pt x="1016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56" name="Google Shape;5558;p70">
              <a:extLst>
                <a:ext uri="{FF2B5EF4-FFF2-40B4-BE49-F238E27FC236}">
                  <a16:creationId xmlns:a16="http://schemas.microsoft.com/office/drawing/2014/main" id="{062479BE-3E13-F4E0-FEAF-A2AD35191E46}"/>
                </a:ext>
              </a:extLst>
            </p:cNvPr>
            <p:cNvSpPr/>
            <p:nvPr/>
          </p:nvSpPr>
          <p:spPr>
            <a:xfrm>
              <a:off x="6235400" y="249400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5283" y="3427"/>
                  </a:moveTo>
                  <a:cubicBezTo>
                    <a:pt x="15593" y="3427"/>
                    <a:pt x="15846" y="3677"/>
                    <a:pt x="15846" y="3991"/>
                  </a:cubicBezTo>
                  <a:lnTo>
                    <a:pt x="15846" y="15283"/>
                  </a:lnTo>
                  <a:cubicBezTo>
                    <a:pt x="15846" y="15596"/>
                    <a:pt x="15593" y="15849"/>
                    <a:pt x="15283" y="15849"/>
                  </a:cubicBezTo>
                  <a:lnTo>
                    <a:pt x="3990" y="15849"/>
                  </a:lnTo>
                  <a:cubicBezTo>
                    <a:pt x="3677" y="15849"/>
                    <a:pt x="3424" y="15596"/>
                    <a:pt x="3424" y="15283"/>
                  </a:cubicBezTo>
                  <a:lnTo>
                    <a:pt x="3424" y="3991"/>
                  </a:lnTo>
                  <a:cubicBezTo>
                    <a:pt x="3424" y="3677"/>
                    <a:pt x="3677" y="3427"/>
                    <a:pt x="3990" y="3427"/>
                  </a:cubicBezTo>
                  <a:close/>
                  <a:moveTo>
                    <a:pt x="564" y="1"/>
                  </a:moveTo>
                  <a:cubicBezTo>
                    <a:pt x="250" y="1"/>
                    <a:pt x="0" y="254"/>
                    <a:pt x="0" y="567"/>
                  </a:cubicBezTo>
                  <a:lnTo>
                    <a:pt x="0" y="2861"/>
                  </a:lnTo>
                  <a:cubicBezTo>
                    <a:pt x="0" y="3175"/>
                    <a:pt x="250" y="3427"/>
                    <a:pt x="564" y="3427"/>
                  </a:cubicBezTo>
                  <a:cubicBezTo>
                    <a:pt x="877" y="3427"/>
                    <a:pt x="1127" y="3677"/>
                    <a:pt x="1127" y="3991"/>
                  </a:cubicBezTo>
                  <a:cubicBezTo>
                    <a:pt x="1127" y="4304"/>
                    <a:pt x="877" y="4557"/>
                    <a:pt x="564" y="4557"/>
                  </a:cubicBezTo>
                  <a:cubicBezTo>
                    <a:pt x="250" y="4557"/>
                    <a:pt x="0" y="4807"/>
                    <a:pt x="0" y="5120"/>
                  </a:cubicBezTo>
                  <a:lnTo>
                    <a:pt x="0" y="8507"/>
                  </a:lnTo>
                  <a:cubicBezTo>
                    <a:pt x="0" y="8821"/>
                    <a:pt x="250" y="9074"/>
                    <a:pt x="564" y="9074"/>
                  </a:cubicBezTo>
                  <a:cubicBezTo>
                    <a:pt x="877" y="9074"/>
                    <a:pt x="1127" y="9324"/>
                    <a:pt x="1127" y="9637"/>
                  </a:cubicBezTo>
                  <a:cubicBezTo>
                    <a:pt x="1127" y="9950"/>
                    <a:pt x="877" y="10203"/>
                    <a:pt x="564" y="10203"/>
                  </a:cubicBezTo>
                  <a:cubicBezTo>
                    <a:pt x="250" y="10203"/>
                    <a:pt x="0" y="10453"/>
                    <a:pt x="0" y="10766"/>
                  </a:cubicBezTo>
                  <a:lnTo>
                    <a:pt x="0" y="14154"/>
                  </a:lnTo>
                  <a:cubicBezTo>
                    <a:pt x="0" y="14467"/>
                    <a:pt x="250" y="14720"/>
                    <a:pt x="564" y="14720"/>
                  </a:cubicBezTo>
                  <a:cubicBezTo>
                    <a:pt x="877" y="14720"/>
                    <a:pt x="1127" y="14970"/>
                    <a:pt x="1127" y="15283"/>
                  </a:cubicBezTo>
                  <a:cubicBezTo>
                    <a:pt x="1127" y="15596"/>
                    <a:pt x="877" y="15849"/>
                    <a:pt x="564" y="15849"/>
                  </a:cubicBezTo>
                  <a:cubicBezTo>
                    <a:pt x="250" y="15849"/>
                    <a:pt x="0" y="16099"/>
                    <a:pt x="0" y="16412"/>
                  </a:cubicBezTo>
                  <a:lnTo>
                    <a:pt x="0" y="18710"/>
                  </a:lnTo>
                  <a:cubicBezTo>
                    <a:pt x="0" y="19020"/>
                    <a:pt x="250" y="19273"/>
                    <a:pt x="564" y="19273"/>
                  </a:cubicBezTo>
                  <a:lnTo>
                    <a:pt x="2861" y="19273"/>
                  </a:lnTo>
                  <a:cubicBezTo>
                    <a:pt x="3171" y="19273"/>
                    <a:pt x="3424" y="19020"/>
                    <a:pt x="3424" y="18710"/>
                  </a:cubicBezTo>
                  <a:cubicBezTo>
                    <a:pt x="3424" y="18396"/>
                    <a:pt x="3677" y="18143"/>
                    <a:pt x="3990" y="18143"/>
                  </a:cubicBezTo>
                  <a:cubicBezTo>
                    <a:pt x="4300" y="18143"/>
                    <a:pt x="4553" y="18396"/>
                    <a:pt x="4553" y="18710"/>
                  </a:cubicBezTo>
                  <a:cubicBezTo>
                    <a:pt x="4553" y="19020"/>
                    <a:pt x="4806" y="19273"/>
                    <a:pt x="5120" y="19273"/>
                  </a:cubicBezTo>
                  <a:lnTo>
                    <a:pt x="8507" y="19273"/>
                  </a:lnTo>
                  <a:cubicBezTo>
                    <a:pt x="8817" y="19273"/>
                    <a:pt x="9070" y="19020"/>
                    <a:pt x="9070" y="18710"/>
                  </a:cubicBezTo>
                  <a:cubicBezTo>
                    <a:pt x="9070" y="18396"/>
                    <a:pt x="9323" y="18143"/>
                    <a:pt x="9636" y="18143"/>
                  </a:cubicBezTo>
                  <a:cubicBezTo>
                    <a:pt x="9947" y="18143"/>
                    <a:pt x="10200" y="18396"/>
                    <a:pt x="10200" y="18710"/>
                  </a:cubicBezTo>
                  <a:cubicBezTo>
                    <a:pt x="10200" y="19020"/>
                    <a:pt x="10452" y="19273"/>
                    <a:pt x="10766" y="19273"/>
                  </a:cubicBezTo>
                  <a:lnTo>
                    <a:pt x="14153" y="19273"/>
                  </a:lnTo>
                  <a:cubicBezTo>
                    <a:pt x="14463" y="19273"/>
                    <a:pt x="14716" y="19020"/>
                    <a:pt x="14716" y="18710"/>
                  </a:cubicBezTo>
                  <a:cubicBezTo>
                    <a:pt x="14716" y="18396"/>
                    <a:pt x="14969" y="18143"/>
                    <a:pt x="15283" y="18143"/>
                  </a:cubicBezTo>
                  <a:cubicBezTo>
                    <a:pt x="15593" y="18143"/>
                    <a:pt x="15846" y="18396"/>
                    <a:pt x="15846" y="18710"/>
                  </a:cubicBezTo>
                  <a:cubicBezTo>
                    <a:pt x="15846" y="19020"/>
                    <a:pt x="16099" y="19273"/>
                    <a:pt x="16412" y="19273"/>
                  </a:cubicBezTo>
                  <a:lnTo>
                    <a:pt x="18706" y="19273"/>
                  </a:lnTo>
                  <a:cubicBezTo>
                    <a:pt x="19019" y="19273"/>
                    <a:pt x="19272" y="19020"/>
                    <a:pt x="19272" y="18710"/>
                  </a:cubicBezTo>
                  <a:lnTo>
                    <a:pt x="19272" y="16412"/>
                  </a:lnTo>
                  <a:cubicBezTo>
                    <a:pt x="19272" y="16099"/>
                    <a:pt x="19019" y="15849"/>
                    <a:pt x="18706" y="15849"/>
                  </a:cubicBezTo>
                  <a:cubicBezTo>
                    <a:pt x="18393" y="15849"/>
                    <a:pt x="18143" y="15596"/>
                    <a:pt x="18143" y="15283"/>
                  </a:cubicBezTo>
                  <a:cubicBezTo>
                    <a:pt x="18143" y="14970"/>
                    <a:pt x="18393" y="14720"/>
                    <a:pt x="18706" y="14720"/>
                  </a:cubicBezTo>
                  <a:cubicBezTo>
                    <a:pt x="19019" y="14720"/>
                    <a:pt x="19272" y="14467"/>
                    <a:pt x="19272" y="14154"/>
                  </a:cubicBezTo>
                  <a:lnTo>
                    <a:pt x="19272" y="10766"/>
                  </a:lnTo>
                  <a:cubicBezTo>
                    <a:pt x="19272" y="10453"/>
                    <a:pt x="19019" y="10203"/>
                    <a:pt x="18706" y="10203"/>
                  </a:cubicBezTo>
                  <a:cubicBezTo>
                    <a:pt x="18393" y="10203"/>
                    <a:pt x="18143" y="9950"/>
                    <a:pt x="18143" y="9637"/>
                  </a:cubicBezTo>
                  <a:cubicBezTo>
                    <a:pt x="18143" y="9324"/>
                    <a:pt x="18393" y="9074"/>
                    <a:pt x="18706" y="9074"/>
                  </a:cubicBezTo>
                  <a:cubicBezTo>
                    <a:pt x="19019" y="9074"/>
                    <a:pt x="19272" y="8821"/>
                    <a:pt x="19272" y="8507"/>
                  </a:cubicBezTo>
                  <a:lnTo>
                    <a:pt x="19272" y="5120"/>
                  </a:lnTo>
                  <a:cubicBezTo>
                    <a:pt x="19272" y="4807"/>
                    <a:pt x="19019" y="4557"/>
                    <a:pt x="18706" y="4557"/>
                  </a:cubicBezTo>
                  <a:cubicBezTo>
                    <a:pt x="18393" y="4557"/>
                    <a:pt x="18143" y="4304"/>
                    <a:pt x="18143" y="3991"/>
                  </a:cubicBezTo>
                  <a:cubicBezTo>
                    <a:pt x="18143" y="3677"/>
                    <a:pt x="18393" y="3427"/>
                    <a:pt x="18706" y="3427"/>
                  </a:cubicBezTo>
                  <a:cubicBezTo>
                    <a:pt x="19019" y="3427"/>
                    <a:pt x="19272" y="3175"/>
                    <a:pt x="19272" y="2861"/>
                  </a:cubicBezTo>
                  <a:lnTo>
                    <a:pt x="19272" y="567"/>
                  </a:lnTo>
                  <a:cubicBezTo>
                    <a:pt x="19272" y="254"/>
                    <a:pt x="19019" y="1"/>
                    <a:pt x="18706" y="1"/>
                  </a:cubicBezTo>
                  <a:lnTo>
                    <a:pt x="16412" y="1"/>
                  </a:lnTo>
                  <a:cubicBezTo>
                    <a:pt x="16099" y="1"/>
                    <a:pt x="15846" y="254"/>
                    <a:pt x="15846" y="567"/>
                  </a:cubicBezTo>
                  <a:cubicBezTo>
                    <a:pt x="15846" y="877"/>
                    <a:pt x="15593" y="1130"/>
                    <a:pt x="15283" y="1130"/>
                  </a:cubicBezTo>
                  <a:cubicBezTo>
                    <a:pt x="14969" y="1130"/>
                    <a:pt x="14716" y="877"/>
                    <a:pt x="14716" y="567"/>
                  </a:cubicBezTo>
                  <a:cubicBezTo>
                    <a:pt x="14716" y="254"/>
                    <a:pt x="14463" y="1"/>
                    <a:pt x="14153" y="1"/>
                  </a:cubicBezTo>
                  <a:lnTo>
                    <a:pt x="10766" y="1"/>
                  </a:lnTo>
                  <a:cubicBezTo>
                    <a:pt x="10452" y="1"/>
                    <a:pt x="10200" y="254"/>
                    <a:pt x="10200" y="567"/>
                  </a:cubicBezTo>
                  <a:cubicBezTo>
                    <a:pt x="10200" y="877"/>
                    <a:pt x="9947" y="1130"/>
                    <a:pt x="9636" y="1130"/>
                  </a:cubicBezTo>
                  <a:cubicBezTo>
                    <a:pt x="9323" y="1130"/>
                    <a:pt x="9070" y="877"/>
                    <a:pt x="9070" y="567"/>
                  </a:cubicBezTo>
                  <a:cubicBezTo>
                    <a:pt x="9070" y="254"/>
                    <a:pt x="8817" y="1"/>
                    <a:pt x="8507" y="1"/>
                  </a:cubicBezTo>
                  <a:lnTo>
                    <a:pt x="5120" y="1"/>
                  </a:lnTo>
                  <a:cubicBezTo>
                    <a:pt x="4806" y="1"/>
                    <a:pt x="4553" y="254"/>
                    <a:pt x="4553" y="567"/>
                  </a:cubicBezTo>
                  <a:cubicBezTo>
                    <a:pt x="4553" y="877"/>
                    <a:pt x="4300" y="1130"/>
                    <a:pt x="3990" y="1130"/>
                  </a:cubicBezTo>
                  <a:cubicBezTo>
                    <a:pt x="3677" y="1130"/>
                    <a:pt x="3424" y="877"/>
                    <a:pt x="3424" y="567"/>
                  </a:cubicBezTo>
                  <a:cubicBezTo>
                    <a:pt x="3424" y="254"/>
                    <a:pt x="3171" y="1"/>
                    <a:pt x="28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sp>
        <p:nvSpPr>
          <p:cNvPr id="57" name="Google Shape;5559;p70">
            <a:extLst>
              <a:ext uri="{FF2B5EF4-FFF2-40B4-BE49-F238E27FC236}">
                <a16:creationId xmlns:a16="http://schemas.microsoft.com/office/drawing/2014/main" id="{BD228151-9231-BC9D-4904-4A912CF1A659}"/>
              </a:ext>
            </a:extLst>
          </p:cNvPr>
          <p:cNvSpPr/>
          <p:nvPr/>
        </p:nvSpPr>
        <p:spPr>
          <a:xfrm>
            <a:off x="1567157" y="2788161"/>
            <a:ext cx="402933" cy="452337"/>
          </a:xfrm>
          <a:custGeom>
            <a:avLst/>
            <a:gdLst/>
            <a:ahLst/>
            <a:cxnLst/>
            <a:rect l="l" t="t" r="r" b="b"/>
            <a:pathLst>
              <a:path w="17168" h="19273" extrusionOk="0">
                <a:moveTo>
                  <a:pt x="15361" y="1130"/>
                </a:moveTo>
                <a:cubicBezTo>
                  <a:pt x="15671" y="1130"/>
                  <a:pt x="15924" y="1382"/>
                  <a:pt x="15924" y="1696"/>
                </a:cubicBezTo>
                <a:cubicBezTo>
                  <a:pt x="15924" y="2006"/>
                  <a:pt x="15671" y="2259"/>
                  <a:pt x="15361" y="2259"/>
                </a:cubicBezTo>
                <a:lnTo>
                  <a:pt x="1810" y="2259"/>
                </a:lnTo>
                <a:cubicBezTo>
                  <a:pt x="1497" y="2259"/>
                  <a:pt x="1244" y="2006"/>
                  <a:pt x="1244" y="1696"/>
                </a:cubicBezTo>
                <a:cubicBezTo>
                  <a:pt x="1244" y="1382"/>
                  <a:pt x="1497" y="1130"/>
                  <a:pt x="1810" y="1130"/>
                </a:cubicBezTo>
                <a:close/>
                <a:moveTo>
                  <a:pt x="15361" y="11332"/>
                </a:moveTo>
                <a:cubicBezTo>
                  <a:pt x="15671" y="11332"/>
                  <a:pt x="15924" y="11582"/>
                  <a:pt x="15924" y="11895"/>
                </a:cubicBezTo>
                <a:cubicBezTo>
                  <a:pt x="15924" y="12208"/>
                  <a:pt x="15671" y="12461"/>
                  <a:pt x="15361" y="12461"/>
                </a:cubicBezTo>
                <a:lnTo>
                  <a:pt x="1810" y="12461"/>
                </a:lnTo>
                <a:cubicBezTo>
                  <a:pt x="1497" y="12461"/>
                  <a:pt x="1244" y="12208"/>
                  <a:pt x="1244" y="11895"/>
                </a:cubicBezTo>
                <a:cubicBezTo>
                  <a:pt x="1244" y="11582"/>
                  <a:pt x="1497" y="11332"/>
                  <a:pt x="1810" y="11332"/>
                </a:cubicBezTo>
                <a:close/>
                <a:moveTo>
                  <a:pt x="1804" y="0"/>
                </a:moveTo>
                <a:cubicBezTo>
                  <a:pt x="982" y="0"/>
                  <a:pt x="277" y="593"/>
                  <a:pt x="139" y="1404"/>
                </a:cubicBezTo>
                <a:cubicBezTo>
                  <a:pt x="1" y="2217"/>
                  <a:pt x="467" y="3012"/>
                  <a:pt x="1244" y="3286"/>
                </a:cubicBezTo>
                <a:lnTo>
                  <a:pt x="1244" y="10305"/>
                </a:lnTo>
                <a:cubicBezTo>
                  <a:pt x="570" y="10543"/>
                  <a:pt x="118" y="11178"/>
                  <a:pt x="115" y="11895"/>
                </a:cubicBezTo>
                <a:cubicBezTo>
                  <a:pt x="115" y="12831"/>
                  <a:pt x="874" y="13587"/>
                  <a:pt x="1810" y="13590"/>
                </a:cubicBezTo>
                <a:lnTo>
                  <a:pt x="6752" y="13590"/>
                </a:lnTo>
                <a:lnTo>
                  <a:pt x="2518" y="18333"/>
                </a:lnTo>
                <a:cubicBezTo>
                  <a:pt x="2316" y="18565"/>
                  <a:pt x="2337" y="18914"/>
                  <a:pt x="2566" y="19122"/>
                </a:cubicBezTo>
                <a:cubicBezTo>
                  <a:pt x="2674" y="19218"/>
                  <a:pt x="2809" y="19266"/>
                  <a:pt x="2943" y="19266"/>
                </a:cubicBezTo>
                <a:cubicBezTo>
                  <a:pt x="3095" y="19266"/>
                  <a:pt x="3247" y="19205"/>
                  <a:pt x="3358" y="19086"/>
                </a:cubicBezTo>
                <a:lnTo>
                  <a:pt x="8020" y="13867"/>
                </a:lnTo>
                <a:lnTo>
                  <a:pt x="8020" y="18709"/>
                </a:lnTo>
                <a:cubicBezTo>
                  <a:pt x="8020" y="19019"/>
                  <a:pt x="8273" y="19272"/>
                  <a:pt x="8586" y="19272"/>
                </a:cubicBezTo>
                <a:cubicBezTo>
                  <a:pt x="8896" y="19272"/>
                  <a:pt x="9149" y="19019"/>
                  <a:pt x="9149" y="18709"/>
                </a:cubicBezTo>
                <a:lnTo>
                  <a:pt x="9149" y="13867"/>
                </a:lnTo>
                <a:lnTo>
                  <a:pt x="13810" y="19086"/>
                </a:lnTo>
                <a:cubicBezTo>
                  <a:pt x="13922" y="19203"/>
                  <a:pt x="14072" y="19263"/>
                  <a:pt x="14224" y="19263"/>
                </a:cubicBezTo>
                <a:cubicBezTo>
                  <a:pt x="14359" y="19263"/>
                  <a:pt x="14494" y="19215"/>
                  <a:pt x="14602" y="19119"/>
                </a:cubicBezTo>
                <a:cubicBezTo>
                  <a:pt x="14831" y="18914"/>
                  <a:pt x="14852" y="18562"/>
                  <a:pt x="14650" y="18330"/>
                </a:cubicBezTo>
                <a:lnTo>
                  <a:pt x="10417" y="13590"/>
                </a:lnTo>
                <a:lnTo>
                  <a:pt x="15361" y="13590"/>
                </a:lnTo>
                <a:cubicBezTo>
                  <a:pt x="16183" y="13590"/>
                  <a:pt x="16891" y="12997"/>
                  <a:pt x="17029" y="12184"/>
                </a:cubicBezTo>
                <a:cubicBezTo>
                  <a:pt x="17168" y="11374"/>
                  <a:pt x="16701" y="10579"/>
                  <a:pt x="15924" y="10305"/>
                </a:cubicBezTo>
                <a:lnTo>
                  <a:pt x="15924" y="3286"/>
                </a:lnTo>
                <a:cubicBezTo>
                  <a:pt x="16701" y="3012"/>
                  <a:pt x="17168" y="2217"/>
                  <a:pt x="17029" y="1404"/>
                </a:cubicBezTo>
                <a:cubicBezTo>
                  <a:pt x="16891" y="593"/>
                  <a:pt x="16187" y="0"/>
                  <a:pt x="15367" y="0"/>
                </a:cubicBezTo>
                <a:cubicBezTo>
                  <a:pt x="15365" y="0"/>
                  <a:pt x="15363" y="0"/>
                  <a:pt x="15361" y="0"/>
                </a:cubicBezTo>
                <a:lnTo>
                  <a:pt x="1810" y="0"/>
                </a:lnTo>
                <a:cubicBezTo>
                  <a:pt x="1808" y="0"/>
                  <a:pt x="1806" y="0"/>
                  <a:pt x="180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435D74"/>
              </a:solidFill>
            </a:endParaRPr>
          </a:p>
        </p:txBody>
      </p:sp>
      <p:grpSp>
        <p:nvGrpSpPr>
          <p:cNvPr id="58" name="Google Shape;5560;p70">
            <a:extLst>
              <a:ext uri="{FF2B5EF4-FFF2-40B4-BE49-F238E27FC236}">
                <a16:creationId xmlns:a16="http://schemas.microsoft.com/office/drawing/2014/main" id="{773C86B7-7E70-36B6-6C97-DA7C75AA5EE7}"/>
              </a:ext>
            </a:extLst>
          </p:cNvPr>
          <p:cNvGrpSpPr/>
          <p:nvPr/>
        </p:nvGrpSpPr>
        <p:grpSpPr>
          <a:xfrm>
            <a:off x="2094092" y="2788185"/>
            <a:ext cx="454097" cy="452361"/>
            <a:chOff x="2085450" y="842250"/>
            <a:chExt cx="483700" cy="481850"/>
          </a:xfrm>
          <a:solidFill>
            <a:schemeClr val="tx1"/>
          </a:solidFill>
        </p:grpSpPr>
        <p:sp>
          <p:nvSpPr>
            <p:cNvPr id="59" name="Google Shape;5561;p70">
              <a:extLst>
                <a:ext uri="{FF2B5EF4-FFF2-40B4-BE49-F238E27FC236}">
                  <a16:creationId xmlns:a16="http://schemas.microsoft.com/office/drawing/2014/main" id="{8581CB49-4CF7-D7EF-73AC-206656BA99F3}"/>
                </a:ext>
              </a:extLst>
            </p:cNvPr>
            <p:cNvSpPr/>
            <p:nvPr/>
          </p:nvSpPr>
          <p:spPr>
            <a:xfrm>
              <a:off x="2085525" y="926925"/>
              <a:ext cx="483625" cy="397175"/>
            </a:xfrm>
            <a:custGeom>
              <a:avLst/>
              <a:gdLst/>
              <a:ahLst/>
              <a:cxnLst/>
              <a:rect l="l" t="t" r="r" b="b"/>
              <a:pathLst>
                <a:path w="19345" h="15887" extrusionOk="0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60" name="Google Shape;5562;p70">
              <a:extLst>
                <a:ext uri="{FF2B5EF4-FFF2-40B4-BE49-F238E27FC236}">
                  <a16:creationId xmlns:a16="http://schemas.microsoft.com/office/drawing/2014/main" id="{70F0E31B-235A-25DA-3E54-A52EAC364319}"/>
                </a:ext>
              </a:extLst>
            </p:cNvPr>
            <p:cNvSpPr/>
            <p:nvPr/>
          </p:nvSpPr>
          <p:spPr>
            <a:xfrm>
              <a:off x="2085450" y="1151875"/>
              <a:ext cx="143650" cy="87575"/>
            </a:xfrm>
            <a:custGeom>
              <a:avLst/>
              <a:gdLst/>
              <a:ahLst/>
              <a:cxnLst/>
              <a:rect l="l" t="t" r="r" b="b"/>
              <a:pathLst>
                <a:path w="5746" h="3503" extrusionOk="0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61" name="Google Shape;5563;p70">
              <a:extLst>
                <a:ext uri="{FF2B5EF4-FFF2-40B4-BE49-F238E27FC236}">
                  <a16:creationId xmlns:a16="http://schemas.microsoft.com/office/drawing/2014/main" id="{12800C66-8940-F76F-45E0-6677C2D66BB6}"/>
                </a:ext>
              </a:extLst>
            </p:cNvPr>
            <p:cNvSpPr/>
            <p:nvPr/>
          </p:nvSpPr>
          <p:spPr>
            <a:xfrm>
              <a:off x="2274775" y="842250"/>
              <a:ext cx="294375" cy="197650"/>
            </a:xfrm>
            <a:custGeom>
              <a:avLst/>
              <a:gdLst/>
              <a:ahLst/>
              <a:cxnLst/>
              <a:rect l="l" t="t" r="r" b="b"/>
              <a:pathLst>
                <a:path w="11775" h="7906" extrusionOk="0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62" name="Google Shape;5564;p70">
            <a:extLst>
              <a:ext uri="{FF2B5EF4-FFF2-40B4-BE49-F238E27FC236}">
                <a16:creationId xmlns:a16="http://schemas.microsoft.com/office/drawing/2014/main" id="{1F9D09D1-14FA-061B-2942-17B80F0ABAA8}"/>
              </a:ext>
            </a:extLst>
          </p:cNvPr>
          <p:cNvGrpSpPr/>
          <p:nvPr/>
        </p:nvGrpSpPr>
        <p:grpSpPr>
          <a:xfrm>
            <a:off x="2665515" y="2788197"/>
            <a:ext cx="452408" cy="452337"/>
            <a:chOff x="2685825" y="840375"/>
            <a:chExt cx="481900" cy="481825"/>
          </a:xfrm>
          <a:solidFill>
            <a:schemeClr val="tx1"/>
          </a:solidFill>
        </p:grpSpPr>
        <p:sp>
          <p:nvSpPr>
            <p:cNvPr id="63" name="Google Shape;5565;p70">
              <a:extLst>
                <a:ext uri="{FF2B5EF4-FFF2-40B4-BE49-F238E27FC236}">
                  <a16:creationId xmlns:a16="http://schemas.microsoft.com/office/drawing/2014/main" id="{0AA63660-0A72-54B1-EB8D-5D41188B536D}"/>
                </a:ext>
              </a:extLst>
            </p:cNvPr>
            <p:cNvSpPr/>
            <p:nvPr/>
          </p:nvSpPr>
          <p:spPr>
            <a:xfrm>
              <a:off x="2685825" y="840375"/>
              <a:ext cx="481900" cy="481825"/>
            </a:xfrm>
            <a:custGeom>
              <a:avLst/>
              <a:gdLst/>
              <a:ahLst/>
              <a:cxnLst/>
              <a:rect l="l" t="t" r="r" b="b"/>
              <a:pathLst>
                <a:path w="19276" h="19273" extrusionOk="0">
                  <a:moveTo>
                    <a:pt x="9600" y="4592"/>
                  </a:moveTo>
                  <a:cubicBezTo>
                    <a:pt x="12403" y="4592"/>
                    <a:pt x="14683" y="6872"/>
                    <a:pt x="14683" y="9675"/>
                  </a:cubicBezTo>
                  <a:cubicBezTo>
                    <a:pt x="14683" y="12476"/>
                    <a:pt x="12403" y="14755"/>
                    <a:pt x="9600" y="14755"/>
                  </a:cubicBezTo>
                  <a:cubicBezTo>
                    <a:pt x="6799" y="14755"/>
                    <a:pt x="4520" y="12476"/>
                    <a:pt x="4520" y="9675"/>
                  </a:cubicBezTo>
                  <a:cubicBezTo>
                    <a:pt x="4520" y="6872"/>
                    <a:pt x="6799" y="4592"/>
                    <a:pt x="9600" y="4592"/>
                  </a:cubicBezTo>
                  <a:close/>
                  <a:moveTo>
                    <a:pt x="8471" y="0"/>
                  </a:moveTo>
                  <a:cubicBezTo>
                    <a:pt x="8212" y="0"/>
                    <a:pt x="7986" y="175"/>
                    <a:pt x="7923" y="428"/>
                  </a:cubicBezTo>
                  <a:lnTo>
                    <a:pt x="7691" y="1427"/>
                  </a:lnTo>
                  <a:cubicBezTo>
                    <a:pt x="6778" y="1635"/>
                    <a:pt x="5908" y="1993"/>
                    <a:pt x="5116" y="2490"/>
                  </a:cubicBezTo>
                  <a:lnTo>
                    <a:pt x="4300" y="2002"/>
                  </a:lnTo>
                  <a:cubicBezTo>
                    <a:pt x="4210" y="1949"/>
                    <a:pt x="4110" y="1922"/>
                    <a:pt x="4010" y="1922"/>
                  </a:cubicBezTo>
                  <a:cubicBezTo>
                    <a:pt x="3864" y="1922"/>
                    <a:pt x="3719" y="1978"/>
                    <a:pt x="3611" y="2087"/>
                  </a:cubicBezTo>
                  <a:lnTo>
                    <a:pt x="2015" y="3683"/>
                  </a:lnTo>
                  <a:cubicBezTo>
                    <a:pt x="1831" y="3866"/>
                    <a:pt x="1798" y="4153"/>
                    <a:pt x="1930" y="4372"/>
                  </a:cubicBezTo>
                  <a:lnTo>
                    <a:pt x="2418" y="5188"/>
                  </a:lnTo>
                  <a:cubicBezTo>
                    <a:pt x="1921" y="5980"/>
                    <a:pt x="1563" y="6851"/>
                    <a:pt x="1355" y="7766"/>
                  </a:cubicBezTo>
                  <a:lnTo>
                    <a:pt x="431" y="7995"/>
                  </a:lnTo>
                  <a:cubicBezTo>
                    <a:pt x="178" y="8058"/>
                    <a:pt x="0" y="8284"/>
                    <a:pt x="3" y="8546"/>
                  </a:cubicBezTo>
                  <a:lnTo>
                    <a:pt x="3" y="10804"/>
                  </a:lnTo>
                  <a:cubicBezTo>
                    <a:pt x="0" y="11060"/>
                    <a:pt x="178" y="11286"/>
                    <a:pt x="428" y="11349"/>
                  </a:cubicBezTo>
                  <a:lnTo>
                    <a:pt x="1352" y="11581"/>
                  </a:lnTo>
                  <a:cubicBezTo>
                    <a:pt x="1560" y="12494"/>
                    <a:pt x="1921" y="13364"/>
                    <a:pt x="2418" y="14159"/>
                  </a:cubicBezTo>
                  <a:lnTo>
                    <a:pt x="1927" y="14972"/>
                  </a:lnTo>
                  <a:cubicBezTo>
                    <a:pt x="1795" y="15195"/>
                    <a:pt x="1831" y="15478"/>
                    <a:pt x="2012" y="15662"/>
                  </a:cubicBezTo>
                  <a:lnTo>
                    <a:pt x="3611" y="17261"/>
                  </a:lnTo>
                  <a:cubicBezTo>
                    <a:pt x="3720" y="17368"/>
                    <a:pt x="3864" y="17424"/>
                    <a:pt x="4011" y="17424"/>
                  </a:cubicBezTo>
                  <a:cubicBezTo>
                    <a:pt x="4110" y="17424"/>
                    <a:pt x="4210" y="17398"/>
                    <a:pt x="4300" y="17345"/>
                  </a:cubicBezTo>
                  <a:lnTo>
                    <a:pt x="5113" y="16854"/>
                  </a:lnTo>
                  <a:cubicBezTo>
                    <a:pt x="5908" y="17351"/>
                    <a:pt x="6778" y="17712"/>
                    <a:pt x="7691" y="17920"/>
                  </a:cubicBezTo>
                  <a:lnTo>
                    <a:pt x="7923" y="18844"/>
                  </a:lnTo>
                  <a:cubicBezTo>
                    <a:pt x="7983" y="19094"/>
                    <a:pt x="8212" y="19272"/>
                    <a:pt x="8471" y="19272"/>
                  </a:cubicBezTo>
                  <a:lnTo>
                    <a:pt x="10729" y="19272"/>
                  </a:lnTo>
                  <a:cubicBezTo>
                    <a:pt x="10988" y="19272"/>
                    <a:pt x="11214" y="19097"/>
                    <a:pt x="11277" y="18844"/>
                  </a:cubicBezTo>
                  <a:lnTo>
                    <a:pt x="11509" y="17920"/>
                  </a:lnTo>
                  <a:cubicBezTo>
                    <a:pt x="12421" y="17712"/>
                    <a:pt x="13292" y="17354"/>
                    <a:pt x="14084" y="16857"/>
                  </a:cubicBezTo>
                  <a:lnTo>
                    <a:pt x="14900" y="17345"/>
                  </a:lnTo>
                  <a:cubicBezTo>
                    <a:pt x="14989" y="17399"/>
                    <a:pt x="15090" y="17425"/>
                    <a:pt x="15190" y="17425"/>
                  </a:cubicBezTo>
                  <a:cubicBezTo>
                    <a:pt x="15336" y="17425"/>
                    <a:pt x="15480" y="17369"/>
                    <a:pt x="15589" y="17261"/>
                  </a:cubicBezTo>
                  <a:lnTo>
                    <a:pt x="17185" y="15665"/>
                  </a:lnTo>
                  <a:cubicBezTo>
                    <a:pt x="17369" y="15481"/>
                    <a:pt x="17402" y="15195"/>
                    <a:pt x="17270" y="14975"/>
                  </a:cubicBezTo>
                  <a:lnTo>
                    <a:pt x="16782" y="14159"/>
                  </a:lnTo>
                  <a:cubicBezTo>
                    <a:pt x="17279" y="13367"/>
                    <a:pt x="17637" y="12497"/>
                    <a:pt x="17845" y="11584"/>
                  </a:cubicBezTo>
                  <a:lnTo>
                    <a:pt x="18844" y="11352"/>
                  </a:lnTo>
                  <a:cubicBezTo>
                    <a:pt x="19097" y="11289"/>
                    <a:pt x="19275" y="11063"/>
                    <a:pt x="19275" y="10804"/>
                  </a:cubicBezTo>
                  <a:lnTo>
                    <a:pt x="19275" y="8546"/>
                  </a:lnTo>
                  <a:cubicBezTo>
                    <a:pt x="19275" y="8287"/>
                    <a:pt x="19097" y="8061"/>
                    <a:pt x="18847" y="7998"/>
                  </a:cubicBezTo>
                  <a:lnTo>
                    <a:pt x="17848" y="7766"/>
                  </a:lnTo>
                  <a:cubicBezTo>
                    <a:pt x="17640" y="6854"/>
                    <a:pt x="17279" y="5983"/>
                    <a:pt x="16782" y="5188"/>
                  </a:cubicBezTo>
                  <a:lnTo>
                    <a:pt x="17273" y="4375"/>
                  </a:lnTo>
                  <a:cubicBezTo>
                    <a:pt x="17405" y="4153"/>
                    <a:pt x="17369" y="3869"/>
                    <a:pt x="17188" y="3686"/>
                  </a:cubicBezTo>
                  <a:lnTo>
                    <a:pt x="15589" y="2090"/>
                  </a:lnTo>
                  <a:cubicBezTo>
                    <a:pt x="15480" y="1980"/>
                    <a:pt x="15335" y="1923"/>
                    <a:pt x="15188" y="1923"/>
                  </a:cubicBezTo>
                  <a:cubicBezTo>
                    <a:pt x="15089" y="1923"/>
                    <a:pt x="14989" y="1949"/>
                    <a:pt x="14900" y="2002"/>
                  </a:cubicBezTo>
                  <a:lnTo>
                    <a:pt x="14087" y="2493"/>
                  </a:lnTo>
                  <a:cubicBezTo>
                    <a:pt x="13292" y="1996"/>
                    <a:pt x="12421" y="1635"/>
                    <a:pt x="11509" y="1427"/>
                  </a:cubicBezTo>
                  <a:lnTo>
                    <a:pt x="11277" y="428"/>
                  </a:lnTo>
                  <a:cubicBezTo>
                    <a:pt x="11217" y="178"/>
                    <a:pt x="10988" y="0"/>
                    <a:pt x="107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64" name="Google Shape;5566;p70">
              <a:extLst>
                <a:ext uri="{FF2B5EF4-FFF2-40B4-BE49-F238E27FC236}">
                  <a16:creationId xmlns:a16="http://schemas.microsoft.com/office/drawing/2014/main" id="{BA8F1D7D-1D46-3771-A99A-3EAC29AAAAAB}"/>
                </a:ext>
              </a:extLst>
            </p:cNvPr>
            <p:cNvSpPr/>
            <p:nvPr/>
          </p:nvSpPr>
          <p:spPr>
            <a:xfrm>
              <a:off x="2819200" y="983400"/>
              <a:ext cx="205475" cy="197625"/>
            </a:xfrm>
            <a:custGeom>
              <a:avLst/>
              <a:gdLst/>
              <a:ahLst/>
              <a:cxnLst/>
              <a:rect l="l" t="t" r="r" b="b"/>
              <a:pathLst>
                <a:path w="8219" h="7905" extrusionOk="0">
                  <a:moveTo>
                    <a:pt x="4265" y="1129"/>
                  </a:moveTo>
                  <a:cubicBezTo>
                    <a:pt x="4629" y="1129"/>
                    <a:pt x="4996" y="1199"/>
                    <a:pt x="5346" y="1343"/>
                  </a:cubicBezTo>
                  <a:cubicBezTo>
                    <a:pt x="6400" y="1780"/>
                    <a:pt x="7089" y="2810"/>
                    <a:pt x="7089" y="3954"/>
                  </a:cubicBezTo>
                  <a:cubicBezTo>
                    <a:pt x="7086" y="5511"/>
                    <a:pt x="5825" y="6773"/>
                    <a:pt x="4265" y="6776"/>
                  </a:cubicBezTo>
                  <a:cubicBezTo>
                    <a:pt x="3124" y="6776"/>
                    <a:pt x="2094" y="6089"/>
                    <a:pt x="1657" y="5032"/>
                  </a:cubicBezTo>
                  <a:cubicBezTo>
                    <a:pt x="1221" y="3978"/>
                    <a:pt x="1461" y="2765"/>
                    <a:pt x="2268" y="1958"/>
                  </a:cubicBezTo>
                  <a:cubicBezTo>
                    <a:pt x="2808" y="1416"/>
                    <a:pt x="3530" y="1129"/>
                    <a:pt x="4265" y="1129"/>
                  </a:cubicBezTo>
                  <a:close/>
                  <a:moveTo>
                    <a:pt x="4265" y="0"/>
                  </a:moveTo>
                  <a:cubicBezTo>
                    <a:pt x="2666" y="0"/>
                    <a:pt x="1227" y="964"/>
                    <a:pt x="612" y="2440"/>
                  </a:cubicBezTo>
                  <a:cubicBezTo>
                    <a:pt x="1" y="3918"/>
                    <a:pt x="341" y="5616"/>
                    <a:pt x="1470" y="6749"/>
                  </a:cubicBezTo>
                  <a:cubicBezTo>
                    <a:pt x="2226" y="7504"/>
                    <a:pt x="3237" y="7905"/>
                    <a:pt x="4265" y="7905"/>
                  </a:cubicBezTo>
                  <a:cubicBezTo>
                    <a:pt x="4774" y="7905"/>
                    <a:pt x="5288" y="7806"/>
                    <a:pt x="5777" y="7604"/>
                  </a:cubicBezTo>
                  <a:cubicBezTo>
                    <a:pt x="7255" y="6993"/>
                    <a:pt x="8219" y="5550"/>
                    <a:pt x="8219" y="3954"/>
                  </a:cubicBezTo>
                  <a:cubicBezTo>
                    <a:pt x="8216" y="1771"/>
                    <a:pt x="6448" y="3"/>
                    <a:pt x="42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65" name="Google Shape;5567;p70">
            <a:extLst>
              <a:ext uri="{FF2B5EF4-FFF2-40B4-BE49-F238E27FC236}">
                <a16:creationId xmlns:a16="http://schemas.microsoft.com/office/drawing/2014/main" id="{BF07C523-7AFC-25FC-5208-A0D74EA3DE19}"/>
              </a:ext>
            </a:extLst>
          </p:cNvPr>
          <p:cNvGrpSpPr/>
          <p:nvPr/>
        </p:nvGrpSpPr>
        <p:grpSpPr>
          <a:xfrm>
            <a:off x="3214397" y="2787774"/>
            <a:ext cx="467241" cy="453183"/>
            <a:chOff x="3270675" y="841800"/>
            <a:chExt cx="497700" cy="482725"/>
          </a:xfrm>
          <a:solidFill>
            <a:schemeClr val="tx1"/>
          </a:solidFill>
        </p:grpSpPr>
        <p:sp>
          <p:nvSpPr>
            <p:cNvPr id="66" name="Google Shape;5568;p70">
              <a:extLst>
                <a:ext uri="{FF2B5EF4-FFF2-40B4-BE49-F238E27FC236}">
                  <a16:creationId xmlns:a16="http://schemas.microsoft.com/office/drawing/2014/main" id="{7CCC36B7-4D4B-84A2-B7DD-018EEBF3CB5C}"/>
                </a:ext>
              </a:extLst>
            </p:cNvPr>
            <p:cNvSpPr/>
            <p:nvPr/>
          </p:nvSpPr>
          <p:spPr>
            <a:xfrm>
              <a:off x="3270675" y="902000"/>
              <a:ext cx="447125" cy="422525"/>
            </a:xfrm>
            <a:custGeom>
              <a:avLst/>
              <a:gdLst/>
              <a:ahLst/>
              <a:cxnLst/>
              <a:rect l="l" t="t" r="r" b="b"/>
              <a:pathLst>
                <a:path w="17885" h="16901" extrusionOk="0">
                  <a:moveTo>
                    <a:pt x="3454" y="0"/>
                  </a:moveTo>
                  <a:cubicBezTo>
                    <a:pt x="3343" y="0"/>
                    <a:pt x="3231" y="40"/>
                    <a:pt x="3141" y="122"/>
                  </a:cubicBezTo>
                  <a:cubicBezTo>
                    <a:pt x="1160" y="1940"/>
                    <a:pt x="0" y="4548"/>
                    <a:pt x="0" y="7246"/>
                  </a:cubicBezTo>
                  <a:cubicBezTo>
                    <a:pt x="0" y="12579"/>
                    <a:pt x="4325" y="16900"/>
                    <a:pt x="9657" y="16900"/>
                  </a:cubicBezTo>
                  <a:cubicBezTo>
                    <a:pt x="10907" y="16900"/>
                    <a:pt x="12175" y="16662"/>
                    <a:pt x="13331" y="16178"/>
                  </a:cubicBezTo>
                  <a:cubicBezTo>
                    <a:pt x="15126" y="15434"/>
                    <a:pt x="16659" y="14169"/>
                    <a:pt x="17728" y="12546"/>
                  </a:cubicBezTo>
                  <a:cubicBezTo>
                    <a:pt x="17884" y="12305"/>
                    <a:pt x="17788" y="11983"/>
                    <a:pt x="17526" y="11866"/>
                  </a:cubicBezTo>
                  <a:lnTo>
                    <a:pt x="9158" y="8171"/>
                  </a:lnTo>
                  <a:cubicBezTo>
                    <a:pt x="9016" y="8108"/>
                    <a:pt x="8896" y="8005"/>
                    <a:pt x="8811" y="7876"/>
                  </a:cubicBezTo>
                  <a:lnTo>
                    <a:pt x="8405" y="7246"/>
                  </a:lnTo>
                  <a:lnTo>
                    <a:pt x="3846" y="212"/>
                  </a:lnTo>
                  <a:cubicBezTo>
                    <a:pt x="3756" y="73"/>
                    <a:pt x="3606" y="0"/>
                    <a:pt x="34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67" name="Google Shape;5569;p70">
              <a:extLst>
                <a:ext uri="{FF2B5EF4-FFF2-40B4-BE49-F238E27FC236}">
                  <a16:creationId xmlns:a16="http://schemas.microsoft.com/office/drawing/2014/main" id="{AB7E3533-A4C9-B45F-4E45-C39A49E99DF1}"/>
                </a:ext>
              </a:extLst>
            </p:cNvPr>
            <p:cNvSpPr/>
            <p:nvPr/>
          </p:nvSpPr>
          <p:spPr>
            <a:xfrm>
              <a:off x="3385250" y="841800"/>
              <a:ext cx="279700" cy="220925"/>
            </a:xfrm>
            <a:custGeom>
              <a:avLst/>
              <a:gdLst/>
              <a:ahLst/>
              <a:cxnLst/>
              <a:rect l="l" t="t" r="r" b="b"/>
              <a:pathLst>
                <a:path w="11188" h="8837" extrusionOk="0">
                  <a:moveTo>
                    <a:pt x="5070" y="0"/>
                  </a:moveTo>
                  <a:cubicBezTo>
                    <a:pt x="3434" y="0"/>
                    <a:pt x="1792" y="415"/>
                    <a:pt x="308" y="1256"/>
                  </a:cubicBezTo>
                  <a:cubicBezTo>
                    <a:pt x="76" y="1388"/>
                    <a:pt x="1" y="1690"/>
                    <a:pt x="148" y="1912"/>
                  </a:cubicBezTo>
                  <a:lnTo>
                    <a:pt x="4532" y="8676"/>
                  </a:lnTo>
                  <a:cubicBezTo>
                    <a:pt x="4601" y="8781"/>
                    <a:pt x="4714" y="8837"/>
                    <a:pt x="4828" y="8837"/>
                  </a:cubicBezTo>
                  <a:cubicBezTo>
                    <a:pt x="4919" y="8837"/>
                    <a:pt x="5010" y="8802"/>
                    <a:pt x="5081" y="8730"/>
                  </a:cubicBezTo>
                  <a:lnTo>
                    <a:pt x="10992" y="2683"/>
                  </a:lnTo>
                  <a:cubicBezTo>
                    <a:pt x="11187" y="2482"/>
                    <a:pt x="11163" y="2156"/>
                    <a:pt x="10940" y="1988"/>
                  </a:cubicBezTo>
                  <a:cubicBezTo>
                    <a:pt x="9218" y="670"/>
                    <a:pt x="7149" y="0"/>
                    <a:pt x="50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68" name="Google Shape;5570;p70">
              <a:extLst>
                <a:ext uri="{FF2B5EF4-FFF2-40B4-BE49-F238E27FC236}">
                  <a16:creationId xmlns:a16="http://schemas.microsoft.com/office/drawing/2014/main" id="{EC2D4592-9296-5F65-4FE0-068F12347E82}"/>
                </a:ext>
              </a:extLst>
            </p:cNvPr>
            <p:cNvSpPr/>
            <p:nvPr/>
          </p:nvSpPr>
          <p:spPr>
            <a:xfrm>
              <a:off x="3530100" y="924750"/>
              <a:ext cx="238275" cy="250200"/>
            </a:xfrm>
            <a:custGeom>
              <a:avLst/>
              <a:gdLst/>
              <a:ahLst/>
              <a:cxnLst/>
              <a:rect l="l" t="t" r="r" b="b"/>
              <a:pathLst>
                <a:path w="9531" h="10008" extrusionOk="0">
                  <a:moveTo>
                    <a:pt x="6350" y="1"/>
                  </a:moveTo>
                  <a:cubicBezTo>
                    <a:pt x="6230" y="1"/>
                    <a:pt x="6108" y="47"/>
                    <a:pt x="6017" y="142"/>
                  </a:cubicBezTo>
                  <a:lnTo>
                    <a:pt x="172" y="6123"/>
                  </a:lnTo>
                  <a:cubicBezTo>
                    <a:pt x="0" y="6297"/>
                    <a:pt x="57" y="6589"/>
                    <a:pt x="283" y="6689"/>
                  </a:cubicBezTo>
                  <a:lnTo>
                    <a:pt x="7706" y="9968"/>
                  </a:lnTo>
                  <a:cubicBezTo>
                    <a:pt x="7767" y="9995"/>
                    <a:pt x="7830" y="10007"/>
                    <a:pt x="7893" y="10007"/>
                  </a:cubicBezTo>
                  <a:cubicBezTo>
                    <a:pt x="8082" y="10007"/>
                    <a:pt x="8261" y="9890"/>
                    <a:pt x="8329" y="9700"/>
                  </a:cubicBezTo>
                  <a:cubicBezTo>
                    <a:pt x="9531" y="6463"/>
                    <a:pt x="8913" y="2828"/>
                    <a:pt x="6706" y="169"/>
                  </a:cubicBezTo>
                  <a:cubicBezTo>
                    <a:pt x="6615" y="57"/>
                    <a:pt x="6483" y="1"/>
                    <a:pt x="635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sp>
        <p:nvSpPr>
          <p:cNvPr id="69" name="Google Shape;5571;p70">
            <a:extLst>
              <a:ext uri="{FF2B5EF4-FFF2-40B4-BE49-F238E27FC236}">
                <a16:creationId xmlns:a16="http://schemas.microsoft.com/office/drawing/2014/main" id="{D47545CA-2C22-1F99-A9DE-24C3A91F1589}"/>
              </a:ext>
            </a:extLst>
          </p:cNvPr>
          <p:cNvSpPr/>
          <p:nvPr/>
        </p:nvSpPr>
        <p:spPr>
          <a:xfrm>
            <a:off x="3771764" y="2802289"/>
            <a:ext cx="452337" cy="424080"/>
          </a:xfrm>
          <a:custGeom>
            <a:avLst/>
            <a:gdLst/>
            <a:ahLst/>
            <a:cxnLst/>
            <a:rect l="l" t="t" r="r" b="b"/>
            <a:pathLst>
              <a:path w="19273" h="18069" extrusionOk="0">
                <a:moveTo>
                  <a:pt x="5456" y="7679"/>
                </a:moveTo>
                <a:cubicBezTo>
                  <a:pt x="6294" y="7679"/>
                  <a:pt x="6715" y="8694"/>
                  <a:pt x="6122" y="9284"/>
                </a:cubicBezTo>
                <a:cubicBezTo>
                  <a:pt x="5930" y="9476"/>
                  <a:pt x="5694" y="9562"/>
                  <a:pt x="5462" y="9562"/>
                </a:cubicBezTo>
                <a:cubicBezTo>
                  <a:pt x="4979" y="9562"/>
                  <a:pt x="4517" y="9188"/>
                  <a:pt x="4517" y="8622"/>
                </a:cubicBezTo>
                <a:cubicBezTo>
                  <a:pt x="4517" y="8101"/>
                  <a:pt x="4936" y="7679"/>
                  <a:pt x="5456" y="7679"/>
                </a:cubicBezTo>
                <a:close/>
                <a:moveTo>
                  <a:pt x="9636" y="7679"/>
                </a:moveTo>
                <a:cubicBezTo>
                  <a:pt x="10473" y="7679"/>
                  <a:pt x="10892" y="8694"/>
                  <a:pt x="10299" y="9284"/>
                </a:cubicBezTo>
                <a:cubicBezTo>
                  <a:pt x="10107" y="9476"/>
                  <a:pt x="9872" y="9562"/>
                  <a:pt x="9640" y="9562"/>
                </a:cubicBezTo>
                <a:cubicBezTo>
                  <a:pt x="9157" y="9562"/>
                  <a:pt x="8694" y="9188"/>
                  <a:pt x="8694" y="8622"/>
                </a:cubicBezTo>
                <a:cubicBezTo>
                  <a:pt x="8694" y="8101"/>
                  <a:pt x="9115" y="7679"/>
                  <a:pt x="9636" y="7679"/>
                </a:cubicBezTo>
                <a:close/>
                <a:moveTo>
                  <a:pt x="13813" y="7679"/>
                </a:moveTo>
                <a:cubicBezTo>
                  <a:pt x="14650" y="7679"/>
                  <a:pt x="15071" y="8694"/>
                  <a:pt x="14478" y="9284"/>
                </a:cubicBezTo>
                <a:cubicBezTo>
                  <a:pt x="14286" y="9476"/>
                  <a:pt x="14050" y="9562"/>
                  <a:pt x="13819" y="9562"/>
                </a:cubicBezTo>
                <a:cubicBezTo>
                  <a:pt x="13336" y="9562"/>
                  <a:pt x="12873" y="9188"/>
                  <a:pt x="12873" y="8622"/>
                </a:cubicBezTo>
                <a:cubicBezTo>
                  <a:pt x="12873" y="8101"/>
                  <a:pt x="13292" y="7679"/>
                  <a:pt x="13813" y="7679"/>
                </a:cubicBezTo>
                <a:close/>
                <a:moveTo>
                  <a:pt x="9597" y="1"/>
                </a:moveTo>
                <a:cubicBezTo>
                  <a:pt x="4303" y="1"/>
                  <a:pt x="0" y="3801"/>
                  <a:pt x="0" y="8471"/>
                </a:cubicBezTo>
                <a:cubicBezTo>
                  <a:pt x="0" y="10444"/>
                  <a:pt x="780" y="12356"/>
                  <a:pt x="2201" y="13870"/>
                </a:cubicBezTo>
                <a:cubicBezTo>
                  <a:pt x="2481" y="15033"/>
                  <a:pt x="2138" y="16258"/>
                  <a:pt x="1292" y="17104"/>
                </a:cubicBezTo>
                <a:cubicBezTo>
                  <a:pt x="940" y="17460"/>
                  <a:pt x="1190" y="18068"/>
                  <a:pt x="1692" y="18068"/>
                </a:cubicBezTo>
                <a:cubicBezTo>
                  <a:pt x="3300" y="18065"/>
                  <a:pt x="4845" y="17442"/>
                  <a:pt x="6005" y="16328"/>
                </a:cubicBezTo>
                <a:cubicBezTo>
                  <a:pt x="7150" y="16731"/>
                  <a:pt x="8357" y="16939"/>
                  <a:pt x="9571" y="16939"/>
                </a:cubicBezTo>
                <a:cubicBezTo>
                  <a:pt x="9579" y="16939"/>
                  <a:pt x="9588" y="16939"/>
                  <a:pt x="9597" y="16939"/>
                </a:cubicBezTo>
                <a:cubicBezTo>
                  <a:pt x="14891" y="16939"/>
                  <a:pt x="19272" y="13139"/>
                  <a:pt x="19272" y="8471"/>
                </a:cubicBezTo>
                <a:cubicBezTo>
                  <a:pt x="19272" y="3801"/>
                  <a:pt x="14891" y="1"/>
                  <a:pt x="9597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435D74"/>
              </a:solidFill>
            </a:endParaRPr>
          </a:p>
        </p:txBody>
      </p:sp>
      <p:grpSp>
        <p:nvGrpSpPr>
          <p:cNvPr id="70" name="Google Shape;5572;p70">
            <a:extLst>
              <a:ext uri="{FF2B5EF4-FFF2-40B4-BE49-F238E27FC236}">
                <a16:creationId xmlns:a16="http://schemas.microsoft.com/office/drawing/2014/main" id="{9321EC9F-D203-1838-493A-1A336BFCFF1D}"/>
              </a:ext>
            </a:extLst>
          </p:cNvPr>
          <p:cNvGrpSpPr/>
          <p:nvPr/>
        </p:nvGrpSpPr>
        <p:grpSpPr>
          <a:xfrm>
            <a:off x="4329257" y="2815586"/>
            <a:ext cx="452337" cy="397559"/>
            <a:chOff x="4467200" y="877100"/>
            <a:chExt cx="481825" cy="423475"/>
          </a:xfrm>
          <a:solidFill>
            <a:schemeClr val="tx1"/>
          </a:solidFill>
        </p:grpSpPr>
        <p:sp>
          <p:nvSpPr>
            <p:cNvPr id="71" name="Google Shape;5573;p70">
              <a:extLst>
                <a:ext uri="{FF2B5EF4-FFF2-40B4-BE49-F238E27FC236}">
                  <a16:creationId xmlns:a16="http://schemas.microsoft.com/office/drawing/2014/main" id="{30D87850-1B96-37BB-24BD-95690CAF5F56}"/>
                </a:ext>
              </a:extLst>
            </p:cNvPr>
            <p:cNvSpPr/>
            <p:nvPr/>
          </p:nvSpPr>
          <p:spPr>
            <a:xfrm>
              <a:off x="4467200" y="1018225"/>
              <a:ext cx="481825" cy="282350"/>
            </a:xfrm>
            <a:custGeom>
              <a:avLst/>
              <a:gdLst/>
              <a:ahLst/>
              <a:cxnLst/>
              <a:rect l="l" t="t" r="r" b="b"/>
              <a:pathLst>
                <a:path w="19273" h="11294" extrusionOk="0">
                  <a:moveTo>
                    <a:pt x="10723" y="2257"/>
                  </a:moveTo>
                  <a:cubicBezTo>
                    <a:pt x="11013" y="2257"/>
                    <a:pt x="11292" y="2483"/>
                    <a:pt x="11292" y="2823"/>
                  </a:cubicBezTo>
                  <a:cubicBezTo>
                    <a:pt x="11292" y="3136"/>
                    <a:pt x="11039" y="3389"/>
                    <a:pt x="10729" y="3389"/>
                  </a:cubicBezTo>
                  <a:cubicBezTo>
                    <a:pt x="10223" y="3389"/>
                    <a:pt x="9973" y="2781"/>
                    <a:pt x="10329" y="2423"/>
                  </a:cubicBezTo>
                  <a:cubicBezTo>
                    <a:pt x="10443" y="2308"/>
                    <a:pt x="10585" y="2257"/>
                    <a:pt x="10723" y="2257"/>
                  </a:cubicBezTo>
                  <a:close/>
                  <a:moveTo>
                    <a:pt x="14755" y="3389"/>
                  </a:moveTo>
                  <a:lnTo>
                    <a:pt x="14755" y="7906"/>
                  </a:lnTo>
                  <a:lnTo>
                    <a:pt x="13551" y="7906"/>
                  </a:lnTo>
                  <a:lnTo>
                    <a:pt x="13551" y="3389"/>
                  </a:lnTo>
                  <a:close/>
                  <a:moveTo>
                    <a:pt x="5083" y="2822"/>
                  </a:moveTo>
                  <a:cubicBezTo>
                    <a:pt x="5189" y="2822"/>
                    <a:pt x="5297" y="2853"/>
                    <a:pt x="5396" y="2920"/>
                  </a:cubicBezTo>
                  <a:lnTo>
                    <a:pt x="8784" y="5178"/>
                  </a:lnTo>
                  <a:cubicBezTo>
                    <a:pt x="9118" y="5401"/>
                    <a:pt x="9118" y="5892"/>
                    <a:pt x="8784" y="6117"/>
                  </a:cubicBezTo>
                  <a:lnTo>
                    <a:pt x="5396" y="8376"/>
                  </a:lnTo>
                  <a:cubicBezTo>
                    <a:pt x="5297" y="8442"/>
                    <a:pt x="5189" y="8472"/>
                    <a:pt x="5084" y="8472"/>
                  </a:cubicBezTo>
                  <a:cubicBezTo>
                    <a:pt x="4790" y="8472"/>
                    <a:pt x="4517" y="8239"/>
                    <a:pt x="4517" y="7906"/>
                  </a:cubicBezTo>
                  <a:lnTo>
                    <a:pt x="4517" y="3389"/>
                  </a:lnTo>
                  <a:cubicBezTo>
                    <a:pt x="4517" y="3057"/>
                    <a:pt x="4789" y="2822"/>
                    <a:pt x="5083" y="2822"/>
                  </a:cubicBezTo>
                  <a:close/>
                  <a:moveTo>
                    <a:pt x="18711" y="1"/>
                  </a:moveTo>
                  <a:cubicBezTo>
                    <a:pt x="18601" y="1"/>
                    <a:pt x="18491" y="33"/>
                    <a:pt x="18396" y="95"/>
                  </a:cubicBezTo>
                  <a:lnTo>
                    <a:pt x="15150" y="2260"/>
                  </a:lnTo>
                  <a:lnTo>
                    <a:pt x="13551" y="2260"/>
                  </a:lnTo>
                  <a:lnTo>
                    <a:pt x="13551" y="1694"/>
                  </a:lnTo>
                  <a:cubicBezTo>
                    <a:pt x="13548" y="926"/>
                    <a:pt x="13027" y="255"/>
                    <a:pt x="12283" y="62"/>
                  </a:cubicBezTo>
                  <a:cubicBezTo>
                    <a:pt x="11527" y="774"/>
                    <a:pt x="10560" y="1128"/>
                    <a:pt x="9594" y="1128"/>
                  </a:cubicBezTo>
                  <a:cubicBezTo>
                    <a:pt x="8599" y="1128"/>
                    <a:pt x="7604" y="752"/>
                    <a:pt x="6842" y="2"/>
                  </a:cubicBezTo>
                  <a:lnTo>
                    <a:pt x="6712" y="2"/>
                  </a:lnTo>
                  <a:cubicBezTo>
                    <a:pt x="5950" y="753"/>
                    <a:pt x="4955" y="1131"/>
                    <a:pt x="3959" y="1131"/>
                  </a:cubicBezTo>
                  <a:cubicBezTo>
                    <a:pt x="2993" y="1131"/>
                    <a:pt x="2026" y="775"/>
                    <a:pt x="1271" y="62"/>
                  </a:cubicBezTo>
                  <a:cubicBezTo>
                    <a:pt x="524" y="255"/>
                    <a:pt x="3" y="923"/>
                    <a:pt x="0" y="1694"/>
                  </a:cubicBezTo>
                  <a:lnTo>
                    <a:pt x="0" y="9598"/>
                  </a:lnTo>
                  <a:cubicBezTo>
                    <a:pt x="0" y="10535"/>
                    <a:pt x="759" y="11291"/>
                    <a:pt x="1696" y="11294"/>
                  </a:cubicBezTo>
                  <a:lnTo>
                    <a:pt x="11859" y="11294"/>
                  </a:lnTo>
                  <a:cubicBezTo>
                    <a:pt x="12792" y="11294"/>
                    <a:pt x="13551" y="10535"/>
                    <a:pt x="13551" y="9598"/>
                  </a:cubicBezTo>
                  <a:lnTo>
                    <a:pt x="13551" y="9035"/>
                  </a:lnTo>
                  <a:lnTo>
                    <a:pt x="15150" y="9035"/>
                  </a:lnTo>
                  <a:lnTo>
                    <a:pt x="18396" y="11197"/>
                  </a:lnTo>
                  <a:cubicBezTo>
                    <a:pt x="18494" y="11263"/>
                    <a:pt x="18602" y="11293"/>
                    <a:pt x="18707" y="11293"/>
                  </a:cubicBezTo>
                  <a:cubicBezTo>
                    <a:pt x="19000" y="11293"/>
                    <a:pt x="19272" y="11060"/>
                    <a:pt x="19272" y="10728"/>
                  </a:cubicBezTo>
                  <a:lnTo>
                    <a:pt x="19272" y="565"/>
                  </a:lnTo>
                  <a:cubicBezTo>
                    <a:pt x="19272" y="357"/>
                    <a:pt x="19158" y="164"/>
                    <a:pt x="18977" y="68"/>
                  </a:cubicBezTo>
                  <a:cubicBezTo>
                    <a:pt x="18894" y="23"/>
                    <a:pt x="18802" y="1"/>
                    <a:pt x="187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72" name="Google Shape;5574;p70">
              <a:extLst>
                <a:ext uri="{FF2B5EF4-FFF2-40B4-BE49-F238E27FC236}">
                  <a16:creationId xmlns:a16="http://schemas.microsoft.com/office/drawing/2014/main" id="{E9370214-0ADA-5463-7509-5F7E761FCD24}"/>
                </a:ext>
              </a:extLst>
            </p:cNvPr>
            <p:cNvSpPr/>
            <p:nvPr/>
          </p:nvSpPr>
          <p:spPr>
            <a:xfrm>
              <a:off x="4608425" y="1129300"/>
              <a:ext cx="45125" cy="60175"/>
            </a:xfrm>
            <a:custGeom>
              <a:avLst/>
              <a:gdLst/>
              <a:ahLst/>
              <a:cxnLst/>
              <a:rect l="l" t="t" r="r" b="b"/>
              <a:pathLst>
                <a:path w="1805" h="2407" extrusionOk="0">
                  <a:moveTo>
                    <a:pt x="0" y="0"/>
                  </a:moveTo>
                  <a:lnTo>
                    <a:pt x="0" y="2406"/>
                  </a:lnTo>
                  <a:lnTo>
                    <a:pt x="1804" y="120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73" name="Google Shape;5575;p70">
              <a:extLst>
                <a:ext uri="{FF2B5EF4-FFF2-40B4-BE49-F238E27FC236}">
                  <a16:creationId xmlns:a16="http://schemas.microsoft.com/office/drawing/2014/main" id="{5DF1DD9C-3791-29C9-4369-931DFA213B1C}"/>
                </a:ext>
              </a:extLst>
            </p:cNvPr>
            <p:cNvSpPr/>
            <p:nvPr/>
          </p:nvSpPr>
          <p:spPr>
            <a:xfrm>
              <a:off x="4495500" y="877100"/>
              <a:ext cx="141175" cy="141175"/>
            </a:xfrm>
            <a:custGeom>
              <a:avLst/>
              <a:gdLst/>
              <a:ahLst/>
              <a:cxnLst/>
              <a:rect l="l" t="t" r="r" b="b"/>
              <a:pathLst>
                <a:path w="5647" h="5647" extrusionOk="0">
                  <a:moveTo>
                    <a:pt x="2822" y="1"/>
                  </a:moveTo>
                  <a:cubicBezTo>
                    <a:pt x="1262" y="1"/>
                    <a:pt x="0" y="1262"/>
                    <a:pt x="0" y="2822"/>
                  </a:cubicBezTo>
                  <a:cubicBezTo>
                    <a:pt x="0" y="4382"/>
                    <a:pt x="1262" y="5647"/>
                    <a:pt x="2822" y="5647"/>
                  </a:cubicBezTo>
                  <a:cubicBezTo>
                    <a:pt x="4382" y="5647"/>
                    <a:pt x="5647" y="4382"/>
                    <a:pt x="5647" y="2822"/>
                  </a:cubicBezTo>
                  <a:cubicBezTo>
                    <a:pt x="5647" y="1262"/>
                    <a:pt x="4382" y="1"/>
                    <a:pt x="28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74" name="Google Shape;5576;p70">
              <a:extLst>
                <a:ext uri="{FF2B5EF4-FFF2-40B4-BE49-F238E27FC236}">
                  <a16:creationId xmlns:a16="http://schemas.microsoft.com/office/drawing/2014/main" id="{1230F89E-DD35-9F2C-1BAE-97A836354335}"/>
                </a:ext>
              </a:extLst>
            </p:cNvPr>
            <p:cNvSpPr/>
            <p:nvPr/>
          </p:nvSpPr>
          <p:spPr>
            <a:xfrm>
              <a:off x="4636650" y="877100"/>
              <a:ext cx="141175" cy="141175"/>
            </a:xfrm>
            <a:custGeom>
              <a:avLst/>
              <a:gdLst/>
              <a:ahLst/>
              <a:cxnLst/>
              <a:rect l="l" t="t" r="r" b="b"/>
              <a:pathLst>
                <a:path w="5647" h="5647" extrusionOk="0">
                  <a:moveTo>
                    <a:pt x="2822" y="1"/>
                  </a:moveTo>
                  <a:cubicBezTo>
                    <a:pt x="1262" y="1"/>
                    <a:pt x="1" y="1262"/>
                    <a:pt x="1" y="2822"/>
                  </a:cubicBezTo>
                  <a:cubicBezTo>
                    <a:pt x="1" y="4382"/>
                    <a:pt x="1262" y="5647"/>
                    <a:pt x="2822" y="5647"/>
                  </a:cubicBezTo>
                  <a:cubicBezTo>
                    <a:pt x="4382" y="5647"/>
                    <a:pt x="5647" y="4382"/>
                    <a:pt x="5647" y="2822"/>
                  </a:cubicBezTo>
                  <a:cubicBezTo>
                    <a:pt x="5647" y="1262"/>
                    <a:pt x="4382" y="1"/>
                    <a:pt x="28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75" name="Google Shape;5577;p70">
            <a:extLst>
              <a:ext uri="{FF2B5EF4-FFF2-40B4-BE49-F238E27FC236}">
                <a16:creationId xmlns:a16="http://schemas.microsoft.com/office/drawing/2014/main" id="{B5D853A3-13C1-CBC9-980E-5E215E2F87EB}"/>
              </a:ext>
            </a:extLst>
          </p:cNvPr>
          <p:cNvGrpSpPr/>
          <p:nvPr/>
        </p:nvGrpSpPr>
        <p:grpSpPr>
          <a:xfrm>
            <a:off x="4882445" y="2788185"/>
            <a:ext cx="473037" cy="452361"/>
            <a:chOff x="5045500" y="842250"/>
            <a:chExt cx="503875" cy="481850"/>
          </a:xfrm>
          <a:solidFill>
            <a:schemeClr val="tx1"/>
          </a:solidFill>
        </p:grpSpPr>
        <p:sp>
          <p:nvSpPr>
            <p:cNvPr id="76" name="Google Shape;5578;p70">
              <a:extLst>
                <a:ext uri="{FF2B5EF4-FFF2-40B4-BE49-F238E27FC236}">
                  <a16:creationId xmlns:a16="http://schemas.microsoft.com/office/drawing/2014/main" id="{23ECAD42-C8C5-0B31-FF30-E5860A80D979}"/>
                </a:ext>
              </a:extLst>
            </p:cNvPr>
            <p:cNvSpPr/>
            <p:nvPr/>
          </p:nvSpPr>
          <p:spPr>
            <a:xfrm>
              <a:off x="5045500" y="842250"/>
              <a:ext cx="503875" cy="481850"/>
            </a:xfrm>
            <a:custGeom>
              <a:avLst/>
              <a:gdLst/>
              <a:ahLst/>
              <a:cxnLst/>
              <a:rect l="l" t="t" r="r" b="b"/>
              <a:pathLst>
                <a:path w="20155" h="19274" extrusionOk="0">
                  <a:moveTo>
                    <a:pt x="12103" y="1130"/>
                  </a:moveTo>
                  <a:cubicBezTo>
                    <a:pt x="13694" y="1130"/>
                    <a:pt x="15284" y="1735"/>
                    <a:pt x="16496" y="2945"/>
                  </a:cubicBezTo>
                  <a:cubicBezTo>
                    <a:pt x="18917" y="5366"/>
                    <a:pt x="18917" y="9305"/>
                    <a:pt x="16496" y="11729"/>
                  </a:cubicBezTo>
                  <a:cubicBezTo>
                    <a:pt x="15286" y="12940"/>
                    <a:pt x="13695" y="13545"/>
                    <a:pt x="12104" y="13545"/>
                  </a:cubicBezTo>
                  <a:cubicBezTo>
                    <a:pt x="10514" y="13545"/>
                    <a:pt x="8923" y="12940"/>
                    <a:pt x="7712" y="11729"/>
                  </a:cubicBezTo>
                  <a:cubicBezTo>
                    <a:pt x="5288" y="9305"/>
                    <a:pt x="5288" y="5369"/>
                    <a:pt x="7712" y="2945"/>
                  </a:cubicBezTo>
                  <a:cubicBezTo>
                    <a:pt x="8923" y="1735"/>
                    <a:pt x="10513" y="1130"/>
                    <a:pt x="12103" y="1130"/>
                  </a:cubicBezTo>
                  <a:close/>
                  <a:moveTo>
                    <a:pt x="4918" y="13726"/>
                  </a:moveTo>
                  <a:lnTo>
                    <a:pt x="5716" y="14524"/>
                  </a:lnTo>
                  <a:lnTo>
                    <a:pt x="4918" y="15322"/>
                  </a:lnTo>
                  <a:lnTo>
                    <a:pt x="4120" y="14524"/>
                  </a:lnTo>
                  <a:lnTo>
                    <a:pt x="4918" y="13726"/>
                  </a:lnTo>
                  <a:close/>
                  <a:moveTo>
                    <a:pt x="12106" y="1"/>
                  </a:moveTo>
                  <a:cubicBezTo>
                    <a:pt x="10226" y="1"/>
                    <a:pt x="8345" y="717"/>
                    <a:pt x="6914" y="2147"/>
                  </a:cubicBezTo>
                  <a:cubicBezTo>
                    <a:pt x="4725" y="4333"/>
                    <a:pt x="4240" y="7516"/>
                    <a:pt x="5315" y="10133"/>
                  </a:cubicBezTo>
                  <a:lnTo>
                    <a:pt x="4518" y="10931"/>
                  </a:lnTo>
                  <a:cubicBezTo>
                    <a:pt x="4009" y="11434"/>
                    <a:pt x="3876" y="12208"/>
                    <a:pt x="4192" y="12852"/>
                  </a:cubicBezTo>
                  <a:lnTo>
                    <a:pt x="663" y="16382"/>
                  </a:lnTo>
                  <a:cubicBezTo>
                    <a:pt x="1" y="17044"/>
                    <a:pt x="1" y="18116"/>
                    <a:pt x="663" y="18778"/>
                  </a:cubicBezTo>
                  <a:cubicBezTo>
                    <a:pt x="994" y="19108"/>
                    <a:pt x="1428" y="19273"/>
                    <a:pt x="1862" y="19273"/>
                  </a:cubicBezTo>
                  <a:cubicBezTo>
                    <a:pt x="2295" y="19273"/>
                    <a:pt x="2729" y="19108"/>
                    <a:pt x="3060" y="18778"/>
                  </a:cubicBezTo>
                  <a:lnTo>
                    <a:pt x="6586" y="15249"/>
                  </a:lnTo>
                  <a:cubicBezTo>
                    <a:pt x="6820" y="15363"/>
                    <a:pt x="7071" y="15418"/>
                    <a:pt x="7320" y="15418"/>
                  </a:cubicBezTo>
                  <a:cubicBezTo>
                    <a:pt x="7757" y="15418"/>
                    <a:pt x="8188" y="15247"/>
                    <a:pt x="8510" y="14921"/>
                  </a:cubicBezTo>
                  <a:lnTo>
                    <a:pt x="9308" y="14126"/>
                  </a:lnTo>
                  <a:cubicBezTo>
                    <a:pt x="10192" y="14489"/>
                    <a:pt x="11145" y="14675"/>
                    <a:pt x="12104" y="14675"/>
                  </a:cubicBezTo>
                  <a:cubicBezTo>
                    <a:pt x="13962" y="14675"/>
                    <a:pt x="15843" y="13979"/>
                    <a:pt x="17294" y="12527"/>
                  </a:cubicBezTo>
                  <a:cubicBezTo>
                    <a:pt x="20155" y="9666"/>
                    <a:pt x="20155" y="5008"/>
                    <a:pt x="17294" y="2147"/>
                  </a:cubicBezTo>
                  <a:cubicBezTo>
                    <a:pt x="15864" y="716"/>
                    <a:pt x="13985" y="1"/>
                    <a:pt x="1210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77" name="Google Shape;5579;p70">
              <a:extLst>
                <a:ext uri="{FF2B5EF4-FFF2-40B4-BE49-F238E27FC236}">
                  <a16:creationId xmlns:a16="http://schemas.microsoft.com/office/drawing/2014/main" id="{3823D68A-3897-1851-9060-636D405FF4F0}"/>
                </a:ext>
              </a:extLst>
            </p:cNvPr>
            <p:cNvSpPr/>
            <p:nvPr/>
          </p:nvSpPr>
          <p:spPr>
            <a:xfrm>
              <a:off x="5221050" y="898625"/>
              <a:ext cx="254100" cy="254100"/>
            </a:xfrm>
            <a:custGeom>
              <a:avLst/>
              <a:gdLst/>
              <a:ahLst/>
              <a:cxnLst/>
              <a:rect l="l" t="t" r="r" b="b"/>
              <a:pathLst>
                <a:path w="10164" h="10164" extrusionOk="0">
                  <a:moveTo>
                    <a:pt x="5081" y="1"/>
                  </a:moveTo>
                  <a:cubicBezTo>
                    <a:pt x="2274" y="1"/>
                    <a:pt x="1" y="2274"/>
                    <a:pt x="1" y="5081"/>
                  </a:cubicBezTo>
                  <a:cubicBezTo>
                    <a:pt x="1" y="7887"/>
                    <a:pt x="2274" y="10164"/>
                    <a:pt x="5081" y="10164"/>
                  </a:cubicBezTo>
                  <a:cubicBezTo>
                    <a:pt x="7887" y="10164"/>
                    <a:pt x="10164" y="7887"/>
                    <a:pt x="10164" y="5081"/>
                  </a:cubicBezTo>
                  <a:cubicBezTo>
                    <a:pt x="10164" y="2274"/>
                    <a:pt x="7887" y="1"/>
                    <a:pt x="50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78" name="Google Shape;5580;p70">
            <a:extLst>
              <a:ext uri="{FF2B5EF4-FFF2-40B4-BE49-F238E27FC236}">
                <a16:creationId xmlns:a16="http://schemas.microsoft.com/office/drawing/2014/main" id="{1881506B-27D8-F156-9DAC-DD01ED084E61}"/>
              </a:ext>
            </a:extLst>
          </p:cNvPr>
          <p:cNvGrpSpPr/>
          <p:nvPr/>
        </p:nvGrpSpPr>
        <p:grpSpPr>
          <a:xfrm>
            <a:off x="3244426" y="2223112"/>
            <a:ext cx="407181" cy="451469"/>
            <a:chOff x="3300325" y="249875"/>
            <a:chExt cx="433725" cy="480900"/>
          </a:xfrm>
          <a:solidFill>
            <a:schemeClr val="tx1"/>
          </a:solidFill>
        </p:grpSpPr>
        <p:sp>
          <p:nvSpPr>
            <p:cNvPr id="79" name="Google Shape;5581;p70">
              <a:extLst>
                <a:ext uri="{FF2B5EF4-FFF2-40B4-BE49-F238E27FC236}">
                  <a16:creationId xmlns:a16="http://schemas.microsoft.com/office/drawing/2014/main" id="{5D424D5F-4ECC-C265-9AB9-E9E1B7B2BB85}"/>
                </a:ext>
              </a:extLst>
            </p:cNvPr>
            <p:cNvSpPr/>
            <p:nvPr/>
          </p:nvSpPr>
          <p:spPr>
            <a:xfrm>
              <a:off x="3610875" y="334550"/>
              <a:ext cx="56475" cy="28250"/>
            </a:xfrm>
            <a:custGeom>
              <a:avLst/>
              <a:gdLst/>
              <a:ahLst/>
              <a:cxnLst/>
              <a:rect l="l" t="t" r="r" b="b"/>
              <a:pathLst>
                <a:path w="2259" h="1130" extrusionOk="0">
                  <a:moveTo>
                    <a:pt x="566" y="0"/>
                  </a:moveTo>
                  <a:cubicBezTo>
                    <a:pt x="253" y="0"/>
                    <a:pt x="0" y="253"/>
                    <a:pt x="0" y="567"/>
                  </a:cubicBezTo>
                  <a:cubicBezTo>
                    <a:pt x="0" y="877"/>
                    <a:pt x="253" y="1130"/>
                    <a:pt x="566" y="1130"/>
                  </a:cubicBezTo>
                  <a:lnTo>
                    <a:pt x="1696" y="1130"/>
                  </a:lnTo>
                  <a:cubicBezTo>
                    <a:pt x="2006" y="1130"/>
                    <a:pt x="2259" y="877"/>
                    <a:pt x="2259" y="567"/>
                  </a:cubicBezTo>
                  <a:cubicBezTo>
                    <a:pt x="2259" y="253"/>
                    <a:pt x="2006" y="0"/>
                    <a:pt x="16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80" name="Google Shape;5582;p70">
              <a:extLst>
                <a:ext uri="{FF2B5EF4-FFF2-40B4-BE49-F238E27FC236}">
                  <a16:creationId xmlns:a16="http://schemas.microsoft.com/office/drawing/2014/main" id="{3572EA33-9BDD-B453-7338-327957EFA107}"/>
                </a:ext>
              </a:extLst>
            </p:cNvPr>
            <p:cNvSpPr/>
            <p:nvPr/>
          </p:nvSpPr>
          <p:spPr>
            <a:xfrm>
              <a:off x="3467675" y="249875"/>
              <a:ext cx="46400" cy="56475"/>
            </a:xfrm>
            <a:custGeom>
              <a:avLst/>
              <a:gdLst/>
              <a:ahLst/>
              <a:cxnLst/>
              <a:rect l="l" t="t" r="r" b="b"/>
              <a:pathLst>
                <a:path w="1856" h="2259" extrusionOk="0">
                  <a:moveTo>
                    <a:pt x="647" y="1"/>
                  </a:moveTo>
                  <a:cubicBezTo>
                    <a:pt x="562" y="1"/>
                    <a:pt x="476" y="20"/>
                    <a:pt x="395" y="60"/>
                  </a:cubicBezTo>
                  <a:cubicBezTo>
                    <a:pt x="115" y="198"/>
                    <a:pt x="1" y="539"/>
                    <a:pt x="142" y="819"/>
                  </a:cubicBezTo>
                  <a:lnTo>
                    <a:pt x="705" y="1948"/>
                  </a:lnTo>
                  <a:cubicBezTo>
                    <a:pt x="806" y="2144"/>
                    <a:pt x="1004" y="2259"/>
                    <a:pt x="1211" y="2259"/>
                  </a:cubicBezTo>
                  <a:cubicBezTo>
                    <a:pt x="1296" y="2259"/>
                    <a:pt x="1383" y="2239"/>
                    <a:pt x="1464" y="2198"/>
                  </a:cubicBezTo>
                  <a:cubicBezTo>
                    <a:pt x="1744" y="2059"/>
                    <a:pt x="1856" y="1722"/>
                    <a:pt x="1717" y="1442"/>
                  </a:cubicBezTo>
                  <a:lnTo>
                    <a:pt x="1151" y="313"/>
                  </a:lnTo>
                  <a:cubicBezTo>
                    <a:pt x="1053" y="114"/>
                    <a:pt x="853" y="1"/>
                    <a:pt x="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81" name="Google Shape;5583;p70">
              <a:extLst>
                <a:ext uri="{FF2B5EF4-FFF2-40B4-BE49-F238E27FC236}">
                  <a16:creationId xmlns:a16="http://schemas.microsoft.com/office/drawing/2014/main" id="{90181AC7-0DCB-F694-CEDA-54A0D64CB24C}"/>
                </a:ext>
              </a:extLst>
            </p:cNvPr>
            <p:cNvSpPr/>
            <p:nvPr/>
          </p:nvSpPr>
          <p:spPr>
            <a:xfrm>
              <a:off x="3566525" y="249875"/>
              <a:ext cx="46400" cy="56475"/>
            </a:xfrm>
            <a:custGeom>
              <a:avLst/>
              <a:gdLst/>
              <a:ahLst/>
              <a:cxnLst/>
              <a:rect l="l" t="t" r="r" b="b"/>
              <a:pathLst>
                <a:path w="1856" h="2259" extrusionOk="0">
                  <a:moveTo>
                    <a:pt x="1210" y="1"/>
                  </a:moveTo>
                  <a:cubicBezTo>
                    <a:pt x="1003" y="1"/>
                    <a:pt x="803" y="114"/>
                    <a:pt x="705" y="313"/>
                  </a:cubicBezTo>
                  <a:lnTo>
                    <a:pt x="139" y="1442"/>
                  </a:lnTo>
                  <a:cubicBezTo>
                    <a:pt x="1" y="1719"/>
                    <a:pt x="115" y="2059"/>
                    <a:pt x="392" y="2198"/>
                  </a:cubicBezTo>
                  <a:cubicBezTo>
                    <a:pt x="474" y="2239"/>
                    <a:pt x="561" y="2259"/>
                    <a:pt x="646" y="2259"/>
                  </a:cubicBezTo>
                  <a:cubicBezTo>
                    <a:pt x="852" y="2259"/>
                    <a:pt x="1051" y="2144"/>
                    <a:pt x="1151" y="1948"/>
                  </a:cubicBezTo>
                  <a:lnTo>
                    <a:pt x="1714" y="819"/>
                  </a:lnTo>
                  <a:cubicBezTo>
                    <a:pt x="1856" y="539"/>
                    <a:pt x="1741" y="198"/>
                    <a:pt x="1461" y="60"/>
                  </a:cubicBezTo>
                  <a:cubicBezTo>
                    <a:pt x="1381" y="20"/>
                    <a:pt x="1295" y="1"/>
                    <a:pt x="12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82" name="Google Shape;5584;p70">
              <a:extLst>
                <a:ext uri="{FF2B5EF4-FFF2-40B4-BE49-F238E27FC236}">
                  <a16:creationId xmlns:a16="http://schemas.microsoft.com/office/drawing/2014/main" id="{CF25C3CD-3C12-CE66-8E60-CC01465043E7}"/>
                </a:ext>
              </a:extLst>
            </p:cNvPr>
            <p:cNvSpPr/>
            <p:nvPr/>
          </p:nvSpPr>
          <p:spPr>
            <a:xfrm>
              <a:off x="3413250" y="334550"/>
              <a:ext cx="56500" cy="28250"/>
            </a:xfrm>
            <a:custGeom>
              <a:avLst/>
              <a:gdLst/>
              <a:ahLst/>
              <a:cxnLst/>
              <a:rect l="l" t="t" r="r" b="b"/>
              <a:pathLst>
                <a:path w="2260" h="1130" extrusionOk="0">
                  <a:moveTo>
                    <a:pt x="567" y="0"/>
                  </a:moveTo>
                  <a:cubicBezTo>
                    <a:pt x="254" y="0"/>
                    <a:pt x="1" y="253"/>
                    <a:pt x="1" y="567"/>
                  </a:cubicBezTo>
                  <a:cubicBezTo>
                    <a:pt x="1" y="877"/>
                    <a:pt x="254" y="1130"/>
                    <a:pt x="567" y="1130"/>
                  </a:cubicBezTo>
                  <a:lnTo>
                    <a:pt x="1696" y="1130"/>
                  </a:lnTo>
                  <a:cubicBezTo>
                    <a:pt x="2006" y="1130"/>
                    <a:pt x="2259" y="877"/>
                    <a:pt x="2259" y="567"/>
                  </a:cubicBezTo>
                  <a:cubicBezTo>
                    <a:pt x="2259" y="253"/>
                    <a:pt x="2006" y="0"/>
                    <a:pt x="16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83" name="Google Shape;5585;p70">
              <a:extLst>
                <a:ext uri="{FF2B5EF4-FFF2-40B4-BE49-F238E27FC236}">
                  <a16:creationId xmlns:a16="http://schemas.microsoft.com/office/drawing/2014/main" id="{65438CD9-E882-0409-DCC0-000E809C4392}"/>
                </a:ext>
              </a:extLst>
            </p:cNvPr>
            <p:cNvSpPr/>
            <p:nvPr/>
          </p:nvSpPr>
          <p:spPr>
            <a:xfrm>
              <a:off x="3300325" y="476675"/>
              <a:ext cx="84725" cy="254100"/>
            </a:xfrm>
            <a:custGeom>
              <a:avLst/>
              <a:gdLst/>
              <a:ahLst/>
              <a:cxnLst/>
              <a:rect l="l" t="t" r="r" b="b"/>
              <a:pathLst>
                <a:path w="3389" h="10164" extrusionOk="0">
                  <a:moveTo>
                    <a:pt x="567" y="1"/>
                  </a:moveTo>
                  <a:cubicBezTo>
                    <a:pt x="254" y="1"/>
                    <a:pt x="1" y="251"/>
                    <a:pt x="1" y="564"/>
                  </a:cubicBezTo>
                  <a:lnTo>
                    <a:pt x="1" y="9598"/>
                  </a:lnTo>
                  <a:cubicBezTo>
                    <a:pt x="1" y="9911"/>
                    <a:pt x="254" y="10164"/>
                    <a:pt x="567" y="10164"/>
                  </a:cubicBezTo>
                  <a:lnTo>
                    <a:pt x="2825" y="10164"/>
                  </a:lnTo>
                  <a:cubicBezTo>
                    <a:pt x="3136" y="10164"/>
                    <a:pt x="3389" y="9911"/>
                    <a:pt x="3389" y="9598"/>
                  </a:cubicBezTo>
                  <a:lnTo>
                    <a:pt x="3389" y="564"/>
                  </a:lnTo>
                  <a:cubicBezTo>
                    <a:pt x="3389" y="251"/>
                    <a:pt x="3136" y="1"/>
                    <a:pt x="28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84" name="Google Shape;5586;p70">
              <a:extLst>
                <a:ext uri="{FF2B5EF4-FFF2-40B4-BE49-F238E27FC236}">
                  <a16:creationId xmlns:a16="http://schemas.microsoft.com/office/drawing/2014/main" id="{E7E827EA-FF6A-3A92-B97B-08303A48C4C2}"/>
                </a:ext>
              </a:extLst>
            </p:cNvPr>
            <p:cNvSpPr/>
            <p:nvPr/>
          </p:nvSpPr>
          <p:spPr>
            <a:xfrm>
              <a:off x="3413250" y="335525"/>
              <a:ext cx="320800" cy="395250"/>
            </a:xfrm>
            <a:custGeom>
              <a:avLst/>
              <a:gdLst/>
              <a:ahLst/>
              <a:cxnLst/>
              <a:rect l="l" t="t" r="r" b="b"/>
              <a:pathLst>
                <a:path w="12832" h="15810" extrusionOk="0">
                  <a:moveTo>
                    <a:pt x="3954" y="1"/>
                  </a:moveTo>
                  <a:cubicBezTo>
                    <a:pt x="3641" y="1"/>
                    <a:pt x="3388" y="254"/>
                    <a:pt x="3388" y="564"/>
                  </a:cubicBezTo>
                  <a:cubicBezTo>
                    <a:pt x="3388" y="1871"/>
                    <a:pt x="2879" y="4225"/>
                    <a:pt x="1922" y="5186"/>
                  </a:cubicBezTo>
                  <a:cubicBezTo>
                    <a:pt x="1274" y="5830"/>
                    <a:pt x="723" y="6065"/>
                    <a:pt x="1" y="6427"/>
                  </a:cubicBezTo>
                  <a:lnTo>
                    <a:pt x="1" y="14897"/>
                  </a:lnTo>
                  <a:cubicBezTo>
                    <a:pt x="1109" y="15268"/>
                    <a:pt x="2515" y="15810"/>
                    <a:pt x="4659" y="15810"/>
                  </a:cubicBezTo>
                  <a:lnTo>
                    <a:pt x="8351" y="15810"/>
                  </a:lnTo>
                  <a:cubicBezTo>
                    <a:pt x="9567" y="15810"/>
                    <a:pt x="10516" y="14680"/>
                    <a:pt x="10046" y="13491"/>
                  </a:cubicBezTo>
                  <a:cubicBezTo>
                    <a:pt x="11019" y="13226"/>
                    <a:pt x="11546" y="12172"/>
                    <a:pt x="11175" y="11233"/>
                  </a:cubicBezTo>
                  <a:cubicBezTo>
                    <a:pt x="12386" y="10901"/>
                    <a:pt x="12832" y="9408"/>
                    <a:pt x="11992" y="8468"/>
                  </a:cubicBezTo>
                  <a:cubicBezTo>
                    <a:pt x="12314" y="8107"/>
                    <a:pt x="12467" y="7625"/>
                    <a:pt x="12410" y="7143"/>
                  </a:cubicBezTo>
                  <a:cubicBezTo>
                    <a:pt x="12311" y="6267"/>
                    <a:pt x="11495" y="5647"/>
                    <a:pt x="10612" y="5647"/>
                  </a:cubicBezTo>
                  <a:lnTo>
                    <a:pt x="6213" y="5647"/>
                  </a:lnTo>
                  <a:cubicBezTo>
                    <a:pt x="6586" y="4975"/>
                    <a:pt x="6785" y="3081"/>
                    <a:pt x="6776" y="2307"/>
                  </a:cubicBezTo>
                  <a:cubicBezTo>
                    <a:pt x="6761" y="1027"/>
                    <a:pt x="5701" y="1"/>
                    <a:pt x="4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85" name="Google Shape;5587;p70">
            <a:extLst>
              <a:ext uri="{FF2B5EF4-FFF2-40B4-BE49-F238E27FC236}">
                <a16:creationId xmlns:a16="http://schemas.microsoft.com/office/drawing/2014/main" id="{9608C717-DFE4-FB16-9282-F8A4931AEF21}"/>
              </a:ext>
            </a:extLst>
          </p:cNvPr>
          <p:cNvGrpSpPr/>
          <p:nvPr/>
        </p:nvGrpSpPr>
        <p:grpSpPr>
          <a:xfrm>
            <a:off x="5446241" y="2823143"/>
            <a:ext cx="449287" cy="382444"/>
            <a:chOff x="5645200" y="879425"/>
            <a:chExt cx="478575" cy="407375"/>
          </a:xfrm>
          <a:solidFill>
            <a:schemeClr val="tx1"/>
          </a:solidFill>
        </p:grpSpPr>
        <p:sp>
          <p:nvSpPr>
            <p:cNvPr id="86" name="Google Shape;5588;p70">
              <a:extLst>
                <a:ext uri="{FF2B5EF4-FFF2-40B4-BE49-F238E27FC236}">
                  <a16:creationId xmlns:a16="http://schemas.microsoft.com/office/drawing/2014/main" id="{B12C0EBF-CB71-0E65-AA0A-D35229C7B9B1}"/>
                </a:ext>
              </a:extLst>
            </p:cNvPr>
            <p:cNvSpPr/>
            <p:nvPr/>
          </p:nvSpPr>
          <p:spPr>
            <a:xfrm>
              <a:off x="6004200" y="1075025"/>
              <a:ext cx="86075" cy="93450"/>
            </a:xfrm>
            <a:custGeom>
              <a:avLst/>
              <a:gdLst/>
              <a:ahLst/>
              <a:cxnLst/>
              <a:rect l="l" t="t" r="r" b="b"/>
              <a:pathLst>
                <a:path w="3443" h="3738" extrusionOk="0">
                  <a:moveTo>
                    <a:pt x="1" y="0"/>
                  </a:moveTo>
                  <a:lnTo>
                    <a:pt x="1" y="3737"/>
                  </a:lnTo>
                  <a:lnTo>
                    <a:pt x="1907" y="3737"/>
                  </a:lnTo>
                  <a:cubicBezTo>
                    <a:pt x="2157" y="3737"/>
                    <a:pt x="2377" y="3574"/>
                    <a:pt x="2449" y="3334"/>
                  </a:cubicBezTo>
                  <a:lnTo>
                    <a:pt x="344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87" name="Google Shape;5589;p70">
              <a:extLst>
                <a:ext uri="{FF2B5EF4-FFF2-40B4-BE49-F238E27FC236}">
                  <a16:creationId xmlns:a16="http://schemas.microsoft.com/office/drawing/2014/main" id="{43F1F41C-31A0-6E1C-1ECC-1E763F3AD10A}"/>
                </a:ext>
              </a:extLst>
            </p:cNvPr>
            <p:cNvSpPr/>
            <p:nvPr/>
          </p:nvSpPr>
          <p:spPr>
            <a:xfrm>
              <a:off x="5880900" y="953275"/>
              <a:ext cx="95100" cy="93525"/>
            </a:xfrm>
            <a:custGeom>
              <a:avLst/>
              <a:gdLst/>
              <a:ahLst/>
              <a:cxnLst/>
              <a:rect l="l" t="t" r="r" b="b"/>
              <a:pathLst>
                <a:path w="3804" h="3741" extrusionOk="0">
                  <a:moveTo>
                    <a:pt x="0" y="1"/>
                  </a:moveTo>
                  <a:lnTo>
                    <a:pt x="0" y="3741"/>
                  </a:lnTo>
                  <a:lnTo>
                    <a:pt x="3804" y="3741"/>
                  </a:lnTo>
                  <a:lnTo>
                    <a:pt x="38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88" name="Google Shape;5590;p70">
              <a:extLst>
                <a:ext uri="{FF2B5EF4-FFF2-40B4-BE49-F238E27FC236}">
                  <a16:creationId xmlns:a16="http://schemas.microsoft.com/office/drawing/2014/main" id="{48534120-B0CC-A5A0-684A-6EC6F1C59FD5}"/>
                </a:ext>
              </a:extLst>
            </p:cNvPr>
            <p:cNvSpPr/>
            <p:nvPr/>
          </p:nvSpPr>
          <p:spPr>
            <a:xfrm>
              <a:off x="6004200" y="953275"/>
              <a:ext cx="119575" cy="93525"/>
            </a:xfrm>
            <a:custGeom>
              <a:avLst/>
              <a:gdLst/>
              <a:ahLst/>
              <a:cxnLst/>
              <a:rect l="l" t="t" r="r" b="b"/>
              <a:pathLst>
                <a:path w="4783" h="3741" extrusionOk="0">
                  <a:moveTo>
                    <a:pt x="1" y="1"/>
                  </a:moveTo>
                  <a:lnTo>
                    <a:pt x="1" y="3741"/>
                  </a:lnTo>
                  <a:lnTo>
                    <a:pt x="3777" y="3741"/>
                  </a:lnTo>
                  <a:lnTo>
                    <a:pt x="4674" y="727"/>
                  </a:lnTo>
                  <a:cubicBezTo>
                    <a:pt x="4783" y="365"/>
                    <a:pt x="4512" y="1"/>
                    <a:pt x="41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89" name="Google Shape;5591;p70">
              <a:extLst>
                <a:ext uri="{FF2B5EF4-FFF2-40B4-BE49-F238E27FC236}">
                  <a16:creationId xmlns:a16="http://schemas.microsoft.com/office/drawing/2014/main" id="{5F8F9158-4D8C-7B86-D0F9-3C87059C82ED}"/>
                </a:ext>
              </a:extLst>
            </p:cNvPr>
            <p:cNvSpPr/>
            <p:nvPr/>
          </p:nvSpPr>
          <p:spPr>
            <a:xfrm>
              <a:off x="5880900" y="1075025"/>
              <a:ext cx="95100" cy="93450"/>
            </a:xfrm>
            <a:custGeom>
              <a:avLst/>
              <a:gdLst/>
              <a:ahLst/>
              <a:cxnLst/>
              <a:rect l="l" t="t" r="r" b="b"/>
              <a:pathLst>
                <a:path w="3804" h="3738" extrusionOk="0">
                  <a:moveTo>
                    <a:pt x="0" y="0"/>
                  </a:moveTo>
                  <a:lnTo>
                    <a:pt x="0" y="3737"/>
                  </a:lnTo>
                  <a:lnTo>
                    <a:pt x="3804" y="3737"/>
                  </a:lnTo>
                  <a:lnTo>
                    <a:pt x="38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90" name="Google Shape;5592;p70">
              <a:extLst>
                <a:ext uri="{FF2B5EF4-FFF2-40B4-BE49-F238E27FC236}">
                  <a16:creationId xmlns:a16="http://schemas.microsoft.com/office/drawing/2014/main" id="{C371274F-327A-A3FE-E700-FB14F0D4A9CF}"/>
                </a:ext>
              </a:extLst>
            </p:cNvPr>
            <p:cNvSpPr/>
            <p:nvPr/>
          </p:nvSpPr>
          <p:spPr>
            <a:xfrm>
              <a:off x="5645200" y="879425"/>
              <a:ext cx="207500" cy="167375"/>
            </a:xfrm>
            <a:custGeom>
              <a:avLst/>
              <a:gdLst/>
              <a:ahLst/>
              <a:cxnLst/>
              <a:rect l="l" t="t" r="r" b="b"/>
              <a:pathLst>
                <a:path w="8300" h="6695" extrusionOk="0">
                  <a:moveTo>
                    <a:pt x="563" y="1"/>
                  </a:moveTo>
                  <a:cubicBezTo>
                    <a:pt x="253" y="1"/>
                    <a:pt x="0" y="254"/>
                    <a:pt x="0" y="564"/>
                  </a:cubicBezTo>
                  <a:cubicBezTo>
                    <a:pt x="0" y="877"/>
                    <a:pt x="253" y="1130"/>
                    <a:pt x="563" y="1130"/>
                  </a:cubicBezTo>
                  <a:lnTo>
                    <a:pt x="2403" y="1130"/>
                  </a:lnTo>
                  <a:lnTo>
                    <a:pt x="3159" y="3672"/>
                  </a:lnTo>
                  <a:cubicBezTo>
                    <a:pt x="3162" y="3678"/>
                    <a:pt x="3162" y="3687"/>
                    <a:pt x="3165" y="3696"/>
                  </a:cubicBezTo>
                  <a:lnTo>
                    <a:pt x="4059" y="6695"/>
                  </a:lnTo>
                  <a:lnTo>
                    <a:pt x="8299" y="6695"/>
                  </a:lnTo>
                  <a:lnTo>
                    <a:pt x="8299" y="2955"/>
                  </a:lnTo>
                  <a:lnTo>
                    <a:pt x="4123" y="2955"/>
                  </a:lnTo>
                  <a:lnTo>
                    <a:pt x="3364" y="404"/>
                  </a:lnTo>
                  <a:cubicBezTo>
                    <a:pt x="3295" y="163"/>
                    <a:pt x="3072" y="1"/>
                    <a:pt x="28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91" name="Google Shape;5593;p70">
              <a:extLst>
                <a:ext uri="{FF2B5EF4-FFF2-40B4-BE49-F238E27FC236}">
                  <a16:creationId xmlns:a16="http://schemas.microsoft.com/office/drawing/2014/main" id="{26B746F0-7DF1-090A-4571-4D329B6B7635}"/>
                </a:ext>
              </a:extLst>
            </p:cNvPr>
            <p:cNvSpPr/>
            <p:nvPr/>
          </p:nvSpPr>
          <p:spPr>
            <a:xfrm>
              <a:off x="5722500" y="1075025"/>
              <a:ext cx="370875" cy="211775"/>
            </a:xfrm>
            <a:custGeom>
              <a:avLst/>
              <a:gdLst/>
              <a:ahLst/>
              <a:cxnLst/>
              <a:rect l="l" t="t" r="r" b="b"/>
              <a:pathLst>
                <a:path w="14835" h="8471" extrusionOk="0">
                  <a:moveTo>
                    <a:pt x="1305" y="0"/>
                  </a:moveTo>
                  <a:lnTo>
                    <a:pt x="2082" y="2614"/>
                  </a:lnTo>
                  <a:cubicBezTo>
                    <a:pt x="901" y="2701"/>
                    <a:pt x="1" y="3704"/>
                    <a:pt x="40" y="4887"/>
                  </a:cubicBezTo>
                  <a:cubicBezTo>
                    <a:pt x="82" y="6071"/>
                    <a:pt x="1049" y="7010"/>
                    <a:pt x="2232" y="7019"/>
                  </a:cubicBezTo>
                  <a:lnTo>
                    <a:pt x="2795" y="7019"/>
                  </a:lnTo>
                  <a:cubicBezTo>
                    <a:pt x="3045" y="7878"/>
                    <a:pt x="3834" y="8471"/>
                    <a:pt x="4731" y="8471"/>
                  </a:cubicBezTo>
                  <a:cubicBezTo>
                    <a:pt x="5629" y="8471"/>
                    <a:pt x="6418" y="7878"/>
                    <a:pt x="6671" y="7019"/>
                  </a:cubicBezTo>
                  <a:lnTo>
                    <a:pt x="9667" y="7019"/>
                  </a:lnTo>
                  <a:cubicBezTo>
                    <a:pt x="9917" y="7878"/>
                    <a:pt x="10709" y="8471"/>
                    <a:pt x="11606" y="8471"/>
                  </a:cubicBezTo>
                  <a:cubicBezTo>
                    <a:pt x="12500" y="8471"/>
                    <a:pt x="13292" y="7878"/>
                    <a:pt x="13542" y="7019"/>
                  </a:cubicBezTo>
                  <a:lnTo>
                    <a:pt x="14271" y="7019"/>
                  </a:lnTo>
                  <a:cubicBezTo>
                    <a:pt x="14581" y="7019"/>
                    <a:pt x="14834" y="6766"/>
                    <a:pt x="14834" y="6453"/>
                  </a:cubicBezTo>
                  <a:cubicBezTo>
                    <a:pt x="14834" y="6140"/>
                    <a:pt x="14581" y="5890"/>
                    <a:pt x="14271" y="5890"/>
                  </a:cubicBezTo>
                  <a:lnTo>
                    <a:pt x="13542" y="5890"/>
                  </a:lnTo>
                  <a:cubicBezTo>
                    <a:pt x="13292" y="5029"/>
                    <a:pt x="12500" y="4436"/>
                    <a:pt x="11606" y="4436"/>
                  </a:cubicBezTo>
                  <a:cubicBezTo>
                    <a:pt x="10709" y="4436"/>
                    <a:pt x="9917" y="5029"/>
                    <a:pt x="9667" y="5890"/>
                  </a:cubicBezTo>
                  <a:lnTo>
                    <a:pt x="6671" y="5890"/>
                  </a:lnTo>
                  <a:cubicBezTo>
                    <a:pt x="6418" y="5029"/>
                    <a:pt x="5629" y="4436"/>
                    <a:pt x="4731" y="4436"/>
                  </a:cubicBezTo>
                  <a:cubicBezTo>
                    <a:pt x="3834" y="4436"/>
                    <a:pt x="3045" y="5029"/>
                    <a:pt x="2792" y="5890"/>
                  </a:cubicBezTo>
                  <a:lnTo>
                    <a:pt x="2232" y="5890"/>
                  </a:lnTo>
                  <a:cubicBezTo>
                    <a:pt x="1639" y="5890"/>
                    <a:pt x="1157" y="5408"/>
                    <a:pt x="1157" y="4815"/>
                  </a:cubicBezTo>
                  <a:cubicBezTo>
                    <a:pt x="1157" y="4219"/>
                    <a:pt x="1639" y="3737"/>
                    <a:pt x="2232" y="3737"/>
                  </a:cubicBezTo>
                  <a:lnTo>
                    <a:pt x="5207" y="3737"/>
                  </a:lnTo>
                  <a:lnTo>
                    <a:pt x="52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92" name="Google Shape;5594;p70">
            <a:extLst>
              <a:ext uri="{FF2B5EF4-FFF2-40B4-BE49-F238E27FC236}">
                <a16:creationId xmlns:a16="http://schemas.microsoft.com/office/drawing/2014/main" id="{4B76173B-29B7-7DB1-85EB-2DB55F92D962}"/>
              </a:ext>
            </a:extLst>
          </p:cNvPr>
          <p:cNvGrpSpPr/>
          <p:nvPr/>
        </p:nvGrpSpPr>
        <p:grpSpPr>
          <a:xfrm>
            <a:off x="6027674" y="2788197"/>
            <a:ext cx="397581" cy="452337"/>
            <a:chOff x="6264525" y="842250"/>
            <a:chExt cx="423500" cy="481825"/>
          </a:xfrm>
          <a:solidFill>
            <a:schemeClr val="tx1"/>
          </a:solidFill>
        </p:grpSpPr>
        <p:sp>
          <p:nvSpPr>
            <p:cNvPr id="93" name="Google Shape;5595;p70">
              <a:extLst>
                <a:ext uri="{FF2B5EF4-FFF2-40B4-BE49-F238E27FC236}">
                  <a16:creationId xmlns:a16="http://schemas.microsoft.com/office/drawing/2014/main" id="{72F29F30-D0FE-DC0F-17EC-347C48117A90}"/>
                </a:ext>
              </a:extLst>
            </p:cNvPr>
            <p:cNvSpPr/>
            <p:nvPr/>
          </p:nvSpPr>
          <p:spPr>
            <a:xfrm>
              <a:off x="6264525" y="1033450"/>
              <a:ext cx="135300" cy="266450"/>
            </a:xfrm>
            <a:custGeom>
              <a:avLst/>
              <a:gdLst/>
              <a:ahLst/>
              <a:cxnLst/>
              <a:rect l="l" t="t" r="r" b="b"/>
              <a:pathLst>
                <a:path w="5412" h="10658" extrusionOk="0">
                  <a:moveTo>
                    <a:pt x="1" y="1"/>
                  </a:moveTo>
                  <a:lnTo>
                    <a:pt x="1" y="9932"/>
                  </a:lnTo>
                  <a:cubicBezTo>
                    <a:pt x="1" y="10182"/>
                    <a:pt x="61" y="10429"/>
                    <a:pt x="169" y="10658"/>
                  </a:cubicBezTo>
                  <a:lnTo>
                    <a:pt x="5412" y="5415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94" name="Google Shape;5596;p70">
              <a:extLst>
                <a:ext uri="{FF2B5EF4-FFF2-40B4-BE49-F238E27FC236}">
                  <a16:creationId xmlns:a16="http://schemas.microsoft.com/office/drawing/2014/main" id="{9A468BCB-E708-A6FF-12B2-3BAA3F7226A7}"/>
                </a:ext>
              </a:extLst>
            </p:cNvPr>
            <p:cNvSpPr/>
            <p:nvPr/>
          </p:nvSpPr>
          <p:spPr>
            <a:xfrm>
              <a:off x="6552700" y="1033450"/>
              <a:ext cx="135325" cy="266450"/>
            </a:xfrm>
            <a:custGeom>
              <a:avLst/>
              <a:gdLst/>
              <a:ahLst/>
              <a:cxnLst/>
              <a:rect l="l" t="t" r="r" b="b"/>
              <a:pathLst>
                <a:path w="5413" h="10658" extrusionOk="0">
                  <a:moveTo>
                    <a:pt x="5412" y="1"/>
                  </a:moveTo>
                  <a:lnTo>
                    <a:pt x="1" y="5415"/>
                  </a:lnTo>
                  <a:lnTo>
                    <a:pt x="5243" y="10658"/>
                  </a:lnTo>
                  <a:cubicBezTo>
                    <a:pt x="5352" y="10429"/>
                    <a:pt x="5412" y="10182"/>
                    <a:pt x="5412" y="9932"/>
                  </a:cubicBezTo>
                  <a:lnTo>
                    <a:pt x="541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95" name="Google Shape;5597;p70">
              <a:extLst>
                <a:ext uri="{FF2B5EF4-FFF2-40B4-BE49-F238E27FC236}">
                  <a16:creationId xmlns:a16="http://schemas.microsoft.com/office/drawing/2014/main" id="{14AA2C11-50CB-9B30-705F-F6865FF01C44}"/>
                </a:ext>
              </a:extLst>
            </p:cNvPr>
            <p:cNvSpPr/>
            <p:nvPr/>
          </p:nvSpPr>
          <p:spPr>
            <a:xfrm>
              <a:off x="6462150" y="985275"/>
              <a:ext cx="28025" cy="28250"/>
            </a:xfrm>
            <a:custGeom>
              <a:avLst/>
              <a:gdLst/>
              <a:ahLst/>
              <a:cxnLst/>
              <a:rect l="l" t="t" r="r" b="b"/>
              <a:pathLst>
                <a:path w="1121" h="1130" extrusionOk="0">
                  <a:moveTo>
                    <a:pt x="566" y="1"/>
                  </a:moveTo>
                  <a:cubicBezTo>
                    <a:pt x="253" y="1"/>
                    <a:pt x="0" y="254"/>
                    <a:pt x="0" y="567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955" y="1130"/>
                    <a:pt x="1060" y="862"/>
                    <a:pt x="1120" y="528"/>
                  </a:cubicBezTo>
                  <a:cubicBezTo>
                    <a:pt x="1102" y="233"/>
                    <a:pt x="862" y="4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96" name="Google Shape;5598;p70">
              <a:extLst>
                <a:ext uri="{FF2B5EF4-FFF2-40B4-BE49-F238E27FC236}">
                  <a16:creationId xmlns:a16="http://schemas.microsoft.com/office/drawing/2014/main" id="{08C3B9FF-FC70-D870-8AC7-D873FA2EF63B}"/>
                </a:ext>
              </a:extLst>
            </p:cNvPr>
            <p:cNvSpPr/>
            <p:nvPr/>
          </p:nvSpPr>
          <p:spPr>
            <a:xfrm>
              <a:off x="6288775" y="1182900"/>
              <a:ext cx="375075" cy="141175"/>
            </a:xfrm>
            <a:custGeom>
              <a:avLst/>
              <a:gdLst/>
              <a:ahLst/>
              <a:cxnLst/>
              <a:rect l="l" t="t" r="r" b="b"/>
              <a:pathLst>
                <a:path w="15003" h="5647" extrusionOk="0">
                  <a:moveTo>
                    <a:pt x="5475" y="0"/>
                  </a:moveTo>
                  <a:lnTo>
                    <a:pt x="0" y="5478"/>
                  </a:lnTo>
                  <a:cubicBezTo>
                    <a:pt x="226" y="5586"/>
                    <a:pt x="473" y="5646"/>
                    <a:pt x="726" y="5646"/>
                  </a:cubicBezTo>
                  <a:lnTo>
                    <a:pt x="14277" y="5646"/>
                  </a:lnTo>
                  <a:cubicBezTo>
                    <a:pt x="14527" y="5646"/>
                    <a:pt x="14774" y="5586"/>
                    <a:pt x="15002" y="5478"/>
                  </a:cubicBezTo>
                  <a:lnTo>
                    <a:pt x="95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97" name="Google Shape;5599;p70">
              <a:extLst>
                <a:ext uri="{FF2B5EF4-FFF2-40B4-BE49-F238E27FC236}">
                  <a16:creationId xmlns:a16="http://schemas.microsoft.com/office/drawing/2014/main" id="{F775164A-D6A9-93BB-B520-7611DDEAF5C3}"/>
                </a:ext>
              </a:extLst>
            </p:cNvPr>
            <p:cNvSpPr/>
            <p:nvPr/>
          </p:nvSpPr>
          <p:spPr>
            <a:xfrm>
              <a:off x="6278675" y="965325"/>
              <a:ext cx="42350" cy="84725"/>
            </a:xfrm>
            <a:custGeom>
              <a:avLst/>
              <a:gdLst/>
              <a:ahLst/>
              <a:cxnLst/>
              <a:rect l="l" t="t" r="r" b="b"/>
              <a:pathLst>
                <a:path w="1694" h="3389" extrusionOk="0">
                  <a:moveTo>
                    <a:pt x="1693" y="1"/>
                  </a:moveTo>
                  <a:lnTo>
                    <a:pt x="1" y="1693"/>
                  </a:lnTo>
                  <a:lnTo>
                    <a:pt x="1693" y="3388"/>
                  </a:lnTo>
                  <a:lnTo>
                    <a:pt x="169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98" name="Google Shape;5600;p70">
              <a:extLst>
                <a:ext uri="{FF2B5EF4-FFF2-40B4-BE49-F238E27FC236}">
                  <a16:creationId xmlns:a16="http://schemas.microsoft.com/office/drawing/2014/main" id="{2E61EAA6-A00B-61A1-0DD5-C5B73857291C}"/>
                </a:ext>
              </a:extLst>
            </p:cNvPr>
            <p:cNvSpPr/>
            <p:nvPr/>
          </p:nvSpPr>
          <p:spPr>
            <a:xfrm>
              <a:off x="6631525" y="965325"/>
              <a:ext cx="42400" cy="84725"/>
            </a:xfrm>
            <a:custGeom>
              <a:avLst/>
              <a:gdLst/>
              <a:ahLst/>
              <a:cxnLst/>
              <a:rect l="l" t="t" r="r" b="b"/>
              <a:pathLst>
                <a:path w="1696" h="3389" extrusionOk="0">
                  <a:moveTo>
                    <a:pt x="1" y="1"/>
                  </a:moveTo>
                  <a:lnTo>
                    <a:pt x="1" y="3388"/>
                  </a:lnTo>
                  <a:lnTo>
                    <a:pt x="1696" y="1693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99" name="Google Shape;5601;p70">
              <a:extLst>
                <a:ext uri="{FF2B5EF4-FFF2-40B4-BE49-F238E27FC236}">
                  <a16:creationId xmlns:a16="http://schemas.microsoft.com/office/drawing/2014/main" id="{7D4068EB-A24B-1E9C-E943-4AFA82388726}"/>
                </a:ext>
              </a:extLst>
            </p:cNvPr>
            <p:cNvSpPr/>
            <p:nvPr/>
          </p:nvSpPr>
          <p:spPr>
            <a:xfrm>
              <a:off x="6349225" y="842250"/>
              <a:ext cx="254100" cy="312425"/>
            </a:xfrm>
            <a:custGeom>
              <a:avLst/>
              <a:gdLst/>
              <a:ahLst/>
              <a:cxnLst/>
              <a:rect l="l" t="t" r="r" b="b"/>
              <a:pathLst>
                <a:path w="10164" h="12497" extrusionOk="0">
                  <a:moveTo>
                    <a:pt x="5081" y="2333"/>
                  </a:moveTo>
                  <a:cubicBezTo>
                    <a:pt x="5779" y="2333"/>
                    <a:pt x="6477" y="2518"/>
                    <a:pt x="7098" y="2885"/>
                  </a:cubicBezTo>
                  <a:cubicBezTo>
                    <a:pt x="8299" y="3596"/>
                    <a:pt x="9034" y="4891"/>
                    <a:pt x="9034" y="6288"/>
                  </a:cubicBezTo>
                  <a:cubicBezTo>
                    <a:pt x="9034" y="7293"/>
                    <a:pt x="8207" y="7981"/>
                    <a:pt x="7335" y="7981"/>
                  </a:cubicBezTo>
                  <a:cubicBezTo>
                    <a:pt x="6947" y="7981"/>
                    <a:pt x="6550" y="7845"/>
                    <a:pt x="6213" y="7540"/>
                  </a:cubicBezTo>
                  <a:cubicBezTo>
                    <a:pt x="5894" y="7824"/>
                    <a:pt x="5492" y="7968"/>
                    <a:pt x="5089" y="7968"/>
                  </a:cubicBezTo>
                  <a:cubicBezTo>
                    <a:pt x="4739" y="7968"/>
                    <a:pt x="4388" y="7860"/>
                    <a:pt x="4090" y="7640"/>
                  </a:cubicBezTo>
                  <a:cubicBezTo>
                    <a:pt x="3448" y="7170"/>
                    <a:pt x="3222" y="6315"/>
                    <a:pt x="3551" y="5589"/>
                  </a:cubicBezTo>
                  <a:cubicBezTo>
                    <a:pt x="3826" y="4973"/>
                    <a:pt x="4435" y="4593"/>
                    <a:pt x="5087" y="4593"/>
                  </a:cubicBezTo>
                  <a:cubicBezTo>
                    <a:pt x="5205" y="4593"/>
                    <a:pt x="5325" y="4606"/>
                    <a:pt x="5445" y="4632"/>
                  </a:cubicBezTo>
                  <a:cubicBezTo>
                    <a:pt x="6225" y="4800"/>
                    <a:pt x="6779" y="5490"/>
                    <a:pt x="6776" y="6288"/>
                  </a:cubicBezTo>
                  <a:cubicBezTo>
                    <a:pt x="6776" y="6660"/>
                    <a:pt x="7058" y="6846"/>
                    <a:pt x="7340" y="6846"/>
                  </a:cubicBezTo>
                  <a:cubicBezTo>
                    <a:pt x="7623" y="6846"/>
                    <a:pt x="7905" y="6660"/>
                    <a:pt x="7905" y="6288"/>
                  </a:cubicBezTo>
                  <a:cubicBezTo>
                    <a:pt x="7905" y="5288"/>
                    <a:pt x="7378" y="4367"/>
                    <a:pt x="6520" y="3858"/>
                  </a:cubicBezTo>
                  <a:cubicBezTo>
                    <a:pt x="6076" y="3595"/>
                    <a:pt x="5578" y="3463"/>
                    <a:pt x="5080" y="3463"/>
                  </a:cubicBezTo>
                  <a:cubicBezTo>
                    <a:pt x="4614" y="3463"/>
                    <a:pt x="4147" y="3578"/>
                    <a:pt x="3725" y="3810"/>
                  </a:cubicBezTo>
                  <a:cubicBezTo>
                    <a:pt x="2849" y="4288"/>
                    <a:pt x="2295" y="5195"/>
                    <a:pt x="2262" y="6191"/>
                  </a:cubicBezTo>
                  <a:cubicBezTo>
                    <a:pt x="2226" y="7188"/>
                    <a:pt x="2723" y="8128"/>
                    <a:pt x="3563" y="8667"/>
                  </a:cubicBezTo>
                  <a:cubicBezTo>
                    <a:pt x="4023" y="8960"/>
                    <a:pt x="4541" y="9107"/>
                    <a:pt x="5077" y="9107"/>
                  </a:cubicBezTo>
                  <a:cubicBezTo>
                    <a:pt x="5519" y="9107"/>
                    <a:pt x="5973" y="9007"/>
                    <a:pt x="6414" y="8805"/>
                  </a:cubicBezTo>
                  <a:cubicBezTo>
                    <a:pt x="6502" y="8765"/>
                    <a:pt x="6585" y="8746"/>
                    <a:pt x="6664" y="8746"/>
                  </a:cubicBezTo>
                  <a:cubicBezTo>
                    <a:pt x="7191" y="8746"/>
                    <a:pt x="7476" y="9559"/>
                    <a:pt x="6884" y="9832"/>
                  </a:cubicBezTo>
                  <a:cubicBezTo>
                    <a:pt x="6300" y="10100"/>
                    <a:pt x="5685" y="10239"/>
                    <a:pt x="5077" y="10239"/>
                  </a:cubicBezTo>
                  <a:cubicBezTo>
                    <a:pt x="4340" y="10239"/>
                    <a:pt x="3611" y="10036"/>
                    <a:pt x="2954" y="9615"/>
                  </a:cubicBezTo>
                  <a:cubicBezTo>
                    <a:pt x="1777" y="8865"/>
                    <a:pt x="1084" y="7546"/>
                    <a:pt x="1133" y="6152"/>
                  </a:cubicBezTo>
                  <a:cubicBezTo>
                    <a:pt x="1178" y="4755"/>
                    <a:pt x="1958" y="3490"/>
                    <a:pt x="3183" y="2819"/>
                  </a:cubicBezTo>
                  <a:cubicBezTo>
                    <a:pt x="3775" y="2494"/>
                    <a:pt x="4429" y="2333"/>
                    <a:pt x="5081" y="2333"/>
                  </a:cubicBezTo>
                  <a:close/>
                  <a:moveTo>
                    <a:pt x="618" y="0"/>
                  </a:moveTo>
                  <a:cubicBezTo>
                    <a:pt x="277" y="0"/>
                    <a:pt x="0" y="277"/>
                    <a:pt x="0" y="618"/>
                  </a:cubicBezTo>
                  <a:lnTo>
                    <a:pt x="0" y="9441"/>
                  </a:lnTo>
                  <a:lnTo>
                    <a:pt x="3057" y="12497"/>
                  </a:lnTo>
                  <a:lnTo>
                    <a:pt x="7107" y="12497"/>
                  </a:lnTo>
                  <a:lnTo>
                    <a:pt x="10163" y="9441"/>
                  </a:lnTo>
                  <a:lnTo>
                    <a:pt x="10163" y="723"/>
                  </a:lnTo>
                  <a:cubicBezTo>
                    <a:pt x="10163" y="326"/>
                    <a:pt x="9838" y="0"/>
                    <a:pt x="94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100" name="Google Shape;5602;p70">
            <a:extLst>
              <a:ext uri="{FF2B5EF4-FFF2-40B4-BE49-F238E27FC236}">
                <a16:creationId xmlns:a16="http://schemas.microsoft.com/office/drawing/2014/main" id="{2B1EE8E7-BDA3-55B5-02A5-860912C1C3D0}"/>
              </a:ext>
            </a:extLst>
          </p:cNvPr>
          <p:cNvGrpSpPr/>
          <p:nvPr/>
        </p:nvGrpSpPr>
        <p:grpSpPr>
          <a:xfrm>
            <a:off x="985392" y="3341069"/>
            <a:ext cx="452337" cy="452337"/>
            <a:chOff x="900750" y="1436075"/>
            <a:chExt cx="481825" cy="481825"/>
          </a:xfrm>
          <a:solidFill>
            <a:schemeClr val="tx1"/>
          </a:solidFill>
        </p:grpSpPr>
        <p:sp>
          <p:nvSpPr>
            <p:cNvPr id="101" name="Google Shape;5603;p70">
              <a:extLst>
                <a:ext uri="{FF2B5EF4-FFF2-40B4-BE49-F238E27FC236}">
                  <a16:creationId xmlns:a16="http://schemas.microsoft.com/office/drawing/2014/main" id="{B0C8C151-C482-7F05-8DF7-9C63367D3DB3}"/>
                </a:ext>
              </a:extLst>
            </p:cNvPr>
            <p:cNvSpPr/>
            <p:nvPr/>
          </p:nvSpPr>
          <p:spPr>
            <a:xfrm>
              <a:off x="900750" y="1627500"/>
              <a:ext cx="481825" cy="290400"/>
            </a:xfrm>
            <a:custGeom>
              <a:avLst/>
              <a:gdLst/>
              <a:ahLst/>
              <a:cxnLst/>
              <a:rect l="l" t="t" r="r" b="b"/>
              <a:pathLst>
                <a:path w="19273" h="11616" extrusionOk="0">
                  <a:moveTo>
                    <a:pt x="0" y="1"/>
                  </a:moveTo>
                  <a:lnTo>
                    <a:pt x="0" y="9920"/>
                  </a:lnTo>
                  <a:cubicBezTo>
                    <a:pt x="0" y="10856"/>
                    <a:pt x="759" y="11612"/>
                    <a:pt x="1696" y="11615"/>
                  </a:cubicBezTo>
                  <a:lnTo>
                    <a:pt x="17580" y="11615"/>
                  </a:lnTo>
                  <a:cubicBezTo>
                    <a:pt x="18513" y="11612"/>
                    <a:pt x="19272" y="10856"/>
                    <a:pt x="19272" y="9920"/>
                  </a:cubicBezTo>
                  <a:lnTo>
                    <a:pt x="19272" y="1"/>
                  </a:lnTo>
                  <a:lnTo>
                    <a:pt x="9977" y="6948"/>
                  </a:lnTo>
                  <a:cubicBezTo>
                    <a:pt x="9877" y="7020"/>
                    <a:pt x="9760" y="7059"/>
                    <a:pt x="9636" y="7059"/>
                  </a:cubicBezTo>
                  <a:cubicBezTo>
                    <a:pt x="9513" y="7059"/>
                    <a:pt x="9395" y="7020"/>
                    <a:pt x="9299" y="6948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02" name="Google Shape;5604;p70">
              <a:extLst>
                <a:ext uri="{FF2B5EF4-FFF2-40B4-BE49-F238E27FC236}">
                  <a16:creationId xmlns:a16="http://schemas.microsoft.com/office/drawing/2014/main" id="{8FBAA652-2D83-675F-A597-71927C65C0CF}"/>
                </a:ext>
              </a:extLst>
            </p:cNvPr>
            <p:cNvSpPr/>
            <p:nvPr/>
          </p:nvSpPr>
          <p:spPr>
            <a:xfrm>
              <a:off x="1296950" y="1549900"/>
              <a:ext cx="71550" cy="105850"/>
            </a:xfrm>
            <a:custGeom>
              <a:avLst/>
              <a:gdLst/>
              <a:ahLst/>
              <a:cxnLst/>
              <a:rect l="l" t="t" r="r" b="b"/>
              <a:pathLst>
                <a:path w="2862" h="4234" extrusionOk="0">
                  <a:moveTo>
                    <a:pt x="0" y="0"/>
                  </a:moveTo>
                  <a:lnTo>
                    <a:pt x="0" y="4234"/>
                  </a:lnTo>
                  <a:lnTo>
                    <a:pt x="2861" y="21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03" name="Google Shape;5605;p70">
              <a:extLst>
                <a:ext uri="{FF2B5EF4-FFF2-40B4-BE49-F238E27FC236}">
                  <a16:creationId xmlns:a16="http://schemas.microsoft.com/office/drawing/2014/main" id="{B028F206-31B4-49E8-0E6D-2A8885DE146C}"/>
                </a:ext>
              </a:extLst>
            </p:cNvPr>
            <p:cNvSpPr/>
            <p:nvPr/>
          </p:nvSpPr>
          <p:spPr>
            <a:xfrm>
              <a:off x="914900" y="1549900"/>
              <a:ext cx="71550" cy="105850"/>
            </a:xfrm>
            <a:custGeom>
              <a:avLst/>
              <a:gdLst/>
              <a:ahLst/>
              <a:cxnLst/>
              <a:rect l="l" t="t" r="r" b="b"/>
              <a:pathLst>
                <a:path w="2862" h="4234" extrusionOk="0">
                  <a:moveTo>
                    <a:pt x="2861" y="0"/>
                  </a:moveTo>
                  <a:lnTo>
                    <a:pt x="0" y="2117"/>
                  </a:lnTo>
                  <a:lnTo>
                    <a:pt x="2861" y="4234"/>
                  </a:lnTo>
                  <a:lnTo>
                    <a:pt x="286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04" name="Google Shape;5606;p70">
              <a:extLst>
                <a:ext uri="{FF2B5EF4-FFF2-40B4-BE49-F238E27FC236}">
                  <a16:creationId xmlns:a16="http://schemas.microsoft.com/office/drawing/2014/main" id="{9C0D8D52-0D29-68D5-408D-B70374B68108}"/>
                </a:ext>
              </a:extLst>
            </p:cNvPr>
            <p:cNvSpPr/>
            <p:nvPr/>
          </p:nvSpPr>
          <p:spPr>
            <a:xfrm>
              <a:off x="1014650" y="1436075"/>
              <a:ext cx="254100" cy="336150"/>
            </a:xfrm>
            <a:custGeom>
              <a:avLst/>
              <a:gdLst/>
              <a:ahLst/>
              <a:cxnLst/>
              <a:rect l="l" t="t" r="r" b="b"/>
              <a:pathLst>
                <a:path w="10164" h="13446" extrusionOk="0">
                  <a:moveTo>
                    <a:pt x="8468" y="3424"/>
                  </a:moveTo>
                  <a:cubicBezTo>
                    <a:pt x="8781" y="3424"/>
                    <a:pt x="9031" y="3677"/>
                    <a:pt x="9031" y="3990"/>
                  </a:cubicBezTo>
                  <a:cubicBezTo>
                    <a:pt x="9031" y="4300"/>
                    <a:pt x="8781" y="4553"/>
                    <a:pt x="8468" y="4553"/>
                  </a:cubicBezTo>
                  <a:lnTo>
                    <a:pt x="1693" y="4553"/>
                  </a:lnTo>
                  <a:cubicBezTo>
                    <a:pt x="1379" y="4553"/>
                    <a:pt x="1130" y="4300"/>
                    <a:pt x="1130" y="3990"/>
                  </a:cubicBezTo>
                  <a:cubicBezTo>
                    <a:pt x="1130" y="3677"/>
                    <a:pt x="1379" y="3424"/>
                    <a:pt x="1693" y="3424"/>
                  </a:cubicBezTo>
                  <a:close/>
                  <a:moveTo>
                    <a:pt x="8468" y="5682"/>
                  </a:moveTo>
                  <a:cubicBezTo>
                    <a:pt x="8781" y="5682"/>
                    <a:pt x="9031" y="5935"/>
                    <a:pt x="9031" y="6248"/>
                  </a:cubicBezTo>
                  <a:cubicBezTo>
                    <a:pt x="9031" y="6559"/>
                    <a:pt x="8781" y="6812"/>
                    <a:pt x="8468" y="6812"/>
                  </a:cubicBezTo>
                  <a:lnTo>
                    <a:pt x="1693" y="6812"/>
                  </a:lnTo>
                  <a:cubicBezTo>
                    <a:pt x="1379" y="6812"/>
                    <a:pt x="1130" y="6559"/>
                    <a:pt x="1130" y="6248"/>
                  </a:cubicBezTo>
                  <a:cubicBezTo>
                    <a:pt x="1130" y="5935"/>
                    <a:pt x="1379" y="5682"/>
                    <a:pt x="1693" y="5682"/>
                  </a:cubicBezTo>
                  <a:close/>
                  <a:moveTo>
                    <a:pt x="5080" y="7941"/>
                  </a:moveTo>
                  <a:cubicBezTo>
                    <a:pt x="5393" y="7941"/>
                    <a:pt x="5643" y="8194"/>
                    <a:pt x="5643" y="8507"/>
                  </a:cubicBezTo>
                  <a:cubicBezTo>
                    <a:pt x="5643" y="8817"/>
                    <a:pt x="5393" y="9070"/>
                    <a:pt x="5080" y="9070"/>
                  </a:cubicBezTo>
                  <a:lnTo>
                    <a:pt x="1693" y="9070"/>
                  </a:lnTo>
                  <a:cubicBezTo>
                    <a:pt x="1379" y="9070"/>
                    <a:pt x="1130" y="8817"/>
                    <a:pt x="1130" y="8507"/>
                  </a:cubicBezTo>
                  <a:cubicBezTo>
                    <a:pt x="1130" y="8194"/>
                    <a:pt x="1379" y="7941"/>
                    <a:pt x="1693" y="7941"/>
                  </a:cubicBezTo>
                  <a:close/>
                  <a:moveTo>
                    <a:pt x="563" y="0"/>
                  </a:moveTo>
                  <a:cubicBezTo>
                    <a:pt x="250" y="0"/>
                    <a:pt x="0" y="250"/>
                    <a:pt x="0" y="563"/>
                  </a:cubicBezTo>
                  <a:lnTo>
                    <a:pt x="0" y="9636"/>
                  </a:lnTo>
                  <a:lnTo>
                    <a:pt x="5080" y="13445"/>
                  </a:lnTo>
                  <a:lnTo>
                    <a:pt x="10163" y="9636"/>
                  </a:lnTo>
                  <a:lnTo>
                    <a:pt x="10163" y="563"/>
                  </a:lnTo>
                  <a:cubicBezTo>
                    <a:pt x="10163" y="250"/>
                    <a:pt x="9910" y="0"/>
                    <a:pt x="95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105" name="Google Shape;5607;p70">
            <a:extLst>
              <a:ext uri="{FF2B5EF4-FFF2-40B4-BE49-F238E27FC236}">
                <a16:creationId xmlns:a16="http://schemas.microsoft.com/office/drawing/2014/main" id="{A27F8BBA-AEB7-882C-F604-B9CD64A04295}"/>
              </a:ext>
            </a:extLst>
          </p:cNvPr>
          <p:cNvGrpSpPr/>
          <p:nvPr/>
        </p:nvGrpSpPr>
        <p:grpSpPr>
          <a:xfrm>
            <a:off x="1542523" y="3421452"/>
            <a:ext cx="452337" cy="291568"/>
            <a:chOff x="1492675" y="1520750"/>
            <a:chExt cx="481825" cy="310575"/>
          </a:xfrm>
          <a:solidFill>
            <a:schemeClr val="tx1"/>
          </a:solidFill>
        </p:grpSpPr>
        <p:sp>
          <p:nvSpPr>
            <p:cNvPr id="106" name="Google Shape;5608;p70">
              <a:extLst>
                <a:ext uri="{FF2B5EF4-FFF2-40B4-BE49-F238E27FC236}">
                  <a16:creationId xmlns:a16="http://schemas.microsoft.com/office/drawing/2014/main" id="{5B838AE1-DFEB-9E65-6E86-3725948A6D23}"/>
                </a:ext>
              </a:extLst>
            </p:cNvPr>
            <p:cNvSpPr/>
            <p:nvPr/>
          </p:nvSpPr>
          <p:spPr>
            <a:xfrm>
              <a:off x="1492675" y="1540400"/>
              <a:ext cx="481825" cy="290925"/>
            </a:xfrm>
            <a:custGeom>
              <a:avLst/>
              <a:gdLst/>
              <a:ahLst/>
              <a:cxnLst/>
              <a:rect l="l" t="t" r="r" b="b"/>
              <a:pathLst>
                <a:path w="19273" h="11637" extrusionOk="0">
                  <a:moveTo>
                    <a:pt x="266" y="1"/>
                  </a:moveTo>
                  <a:cubicBezTo>
                    <a:pt x="91" y="272"/>
                    <a:pt x="1" y="585"/>
                    <a:pt x="1" y="907"/>
                  </a:cubicBezTo>
                  <a:lnTo>
                    <a:pt x="1" y="9941"/>
                  </a:lnTo>
                  <a:cubicBezTo>
                    <a:pt x="1" y="10877"/>
                    <a:pt x="757" y="11633"/>
                    <a:pt x="1693" y="11636"/>
                  </a:cubicBezTo>
                  <a:lnTo>
                    <a:pt x="17577" y="11636"/>
                  </a:lnTo>
                  <a:cubicBezTo>
                    <a:pt x="18514" y="11633"/>
                    <a:pt x="19270" y="10877"/>
                    <a:pt x="19273" y="9941"/>
                  </a:cubicBezTo>
                  <a:lnTo>
                    <a:pt x="19273" y="907"/>
                  </a:lnTo>
                  <a:cubicBezTo>
                    <a:pt x="19270" y="585"/>
                    <a:pt x="19176" y="272"/>
                    <a:pt x="19005" y="1"/>
                  </a:cubicBezTo>
                  <a:lnTo>
                    <a:pt x="9974" y="7005"/>
                  </a:lnTo>
                  <a:cubicBezTo>
                    <a:pt x="9873" y="7080"/>
                    <a:pt x="9754" y="7118"/>
                    <a:pt x="9635" y="7118"/>
                  </a:cubicBezTo>
                  <a:cubicBezTo>
                    <a:pt x="9516" y="7118"/>
                    <a:pt x="9397" y="7080"/>
                    <a:pt x="9296" y="7005"/>
                  </a:cubicBezTo>
                  <a:lnTo>
                    <a:pt x="26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07" name="Google Shape;5609;p70">
              <a:extLst>
                <a:ext uri="{FF2B5EF4-FFF2-40B4-BE49-F238E27FC236}">
                  <a16:creationId xmlns:a16="http://schemas.microsoft.com/office/drawing/2014/main" id="{81144D7D-8E6E-447B-8F96-06EA2BBBFE6B}"/>
                </a:ext>
              </a:extLst>
            </p:cNvPr>
            <p:cNvSpPr/>
            <p:nvPr/>
          </p:nvSpPr>
          <p:spPr>
            <a:xfrm>
              <a:off x="1522575" y="1520750"/>
              <a:ext cx="421975" cy="165800"/>
            </a:xfrm>
            <a:custGeom>
              <a:avLst/>
              <a:gdLst/>
              <a:ahLst/>
              <a:cxnLst/>
              <a:rect l="l" t="t" r="r" b="b"/>
              <a:pathLst>
                <a:path w="16879" h="6632" extrusionOk="0">
                  <a:moveTo>
                    <a:pt x="497" y="1"/>
                  </a:moveTo>
                  <a:cubicBezTo>
                    <a:pt x="328" y="1"/>
                    <a:pt x="160" y="31"/>
                    <a:pt x="0" y="82"/>
                  </a:cubicBezTo>
                  <a:lnTo>
                    <a:pt x="8441" y="6631"/>
                  </a:lnTo>
                  <a:lnTo>
                    <a:pt x="16878" y="82"/>
                  </a:lnTo>
                  <a:cubicBezTo>
                    <a:pt x="16719" y="31"/>
                    <a:pt x="16550" y="1"/>
                    <a:pt x="163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108" name="Google Shape;5610;p70">
            <a:extLst>
              <a:ext uri="{FF2B5EF4-FFF2-40B4-BE49-F238E27FC236}">
                <a16:creationId xmlns:a16="http://schemas.microsoft.com/office/drawing/2014/main" id="{A611B58B-019B-F97C-15D6-E0E5561B86C1}"/>
              </a:ext>
            </a:extLst>
          </p:cNvPr>
          <p:cNvGrpSpPr/>
          <p:nvPr/>
        </p:nvGrpSpPr>
        <p:grpSpPr>
          <a:xfrm>
            <a:off x="2086251" y="3341044"/>
            <a:ext cx="469776" cy="452384"/>
            <a:chOff x="2071000" y="1435025"/>
            <a:chExt cx="500400" cy="481875"/>
          </a:xfrm>
          <a:solidFill>
            <a:schemeClr val="tx1"/>
          </a:solidFill>
        </p:grpSpPr>
        <p:sp>
          <p:nvSpPr>
            <p:cNvPr id="109" name="Google Shape;5611;p70">
              <a:extLst>
                <a:ext uri="{FF2B5EF4-FFF2-40B4-BE49-F238E27FC236}">
                  <a16:creationId xmlns:a16="http://schemas.microsoft.com/office/drawing/2014/main" id="{A52448D0-F75C-FF50-718F-B45DE36503C7}"/>
                </a:ext>
              </a:extLst>
            </p:cNvPr>
            <p:cNvSpPr/>
            <p:nvPr/>
          </p:nvSpPr>
          <p:spPr>
            <a:xfrm>
              <a:off x="2425125" y="1718700"/>
              <a:ext cx="146275" cy="141750"/>
            </a:xfrm>
            <a:custGeom>
              <a:avLst/>
              <a:gdLst/>
              <a:ahLst/>
              <a:cxnLst/>
              <a:rect l="l" t="t" r="r" b="b"/>
              <a:pathLst>
                <a:path w="5851" h="5670" extrusionOk="0">
                  <a:moveTo>
                    <a:pt x="1598" y="0"/>
                  </a:moveTo>
                  <a:cubicBezTo>
                    <a:pt x="1159" y="0"/>
                    <a:pt x="720" y="160"/>
                    <a:pt x="401" y="481"/>
                  </a:cubicBezTo>
                  <a:lnTo>
                    <a:pt x="0" y="879"/>
                  </a:lnTo>
                  <a:lnTo>
                    <a:pt x="4791" y="5669"/>
                  </a:lnTo>
                  <a:lnTo>
                    <a:pt x="5191" y="5272"/>
                  </a:lnTo>
                  <a:cubicBezTo>
                    <a:pt x="5851" y="4610"/>
                    <a:pt x="5851" y="3538"/>
                    <a:pt x="5191" y="2875"/>
                  </a:cubicBezTo>
                  <a:lnTo>
                    <a:pt x="2795" y="481"/>
                  </a:lnTo>
                  <a:cubicBezTo>
                    <a:pt x="2475" y="160"/>
                    <a:pt x="2036" y="0"/>
                    <a:pt x="15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10" name="Google Shape;5612;p70">
              <a:extLst>
                <a:ext uri="{FF2B5EF4-FFF2-40B4-BE49-F238E27FC236}">
                  <a16:creationId xmlns:a16="http://schemas.microsoft.com/office/drawing/2014/main" id="{B3CF861D-41B8-63A0-4141-A4AE03B8E19B}"/>
                </a:ext>
              </a:extLst>
            </p:cNvPr>
            <p:cNvSpPr/>
            <p:nvPr/>
          </p:nvSpPr>
          <p:spPr>
            <a:xfrm>
              <a:off x="2071000" y="1477850"/>
              <a:ext cx="453125" cy="439050"/>
            </a:xfrm>
            <a:custGeom>
              <a:avLst/>
              <a:gdLst/>
              <a:ahLst/>
              <a:cxnLst/>
              <a:rect l="l" t="t" r="r" b="b"/>
              <a:pathLst>
                <a:path w="18125" h="17562" extrusionOk="0">
                  <a:moveTo>
                    <a:pt x="2057" y="0"/>
                  </a:moveTo>
                  <a:cubicBezTo>
                    <a:pt x="0" y="2397"/>
                    <a:pt x="81" y="6008"/>
                    <a:pt x="2352" y="8278"/>
                  </a:cubicBezTo>
                  <a:lnTo>
                    <a:pt x="9847" y="15776"/>
                  </a:lnTo>
                  <a:cubicBezTo>
                    <a:pt x="11008" y="16937"/>
                    <a:pt x="12564" y="17561"/>
                    <a:pt x="14149" y="17561"/>
                  </a:cubicBezTo>
                  <a:cubicBezTo>
                    <a:pt x="15535" y="17561"/>
                    <a:pt x="16943" y="17083"/>
                    <a:pt x="18125" y="16068"/>
                  </a:cubicBezTo>
                  <a:lnTo>
                    <a:pt x="13346" y="11289"/>
                  </a:lnTo>
                  <a:cubicBezTo>
                    <a:pt x="13108" y="11473"/>
                    <a:pt x="12823" y="11568"/>
                    <a:pt x="12540" y="11568"/>
                  </a:cubicBezTo>
                  <a:cubicBezTo>
                    <a:pt x="12221" y="11568"/>
                    <a:pt x="11904" y="11448"/>
                    <a:pt x="11660" y="11202"/>
                  </a:cubicBezTo>
                  <a:lnTo>
                    <a:pt x="6926" y="6465"/>
                  </a:lnTo>
                  <a:cubicBezTo>
                    <a:pt x="6462" y="6002"/>
                    <a:pt x="6447" y="5282"/>
                    <a:pt x="6839" y="4779"/>
                  </a:cubicBezTo>
                  <a:lnTo>
                    <a:pt x="20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11" name="Google Shape;5613;p70">
              <a:extLst>
                <a:ext uri="{FF2B5EF4-FFF2-40B4-BE49-F238E27FC236}">
                  <a16:creationId xmlns:a16="http://schemas.microsoft.com/office/drawing/2014/main" id="{F68A22DF-C5E7-1275-F599-767622C59FB7}"/>
                </a:ext>
              </a:extLst>
            </p:cNvPr>
            <p:cNvSpPr/>
            <p:nvPr/>
          </p:nvSpPr>
          <p:spPr>
            <a:xfrm>
              <a:off x="2141600" y="1435025"/>
              <a:ext cx="146300" cy="141850"/>
            </a:xfrm>
            <a:custGeom>
              <a:avLst/>
              <a:gdLst/>
              <a:ahLst/>
              <a:cxnLst/>
              <a:rect l="l" t="t" r="r" b="b"/>
              <a:pathLst>
                <a:path w="5852" h="5674" extrusionOk="0">
                  <a:moveTo>
                    <a:pt x="1597" y="1"/>
                  </a:moveTo>
                  <a:cubicBezTo>
                    <a:pt x="1158" y="1"/>
                    <a:pt x="719" y="161"/>
                    <a:pt x="398" y="482"/>
                  </a:cubicBezTo>
                  <a:lnTo>
                    <a:pt x="1" y="882"/>
                  </a:lnTo>
                  <a:lnTo>
                    <a:pt x="4792" y="5673"/>
                  </a:lnTo>
                  <a:lnTo>
                    <a:pt x="5189" y="5273"/>
                  </a:lnTo>
                  <a:cubicBezTo>
                    <a:pt x="5852" y="4610"/>
                    <a:pt x="5852" y="3538"/>
                    <a:pt x="5189" y="2879"/>
                  </a:cubicBezTo>
                  <a:lnTo>
                    <a:pt x="2795" y="482"/>
                  </a:lnTo>
                  <a:cubicBezTo>
                    <a:pt x="2474" y="161"/>
                    <a:pt x="2036" y="1"/>
                    <a:pt x="15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112" name="Google Shape;5614;p70">
            <a:extLst>
              <a:ext uri="{FF2B5EF4-FFF2-40B4-BE49-F238E27FC236}">
                <a16:creationId xmlns:a16="http://schemas.microsoft.com/office/drawing/2014/main" id="{5DCBB40B-A7E0-BEB5-ED87-4314EDFFE7D0}"/>
              </a:ext>
            </a:extLst>
          </p:cNvPr>
          <p:cNvGrpSpPr/>
          <p:nvPr/>
        </p:nvGrpSpPr>
        <p:grpSpPr>
          <a:xfrm>
            <a:off x="984758" y="2815621"/>
            <a:ext cx="453605" cy="397488"/>
            <a:chOff x="899850" y="871450"/>
            <a:chExt cx="483175" cy="423400"/>
          </a:xfrm>
          <a:solidFill>
            <a:schemeClr val="tx1"/>
          </a:solidFill>
        </p:grpSpPr>
        <p:sp>
          <p:nvSpPr>
            <p:cNvPr id="113" name="Google Shape;5615;p70">
              <a:extLst>
                <a:ext uri="{FF2B5EF4-FFF2-40B4-BE49-F238E27FC236}">
                  <a16:creationId xmlns:a16="http://schemas.microsoft.com/office/drawing/2014/main" id="{DC1EBB09-5BC3-FA5D-5782-9375C1EA916B}"/>
                </a:ext>
              </a:extLst>
            </p:cNvPr>
            <p:cNvSpPr/>
            <p:nvPr/>
          </p:nvSpPr>
          <p:spPr>
            <a:xfrm>
              <a:off x="1325175" y="1040825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1"/>
                    <a:pt x="1" y="564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4"/>
                  </a:cubicBezTo>
                  <a:cubicBezTo>
                    <a:pt x="2256" y="251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14" name="Google Shape;5616;p70">
              <a:extLst>
                <a:ext uri="{FF2B5EF4-FFF2-40B4-BE49-F238E27FC236}">
                  <a16:creationId xmlns:a16="http://schemas.microsoft.com/office/drawing/2014/main" id="{9BEDDD3C-88EA-98BD-3D39-58B6B6BC01DB}"/>
                </a:ext>
              </a:extLst>
            </p:cNvPr>
            <p:cNvSpPr/>
            <p:nvPr/>
          </p:nvSpPr>
          <p:spPr>
            <a:xfrm>
              <a:off x="1323750" y="956100"/>
              <a:ext cx="59275" cy="56525"/>
            </a:xfrm>
            <a:custGeom>
              <a:avLst/>
              <a:gdLst/>
              <a:ahLst/>
              <a:cxnLst/>
              <a:rect l="l" t="t" r="r" b="b"/>
              <a:pathLst>
                <a:path w="2371" h="2261" extrusionOk="0">
                  <a:moveTo>
                    <a:pt x="1750" y="0"/>
                  </a:moveTo>
                  <a:cubicBezTo>
                    <a:pt x="1605" y="0"/>
                    <a:pt x="1461" y="55"/>
                    <a:pt x="1350" y="165"/>
                  </a:cubicBezTo>
                  <a:lnTo>
                    <a:pt x="220" y="1294"/>
                  </a:lnTo>
                  <a:cubicBezTo>
                    <a:pt x="0" y="1517"/>
                    <a:pt x="0" y="1872"/>
                    <a:pt x="220" y="2095"/>
                  </a:cubicBezTo>
                  <a:cubicBezTo>
                    <a:pt x="332" y="2205"/>
                    <a:pt x="476" y="2260"/>
                    <a:pt x="621" y="2260"/>
                  </a:cubicBezTo>
                  <a:cubicBezTo>
                    <a:pt x="765" y="2260"/>
                    <a:pt x="910" y="2205"/>
                    <a:pt x="1021" y="2095"/>
                  </a:cubicBezTo>
                  <a:lnTo>
                    <a:pt x="2151" y="966"/>
                  </a:lnTo>
                  <a:cubicBezTo>
                    <a:pt x="2370" y="743"/>
                    <a:pt x="2370" y="388"/>
                    <a:pt x="2151" y="165"/>
                  </a:cubicBezTo>
                  <a:cubicBezTo>
                    <a:pt x="2039" y="55"/>
                    <a:pt x="1895" y="0"/>
                    <a:pt x="175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15" name="Google Shape;5617;p70">
              <a:extLst>
                <a:ext uri="{FF2B5EF4-FFF2-40B4-BE49-F238E27FC236}">
                  <a16:creationId xmlns:a16="http://schemas.microsoft.com/office/drawing/2014/main" id="{8AB3E045-B338-C3AC-DD58-CC1AEB81D6B8}"/>
                </a:ext>
              </a:extLst>
            </p:cNvPr>
            <p:cNvSpPr/>
            <p:nvPr/>
          </p:nvSpPr>
          <p:spPr>
            <a:xfrm>
              <a:off x="1323750" y="1097250"/>
              <a:ext cx="59275" cy="56525"/>
            </a:xfrm>
            <a:custGeom>
              <a:avLst/>
              <a:gdLst/>
              <a:ahLst/>
              <a:cxnLst/>
              <a:rect l="l" t="t" r="r" b="b"/>
              <a:pathLst>
                <a:path w="2371" h="2261" extrusionOk="0">
                  <a:moveTo>
                    <a:pt x="621" y="0"/>
                  </a:moveTo>
                  <a:cubicBezTo>
                    <a:pt x="476" y="0"/>
                    <a:pt x="332" y="55"/>
                    <a:pt x="220" y="165"/>
                  </a:cubicBezTo>
                  <a:cubicBezTo>
                    <a:pt x="0" y="388"/>
                    <a:pt x="0" y="743"/>
                    <a:pt x="220" y="966"/>
                  </a:cubicBezTo>
                  <a:lnTo>
                    <a:pt x="1350" y="2095"/>
                  </a:lnTo>
                  <a:cubicBezTo>
                    <a:pt x="1461" y="2205"/>
                    <a:pt x="1605" y="2260"/>
                    <a:pt x="1750" y="2260"/>
                  </a:cubicBezTo>
                  <a:cubicBezTo>
                    <a:pt x="1895" y="2260"/>
                    <a:pt x="2039" y="2205"/>
                    <a:pt x="2151" y="2095"/>
                  </a:cubicBezTo>
                  <a:cubicBezTo>
                    <a:pt x="2370" y="1872"/>
                    <a:pt x="2370" y="1517"/>
                    <a:pt x="2151" y="1294"/>
                  </a:cubicBezTo>
                  <a:lnTo>
                    <a:pt x="1021" y="165"/>
                  </a:lnTo>
                  <a:cubicBezTo>
                    <a:pt x="910" y="55"/>
                    <a:pt x="765" y="0"/>
                    <a:pt x="6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16" name="Google Shape;5618;p70">
              <a:extLst>
                <a:ext uri="{FF2B5EF4-FFF2-40B4-BE49-F238E27FC236}">
                  <a16:creationId xmlns:a16="http://schemas.microsoft.com/office/drawing/2014/main" id="{3645ABDF-3E3C-8ACD-D86A-785DEE39C34D}"/>
                </a:ext>
              </a:extLst>
            </p:cNvPr>
            <p:cNvSpPr/>
            <p:nvPr/>
          </p:nvSpPr>
          <p:spPr>
            <a:xfrm>
              <a:off x="899850" y="871450"/>
              <a:ext cx="396150" cy="423400"/>
            </a:xfrm>
            <a:custGeom>
              <a:avLst/>
              <a:gdLst/>
              <a:ahLst/>
              <a:cxnLst/>
              <a:rect l="l" t="t" r="r" b="b"/>
              <a:pathLst>
                <a:path w="15846" h="16936" extrusionOk="0">
                  <a:moveTo>
                    <a:pt x="6812" y="4518"/>
                  </a:moveTo>
                  <a:lnTo>
                    <a:pt x="6812" y="10164"/>
                  </a:lnTo>
                  <a:lnTo>
                    <a:pt x="5682" y="10164"/>
                  </a:lnTo>
                  <a:lnTo>
                    <a:pt x="5682" y="4518"/>
                  </a:lnTo>
                  <a:close/>
                  <a:moveTo>
                    <a:pt x="14153" y="1130"/>
                  </a:moveTo>
                  <a:cubicBezTo>
                    <a:pt x="14463" y="1130"/>
                    <a:pt x="14716" y="1380"/>
                    <a:pt x="14716" y="1693"/>
                  </a:cubicBezTo>
                  <a:lnTo>
                    <a:pt x="14716" y="12985"/>
                  </a:lnTo>
                  <a:cubicBezTo>
                    <a:pt x="14716" y="13298"/>
                    <a:pt x="14463" y="13551"/>
                    <a:pt x="14153" y="13551"/>
                  </a:cubicBezTo>
                  <a:lnTo>
                    <a:pt x="13587" y="13551"/>
                  </a:lnTo>
                  <a:lnTo>
                    <a:pt x="13587" y="1130"/>
                  </a:lnTo>
                  <a:close/>
                  <a:moveTo>
                    <a:pt x="13018" y="1"/>
                  </a:moveTo>
                  <a:cubicBezTo>
                    <a:pt x="13012" y="1"/>
                    <a:pt x="13006" y="4"/>
                    <a:pt x="13000" y="4"/>
                  </a:cubicBezTo>
                  <a:cubicBezTo>
                    <a:pt x="12992" y="4"/>
                    <a:pt x="12985" y="4"/>
                    <a:pt x="12978" y="4"/>
                  </a:cubicBezTo>
                  <a:cubicBezTo>
                    <a:pt x="12972" y="4"/>
                    <a:pt x="12967" y="4"/>
                    <a:pt x="12961" y="4"/>
                  </a:cubicBezTo>
                  <a:cubicBezTo>
                    <a:pt x="12797" y="4"/>
                    <a:pt x="12768" y="58"/>
                    <a:pt x="7221" y="3385"/>
                  </a:cubicBezTo>
                  <a:lnTo>
                    <a:pt x="3990" y="3385"/>
                  </a:lnTo>
                  <a:cubicBezTo>
                    <a:pt x="1810" y="3388"/>
                    <a:pt x="0" y="5159"/>
                    <a:pt x="0" y="7339"/>
                  </a:cubicBezTo>
                  <a:cubicBezTo>
                    <a:pt x="0" y="9323"/>
                    <a:pt x="1515" y="10959"/>
                    <a:pt x="3424" y="11236"/>
                  </a:cubicBezTo>
                  <a:lnTo>
                    <a:pt x="3424" y="15244"/>
                  </a:lnTo>
                  <a:cubicBezTo>
                    <a:pt x="3424" y="16180"/>
                    <a:pt x="4183" y="16936"/>
                    <a:pt x="5119" y="16936"/>
                  </a:cubicBezTo>
                  <a:cubicBezTo>
                    <a:pt x="6053" y="16936"/>
                    <a:pt x="6812" y="16180"/>
                    <a:pt x="6812" y="15244"/>
                  </a:cubicBezTo>
                  <a:lnTo>
                    <a:pt x="6812" y="11293"/>
                  </a:lnTo>
                  <a:lnTo>
                    <a:pt x="7221" y="11293"/>
                  </a:lnTo>
                  <a:cubicBezTo>
                    <a:pt x="12690" y="14573"/>
                    <a:pt x="12811" y="14681"/>
                    <a:pt x="12984" y="14681"/>
                  </a:cubicBezTo>
                  <a:cubicBezTo>
                    <a:pt x="12997" y="14681"/>
                    <a:pt x="13009" y="14681"/>
                    <a:pt x="13024" y="14681"/>
                  </a:cubicBezTo>
                  <a:lnTo>
                    <a:pt x="14153" y="14681"/>
                  </a:lnTo>
                  <a:cubicBezTo>
                    <a:pt x="15087" y="14678"/>
                    <a:pt x="15845" y="13922"/>
                    <a:pt x="15845" y="12985"/>
                  </a:cubicBezTo>
                  <a:lnTo>
                    <a:pt x="15845" y="1693"/>
                  </a:lnTo>
                  <a:cubicBezTo>
                    <a:pt x="15845" y="756"/>
                    <a:pt x="15087" y="1"/>
                    <a:pt x="141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117" name="Google Shape;5619;p70">
            <a:extLst>
              <a:ext uri="{FF2B5EF4-FFF2-40B4-BE49-F238E27FC236}">
                <a16:creationId xmlns:a16="http://schemas.microsoft.com/office/drawing/2014/main" id="{9DF3E86B-A2DF-631A-CC45-34150DA78465}"/>
              </a:ext>
            </a:extLst>
          </p:cNvPr>
          <p:cNvGrpSpPr/>
          <p:nvPr/>
        </p:nvGrpSpPr>
        <p:grpSpPr>
          <a:xfrm>
            <a:off x="2657137" y="3368821"/>
            <a:ext cx="469165" cy="396831"/>
            <a:chOff x="2678350" y="1464650"/>
            <a:chExt cx="499750" cy="422700"/>
          </a:xfrm>
          <a:solidFill>
            <a:schemeClr val="tx1"/>
          </a:solidFill>
        </p:grpSpPr>
        <p:sp>
          <p:nvSpPr>
            <p:cNvPr id="118" name="Google Shape;5620;p70">
              <a:extLst>
                <a:ext uri="{FF2B5EF4-FFF2-40B4-BE49-F238E27FC236}">
                  <a16:creationId xmlns:a16="http://schemas.microsoft.com/office/drawing/2014/main" id="{7B022A6F-3EE7-C1CF-25BB-4B2BB1C09DF5}"/>
                </a:ext>
              </a:extLst>
            </p:cNvPr>
            <p:cNvSpPr/>
            <p:nvPr/>
          </p:nvSpPr>
          <p:spPr>
            <a:xfrm>
              <a:off x="3081050" y="1542700"/>
              <a:ext cx="97050" cy="267350"/>
            </a:xfrm>
            <a:custGeom>
              <a:avLst/>
              <a:gdLst/>
              <a:ahLst/>
              <a:cxnLst/>
              <a:rect l="l" t="t" r="r" b="b"/>
              <a:pathLst>
                <a:path w="3882" h="10694" extrusionOk="0">
                  <a:moveTo>
                    <a:pt x="618" y="0"/>
                  </a:moveTo>
                  <a:cubicBezTo>
                    <a:pt x="474" y="0"/>
                    <a:pt x="329" y="55"/>
                    <a:pt x="220" y="165"/>
                  </a:cubicBezTo>
                  <a:cubicBezTo>
                    <a:pt x="3" y="384"/>
                    <a:pt x="0" y="737"/>
                    <a:pt x="214" y="957"/>
                  </a:cubicBezTo>
                  <a:cubicBezTo>
                    <a:pt x="2650" y="3375"/>
                    <a:pt x="2650" y="7316"/>
                    <a:pt x="214" y="9737"/>
                  </a:cubicBezTo>
                  <a:cubicBezTo>
                    <a:pt x="0" y="9957"/>
                    <a:pt x="3" y="10310"/>
                    <a:pt x="220" y="10526"/>
                  </a:cubicBezTo>
                  <a:cubicBezTo>
                    <a:pt x="330" y="10638"/>
                    <a:pt x="475" y="10693"/>
                    <a:pt x="620" y="10693"/>
                  </a:cubicBezTo>
                  <a:cubicBezTo>
                    <a:pt x="761" y="10693"/>
                    <a:pt x="902" y="10641"/>
                    <a:pt x="1012" y="10535"/>
                  </a:cubicBezTo>
                  <a:cubicBezTo>
                    <a:pt x="3882" y="7672"/>
                    <a:pt x="3882" y="3022"/>
                    <a:pt x="1012" y="159"/>
                  </a:cubicBezTo>
                  <a:cubicBezTo>
                    <a:pt x="902" y="53"/>
                    <a:pt x="760" y="0"/>
                    <a:pt x="6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19" name="Google Shape;5621;p70">
              <a:extLst>
                <a:ext uri="{FF2B5EF4-FFF2-40B4-BE49-F238E27FC236}">
                  <a16:creationId xmlns:a16="http://schemas.microsoft.com/office/drawing/2014/main" id="{D56A7796-0338-CFA5-E3CE-1411258C42A6}"/>
                </a:ext>
              </a:extLst>
            </p:cNvPr>
            <p:cNvSpPr/>
            <p:nvPr/>
          </p:nvSpPr>
          <p:spPr>
            <a:xfrm>
              <a:off x="3041000" y="1582600"/>
              <a:ext cx="75075" cy="187725"/>
            </a:xfrm>
            <a:custGeom>
              <a:avLst/>
              <a:gdLst/>
              <a:ahLst/>
              <a:cxnLst/>
              <a:rect l="l" t="t" r="r" b="b"/>
              <a:pathLst>
                <a:path w="3003" h="7509" extrusionOk="0">
                  <a:moveTo>
                    <a:pt x="626" y="0"/>
                  </a:moveTo>
                  <a:cubicBezTo>
                    <a:pt x="482" y="0"/>
                    <a:pt x="337" y="55"/>
                    <a:pt x="226" y="165"/>
                  </a:cubicBezTo>
                  <a:cubicBezTo>
                    <a:pt x="9" y="381"/>
                    <a:pt x="6" y="734"/>
                    <a:pt x="220" y="957"/>
                  </a:cubicBezTo>
                  <a:cubicBezTo>
                    <a:pt x="1774" y="2495"/>
                    <a:pt x="1774" y="5007"/>
                    <a:pt x="220" y="6545"/>
                  </a:cubicBezTo>
                  <a:cubicBezTo>
                    <a:pt x="0" y="6765"/>
                    <a:pt x="0" y="7124"/>
                    <a:pt x="220" y="7343"/>
                  </a:cubicBezTo>
                  <a:cubicBezTo>
                    <a:pt x="330" y="7453"/>
                    <a:pt x="474" y="7508"/>
                    <a:pt x="619" y="7508"/>
                  </a:cubicBezTo>
                  <a:cubicBezTo>
                    <a:pt x="763" y="7508"/>
                    <a:pt x="908" y="7453"/>
                    <a:pt x="1018" y="7343"/>
                  </a:cubicBezTo>
                  <a:cubicBezTo>
                    <a:pt x="3002" y="5359"/>
                    <a:pt x="3002" y="2143"/>
                    <a:pt x="1018" y="159"/>
                  </a:cubicBezTo>
                  <a:cubicBezTo>
                    <a:pt x="909" y="53"/>
                    <a:pt x="768" y="0"/>
                    <a:pt x="6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20" name="Google Shape;5622;p70">
              <a:extLst>
                <a:ext uri="{FF2B5EF4-FFF2-40B4-BE49-F238E27FC236}">
                  <a16:creationId xmlns:a16="http://schemas.microsoft.com/office/drawing/2014/main" id="{83F4933F-3E4F-4FD9-03F4-BB98D9247401}"/>
                </a:ext>
              </a:extLst>
            </p:cNvPr>
            <p:cNvSpPr/>
            <p:nvPr/>
          </p:nvSpPr>
          <p:spPr>
            <a:xfrm>
              <a:off x="2678350" y="1464650"/>
              <a:ext cx="339700" cy="422700"/>
            </a:xfrm>
            <a:custGeom>
              <a:avLst/>
              <a:gdLst/>
              <a:ahLst/>
              <a:cxnLst/>
              <a:rect l="l" t="t" r="r" b="b"/>
              <a:pathLst>
                <a:path w="13588" h="16908" extrusionOk="0">
                  <a:moveTo>
                    <a:pt x="5683" y="5632"/>
                  </a:moveTo>
                  <a:lnTo>
                    <a:pt x="5683" y="11278"/>
                  </a:lnTo>
                  <a:lnTo>
                    <a:pt x="3952" y="11278"/>
                  </a:lnTo>
                  <a:cubicBezTo>
                    <a:pt x="3638" y="11278"/>
                    <a:pt x="3389" y="11026"/>
                    <a:pt x="3389" y="10712"/>
                  </a:cubicBezTo>
                  <a:lnTo>
                    <a:pt x="3389" y="6195"/>
                  </a:lnTo>
                  <a:cubicBezTo>
                    <a:pt x="3389" y="5882"/>
                    <a:pt x="3638" y="5632"/>
                    <a:pt x="3952" y="5632"/>
                  </a:cubicBezTo>
                  <a:close/>
                  <a:moveTo>
                    <a:pt x="11895" y="1115"/>
                  </a:moveTo>
                  <a:cubicBezTo>
                    <a:pt x="12206" y="1115"/>
                    <a:pt x="12458" y="1365"/>
                    <a:pt x="12458" y="1679"/>
                  </a:cubicBezTo>
                  <a:lnTo>
                    <a:pt x="12458" y="15229"/>
                  </a:lnTo>
                  <a:cubicBezTo>
                    <a:pt x="12458" y="15542"/>
                    <a:pt x="12206" y="15792"/>
                    <a:pt x="11895" y="15792"/>
                  </a:cubicBezTo>
                  <a:cubicBezTo>
                    <a:pt x="11582" y="15792"/>
                    <a:pt x="11329" y="15542"/>
                    <a:pt x="11329" y="15229"/>
                  </a:cubicBezTo>
                  <a:lnTo>
                    <a:pt x="11329" y="1679"/>
                  </a:lnTo>
                  <a:cubicBezTo>
                    <a:pt x="11329" y="1365"/>
                    <a:pt x="11582" y="1115"/>
                    <a:pt x="11895" y="1115"/>
                  </a:cubicBezTo>
                  <a:close/>
                  <a:moveTo>
                    <a:pt x="11892" y="0"/>
                  </a:moveTo>
                  <a:cubicBezTo>
                    <a:pt x="11090" y="0"/>
                    <a:pt x="10386" y="570"/>
                    <a:pt x="10230" y="1374"/>
                  </a:cubicBezTo>
                  <a:lnTo>
                    <a:pt x="6060" y="4503"/>
                  </a:lnTo>
                  <a:lnTo>
                    <a:pt x="3952" y="4503"/>
                  </a:lnTo>
                  <a:cubicBezTo>
                    <a:pt x="3235" y="4503"/>
                    <a:pt x="2600" y="4955"/>
                    <a:pt x="2362" y="5632"/>
                  </a:cubicBezTo>
                  <a:lnTo>
                    <a:pt x="1693" y="5632"/>
                  </a:lnTo>
                  <a:cubicBezTo>
                    <a:pt x="757" y="5632"/>
                    <a:pt x="1" y="6388"/>
                    <a:pt x="1" y="7325"/>
                  </a:cubicBezTo>
                  <a:lnTo>
                    <a:pt x="1" y="9583"/>
                  </a:lnTo>
                  <a:cubicBezTo>
                    <a:pt x="1" y="10520"/>
                    <a:pt x="757" y="11275"/>
                    <a:pt x="1693" y="11278"/>
                  </a:cubicBezTo>
                  <a:lnTo>
                    <a:pt x="2362" y="11278"/>
                  </a:lnTo>
                  <a:cubicBezTo>
                    <a:pt x="2600" y="11953"/>
                    <a:pt x="3235" y="12405"/>
                    <a:pt x="3952" y="12408"/>
                  </a:cubicBezTo>
                  <a:lnTo>
                    <a:pt x="6060" y="12408"/>
                  </a:lnTo>
                  <a:lnTo>
                    <a:pt x="10230" y="15533"/>
                  </a:lnTo>
                  <a:cubicBezTo>
                    <a:pt x="10386" y="16336"/>
                    <a:pt x="11087" y="16908"/>
                    <a:pt x="11888" y="16908"/>
                  </a:cubicBezTo>
                  <a:cubicBezTo>
                    <a:pt x="11940" y="16908"/>
                    <a:pt x="11993" y="16905"/>
                    <a:pt x="12046" y="16900"/>
                  </a:cubicBezTo>
                  <a:cubicBezTo>
                    <a:pt x="12913" y="16822"/>
                    <a:pt x="13582" y="16099"/>
                    <a:pt x="13588" y="15229"/>
                  </a:cubicBezTo>
                  <a:lnTo>
                    <a:pt x="13588" y="1679"/>
                  </a:lnTo>
                  <a:cubicBezTo>
                    <a:pt x="13579" y="808"/>
                    <a:pt x="12913" y="86"/>
                    <a:pt x="12046" y="7"/>
                  </a:cubicBezTo>
                  <a:cubicBezTo>
                    <a:pt x="11994" y="3"/>
                    <a:pt x="11943" y="0"/>
                    <a:pt x="11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121" name="Google Shape;5623;p70">
            <a:extLst>
              <a:ext uri="{FF2B5EF4-FFF2-40B4-BE49-F238E27FC236}">
                <a16:creationId xmlns:a16="http://schemas.microsoft.com/office/drawing/2014/main" id="{CB867975-EA92-CBA7-8C36-5E134062EF8C}"/>
              </a:ext>
            </a:extLst>
          </p:cNvPr>
          <p:cNvGrpSpPr/>
          <p:nvPr/>
        </p:nvGrpSpPr>
        <p:grpSpPr>
          <a:xfrm>
            <a:off x="3221848" y="3341069"/>
            <a:ext cx="452337" cy="452337"/>
            <a:chOff x="3271200" y="1435075"/>
            <a:chExt cx="481825" cy="481825"/>
          </a:xfrm>
          <a:solidFill>
            <a:schemeClr val="tx1"/>
          </a:solidFill>
        </p:grpSpPr>
        <p:sp>
          <p:nvSpPr>
            <p:cNvPr id="122" name="Google Shape;5624;p70">
              <a:extLst>
                <a:ext uri="{FF2B5EF4-FFF2-40B4-BE49-F238E27FC236}">
                  <a16:creationId xmlns:a16="http://schemas.microsoft.com/office/drawing/2014/main" id="{7FC52A9A-E1AE-DA69-8341-31280C07ECBE}"/>
                </a:ext>
              </a:extLst>
            </p:cNvPr>
            <p:cNvSpPr/>
            <p:nvPr/>
          </p:nvSpPr>
          <p:spPr>
            <a:xfrm>
              <a:off x="3271200" y="143507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597" y="2259"/>
                  </a:moveTo>
                  <a:cubicBezTo>
                    <a:pt x="13635" y="2259"/>
                    <a:pt x="17014" y="5545"/>
                    <a:pt x="17014" y="9601"/>
                  </a:cubicBezTo>
                  <a:cubicBezTo>
                    <a:pt x="17014" y="13636"/>
                    <a:pt x="13654" y="17014"/>
                    <a:pt x="9597" y="17014"/>
                  </a:cubicBezTo>
                  <a:cubicBezTo>
                    <a:pt x="5562" y="17014"/>
                    <a:pt x="2259" y="13654"/>
                    <a:pt x="2259" y="9601"/>
                  </a:cubicBezTo>
                  <a:cubicBezTo>
                    <a:pt x="2259" y="5563"/>
                    <a:pt x="5541" y="2259"/>
                    <a:pt x="9597" y="2259"/>
                  </a:cubicBezTo>
                  <a:close/>
                  <a:moveTo>
                    <a:pt x="9597" y="1"/>
                  </a:moveTo>
                  <a:cubicBezTo>
                    <a:pt x="4304" y="1"/>
                    <a:pt x="0" y="4307"/>
                    <a:pt x="0" y="9601"/>
                  </a:cubicBezTo>
                  <a:cubicBezTo>
                    <a:pt x="0" y="14892"/>
                    <a:pt x="4304" y="19273"/>
                    <a:pt x="9597" y="19273"/>
                  </a:cubicBezTo>
                  <a:cubicBezTo>
                    <a:pt x="14891" y="19273"/>
                    <a:pt x="19272" y="14892"/>
                    <a:pt x="19272" y="9601"/>
                  </a:cubicBezTo>
                  <a:cubicBezTo>
                    <a:pt x="19272" y="4307"/>
                    <a:pt x="14891" y="1"/>
                    <a:pt x="95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23" name="Google Shape;5625;p70">
              <a:extLst>
                <a:ext uri="{FF2B5EF4-FFF2-40B4-BE49-F238E27FC236}">
                  <a16:creationId xmlns:a16="http://schemas.microsoft.com/office/drawing/2014/main" id="{A8EA1FEE-8526-0F96-213E-4EDEC7D8AF25}"/>
                </a:ext>
              </a:extLst>
            </p:cNvPr>
            <p:cNvSpPr/>
            <p:nvPr/>
          </p:nvSpPr>
          <p:spPr>
            <a:xfrm>
              <a:off x="3356575" y="1520525"/>
              <a:ext cx="311000" cy="311025"/>
            </a:xfrm>
            <a:custGeom>
              <a:avLst/>
              <a:gdLst/>
              <a:ahLst/>
              <a:cxnLst/>
              <a:rect l="l" t="t" r="r" b="b"/>
              <a:pathLst>
                <a:path w="12440" h="12441" extrusionOk="0">
                  <a:moveTo>
                    <a:pt x="8516" y="3359"/>
                  </a:moveTo>
                  <a:cubicBezTo>
                    <a:pt x="8661" y="3359"/>
                    <a:pt x="8805" y="3414"/>
                    <a:pt x="8917" y="3524"/>
                  </a:cubicBezTo>
                  <a:cubicBezTo>
                    <a:pt x="9136" y="3744"/>
                    <a:pt x="9136" y="4102"/>
                    <a:pt x="8917" y="4322"/>
                  </a:cubicBezTo>
                  <a:lnTo>
                    <a:pt x="7056" y="6183"/>
                  </a:lnTo>
                  <a:lnTo>
                    <a:pt x="8917" y="8041"/>
                  </a:lnTo>
                  <a:cubicBezTo>
                    <a:pt x="9326" y="8453"/>
                    <a:pt x="8939" y="9009"/>
                    <a:pt x="8502" y="9009"/>
                  </a:cubicBezTo>
                  <a:cubicBezTo>
                    <a:pt x="8371" y="9009"/>
                    <a:pt x="8235" y="8959"/>
                    <a:pt x="8116" y="8839"/>
                  </a:cubicBezTo>
                  <a:lnTo>
                    <a:pt x="5857" y="6580"/>
                  </a:lnTo>
                  <a:cubicBezTo>
                    <a:pt x="5637" y="6360"/>
                    <a:pt x="5637" y="6002"/>
                    <a:pt x="5857" y="5782"/>
                  </a:cubicBezTo>
                  <a:lnTo>
                    <a:pt x="8116" y="3524"/>
                  </a:lnTo>
                  <a:cubicBezTo>
                    <a:pt x="8227" y="3414"/>
                    <a:pt x="8372" y="3359"/>
                    <a:pt x="8516" y="3359"/>
                  </a:cubicBezTo>
                  <a:close/>
                  <a:moveTo>
                    <a:pt x="5619" y="1"/>
                  </a:moveTo>
                  <a:cubicBezTo>
                    <a:pt x="4367" y="112"/>
                    <a:pt x="3177" y="606"/>
                    <a:pt x="2214" y="1413"/>
                  </a:cubicBezTo>
                  <a:lnTo>
                    <a:pt x="2590" y="1789"/>
                  </a:lnTo>
                  <a:cubicBezTo>
                    <a:pt x="3002" y="2199"/>
                    <a:pt x="2615" y="2757"/>
                    <a:pt x="2178" y="2757"/>
                  </a:cubicBezTo>
                  <a:cubicBezTo>
                    <a:pt x="2047" y="2757"/>
                    <a:pt x="1912" y="2707"/>
                    <a:pt x="1792" y="2587"/>
                  </a:cubicBezTo>
                  <a:lnTo>
                    <a:pt x="1416" y="2211"/>
                  </a:lnTo>
                  <a:cubicBezTo>
                    <a:pt x="609" y="3175"/>
                    <a:pt x="118" y="4364"/>
                    <a:pt x="3" y="5617"/>
                  </a:cubicBezTo>
                  <a:lnTo>
                    <a:pt x="536" y="5617"/>
                  </a:lnTo>
                  <a:cubicBezTo>
                    <a:pt x="1280" y="5617"/>
                    <a:pt x="1283" y="6746"/>
                    <a:pt x="536" y="6746"/>
                  </a:cubicBezTo>
                  <a:lnTo>
                    <a:pt x="0" y="6746"/>
                  </a:lnTo>
                  <a:cubicBezTo>
                    <a:pt x="118" y="8035"/>
                    <a:pt x="627" y="9287"/>
                    <a:pt x="1413" y="10227"/>
                  </a:cubicBezTo>
                  <a:lnTo>
                    <a:pt x="1789" y="9850"/>
                  </a:lnTo>
                  <a:cubicBezTo>
                    <a:pt x="1910" y="9730"/>
                    <a:pt x="2045" y="9679"/>
                    <a:pt x="2176" y="9679"/>
                  </a:cubicBezTo>
                  <a:cubicBezTo>
                    <a:pt x="2613" y="9679"/>
                    <a:pt x="2995" y="10244"/>
                    <a:pt x="2587" y="10651"/>
                  </a:cubicBezTo>
                  <a:lnTo>
                    <a:pt x="2211" y="11028"/>
                  </a:lnTo>
                  <a:cubicBezTo>
                    <a:pt x="3174" y="11832"/>
                    <a:pt x="4364" y="12326"/>
                    <a:pt x="5616" y="12440"/>
                  </a:cubicBezTo>
                  <a:lnTo>
                    <a:pt x="5616" y="11904"/>
                  </a:lnTo>
                  <a:cubicBezTo>
                    <a:pt x="5616" y="11530"/>
                    <a:pt x="5899" y="11343"/>
                    <a:pt x="6182" y="11343"/>
                  </a:cubicBezTo>
                  <a:cubicBezTo>
                    <a:pt x="6464" y="11343"/>
                    <a:pt x="6745" y="11530"/>
                    <a:pt x="6745" y="11904"/>
                  </a:cubicBezTo>
                  <a:lnTo>
                    <a:pt x="6745" y="12440"/>
                  </a:lnTo>
                  <a:cubicBezTo>
                    <a:pt x="8034" y="12323"/>
                    <a:pt x="9287" y="11811"/>
                    <a:pt x="10226" y="11028"/>
                  </a:cubicBezTo>
                  <a:lnTo>
                    <a:pt x="9850" y="10651"/>
                  </a:lnTo>
                  <a:cubicBezTo>
                    <a:pt x="9445" y="10246"/>
                    <a:pt x="9822" y="9678"/>
                    <a:pt x="10259" y="9678"/>
                  </a:cubicBezTo>
                  <a:cubicBezTo>
                    <a:pt x="10390" y="9678"/>
                    <a:pt x="10526" y="9729"/>
                    <a:pt x="10648" y="9850"/>
                  </a:cubicBezTo>
                  <a:lnTo>
                    <a:pt x="11024" y="10227"/>
                  </a:lnTo>
                  <a:cubicBezTo>
                    <a:pt x="11810" y="9287"/>
                    <a:pt x="12319" y="8035"/>
                    <a:pt x="12437" y="6746"/>
                  </a:cubicBezTo>
                  <a:lnTo>
                    <a:pt x="11904" y="6746"/>
                  </a:lnTo>
                  <a:cubicBezTo>
                    <a:pt x="11160" y="6746"/>
                    <a:pt x="11157" y="5617"/>
                    <a:pt x="11904" y="5617"/>
                  </a:cubicBezTo>
                  <a:lnTo>
                    <a:pt x="12440" y="5617"/>
                  </a:lnTo>
                  <a:cubicBezTo>
                    <a:pt x="12325" y="4364"/>
                    <a:pt x="11834" y="3175"/>
                    <a:pt x="11027" y="2211"/>
                  </a:cubicBezTo>
                  <a:lnTo>
                    <a:pt x="10651" y="2587"/>
                  </a:lnTo>
                  <a:cubicBezTo>
                    <a:pt x="10529" y="2709"/>
                    <a:pt x="10392" y="2760"/>
                    <a:pt x="10261" y="2760"/>
                  </a:cubicBezTo>
                  <a:cubicBezTo>
                    <a:pt x="9823" y="2760"/>
                    <a:pt x="9443" y="2197"/>
                    <a:pt x="9853" y="1789"/>
                  </a:cubicBezTo>
                  <a:lnTo>
                    <a:pt x="10232" y="1413"/>
                  </a:lnTo>
                  <a:cubicBezTo>
                    <a:pt x="9290" y="627"/>
                    <a:pt x="8037" y="115"/>
                    <a:pt x="6748" y="1"/>
                  </a:cubicBezTo>
                  <a:lnTo>
                    <a:pt x="6748" y="537"/>
                  </a:lnTo>
                  <a:cubicBezTo>
                    <a:pt x="6748" y="909"/>
                    <a:pt x="6466" y="1096"/>
                    <a:pt x="6183" y="1096"/>
                  </a:cubicBezTo>
                  <a:cubicBezTo>
                    <a:pt x="5901" y="1096"/>
                    <a:pt x="5619" y="910"/>
                    <a:pt x="5619" y="537"/>
                  </a:cubicBezTo>
                  <a:lnTo>
                    <a:pt x="561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124" name="Google Shape;5626;p70">
            <a:extLst>
              <a:ext uri="{FF2B5EF4-FFF2-40B4-BE49-F238E27FC236}">
                <a16:creationId xmlns:a16="http://schemas.microsoft.com/office/drawing/2014/main" id="{2E3B2F05-53BD-D8CD-7A89-F7E7412CA3F6}"/>
              </a:ext>
            </a:extLst>
          </p:cNvPr>
          <p:cNvGrpSpPr/>
          <p:nvPr/>
        </p:nvGrpSpPr>
        <p:grpSpPr>
          <a:xfrm>
            <a:off x="3769144" y="3341044"/>
            <a:ext cx="457923" cy="452384"/>
            <a:chOff x="3858100" y="1435075"/>
            <a:chExt cx="487775" cy="481875"/>
          </a:xfrm>
          <a:solidFill>
            <a:schemeClr val="tx1"/>
          </a:solidFill>
        </p:grpSpPr>
        <p:sp>
          <p:nvSpPr>
            <p:cNvPr id="125" name="Google Shape;5627;p70">
              <a:extLst>
                <a:ext uri="{FF2B5EF4-FFF2-40B4-BE49-F238E27FC236}">
                  <a16:creationId xmlns:a16="http://schemas.microsoft.com/office/drawing/2014/main" id="{0E09AE89-27DE-7CBC-1CA9-6CDD9D103A5C}"/>
                </a:ext>
              </a:extLst>
            </p:cNvPr>
            <p:cNvSpPr/>
            <p:nvPr/>
          </p:nvSpPr>
          <p:spPr>
            <a:xfrm>
              <a:off x="3858100" y="1868750"/>
              <a:ext cx="55575" cy="48200"/>
            </a:xfrm>
            <a:custGeom>
              <a:avLst/>
              <a:gdLst/>
              <a:ahLst/>
              <a:cxnLst/>
              <a:rect l="l" t="t" r="r" b="b"/>
              <a:pathLst>
                <a:path w="2223" h="1928" extrusionOk="0">
                  <a:moveTo>
                    <a:pt x="1600" y="0"/>
                  </a:moveTo>
                  <a:cubicBezTo>
                    <a:pt x="1460" y="0"/>
                    <a:pt x="1319" y="53"/>
                    <a:pt x="1211" y="158"/>
                  </a:cubicBezTo>
                  <a:lnTo>
                    <a:pt x="413" y="959"/>
                  </a:lnTo>
                  <a:cubicBezTo>
                    <a:pt x="0" y="1369"/>
                    <a:pt x="388" y="1927"/>
                    <a:pt x="825" y="1927"/>
                  </a:cubicBezTo>
                  <a:cubicBezTo>
                    <a:pt x="956" y="1927"/>
                    <a:pt x="1091" y="1877"/>
                    <a:pt x="1211" y="1757"/>
                  </a:cubicBezTo>
                  <a:lnTo>
                    <a:pt x="2009" y="959"/>
                  </a:lnTo>
                  <a:cubicBezTo>
                    <a:pt x="2222" y="736"/>
                    <a:pt x="2219" y="384"/>
                    <a:pt x="2000" y="167"/>
                  </a:cubicBezTo>
                  <a:cubicBezTo>
                    <a:pt x="1890" y="56"/>
                    <a:pt x="1745" y="0"/>
                    <a:pt x="16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26" name="Google Shape;5628;p70">
              <a:extLst>
                <a:ext uri="{FF2B5EF4-FFF2-40B4-BE49-F238E27FC236}">
                  <a16:creationId xmlns:a16="http://schemas.microsoft.com/office/drawing/2014/main" id="{668957F3-8385-EA2E-6E30-1CA946C3CA0C}"/>
                </a:ext>
              </a:extLst>
            </p:cNvPr>
            <p:cNvSpPr/>
            <p:nvPr/>
          </p:nvSpPr>
          <p:spPr>
            <a:xfrm>
              <a:off x="3917950" y="1808500"/>
              <a:ext cx="60350" cy="48525"/>
            </a:xfrm>
            <a:custGeom>
              <a:avLst/>
              <a:gdLst/>
              <a:ahLst/>
              <a:cxnLst/>
              <a:rect l="l" t="t" r="r" b="b"/>
              <a:pathLst>
                <a:path w="2414" h="1941" extrusionOk="0">
                  <a:moveTo>
                    <a:pt x="1601" y="1"/>
                  </a:moveTo>
                  <a:cubicBezTo>
                    <a:pt x="1470" y="1"/>
                    <a:pt x="1333" y="52"/>
                    <a:pt x="1211" y="174"/>
                  </a:cubicBezTo>
                  <a:lnTo>
                    <a:pt x="413" y="972"/>
                  </a:lnTo>
                  <a:cubicBezTo>
                    <a:pt x="1" y="1384"/>
                    <a:pt x="388" y="1941"/>
                    <a:pt x="824" y="1941"/>
                  </a:cubicBezTo>
                  <a:cubicBezTo>
                    <a:pt x="955" y="1941"/>
                    <a:pt x="1091" y="1890"/>
                    <a:pt x="1211" y="1770"/>
                  </a:cubicBezTo>
                  <a:lnTo>
                    <a:pt x="2009" y="972"/>
                  </a:lnTo>
                  <a:cubicBezTo>
                    <a:pt x="2414" y="569"/>
                    <a:pt x="2037" y="1"/>
                    <a:pt x="16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27" name="Google Shape;5629;p70">
              <a:extLst>
                <a:ext uri="{FF2B5EF4-FFF2-40B4-BE49-F238E27FC236}">
                  <a16:creationId xmlns:a16="http://schemas.microsoft.com/office/drawing/2014/main" id="{10BA632A-8413-2923-CC77-BA4F92189136}"/>
                </a:ext>
              </a:extLst>
            </p:cNvPr>
            <p:cNvSpPr/>
            <p:nvPr/>
          </p:nvSpPr>
          <p:spPr>
            <a:xfrm>
              <a:off x="3876450" y="1435075"/>
              <a:ext cx="450375" cy="251250"/>
            </a:xfrm>
            <a:custGeom>
              <a:avLst/>
              <a:gdLst/>
              <a:ahLst/>
              <a:cxnLst/>
              <a:rect l="l" t="t" r="r" b="b"/>
              <a:pathLst>
                <a:path w="18015" h="10050" extrusionOk="0">
                  <a:moveTo>
                    <a:pt x="18014" y="1"/>
                  </a:moveTo>
                  <a:lnTo>
                    <a:pt x="561" y="4762"/>
                  </a:lnTo>
                  <a:cubicBezTo>
                    <a:pt x="121" y="4882"/>
                    <a:pt x="1" y="5448"/>
                    <a:pt x="350" y="5740"/>
                  </a:cubicBezTo>
                  <a:lnTo>
                    <a:pt x="5584" y="10049"/>
                  </a:lnTo>
                  <a:lnTo>
                    <a:pt x="180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28" name="Google Shape;5630;p70">
              <a:extLst>
                <a:ext uri="{FF2B5EF4-FFF2-40B4-BE49-F238E27FC236}">
                  <a16:creationId xmlns:a16="http://schemas.microsoft.com/office/drawing/2014/main" id="{18E829C2-6D15-C4BF-450D-9083B33C0899}"/>
                </a:ext>
              </a:extLst>
            </p:cNvPr>
            <p:cNvSpPr/>
            <p:nvPr/>
          </p:nvSpPr>
          <p:spPr>
            <a:xfrm>
              <a:off x="4094925" y="1456025"/>
              <a:ext cx="250950" cy="445250"/>
            </a:xfrm>
            <a:custGeom>
              <a:avLst/>
              <a:gdLst/>
              <a:ahLst/>
              <a:cxnLst/>
              <a:rect l="l" t="t" r="r" b="b"/>
              <a:pathLst>
                <a:path w="10038" h="17810" extrusionOk="0">
                  <a:moveTo>
                    <a:pt x="10037" y="0"/>
                  </a:moveTo>
                  <a:cubicBezTo>
                    <a:pt x="9890" y="120"/>
                    <a:pt x="118" y="12226"/>
                    <a:pt x="1" y="12370"/>
                  </a:cubicBezTo>
                  <a:lnTo>
                    <a:pt x="4313" y="17604"/>
                  </a:lnTo>
                  <a:cubicBezTo>
                    <a:pt x="4428" y="17744"/>
                    <a:pt x="4587" y="17809"/>
                    <a:pt x="4745" y="17809"/>
                  </a:cubicBezTo>
                  <a:cubicBezTo>
                    <a:pt x="4985" y="17809"/>
                    <a:pt x="5222" y="17659"/>
                    <a:pt x="5294" y="17390"/>
                  </a:cubicBezTo>
                  <a:lnTo>
                    <a:pt x="100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29" name="Google Shape;5631;p70">
              <a:extLst>
                <a:ext uri="{FF2B5EF4-FFF2-40B4-BE49-F238E27FC236}">
                  <a16:creationId xmlns:a16="http://schemas.microsoft.com/office/drawing/2014/main" id="{ACCA6A2D-4C8D-E0AF-5B3A-51E04F334D30}"/>
                </a:ext>
              </a:extLst>
            </p:cNvPr>
            <p:cNvSpPr/>
            <p:nvPr/>
          </p:nvSpPr>
          <p:spPr>
            <a:xfrm>
              <a:off x="3993575" y="1542825"/>
              <a:ext cx="245025" cy="242525"/>
            </a:xfrm>
            <a:custGeom>
              <a:avLst/>
              <a:gdLst/>
              <a:ahLst/>
              <a:cxnLst/>
              <a:rect l="l" t="t" r="r" b="b"/>
              <a:pathLst>
                <a:path w="9801" h="9701" extrusionOk="0">
                  <a:moveTo>
                    <a:pt x="9800" y="0"/>
                  </a:moveTo>
                  <a:lnTo>
                    <a:pt x="646" y="7399"/>
                  </a:lnTo>
                  <a:lnTo>
                    <a:pt x="125" y="8955"/>
                  </a:lnTo>
                  <a:cubicBezTo>
                    <a:pt x="1" y="9338"/>
                    <a:pt x="298" y="9700"/>
                    <a:pt x="659" y="9700"/>
                  </a:cubicBezTo>
                  <a:cubicBezTo>
                    <a:pt x="719" y="9700"/>
                    <a:pt x="780" y="9690"/>
                    <a:pt x="842" y="9669"/>
                  </a:cubicBezTo>
                  <a:lnTo>
                    <a:pt x="2398" y="9151"/>
                  </a:lnTo>
                  <a:lnTo>
                    <a:pt x="980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130" name="Google Shape;5632;p70">
            <a:extLst>
              <a:ext uri="{FF2B5EF4-FFF2-40B4-BE49-F238E27FC236}">
                <a16:creationId xmlns:a16="http://schemas.microsoft.com/office/drawing/2014/main" id="{81D44A3D-E44E-CCFF-15DA-8F7CF6FAE00B}"/>
              </a:ext>
            </a:extLst>
          </p:cNvPr>
          <p:cNvGrpSpPr/>
          <p:nvPr/>
        </p:nvGrpSpPr>
        <p:grpSpPr>
          <a:xfrm>
            <a:off x="4329257" y="3341069"/>
            <a:ext cx="452337" cy="452337"/>
            <a:chOff x="4456875" y="1435075"/>
            <a:chExt cx="481825" cy="481825"/>
          </a:xfrm>
          <a:solidFill>
            <a:schemeClr val="tx1"/>
          </a:solidFill>
        </p:grpSpPr>
        <p:sp>
          <p:nvSpPr>
            <p:cNvPr id="131" name="Google Shape;5633;p70">
              <a:extLst>
                <a:ext uri="{FF2B5EF4-FFF2-40B4-BE49-F238E27FC236}">
                  <a16:creationId xmlns:a16="http://schemas.microsoft.com/office/drawing/2014/main" id="{D5B3CC9D-B992-25EA-0A3F-4F8D5B96A8A6}"/>
                </a:ext>
              </a:extLst>
            </p:cNvPr>
            <p:cNvSpPr/>
            <p:nvPr/>
          </p:nvSpPr>
          <p:spPr>
            <a:xfrm>
              <a:off x="4624975" y="1465275"/>
              <a:ext cx="56650" cy="86000"/>
            </a:xfrm>
            <a:custGeom>
              <a:avLst/>
              <a:gdLst/>
              <a:ahLst/>
              <a:cxnLst/>
              <a:rect l="l" t="t" r="r" b="b"/>
              <a:pathLst>
                <a:path w="2266" h="3440" extrusionOk="0">
                  <a:moveTo>
                    <a:pt x="2265" y="0"/>
                  </a:moveTo>
                  <a:cubicBezTo>
                    <a:pt x="1413" y="283"/>
                    <a:pt x="618" y="1196"/>
                    <a:pt x="1" y="2575"/>
                  </a:cubicBezTo>
                  <a:cubicBezTo>
                    <a:pt x="263" y="2801"/>
                    <a:pt x="449" y="3105"/>
                    <a:pt x="534" y="3439"/>
                  </a:cubicBezTo>
                  <a:cubicBezTo>
                    <a:pt x="1106" y="3364"/>
                    <a:pt x="1672" y="3322"/>
                    <a:pt x="2265" y="3304"/>
                  </a:cubicBezTo>
                  <a:lnTo>
                    <a:pt x="226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32" name="Google Shape;5634;p70">
              <a:extLst>
                <a:ext uri="{FF2B5EF4-FFF2-40B4-BE49-F238E27FC236}">
                  <a16:creationId xmlns:a16="http://schemas.microsoft.com/office/drawing/2014/main" id="{8F27A465-1443-99E1-FFF7-7BFB41FBC7EC}"/>
                </a:ext>
              </a:extLst>
            </p:cNvPr>
            <p:cNvSpPr/>
            <p:nvPr/>
          </p:nvSpPr>
          <p:spPr>
            <a:xfrm>
              <a:off x="4615275" y="1797425"/>
              <a:ext cx="66350" cy="89375"/>
            </a:xfrm>
            <a:custGeom>
              <a:avLst/>
              <a:gdLst/>
              <a:ahLst/>
              <a:cxnLst/>
              <a:rect l="l" t="t" r="r" b="b"/>
              <a:pathLst>
                <a:path w="2654" h="3575" extrusionOk="0">
                  <a:moveTo>
                    <a:pt x="0" y="0"/>
                  </a:moveTo>
                  <a:lnTo>
                    <a:pt x="0" y="0"/>
                  </a:lnTo>
                  <a:cubicBezTo>
                    <a:pt x="618" y="1882"/>
                    <a:pt x="1563" y="3225"/>
                    <a:pt x="2653" y="3574"/>
                  </a:cubicBezTo>
                  <a:lnTo>
                    <a:pt x="2653" y="1316"/>
                  </a:lnTo>
                  <a:cubicBezTo>
                    <a:pt x="2153" y="1135"/>
                    <a:pt x="1768" y="726"/>
                    <a:pt x="1620" y="217"/>
                  </a:cubicBezTo>
                  <a:cubicBezTo>
                    <a:pt x="1057" y="169"/>
                    <a:pt x="518" y="9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33" name="Google Shape;5635;p70">
              <a:extLst>
                <a:ext uri="{FF2B5EF4-FFF2-40B4-BE49-F238E27FC236}">
                  <a16:creationId xmlns:a16="http://schemas.microsoft.com/office/drawing/2014/main" id="{B2C36565-332A-A664-3C74-3C694C082326}"/>
                </a:ext>
              </a:extLst>
            </p:cNvPr>
            <p:cNvSpPr/>
            <p:nvPr/>
          </p:nvSpPr>
          <p:spPr>
            <a:xfrm>
              <a:off x="4583125" y="1547250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7" y="1"/>
                  </a:moveTo>
                  <a:cubicBezTo>
                    <a:pt x="253" y="1"/>
                    <a:pt x="1" y="254"/>
                    <a:pt x="1" y="567"/>
                  </a:cubicBezTo>
                  <a:cubicBezTo>
                    <a:pt x="1" y="880"/>
                    <a:pt x="253" y="1130"/>
                    <a:pt x="567" y="1130"/>
                  </a:cubicBezTo>
                  <a:cubicBezTo>
                    <a:pt x="880" y="1130"/>
                    <a:pt x="1130" y="880"/>
                    <a:pt x="1130" y="567"/>
                  </a:cubicBezTo>
                  <a:cubicBezTo>
                    <a:pt x="1130" y="254"/>
                    <a:pt x="880" y="1"/>
                    <a:pt x="5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34" name="Google Shape;5636;p70">
              <a:extLst>
                <a:ext uri="{FF2B5EF4-FFF2-40B4-BE49-F238E27FC236}">
                  <a16:creationId xmlns:a16="http://schemas.microsoft.com/office/drawing/2014/main" id="{4DDEEAB8-FFDC-23EB-5FAC-9640234F02B2}"/>
                </a:ext>
              </a:extLst>
            </p:cNvPr>
            <p:cNvSpPr/>
            <p:nvPr/>
          </p:nvSpPr>
          <p:spPr>
            <a:xfrm>
              <a:off x="4597950" y="1576075"/>
              <a:ext cx="83675" cy="87525"/>
            </a:xfrm>
            <a:custGeom>
              <a:avLst/>
              <a:gdLst/>
              <a:ahLst/>
              <a:cxnLst/>
              <a:rect l="l" t="t" r="r" b="b"/>
              <a:pathLst>
                <a:path w="3347" h="3501" extrusionOk="0">
                  <a:moveTo>
                    <a:pt x="3346" y="1"/>
                  </a:moveTo>
                  <a:cubicBezTo>
                    <a:pt x="2723" y="19"/>
                    <a:pt x="2103" y="73"/>
                    <a:pt x="1485" y="161"/>
                  </a:cubicBezTo>
                  <a:cubicBezTo>
                    <a:pt x="1241" y="654"/>
                    <a:pt x="772" y="998"/>
                    <a:pt x="230" y="1082"/>
                  </a:cubicBezTo>
                  <a:cubicBezTo>
                    <a:pt x="100" y="1817"/>
                    <a:pt x="25" y="2714"/>
                    <a:pt x="1" y="3500"/>
                  </a:cubicBezTo>
                  <a:lnTo>
                    <a:pt x="3346" y="3500"/>
                  </a:lnTo>
                  <a:lnTo>
                    <a:pt x="334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35" name="Google Shape;5637;p70">
              <a:extLst>
                <a:ext uri="{FF2B5EF4-FFF2-40B4-BE49-F238E27FC236}">
                  <a16:creationId xmlns:a16="http://schemas.microsoft.com/office/drawing/2014/main" id="{65E17955-F8C4-EF75-63B4-1794C43EC343}"/>
                </a:ext>
              </a:extLst>
            </p:cNvPr>
            <p:cNvSpPr/>
            <p:nvPr/>
          </p:nvSpPr>
          <p:spPr>
            <a:xfrm>
              <a:off x="4597650" y="1692175"/>
              <a:ext cx="83975" cy="82450"/>
            </a:xfrm>
            <a:custGeom>
              <a:avLst/>
              <a:gdLst/>
              <a:ahLst/>
              <a:cxnLst/>
              <a:rect l="l" t="t" r="r" b="b"/>
              <a:pathLst>
                <a:path w="3359" h="3298" extrusionOk="0">
                  <a:moveTo>
                    <a:pt x="1" y="0"/>
                  </a:moveTo>
                  <a:cubicBezTo>
                    <a:pt x="31" y="1003"/>
                    <a:pt x="154" y="2006"/>
                    <a:pt x="371" y="2987"/>
                  </a:cubicBezTo>
                  <a:cubicBezTo>
                    <a:pt x="1031" y="3135"/>
                    <a:pt x="1699" y="3237"/>
                    <a:pt x="2371" y="3298"/>
                  </a:cubicBezTo>
                  <a:cubicBezTo>
                    <a:pt x="2548" y="2855"/>
                    <a:pt x="2910" y="2509"/>
                    <a:pt x="3358" y="2346"/>
                  </a:cubicBezTo>
                  <a:lnTo>
                    <a:pt x="335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36" name="Google Shape;5638;p70">
              <a:extLst>
                <a:ext uri="{FF2B5EF4-FFF2-40B4-BE49-F238E27FC236}">
                  <a16:creationId xmlns:a16="http://schemas.microsoft.com/office/drawing/2014/main" id="{17ACD450-F628-458A-D6F5-886647741E1C}"/>
                </a:ext>
              </a:extLst>
            </p:cNvPr>
            <p:cNvSpPr/>
            <p:nvPr/>
          </p:nvSpPr>
          <p:spPr>
            <a:xfrm>
              <a:off x="4798050" y="1663575"/>
              <a:ext cx="28475" cy="28250"/>
            </a:xfrm>
            <a:custGeom>
              <a:avLst/>
              <a:gdLst/>
              <a:ahLst/>
              <a:cxnLst/>
              <a:rect l="l" t="t" r="r" b="b"/>
              <a:pathLst>
                <a:path w="1139" h="1130" extrusionOk="0">
                  <a:moveTo>
                    <a:pt x="564" y="0"/>
                  </a:moveTo>
                  <a:cubicBezTo>
                    <a:pt x="254" y="0"/>
                    <a:pt x="1" y="253"/>
                    <a:pt x="1" y="566"/>
                  </a:cubicBezTo>
                  <a:cubicBezTo>
                    <a:pt x="4" y="876"/>
                    <a:pt x="257" y="1129"/>
                    <a:pt x="567" y="1129"/>
                  </a:cubicBezTo>
                  <a:lnTo>
                    <a:pt x="573" y="1129"/>
                  </a:lnTo>
                  <a:cubicBezTo>
                    <a:pt x="886" y="1129"/>
                    <a:pt x="1139" y="876"/>
                    <a:pt x="1139" y="563"/>
                  </a:cubicBezTo>
                  <a:cubicBezTo>
                    <a:pt x="1139" y="253"/>
                    <a:pt x="886" y="0"/>
                    <a:pt x="5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37" name="Google Shape;5639;p70">
              <a:extLst>
                <a:ext uri="{FF2B5EF4-FFF2-40B4-BE49-F238E27FC236}">
                  <a16:creationId xmlns:a16="http://schemas.microsoft.com/office/drawing/2014/main" id="{0F0565E1-73E8-EDBD-857B-FC566FBC96B7}"/>
                </a:ext>
              </a:extLst>
            </p:cNvPr>
            <p:cNvSpPr/>
            <p:nvPr/>
          </p:nvSpPr>
          <p:spPr>
            <a:xfrm>
              <a:off x="4710200" y="1435075"/>
              <a:ext cx="228500" cy="228525"/>
            </a:xfrm>
            <a:custGeom>
              <a:avLst/>
              <a:gdLst/>
              <a:ahLst/>
              <a:cxnLst/>
              <a:rect l="l" t="t" r="r" b="b"/>
              <a:pathLst>
                <a:path w="9140" h="9141" extrusionOk="0">
                  <a:moveTo>
                    <a:pt x="1" y="1"/>
                  </a:moveTo>
                  <a:lnTo>
                    <a:pt x="1" y="34"/>
                  </a:lnTo>
                  <a:cubicBezTo>
                    <a:pt x="1729" y="377"/>
                    <a:pt x="3313" y="2283"/>
                    <a:pt x="4075" y="5069"/>
                  </a:cubicBezTo>
                  <a:cubicBezTo>
                    <a:pt x="6833" y="5828"/>
                    <a:pt x="8763" y="7406"/>
                    <a:pt x="9107" y="9140"/>
                  </a:cubicBezTo>
                  <a:lnTo>
                    <a:pt x="9140" y="9140"/>
                  </a:lnTo>
                  <a:cubicBezTo>
                    <a:pt x="8854" y="4298"/>
                    <a:pt x="4843" y="284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38" name="Google Shape;5640;p70">
              <a:extLst>
                <a:ext uri="{FF2B5EF4-FFF2-40B4-BE49-F238E27FC236}">
                  <a16:creationId xmlns:a16="http://schemas.microsoft.com/office/drawing/2014/main" id="{609C94C3-6EA7-8F28-5456-830E7C618721}"/>
                </a:ext>
              </a:extLst>
            </p:cNvPr>
            <p:cNvSpPr/>
            <p:nvPr/>
          </p:nvSpPr>
          <p:spPr>
            <a:xfrm>
              <a:off x="4819200" y="1593475"/>
              <a:ext cx="89400" cy="70125"/>
            </a:xfrm>
            <a:custGeom>
              <a:avLst/>
              <a:gdLst/>
              <a:ahLst/>
              <a:cxnLst/>
              <a:rect l="l" t="t" r="r" b="b"/>
              <a:pathLst>
                <a:path w="3576" h="2805" extrusionOk="0">
                  <a:moveTo>
                    <a:pt x="1" y="1"/>
                  </a:moveTo>
                  <a:cubicBezTo>
                    <a:pt x="94" y="519"/>
                    <a:pt x="166" y="1061"/>
                    <a:pt x="215" y="1621"/>
                  </a:cubicBezTo>
                  <a:cubicBezTo>
                    <a:pt x="727" y="1777"/>
                    <a:pt x="1136" y="2301"/>
                    <a:pt x="1317" y="2804"/>
                  </a:cubicBezTo>
                  <a:lnTo>
                    <a:pt x="3575" y="2804"/>
                  </a:lnTo>
                  <a:cubicBezTo>
                    <a:pt x="3223" y="1711"/>
                    <a:pt x="1883" y="62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39" name="Google Shape;5641;p70">
              <a:extLst>
                <a:ext uri="{FF2B5EF4-FFF2-40B4-BE49-F238E27FC236}">
                  <a16:creationId xmlns:a16="http://schemas.microsoft.com/office/drawing/2014/main" id="{83F48BD6-BA18-270E-0453-53D248CD34F0}"/>
                </a:ext>
              </a:extLst>
            </p:cNvPr>
            <p:cNvSpPr/>
            <p:nvPr/>
          </p:nvSpPr>
          <p:spPr>
            <a:xfrm>
              <a:off x="4819200" y="1692175"/>
              <a:ext cx="89475" cy="66275"/>
            </a:xfrm>
            <a:custGeom>
              <a:avLst/>
              <a:gdLst/>
              <a:ahLst/>
              <a:cxnLst/>
              <a:rect l="l" t="t" r="r" b="b"/>
              <a:pathLst>
                <a:path w="3579" h="2651" extrusionOk="0">
                  <a:moveTo>
                    <a:pt x="1317" y="0"/>
                  </a:moveTo>
                  <a:cubicBezTo>
                    <a:pt x="1133" y="500"/>
                    <a:pt x="727" y="883"/>
                    <a:pt x="215" y="1033"/>
                  </a:cubicBezTo>
                  <a:cubicBezTo>
                    <a:pt x="166" y="1593"/>
                    <a:pt x="94" y="2132"/>
                    <a:pt x="1" y="2650"/>
                  </a:cubicBezTo>
                  <a:cubicBezTo>
                    <a:pt x="1889" y="2030"/>
                    <a:pt x="3223" y="1078"/>
                    <a:pt x="35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40" name="Google Shape;5642;p70">
              <a:extLst>
                <a:ext uri="{FF2B5EF4-FFF2-40B4-BE49-F238E27FC236}">
                  <a16:creationId xmlns:a16="http://schemas.microsoft.com/office/drawing/2014/main" id="{82DA31B3-655D-D48C-ED90-611AFCC376F6}"/>
                </a:ext>
              </a:extLst>
            </p:cNvPr>
            <p:cNvSpPr/>
            <p:nvPr/>
          </p:nvSpPr>
          <p:spPr>
            <a:xfrm>
              <a:off x="4456875" y="1691800"/>
              <a:ext cx="225125" cy="225100"/>
            </a:xfrm>
            <a:custGeom>
              <a:avLst/>
              <a:gdLst/>
              <a:ahLst/>
              <a:cxnLst/>
              <a:rect l="l" t="t" r="r" b="b"/>
              <a:pathLst>
                <a:path w="9005" h="9004" extrusionOk="0">
                  <a:moveTo>
                    <a:pt x="1" y="0"/>
                  </a:moveTo>
                  <a:cubicBezTo>
                    <a:pt x="284" y="4839"/>
                    <a:pt x="4162" y="8721"/>
                    <a:pt x="9004" y="9004"/>
                  </a:cubicBezTo>
                  <a:lnTo>
                    <a:pt x="9004" y="8974"/>
                  </a:lnTo>
                  <a:cubicBezTo>
                    <a:pt x="7273" y="8628"/>
                    <a:pt x="5827" y="6697"/>
                    <a:pt x="5066" y="3942"/>
                  </a:cubicBezTo>
                  <a:cubicBezTo>
                    <a:pt x="2283" y="3180"/>
                    <a:pt x="377" y="1726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41" name="Google Shape;5643;p70">
              <a:extLst>
                <a:ext uri="{FF2B5EF4-FFF2-40B4-BE49-F238E27FC236}">
                  <a16:creationId xmlns:a16="http://schemas.microsoft.com/office/drawing/2014/main" id="{415B2488-B9CC-CD7F-D32F-97B57BED9E3B}"/>
                </a:ext>
              </a:extLst>
            </p:cNvPr>
            <p:cNvSpPr/>
            <p:nvPr/>
          </p:nvSpPr>
          <p:spPr>
            <a:xfrm>
              <a:off x="4487000" y="1595125"/>
              <a:ext cx="88925" cy="68475"/>
            </a:xfrm>
            <a:custGeom>
              <a:avLst/>
              <a:gdLst/>
              <a:ahLst/>
              <a:cxnLst/>
              <a:rect l="l" t="t" r="r" b="b"/>
              <a:pathLst>
                <a:path w="3557" h="2739" extrusionOk="0">
                  <a:moveTo>
                    <a:pt x="3397" y="1"/>
                  </a:moveTo>
                  <a:cubicBezTo>
                    <a:pt x="1569" y="636"/>
                    <a:pt x="337" y="1720"/>
                    <a:pt x="0" y="2738"/>
                  </a:cubicBezTo>
                  <a:lnTo>
                    <a:pt x="3313" y="2738"/>
                  </a:lnTo>
                  <a:cubicBezTo>
                    <a:pt x="3337" y="1880"/>
                    <a:pt x="3418" y="913"/>
                    <a:pt x="3556" y="106"/>
                  </a:cubicBezTo>
                  <a:cubicBezTo>
                    <a:pt x="3502" y="73"/>
                    <a:pt x="3448" y="37"/>
                    <a:pt x="33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42" name="Google Shape;5644;p70">
              <a:extLst>
                <a:ext uri="{FF2B5EF4-FFF2-40B4-BE49-F238E27FC236}">
                  <a16:creationId xmlns:a16="http://schemas.microsoft.com/office/drawing/2014/main" id="{58B338AB-0AC6-8DB9-AE90-EA0091DDB1BD}"/>
                </a:ext>
              </a:extLst>
            </p:cNvPr>
            <p:cNvSpPr/>
            <p:nvPr/>
          </p:nvSpPr>
          <p:spPr>
            <a:xfrm>
              <a:off x="4486925" y="1692175"/>
              <a:ext cx="89450" cy="66350"/>
            </a:xfrm>
            <a:custGeom>
              <a:avLst/>
              <a:gdLst/>
              <a:ahLst/>
              <a:cxnLst/>
              <a:rect l="l" t="t" r="r" b="b"/>
              <a:pathLst>
                <a:path w="3578" h="2654" extrusionOk="0">
                  <a:moveTo>
                    <a:pt x="0" y="0"/>
                  </a:moveTo>
                  <a:cubicBezTo>
                    <a:pt x="352" y="1078"/>
                    <a:pt x="1689" y="2030"/>
                    <a:pt x="3578" y="2653"/>
                  </a:cubicBezTo>
                  <a:cubicBezTo>
                    <a:pt x="3418" y="1777"/>
                    <a:pt x="3325" y="889"/>
                    <a:pt x="33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43" name="Google Shape;5645;p70">
              <a:extLst>
                <a:ext uri="{FF2B5EF4-FFF2-40B4-BE49-F238E27FC236}">
                  <a16:creationId xmlns:a16="http://schemas.microsoft.com/office/drawing/2014/main" id="{F7C68D81-7A24-924A-8BAC-1D65A86A4260}"/>
                </a:ext>
              </a:extLst>
            </p:cNvPr>
            <p:cNvSpPr/>
            <p:nvPr/>
          </p:nvSpPr>
          <p:spPr>
            <a:xfrm>
              <a:off x="4456875" y="1435075"/>
              <a:ext cx="225125" cy="228525"/>
            </a:xfrm>
            <a:custGeom>
              <a:avLst/>
              <a:gdLst/>
              <a:ahLst/>
              <a:cxnLst/>
              <a:rect l="l" t="t" r="r" b="b"/>
              <a:pathLst>
                <a:path w="9005" h="9141" extrusionOk="0">
                  <a:moveTo>
                    <a:pt x="9004" y="1"/>
                  </a:moveTo>
                  <a:cubicBezTo>
                    <a:pt x="4162" y="284"/>
                    <a:pt x="284" y="4298"/>
                    <a:pt x="1" y="9140"/>
                  </a:cubicBezTo>
                  <a:lnTo>
                    <a:pt x="37" y="9140"/>
                  </a:lnTo>
                  <a:cubicBezTo>
                    <a:pt x="329" y="7686"/>
                    <a:pt x="1747" y="6267"/>
                    <a:pt x="3969" y="5433"/>
                  </a:cubicBezTo>
                  <a:cubicBezTo>
                    <a:pt x="3715" y="4375"/>
                    <a:pt x="4516" y="3361"/>
                    <a:pt x="5602" y="3361"/>
                  </a:cubicBezTo>
                  <a:cubicBezTo>
                    <a:pt x="5607" y="3361"/>
                    <a:pt x="5612" y="3361"/>
                    <a:pt x="5617" y="3361"/>
                  </a:cubicBezTo>
                  <a:cubicBezTo>
                    <a:pt x="5638" y="3361"/>
                    <a:pt x="5656" y="3364"/>
                    <a:pt x="5677" y="3367"/>
                  </a:cubicBezTo>
                  <a:cubicBezTo>
                    <a:pt x="6511" y="1476"/>
                    <a:pt x="7688" y="293"/>
                    <a:pt x="9004" y="31"/>
                  </a:cubicBezTo>
                  <a:lnTo>
                    <a:pt x="90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44" name="Google Shape;5646;p70">
              <a:extLst>
                <a:ext uri="{FF2B5EF4-FFF2-40B4-BE49-F238E27FC236}">
                  <a16:creationId xmlns:a16="http://schemas.microsoft.com/office/drawing/2014/main" id="{E608F4B0-B7C9-AECF-749C-797EC99E7F2B}"/>
                </a:ext>
              </a:extLst>
            </p:cNvPr>
            <p:cNvSpPr/>
            <p:nvPr/>
          </p:nvSpPr>
          <p:spPr>
            <a:xfrm>
              <a:off x="4710200" y="1691800"/>
              <a:ext cx="228500" cy="225100"/>
            </a:xfrm>
            <a:custGeom>
              <a:avLst/>
              <a:gdLst/>
              <a:ahLst/>
              <a:cxnLst/>
              <a:rect l="l" t="t" r="r" b="b"/>
              <a:pathLst>
                <a:path w="9140" h="9004" extrusionOk="0">
                  <a:moveTo>
                    <a:pt x="9107" y="0"/>
                  </a:moveTo>
                  <a:cubicBezTo>
                    <a:pt x="8760" y="1726"/>
                    <a:pt x="6857" y="3177"/>
                    <a:pt x="4075" y="3942"/>
                  </a:cubicBezTo>
                  <a:cubicBezTo>
                    <a:pt x="3313" y="6721"/>
                    <a:pt x="1729" y="8628"/>
                    <a:pt x="1" y="8971"/>
                  </a:cubicBezTo>
                  <a:lnTo>
                    <a:pt x="1" y="9004"/>
                  </a:lnTo>
                  <a:cubicBezTo>
                    <a:pt x="4843" y="8721"/>
                    <a:pt x="8854" y="4839"/>
                    <a:pt x="91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45" name="Google Shape;5647;p70">
              <a:extLst>
                <a:ext uri="{FF2B5EF4-FFF2-40B4-BE49-F238E27FC236}">
                  <a16:creationId xmlns:a16="http://schemas.microsoft.com/office/drawing/2014/main" id="{EC32AC5C-C2A9-1558-6AB1-BAB485577FD7}"/>
                </a:ext>
              </a:extLst>
            </p:cNvPr>
            <p:cNvSpPr/>
            <p:nvPr/>
          </p:nvSpPr>
          <p:spPr>
            <a:xfrm>
              <a:off x="4710200" y="1465200"/>
              <a:ext cx="70025" cy="89375"/>
            </a:xfrm>
            <a:custGeom>
              <a:avLst/>
              <a:gdLst/>
              <a:ahLst/>
              <a:cxnLst/>
              <a:rect l="l" t="t" r="r" b="b"/>
              <a:pathLst>
                <a:path w="2801" h="3575" extrusionOk="0">
                  <a:moveTo>
                    <a:pt x="1" y="0"/>
                  </a:moveTo>
                  <a:lnTo>
                    <a:pt x="1" y="3298"/>
                  </a:lnTo>
                  <a:cubicBezTo>
                    <a:pt x="937" y="3328"/>
                    <a:pt x="1961" y="3421"/>
                    <a:pt x="2801" y="3575"/>
                  </a:cubicBezTo>
                  <a:cubicBezTo>
                    <a:pt x="2181" y="1687"/>
                    <a:pt x="1082" y="35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46" name="Google Shape;5648;p70">
              <a:extLst>
                <a:ext uri="{FF2B5EF4-FFF2-40B4-BE49-F238E27FC236}">
                  <a16:creationId xmlns:a16="http://schemas.microsoft.com/office/drawing/2014/main" id="{A88E5825-2BC3-4281-0306-F3338D36B5C7}"/>
                </a:ext>
              </a:extLst>
            </p:cNvPr>
            <p:cNvSpPr/>
            <p:nvPr/>
          </p:nvSpPr>
          <p:spPr>
            <a:xfrm>
              <a:off x="4710200" y="1575850"/>
              <a:ext cx="86150" cy="87750"/>
            </a:xfrm>
            <a:custGeom>
              <a:avLst/>
              <a:gdLst/>
              <a:ahLst/>
              <a:cxnLst/>
              <a:rect l="l" t="t" r="r" b="b"/>
              <a:pathLst>
                <a:path w="3446" h="3510" extrusionOk="0">
                  <a:moveTo>
                    <a:pt x="1" y="1"/>
                  </a:moveTo>
                  <a:lnTo>
                    <a:pt x="1" y="3509"/>
                  </a:lnTo>
                  <a:lnTo>
                    <a:pt x="2494" y="3509"/>
                  </a:lnTo>
                  <a:cubicBezTo>
                    <a:pt x="2656" y="3054"/>
                    <a:pt x="3003" y="2554"/>
                    <a:pt x="3445" y="2374"/>
                  </a:cubicBezTo>
                  <a:cubicBezTo>
                    <a:pt x="3385" y="1702"/>
                    <a:pt x="3283" y="1034"/>
                    <a:pt x="3135" y="374"/>
                  </a:cubicBezTo>
                  <a:cubicBezTo>
                    <a:pt x="2208" y="167"/>
                    <a:pt x="1063" y="3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47" name="Google Shape;5649;p70">
              <a:extLst>
                <a:ext uri="{FF2B5EF4-FFF2-40B4-BE49-F238E27FC236}">
                  <a16:creationId xmlns:a16="http://schemas.microsoft.com/office/drawing/2014/main" id="{199B21DF-AEB2-57F0-3EFA-105BEB901808}"/>
                </a:ext>
              </a:extLst>
            </p:cNvPr>
            <p:cNvSpPr/>
            <p:nvPr/>
          </p:nvSpPr>
          <p:spPr>
            <a:xfrm>
              <a:off x="4710200" y="1797500"/>
              <a:ext cx="70025" cy="89375"/>
            </a:xfrm>
            <a:custGeom>
              <a:avLst/>
              <a:gdLst/>
              <a:ahLst/>
              <a:cxnLst/>
              <a:rect l="l" t="t" r="r" b="b"/>
              <a:pathLst>
                <a:path w="2801" h="3575" extrusionOk="0">
                  <a:moveTo>
                    <a:pt x="2801" y="0"/>
                  </a:moveTo>
                  <a:lnTo>
                    <a:pt x="2801" y="0"/>
                  </a:lnTo>
                  <a:cubicBezTo>
                    <a:pt x="2283" y="93"/>
                    <a:pt x="1609" y="166"/>
                    <a:pt x="1048" y="214"/>
                  </a:cubicBezTo>
                  <a:cubicBezTo>
                    <a:pt x="892" y="726"/>
                    <a:pt x="503" y="1135"/>
                    <a:pt x="1" y="1316"/>
                  </a:cubicBezTo>
                  <a:lnTo>
                    <a:pt x="1" y="3574"/>
                  </a:lnTo>
                  <a:cubicBezTo>
                    <a:pt x="1082" y="3222"/>
                    <a:pt x="2181" y="1885"/>
                    <a:pt x="28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48" name="Google Shape;5650;p70">
              <a:extLst>
                <a:ext uri="{FF2B5EF4-FFF2-40B4-BE49-F238E27FC236}">
                  <a16:creationId xmlns:a16="http://schemas.microsoft.com/office/drawing/2014/main" id="{5A46368A-F159-539D-630D-8F1C15335315}"/>
                </a:ext>
              </a:extLst>
            </p:cNvPr>
            <p:cNvSpPr/>
            <p:nvPr/>
          </p:nvSpPr>
          <p:spPr>
            <a:xfrm>
              <a:off x="4681975" y="1776400"/>
              <a:ext cx="28250" cy="28350"/>
            </a:xfrm>
            <a:custGeom>
              <a:avLst/>
              <a:gdLst/>
              <a:ahLst/>
              <a:cxnLst/>
              <a:rect l="l" t="t" r="r" b="b"/>
              <a:pathLst>
                <a:path w="1130" h="1134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lnTo>
                    <a:pt x="0" y="567"/>
                  </a:lnTo>
                  <a:cubicBezTo>
                    <a:pt x="0" y="567"/>
                    <a:pt x="0" y="570"/>
                    <a:pt x="0" y="570"/>
                  </a:cubicBezTo>
                  <a:cubicBezTo>
                    <a:pt x="0" y="880"/>
                    <a:pt x="253" y="1133"/>
                    <a:pt x="566" y="1133"/>
                  </a:cubicBezTo>
                  <a:cubicBezTo>
                    <a:pt x="877" y="1133"/>
                    <a:pt x="1130" y="880"/>
                    <a:pt x="1130" y="570"/>
                  </a:cubicBezTo>
                  <a:cubicBezTo>
                    <a:pt x="1130" y="570"/>
                    <a:pt x="1130" y="567"/>
                    <a:pt x="1130" y="567"/>
                  </a:cubicBezTo>
                  <a:lnTo>
                    <a:pt x="1130" y="564"/>
                  </a:ln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49" name="Google Shape;5651;p70">
              <a:extLst>
                <a:ext uri="{FF2B5EF4-FFF2-40B4-BE49-F238E27FC236}">
                  <a16:creationId xmlns:a16="http://schemas.microsoft.com/office/drawing/2014/main" id="{3C48FA97-24EF-ADBD-EB58-081799015B17}"/>
                </a:ext>
              </a:extLst>
            </p:cNvPr>
            <p:cNvSpPr/>
            <p:nvPr/>
          </p:nvSpPr>
          <p:spPr>
            <a:xfrm>
              <a:off x="4710200" y="1692175"/>
              <a:ext cx="86150" cy="82450"/>
            </a:xfrm>
            <a:custGeom>
              <a:avLst/>
              <a:gdLst/>
              <a:ahLst/>
              <a:cxnLst/>
              <a:rect l="l" t="t" r="r" b="b"/>
              <a:pathLst>
                <a:path w="3446" h="3298" extrusionOk="0">
                  <a:moveTo>
                    <a:pt x="1" y="0"/>
                  </a:moveTo>
                  <a:lnTo>
                    <a:pt x="1" y="2346"/>
                  </a:lnTo>
                  <a:cubicBezTo>
                    <a:pt x="455" y="2506"/>
                    <a:pt x="820" y="2852"/>
                    <a:pt x="1003" y="3298"/>
                  </a:cubicBezTo>
                  <a:cubicBezTo>
                    <a:pt x="1702" y="3234"/>
                    <a:pt x="2506" y="3129"/>
                    <a:pt x="3135" y="2987"/>
                  </a:cubicBezTo>
                  <a:cubicBezTo>
                    <a:pt x="3283" y="2328"/>
                    <a:pt x="3385" y="1660"/>
                    <a:pt x="3445" y="985"/>
                  </a:cubicBezTo>
                  <a:cubicBezTo>
                    <a:pt x="3003" y="807"/>
                    <a:pt x="2656" y="449"/>
                    <a:pt x="24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150" name="Google Shape;5652;p70">
            <a:extLst>
              <a:ext uri="{FF2B5EF4-FFF2-40B4-BE49-F238E27FC236}">
                <a16:creationId xmlns:a16="http://schemas.microsoft.com/office/drawing/2014/main" id="{74E07823-A552-341E-2D84-3CDA276853BC}"/>
              </a:ext>
            </a:extLst>
          </p:cNvPr>
          <p:cNvGrpSpPr/>
          <p:nvPr/>
        </p:nvGrpSpPr>
        <p:grpSpPr>
          <a:xfrm>
            <a:off x="4890577" y="3341057"/>
            <a:ext cx="456773" cy="452361"/>
            <a:chOff x="5049725" y="1435050"/>
            <a:chExt cx="486550" cy="481850"/>
          </a:xfrm>
          <a:solidFill>
            <a:schemeClr val="tx1"/>
          </a:solidFill>
        </p:grpSpPr>
        <p:sp>
          <p:nvSpPr>
            <p:cNvPr id="151" name="Google Shape;5653;p70">
              <a:extLst>
                <a:ext uri="{FF2B5EF4-FFF2-40B4-BE49-F238E27FC236}">
                  <a16:creationId xmlns:a16="http://schemas.microsoft.com/office/drawing/2014/main" id="{553048D5-0AB4-7118-C0AB-ED094220BF3E}"/>
                </a:ext>
              </a:extLst>
            </p:cNvPr>
            <p:cNvSpPr/>
            <p:nvPr/>
          </p:nvSpPr>
          <p:spPr>
            <a:xfrm>
              <a:off x="5136300" y="1519775"/>
              <a:ext cx="310550" cy="310550"/>
            </a:xfrm>
            <a:custGeom>
              <a:avLst/>
              <a:gdLst/>
              <a:ahLst/>
              <a:cxnLst/>
              <a:rect l="l" t="t" r="r" b="b"/>
              <a:pathLst>
                <a:path w="12422" h="12422" extrusionOk="0">
                  <a:moveTo>
                    <a:pt x="6209" y="1"/>
                  </a:moveTo>
                  <a:cubicBezTo>
                    <a:pt x="2786" y="1"/>
                    <a:pt x="0" y="2786"/>
                    <a:pt x="0" y="6213"/>
                  </a:cubicBezTo>
                  <a:cubicBezTo>
                    <a:pt x="0" y="9637"/>
                    <a:pt x="2786" y="12422"/>
                    <a:pt x="6209" y="12422"/>
                  </a:cubicBezTo>
                  <a:cubicBezTo>
                    <a:pt x="9636" y="12422"/>
                    <a:pt x="12422" y="9637"/>
                    <a:pt x="12422" y="6213"/>
                  </a:cubicBezTo>
                  <a:cubicBezTo>
                    <a:pt x="12422" y="5219"/>
                    <a:pt x="12160" y="4258"/>
                    <a:pt x="11711" y="3388"/>
                  </a:cubicBezTo>
                  <a:lnTo>
                    <a:pt x="11428" y="3388"/>
                  </a:lnTo>
                  <a:lnTo>
                    <a:pt x="10780" y="4036"/>
                  </a:lnTo>
                  <a:cubicBezTo>
                    <a:pt x="11112" y="4713"/>
                    <a:pt x="11286" y="5457"/>
                    <a:pt x="11292" y="6213"/>
                  </a:cubicBezTo>
                  <a:cubicBezTo>
                    <a:pt x="11292" y="9013"/>
                    <a:pt x="9010" y="11293"/>
                    <a:pt x="6209" y="11293"/>
                  </a:cubicBezTo>
                  <a:cubicBezTo>
                    <a:pt x="3409" y="11293"/>
                    <a:pt x="1129" y="9013"/>
                    <a:pt x="1129" y="6213"/>
                  </a:cubicBezTo>
                  <a:cubicBezTo>
                    <a:pt x="1129" y="3409"/>
                    <a:pt x="3409" y="1130"/>
                    <a:pt x="6209" y="1130"/>
                  </a:cubicBezTo>
                  <a:cubicBezTo>
                    <a:pt x="6965" y="1133"/>
                    <a:pt x="7709" y="1307"/>
                    <a:pt x="8387" y="1639"/>
                  </a:cubicBezTo>
                  <a:lnTo>
                    <a:pt x="9034" y="994"/>
                  </a:lnTo>
                  <a:lnTo>
                    <a:pt x="9034" y="708"/>
                  </a:lnTo>
                  <a:cubicBezTo>
                    <a:pt x="8164" y="260"/>
                    <a:pt x="7203" y="1"/>
                    <a:pt x="62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52" name="Google Shape;5654;p70">
              <a:extLst>
                <a:ext uri="{FF2B5EF4-FFF2-40B4-BE49-F238E27FC236}">
                  <a16:creationId xmlns:a16="http://schemas.microsoft.com/office/drawing/2014/main" id="{F7020479-7CA6-7A67-ECCA-4E1F3FEC2DF2}"/>
                </a:ext>
              </a:extLst>
            </p:cNvPr>
            <p:cNvSpPr/>
            <p:nvPr/>
          </p:nvSpPr>
          <p:spPr>
            <a:xfrm>
              <a:off x="5184925" y="1576250"/>
              <a:ext cx="205475" cy="197625"/>
            </a:xfrm>
            <a:custGeom>
              <a:avLst/>
              <a:gdLst/>
              <a:ahLst/>
              <a:cxnLst/>
              <a:rect l="l" t="t" r="r" b="b"/>
              <a:pathLst>
                <a:path w="8219" h="7905" extrusionOk="0">
                  <a:moveTo>
                    <a:pt x="4264" y="0"/>
                  </a:moveTo>
                  <a:cubicBezTo>
                    <a:pt x="2665" y="0"/>
                    <a:pt x="1226" y="964"/>
                    <a:pt x="612" y="2439"/>
                  </a:cubicBezTo>
                  <a:cubicBezTo>
                    <a:pt x="0" y="3918"/>
                    <a:pt x="341" y="5616"/>
                    <a:pt x="1470" y="6748"/>
                  </a:cubicBezTo>
                  <a:cubicBezTo>
                    <a:pt x="2225" y="7503"/>
                    <a:pt x="3236" y="7904"/>
                    <a:pt x="4264" y="7904"/>
                  </a:cubicBezTo>
                  <a:cubicBezTo>
                    <a:pt x="4774" y="7904"/>
                    <a:pt x="5287" y="7806"/>
                    <a:pt x="5776" y="7603"/>
                  </a:cubicBezTo>
                  <a:cubicBezTo>
                    <a:pt x="7255" y="6992"/>
                    <a:pt x="8218" y="5550"/>
                    <a:pt x="8218" y="3954"/>
                  </a:cubicBezTo>
                  <a:cubicBezTo>
                    <a:pt x="8212" y="3502"/>
                    <a:pt x="8131" y="3059"/>
                    <a:pt x="7974" y="2638"/>
                  </a:cubicBezTo>
                  <a:lnTo>
                    <a:pt x="7050" y="3565"/>
                  </a:lnTo>
                  <a:cubicBezTo>
                    <a:pt x="7071" y="3692"/>
                    <a:pt x="7083" y="3821"/>
                    <a:pt x="7089" y="3954"/>
                  </a:cubicBezTo>
                  <a:cubicBezTo>
                    <a:pt x="7089" y="5095"/>
                    <a:pt x="6399" y="6125"/>
                    <a:pt x="5345" y="6562"/>
                  </a:cubicBezTo>
                  <a:cubicBezTo>
                    <a:pt x="4996" y="6706"/>
                    <a:pt x="4629" y="6776"/>
                    <a:pt x="4265" y="6776"/>
                  </a:cubicBezTo>
                  <a:cubicBezTo>
                    <a:pt x="3530" y="6776"/>
                    <a:pt x="2808" y="6489"/>
                    <a:pt x="2268" y="5947"/>
                  </a:cubicBezTo>
                  <a:cubicBezTo>
                    <a:pt x="1461" y="5140"/>
                    <a:pt x="1220" y="3927"/>
                    <a:pt x="1657" y="2873"/>
                  </a:cubicBezTo>
                  <a:cubicBezTo>
                    <a:pt x="2093" y="1816"/>
                    <a:pt x="3123" y="1129"/>
                    <a:pt x="4264" y="1129"/>
                  </a:cubicBezTo>
                  <a:cubicBezTo>
                    <a:pt x="4394" y="1132"/>
                    <a:pt x="4523" y="1144"/>
                    <a:pt x="4653" y="1168"/>
                  </a:cubicBezTo>
                  <a:lnTo>
                    <a:pt x="5580" y="241"/>
                  </a:lnTo>
                  <a:cubicBezTo>
                    <a:pt x="5159" y="84"/>
                    <a:pt x="4713" y="3"/>
                    <a:pt x="42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53" name="Google Shape;5655;p70">
              <a:extLst>
                <a:ext uri="{FF2B5EF4-FFF2-40B4-BE49-F238E27FC236}">
                  <a16:creationId xmlns:a16="http://schemas.microsoft.com/office/drawing/2014/main" id="{9C3FBB80-F404-FF8E-06A4-7361B85DED28}"/>
                </a:ext>
              </a:extLst>
            </p:cNvPr>
            <p:cNvSpPr/>
            <p:nvPr/>
          </p:nvSpPr>
          <p:spPr>
            <a:xfrm>
              <a:off x="5049725" y="143507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72" y="1"/>
                  </a:moveTo>
                  <a:cubicBezTo>
                    <a:pt x="4379" y="1"/>
                    <a:pt x="0" y="4307"/>
                    <a:pt x="0" y="9601"/>
                  </a:cubicBezTo>
                  <a:cubicBezTo>
                    <a:pt x="0" y="14892"/>
                    <a:pt x="4379" y="19273"/>
                    <a:pt x="9672" y="19273"/>
                  </a:cubicBezTo>
                  <a:cubicBezTo>
                    <a:pt x="14966" y="19273"/>
                    <a:pt x="19272" y="14892"/>
                    <a:pt x="19272" y="9601"/>
                  </a:cubicBezTo>
                  <a:cubicBezTo>
                    <a:pt x="19269" y="8204"/>
                    <a:pt x="18962" y="6821"/>
                    <a:pt x="18369" y="5557"/>
                  </a:cubicBezTo>
                  <a:lnTo>
                    <a:pt x="17646" y="6279"/>
                  </a:lnTo>
                  <a:cubicBezTo>
                    <a:pt x="17327" y="6599"/>
                    <a:pt x="16896" y="6776"/>
                    <a:pt x="16448" y="6776"/>
                  </a:cubicBezTo>
                  <a:lnTo>
                    <a:pt x="16430" y="6776"/>
                  </a:lnTo>
                  <a:cubicBezTo>
                    <a:pt x="16809" y="7671"/>
                    <a:pt x="17008" y="8628"/>
                    <a:pt x="17014" y="9601"/>
                  </a:cubicBezTo>
                  <a:cubicBezTo>
                    <a:pt x="17014" y="13648"/>
                    <a:pt x="13720" y="16939"/>
                    <a:pt x="9672" y="16939"/>
                  </a:cubicBezTo>
                  <a:cubicBezTo>
                    <a:pt x="5625" y="16939"/>
                    <a:pt x="2334" y="13648"/>
                    <a:pt x="2334" y="9601"/>
                  </a:cubicBezTo>
                  <a:cubicBezTo>
                    <a:pt x="2334" y="5554"/>
                    <a:pt x="5625" y="2259"/>
                    <a:pt x="9672" y="2259"/>
                  </a:cubicBezTo>
                  <a:cubicBezTo>
                    <a:pt x="10642" y="2265"/>
                    <a:pt x="11603" y="2464"/>
                    <a:pt x="12497" y="2844"/>
                  </a:cubicBezTo>
                  <a:lnTo>
                    <a:pt x="12497" y="2825"/>
                  </a:lnTo>
                  <a:cubicBezTo>
                    <a:pt x="12494" y="2374"/>
                    <a:pt x="12672" y="1943"/>
                    <a:pt x="12991" y="1627"/>
                  </a:cubicBezTo>
                  <a:lnTo>
                    <a:pt x="13713" y="904"/>
                  </a:lnTo>
                  <a:cubicBezTo>
                    <a:pt x="12449" y="311"/>
                    <a:pt x="11070" y="4"/>
                    <a:pt x="96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54" name="Google Shape;5656;p70">
              <a:extLst>
                <a:ext uri="{FF2B5EF4-FFF2-40B4-BE49-F238E27FC236}">
                  <a16:creationId xmlns:a16="http://schemas.microsoft.com/office/drawing/2014/main" id="{3391AAF5-758E-4242-61A1-28A7A472E011}"/>
                </a:ext>
              </a:extLst>
            </p:cNvPr>
            <p:cNvSpPr/>
            <p:nvPr/>
          </p:nvSpPr>
          <p:spPr>
            <a:xfrm>
              <a:off x="5245825" y="1435050"/>
              <a:ext cx="290450" cy="282350"/>
            </a:xfrm>
            <a:custGeom>
              <a:avLst/>
              <a:gdLst/>
              <a:ahLst/>
              <a:cxnLst/>
              <a:rect l="l" t="t" r="r" b="b"/>
              <a:pathLst>
                <a:path w="11618" h="11294" extrusionOk="0">
                  <a:moveTo>
                    <a:pt x="8601" y="1"/>
                  </a:moveTo>
                  <a:cubicBezTo>
                    <a:pt x="8461" y="1"/>
                    <a:pt x="8319" y="52"/>
                    <a:pt x="8203" y="168"/>
                  </a:cubicBezTo>
                  <a:lnTo>
                    <a:pt x="5945" y="2426"/>
                  </a:lnTo>
                  <a:cubicBezTo>
                    <a:pt x="5839" y="2531"/>
                    <a:pt x="5779" y="2676"/>
                    <a:pt x="5782" y="2826"/>
                  </a:cubicBezTo>
                  <a:lnTo>
                    <a:pt x="5782" y="4850"/>
                  </a:lnTo>
                  <a:lnTo>
                    <a:pt x="2554" y="8075"/>
                  </a:lnTo>
                  <a:cubicBezTo>
                    <a:pt x="2328" y="7967"/>
                    <a:pt x="2081" y="7906"/>
                    <a:pt x="1828" y="7906"/>
                  </a:cubicBezTo>
                  <a:cubicBezTo>
                    <a:pt x="1142" y="7906"/>
                    <a:pt x="525" y="8319"/>
                    <a:pt x="263" y="8951"/>
                  </a:cubicBezTo>
                  <a:cubicBezTo>
                    <a:pt x="1" y="9584"/>
                    <a:pt x="145" y="10312"/>
                    <a:pt x="630" y="10797"/>
                  </a:cubicBezTo>
                  <a:cubicBezTo>
                    <a:pt x="954" y="11122"/>
                    <a:pt x="1388" y="11294"/>
                    <a:pt x="1828" y="11294"/>
                  </a:cubicBezTo>
                  <a:cubicBezTo>
                    <a:pt x="2046" y="11294"/>
                    <a:pt x="2266" y="11251"/>
                    <a:pt x="2476" y="11165"/>
                  </a:cubicBezTo>
                  <a:cubicBezTo>
                    <a:pt x="3108" y="10903"/>
                    <a:pt x="3524" y="10285"/>
                    <a:pt x="3524" y="9602"/>
                  </a:cubicBezTo>
                  <a:cubicBezTo>
                    <a:pt x="3521" y="9349"/>
                    <a:pt x="3463" y="9102"/>
                    <a:pt x="3352" y="8876"/>
                  </a:cubicBezTo>
                  <a:lnTo>
                    <a:pt x="6580" y="5648"/>
                  </a:lnTo>
                  <a:lnTo>
                    <a:pt x="8604" y="5648"/>
                  </a:lnTo>
                  <a:cubicBezTo>
                    <a:pt x="8754" y="5648"/>
                    <a:pt x="8896" y="5588"/>
                    <a:pt x="9004" y="5482"/>
                  </a:cubicBezTo>
                  <a:lnTo>
                    <a:pt x="11263" y="3224"/>
                  </a:lnTo>
                  <a:cubicBezTo>
                    <a:pt x="11618" y="2869"/>
                    <a:pt x="11365" y="2260"/>
                    <a:pt x="10862" y="2260"/>
                  </a:cubicBezTo>
                  <a:lnTo>
                    <a:pt x="9170" y="2260"/>
                  </a:lnTo>
                  <a:lnTo>
                    <a:pt x="9170" y="568"/>
                  </a:lnTo>
                  <a:cubicBezTo>
                    <a:pt x="9170" y="226"/>
                    <a:pt x="8892" y="1"/>
                    <a:pt x="86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155" name="Google Shape;5657;p70">
            <a:extLst>
              <a:ext uri="{FF2B5EF4-FFF2-40B4-BE49-F238E27FC236}">
                <a16:creationId xmlns:a16="http://schemas.microsoft.com/office/drawing/2014/main" id="{12403F1C-32E3-6839-BB64-ADC11E1BE7B1}"/>
              </a:ext>
            </a:extLst>
          </p:cNvPr>
          <p:cNvGrpSpPr/>
          <p:nvPr/>
        </p:nvGrpSpPr>
        <p:grpSpPr>
          <a:xfrm>
            <a:off x="5444645" y="3341069"/>
            <a:ext cx="452479" cy="452337"/>
            <a:chOff x="5642475" y="1435075"/>
            <a:chExt cx="481975" cy="481825"/>
          </a:xfrm>
          <a:solidFill>
            <a:schemeClr val="tx1"/>
          </a:solidFill>
        </p:grpSpPr>
        <p:sp>
          <p:nvSpPr>
            <p:cNvPr id="156" name="Google Shape;5658;p70">
              <a:extLst>
                <a:ext uri="{FF2B5EF4-FFF2-40B4-BE49-F238E27FC236}">
                  <a16:creationId xmlns:a16="http://schemas.microsoft.com/office/drawing/2014/main" id="{60FAD1A3-C444-A511-56C7-6BC52F62F9CE}"/>
                </a:ext>
              </a:extLst>
            </p:cNvPr>
            <p:cNvSpPr/>
            <p:nvPr/>
          </p:nvSpPr>
          <p:spPr>
            <a:xfrm>
              <a:off x="5642475" y="1435075"/>
              <a:ext cx="481975" cy="340675"/>
            </a:xfrm>
            <a:custGeom>
              <a:avLst/>
              <a:gdLst/>
              <a:ahLst/>
              <a:cxnLst/>
              <a:rect l="l" t="t" r="r" b="b"/>
              <a:pathLst>
                <a:path w="19279" h="13627" extrusionOk="0">
                  <a:moveTo>
                    <a:pt x="2262" y="2259"/>
                  </a:moveTo>
                  <a:cubicBezTo>
                    <a:pt x="2883" y="2259"/>
                    <a:pt x="3428" y="2765"/>
                    <a:pt x="3428" y="3389"/>
                  </a:cubicBezTo>
                  <a:lnTo>
                    <a:pt x="3428" y="7342"/>
                  </a:lnTo>
                  <a:cubicBezTo>
                    <a:pt x="3428" y="7366"/>
                    <a:pt x="3434" y="7394"/>
                    <a:pt x="3434" y="7418"/>
                  </a:cubicBezTo>
                  <a:lnTo>
                    <a:pt x="1636" y="6246"/>
                  </a:lnTo>
                  <a:cubicBezTo>
                    <a:pt x="1320" y="6035"/>
                    <a:pt x="1130" y="5683"/>
                    <a:pt x="1133" y="5304"/>
                  </a:cubicBezTo>
                  <a:lnTo>
                    <a:pt x="1133" y="3389"/>
                  </a:lnTo>
                  <a:cubicBezTo>
                    <a:pt x="1133" y="2765"/>
                    <a:pt x="1636" y="2259"/>
                    <a:pt x="2262" y="2259"/>
                  </a:cubicBezTo>
                  <a:close/>
                  <a:moveTo>
                    <a:pt x="17017" y="2259"/>
                  </a:moveTo>
                  <a:cubicBezTo>
                    <a:pt x="17641" y="2259"/>
                    <a:pt x="18147" y="2765"/>
                    <a:pt x="18147" y="3389"/>
                  </a:cubicBezTo>
                  <a:lnTo>
                    <a:pt x="18147" y="5307"/>
                  </a:lnTo>
                  <a:cubicBezTo>
                    <a:pt x="18147" y="5683"/>
                    <a:pt x="17957" y="6035"/>
                    <a:pt x="17644" y="6246"/>
                  </a:cubicBezTo>
                  <a:lnTo>
                    <a:pt x="15843" y="7421"/>
                  </a:lnTo>
                  <a:cubicBezTo>
                    <a:pt x="15843" y="7394"/>
                    <a:pt x="15849" y="7369"/>
                    <a:pt x="15849" y="7342"/>
                  </a:cubicBezTo>
                  <a:lnTo>
                    <a:pt x="15849" y="3389"/>
                  </a:lnTo>
                  <a:cubicBezTo>
                    <a:pt x="15849" y="2765"/>
                    <a:pt x="16394" y="2259"/>
                    <a:pt x="17017" y="2259"/>
                  </a:cubicBezTo>
                  <a:close/>
                  <a:moveTo>
                    <a:pt x="9638" y="2284"/>
                  </a:moveTo>
                  <a:cubicBezTo>
                    <a:pt x="9845" y="2284"/>
                    <a:pt x="10051" y="2381"/>
                    <a:pt x="10146" y="2576"/>
                  </a:cubicBezTo>
                  <a:lnTo>
                    <a:pt x="10883" y="4069"/>
                  </a:lnTo>
                  <a:lnTo>
                    <a:pt x="12534" y="4310"/>
                  </a:lnTo>
                  <a:cubicBezTo>
                    <a:pt x="12994" y="4376"/>
                    <a:pt x="13181" y="4945"/>
                    <a:pt x="12847" y="5274"/>
                  </a:cubicBezTo>
                  <a:lnTo>
                    <a:pt x="11651" y="6439"/>
                  </a:lnTo>
                  <a:lnTo>
                    <a:pt x="11934" y="8080"/>
                  </a:lnTo>
                  <a:cubicBezTo>
                    <a:pt x="11996" y="8445"/>
                    <a:pt x="11705" y="8742"/>
                    <a:pt x="11376" y="8742"/>
                  </a:cubicBezTo>
                  <a:cubicBezTo>
                    <a:pt x="11290" y="8742"/>
                    <a:pt x="11201" y="8721"/>
                    <a:pt x="11115" y="8676"/>
                  </a:cubicBezTo>
                  <a:lnTo>
                    <a:pt x="9637" y="7899"/>
                  </a:lnTo>
                  <a:lnTo>
                    <a:pt x="8161" y="8676"/>
                  </a:lnTo>
                  <a:cubicBezTo>
                    <a:pt x="8076" y="8721"/>
                    <a:pt x="7987" y="8742"/>
                    <a:pt x="7900" y="8742"/>
                  </a:cubicBezTo>
                  <a:cubicBezTo>
                    <a:pt x="7571" y="8742"/>
                    <a:pt x="7280" y="8445"/>
                    <a:pt x="7342" y="8080"/>
                  </a:cubicBezTo>
                  <a:lnTo>
                    <a:pt x="7625" y="6439"/>
                  </a:lnTo>
                  <a:lnTo>
                    <a:pt x="6430" y="5271"/>
                  </a:lnTo>
                  <a:cubicBezTo>
                    <a:pt x="6279" y="5120"/>
                    <a:pt x="6222" y="4897"/>
                    <a:pt x="6288" y="4692"/>
                  </a:cubicBezTo>
                  <a:cubicBezTo>
                    <a:pt x="6355" y="4488"/>
                    <a:pt x="6532" y="4340"/>
                    <a:pt x="6743" y="4310"/>
                  </a:cubicBezTo>
                  <a:lnTo>
                    <a:pt x="8393" y="4069"/>
                  </a:lnTo>
                  <a:lnTo>
                    <a:pt x="9131" y="2576"/>
                  </a:lnTo>
                  <a:cubicBezTo>
                    <a:pt x="9226" y="2381"/>
                    <a:pt x="9432" y="2284"/>
                    <a:pt x="9638" y="2284"/>
                  </a:cubicBezTo>
                  <a:close/>
                  <a:moveTo>
                    <a:pt x="3994" y="1"/>
                  </a:moveTo>
                  <a:cubicBezTo>
                    <a:pt x="3681" y="1"/>
                    <a:pt x="3428" y="254"/>
                    <a:pt x="3428" y="567"/>
                  </a:cubicBezTo>
                  <a:lnTo>
                    <a:pt x="3428" y="1443"/>
                  </a:lnTo>
                  <a:cubicBezTo>
                    <a:pt x="3072" y="1242"/>
                    <a:pt x="2669" y="1133"/>
                    <a:pt x="2262" y="1130"/>
                  </a:cubicBezTo>
                  <a:cubicBezTo>
                    <a:pt x="1013" y="1130"/>
                    <a:pt x="4" y="2142"/>
                    <a:pt x="4" y="3389"/>
                  </a:cubicBezTo>
                  <a:lnTo>
                    <a:pt x="4" y="5307"/>
                  </a:lnTo>
                  <a:cubicBezTo>
                    <a:pt x="1" y="6060"/>
                    <a:pt x="380" y="6767"/>
                    <a:pt x="1010" y="7186"/>
                  </a:cubicBezTo>
                  <a:lnTo>
                    <a:pt x="3681" y="8941"/>
                  </a:lnTo>
                  <a:cubicBezTo>
                    <a:pt x="3690" y="8947"/>
                    <a:pt x="3702" y="8944"/>
                    <a:pt x="3714" y="8950"/>
                  </a:cubicBezTo>
                  <a:cubicBezTo>
                    <a:pt x="4129" y="10107"/>
                    <a:pt x="5006" y="11037"/>
                    <a:pt x="6297" y="11642"/>
                  </a:cubicBezTo>
                  <a:cubicBezTo>
                    <a:pt x="7137" y="12034"/>
                    <a:pt x="7692" y="12817"/>
                    <a:pt x="7866" y="13627"/>
                  </a:cubicBezTo>
                  <a:lnTo>
                    <a:pt x="11386" y="13627"/>
                  </a:lnTo>
                  <a:cubicBezTo>
                    <a:pt x="11504" y="12844"/>
                    <a:pt x="11949" y="12067"/>
                    <a:pt x="12648" y="11676"/>
                  </a:cubicBezTo>
                  <a:cubicBezTo>
                    <a:pt x="14003" y="10908"/>
                    <a:pt x="15027" y="10101"/>
                    <a:pt x="15521" y="8965"/>
                  </a:cubicBezTo>
                  <a:cubicBezTo>
                    <a:pt x="15545" y="8953"/>
                    <a:pt x="15575" y="8956"/>
                    <a:pt x="15599" y="8941"/>
                  </a:cubicBezTo>
                  <a:lnTo>
                    <a:pt x="18273" y="7186"/>
                  </a:lnTo>
                  <a:cubicBezTo>
                    <a:pt x="18899" y="6767"/>
                    <a:pt x="19279" y="6063"/>
                    <a:pt x="19279" y="5307"/>
                  </a:cubicBezTo>
                  <a:lnTo>
                    <a:pt x="19279" y="3389"/>
                  </a:lnTo>
                  <a:cubicBezTo>
                    <a:pt x="19276" y="2142"/>
                    <a:pt x="18267" y="1130"/>
                    <a:pt x="17020" y="1130"/>
                  </a:cubicBezTo>
                  <a:cubicBezTo>
                    <a:pt x="16611" y="1133"/>
                    <a:pt x="16207" y="1242"/>
                    <a:pt x="15852" y="1443"/>
                  </a:cubicBezTo>
                  <a:lnTo>
                    <a:pt x="15852" y="567"/>
                  </a:lnTo>
                  <a:cubicBezTo>
                    <a:pt x="15852" y="254"/>
                    <a:pt x="15599" y="1"/>
                    <a:pt x="152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57" name="Google Shape;5659;p70">
              <a:extLst>
                <a:ext uri="{FF2B5EF4-FFF2-40B4-BE49-F238E27FC236}">
                  <a16:creationId xmlns:a16="http://schemas.microsoft.com/office/drawing/2014/main" id="{587CAEDF-D5AA-A0B8-9F8A-1ED6597EB716}"/>
                </a:ext>
              </a:extLst>
            </p:cNvPr>
            <p:cNvSpPr/>
            <p:nvPr/>
          </p:nvSpPr>
          <p:spPr>
            <a:xfrm>
              <a:off x="5756375" y="1803975"/>
              <a:ext cx="254100" cy="112925"/>
            </a:xfrm>
            <a:custGeom>
              <a:avLst/>
              <a:gdLst/>
              <a:ahLst/>
              <a:cxnLst/>
              <a:rect l="l" t="t" r="r" b="b"/>
              <a:pathLst>
                <a:path w="10164" h="4517" extrusionOk="0">
                  <a:moveTo>
                    <a:pt x="2259" y="0"/>
                  </a:moveTo>
                  <a:cubicBezTo>
                    <a:pt x="1636" y="0"/>
                    <a:pt x="1130" y="506"/>
                    <a:pt x="1130" y="1129"/>
                  </a:cubicBezTo>
                  <a:lnTo>
                    <a:pt x="1130" y="1695"/>
                  </a:lnTo>
                  <a:lnTo>
                    <a:pt x="2825" y="1695"/>
                  </a:lnTo>
                  <a:cubicBezTo>
                    <a:pt x="3136" y="1695"/>
                    <a:pt x="3389" y="1945"/>
                    <a:pt x="3389" y="2258"/>
                  </a:cubicBezTo>
                  <a:cubicBezTo>
                    <a:pt x="3389" y="2572"/>
                    <a:pt x="3136" y="2825"/>
                    <a:pt x="2825" y="2825"/>
                  </a:cubicBezTo>
                  <a:lnTo>
                    <a:pt x="567" y="2825"/>
                  </a:lnTo>
                  <a:cubicBezTo>
                    <a:pt x="254" y="2825"/>
                    <a:pt x="1" y="3075"/>
                    <a:pt x="1" y="3388"/>
                  </a:cubicBezTo>
                  <a:lnTo>
                    <a:pt x="1" y="3954"/>
                  </a:lnTo>
                  <a:cubicBezTo>
                    <a:pt x="1" y="4264"/>
                    <a:pt x="254" y="4517"/>
                    <a:pt x="567" y="4517"/>
                  </a:cubicBezTo>
                  <a:lnTo>
                    <a:pt x="9601" y="4517"/>
                  </a:lnTo>
                  <a:cubicBezTo>
                    <a:pt x="9911" y="4517"/>
                    <a:pt x="10164" y="4264"/>
                    <a:pt x="10164" y="3954"/>
                  </a:cubicBezTo>
                  <a:lnTo>
                    <a:pt x="10164" y="3388"/>
                  </a:lnTo>
                  <a:cubicBezTo>
                    <a:pt x="10164" y="3075"/>
                    <a:pt x="9911" y="2825"/>
                    <a:pt x="9601" y="2825"/>
                  </a:cubicBezTo>
                  <a:lnTo>
                    <a:pt x="7342" y="2825"/>
                  </a:lnTo>
                  <a:cubicBezTo>
                    <a:pt x="7029" y="2825"/>
                    <a:pt x="6776" y="2572"/>
                    <a:pt x="6776" y="2258"/>
                  </a:cubicBezTo>
                  <a:cubicBezTo>
                    <a:pt x="6776" y="1945"/>
                    <a:pt x="7029" y="1695"/>
                    <a:pt x="7342" y="1695"/>
                  </a:cubicBezTo>
                  <a:lnTo>
                    <a:pt x="9035" y="1695"/>
                  </a:lnTo>
                  <a:lnTo>
                    <a:pt x="9035" y="1129"/>
                  </a:lnTo>
                  <a:cubicBezTo>
                    <a:pt x="9035" y="506"/>
                    <a:pt x="8529" y="0"/>
                    <a:pt x="79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58" name="Google Shape;5660;p70">
              <a:extLst>
                <a:ext uri="{FF2B5EF4-FFF2-40B4-BE49-F238E27FC236}">
                  <a16:creationId xmlns:a16="http://schemas.microsoft.com/office/drawing/2014/main" id="{99844A2A-E2FE-B9E7-C436-818D266DD49A}"/>
                </a:ext>
              </a:extLst>
            </p:cNvPr>
            <p:cNvSpPr/>
            <p:nvPr/>
          </p:nvSpPr>
          <p:spPr>
            <a:xfrm>
              <a:off x="5843400" y="1537550"/>
              <a:ext cx="79975" cy="76125"/>
            </a:xfrm>
            <a:custGeom>
              <a:avLst/>
              <a:gdLst/>
              <a:ahLst/>
              <a:cxnLst/>
              <a:rect l="l" t="t" r="r" b="b"/>
              <a:pathLst>
                <a:path w="3199" h="3045" extrusionOk="0">
                  <a:moveTo>
                    <a:pt x="1603" y="0"/>
                  </a:moveTo>
                  <a:lnTo>
                    <a:pt x="1238" y="738"/>
                  </a:lnTo>
                  <a:cubicBezTo>
                    <a:pt x="1157" y="904"/>
                    <a:pt x="998" y="1018"/>
                    <a:pt x="814" y="1045"/>
                  </a:cubicBezTo>
                  <a:lnTo>
                    <a:pt x="1" y="1163"/>
                  </a:lnTo>
                  <a:lnTo>
                    <a:pt x="588" y="1735"/>
                  </a:lnTo>
                  <a:cubicBezTo>
                    <a:pt x="721" y="1864"/>
                    <a:pt x="784" y="2051"/>
                    <a:pt x="751" y="2235"/>
                  </a:cubicBezTo>
                  <a:lnTo>
                    <a:pt x="612" y="3045"/>
                  </a:lnTo>
                  <a:lnTo>
                    <a:pt x="1338" y="2662"/>
                  </a:lnTo>
                  <a:cubicBezTo>
                    <a:pt x="1421" y="2619"/>
                    <a:pt x="1511" y="2597"/>
                    <a:pt x="1601" y="2597"/>
                  </a:cubicBezTo>
                  <a:cubicBezTo>
                    <a:pt x="1691" y="2597"/>
                    <a:pt x="1781" y="2619"/>
                    <a:pt x="1862" y="2662"/>
                  </a:cubicBezTo>
                  <a:lnTo>
                    <a:pt x="2588" y="3045"/>
                  </a:lnTo>
                  <a:lnTo>
                    <a:pt x="2452" y="2235"/>
                  </a:lnTo>
                  <a:cubicBezTo>
                    <a:pt x="2419" y="2051"/>
                    <a:pt x="2479" y="1864"/>
                    <a:pt x="2612" y="1735"/>
                  </a:cubicBezTo>
                  <a:lnTo>
                    <a:pt x="3199" y="1163"/>
                  </a:lnTo>
                  <a:lnTo>
                    <a:pt x="2389" y="1045"/>
                  </a:lnTo>
                  <a:cubicBezTo>
                    <a:pt x="2205" y="1018"/>
                    <a:pt x="2045" y="904"/>
                    <a:pt x="1964" y="735"/>
                  </a:cubicBezTo>
                  <a:lnTo>
                    <a:pt x="160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159" name="Google Shape;5661;p70">
            <a:extLst>
              <a:ext uri="{FF2B5EF4-FFF2-40B4-BE49-F238E27FC236}">
                <a16:creationId xmlns:a16="http://schemas.microsoft.com/office/drawing/2014/main" id="{1836AE8C-8C27-BAA3-B8E1-6CFB4F0E902B}"/>
              </a:ext>
            </a:extLst>
          </p:cNvPr>
          <p:cNvGrpSpPr/>
          <p:nvPr/>
        </p:nvGrpSpPr>
        <p:grpSpPr>
          <a:xfrm>
            <a:off x="2094936" y="3919004"/>
            <a:ext cx="452408" cy="397581"/>
            <a:chOff x="2085450" y="2057100"/>
            <a:chExt cx="481900" cy="423500"/>
          </a:xfrm>
          <a:solidFill>
            <a:schemeClr val="tx1"/>
          </a:solidFill>
        </p:grpSpPr>
        <p:sp>
          <p:nvSpPr>
            <p:cNvPr id="160" name="Google Shape;5662;p70">
              <a:extLst>
                <a:ext uri="{FF2B5EF4-FFF2-40B4-BE49-F238E27FC236}">
                  <a16:creationId xmlns:a16="http://schemas.microsoft.com/office/drawing/2014/main" id="{27C27CFF-B8B1-97F0-B199-FEDC8732049F}"/>
                </a:ext>
              </a:extLst>
            </p:cNvPr>
            <p:cNvSpPr/>
            <p:nvPr/>
          </p:nvSpPr>
          <p:spPr>
            <a:xfrm>
              <a:off x="2085450" y="2061650"/>
              <a:ext cx="141250" cy="418950"/>
            </a:xfrm>
            <a:custGeom>
              <a:avLst/>
              <a:gdLst/>
              <a:ahLst/>
              <a:cxnLst/>
              <a:rect l="l" t="t" r="r" b="b"/>
              <a:pathLst>
                <a:path w="5650" h="16758" extrusionOk="0">
                  <a:moveTo>
                    <a:pt x="4305" y="6452"/>
                  </a:moveTo>
                  <a:cubicBezTo>
                    <a:pt x="4736" y="6452"/>
                    <a:pt x="5115" y="6999"/>
                    <a:pt x="4728" y="7411"/>
                  </a:cubicBezTo>
                  <a:cubicBezTo>
                    <a:pt x="4520" y="7631"/>
                    <a:pt x="4352" y="7887"/>
                    <a:pt x="4228" y="8164"/>
                  </a:cubicBezTo>
                  <a:cubicBezTo>
                    <a:pt x="4120" y="8402"/>
                    <a:pt x="3927" y="8502"/>
                    <a:pt x="3732" y="8502"/>
                  </a:cubicBezTo>
                  <a:cubicBezTo>
                    <a:pt x="3367" y="8502"/>
                    <a:pt x="2999" y="8150"/>
                    <a:pt x="3195" y="7703"/>
                  </a:cubicBezTo>
                  <a:cubicBezTo>
                    <a:pt x="3373" y="7312"/>
                    <a:pt x="3611" y="6951"/>
                    <a:pt x="3903" y="6637"/>
                  </a:cubicBezTo>
                  <a:cubicBezTo>
                    <a:pt x="4027" y="6506"/>
                    <a:pt x="4169" y="6452"/>
                    <a:pt x="4305" y="6452"/>
                  </a:cubicBezTo>
                  <a:close/>
                  <a:moveTo>
                    <a:pt x="2983" y="9449"/>
                  </a:moveTo>
                  <a:cubicBezTo>
                    <a:pt x="3331" y="9449"/>
                    <a:pt x="3684" y="9752"/>
                    <a:pt x="3539" y="10191"/>
                  </a:cubicBezTo>
                  <a:lnTo>
                    <a:pt x="3361" y="10727"/>
                  </a:lnTo>
                  <a:cubicBezTo>
                    <a:pt x="3270" y="10997"/>
                    <a:pt x="3059" y="11113"/>
                    <a:pt x="2845" y="11113"/>
                  </a:cubicBezTo>
                  <a:cubicBezTo>
                    <a:pt x="2498" y="11113"/>
                    <a:pt x="2143" y="10808"/>
                    <a:pt x="2289" y="10368"/>
                  </a:cubicBezTo>
                  <a:lnTo>
                    <a:pt x="2467" y="9832"/>
                  </a:lnTo>
                  <a:cubicBezTo>
                    <a:pt x="2558" y="9564"/>
                    <a:pt x="2770" y="9449"/>
                    <a:pt x="2983" y="9449"/>
                  </a:cubicBezTo>
                  <a:close/>
                  <a:moveTo>
                    <a:pt x="5649" y="1"/>
                  </a:moveTo>
                  <a:lnTo>
                    <a:pt x="356" y="2117"/>
                  </a:lnTo>
                  <a:cubicBezTo>
                    <a:pt x="142" y="2202"/>
                    <a:pt x="3" y="2410"/>
                    <a:pt x="3" y="2641"/>
                  </a:cubicBezTo>
                  <a:lnTo>
                    <a:pt x="3" y="16192"/>
                  </a:lnTo>
                  <a:cubicBezTo>
                    <a:pt x="1" y="16516"/>
                    <a:pt x="265" y="16758"/>
                    <a:pt x="564" y="16758"/>
                  </a:cubicBezTo>
                  <a:cubicBezTo>
                    <a:pt x="634" y="16758"/>
                    <a:pt x="706" y="16745"/>
                    <a:pt x="777" y="16716"/>
                  </a:cubicBezTo>
                  <a:lnTo>
                    <a:pt x="5649" y="14768"/>
                  </a:lnTo>
                  <a:lnTo>
                    <a:pt x="56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61" name="Google Shape;5663;p70">
              <a:extLst>
                <a:ext uri="{FF2B5EF4-FFF2-40B4-BE49-F238E27FC236}">
                  <a16:creationId xmlns:a16="http://schemas.microsoft.com/office/drawing/2014/main" id="{8AAC7073-E0FD-EAEA-7CA1-95CD1B83ABAF}"/>
                </a:ext>
              </a:extLst>
            </p:cNvPr>
            <p:cNvSpPr/>
            <p:nvPr/>
          </p:nvSpPr>
          <p:spPr>
            <a:xfrm>
              <a:off x="2254900" y="2061050"/>
              <a:ext cx="143050" cy="415650"/>
            </a:xfrm>
            <a:custGeom>
              <a:avLst/>
              <a:gdLst/>
              <a:ahLst/>
              <a:cxnLst/>
              <a:rect l="l" t="t" r="r" b="b"/>
              <a:pathLst>
                <a:path w="5722" h="16626" extrusionOk="0">
                  <a:moveTo>
                    <a:pt x="2504" y="6585"/>
                  </a:moveTo>
                  <a:cubicBezTo>
                    <a:pt x="2647" y="6585"/>
                    <a:pt x="2794" y="6645"/>
                    <a:pt x="2916" y="6788"/>
                  </a:cubicBezTo>
                  <a:cubicBezTo>
                    <a:pt x="3153" y="7068"/>
                    <a:pt x="3349" y="7378"/>
                    <a:pt x="3500" y="7709"/>
                  </a:cubicBezTo>
                  <a:cubicBezTo>
                    <a:pt x="3766" y="8258"/>
                    <a:pt x="3464" y="8654"/>
                    <a:pt x="3096" y="8654"/>
                  </a:cubicBezTo>
                  <a:cubicBezTo>
                    <a:pt x="2878" y="8654"/>
                    <a:pt x="2636" y="8515"/>
                    <a:pt x="2476" y="8185"/>
                  </a:cubicBezTo>
                  <a:cubicBezTo>
                    <a:pt x="2367" y="7947"/>
                    <a:pt x="2226" y="7724"/>
                    <a:pt x="2057" y="7523"/>
                  </a:cubicBezTo>
                  <a:cubicBezTo>
                    <a:pt x="1694" y="7098"/>
                    <a:pt x="2083" y="6585"/>
                    <a:pt x="2504" y="6585"/>
                  </a:cubicBezTo>
                  <a:close/>
                  <a:moveTo>
                    <a:pt x="1" y="0"/>
                  </a:moveTo>
                  <a:lnTo>
                    <a:pt x="1" y="5475"/>
                  </a:lnTo>
                  <a:cubicBezTo>
                    <a:pt x="217" y="5475"/>
                    <a:pt x="434" y="5496"/>
                    <a:pt x="648" y="5532"/>
                  </a:cubicBezTo>
                  <a:cubicBezTo>
                    <a:pt x="1334" y="5657"/>
                    <a:pt x="1201" y="6655"/>
                    <a:pt x="564" y="6655"/>
                  </a:cubicBezTo>
                  <a:cubicBezTo>
                    <a:pt x="525" y="6655"/>
                    <a:pt x="483" y="6651"/>
                    <a:pt x="440" y="6643"/>
                  </a:cubicBezTo>
                  <a:cubicBezTo>
                    <a:pt x="296" y="6622"/>
                    <a:pt x="148" y="6610"/>
                    <a:pt x="1" y="6604"/>
                  </a:cubicBezTo>
                  <a:lnTo>
                    <a:pt x="1" y="14744"/>
                  </a:lnTo>
                  <a:lnTo>
                    <a:pt x="5722" y="16626"/>
                  </a:lnTo>
                  <a:lnTo>
                    <a:pt x="5722" y="10395"/>
                  </a:lnTo>
                  <a:cubicBezTo>
                    <a:pt x="5704" y="10397"/>
                    <a:pt x="5684" y="10397"/>
                    <a:pt x="5661" y="10397"/>
                  </a:cubicBezTo>
                  <a:cubicBezTo>
                    <a:pt x="5400" y="10397"/>
                    <a:pt x="4871" y="10299"/>
                    <a:pt x="4388" y="10085"/>
                  </a:cubicBezTo>
                  <a:cubicBezTo>
                    <a:pt x="3793" y="9819"/>
                    <a:pt x="4068" y="8997"/>
                    <a:pt x="4603" y="8997"/>
                  </a:cubicBezTo>
                  <a:cubicBezTo>
                    <a:pt x="4680" y="8997"/>
                    <a:pt x="4763" y="9014"/>
                    <a:pt x="4849" y="9052"/>
                  </a:cubicBezTo>
                  <a:cubicBezTo>
                    <a:pt x="5123" y="9176"/>
                    <a:pt x="5418" y="9251"/>
                    <a:pt x="5722" y="9275"/>
                  </a:cubicBezTo>
                  <a:lnTo>
                    <a:pt x="5722" y="1882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62" name="Google Shape;5664;p70">
              <a:extLst>
                <a:ext uri="{FF2B5EF4-FFF2-40B4-BE49-F238E27FC236}">
                  <a16:creationId xmlns:a16="http://schemas.microsoft.com/office/drawing/2014/main" id="{7535156E-419A-62F6-230A-152DF2C3B2AC}"/>
                </a:ext>
              </a:extLst>
            </p:cNvPr>
            <p:cNvSpPr/>
            <p:nvPr/>
          </p:nvSpPr>
          <p:spPr>
            <a:xfrm>
              <a:off x="2426175" y="2057100"/>
              <a:ext cx="141175" cy="418925"/>
            </a:xfrm>
            <a:custGeom>
              <a:avLst/>
              <a:gdLst/>
              <a:ahLst/>
              <a:cxnLst/>
              <a:rect l="l" t="t" r="r" b="b"/>
              <a:pathLst>
                <a:path w="5647" h="16757" extrusionOk="0">
                  <a:moveTo>
                    <a:pt x="2800" y="5647"/>
                  </a:moveTo>
                  <a:cubicBezTo>
                    <a:pt x="3154" y="5647"/>
                    <a:pt x="3516" y="5968"/>
                    <a:pt x="3349" y="6410"/>
                  </a:cubicBezTo>
                  <a:lnTo>
                    <a:pt x="3153" y="6937"/>
                  </a:lnTo>
                  <a:cubicBezTo>
                    <a:pt x="3055" y="7196"/>
                    <a:pt x="2850" y="7305"/>
                    <a:pt x="2643" y="7305"/>
                  </a:cubicBezTo>
                  <a:cubicBezTo>
                    <a:pt x="2288" y="7305"/>
                    <a:pt x="1929" y="6984"/>
                    <a:pt x="2096" y="6539"/>
                  </a:cubicBezTo>
                  <a:lnTo>
                    <a:pt x="2295" y="6012"/>
                  </a:lnTo>
                  <a:cubicBezTo>
                    <a:pt x="2390" y="5755"/>
                    <a:pt x="2594" y="5647"/>
                    <a:pt x="2800" y="5647"/>
                  </a:cubicBezTo>
                  <a:close/>
                  <a:moveTo>
                    <a:pt x="1700" y="8178"/>
                  </a:moveTo>
                  <a:cubicBezTo>
                    <a:pt x="2108" y="8178"/>
                    <a:pt x="2500" y="8655"/>
                    <a:pt x="2168" y="9090"/>
                  </a:cubicBezTo>
                  <a:cubicBezTo>
                    <a:pt x="1906" y="9433"/>
                    <a:pt x="1587" y="9725"/>
                    <a:pt x="1226" y="9960"/>
                  </a:cubicBezTo>
                  <a:cubicBezTo>
                    <a:pt x="1118" y="10030"/>
                    <a:pt x="1011" y="10060"/>
                    <a:pt x="911" y="10060"/>
                  </a:cubicBezTo>
                  <a:cubicBezTo>
                    <a:pt x="424" y="10060"/>
                    <a:pt x="97" y="9344"/>
                    <a:pt x="612" y="9012"/>
                  </a:cubicBezTo>
                  <a:cubicBezTo>
                    <a:pt x="867" y="8849"/>
                    <a:pt x="1090" y="8641"/>
                    <a:pt x="1274" y="8403"/>
                  </a:cubicBezTo>
                  <a:cubicBezTo>
                    <a:pt x="1394" y="8244"/>
                    <a:pt x="1548" y="8178"/>
                    <a:pt x="1700" y="8178"/>
                  </a:cubicBezTo>
                  <a:close/>
                  <a:moveTo>
                    <a:pt x="5080" y="0"/>
                  </a:moveTo>
                  <a:cubicBezTo>
                    <a:pt x="5010" y="0"/>
                    <a:pt x="4939" y="13"/>
                    <a:pt x="4869" y="41"/>
                  </a:cubicBezTo>
                  <a:lnTo>
                    <a:pt x="0" y="1989"/>
                  </a:lnTo>
                  <a:lnTo>
                    <a:pt x="0" y="16756"/>
                  </a:lnTo>
                  <a:lnTo>
                    <a:pt x="5291" y="14640"/>
                  </a:lnTo>
                  <a:cubicBezTo>
                    <a:pt x="5505" y="14555"/>
                    <a:pt x="5646" y="14347"/>
                    <a:pt x="5646" y="14116"/>
                  </a:cubicBezTo>
                  <a:lnTo>
                    <a:pt x="5646" y="565"/>
                  </a:lnTo>
                  <a:cubicBezTo>
                    <a:pt x="5644" y="240"/>
                    <a:pt x="5378" y="0"/>
                    <a:pt x="50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163" name="Google Shape;5665;p70">
            <a:extLst>
              <a:ext uri="{FF2B5EF4-FFF2-40B4-BE49-F238E27FC236}">
                <a16:creationId xmlns:a16="http://schemas.microsoft.com/office/drawing/2014/main" id="{8AD216E1-F3A3-389B-8164-F6AF86BA4D7A}"/>
              </a:ext>
            </a:extLst>
          </p:cNvPr>
          <p:cNvGrpSpPr/>
          <p:nvPr/>
        </p:nvGrpSpPr>
        <p:grpSpPr>
          <a:xfrm>
            <a:off x="2665514" y="3949998"/>
            <a:ext cx="452408" cy="335597"/>
            <a:chOff x="2678275" y="2090100"/>
            <a:chExt cx="481900" cy="357475"/>
          </a:xfrm>
          <a:solidFill>
            <a:schemeClr val="tx1"/>
          </a:solidFill>
        </p:grpSpPr>
        <p:sp>
          <p:nvSpPr>
            <p:cNvPr id="164" name="Google Shape;5666;p70">
              <a:extLst>
                <a:ext uri="{FF2B5EF4-FFF2-40B4-BE49-F238E27FC236}">
                  <a16:creationId xmlns:a16="http://schemas.microsoft.com/office/drawing/2014/main" id="{14F1922C-F79D-2BDE-EEEE-24D90B1CC9E2}"/>
                </a:ext>
              </a:extLst>
            </p:cNvPr>
            <p:cNvSpPr/>
            <p:nvPr/>
          </p:nvSpPr>
          <p:spPr>
            <a:xfrm>
              <a:off x="2899450" y="2249100"/>
              <a:ext cx="39550" cy="39550"/>
            </a:xfrm>
            <a:custGeom>
              <a:avLst/>
              <a:gdLst/>
              <a:ahLst/>
              <a:cxnLst/>
              <a:rect l="l" t="t" r="r" b="b"/>
              <a:pathLst>
                <a:path w="1582" h="1582" extrusionOk="0">
                  <a:moveTo>
                    <a:pt x="793" y="1"/>
                  </a:moveTo>
                  <a:cubicBezTo>
                    <a:pt x="356" y="1"/>
                    <a:pt x="1" y="353"/>
                    <a:pt x="1" y="790"/>
                  </a:cubicBezTo>
                  <a:cubicBezTo>
                    <a:pt x="1" y="1226"/>
                    <a:pt x="356" y="1581"/>
                    <a:pt x="793" y="1581"/>
                  </a:cubicBezTo>
                  <a:cubicBezTo>
                    <a:pt x="1227" y="1581"/>
                    <a:pt x="1582" y="1226"/>
                    <a:pt x="1582" y="790"/>
                  </a:cubicBezTo>
                  <a:cubicBezTo>
                    <a:pt x="1582" y="353"/>
                    <a:pt x="1227" y="1"/>
                    <a:pt x="7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65" name="Google Shape;5667;p70">
              <a:extLst>
                <a:ext uri="{FF2B5EF4-FFF2-40B4-BE49-F238E27FC236}">
                  <a16:creationId xmlns:a16="http://schemas.microsoft.com/office/drawing/2014/main" id="{EDC7DD46-EEF9-1199-2A8F-11B97CF5E953}"/>
                </a:ext>
              </a:extLst>
            </p:cNvPr>
            <p:cNvSpPr/>
            <p:nvPr/>
          </p:nvSpPr>
          <p:spPr>
            <a:xfrm>
              <a:off x="3092400" y="2249100"/>
              <a:ext cx="39550" cy="39550"/>
            </a:xfrm>
            <a:custGeom>
              <a:avLst/>
              <a:gdLst/>
              <a:ahLst/>
              <a:cxnLst/>
              <a:rect l="l" t="t" r="r" b="b"/>
              <a:pathLst>
                <a:path w="1582" h="1582" extrusionOk="0">
                  <a:moveTo>
                    <a:pt x="790" y="1"/>
                  </a:moveTo>
                  <a:cubicBezTo>
                    <a:pt x="353" y="1"/>
                    <a:pt x="1" y="353"/>
                    <a:pt x="1" y="790"/>
                  </a:cubicBezTo>
                  <a:cubicBezTo>
                    <a:pt x="1" y="1226"/>
                    <a:pt x="353" y="1581"/>
                    <a:pt x="790" y="1581"/>
                  </a:cubicBezTo>
                  <a:cubicBezTo>
                    <a:pt x="1226" y="1581"/>
                    <a:pt x="1582" y="1226"/>
                    <a:pt x="1582" y="790"/>
                  </a:cubicBezTo>
                  <a:cubicBezTo>
                    <a:pt x="1582" y="353"/>
                    <a:pt x="1226" y="1"/>
                    <a:pt x="7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66" name="Google Shape;5668;p70">
              <a:extLst>
                <a:ext uri="{FF2B5EF4-FFF2-40B4-BE49-F238E27FC236}">
                  <a16:creationId xmlns:a16="http://schemas.microsoft.com/office/drawing/2014/main" id="{BD5A05F5-A2FD-6939-D819-7F1E52AB0656}"/>
                </a:ext>
              </a:extLst>
            </p:cNvPr>
            <p:cNvSpPr/>
            <p:nvPr/>
          </p:nvSpPr>
          <p:spPr>
            <a:xfrm>
              <a:off x="2678350" y="2389425"/>
              <a:ext cx="481825" cy="58150"/>
            </a:xfrm>
            <a:custGeom>
              <a:avLst/>
              <a:gdLst/>
              <a:ahLst/>
              <a:cxnLst/>
              <a:rect l="l" t="t" r="r" b="b"/>
              <a:pathLst>
                <a:path w="19273" h="2326" extrusionOk="0">
                  <a:moveTo>
                    <a:pt x="1" y="1"/>
                  </a:moveTo>
                  <a:lnTo>
                    <a:pt x="1" y="1759"/>
                  </a:lnTo>
                  <a:cubicBezTo>
                    <a:pt x="1" y="2072"/>
                    <a:pt x="251" y="2325"/>
                    <a:pt x="564" y="2325"/>
                  </a:cubicBezTo>
                  <a:lnTo>
                    <a:pt x="18707" y="2325"/>
                  </a:lnTo>
                  <a:cubicBezTo>
                    <a:pt x="19020" y="2325"/>
                    <a:pt x="19273" y="2072"/>
                    <a:pt x="19273" y="1759"/>
                  </a:cubicBezTo>
                  <a:lnTo>
                    <a:pt x="1927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67" name="Google Shape;5669;p70">
              <a:extLst>
                <a:ext uri="{FF2B5EF4-FFF2-40B4-BE49-F238E27FC236}">
                  <a16:creationId xmlns:a16="http://schemas.microsoft.com/office/drawing/2014/main" id="{B17E37AD-F336-3F5A-4F8F-2A8489A8E34C}"/>
                </a:ext>
              </a:extLst>
            </p:cNvPr>
            <p:cNvSpPr/>
            <p:nvPr/>
          </p:nvSpPr>
          <p:spPr>
            <a:xfrm>
              <a:off x="2706600" y="2249100"/>
              <a:ext cx="39550" cy="39550"/>
            </a:xfrm>
            <a:custGeom>
              <a:avLst/>
              <a:gdLst/>
              <a:ahLst/>
              <a:cxnLst/>
              <a:rect l="l" t="t" r="r" b="b"/>
              <a:pathLst>
                <a:path w="1582" h="1582" extrusionOk="0">
                  <a:moveTo>
                    <a:pt x="789" y="1"/>
                  </a:moveTo>
                  <a:cubicBezTo>
                    <a:pt x="352" y="1"/>
                    <a:pt x="0" y="353"/>
                    <a:pt x="0" y="790"/>
                  </a:cubicBezTo>
                  <a:cubicBezTo>
                    <a:pt x="0" y="1226"/>
                    <a:pt x="352" y="1581"/>
                    <a:pt x="789" y="1581"/>
                  </a:cubicBezTo>
                  <a:cubicBezTo>
                    <a:pt x="1226" y="1581"/>
                    <a:pt x="1581" y="1226"/>
                    <a:pt x="1581" y="790"/>
                  </a:cubicBezTo>
                  <a:cubicBezTo>
                    <a:pt x="1581" y="353"/>
                    <a:pt x="1226" y="1"/>
                    <a:pt x="7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68" name="Google Shape;5670;p70">
              <a:extLst>
                <a:ext uri="{FF2B5EF4-FFF2-40B4-BE49-F238E27FC236}">
                  <a16:creationId xmlns:a16="http://schemas.microsoft.com/office/drawing/2014/main" id="{5460A9E9-48D1-A90D-F484-9CF6EBF930BE}"/>
                </a:ext>
              </a:extLst>
            </p:cNvPr>
            <p:cNvSpPr/>
            <p:nvPr/>
          </p:nvSpPr>
          <p:spPr>
            <a:xfrm>
              <a:off x="2678275" y="2090100"/>
              <a:ext cx="481900" cy="271125"/>
            </a:xfrm>
            <a:custGeom>
              <a:avLst/>
              <a:gdLst/>
              <a:ahLst/>
              <a:cxnLst/>
              <a:rect l="l" t="t" r="r" b="b"/>
              <a:pathLst>
                <a:path w="19276" h="10845" extrusionOk="0">
                  <a:moveTo>
                    <a:pt x="9638" y="5229"/>
                  </a:moveTo>
                  <a:cubicBezTo>
                    <a:pt x="9885" y="5229"/>
                    <a:pt x="10134" y="5277"/>
                    <a:pt x="10372" y="5376"/>
                  </a:cubicBezTo>
                  <a:cubicBezTo>
                    <a:pt x="11091" y="5674"/>
                    <a:pt x="11558" y="6373"/>
                    <a:pt x="11558" y="7150"/>
                  </a:cubicBezTo>
                  <a:cubicBezTo>
                    <a:pt x="11558" y="8209"/>
                    <a:pt x="10697" y="9068"/>
                    <a:pt x="9640" y="9071"/>
                  </a:cubicBezTo>
                  <a:cubicBezTo>
                    <a:pt x="8863" y="9071"/>
                    <a:pt x="8161" y="8601"/>
                    <a:pt x="7866" y="7884"/>
                  </a:cubicBezTo>
                  <a:cubicBezTo>
                    <a:pt x="7568" y="7168"/>
                    <a:pt x="7731" y="6343"/>
                    <a:pt x="8282" y="5791"/>
                  </a:cubicBezTo>
                  <a:cubicBezTo>
                    <a:pt x="8648" y="5425"/>
                    <a:pt x="9139" y="5229"/>
                    <a:pt x="9638" y="5229"/>
                  </a:cubicBezTo>
                  <a:close/>
                  <a:moveTo>
                    <a:pt x="571" y="1"/>
                  </a:moveTo>
                  <a:cubicBezTo>
                    <a:pt x="281" y="1"/>
                    <a:pt x="3" y="226"/>
                    <a:pt x="1" y="567"/>
                  </a:cubicBezTo>
                  <a:lnTo>
                    <a:pt x="1" y="7150"/>
                  </a:lnTo>
                  <a:cubicBezTo>
                    <a:pt x="1" y="6373"/>
                    <a:pt x="471" y="5674"/>
                    <a:pt x="1187" y="5376"/>
                  </a:cubicBezTo>
                  <a:cubicBezTo>
                    <a:pt x="1425" y="5277"/>
                    <a:pt x="1674" y="5229"/>
                    <a:pt x="1921" y="5229"/>
                  </a:cubicBezTo>
                  <a:cubicBezTo>
                    <a:pt x="2420" y="5229"/>
                    <a:pt x="2912" y="5425"/>
                    <a:pt x="3280" y="5791"/>
                  </a:cubicBezTo>
                  <a:cubicBezTo>
                    <a:pt x="3828" y="6343"/>
                    <a:pt x="3994" y="7168"/>
                    <a:pt x="3696" y="7884"/>
                  </a:cubicBezTo>
                  <a:cubicBezTo>
                    <a:pt x="3398" y="8601"/>
                    <a:pt x="2699" y="9071"/>
                    <a:pt x="1922" y="9071"/>
                  </a:cubicBezTo>
                  <a:cubicBezTo>
                    <a:pt x="862" y="9068"/>
                    <a:pt x="4" y="8209"/>
                    <a:pt x="1" y="7150"/>
                  </a:cubicBezTo>
                  <a:lnTo>
                    <a:pt x="1" y="10844"/>
                  </a:lnTo>
                  <a:lnTo>
                    <a:pt x="19276" y="10844"/>
                  </a:lnTo>
                  <a:lnTo>
                    <a:pt x="19276" y="7150"/>
                  </a:lnTo>
                  <a:cubicBezTo>
                    <a:pt x="19276" y="7926"/>
                    <a:pt x="18806" y="8625"/>
                    <a:pt x="18089" y="8923"/>
                  </a:cubicBezTo>
                  <a:cubicBezTo>
                    <a:pt x="17852" y="9022"/>
                    <a:pt x="17603" y="9070"/>
                    <a:pt x="17356" y="9070"/>
                  </a:cubicBezTo>
                  <a:cubicBezTo>
                    <a:pt x="16857" y="9070"/>
                    <a:pt x="16365" y="8874"/>
                    <a:pt x="15997" y="8508"/>
                  </a:cubicBezTo>
                  <a:cubicBezTo>
                    <a:pt x="15449" y="7957"/>
                    <a:pt x="15283" y="7131"/>
                    <a:pt x="15581" y="6415"/>
                  </a:cubicBezTo>
                  <a:cubicBezTo>
                    <a:pt x="15879" y="5698"/>
                    <a:pt x="16578" y="5231"/>
                    <a:pt x="17355" y="5231"/>
                  </a:cubicBezTo>
                  <a:cubicBezTo>
                    <a:pt x="18415" y="5231"/>
                    <a:pt x="19273" y="6090"/>
                    <a:pt x="19276" y="7150"/>
                  </a:cubicBezTo>
                  <a:lnTo>
                    <a:pt x="19276" y="567"/>
                  </a:lnTo>
                  <a:cubicBezTo>
                    <a:pt x="19276" y="341"/>
                    <a:pt x="19137" y="133"/>
                    <a:pt x="18927" y="46"/>
                  </a:cubicBezTo>
                  <a:cubicBezTo>
                    <a:pt x="18857" y="17"/>
                    <a:pt x="18783" y="2"/>
                    <a:pt x="18709" y="2"/>
                  </a:cubicBezTo>
                  <a:cubicBezTo>
                    <a:pt x="18564" y="2"/>
                    <a:pt x="18420" y="58"/>
                    <a:pt x="18312" y="166"/>
                  </a:cubicBezTo>
                  <a:lnTo>
                    <a:pt x="14783" y="3641"/>
                  </a:lnTo>
                  <a:lnTo>
                    <a:pt x="9971" y="112"/>
                  </a:lnTo>
                  <a:cubicBezTo>
                    <a:pt x="9871" y="38"/>
                    <a:pt x="9754" y="1"/>
                    <a:pt x="9636" y="1"/>
                  </a:cubicBezTo>
                  <a:cubicBezTo>
                    <a:pt x="9517" y="1"/>
                    <a:pt x="9397" y="39"/>
                    <a:pt x="9297" y="115"/>
                  </a:cubicBezTo>
                  <a:lnTo>
                    <a:pt x="4656" y="3641"/>
                  </a:lnTo>
                  <a:lnTo>
                    <a:pt x="952" y="154"/>
                  </a:lnTo>
                  <a:cubicBezTo>
                    <a:pt x="840" y="48"/>
                    <a:pt x="704" y="1"/>
                    <a:pt x="5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169" name="Google Shape;5671;p70">
            <a:extLst>
              <a:ext uri="{FF2B5EF4-FFF2-40B4-BE49-F238E27FC236}">
                <a16:creationId xmlns:a16="http://schemas.microsoft.com/office/drawing/2014/main" id="{11BACACC-6F2E-0D6E-BE45-B21E5440A38B}"/>
              </a:ext>
            </a:extLst>
          </p:cNvPr>
          <p:cNvGrpSpPr/>
          <p:nvPr/>
        </p:nvGrpSpPr>
        <p:grpSpPr>
          <a:xfrm>
            <a:off x="3301786" y="3966262"/>
            <a:ext cx="292460" cy="303068"/>
            <a:chOff x="3357325" y="2093500"/>
            <a:chExt cx="311525" cy="322825"/>
          </a:xfrm>
          <a:solidFill>
            <a:schemeClr val="tx1"/>
          </a:solidFill>
        </p:grpSpPr>
        <p:sp>
          <p:nvSpPr>
            <p:cNvPr id="170" name="Google Shape;5672;p70">
              <a:extLst>
                <a:ext uri="{FF2B5EF4-FFF2-40B4-BE49-F238E27FC236}">
                  <a16:creationId xmlns:a16="http://schemas.microsoft.com/office/drawing/2014/main" id="{09464F74-7F6E-D1B3-3616-77EC0EF42A95}"/>
                </a:ext>
              </a:extLst>
            </p:cNvPr>
            <p:cNvSpPr/>
            <p:nvPr/>
          </p:nvSpPr>
          <p:spPr>
            <a:xfrm>
              <a:off x="3357325" y="2210550"/>
              <a:ext cx="85700" cy="205775"/>
            </a:xfrm>
            <a:custGeom>
              <a:avLst/>
              <a:gdLst/>
              <a:ahLst/>
              <a:cxnLst/>
              <a:rect l="l" t="t" r="r" b="b"/>
              <a:pathLst>
                <a:path w="3428" h="8231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lnTo>
                    <a:pt x="0" y="7664"/>
                  </a:lnTo>
                  <a:cubicBezTo>
                    <a:pt x="0" y="7978"/>
                    <a:pt x="253" y="8231"/>
                    <a:pt x="566" y="8231"/>
                  </a:cubicBezTo>
                  <a:lnTo>
                    <a:pt x="2861" y="8231"/>
                  </a:lnTo>
                  <a:cubicBezTo>
                    <a:pt x="3174" y="8231"/>
                    <a:pt x="3427" y="7978"/>
                    <a:pt x="3427" y="7664"/>
                  </a:cubicBezTo>
                  <a:lnTo>
                    <a:pt x="3427" y="564"/>
                  </a:lnTo>
                  <a:cubicBezTo>
                    <a:pt x="3427" y="251"/>
                    <a:pt x="3174" y="1"/>
                    <a:pt x="28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71" name="Google Shape;5673;p70">
              <a:extLst>
                <a:ext uri="{FF2B5EF4-FFF2-40B4-BE49-F238E27FC236}">
                  <a16:creationId xmlns:a16="http://schemas.microsoft.com/office/drawing/2014/main" id="{F1541D46-EEE1-9E1B-17A7-90810307F886}"/>
                </a:ext>
              </a:extLst>
            </p:cNvPr>
            <p:cNvSpPr/>
            <p:nvPr/>
          </p:nvSpPr>
          <p:spPr>
            <a:xfrm>
              <a:off x="3471225" y="2152075"/>
              <a:ext cx="84725" cy="264250"/>
            </a:xfrm>
            <a:custGeom>
              <a:avLst/>
              <a:gdLst/>
              <a:ahLst/>
              <a:cxnLst/>
              <a:rect l="l" t="t" r="r" b="b"/>
              <a:pathLst>
                <a:path w="3389" h="10570" extrusionOk="0">
                  <a:moveTo>
                    <a:pt x="563" y="0"/>
                  </a:moveTo>
                  <a:cubicBezTo>
                    <a:pt x="253" y="0"/>
                    <a:pt x="0" y="250"/>
                    <a:pt x="0" y="563"/>
                  </a:cubicBezTo>
                  <a:lnTo>
                    <a:pt x="0" y="10003"/>
                  </a:lnTo>
                  <a:cubicBezTo>
                    <a:pt x="0" y="10317"/>
                    <a:pt x="253" y="10570"/>
                    <a:pt x="563" y="10570"/>
                  </a:cubicBezTo>
                  <a:lnTo>
                    <a:pt x="2822" y="10570"/>
                  </a:lnTo>
                  <a:cubicBezTo>
                    <a:pt x="3135" y="10570"/>
                    <a:pt x="3388" y="10317"/>
                    <a:pt x="3388" y="10003"/>
                  </a:cubicBezTo>
                  <a:lnTo>
                    <a:pt x="3388" y="563"/>
                  </a:lnTo>
                  <a:cubicBezTo>
                    <a:pt x="3388" y="250"/>
                    <a:pt x="3135" y="0"/>
                    <a:pt x="28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72" name="Google Shape;5674;p70">
              <a:extLst>
                <a:ext uri="{FF2B5EF4-FFF2-40B4-BE49-F238E27FC236}">
                  <a16:creationId xmlns:a16="http://schemas.microsoft.com/office/drawing/2014/main" id="{02C7484B-0D27-6988-FCF8-194D51222200}"/>
                </a:ext>
              </a:extLst>
            </p:cNvPr>
            <p:cNvSpPr/>
            <p:nvPr/>
          </p:nvSpPr>
          <p:spPr>
            <a:xfrm>
              <a:off x="3584150" y="2093500"/>
              <a:ext cx="84700" cy="322825"/>
            </a:xfrm>
            <a:custGeom>
              <a:avLst/>
              <a:gdLst/>
              <a:ahLst/>
              <a:cxnLst/>
              <a:rect l="l" t="t" r="r" b="b"/>
              <a:pathLst>
                <a:path w="3388" h="12913" extrusionOk="0">
                  <a:moveTo>
                    <a:pt x="563" y="0"/>
                  </a:moveTo>
                  <a:cubicBezTo>
                    <a:pt x="253" y="0"/>
                    <a:pt x="0" y="253"/>
                    <a:pt x="0" y="566"/>
                  </a:cubicBezTo>
                  <a:lnTo>
                    <a:pt x="0" y="12346"/>
                  </a:lnTo>
                  <a:cubicBezTo>
                    <a:pt x="0" y="12660"/>
                    <a:pt x="253" y="12913"/>
                    <a:pt x="563" y="12913"/>
                  </a:cubicBezTo>
                  <a:lnTo>
                    <a:pt x="2822" y="12913"/>
                  </a:lnTo>
                  <a:cubicBezTo>
                    <a:pt x="3135" y="12913"/>
                    <a:pt x="3388" y="12660"/>
                    <a:pt x="3388" y="12346"/>
                  </a:cubicBezTo>
                  <a:lnTo>
                    <a:pt x="3388" y="566"/>
                  </a:lnTo>
                  <a:cubicBezTo>
                    <a:pt x="3388" y="253"/>
                    <a:pt x="3135" y="0"/>
                    <a:pt x="28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sp>
        <p:nvSpPr>
          <p:cNvPr id="173" name="Google Shape;5675;p70">
            <a:extLst>
              <a:ext uri="{FF2B5EF4-FFF2-40B4-BE49-F238E27FC236}">
                <a16:creationId xmlns:a16="http://schemas.microsoft.com/office/drawing/2014/main" id="{BCE70F1E-8FA1-D6CB-0575-91876BF6A56E}"/>
              </a:ext>
            </a:extLst>
          </p:cNvPr>
          <p:cNvSpPr/>
          <p:nvPr/>
        </p:nvSpPr>
        <p:spPr>
          <a:xfrm>
            <a:off x="3775484" y="3907160"/>
            <a:ext cx="444897" cy="421099"/>
          </a:xfrm>
          <a:custGeom>
            <a:avLst/>
            <a:gdLst/>
            <a:ahLst/>
            <a:cxnLst/>
            <a:rect l="l" t="t" r="r" b="b"/>
            <a:pathLst>
              <a:path w="18956" h="17942" extrusionOk="0">
                <a:moveTo>
                  <a:pt x="6270" y="9375"/>
                </a:moveTo>
                <a:lnTo>
                  <a:pt x="6267" y="16812"/>
                </a:lnTo>
                <a:lnTo>
                  <a:pt x="1130" y="16812"/>
                </a:lnTo>
                <a:lnTo>
                  <a:pt x="1130" y="13545"/>
                </a:lnTo>
                <a:lnTo>
                  <a:pt x="6270" y="9375"/>
                </a:lnTo>
                <a:close/>
                <a:moveTo>
                  <a:pt x="7399" y="9116"/>
                </a:moveTo>
                <a:lnTo>
                  <a:pt x="12103" y="11534"/>
                </a:lnTo>
                <a:lnTo>
                  <a:pt x="12100" y="16812"/>
                </a:lnTo>
                <a:lnTo>
                  <a:pt x="7399" y="16812"/>
                </a:lnTo>
                <a:lnTo>
                  <a:pt x="7399" y="9116"/>
                </a:lnTo>
                <a:close/>
                <a:moveTo>
                  <a:pt x="564" y="1"/>
                </a:moveTo>
                <a:cubicBezTo>
                  <a:pt x="251" y="1"/>
                  <a:pt x="1" y="254"/>
                  <a:pt x="1" y="564"/>
                </a:cubicBezTo>
                <a:lnTo>
                  <a:pt x="1" y="13274"/>
                </a:lnTo>
                <a:lnTo>
                  <a:pt x="1" y="17376"/>
                </a:lnTo>
                <a:cubicBezTo>
                  <a:pt x="1" y="17689"/>
                  <a:pt x="251" y="17942"/>
                  <a:pt x="564" y="17942"/>
                </a:cubicBezTo>
                <a:lnTo>
                  <a:pt x="18324" y="17942"/>
                </a:lnTo>
                <a:cubicBezTo>
                  <a:pt x="18637" y="17942"/>
                  <a:pt x="18890" y="17689"/>
                  <a:pt x="18890" y="17376"/>
                </a:cubicBezTo>
                <a:cubicBezTo>
                  <a:pt x="18890" y="17062"/>
                  <a:pt x="18637" y="16812"/>
                  <a:pt x="18324" y="16812"/>
                </a:cubicBezTo>
                <a:lnTo>
                  <a:pt x="13232" y="16812"/>
                </a:lnTo>
                <a:lnTo>
                  <a:pt x="13232" y="11425"/>
                </a:lnTo>
                <a:lnTo>
                  <a:pt x="16210" y="8444"/>
                </a:lnTo>
                <a:lnTo>
                  <a:pt x="17400" y="9634"/>
                </a:lnTo>
                <a:cubicBezTo>
                  <a:pt x="17514" y="9748"/>
                  <a:pt x="17656" y="9799"/>
                  <a:pt x="17796" y="9799"/>
                </a:cubicBezTo>
                <a:cubicBezTo>
                  <a:pt x="18059" y="9799"/>
                  <a:pt x="18314" y="9616"/>
                  <a:pt x="18357" y="9317"/>
                </a:cubicBezTo>
                <a:lnTo>
                  <a:pt x="18905" y="5592"/>
                </a:lnTo>
                <a:cubicBezTo>
                  <a:pt x="18955" y="5247"/>
                  <a:pt x="18683" y="4948"/>
                  <a:pt x="18347" y="4948"/>
                </a:cubicBezTo>
                <a:cubicBezTo>
                  <a:pt x="18320" y="4948"/>
                  <a:pt x="18292" y="4950"/>
                  <a:pt x="18264" y="4954"/>
                </a:cubicBezTo>
                <a:lnTo>
                  <a:pt x="14539" y="5502"/>
                </a:lnTo>
                <a:cubicBezTo>
                  <a:pt x="14078" y="5568"/>
                  <a:pt x="13895" y="6132"/>
                  <a:pt x="14223" y="6460"/>
                </a:cubicBezTo>
                <a:lnTo>
                  <a:pt x="15412" y="7649"/>
                </a:lnTo>
                <a:lnTo>
                  <a:pt x="12558" y="10501"/>
                </a:lnTo>
                <a:lnTo>
                  <a:pt x="7092" y="7688"/>
                </a:lnTo>
                <a:lnTo>
                  <a:pt x="7059" y="7673"/>
                </a:lnTo>
                <a:lnTo>
                  <a:pt x="7044" y="7667"/>
                </a:lnTo>
                <a:cubicBezTo>
                  <a:pt x="7032" y="7661"/>
                  <a:pt x="7020" y="7658"/>
                  <a:pt x="7008" y="7655"/>
                </a:cubicBezTo>
                <a:cubicBezTo>
                  <a:pt x="7002" y="7652"/>
                  <a:pt x="6996" y="7649"/>
                  <a:pt x="6990" y="7649"/>
                </a:cubicBezTo>
                <a:lnTo>
                  <a:pt x="6957" y="7640"/>
                </a:lnTo>
                <a:lnTo>
                  <a:pt x="6942" y="7637"/>
                </a:lnTo>
                <a:cubicBezTo>
                  <a:pt x="6926" y="7634"/>
                  <a:pt x="6908" y="7631"/>
                  <a:pt x="6893" y="7628"/>
                </a:cubicBezTo>
                <a:lnTo>
                  <a:pt x="6770" y="7628"/>
                </a:lnTo>
                <a:cubicBezTo>
                  <a:pt x="6758" y="7631"/>
                  <a:pt x="6743" y="7634"/>
                  <a:pt x="6728" y="7637"/>
                </a:cubicBezTo>
                <a:lnTo>
                  <a:pt x="6710" y="7640"/>
                </a:lnTo>
                <a:lnTo>
                  <a:pt x="6680" y="7649"/>
                </a:lnTo>
                <a:lnTo>
                  <a:pt x="6658" y="7652"/>
                </a:lnTo>
                <a:cubicBezTo>
                  <a:pt x="6646" y="7658"/>
                  <a:pt x="6631" y="7664"/>
                  <a:pt x="6616" y="7670"/>
                </a:cubicBezTo>
                <a:cubicBezTo>
                  <a:pt x="6610" y="7670"/>
                  <a:pt x="6607" y="7673"/>
                  <a:pt x="6601" y="7676"/>
                </a:cubicBezTo>
                <a:cubicBezTo>
                  <a:pt x="6595" y="7679"/>
                  <a:pt x="6583" y="7685"/>
                  <a:pt x="6574" y="7688"/>
                </a:cubicBezTo>
                <a:lnTo>
                  <a:pt x="6556" y="7700"/>
                </a:lnTo>
                <a:cubicBezTo>
                  <a:pt x="6547" y="7703"/>
                  <a:pt x="6538" y="7709"/>
                  <a:pt x="6529" y="7715"/>
                </a:cubicBezTo>
                <a:lnTo>
                  <a:pt x="6514" y="7724"/>
                </a:lnTo>
                <a:cubicBezTo>
                  <a:pt x="6502" y="7733"/>
                  <a:pt x="6490" y="7743"/>
                  <a:pt x="6475" y="7752"/>
                </a:cubicBezTo>
                <a:lnTo>
                  <a:pt x="6475" y="7755"/>
                </a:lnTo>
                <a:lnTo>
                  <a:pt x="1130" y="12091"/>
                </a:lnTo>
                <a:lnTo>
                  <a:pt x="1130" y="564"/>
                </a:lnTo>
                <a:cubicBezTo>
                  <a:pt x="1130" y="254"/>
                  <a:pt x="877" y="1"/>
                  <a:pt x="564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435D74"/>
              </a:solidFill>
            </a:endParaRPr>
          </a:p>
        </p:txBody>
      </p:sp>
      <p:grpSp>
        <p:nvGrpSpPr>
          <p:cNvPr id="174" name="Google Shape;5676;p70">
            <a:extLst>
              <a:ext uri="{FF2B5EF4-FFF2-40B4-BE49-F238E27FC236}">
                <a16:creationId xmlns:a16="http://schemas.microsoft.com/office/drawing/2014/main" id="{AEAA1684-EC46-7A82-C5F0-00ACE54BE53C}"/>
              </a:ext>
            </a:extLst>
          </p:cNvPr>
          <p:cNvGrpSpPr/>
          <p:nvPr/>
        </p:nvGrpSpPr>
        <p:grpSpPr>
          <a:xfrm>
            <a:off x="4360706" y="3891628"/>
            <a:ext cx="389437" cy="452337"/>
            <a:chOff x="4492800" y="2027925"/>
            <a:chExt cx="414825" cy="481825"/>
          </a:xfrm>
          <a:solidFill>
            <a:schemeClr val="tx1"/>
          </a:solidFill>
        </p:grpSpPr>
        <p:sp>
          <p:nvSpPr>
            <p:cNvPr id="175" name="Google Shape;5677;p70">
              <a:extLst>
                <a:ext uri="{FF2B5EF4-FFF2-40B4-BE49-F238E27FC236}">
                  <a16:creationId xmlns:a16="http://schemas.microsoft.com/office/drawing/2014/main" id="{206E9443-CAD4-0C45-20BA-7EA368376E39}"/>
                </a:ext>
              </a:extLst>
            </p:cNvPr>
            <p:cNvSpPr/>
            <p:nvPr/>
          </p:nvSpPr>
          <p:spPr>
            <a:xfrm>
              <a:off x="4492800" y="2027925"/>
              <a:ext cx="54600" cy="481825"/>
            </a:xfrm>
            <a:custGeom>
              <a:avLst/>
              <a:gdLst/>
              <a:ahLst/>
              <a:cxnLst/>
              <a:rect l="l" t="t" r="r" b="b"/>
              <a:pathLst>
                <a:path w="2184" h="19273" extrusionOk="0">
                  <a:moveTo>
                    <a:pt x="912" y="1"/>
                  </a:moveTo>
                  <a:cubicBezTo>
                    <a:pt x="407" y="1"/>
                    <a:pt x="0" y="407"/>
                    <a:pt x="0" y="913"/>
                  </a:cubicBezTo>
                  <a:lnTo>
                    <a:pt x="0" y="18360"/>
                  </a:lnTo>
                  <a:cubicBezTo>
                    <a:pt x="0" y="18866"/>
                    <a:pt x="407" y="19273"/>
                    <a:pt x="912" y="19273"/>
                  </a:cubicBezTo>
                  <a:lnTo>
                    <a:pt x="1271" y="19273"/>
                  </a:lnTo>
                  <a:cubicBezTo>
                    <a:pt x="1777" y="19273"/>
                    <a:pt x="2183" y="18866"/>
                    <a:pt x="2183" y="18360"/>
                  </a:cubicBezTo>
                  <a:lnTo>
                    <a:pt x="2183" y="913"/>
                  </a:lnTo>
                  <a:cubicBezTo>
                    <a:pt x="2183" y="407"/>
                    <a:pt x="1777" y="1"/>
                    <a:pt x="12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76" name="Google Shape;5678;p70">
              <a:extLst>
                <a:ext uri="{FF2B5EF4-FFF2-40B4-BE49-F238E27FC236}">
                  <a16:creationId xmlns:a16="http://schemas.microsoft.com/office/drawing/2014/main" id="{EA085652-F3C4-C42B-7AA2-63CF8246AA38}"/>
                </a:ext>
              </a:extLst>
            </p:cNvPr>
            <p:cNvSpPr/>
            <p:nvPr/>
          </p:nvSpPr>
          <p:spPr>
            <a:xfrm>
              <a:off x="4575600" y="2051425"/>
              <a:ext cx="332025" cy="262450"/>
            </a:xfrm>
            <a:custGeom>
              <a:avLst/>
              <a:gdLst/>
              <a:ahLst/>
              <a:cxnLst/>
              <a:rect l="l" t="t" r="r" b="b"/>
              <a:pathLst>
                <a:path w="13281" h="10498" extrusionOk="0">
                  <a:moveTo>
                    <a:pt x="0" y="0"/>
                  </a:moveTo>
                  <a:lnTo>
                    <a:pt x="0" y="10497"/>
                  </a:lnTo>
                  <a:lnTo>
                    <a:pt x="12485" y="10497"/>
                  </a:lnTo>
                  <a:cubicBezTo>
                    <a:pt x="13006" y="10494"/>
                    <a:pt x="13280" y="9874"/>
                    <a:pt x="12925" y="9488"/>
                  </a:cubicBezTo>
                  <a:lnTo>
                    <a:pt x="9010" y="5249"/>
                  </a:lnTo>
                  <a:lnTo>
                    <a:pt x="12925" y="1006"/>
                  </a:lnTo>
                  <a:cubicBezTo>
                    <a:pt x="13280" y="620"/>
                    <a:pt x="13006" y="0"/>
                    <a:pt x="124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177" name="Google Shape;5679;p70">
            <a:extLst>
              <a:ext uri="{FF2B5EF4-FFF2-40B4-BE49-F238E27FC236}">
                <a16:creationId xmlns:a16="http://schemas.microsoft.com/office/drawing/2014/main" id="{56260FBB-1B29-E0FC-6702-DA7DA036BB1F}"/>
              </a:ext>
            </a:extLst>
          </p:cNvPr>
          <p:cNvGrpSpPr/>
          <p:nvPr/>
        </p:nvGrpSpPr>
        <p:grpSpPr>
          <a:xfrm>
            <a:off x="4892828" y="3891616"/>
            <a:ext cx="452267" cy="452361"/>
            <a:chOff x="5049725" y="2027900"/>
            <a:chExt cx="481750" cy="481850"/>
          </a:xfrm>
          <a:solidFill>
            <a:schemeClr val="tx1"/>
          </a:solidFill>
        </p:grpSpPr>
        <p:sp>
          <p:nvSpPr>
            <p:cNvPr id="178" name="Google Shape;5680;p70">
              <a:extLst>
                <a:ext uri="{FF2B5EF4-FFF2-40B4-BE49-F238E27FC236}">
                  <a16:creationId xmlns:a16="http://schemas.microsoft.com/office/drawing/2014/main" id="{A3CDD357-04D1-71FB-351F-B43A72032100}"/>
                </a:ext>
              </a:extLst>
            </p:cNvPr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79" name="Google Shape;5681;p70">
              <a:extLst>
                <a:ext uri="{FF2B5EF4-FFF2-40B4-BE49-F238E27FC236}">
                  <a16:creationId xmlns:a16="http://schemas.microsoft.com/office/drawing/2014/main" id="{0490ADC2-B332-C6A7-84EE-E3FE01EBAE87}"/>
                </a:ext>
              </a:extLst>
            </p:cNvPr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80" name="Google Shape;5682;p70">
              <a:extLst>
                <a:ext uri="{FF2B5EF4-FFF2-40B4-BE49-F238E27FC236}">
                  <a16:creationId xmlns:a16="http://schemas.microsoft.com/office/drawing/2014/main" id="{ACED35E9-7FFD-6E08-B033-644AF36D0282}"/>
                </a:ext>
              </a:extLst>
            </p:cNvPr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81" name="Google Shape;5683;p70">
              <a:extLst>
                <a:ext uri="{FF2B5EF4-FFF2-40B4-BE49-F238E27FC236}">
                  <a16:creationId xmlns:a16="http://schemas.microsoft.com/office/drawing/2014/main" id="{43775C63-2CBE-50A3-816F-9CD4D93DCBBF}"/>
                </a:ext>
              </a:extLst>
            </p:cNvPr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82" name="Google Shape;5684;p70">
              <a:extLst>
                <a:ext uri="{FF2B5EF4-FFF2-40B4-BE49-F238E27FC236}">
                  <a16:creationId xmlns:a16="http://schemas.microsoft.com/office/drawing/2014/main" id="{C8685BE7-0552-6E7D-4F48-C12EBB8C2595}"/>
                </a:ext>
              </a:extLst>
            </p:cNvPr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83" name="Google Shape;5685;p70">
              <a:extLst>
                <a:ext uri="{FF2B5EF4-FFF2-40B4-BE49-F238E27FC236}">
                  <a16:creationId xmlns:a16="http://schemas.microsoft.com/office/drawing/2014/main" id="{35F20730-97BE-C9FA-F02D-3B2099169EE2}"/>
                </a:ext>
              </a:extLst>
            </p:cNvPr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84" name="Google Shape;5686;p70">
              <a:extLst>
                <a:ext uri="{FF2B5EF4-FFF2-40B4-BE49-F238E27FC236}">
                  <a16:creationId xmlns:a16="http://schemas.microsoft.com/office/drawing/2014/main" id="{B5C14956-D324-0F54-6AE7-9DAC5F9C286F}"/>
                </a:ext>
              </a:extLst>
            </p:cNvPr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85" name="Google Shape;5687;p70">
              <a:extLst>
                <a:ext uri="{FF2B5EF4-FFF2-40B4-BE49-F238E27FC236}">
                  <a16:creationId xmlns:a16="http://schemas.microsoft.com/office/drawing/2014/main" id="{DDB4348D-92BC-3F88-505F-F9188EF1D31C}"/>
                </a:ext>
              </a:extLst>
            </p:cNvPr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186" name="Google Shape;5688;p70">
            <a:extLst>
              <a:ext uri="{FF2B5EF4-FFF2-40B4-BE49-F238E27FC236}">
                <a16:creationId xmlns:a16="http://schemas.microsoft.com/office/drawing/2014/main" id="{D1C8E957-6905-F9EE-80CE-41A87D202BB1}"/>
              </a:ext>
            </a:extLst>
          </p:cNvPr>
          <p:cNvGrpSpPr/>
          <p:nvPr/>
        </p:nvGrpSpPr>
        <p:grpSpPr>
          <a:xfrm>
            <a:off x="5524290" y="3891733"/>
            <a:ext cx="293187" cy="452127"/>
            <a:chOff x="5726350" y="2028150"/>
            <a:chExt cx="312300" cy="481600"/>
          </a:xfrm>
          <a:solidFill>
            <a:schemeClr val="tx1"/>
          </a:solidFill>
        </p:grpSpPr>
        <p:sp>
          <p:nvSpPr>
            <p:cNvPr id="187" name="Google Shape;5689;p70">
              <a:extLst>
                <a:ext uri="{FF2B5EF4-FFF2-40B4-BE49-F238E27FC236}">
                  <a16:creationId xmlns:a16="http://schemas.microsoft.com/office/drawing/2014/main" id="{407B856F-01F0-94F8-DC7A-51D38202374D}"/>
                </a:ext>
              </a:extLst>
            </p:cNvPr>
            <p:cNvSpPr/>
            <p:nvPr/>
          </p:nvSpPr>
          <p:spPr>
            <a:xfrm>
              <a:off x="5756075" y="2028150"/>
              <a:ext cx="252825" cy="83275"/>
            </a:xfrm>
            <a:custGeom>
              <a:avLst/>
              <a:gdLst/>
              <a:ahLst/>
              <a:cxnLst/>
              <a:rect l="l" t="t" r="r" b="b"/>
              <a:pathLst>
                <a:path w="10113" h="3331" extrusionOk="0">
                  <a:moveTo>
                    <a:pt x="1639" y="1"/>
                  </a:moveTo>
                  <a:cubicBezTo>
                    <a:pt x="730" y="13"/>
                    <a:pt x="1" y="753"/>
                    <a:pt x="1" y="1666"/>
                  </a:cubicBezTo>
                  <a:cubicBezTo>
                    <a:pt x="1" y="2575"/>
                    <a:pt x="730" y="3316"/>
                    <a:pt x="1639" y="3331"/>
                  </a:cubicBezTo>
                  <a:lnTo>
                    <a:pt x="8474" y="3331"/>
                  </a:lnTo>
                  <a:cubicBezTo>
                    <a:pt x="9384" y="3316"/>
                    <a:pt x="10113" y="2575"/>
                    <a:pt x="10113" y="1666"/>
                  </a:cubicBezTo>
                  <a:cubicBezTo>
                    <a:pt x="10113" y="753"/>
                    <a:pt x="9384" y="13"/>
                    <a:pt x="84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88" name="Google Shape;5690;p70">
              <a:extLst>
                <a:ext uri="{FF2B5EF4-FFF2-40B4-BE49-F238E27FC236}">
                  <a16:creationId xmlns:a16="http://schemas.microsoft.com/office/drawing/2014/main" id="{67255C2F-910C-1CF7-ECBA-25554C9A676A}"/>
                </a:ext>
              </a:extLst>
            </p:cNvPr>
            <p:cNvSpPr/>
            <p:nvPr/>
          </p:nvSpPr>
          <p:spPr>
            <a:xfrm>
              <a:off x="5726350" y="2139650"/>
              <a:ext cx="312300" cy="224425"/>
            </a:xfrm>
            <a:custGeom>
              <a:avLst/>
              <a:gdLst/>
              <a:ahLst/>
              <a:cxnLst/>
              <a:rect l="l" t="t" r="r" b="b"/>
              <a:pathLst>
                <a:path w="12492" h="8977" extrusionOk="0">
                  <a:moveTo>
                    <a:pt x="2822" y="0"/>
                  </a:moveTo>
                  <a:lnTo>
                    <a:pt x="2822" y="4800"/>
                  </a:lnTo>
                  <a:cubicBezTo>
                    <a:pt x="1527" y="5589"/>
                    <a:pt x="542" y="6797"/>
                    <a:pt x="36" y="8224"/>
                  </a:cubicBezTo>
                  <a:lnTo>
                    <a:pt x="30" y="8233"/>
                  </a:lnTo>
                  <a:cubicBezTo>
                    <a:pt x="27" y="8242"/>
                    <a:pt x="24" y="8254"/>
                    <a:pt x="21" y="8266"/>
                  </a:cubicBezTo>
                  <a:cubicBezTo>
                    <a:pt x="18" y="8278"/>
                    <a:pt x="15" y="8281"/>
                    <a:pt x="15" y="8287"/>
                  </a:cubicBezTo>
                  <a:cubicBezTo>
                    <a:pt x="12" y="8296"/>
                    <a:pt x="9" y="8308"/>
                    <a:pt x="9" y="8317"/>
                  </a:cubicBezTo>
                  <a:cubicBezTo>
                    <a:pt x="6" y="8326"/>
                    <a:pt x="6" y="8335"/>
                    <a:pt x="3" y="8347"/>
                  </a:cubicBezTo>
                  <a:cubicBezTo>
                    <a:pt x="3" y="8356"/>
                    <a:pt x="3" y="8362"/>
                    <a:pt x="3" y="8368"/>
                  </a:cubicBezTo>
                  <a:cubicBezTo>
                    <a:pt x="0" y="8378"/>
                    <a:pt x="3" y="8393"/>
                    <a:pt x="3" y="8405"/>
                  </a:cubicBezTo>
                  <a:cubicBezTo>
                    <a:pt x="3" y="8408"/>
                    <a:pt x="3" y="8411"/>
                    <a:pt x="3" y="8414"/>
                  </a:cubicBezTo>
                  <a:lnTo>
                    <a:pt x="3" y="8426"/>
                  </a:lnTo>
                  <a:cubicBezTo>
                    <a:pt x="3" y="8438"/>
                    <a:pt x="3" y="8450"/>
                    <a:pt x="3" y="8462"/>
                  </a:cubicBezTo>
                  <a:lnTo>
                    <a:pt x="6" y="8483"/>
                  </a:lnTo>
                  <a:cubicBezTo>
                    <a:pt x="6" y="8495"/>
                    <a:pt x="9" y="8504"/>
                    <a:pt x="12" y="8513"/>
                  </a:cubicBezTo>
                  <a:cubicBezTo>
                    <a:pt x="12" y="8525"/>
                    <a:pt x="15" y="8531"/>
                    <a:pt x="15" y="8540"/>
                  </a:cubicBezTo>
                  <a:cubicBezTo>
                    <a:pt x="18" y="8549"/>
                    <a:pt x="21" y="8558"/>
                    <a:pt x="21" y="8564"/>
                  </a:cubicBezTo>
                  <a:cubicBezTo>
                    <a:pt x="24" y="8573"/>
                    <a:pt x="27" y="8585"/>
                    <a:pt x="33" y="8594"/>
                  </a:cubicBezTo>
                  <a:cubicBezTo>
                    <a:pt x="36" y="8606"/>
                    <a:pt x="36" y="8609"/>
                    <a:pt x="40" y="8615"/>
                  </a:cubicBezTo>
                  <a:cubicBezTo>
                    <a:pt x="43" y="8624"/>
                    <a:pt x="49" y="8636"/>
                    <a:pt x="52" y="8646"/>
                  </a:cubicBezTo>
                  <a:cubicBezTo>
                    <a:pt x="58" y="8658"/>
                    <a:pt x="58" y="8661"/>
                    <a:pt x="61" y="8667"/>
                  </a:cubicBezTo>
                  <a:cubicBezTo>
                    <a:pt x="67" y="8673"/>
                    <a:pt x="73" y="8685"/>
                    <a:pt x="76" y="8694"/>
                  </a:cubicBezTo>
                  <a:cubicBezTo>
                    <a:pt x="82" y="8703"/>
                    <a:pt x="85" y="8709"/>
                    <a:pt x="88" y="8715"/>
                  </a:cubicBezTo>
                  <a:cubicBezTo>
                    <a:pt x="94" y="8721"/>
                    <a:pt x="100" y="8730"/>
                    <a:pt x="106" y="8739"/>
                  </a:cubicBezTo>
                  <a:cubicBezTo>
                    <a:pt x="112" y="8748"/>
                    <a:pt x="115" y="8754"/>
                    <a:pt x="121" y="8760"/>
                  </a:cubicBezTo>
                  <a:cubicBezTo>
                    <a:pt x="127" y="8769"/>
                    <a:pt x="133" y="8775"/>
                    <a:pt x="139" y="8781"/>
                  </a:cubicBezTo>
                  <a:cubicBezTo>
                    <a:pt x="145" y="8787"/>
                    <a:pt x="151" y="8796"/>
                    <a:pt x="157" y="8802"/>
                  </a:cubicBezTo>
                  <a:lnTo>
                    <a:pt x="175" y="8820"/>
                  </a:lnTo>
                  <a:cubicBezTo>
                    <a:pt x="181" y="8826"/>
                    <a:pt x="190" y="8832"/>
                    <a:pt x="196" y="8841"/>
                  </a:cubicBezTo>
                  <a:lnTo>
                    <a:pt x="217" y="8856"/>
                  </a:lnTo>
                  <a:lnTo>
                    <a:pt x="238" y="8874"/>
                  </a:lnTo>
                  <a:lnTo>
                    <a:pt x="262" y="8889"/>
                  </a:lnTo>
                  <a:lnTo>
                    <a:pt x="283" y="8901"/>
                  </a:lnTo>
                  <a:lnTo>
                    <a:pt x="314" y="8917"/>
                  </a:lnTo>
                  <a:cubicBezTo>
                    <a:pt x="320" y="8920"/>
                    <a:pt x="326" y="8923"/>
                    <a:pt x="332" y="8926"/>
                  </a:cubicBezTo>
                  <a:cubicBezTo>
                    <a:pt x="341" y="8929"/>
                    <a:pt x="356" y="8938"/>
                    <a:pt x="368" y="8941"/>
                  </a:cubicBezTo>
                  <a:lnTo>
                    <a:pt x="377" y="8947"/>
                  </a:lnTo>
                  <a:lnTo>
                    <a:pt x="386" y="8947"/>
                  </a:lnTo>
                  <a:lnTo>
                    <a:pt x="413" y="8956"/>
                  </a:lnTo>
                  <a:lnTo>
                    <a:pt x="437" y="8962"/>
                  </a:lnTo>
                  <a:lnTo>
                    <a:pt x="461" y="8968"/>
                  </a:lnTo>
                  <a:cubicBezTo>
                    <a:pt x="473" y="8971"/>
                    <a:pt x="485" y="8971"/>
                    <a:pt x="497" y="8974"/>
                  </a:cubicBezTo>
                  <a:lnTo>
                    <a:pt x="512" y="8977"/>
                  </a:lnTo>
                  <a:lnTo>
                    <a:pt x="11928" y="8977"/>
                  </a:lnTo>
                  <a:cubicBezTo>
                    <a:pt x="11946" y="8977"/>
                    <a:pt x="11967" y="8977"/>
                    <a:pt x="11985" y="8974"/>
                  </a:cubicBezTo>
                  <a:lnTo>
                    <a:pt x="11991" y="8974"/>
                  </a:lnTo>
                  <a:cubicBezTo>
                    <a:pt x="12006" y="8974"/>
                    <a:pt x="12021" y="8971"/>
                    <a:pt x="12033" y="8968"/>
                  </a:cubicBezTo>
                  <a:lnTo>
                    <a:pt x="12051" y="8965"/>
                  </a:lnTo>
                  <a:cubicBezTo>
                    <a:pt x="12063" y="8962"/>
                    <a:pt x="12072" y="8959"/>
                    <a:pt x="12085" y="8956"/>
                  </a:cubicBezTo>
                  <a:lnTo>
                    <a:pt x="12106" y="8950"/>
                  </a:lnTo>
                  <a:lnTo>
                    <a:pt x="12118" y="8947"/>
                  </a:lnTo>
                  <a:lnTo>
                    <a:pt x="12130" y="8941"/>
                  </a:lnTo>
                  <a:lnTo>
                    <a:pt x="12160" y="8929"/>
                  </a:lnTo>
                  <a:lnTo>
                    <a:pt x="12184" y="8917"/>
                  </a:lnTo>
                  <a:cubicBezTo>
                    <a:pt x="12193" y="8914"/>
                    <a:pt x="12199" y="8907"/>
                    <a:pt x="12208" y="8904"/>
                  </a:cubicBezTo>
                  <a:cubicBezTo>
                    <a:pt x="12214" y="8898"/>
                    <a:pt x="12226" y="8892"/>
                    <a:pt x="12235" y="8889"/>
                  </a:cubicBezTo>
                  <a:lnTo>
                    <a:pt x="12253" y="8877"/>
                  </a:lnTo>
                  <a:cubicBezTo>
                    <a:pt x="12262" y="8868"/>
                    <a:pt x="12271" y="8862"/>
                    <a:pt x="12280" y="8856"/>
                  </a:cubicBezTo>
                  <a:lnTo>
                    <a:pt x="12295" y="8844"/>
                  </a:lnTo>
                  <a:cubicBezTo>
                    <a:pt x="12304" y="8835"/>
                    <a:pt x="12313" y="8826"/>
                    <a:pt x="12319" y="8820"/>
                  </a:cubicBezTo>
                  <a:lnTo>
                    <a:pt x="12334" y="8805"/>
                  </a:lnTo>
                  <a:cubicBezTo>
                    <a:pt x="12343" y="8796"/>
                    <a:pt x="12349" y="8790"/>
                    <a:pt x="12359" y="8781"/>
                  </a:cubicBezTo>
                  <a:lnTo>
                    <a:pt x="12371" y="8763"/>
                  </a:lnTo>
                  <a:lnTo>
                    <a:pt x="12389" y="8739"/>
                  </a:lnTo>
                  <a:lnTo>
                    <a:pt x="12404" y="8718"/>
                  </a:lnTo>
                  <a:cubicBezTo>
                    <a:pt x="12410" y="8709"/>
                    <a:pt x="12413" y="8703"/>
                    <a:pt x="12419" y="8694"/>
                  </a:cubicBezTo>
                  <a:cubicBezTo>
                    <a:pt x="12422" y="8688"/>
                    <a:pt x="12428" y="8679"/>
                    <a:pt x="12431" y="8670"/>
                  </a:cubicBezTo>
                  <a:cubicBezTo>
                    <a:pt x="12437" y="8661"/>
                    <a:pt x="12440" y="8655"/>
                    <a:pt x="12443" y="8646"/>
                  </a:cubicBezTo>
                  <a:cubicBezTo>
                    <a:pt x="12446" y="8639"/>
                    <a:pt x="12449" y="8627"/>
                    <a:pt x="12455" y="8618"/>
                  </a:cubicBezTo>
                  <a:cubicBezTo>
                    <a:pt x="12458" y="8609"/>
                    <a:pt x="12461" y="8603"/>
                    <a:pt x="12461" y="8594"/>
                  </a:cubicBezTo>
                  <a:cubicBezTo>
                    <a:pt x="12464" y="8588"/>
                    <a:pt x="12467" y="8576"/>
                    <a:pt x="12470" y="8567"/>
                  </a:cubicBezTo>
                  <a:cubicBezTo>
                    <a:pt x="12473" y="8558"/>
                    <a:pt x="12476" y="8549"/>
                    <a:pt x="12479" y="8540"/>
                  </a:cubicBezTo>
                  <a:cubicBezTo>
                    <a:pt x="12479" y="8534"/>
                    <a:pt x="12482" y="8525"/>
                    <a:pt x="12482" y="8516"/>
                  </a:cubicBezTo>
                  <a:cubicBezTo>
                    <a:pt x="12485" y="8507"/>
                    <a:pt x="12485" y="8495"/>
                    <a:pt x="12488" y="8486"/>
                  </a:cubicBezTo>
                  <a:lnTo>
                    <a:pt x="12491" y="8462"/>
                  </a:lnTo>
                  <a:cubicBezTo>
                    <a:pt x="12491" y="8450"/>
                    <a:pt x="12491" y="8438"/>
                    <a:pt x="12491" y="8426"/>
                  </a:cubicBezTo>
                  <a:lnTo>
                    <a:pt x="12491" y="8414"/>
                  </a:lnTo>
                  <a:cubicBezTo>
                    <a:pt x="12491" y="8411"/>
                    <a:pt x="12491" y="8408"/>
                    <a:pt x="12491" y="8405"/>
                  </a:cubicBezTo>
                  <a:lnTo>
                    <a:pt x="12491" y="8371"/>
                  </a:lnTo>
                  <a:cubicBezTo>
                    <a:pt x="12491" y="8359"/>
                    <a:pt x="12491" y="8356"/>
                    <a:pt x="12491" y="8347"/>
                  </a:cubicBezTo>
                  <a:cubicBezTo>
                    <a:pt x="12488" y="8338"/>
                    <a:pt x="12488" y="8329"/>
                    <a:pt x="12485" y="8317"/>
                  </a:cubicBezTo>
                  <a:cubicBezTo>
                    <a:pt x="12482" y="8308"/>
                    <a:pt x="12482" y="8299"/>
                    <a:pt x="12479" y="8290"/>
                  </a:cubicBezTo>
                  <a:cubicBezTo>
                    <a:pt x="12476" y="8278"/>
                    <a:pt x="12476" y="8275"/>
                    <a:pt x="12473" y="8266"/>
                  </a:cubicBezTo>
                  <a:cubicBezTo>
                    <a:pt x="12473" y="8260"/>
                    <a:pt x="12467" y="8245"/>
                    <a:pt x="12464" y="8233"/>
                  </a:cubicBezTo>
                  <a:lnTo>
                    <a:pt x="12461" y="8224"/>
                  </a:lnTo>
                  <a:cubicBezTo>
                    <a:pt x="11955" y="6797"/>
                    <a:pt x="10970" y="5589"/>
                    <a:pt x="9676" y="4803"/>
                  </a:cubicBezTo>
                  <a:lnTo>
                    <a:pt x="967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89" name="Google Shape;5691;p70">
              <a:extLst>
                <a:ext uri="{FF2B5EF4-FFF2-40B4-BE49-F238E27FC236}">
                  <a16:creationId xmlns:a16="http://schemas.microsoft.com/office/drawing/2014/main" id="{5189F738-ABEE-D11E-69AF-0E93BD257A12}"/>
                </a:ext>
              </a:extLst>
            </p:cNvPr>
            <p:cNvSpPr/>
            <p:nvPr/>
          </p:nvSpPr>
          <p:spPr>
            <a:xfrm>
              <a:off x="5842500" y="2392350"/>
              <a:ext cx="79975" cy="117400"/>
            </a:xfrm>
            <a:custGeom>
              <a:avLst/>
              <a:gdLst/>
              <a:ahLst/>
              <a:cxnLst/>
              <a:rect l="l" t="t" r="r" b="b"/>
              <a:pathLst>
                <a:path w="3199" h="4696" extrusionOk="0">
                  <a:moveTo>
                    <a:pt x="4" y="1"/>
                  </a:moveTo>
                  <a:lnTo>
                    <a:pt x="4" y="1651"/>
                  </a:lnTo>
                  <a:cubicBezTo>
                    <a:pt x="1" y="2591"/>
                    <a:pt x="287" y="3509"/>
                    <a:pt x="820" y="4283"/>
                  </a:cubicBezTo>
                  <a:cubicBezTo>
                    <a:pt x="994" y="4542"/>
                    <a:pt x="1287" y="4696"/>
                    <a:pt x="1600" y="4696"/>
                  </a:cubicBezTo>
                  <a:cubicBezTo>
                    <a:pt x="1913" y="4696"/>
                    <a:pt x="2205" y="4542"/>
                    <a:pt x="2380" y="4283"/>
                  </a:cubicBezTo>
                  <a:cubicBezTo>
                    <a:pt x="2913" y="3509"/>
                    <a:pt x="3199" y="2591"/>
                    <a:pt x="3196" y="1651"/>
                  </a:cubicBezTo>
                  <a:lnTo>
                    <a:pt x="319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190" name="Google Shape;5692;p70">
            <a:extLst>
              <a:ext uri="{FF2B5EF4-FFF2-40B4-BE49-F238E27FC236}">
                <a16:creationId xmlns:a16="http://schemas.microsoft.com/office/drawing/2014/main" id="{DA93E838-F168-FB2A-FEE2-F97BD46EB781}"/>
              </a:ext>
            </a:extLst>
          </p:cNvPr>
          <p:cNvGrpSpPr/>
          <p:nvPr/>
        </p:nvGrpSpPr>
        <p:grpSpPr>
          <a:xfrm>
            <a:off x="6004545" y="3895876"/>
            <a:ext cx="443841" cy="443841"/>
            <a:chOff x="6239925" y="2032450"/>
            <a:chExt cx="472775" cy="472775"/>
          </a:xfrm>
          <a:solidFill>
            <a:schemeClr val="tx1"/>
          </a:solidFill>
        </p:grpSpPr>
        <p:sp>
          <p:nvSpPr>
            <p:cNvPr id="191" name="Google Shape;5693;p70">
              <a:extLst>
                <a:ext uri="{FF2B5EF4-FFF2-40B4-BE49-F238E27FC236}">
                  <a16:creationId xmlns:a16="http://schemas.microsoft.com/office/drawing/2014/main" id="{405589AB-B325-A078-ACED-DA720A9CDC4A}"/>
                </a:ext>
              </a:extLst>
            </p:cNvPr>
            <p:cNvSpPr/>
            <p:nvPr/>
          </p:nvSpPr>
          <p:spPr>
            <a:xfrm>
              <a:off x="6239925" y="2032450"/>
              <a:ext cx="472775" cy="472775"/>
            </a:xfrm>
            <a:custGeom>
              <a:avLst/>
              <a:gdLst/>
              <a:ahLst/>
              <a:cxnLst/>
              <a:rect l="l" t="t" r="r" b="b"/>
              <a:pathLst>
                <a:path w="18911" h="18911" extrusionOk="0">
                  <a:moveTo>
                    <a:pt x="9455" y="2466"/>
                  </a:moveTo>
                  <a:cubicBezTo>
                    <a:pt x="13307" y="2466"/>
                    <a:pt x="16442" y="5601"/>
                    <a:pt x="16442" y="9456"/>
                  </a:cubicBezTo>
                  <a:cubicBezTo>
                    <a:pt x="16442" y="13310"/>
                    <a:pt x="13307" y="16445"/>
                    <a:pt x="9455" y="16445"/>
                  </a:cubicBezTo>
                  <a:cubicBezTo>
                    <a:pt x="5601" y="16445"/>
                    <a:pt x="2466" y="13310"/>
                    <a:pt x="2466" y="9456"/>
                  </a:cubicBezTo>
                  <a:cubicBezTo>
                    <a:pt x="2466" y="5601"/>
                    <a:pt x="5601" y="2466"/>
                    <a:pt x="9455" y="2466"/>
                  </a:cubicBezTo>
                  <a:close/>
                  <a:moveTo>
                    <a:pt x="9455" y="0"/>
                  </a:moveTo>
                  <a:cubicBezTo>
                    <a:pt x="4228" y="0"/>
                    <a:pt x="0" y="4228"/>
                    <a:pt x="0" y="9456"/>
                  </a:cubicBezTo>
                  <a:cubicBezTo>
                    <a:pt x="0" y="14683"/>
                    <a:pt x="4228" y="18911"/>
                    <a:pt x="9455" y="18911"/>
                  </a:cubicBezTo>
                  <a:cubicBezTo>
                    <a:pt x="14680" y="18911"/>
                    <a:pt x="18911" y="14683"/>
                    <a:pt x="18911" y="9456"/>
                  </a:cubicBezTo>
                  <a:cubicBezTo>
                    <a:pt x="18911" y="4231"/>
                    <a:pt x="14680" y="0"/>
                    <a:pt x="94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92" name="Google Shape;5694;p70">
              <a:extLst>
                <a:ext uri="{FF2B5EF4-FFF2-40B4-BE49-F238E27FC236}">
                  <a16:creationId xmlns:a16="http://schemas.microsoft.com/office/drawing/2014/main" id="{C5D09A8B-CA7E-6B9A-DDEE-A7F263EAE33B}"/>
                </a:ext>
              </a:extLst>
            </p:cNvPr>
            <p:cNvSpPr/>
            <p:nvPr/>
          </p:nvSpPr>
          <p:spPr>
            <a:xfrm>
              <a:off x="6329800" y="2122325"/>
              <a:ext cx="292950" cy="293025"/>
            </a:xfrm>
            <a:custGeom>
              <a:avLst/>
              <a:gdLst/>
              <a:ahLst/>
              <a:cxnLst/>
              <a:rect l="l" t="t" r="r" b="b"/>
              <a:pathLst>
                <a:path w="11718" h="11721" extrusionOk="0">
                  <a:moveTo>
                    <a:pt x="5860" y="1043"/>
                  </a:moveTo>
                  <a:cubicBezTo>
                    <a:pt x="6171" y="1043"/>
                    <a:pt x="6424" y="1295"/>
                    <a:pt x="6424" y="1609"/>
                  </a:cubicBezTo>
                  <a:lnTo>
                    <a:pt x="6424" y="2542"/>
                  </a:lnTo>
                  <a:cubicBezTo>
                    <a:pt x="7264" y="2792"/>
                    <a:pt x="7839" y="3566"/>
                    <a:pt x="7842" y="4442"/>
                  </a:cubicBezTo>
                  <a:cubicBezTo>
                    <a:pt x="7842" y="4755"/>
                    <a:pt x="7589" y="5008"/>
                    <a:pt x="7276" y="5008"/>
                  </a:cubicBezTo>
                  <a:cubicBezTo>
                    <a:pt x="6966" y="5008"/>
                    <a:pt x="6713" y="4755"/>
                    <a:pt x="6713" y="4442"/>
                  </a:cubicBezTo>
                  <a:cubicBezTo>
                    <a:pt x="6713" y="3929"/>
                    <a:pt x="6292" y="3588"/>
                    <a:pt x="5853" y="3588"/>
                  </a:cubicBezTo>
                  <a:cubicBezTo>
                    <a:pt x="5644" y="3588"/>
                    <a:pt x="5429" y="3666"/>
                    <a:pt x="5255" y="3840"/>
                  </a:cubicBezTo>
                  <a:cubicBezTo>
                    <a:pt x="4719" y="4376"/>
                    <a:pt x="5099" y="5297"/>
                    <a:pt x="5860" y="5297"/>
                  </a:cubicBezTo>
                  <a:cubicBezTo>
                    <a:pt x="5862" y="5297"/>
                    <a:pt x="5865" y="5297"/>
                    <a:pt x="5867" y="5297"/>
                  </a:cubicBezTo>
                  <a:cubicBezTo>
                    <a:pt x="6849" y="5297"/>
                    <a:pt x="7680" y="6019"/>
                    <a:pt x="7821" y="6993"/>
                  </a:cubicBezTo>
                  <a:cubicBezTo>
                    <a:pt x="7962" y="7968"/>
                    <a:pt x="7369" y="8899"/>
                    <a:pt x="6424" y="9179"/>
                  </a:cubicBezTo>
                  <a:lnTo>
                    <a:pt x="6424" y="10115"/>
                  </a:lnTo>
                  <a:cubicBezTo>
                    <a:pt x="6424" y="10426"/>
                    <a:pt x="6171" y="10679"/>
                    <a:pt x="5860" y="10679"/>
                  </a:cubicBezTo>
                  <a:cubicBezTo>
                    <a:pt x="5547" y="10679"/>
                    <a:pt x="5294" y="10426"/>
                    <a:pt x="5294" y="10115"/>
                  </a:cubicBezTo>
                  <a:lnTo>
                    <a:pt x="5294" y="9179"/>
                  </a:lnTo>
                  <a:cubicBezTo>
                    <a:pt x="4454" y="8929"/>
                    <a:pt x="3879" y="8155"/>
                    <a:pt x="3876" y="7279"/>
                  </a:cubicBezTo>
                  <a:cubicBezTo>
                    <a:pt x="3876" y="6966"/>
                    <a:pt x="4129" y="6713"/>
                    <a:pt x="4442" y="6713"/>
                  </a:cubicBezTo>
                  <a:cubicBezTo>
                    <a:pt x="4752" y="6713"/>
                    <a:pt x="5005" y="6966"/>
                    <a:pt x="5005" y="7279"/>
                  </a:cubicBezTo>
                  <a:cubicBezTo>
                    <a:pt x="5005" y="7792"/>
                    <a:pt x="5426" y="8133"/>
                    <a:pt x="5865" y="8133"/>
                  </a:cubicBezTo>
                  <a:cubicBezTo>
                    <a:pt x="6074" y="8133"/>
                    <a:pt x="6288" y="8055"/>
                    <a:pt x="6463" y="7881"/>
                  </a:cubicBezTo>
                  <a:cubicBezTo>
                    <a:pt x="6999" y="7345"/>
                    <a:pt x="6619" y="6427"/>
                    <a:pt x="5860" y="6427"/>
                  </a:cubicBezTo>
                  <a:cubicBezTo>
                    <a:pt x="4873" y="6427"/>
                    <a:pt x="4039" y="5704"/>
                    <a:pt x="3897" y="4728"/>
                  </a:cubicBezTo>
                  <a:cubicBezTo>
                    <a:pt x="3756" y="3753"/>
                    <a:pt x="4349" y="2822"/>
                    <a:pt x="5294" y="2542"/>
                  </a:cubicBezTo>
                  <a:lnTo>
                    <a:pt x="5294" y="1609"/>
                  </a:lnTo>
                  <a:cubicBezTo>
                    <a:pt x="5294" y="1295"/>
                    <a:pt x="5547" y="1043"/>
                    <a:pt x="5860" y="1043"/>
                  </a:cubicBezTo>
                  <a:close/>
                  <a:moveTo>
                    <a:pt x="5860" y="1"/>
                  </a:moveTo>
                  <a:cubicBezTo>
                    <a:pt x="2629" y="1"/>
                    <a:pt x="1" y="2629"/>
                    <a:pt x="1" y="5861"/>
                  </a:cubicBezTo>
                  <a:cubicBezTo>
                    <a:pt x="1" y="9092"/>
                    <a:pt x="2629" y="11720"/>
                    <a:pt x="5860" y="11720"/>
                  </a:cubicBezTo>
                  <a:cubicBezTo>
                    <a:pt x="9088" y="11720"/>
                    <a:pt x="11717" y="9092"/>
                    <a:pt x="11717" y="5861"/>
                  </a:cubicBezTo>
                  <a:cubicBezTo>
                    <a:pt x="11717" y="2629"/>
                    <a:pt x="9088" y="1"/>
                    <a:pt x="58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193" name="Google Shape;5695;p70">
            <a:extLst>
              <a:ext uri="{FF2B5EF4-FFF2-40B4-BE49-F238E27FC236}">
                <a16:creationId xmlns:a16="http://schemas.microsoft.com/office/drawing/2014/main" id="{903C67EE-AF6B-05BE-1BB0-0BCB185C5AB5}"/>
              </a:ext>
            </a:extLst>
          </p:cNvPr>
          <p:cNvGrpSpPr/>
          <p:nvPr/>
        </p:nvGrpSpPr>
        <p:grpSpPr>
          <a:xfrm>
            <a:off x="6603334" y="2325332"/>
            <a:ext cx="446188" cy="247233"/>
            <a:chOff x="903075" y="2730000"/>
            <a:chExt cx="475275" cy="263350"/>
          </a:xfrm>
          <a:solidFill>
            <a:schemeClr val="tx1"/>
          </a:solidFill>
        </p:grpSpPr>
        <p:sp>
          <p:nvSpPr>
            <p:cNvPr id="194" name="Google Shape;5696;p70">
              <a:extLst>
                <a:ext uri="{FF2B5EF4-FFF2-40B4-BE49-F238E27FC236}">
                  <a16:creationId xmlns:a16="http://schemas.microsoft.com/office/drawing/2014/main" id="{6BF6E67C-9B98-5212-7DDD-BC31124257B7}"/>
                </a:ext>
              </a:extLst>
            </p:cNvPr>
            <p:cNvSpPr/>
            <p:nvPr/>
          </p:nvSpPr>
          <p:spPr>
            <a:xfrm>
              <a:off x="986725" y="2807325"/>
              <a:ext cx="308000" cy="108800"/>
            </a:xfrm>
            <a:custGeom>
              <a:avLst/>
              <a:gdLst/>
              <a:ahLst/>
              <a:cxnLst/>
              <a:rect l="l" t="t" r="r" b="b"/>
              <a:pathLst>
                <a:path w="12320" h="4352" extrusionOk="0">
                  <a:moveTo>
                    <a:pt x="6161" y="482"/>
                  </a:moveTo>
                  <a:cubicBezTo>
                    <a:pt x="6845" y="482"/>
                    <a:pt x="7462" y="894"/>
                    <a:pt x="7724" y="1527"/>
                  </a:cubicBezTo>
                  <a:cubicBezTo>
                    <a:pt x="7986" y="2159"/>
                    <a:pt x="7838" y="2888"/>
                    <a:pt x="7357" y="3370"/>
                  </a:cubicBezTo>
                  <a:cubicBezTo>
                    <a:pt x="7032" y="3694"/>
                    <a:pt x="6599" y="3866"/>
                    <a:pt x="6158" y="3866"/>
                  </a:cubicBezTo>
                  <a:cubicBezTo>
                    <a:pt x="5940" y="3866"/>
                    <a:pt x="5720" y="3824"/>
                    <a:pt x="5511" y="3737"/>
                  </a:cubicBezTo>
                  <a:cubicBezTo>
                    <a:pt x="4881" y="3475"/>
                    <a:pt x="4469" y="2858"/>
                    <a:pt x="4469" y="2174"/>
                  </a:cubicBezTo>
                  <a:cubicBezTo>
                    <a:pt x="4469" y="1241"/>
                    <a:pt x="5225" y="482"/>
                    <a:pt x="6161" y="482"/>
                  </a:cubicBezTo>
                  <a:close/>
                  <a:moveTo>
                    <a:pt x="1418" y="0"/>
                  </a:moveTo>
                  <a:cubicBezTo>
                    <a:pt x="1220" y="684"/>
                    <a:pt x="684" y="1220"/>
                    <a:pt x="0" y="1415"/>
                  </a:cubicBezTo>
                  <a:lnTo>
                    <a:pt x="0" y="2933"/>
                  </a:lnTo>
                  <a:cubicBezTo>
                    <a:pt x="684" y="3129"/>
                    <a:pt x="1220" y="3665"/>
                    <a:pt x="1418" y="4351"/>
                  </a:cubicBezTo>
                  <a:lnTo>
                    <a:pt x="10904" y="4351"/>
                  </a:lnTo>
                  <a:cubicBezTo>
                    <a:pt x="11100" y="3665"/>
                    <a:pt x="11636" y="3129"/>
                    <a:pt x="12319" y="2933"/>
                  </a:cubicBezTo>
                  <a:lnTo>
                    <a:pt x="12319" y="1415"/>
                  </a:lnTo>
                  <a:cubicBezTo>
                    <a:pt x="11636" y="1220"/>
                    <a:pt x="11100" y="684"/>
                    <a:pt x="109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95" name="Google Shape;5697;p70">
              <a:extLst>
                <a:ext uri="{FF2B5EF4-FFF2-40B4-BE49-F238E27FC236}">
                  <a16:creationId xmlns:a16="http://schemas.microsoft.com/office/drawing/2014/main" id="{B79F31F3-A65A-299B-339A-001C399C4648}"/>
                </a:ext>
              </a:extLst>
            </p:cNvPr>
            <p:cNvSpPr/>
            <p:nvPr/>
          </p:nvSpPr>
          <p:spPr>
            <a:xfrm>
              <a:off x="1126675" y="2847600"/>
              <a:ext cx="28100" cy="28175"/>
            </a:xfrm>
            <a:custGeom>
              <a:avLst/>
              <a:gdLst/>
              <a:ahLst/>
              <a:cxnLst/>
              <a:rect l="l" t="t" r="r" b="b"/>
              <a:pathLst>
                <a:path w="1124" h="1127" extrusionOk="0">
                  <a:moveTo>
                    <a:pt x="563" y="0"/>
                  </a:moveTo>
                  <a:cubicBezTo>
                    <a:pt x="250" y="0"/>
                    <a:pt x="0" y="253"/>
                    <a:pt x="0" y="563"/>
                  </a:cubicBezTo>
                  <a:cubicBezTo>
                    <a:pt x="0" y="873"/>
                    <a:pt x="250" y="1126"/>
                    <a:pt x="563" y="1126"/>
                  </a:cubicBezTo>
                  <a:cubicBezTo>
                    <a:pt x="873" y="1126"/>
                    <a:pt x="1123" y="873"/>
                    <a:pt x="1123" y="563"/>
                  </a:cubicBezTo>
                  <a:cubicBezTo>
                    <a:pt x="1123" y="253"/>
                    <a:pt x="873" y="0"/>
                    <a:pt x="5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96" name="Google Shape;5698;p70">
              <a:extLst>
                <a:ext uri="{FF2B5EF4-FFF2-40B4-BE49-F238E27FC236}">
                  <a16:creationId xmlns:a16="http://schemas.microsoft.com/office/drawing/2014/main" id="{F11B0BDD-1CCB-81BE-5C53-807CF00F08F2}"/>
                </a:ext>
              </a:extLst>
            </p:cNvPr>
            <p:cNvSpPr/>
            <p:nvPr/>
          </p:nvSpPr>
          <p:spPr>
            <a:xfrm>
              <a:off x="903075" y="2730000"/>
              <a:ext cx="475275" cy="263350"/>
            </a:xfrm>
            <a:custGeom>
              <a:avLst/>
              <a:gdLst/>
              <a:ahLst/>
              <a:cxnLst/>
              <a:rect l="l" t="t" r="r" b="b"/>
              <a:pathLst>
                <a:path w="19011" h="10534" extrusionOk="0">
                  <a:moveTo>
                    <a:pt x="14735" y="1964"/>
                  </a:moveTo>
                  <a:cubicBezTo>
                    <a:pt x="15045" y="1964"/>
                    <a:pt x="15298" y="2217"/>
                    <a:pt x="15298" y="2530"/>
                  </a:cubicBezTo>
                  <a:cubicBezTo>
                    <a:pt x="15298" y="3042"/>
                    <a:pt x="15716" y="3460"/>
                    <a:pt x="16231" y="3460"/>
                  </a:cubicBezTo>
                  <a:cubicBezTo>
                    <a:pt x="16541" y="3460"/>
                    <a:pt x="16794" y="3713"/>
                    <a:pt x="16794" y="4026"/>
                  </a:cubicBezTo>
                  <a:lnTo>
                    <a:pt x="16794" y="6511"/>
                  </a:lnTo>
                  <a:cubicBezTo>
                    <a:pt x="16794" y="6821"/>
                    <a:pt x="16541" y="7074"/>
                    <a:pt x="16231" y="7074"/>
                  </a:cubicBezTo>
                  <a:cubicBezTo>
                    <a:pt x="15716" y="7074"/>
                    <a:pt x="15298" y="7492"/>
                    <a:pt x="15298" y="8007"/>
                  </a:cubicBezTo>
                  <a:cubicBezTo>
                    <a:pt x="15298" y="8318"/>
                    <a:pt x="15045" y="8570"/>
                    <a:pt x="14735" y="8570"/>
                  </a:cubicBezTo>
                  <a:lnTo>
                    <a:pt x="4277" y="8570"/>
                  </a:lnTo>
                  <a:cubicBezTo>
                    <a:pt x="3966" y="8570"/>
                    <a:pt x="3714" y="8318"/>
                    <a:pt x="3714" y="8007"/>
                  </a:cubicBezTo>
                  <a:cubicBezTo>
                    <a:pt x="3714" y="7492"/>
                    <a:pt x="3295" y="7074"/>
                    <a:pt x="2783" y="7074"/>
                  </a:cubicBezTo>
                  <a:cubicBezTo>
                    <a:pt x="2470" y="7074"/>
                    <a:pt x="2217" y="6821"/>
                    <a:pt x="2217" y="6511"/>
                  </a:cubicBezTo>
                  <a:lnTo>
                    <a:pt x="2217" y="4026"/>
                  </a:lnTo>
                  <a:cubicBezTo>
                    <a:pt x="2217" y="3713"/>
                    <a:pt x="2470" y="3460"/>
                    <a:pt x="2783" y="3460"/>
                  </a:cubicBezTo>
                  <a:cubicBezTo>
                    <a:pt x="3295" y="3460"/>
                    <a:pt x="3714" y="3042"/>
                    <a:pt x="3714" y="2530"/>
                  </a:cubicBezTo>
                  <a:cubicBezTo>
                    <a:pt x="3714" y="2217"/>
                    <a:pt x="3966" y="1964"/>
                    <a:pt x="4277" y="1964"/>
                  </a:cubicBezTo>
                  <a:close/>
                  <a:moveTo>
                    <a:pt x="567" y="0"/>
                  </a:moveTo>
                  <a:cubicBezTo>
                    <a:pt x="254" y="0"/>
                    <a:pt x="1" y="253"/>
                    <a:pt x="1" y="567"/>
                  </a:cubicBezTo>
                  <a:lnTo>
                    <a:pt x="1" y="9968"/>
                  </a:lnTo>
                  <a:cubicBezTo>
                    <a:pt x="1" y="10281"/>
                    <a:pt x="254" y="10534"/>
                    <a:pt x="567" y="10534"/>
                  </a:cubicBezTo>
                  <a:lnTo>
                    <a:pt x="18445" y="10534"/>
                  </a:lnTo>
                  <a:cubicBezTo>
                    <a:pt x="18758" y="10534"/>
                    <a:pt x="19011" y="10281"/>
                    <a:pt x="19011" y="9968"/>
                  </a:cubicBezTo>
                  <a:lnTo>
                    <a:pt x="19011" y="567"/>
                  </a:lnTo>
                  <a:cubicBezTo>
                    <a:pt x="19011" y="253"/>
                    <a:pt x="18758" y="0"/>
                    <a:pt x="184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197" name="Google Shape;5699;p70">
            <a:extLst>
              <a:ext uri="{FF2B5EF4-FFF2-40B4-BE49-F238E27FC236}">
                <a16:creationId xmlns:a16="http://schemas.microsoft.com/office/drawing/2014/main" id="{F00DF7E9-9F7A-2CA1-882A-646DCD026D5C}"/>
              </a:ext>
            </a:extLst>
          </p:cNvPr>
          <p:cNvGrpSpPr/>
          <p:nvPr/>
        </p:nvGrpSpPr>
        <p:grpSpPr>
          <a:xfrm>
            <a:off x="1542523" y="3891628"/>
            <a:ext cx="452337" cy="452337"/>
            <a:chOff x="1492675" y="2027925"/>
            <a:chExt cx="481825" cy="481825"/>
          </a:xfrm>
          <a:solidFill>
            <a:schemeClr val="tx1"/>
          </a:solidFill>
        </p:grpSpPr>
        <p:sp>
          <p:nvSpPr>
            <p:cNvPr id="198" name="Google Shape;5700;p70">
              <a:extLst>
                <a:ext uri="{FF2B5EF4-FFF2-40B4-BE49-F238E27FC236}">
                  <a16:creationId xmlns:a16="http://schemas.microsoft.com/office/drawing/2014/main" id="{47963D1A-F6C0-5BE7-920A-F3A68CF14123}"/>
                </a:ext>
              </a:extLst>
            </p:cNvPr>
            <p:cNvSpPr/>
            <p:nvPr/>
          </p:nvSpPr>
          <p:spPr>
            <a:xfrm>
              <a:off x="1719425" y="2170050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7" y="1"/>
                  </a:moveTo>
                  <a:cubicBezTo>
                    <a:pt x="254" y="1"/>
                    <a:pt x="1" y="251"/>
                    <a:pt x="1" y="564"/>
                  </a:cubicBezTo>
                  <a:cubicBezTo>
                    <a:pt x="1" y="877"/>
                    <a:pt x="254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199" name="Google Shape;5701;p70">
              <a:extLst>
                <a:ext uri="{FF2B5EF4-FFF2-40B4-BE49-F238E27FC236}">
                  <a16:creationId xmlns:a16="http://schemas.microsoft.com/office/drawing/2014/main" id="{15B923D6-6591-4F76-32C2-D97A578645CF}"/>
                </a:ext>
              </a:extLst>
            </p:cNvPr>
            <p:cNvSpPr/>
            <p:nvPr/>
          </p:nvSpPr>
          <p:spPr>
            <a:xfrm>
              <a:off x="1832350" y="2254750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7" y="0"/>
                  </a:moveTo>
                  <a:cubicBezTo>
                    <a:pt x="253" y="0"/>
                    <a:pt x="0" y="250"/>
                    <a:pt x="0" y="564"/>
                  </a:cubicBezTo>
                  <a:cubicBezTo>
                    <a:pt x="0" y="877"/>
                    <a:pt x="253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0"/>
                    <a:pt x="877" y="0"/>
                    <a:pt x="5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00" name="Google Shape;5702;p70">
              <a:extLst>
                <a:ext uri="{FF2B5EF4-FFF2-40B4-BE49-F238E27FC236}">
                  <a16:creationId xmlns:a16="http://schemas.microsoft.com/office/drawing/2014/main" id="{90C51AA2-0445-A710-7563-2318F48F239F}"/>
                </a:ext>
              </a:extLst>
            </p:cNvPr>
            <p:cNvSpPr/>
            <p:nvPr/>
          </p:nvSpPr>
          <p:spPr>
            <a:xfrm>
              <a:off x="1606500" y="2254750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7" y="0"/>
                  </a:moveTo>
                  <a:cubicBezTo>
                    <a:pt x="254" y="0"/>
                    <a:pt x="1" y="250"/>
                    <a:pt x="1" y="564"/>
                  </a:cubicBezTo>
                  <a:cubicBezTo>
                    <a:pt x="1" y="877"/>
                    <a:pt x="254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0"/>
                    <a:pt x="877" y="0"/>
                    <a:pt x="5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01" name="Google Shape;5703;p70">
              <a:extLst>
                <a:ext uri="{FF2B5EF4-FFF2-40B4-BE49-F238E27FC236}">
                  <a16:creationId xmlns:a16="http://schemas.microsoft.com/office/drawing/2014/main" id="{A0852213-CEF3-3DD2-B2E7-0AEC6531E72B}"/>
                </a:ext>
              </a:extLst>
            </p:cNvPr>
            <p:cNvSpPr/>
            <p:nvPr/>
          </p:nvSpPr>
          <p:spPr>
            <a:xfrm>
              <a:off x="1492675" y="2425025"/>
              <a:ext cx="481825" cy="84725"/>
            </a:xfrm>
            <a:custGeom>
              <a:avLst/>
              <a:gdLst/>
              <a:ahLst/>
              <a:cxnLst/>
              <a:rect l="l" t="t" r="r" b="b"/>
              <a:pathLst>
                <a:path w="19273" h="3389" extrusionOk="0">
                  <a:moveTo>
                    <a:pt x="1" y="1"/>
                  </a:moveTo>
                  <a:lnTo>
                    <a:pt x="1" y="1696"/>
                  </a:lnTo>
                  <a:cubicBezTo>
                    <a:pt x="1" y="2630"/>
                    <a:pt x="757" y="3389"/>
                    <a:pt x="1693" y="3389"/>
                  </a:cubicBezTo>
                  <a:lnTo>
                    <a:pt x="17577" y="3389"/>
                  </a:lnTo>
                  <a:cubicBezTo>
                    <a:pt x="18514" y="3389"/>
                    <a:pt x="19270" y="2630"/>
                    <a:pt x="19273" y="1696"/>
                  </a:cubicBezTo>
                  <a:lnTo>
                    <a:pt x="1927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02" name="Google Shape;5704;p70">
              <a:extLst>
                <a:ext uri="{FF2B5EF4-FFF2-40B4-BE49-F238E27FC236}">
                  <a16:creationId xmlns:a16="http://schemas.microsoft.com/office/drawing/2014/main" id="{5368546B-2A0D-8C4D-FE83-9E5E2AA9EBEF}"/>
                </a:ext>
              </a:extLst>
            </p:cNvPr>
            <p:cNvSpPr/>
            <p:nvPr/>
          </p:nvSpPr>
          <p:spPr>
            <a:xfrm>
              <a:off x="1492675" y="2027925"/>
              <a:ext cx="481825" cy="368000"/>
            </a:xfrm>
            <a:custGeom>
              <a:avLst/>
              <a:gdLst/>
              <a:ahLst/>
              <a:cxnLst/>
              <a:rect l="l" t="t" r="r" b="b"/>
              <a:pathLst>
                <a:path w="19273" h="14720" extrusionOk="0">
                  <a:moveTo>
                    <a:pt x="5120" y="2259"/>
                  </a:moveTo>
                  <a:cubicBezTo>
                    <a:pt x="5430" y="2259"/>
                    <a:pt x="5683" y="2512"/>
                    <a:pt x="5683" y="2825"/>
                  </a:cubicBezTo>
                  <a:lnTo>
                    <a:pt x="5683" y="8047"/>
                  </a:lnTo>
                  <a:cubicBezTo>
                    <a:pt x="6360" y="8281"/>
                    <a:pt x="6812" y="8920"/>
                    <a:pt x="6812" y="9637"/>
                  </a:cubicBezTo>
                  <a:cubicBezTo>
                    <a:pt x="6812" y="10353"/>
                    <a:pt x="6360" y="10992"/>
                    <a:pt x="5683" y="11226"/>
                  </a:cubicBezTo>
                  <a:lnTo>
                    <a:pt x="5683" y="13024"/>
                  </a:lnTo>
                  <a:cubicBezTo>
                    <a:pt x="5683" y="13337"/>
                    <a:pt x="5430" y="13587"/>
                    <a:pt x="5120" y="13587"/>
                  </a:cubicBezTo>
                  <a:cubicBezTo>
                    <a:pt x="4807" y="13587"/>
                    <a:pt x="4554" y="13337"/>
                    <a:pt x="4554" y="13024"/>
                  </a:cubicBezTo>
                  <a:lnTo>
                    <a:pt x="4554" y="11226"/>
                  </a:lnTo>
                  <a:cubicBezTo>
                    <a:pt x="3876" y="10992"/>
                    <a:pt x="3425" y="10353"/>
                    <a:pt x="3425" y="9637"/>
                  </a:cubicBezTo>
                  <a:cubicBezTo>
                    <a:pt x="3425" y="8920"/>
                    <a:pt x="3876" y="8281"/>
                    <a:pt x="4554" y="8047"/>
                  </a:cubicBezTo>
                  <a:lnTo>
                    <a:pt x="4554" y="2825"/>
                  </a:lnTo>
                  <a:cubicBezTo>
                    <a:pt x="4554" y="2512"/>
                    <a:pt x="4807" y="2259"/>
                    <a:pt x="5120" y="2259"/>
                  </a:cubicBezTo>
                  <a:close/>
                  <a:moveTo>
                    <a:pt x="9637" y="2259"/>
                  </a:moveTo>
                  <a:cubicBezTo>
                    <a:pt x="9947" y="2259"/>
                    <a:pt x="10200" y="2512"/>
                    <a:pt x="10200" y="2825"/>
                  </a:cubicBezTo>
                  <a:lnTo>
                    <a:pt x="10200" y="4659"/>
                  </a:lnTo>
                  <a:cubicBezTo>
                    <a:pt x="10877" y="4894"/>
                    <a:pt x="11329" y="5532"/>
                    <a:pt x="11329" y="6249"/>
                  </a:cubicBezTo>
                  <a:cubicBezTo>
                    <a:pt x="11329" y="6966"/>
                    <a:pt x="10877" y="7604"/>
                    <a:pt x="10200" y="7839"/>
                  </a:cubicBezTo>
                  <a:lnTo>
                    <a:pt x="10200" y="13024"/>
                  </a:lnTo>
                  <a:cubicBezTo>
                    <a:pt x="10200" y="13337"/>
                    <a:pt x="9947" y="13587"/>
                    <a:pt x="9637" y="13587"/>
                  </a:cubicBezTo>
                  <a:cubicBezTo>
                    <a:pt x="9324" y="13587"/>
                    <a:pt x="9071" y="13337"/>
                    <a:pt x="9071" y="13024"/>
                  </a:cubicBezTo>
                  <a:lnTo>
                    <a:pt x="9071" y="7839"/>
                  </a:lnTo>
                  <a:cubicBezTo>
                    <a:pt x="8393" y="7604"/>
                    <a:pt x="7941" y="6966"/>
                    <a:pt x="7941" y="6249"/>
                  </a:cubicBezTo>
                  <a:cubicBezTo>
                    <a:pt x="7941" y="5532"/>
                    <a:pt x="8393" y="4894"/>
                    <a:pt x="9071" y="4659"/>
                  </a:cubicBezTo>
                  <a:lnTo>
                    <a:pt x="9071" y="2825"/>
                  </a:lnTo>
                  <a:cubicBezTo>
                    <a:pt x="9071" y="2512"/>
                    <a:pt x="9324" y="2259"/>
                    <a:pt x="9637" y="2259"/>
                  </a:cubicBezTo>
                  <a:close/>
                  <a:moveTo>
                    <a:pt x="14154" y="2259"/>
                  </a:moveTo>
                  <a:cubicBezTo>
                    <a:pt x="14464" y="2259"/>
                    <a:pt x="14717" y="2512"/>
                    <a:pt x="14717" y="2825"/>
                  </a:cubicBezTo>
                  <a:lnTo>
                    <a:pt x="14717" y="8047"/>
                  </a:lnTo>
                  <a:cubicBezTo>
                    <a:pt x="15394" y="8281"/>
                    <a:pt x="15846" y="8920"/>
                    <a:pt x="15846" y="9637"/>
                  </a:cubicBezTo>
                  <a:cubicBezTo>
                    <a:pt x="15846" y="10353"/>
                    <a:pt x="15394" y="10992"/>
                    <a:pt x="14717" y="11226"/>
                  </a:cubicBezTo>
                  <a:lnTo>
                    <a:pt x="14717" y="13024"/>
                  </a:lnTo>
                  <a:cubicBezTo>
                    <a:pt x="14717" y="13337"/>
                    <a:pt x="14464" y="13587"/>
                    <a:pt x="14154" y="13587"/>
                  </a:cubicBezTo>
                  <a:cubicBezTo>
                    <a:pt x="13840" y="13587"/>
                    <a:pt x="13587" y="13337"/>
                    <a:pt x="13587" y="13024"/>
                  </a:cubicBezTo>
                  <a:lnTo>
                    <a:pt x="13587" y="11226"/>
                  </a:lnTo>
                  <a:cubicBezTo>
                    <a:pt x="12910" y="10992"/>
                    <a:pt x="12458" y="10353"/>
                    <a:pt x="12458" y="9637"/>
                  </a:cubicBezTo>
                  <a:cubicBezTo>
                    <a:pt x="12458" y="8920"/>
                    <a:pt x="12910" y="8281"/>
                    <a:pt x="13587" y="8047"/>
                  </a:cubicBezTo>
                  <a:lnTo>
                    <a:pt x="13587" y="2825"/>
                  </a:lnTo>
                  <a:cubicBezTo>
                    <a:pt x="13587" y="2512"/>
                    <a:pt x="13840" y="2259"/>
                    <a:pt x="14154" y="2259"/>
                  </a:cubicBezTo>
                  <a:close/>
                  <a:moveTo>
                    <a:pt x="1693" y="1"/>
                  </a:moveTo>
                  <a:cubicBezTo>
                    <a:pt x="757" y="1"/>
                    <a:pt x="1" y="759"/>
                    <a:pt x="1" y="1696"/>
                  </a:cubicBezTo>
                  <a:lnTo>
                    <a:pt x="1" y="14720"/>
                  </a:lnTo>
                  <a:lnTo>
                    <a:pt x="19273" y="14720"/>
                  </a:lnTo>
                  <a:lnTo>
                    <a:pt x="19273" y="1696"/>
                  </a:lnTo>
                  <a:cubicBezTo>
                    <a:pt x="19270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203" name="Google Shape;5705;p70">
            <a:extLst>
              <a:ext uri="{FF2B5EF4-FFF2-40B4-BE49-F238E27FC236}">
                <a16:creationId xmlns:a16="http://schemas.microsoft.com/office/drawing/2014/main" id="{C39D94F5-0891-2F14-9FB7-F69868A93D98}"/>
              </a:ext>
            </a:extLst>
          </p:cNvPr>
          <p:cNvGrpSpPr/>
          <p:nvPr/>
        </p:nvGrpSpPr>
        <p:grpSpPr>
          <a:xfrm>
            <a:off x="985404" y="2250055"/>
            <a:ext cx="452313" cy="397581"/>
            <a:chOff x="898875" y="244725"/>
            <a:chExt cx="481800" cy="423500"/>
          </a:xfrm>
          <a:solidFill>
            <a:schemeClr val="tx1"/>
          </a:solidFill>
        </p:grpSpPr>
        <p:sp>
          <p:nvSpPr>
            <p:cNvPr id="204" name="Google Shape;5706;p70">
              <a:extLst>
                <a:ext uri="{FF2B5EF4-FFF2-40B4-BE49-F238E27FC236}">
                  <a16:creationId xmlns:a16="http://schemas.microsoft.com/office/drawing/2014/main" id="{EE8797B6-8082-A8EB-BEEB-33D29C6F2F35}"/>
                </a:ext>
              </a:extLst>
            </p:cNvPr>
            <p:cNvSpPr/>
            <p:nvPr/>
          </p:nvSpPr>
          <p:spPr>
            <a:xfrm>
              <a:off x="1125675" y="470575"/>
              <a:ext cx="28275" cy="28250"/>
            </a:xfrm>
            <a:custGeom>
              <a:avLst/>
              <a:gdLst/>
              <a:ahLst/>
              <a:cxnLst/>
              <a:rect l="l" t="t" r="r" b="b"/>
              <a:pathLst>
                <a:path w="1131" h="1130" extrusionOk="0">
                  <a:moveTo>
                    <a:pt x="564" y="1"/>
                  </a:moveTo>
                  <a:cubicBezTo>
                    <a:pt x="251" y="1"/>
                    <a:pt x="1" y="251"/>
                    <a:pt x="1" y="564"/>
                  </a:cubicBezTo>
                  <a:cubicBezTo>
                    <a:pt x="1" y="877"/>
                    <a:pt x="251" y="1130"/>
                    <a:pt x="564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05" name="Google Shape;5707;p70">
              <a:extLst>
                <a:ext uri="{FF2B5EF4-FFF2-40B4-BE49-F238E27FC236}">
                  <a16:creationId xmlns:a16="http://schemas.microsoft.com/office/drawing/2014/main" id="{A456A3B5-7A7F-57A0-49FE-65FB087195E2}"/>
                </a:ext>
              </a:extLst>
            </p:cNvPr>
            <p:cNvSpPr/>
            <p:nvPr/>
          </p:nvSpPr>
          <p:spPr>
            <a:xfrm>
              <a:off x="898875" y="244725"/>
              <a:ext cx="481800" cy="225875"/>
            </a:xfrm>
            <a:custGeom>
              <a:avLst/>
              <a:gdLst/>
              <a:ahLst/>
              <a:cxnLst/>
              <a:rect l="l" t="t" r="r" b="b"/>
              <a:pathLst>
                <a:path w="19272" h="9035" extrusionOk="0">
                  <a:moveTo>
                    <a:pt x="2825" y="1130"/>
                  </a:moveTo>
                  <a:cubicBezTo>
                    <a:pt x="3135" y="1130"/>
                    <a:pt x="3388" y="1380"/>
                    <a:pt x="3388" y="1693"/>
                  </a:cubicBezTo>
                  <a:lnTo>
                    <a:pt x="3388" y="2259"/>
                  </a:lnTo>
                  <a:lnTo>
                    <a:pt x="2258" y="2259"/>
                  </a:lnTo>
                  <a:lnTo>
                    <a:pt x="2258" y="1693"/>
                  </a:lnTo>
                  <a:cubicBezTo>
                    <a:pt x="2258" y="1380"/>
                    <a:pt x="2511" y="1130"/>
                    <a:pt x="2825" y="1130"/>
                  </a:cubicBezTo>
                  <a:close/>
                  <a:moveTo>
                    <a:pt x="11894" y="1130"/>
                  </a:moveTo>
                  <a:cubicBezTo>
                    <a:pt x="12208" y="1130"/>
                    <a:pt x="12461" y="1380"/>
                    <a:pt x="12461" y="1693"/>
                  </a:cubicBezTo>
                  <a:lnTo>
                    <a:pt x="12461" y="2259"/>
                  </a:lnTo>
                  <a:lnTo>
                    <a:pt x="6814" y="2259"/>
                  </a:lnTo>
                  <a:lnTo>
                    <a:pt x="6814" y="1693"/>
                  </a:lnTo>
                  <a:cubicBezTo>
                    <a:pt x="6814" y="1380"/>
                    <a:pt x="7064" y="1130"/>
                    <a:pt x="7378" y="1130"/>
                  </a:cubicBezTo>
                  <a:close/>
                  <a:moveTo>
                    <a:pt x="5083" y="4518"/>
                  </a:moveTo>
                  <a:cubicBezTo>
                    <a:pt x="5586" y="4518"/>
                    <a:pt x="5836" y="5123"/>
                    <a:pt x="5480" y="5481"/>
                  </a:cubicBezTo>
                  <a:cubicBezTo>
                    <a:pt x="5366" y="5596"/>
                    <a:pt x="5225" y="5647"/>
                    <a:pt x="5086" y="5647"/>
                  </a:cubicBezTo>
                  <a:cubicBezTo>
                    <a:pt x="4796" y="5647"/>
                    <a:pt x="4517" y="5422"/>
                    <a:pt x="4517" y="5081"/>
                  </a:cubicBezTo>
                  <a:cubicBezTo>
                    <a:pt x="4517" y="4768"/>
                    <a:pt x="4770" y="4518"/>
                    <a:pt x="5083" y="4518"/>
                  </a:cubicBezTo>
                  <a:close/>
                  <a:moveTo>
                    <a:pt x="2825" y="1"/>
                  </a:moveTo>
                  <a:cubicBezTo>
                    <a:pt x="1888" y="1"/>
                    <a:pt x="1129" y="757"/>
                    <a:pt x="1129" y="1693"/>
                  </a:cubicBezTo>
                  <a:lnTo>
                    <a:pt x="1129" y="2362"/>
                  </a:lnTo>
                  <a:cubicBezTo>
                    <a:pt x="455" y="2600"/>
                    <a:pt x="3" y="3235"/>
                    <a:pt x="0" y="3952"/>
                  </a:cubicBezTo>
                  <a:lnTo>
                    <a:pt x="0" y="4518"/>
                  </a:lnTo>
                  <a:lnTo>
                    <a:pt x="1695" y="4518"/>
                  </a:lnTo>
                  <a:cubicBezTo>
                    <a:pt x="2629" y="4518"/>
                    <a:pt x="3388" y="5274"/>
                    <a:pt x="3388" y="6210"/>
                  </a:cubicBezTo>
                  <a:lnTo>
                    <a:pt x="3388" y="9035"/>
                  </a:lnTo>
                  <a:lnTo>
                    <a:pt x="5742" y="9035"/>
                  </a:lnTo>
                  <a:cubicBezTo>
                    <a:pt x="6016" y="7123"/>
                    <a:pt x="7652" y="5647"/>
                    <a:pt x="9636" y="5647"/>
                  </a:cubicBezTo>
                  <a:cubicBezTo>
                    <a:pt x="11620" y="5647"/>
                    <a:pt x="13256" y="7123"/>
                    <a:pt x="13533" y="9035"/>
                  </a:cubicBezTo>
                  <a:lnTo>
                    <a:pt x="15884" y="9035"/>
                  </a:lnTo>
                  <a:lnTo>
                    <a:pt x="15884" y="6210"/>
                  </a:lnTo>
                  <a:cubicBezTo>
                    <a:pt x="15884" y="5274"/>
                    <a:pt x="16643" y="4518"/>
                    <a:pt x="17580" y="4518"/>
                  </a:cubicBezTo>
                  <a:lnTo>
                    <a:pt x="19272" y="4518"/>
                  </a:lnTo>
                  <a:lnTo>
                    <a:pt x="19272" y="3952"/>
                  </a:lnTo>
                  <a:cubicBezTo>
                    <a:pt x="19272" y="3015"/>
                    <a:pt x="18513" y="2259"/>
                    <a:pt x="17580" y="2259"/>
                  </a:cubicBezTo>
                  <a:lnTo>
                    <a:pt x="13590" y="2259"/>
                  </a:lnTo>
                  <a:lnTo>
                    <a:pt x="13590" y="1693"/>
                  </a:lnTo>
                  <a:cubicBezTo>
                    <a:pt x="13587" y="757"/>
                    <a:pt x="12831" y="1"/>
                    <a:pt x="11894" y="1"/>
                  </a:cubicBezTo>
                  <a:lnTo>
                    <a:pt x="7378" y="1"/>
                  </a:lnTo>
                  <a:cubicBezTo>
                    <a:pt x="6441" y="1"/>
                    <a:pt x="5685" y="757"/>
                    <a:pt x="5685" y="1693"/>
                  </a:cubicBezTo>
                  <a:lnTo>
                    <a:pt x="5685" y="2259"/>
                  </a:lnTo>
                  <a:lnTo>
                    <a:pt x="4517" y="2259"/>
                  </a:lnTo>
                  <a:lnTo>
                    <a:pt x="4517" y="1693"/>
                  </a:lnTo>
                  <a:cubicBezTo>
                    <a:pt x="4517" y="757"/>
                    <a:pt x="3758" y="1"/>
                    <a:pt x="28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06" name="Google Shape;5708;p70">
              <a:extLst>
                <a:ext uri="{FF2B5EF4-FFF2-40B4-BE49-F238E27FC236}">
                  <a16:creationId xmlns:a16="http://schemas.microsoft.com/office/drawing/2014/main" id="{48A394DF-2010-40CB-C21F-25878DD1B090}"/>
                </a:ext>
              </a:extLst>
            </p:cNvPr>
            <p:cNvSpPr/>
            <p:nvPr/>
          </p:nvSpPr>
          <p:spPr>
            <a:xfrm>
              <a:off x="1324200" y="385900"/>
              <a:ext cx="56475" cy="197625"/>
            </a:xfrm>
            <a:custGeom>
              <a:avLst/>
              <a:gdLst/>
              <a:ahLst/>
              <a:cxnLst/>
              <a:rect l="l" t="t" r="r" b="b"/>
              <a:pathLst>
                <a:path w="2259" h="7905" extrusionOk="0">
                  <a:moveTo>
                    <a:pt x="567" y="0"/>
                  </a:moveTo>
                  <a:cubicBezTo>
                    <a:pt x="254" y="0"/>
                    <a:pt x="1" y="250"/>
                    <a:pt x="1" y="563"/>
                  </a:cubicBezTo>
                  <a:lnTo>
                    <a:pt x="1" y="7339"/>
                  </a:lnTo>
                  <a:cubicBezTo>
                    <a:pt x="1" y="7652"/>
                    <a:pt x="254" y="7905"/>
                    <a:pt x="567" y="7905"/>
                  </a:cubicBezTo>
                  <a:lnTo>
                    <a:pt x="2259" y="7905"/>
                  </a:lnTo>
                  <a:lnTo>
                    <a:pt x="225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07" name="Google Shape;5709;p70">
              <a:extLst>
                <a:ext uri="{FF2B5EF4-FFF2-40B4-BE49-F238E27FC236}">
                  <a16:creationId xmlns:a16="http://schemas.microsoft.com/office/drawing/2014/main" id="{72EC5BF0-F742-065E-CC7D-EEEA4DE10577}"/>
                </a:ext>
              </a:extLst>
            </p:cNvPr>
            <p:cNvSpPr/>
            <p:nvPr/>
          </p:nvSpPr>
          <p:spPr>
            <a:xfrm>
              <a:off x="898875" y="385900"/>
              <a:ext cx="56475" cy="197625"/>
            </a:xfrm>
            <a:custGeom>
              <a:avLst/>
              <a:gdLst/>
              <a:ahLst/>
              <a:cxnLst/>
              <a:rect l="l" t="t" r="r" b="b"/>
              <a:pathLst>
                <a:path w="2259" h="7905" extrusionOk="0">
                  <a:moveTo>
                    <a:pt x="0" y="0"/>
                  </a:moveTo>
                  <a:lnTo>
                    <a:pt x="0" y="7905"/>
                  </a:lnTo>
                  <a:lnTo>
                    <a:pt x="1695" y="7905"/>
                  </a:lnTo>
                  <a:cubicBezTo>
                    <a:pt x="2005" y="7905"/>
                    <a:pt x="2258" y="7652"/>
                    <a:pt x="2258" y="7339"/>
                  </a:cubicBezTo>
                  <a:lnTo>
                    <a:pt x="2258" y="563"/>
                  </a:lnTo>
                  <a:cubicBezTo>
                    <a:pt x="2258" y="250"/>
                    <a:pt x="2005" y="0"/>
                    <a:pt x="16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08" name="Google Shape;5710;p70">
              <a:extLst>
                <a:ext uri="{FF2B5EF4-FFF2-40B4-BE49-F238E27FC236}">
                  <a16:creationId xmlns:a16="http://schemas.microsoft.com/office/drawing/2014/main" id="{26C63276-8FD6-9B76-CE0F-A801B1560159}"/>
                </a:ext>
              </a:extLst>
            </p:cNvPr>
            <p:cNvSpPr/>
            <p:nvPr/>
          </p:nvSpPr>
          <p:spPr>
            <a:xfrm>
              <a:off x="1063650" y="414125"/>
              <a:ext cx="146750" cy="141125"/>
            </a:xfrm>
            <a:custGeom>
              <a:avLst/>
              <a:gdLst/>
              <a:ahLst/>
              <a:cxnLst/>
              <a:rect l="l" t="t" r="r" b="b"/>
              <a:pathLst>
                <a:path w="5870" h="5645" extrusionOk="0">
                  <a:moveTo>
                    <a:pt x="3045" y="1127"/>
                  </a:moveTo>
                  <a:cubicBezTo>
                    <a:pt x="3263" y="1127"/>
                    <a:pt x="3483" y="1169"/>
                    <a:pt x="3692" y="1256"/>
                  </a:cubicBezTo>
                  <a:cubicBezTo>
                    <a:pt x="4325" y="1518"/>
                    <a:pt x="4740" y="2135"/>
                    <a:pt x="4740" y="2822"/>
                  </a:cubicBezTo>
                  <a:cubicBezTo>
                    <a:pt x="4737" y="3758"/>
                    <a:pt x="3981" y="4514"/>
                    <a:pt x="3045" y="4517"/>
                  </a:cubicBezTo>
                  <a:cubicBezTo>
                    <a:pt x="2358" y="4517"/>
                    <a:pt x="1741" y="4102"/>
                    <a:pt x="1479" y="3469"/>
                  </a:cubicBezTo>
                  <a:cubicBezTo>
                    <a:pt x="1217" y="2837"/>
                    <a:pt x="1362" y="2108"/>
                    <a:pt x="1847" y="1623"/>
                  </a:cubicBezTo>
                  <a:cubicBezTo>
                    <a:pt x="2171" y="1299"/>
                    <a:pt x="2604" y="1127"/>
                    <a:pt x="3045" y="1127"/>
                  </a:cubicBezTo>
                  <a:close/>
                  <a:moveTo>
                    <a:pt x="3045" y="0"/>
                  </a:moveTo>
                  <a:cubicBezTo>
                    <a:pt x="1904" y="0"/>
                    <a:pt x="874" y="687"/>
                    <a:pt x="437" y="1741"/>
                  </a:cubicBezTo>
                  <a:cubicBezTo>
                    <a:pt x="1" y="2798"/>
                    <a:pt x="242" y="4011"/>
                    <a:pt x="1049" y="4818"/>
                  </a:cubicBezTo>
                  <a:cubicBezTo>
                    <a:pt x="1588" y="5358"/>
                    <a:pt x="2310" y="5645"/>
                    <a:pt x="3045" y="5645"/>
                  </a:cubicBezTo>
                  <a:cubicBezTo>
                    <a:pt x="3409" y="5645"/>
                    <a:pt x="3776" y="5574"/>
                    <a:pt x="4126" y="5430"/>
                  </a:cubicBezTo>
                  <a:cubicBezTo>
                    <a:pt x="5180" y="4993"/>
                    <a:pt x="5870" y="3963"/>
                    <a:pt x="5870" y="2822"/>
                  </a:cubicBezTo>
                  <a:cubicBezTo>
                    <a:pt x="5867" y="1262"/>
                    <a:pt x="4605" y="0"/>
                    <a:pt x="30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09" name="Google Shape;5711;p70">
              <a:extLst>
                <a:ext uri="{FF2B5EF4-FFF2-40B4-BE49-F238E27FC236}">
                  <a16:creationId xmlns:a16="http://schemas.microsoft.com/office/drawing/2014/main" id="{D6C29FA9-EB00-FA0E-735F-05DF60BC57F1}"/>
                </a:ext>
              </a:extLst>
            </p:cNvPr>
            <p:cNvSpPr/>
            <p:nvPr/>
          </p:nvSpPr>
          <p:spPr>
            <a:xfrm>
              <a:off x="898875" y="498800"/>
              <a:ext cx="481800" cy="169425"/>
            </a:xfrm>
            <a:custGeom>
              <a:avLst/>
              <a:gdLst/>
              <a:ahLst/>
              <a:cxnLst/>
              <a:rect l="l" t="t" r="r" b="b"/>
              <a:pathLst>
                <a:path w="19272" h="6777" extrusionOk="0">
                  <a:moveTo>
                    <a:pt x="3388" y="1"/>
                  </a:moveTo>
                  <a:lnTo>
                    <a:pt x="3388" y="2823"/>
                  </a:lnTo>
                  <a:cubicBezTo>
                    <a:pt x="3388" y="3759"/>
                    <a:pt x="2629" y="4515"/>
                    <a:pt x="1695" y="4518"/>
                  </a:cubicBezTo>
                  <a:lnTo>
                    <a:pt x="0" y="4518"/>
                  </a:lnTo>
                  <a:lnTo>
                    <a:pt x="0" y="5081"/>
                  </a:lnTo>
                  <a:cubicBezTo>
                    <a:pt x="0" y="6017"/>
                    <a:pt x="759" y="6773"/>
                    <a:pt x="1695" y="6776"/>
                  </a:cubicBezTo>
                  <a:lnTo>
                    <a:pt x="17580" y="6776"/>
                  </a:lnTo>
                  <a:cubicBezTo>
                    <a:pt x="18513" y="6773"/>
                    <a:pt x="19272" y="6017"/>
                    <a:pt x="19272" y="5081"/>
                  </a:cubicBezTo>
                  <a:lnTo>
                    <a:pt x="19272" y="4518"/>
                  </a:lnTo>
                  <a:lnTo>
                    <a:pt x="17580" y="4518"/>
                  </a:lnTo>
                  <a:cubicBezTo>
                    <a:pt x="16643" y="4515"/>
                    <a:pt x="15884" y="3759"/>
                    <a:pt x="15884" y="2823"/>
                  </a:cubicBezTo>
                  <a:lnTo>
                    <a:pt x="15884" y="1"/>
                  </a:lnTo>
                  <a:lnTo>
                    <a:pt x="13533" y="1"/>
                  </a:lnTo>
                  <a:cubicBezTo>
                    <a:pt x="13256" y="1910"/>
                    <a:pt x="11620" y="3389"/>
                    <a:pt x="9636" y="3389"/>
                  </a:cubicBezTo>
                  <a:cubicBezTo>
                    <a:pt x="7652" y="3389"/>
                    <a:pt x="6016" y="1910"/>
                    <a:pt x="57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210" name="Google Shape;5712;p70">
            <a:extLst>
              <a:ext uri="{FF2B5EF4-FFF2-40B4-BE49-F238E27FC236}">
                <a16:creationId xmlns:a16="http://schemas.microsoft.com/office/drawing/2014/main" id="{19C21FE8-1160-F5B0-6A7E-88ECBDC3B5E8}"/>
              </a:ext>
            </a:extLst>
          </p:cNvPr>
          <p:cNvGrpSpPr/>
          <p:nvPr/>
        </p:nvGrpSpPr>
        <p:grpSpPr>
          <a:xfrm>
            <a:off x="7177692" y="2222780"/>
            <a:ext cx="452337" cy="452337"/>
            <a:chOff x="1492675" y="2620775"/>
            <a:chExt cx="481825" cy="481825"/>
          </a:xfrm>
          <a:solidFill>
            <a:schemeClr val="tx1"/>
          </a:solidFill>
        </p:grpSpPr>
        <p:sp>
          <p:nvSpPr>
            <p:cNvPr id="211" name="Google Shape;5713;p70">
              <a:extLst>
                <a:ext uri="{FF2B5EF4-FFF2-40B4-BE49-F238E27FC236}">
                  <a16:creationId xmlns:a16="http://schemas.microsoft.com/office/drawing/2014/main" id="{FC3F2B60-0D99-BEE3-7106-CD26CA6ECC7E}"/>
                </a:ext>
              </a:extLst>
            </p:cNvPr>
            <p:cNvSpPr/>
            <p:nvPr/>
          </p:nvSpPr>
          <p:spPr>
            <a:xfrm>
              <a:off x="1677125" y="2620775"/>
              <a:ext cx="112950" cy="113850"/>
            </a:xfrm>
            <a:custGeom>
              <a:avLst/>
              <a:gdLst/>
              <a:ahLst/>
              <a:cxnLst/>
              <a:rect l="l" t="t" r="r" b="b"/>
              <a:pathLst>
                <a:path w="4518" h="4554" extrusionOk="0">
                  <a:moveTo>
                    <a:pt x="2259" y="0"/>
                  </a:moveTo>
                  <a:cubicBezTo>
                    <a:pt x="1009" y="0"/>
                    <a:pt x="0" y="1048"/>
                    <a:pt x="0" y="2298"/>
                  </a:cubicBezTo>
                  <a:cubicBezTo>
                    <a:pt x="0" y="3544"/>
                    <a:pt x="1009" y="4553"/>
                    <a:pt x="2259" y="4553"/>
                  </a:cubicBezTo>
                  <a:cubicBezTo>
                    <a:pt x="3505" y="4553"/>
                    <a:pt x="4517" y="3544"/>
                    <a:pt x="4517" y="2298"/>
                  </a:cubicBezTo>
                  <a:cubicBezTo>
                    <a:pt x="4517" y="1048"/>
                    <a:pt x="3505" y="0"/>
                    <a:pt x="22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12" name="Google Shape;5714;p70">
              <a:extLst>
                <a:ext uri="{FF2B5EF4-FFF2-40B4-BE49-F238E27FC236}">
                  <a16:creationId xmlns:a16="http://schemas.microsoft.com/office/drawing/2014/main" id="{C0C85865-6BC9-0776-26CD-2F24F6C17F99}"/>
                </a:ext>
              </a:extLst>
            </p:cNvPr>
            <p:cNvSpPr/>
            <p:nvPr/>
          </p:nvSpPr>
          <p:spPr>
            <a:xfrm>
              <a:off x="1492675" y="2734675"/>
              <a:ext cx="481825" cy="367925"/>
            </a:xfrm>
            <a:custGeom>
              <a:avLst/>
              <a:gdLst/>
              <a:ahLst/>
              <a:cxnLst/>
              <a:rect l="l" t="t" r="r" b="b"/>
              <a:pathLst>
                <a:path w="19273" h="14717" extrusionOk="0">
                  <a:moveTo>
                    <a:pt x="5120" y="4517"/>
                  </a:moveTo>
                  <a:cubicBezTo>
                    <a:pt x="5623" y="4517"/>
                    <a:pt x="5873" y="5122"/>
                    <a:pt x="5517" y="5481"/>
                  </a:cubicBezTo>
                  <a:cubicBezTo>
                    <a:pt x="5403" y="5595"/>
                    <a:pt x="5262" y="5647"/>
                    <a:pt x="5123" y="5647"/>
                  </a:cubicBezTo>
                  <a:cubicBezTo>
                    <a:pt x="4833" y="5647"/>
                    <a:pt x="4554" y="5421"/>
                    <a:pt x="4554" y="5080"/>
                  </a:cubicBezTo>
                  <a:cubicBezTo>
                    <a:pt x="4554" y="4767"/>
                    <a:pt x="4807" y="4517"/>
                    <a:pt x="5120" y="4517"/>
                  </a:cubicBezTo>
                  <a:close/>
                  <a:moveTo>
                    <a:pt x="3991" y="0"/>
                  </a:moveTo>
                  <a:cubicBezTo>
                    <a:pt x="3677" y="0"/>
                    <a:pt x="3425" y="250"/>
                    <a:pt x="3425" y="563"/>
                  </a:cubicBezTo>
                  <a:lnTo>
                    <a:pt x="3425" y="2572"/>
                  </a:lnTo>
                  <a:cubicBezTo>
                    <a:pt x="2455" y="3367"/>
                    <a:pt x="1750" y="4439"/>
                    <a:pt x="1401" y="5646"/>
                  </a:cubicBezTo>
                  <a:lnTo>
                    <a:pt x="564" y="5646"/>
                  </a:lnTo>
                  <a:cubicBezTo>
                    <a:pt x="251" y="5646"/>
                    <a:pt x="1" y="5896"/>
                    <a:pt x="1" y="6209"/>
                  </a:cubicBezTo>
                  <a:lnTo>
                    <a:pt x="1" y="9597"/>
                  </a:lnTo>
                  <a:cubicBezTo>
                    <a:pt x="1" y="9910"/>
                    <a:pt x="251" y="10163"/>
                    <a:pt x="564" y="10163"/>
                  </a:cubicBezTo>
                  <a:lnTo>
                    <a:pt x="1850" y="10163"/>
                  </a:lnTo>
                  <a:cubicBezTo>
                    <a:pt x="2446" y="11322"/>
                    <a:pt x="3391" y="12265"/>
                    <a:pt x="4554" y="12858"/>
                  </a:cubicBezTo>
                  <a:lnTo>
                    <a:pt x="4554" y="14153"/>
                  </a:lnTo>
                  <a:cubicBezTo>
                    <a:pt x="4554" y="14463"/>
                    <a:pt x="4807" y="14716"/>
                    <a:pt x="5120" y="14716"/>
                  </a:cubicBezTo>
                  <a:lnTo>
                    <a:pt x="7378" y="14716"/>
                  </a:lnTo>
                  <a:cubicBezTo>
                    <a:pt x="7688" y="14716"/>
                    <a:pt x="7941" y="14463"/>
                    <a:pt x="7941" y="14153"/>
                  </a:cubicBezTo>
                  <a:lnTo>
                    <a:pt x="7941" y="13551"/>
                  </a:lnTo>
                  <a:lnTo>
                    <a:pt x="11329" y="13551"/>
                  </a:lnTo>
                  <a:lnTo>
                    <a:pt x="11329" y="14153"/>
                  </a:lnTo>
                  <a:cubicBezTo>
                    <a:pt x="11329" y="14463"/>
                    <a:pt x="11582" y="14716"/>
                    <a:pt x="11895" y="14716"/>
                  </a:cubicBezTo>
                  <a:lnTo>
                    <a:pt x="14154" y="14716"/>
                  </a:lnTo>
                  <a:cubicBezTo>
                    <a:pt x="14464" y="14716"/>
                    <a:pt x="14717" y="14463"/>
                    <a:pt x="14717" y="14153"/>
                  </a:cubicBezTo>
                  <a:lnTo>
                    <a:pt x="14717" y="12864"/>
                  </a:lnTo>
                  <a:cubicBezTo>
                    <a:pt x="16647" y="11880"/>
                    <a:pt x="17945" y="9958"/>
                    <a:pt x="18107" y="7808"/>
                  </a:cubicBezTo>
                  <a:cubicBezTo>
                    <a:pt x="18800" y="7582"/>
                    <a:pt x="19270" y="6938"/>
                    <a:pt x="19273" y="6209"/>
                  </a:cubicBezTo>
                  <a:lnTo>
                    <a:pt x="19273" y="5080"/>
                  </a:lnTo>
                  <a:cubicBezTo>
                    <a:pt x="19273" y="4767"/>
                    <a:pt x="19020" y="4517"/>
                    <a:pt x="18707" y="4517"/>
                  </a:cubicBezTo>
                  <a:cubicBezTo>
                    <a:pt x="18393" y="4517"/>
                    <a:pt x="18144" y="4767"/>
                    <a:pt x="18144" y="5080"/>
                  </a:cubicBezTo>
                  <a:lnTo>
                    <a:pt x="18144" y="6209"/>
                  </a:lnTo>
                  <a:cubicBezTo>
                    <a:pt x="18141" y="6300"/>
                    <a:pt x="18116" y="6387"/>
                    <a:pt x="18074" y="6465"/>
                  </a:cubicBezTo>
                  <a:cubicBezTo>
                    <a:pt x="17647" y="3454"/>
                    <a:pt x="15021" y="1129"/>
                    <a:pt x="11895" y="1129"/>
                  </a:cubicBezTo>
                  <a:lnTo>
                    <a:pt x="7378" y="1129"/>
                  </a:lnTo>
                  <a:cubicBezTo>
                    <a:pt x="7020" y="1129"/>
                    <a:pt x="6665" y="1166"/>
                    <a:pt x="6315" y="1232"/>
                  </a:cubicBezTo>
                  <a:cubicBezTo>
                    <a:pt x="5788" y="464"/>
                    <a:pt x="4921" y="3"/>
                    <a:pt x="399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sp>
        <p:nvSpPr>
          <p:cNvPr id="213" name="Google Shape;5715;p70">
            <a:extLst>
              <a:ext uri="{FF2B5EF4-FFF2-40B4-BE49-F238E27FC236}">
                <a16:creationId xmlns:a16="http://schemas.microsoft.com/office/drawing/2014/main" id="{46156EFB-DC32-D639-9DED-D813ADB94B45}"/>
              </a:ext>
            </a:extLst>
          </p:cNvPr>
          <p:cNvSpPr/>
          <p:nvPr/>
        </p:nvSpPr>
        <p:spPr>
          <a:xfrm>
            <a:off x="7710954" y="2222668"/>
            <a:ext cx="470011" cy="452337"/>
          </a:xfrm>
          <a:custGeom>
            <a:avLst/>
            <a:gdLst/>
            <a:ahLst/>
            <a:cxnLst/>
            <a:rect l="l" t="t" r="r" b="b"/>
            <a:pathLst>
              <a:path w="20026" h="19273" extrusionOk="0">
                <a:moveTo>
                  <a:pt x="14841" y="2901"/>
                </a:moveTo>
                <a:cubicBezTo>
                  <a:pt x="15282" y="2901"/>
                  <a:pt x="15717" y="3074"/>
                  <a:pt x="16042" y="3397"/>
                </a:cubicBezTo>
                <a:cubicBezTo>
                  <a:pt x="16704" y="4059"/>
                  <a:pt x="16704" y="5131"/>
                  <a:pt x="16042" y="5794"/>
                </a:cubicBezTo>
                <a:cubicBezTo>
                  <a:pt x="15717" y="6118"/>
                  <a:pt x="15284" y="6290"/>
                  <a:pt x="14843" y="6290"/>
                </a:cubicBezTo>
                <a:cubicBezTo>
                  <a:pt x="14625" y="6290"/>
                  <a:pt x="14405" y="6248"/>
                  <a:pt x="14196" y="6161"/>
                </a:cubicBezTo>
                <a:cubicBezTo>
                  <a:pt x="13563" y="5899"/>
                  <a:pt x="13151" y="5282"/>
                  <a:pt x="13151" y="4595"/>
                </a:cubicBezTo>
                <a:cubicBezTo>
                  <a:pt x="13151" y="3912"/>
                  <a:pt x="13563" y="3294"/>
                  <a:pt x="14196" y="3029"/>
                </a:cubicBezTo>
                <a:cubicBezTo>
                  <a:pt x="14404" y="2943"/>
                  <a:pt x="14623" y="2901"/>
                  <a:pt x="14841" y="2901"/>
                </a:cubicBezTo>
                <a:close/>
                <a:moveTo>
                  <a:pt x="10859" y="4837"/>
                </a:moveTo>
                <a:cubicBezTo>
                  <a:pt x="11001" y="4837"/>
                  <a:pt x="11142" y="4890"/>
                  <a:pt x="11251" y="4996"/>
                </a:cubicBezTo>
                <a:lnTo>
                  <a:pt x="12049" y="5794"/>
                </a:lnTo>
                <a:cubicBezTo>
                  <a:pt x="12269" y="6014"/>
                  <a:pt x="12269" y="6372"/>
                  <a:pt x="12049" y="6592"/>
                </a:cubicBezTo>
                <a:cubicBezTo>
                  <a:pt x="11939" y="6702"/>
                  <a:pt x="11794" y="6757"/>
                  <a:pt x="11650" y="6757"/>
                </a:cubicBezTo>
                <a:cubicBezTo>
                  <a:pt x="11505" y="6757"/>
                  <a:pt x="11361" y="6702"/>
                  <a:pt x="11251" y="6592"/>
                </a:cubicBezTo>
                <a:lnTo>
                  <a:pt x="10453" y="5794"/>
                </a:lnTo>
                <a:cubicBezTo>
                  <a:pt x="10239" y="5571"/>
                  <a:pt x="10242" y="5219"/>
                  <a:pt x="10459" y="5002"/>
                </a:cubicBezTo>
                <a:cubicBezTo>
                  <a:pt x="10570" y="4892"/>
                  <a:pt x="10715" y="4837"/>
                  <a:pt x="10859" y="4837"/>
                </a:cubicBezTo>
                <a:close/>
                <a:moveTo>
                  <a:pt x="13255" y="7232"/>
                </a:moveTo>
                <a:cubicBezTo>
                  <a:pt x="13396" y="7232"/>
                  <a:pt x="13538" y="7284"/>
                  <a:pt x="13648" y="7390"/>
                </a:cubicBezTo>
                <a:lnTo>
                  <a:pt x="14446" y="8188"/>
                </a:lnTo>
                <a:cubicBezTo>
                  <a:pt x="14665" y="8411"/>
                  <a:pt x="14665" y="8766"/>
                  <a:pt x="14446" y="8989"/>
                </a:cubicBezTo>
                <a:cubicBezTo>
                  <a:pt x="14336" y="9099"/>
                  <a:pt x="14191" y="9154"/>
                  <a:pt x="14047" y="9154"/>
                </a:cubicBezTo>
                <a:cubicBezTo>
                  <a:pt x="13902" y="9154"/>
                  <a:pt x="13758" y="9099"/>
                  <a:pt x="13648" y="8989"/>
                </a:cubicBezTo>
                <a:lnTo>
                  <a:pt x="12850" y="8188"/>
                </a:lnTo>
                <a:cubicBezTo>
                  <a:pt x="12633" y="7968"/>
                  <a:pt x="12636" y="7616"/>
                  <a:pt x="12856" y="7399"/>
                </a:cubicBezTo>
                <a:cubicBezTo>
                  <a:pt x="12966" y="7287"/>
                  <a:pt x="13110" y="7232"/>
                  <a:pt x="13255" y="7232"/>
                </a:cubicBezTo>
                <a:close/>
                <a:moveTo>
                  <a:pt x="10846" y="8029"/>
                </a:moveTo>
                <a:cubicBezTo>
                  <a:pt x="10991" y="8029"/>
                  <a:pt x="11135" y="8084"/>
                  <a:pt x="11245" y="8194"/>
                </a:cubicBezTo>
                <a:cubicBezTo>
                  <a:pt x="11462" y="8411"/>
                  <a:pt x="11465" y="8763"/>
                  <a:pt x="11251" y="8986"/>
                </a:cubicBezTo>
                <a:lnTo>
                  <a:pt x="11251" y="8989"/>
                </a:lnTo>
                <a:lnTo>
                  <a:pt x="10778" y="9461"/>
                </a:lnTo>
                <a:cubicBezTo>
                  <a:pt x="11088" y="10106"/>
                  <a:pt x="10959" y="10874"/>
                  <a:pt x="10453" y="11383"/>
                </a:cubicBezTo>
                <a:cubicBezTo>
                  <a:pt x="10343" y="11493"/>
                  <a:pt x="10198" y="11548"/>
                  <a:pt x="10054" y="11548"/>
                </a:cubicBezTo>
                <a:cubicBezTo>
                  <a:pt x="9909" y="11548"/>
                  <a:pt x="9765" y="11493"/>
                  <a:pt x="9655" y="11383"/>
                </a:cubicBezTo>
                <a:cubicBezTo>
                  <a:pt x="9435" y="11163"/>
                  <a:pt x="9435" y="10804"/>
                  <a:pt x="9655" y="10585"/>
                </a:cubicBezTo>
                <a:cubicBezTo>
                  <a:pt x="10010" y="10229"/>
                  <a:pt x="9757" y="9621"/>
                  <a:pt x="9254" y="9621"/>
                </a:cubicBezTo>
                <a:cubicBezTo>
                  <a:pt x="8751" y="9621"/>
                  <a:pt x="8498" y="10229"/>
                  <a:pt x="8857" y="10585"/>
                </a:cubicBezTo>
                <a:cubicBezTo>
                  <a:pt x="9441" y="11166"/>
                  <a:pt x="9519" y="12084"/>
                  <a:pt x="9043" y="12756"/>
                </a:cubicBezTo>
                <a:cubicBezTo>
                  <a:pt x="8717" y="13218"/>
                  <a:pt x="8196" y="13472"/>
                  <a:pt x="7661" y="13472"/>
                </a:cubicBezTo>
                <a:cubicBezTo>
                  <a:pt x="7415" y="13472"/>
                  <a:pt x="7167" y="13419"/>
                  <a:pt x="6933" y="13307"/>
                </a:cubicBezTo>
                <a:lnTo>
                  <a:pt x="6460" y="13777"/>
                </a:lnTo>
                <a:cubicBezTo>
                  <a:pt x="6351" y="13882"/>
                  <a:pt x="6210" y="13935"/>
                  <a:pt x="6068" y="13935"/>
                </a:cubicBezTo>
                <a:cubicBezTo>
                  <a:pt x="5924" y="13935"/>
                  <a:pt x="5779" y="13880"/>
                  <a:pt x="5668" y="13771"/>
                </a:cubicBezTo>
                <a:cubicBezTo>
                  <a:pt x="5451" y="13551"/>
                  <a:pt x="5448" y="13198"/>
                  <a:pt x="5662" y="12979"/>
                </a:cubicBezTo>
                <a:lnTo>
                  <a:pt x="6135" y="12506"/>
                </a:lnTo>
                <a:cubicBezTo>
                  <a:pt x="5824" y="11861"/>
                  <a:pt x="5957" y="11091"/>
                  <a:pt x="6460" y="10582"/>
                </a:cubicBezTo>
                <a:cubicBezTo>
                  <a:pt x="6570" y="10476"/>
                  <a:pt x="6711" y="10424"/>
                  <a:pt x="6852" y="10424"/>
                </a:cubicBezTo>
                <a:cubicBezTo>
                  <a:pt x="6997" y="10424"/>
                  <a:pt x="7142" y="10479"/>
                  <a:pt x="7252" y="10591"/>
                </a:cubicBezTo>
                <a:cubicBezTo>
                  <a:pt x="7469" y="10808"/>
                  <a:pt x="7472" y="11160"/>
                  <a:pt x="7258" y="11383"/>
                </a:cubicBezTo>
                <a:cubicBezTo>
                  <a:pt x="6902" y="11738"/>
                  <a:pt x="7155" y="12346"/>
                  <a:pt x="7658" y="12346"/>
                </a:cubicBezTo>
                <a:cubicBezTo>
                  <a:pt x="8161" y="12346"/>
                  <a:pt x="8414" y="11738"/>
                  <a:pt x="8059" y="11383"/>
                </a:cubicBezTo>
                <a:cubicBezTo>
                  <a:pt x="7475" y="10798"/>
                  <a:pt x="7393" y="9883"/>
                  <a:pt x="7869" y="9209"/>
                </a:cubicBezTo>
                <a:cubicBezTo>
                  <a:pt x="8195" y="8749"/>
                  <a:pt x="8716" y="8495"/>
                  <a:pt x="9251" y="8495"/>
                </a:cubicBezTo>
                <a:cubicBezTo>
                  <a:pt x="9497" y="8495"/>
                  <a:pt x="9746" y="8549"/>
                  <a:pt x="9980" y="8660"/>
                </a:cubicBezTo>
                <a:lnTo>
                  <a:pt x="10453" y="8188"/>
                </a:lnTo>
                <a:cubicBezTo>
                  <a:pt x="10563" y="8082"/>
                  <a:pt x="10705" y="8029"/>
                  <a:pt x="10846" y="8029"/>
                </a:cubicBezTo>
                <a:close/>
                <a:moveTo>
                  <a:pt x="13208" y="0"/>
                </a:moveTo>
                <a:cubicBezTo>
                  <a:pt x="11632" y="0"/>
                  <a:pt x="10059" y="597"/>
                  <a:pt x="8857" y="1801"/>
                </a:cubicBezTo>
                <a:lnTo>
                  <a:pt x="8456" y="2201"/>
                </a:lnTo>
                <a:lnTo>
                  <a:pt x="9655" y="3397"/>
                </a:lnTo>
                <a:cubicBezTo>
                  <a:pt x="9869" y="3620"/>
                  <a:pt x="9866" y="3972"/>
                  <a:pt x="9646" y="4189"/>
                </a:cubicBezTo>
                <a:cubicBezTo>
                  <a:pt x="9536" y="4300"/>
                  <a:pt x="9391" y="4356"/>
                  <a:pt x="9246" y="4356"/>
                </a:cubicBezTo>
                <a:cubicBezTo>
                  <a:pt x="9106" y="4356"/>
                  <a:pt x="8965" y="4303"/>
                  <a:pt x="8857" y="4198"/>
                </a:cubicBezTo>
                <a:lnTo>
                  <a:pt x="7658" y="2999"/>
                </a:lnTo>
                <a:lnTo>
                  <a:pt x="663" y="9994"/>
                </a:lnTo>
                <a:cubicBezTo>
                  <a:pt x="1" y="10654"/>
                  <a:pt x="1" y="11726"/>
                  <a:pt x="663" y="12388"/>
                </a:cubicBezTo>
                <a:lnTo>
                  <a:pt x="7053" y="18775"/>
                </a:lnTo>
                <a:cubicBezTo>
                  <a:pt x="7383" y="19107"/>
                  <a:pt x="7816" y="19272"/>
                  <a:pt x="8249" y="19272"/>
                </a:cubicBezTo>
                <a:cubicBezTo>
                  <a:pt x="8682" y="19272"/>
                  <a:pt x="9116" y="19107"/>
                  <a:pt x="9447" y="18775"/>
                </a:cubicBezTo>
                <a:lnTo>
                  <a:pt x="16442" y="11783"/>
                </a:lnTo>
                <a:lnTo>
                  <a:pt x="15244" y="10585"/>
                </a:lnTo>
                <a:cubicBezTo>
                  <a:pt x="15030" y="10362"/>
                  <a:pt x="15033" y="10010"/>
                  <a:pt x="15250" y="9793"/>
                </a:cubicBezTo>
                <a:cubicBezTo>
                  <a:pt x="15361" y="9683"/>
                  <a:pt x="15506" y="9628"/>
                  <a:pt x="15650" y="9628"/>
                </a:cubicBezTo>
                <a:cubicBezTo>
                  <a:pt x="15792" y="9628"/>
                  <a:pt x="15933" y="9681"/>
                  <a:pt x="16042" y="9787"/>
                </a:cubicBezTo>
                <a:lnTo>
                  <a:pt x="17240" y="10982"/>
                </a:lnTo>
                <a:lnTo>
                  <a:pt x="17641" y="10585"/>
                </a:lnTo>
                <a:cubicBezTo>
                  <a:pt x="19923" y="8299"/>
                  <a:pt x="20025" y="4677"/>
                  <a:pt x="17999" y="2240"/>
                </a:cubicBezTo>
                <a:lnTo>
                  <a:pt x="19237" y="1003"/>
                </a:lnTo>
                <a:cubicBezTo>
                  <a:pt x="19456" y="783"/>
                  <a:pt x="19456" y="425"/>
                  <a:pt x="19237" y="205"/>
                </a:cubicBezTo>
                <a:cubicBezTo>
                  <a:pt x="19127" y="95"/>
                  <a:pt x="18982" y="40"/>
                  <a:pt x="18838" y="40"/>
                </a:cubicBezTo>
                <a:cubicBezTo>
                  <a:pt x="18693" y="40"/>
                  <a:pt x="18548" y="95"/>
                  <a:pt x="18439" y="205"/>
                </a:cubicBezTo>
                <a:lnTo>
                  <a:pt x="17198" y="1443"/>
                </a:lnTo>
                <a:cubicBezTo>
                  <a:pt x="16045" y="483"/>
                  <a:pt x="14625" y="0"/>
                  <a:pt x="1320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435D74"/>
              </a:solidFill>
            </a:endParaRPr>
          </a:p>
        </p:txBody>
      </p:sp>
      <p:grpSp>
        <p:nvGrpSpPr>
          <p:cNvPr id="214" name="Google Shape;5716;p70">
            <a:extLst>
              <a:ext uri="{FF2B5EF4-FFF2-40B4-BE49-F238E27FC236}">
                <a16:creationId xmlns:a16="http://schemas.microsoft.com/office/drawing/2014/main" id="{4D8941C2-5A45-642C-8A9A-0026A89C0B69}"/>
              </a:ext>
            </a:extLst>
          </p:cNvPr>
          <p:cNvGrpSpPr/>
          <p:nvPr/>
        </p:nvGrpSpPr>
        <p:grpSpPr>
          <a:xfrm>
            <a:off x="8276029" y="2244090"/>
            <a:ext cx="444780" cy="409716"/>
            <a:chOff x="2682350" y="2643425"/>
            <a:chExt cx="473775" cy="436425"/>
          </a:xfrm>
          <a:solidFill>
            <a:schemeClr val="tx1"/>
          </a:solidFill>
        </p:grpSpPr>
        <p:sp>
          <p:nvSpPr>
            <p:cNvPr id="215" name="Google Shape;5717;p70">
              <a:extLst>
                <a:ext uri="{FF2B5EF4-FFF2-40B4-BE49-F238E27FC236}">
                  <a16:creationId xmlns:a16="http://schemas.microsoft.com/office/drawing/2014/main" id="{8DD7A8B6-5ABB-C036-0F08-030D6CCBE6F9}"/>
                </a:ext>
              </a:extLst>
            </p:cNvPr>
            <p:cNvSpPr/>
            <p:nvPr/>
          </p:nvSpPr>
          <p:spPr>
            <a:xfrm>
              <a:off x="2682350" y="2725775"/>
              <a:ext cx="70175" cy="73425"/>
            </a:xfrm>
            <a:custGeom>
              <a:avLst/>
              <a:gdLst/>
              <a:ahLst/>
              <a:cxnLst/>
              <a:rect l="l" t="t" r="r" b="b"/>
              <a:pathLst>
                <a:path w="2807" h="2937" extrusionOk="0">
                  <a:moveTo>
                    <a:pt x="1130" y="1"/>
                  </a:moveTo>
                  <a:cubicBezTo>
                    <a:pt x="506" y="1"/>
                    <a:pt x="1" y="504"/>
                    <a:pt x="1" y="1130"/>
                  </a:cubicBezTo>
                  <a:lnTo>
                    <a:pt x="1" y="2937"/>
                  </a:lnTo>
                  <a:lnTo>
                    <a:pt x="1991" y="2937"/>
                  </a:lnTo>
                  <a:cubicBezTo>
                    <a:pt x="2443" y="2937"/>
                    <a:pt x="2807" y="2572"/>
                    <a:pt x="2807" y="2124"/>
                  </a:cubicBezTo>
                  <a:lnTo>
                    <a:pt x="280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16" name="Google Shape;5718;p70">
              <a:extLst>
                <a:ext uri="{FF2B5EF4-FFF2-40B4-BE49-F238E27FC236}">
                  <a16:creationId xmlns:a16="http://schemas.microsoft.com/office/drawing/2014/main" id="{AE2CB165-58A9-407C-12B3-C3CC314F1446}"/>
                </a:ext>
              </a:extLst>
            </p:cNvPr>
            <p:cNvSpPr/>
            <p:nvPr/>
          </p:nvSpPr>
          <p:spPr>
            <a:xfrm>
              <a:off x="2682350" y="3006350"/>
              <a:ext cx="70175" cy="73500"/>
            </a:xfrm>
            <a:custGeom>
              <a:avLst/>
              <a:gdLst/>
              <a:ahLst/>
              <a:cxnLst/>
              <a:rect l="l" t="t" r="r" b="b"/>
              <a:pathLst>
                <a:path w="2807" h="2940" extrusionOk="0">
                  <a:moveTo>
                    <a:pt x="1" y="1"/>
                  </a:moveTo>
                  <a:lnTo>
                    <a:pt x="1" y="1811"/>
                  </a:lnTo>
                  <a:cubicBezTo>
                    <a:pt x="1" y="2434"/>
                    <a:pt x="506" y="2940"/>
                    <a:pt x="1130" y="2940"/>
                  </a:cubicBezTo>
                  <a:lnTo>
                    <a:pt x="2807" y="2940"/>
                  </a:lnTo>
                  <a:lnTo>
                    <a:pt x="2807" y="817"/>
                  </a:lnTo>
                  <a:cubicBezTo>
                    <a:pt x="2807" y="365"/>
                    <a:pt x="2443" y="4"/>
                    <a:pt x="19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17" name="Google Shape;5719;p70">
              <a:extLst>
                <a:ext uri="{FF2B5EF4-FFF2-40B4-BE49-F238E27FC236}">
                  <a16:creationId xmlns:a16="http://schemas.microsoft.com/office/drawing/2014/main" id="{24CE7297-F9D0-35C3-1D83-DCBD598C33D7}"/>
                </a:ext>
              </a:extLst>
            </p:cNvPr>
            <p:cNvSpPr/>
            <p:nvPr/>
          </p:nvSpPr>
          <p:spPr>
            <a:xfrm>
              <a:off x="3085925" y="2725700"/>
              <a:ext cx="70200" cy="73500"/>
            </a:xfrm>
            <a:custGeom>
              <a:avLst/>
              <a:gdLst/>
              <a:ahLst/>
              <a:cxnLst/>
              <a:rect l="l" t="t" r="r" b="b"/>
              <a:pathLst>
                <a:path w="2808" h="2940" extrusionOk="0">
                  <a:moveTo>
                    <a:pt x="1" y="1"/>
                  </a:moveTo>
                  <a:lnTo>
                    <a:pt x="1" y="2127"/>
                  </a:lnTo>
                  <a:cubicBezTo>
                    <a:pt x="1" y="2575"/>
                    <a:pt x="365" y="2940"/>
                    <a:pt x="817" y="2940"/>
                  </a:cubicBezTo>
                  <a:lnTo>
                    <a:pt x="2807" y="2940"/>
                  </a:lnTo>
                  <a:lnTo>
                    <a:pt x="2807" y="1130"/>
                  </a:lnTo>
                  <a:cubicBezTo>
                    <a:pt x="2807" y="507"/>
                    <a:pt x="2301" y="1"/>
                    <a:pt x="16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18" name="Google Shape;5720;p70">
              <a:extLst>
                <a:ext uri="{FF2B5EF4-FFF2-40B4-BE49-F238E27FC236}">
                  <a16:creationId xmlns:a16="http://schemas.microsoft.com/office/drawing/2014/main" id="{9CA0B725-99C6-DEFC-A381-84C8E663C0F2}"/>
                </a:ext>
              </a:extLst>
            </p:cNvPr>
            <p:cNvSpPr/>
            <p:nvPr/>
          </p:nvSpPr>
          <p:spPr>
            <a:xfrm>
              <a:off x="2825150" y="2843075"/>
              <a:ext cx="180700" cy="107375"/>
            </a:xfrm>
            <a:custGeom>
              <a:avLst/>
              <a:gdLst/>
              <a:ahLst/>
              <a:cxnLst/>
              <a:rect l="l" t="t" r="r" b="b"/>
              <a:pathLst>
                <a:path w="7228" h="4295" extrusionOk="0">
                  <a:moveTo>
                    <a:pt x="5024" y="714"/>
                  </a:moveTo>
                  <a:cubicBezTo>
                    <a:pt x="5337" y="714"/>
                    <a:pt x="5590" y="967"/>
                    <a:pt x="5590" y="1277"/>
                  </a:cubicBezTo>
                  <a:cubicBezTo>
                    <a:pt x="5590" y="1590"/>
                    <a:pt x="5337" y="1843"/>
                    <a:pt x="5024" y="1843"/>
                  </a:cubicBezTo>
                  <a:lnTo>
                    <a:pt x="2503" y="1843"/>
                  </a:lnTo>
                  <a:cubicBezTo>
                    <a:pt x="2190" y="1843"/>
                    <a:pt x="1937" y="1590"/>
                    <a:pt x="1937" y="1277"/>
                  </a:cubicBezTo>
                  <a:cubicBezTo>
                    <a:pt x="1937" y="967"/>
                    <a:pt x="2190" y="714"/>
                    <a:pt x="2503" y="714"/>
                  </a:cubicBezTo>
                  <a:close/>
                  <a:moveTo>
                    <a:pt x="6078" y="2452"/>
                  </a:moveTo>
                  <a:cubicBezTo>
                    <a:pt x="6391" y="2452"/>
                    <a:pt x="6644" y="2704"/>
                    <a:pt x="6644" y="3018"/>
                  </a:cubicBezTo>
                  <a:cubicBezTo>
                    <a:pt x="6644" y="3328"/>
                    <a:pt x="6391" y="3581"/>
                    <a:pt x="6078" y="3581"/>
                  </a:cubicBezTo>
                  <a:lnTo>
                    <a:pt x="1449" y="3581"/>
                  </a:lnTo>
                  <a:cubicBezTo>
                    <a:pt x="1136" y="3581"/>
                    <a:pt x="883" y="3328"/>
                    <a:pt x="883" y="3018"/>
                  </a:cubicBezTo>
                  <a:cubicBezTo>
                    <a:pt x="883" y="2704"/>
                    <a:pt x="1136" y="2452"/>
                    <a:pt x="1449" y="2452"/>
                  </a:cubicBezTo>
                  <a:close/>
                  <a:moveTo>
                    <a:pt x="1" y="0"/>
                  </a:moveTo>
                  <a:lnTo>
                    <a:pt x="1" y="4294"/>
                  </a:lnTo>
                  <a:lnTo>
                    <a:pt x="7228" y="4294"/>
                  </a:lnTo>
                  <a:lnTo>
                    <a:pt x="72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19" name="Google Shape;5721;p70">
              <a:extLst>
                <a:ext uri="{FF2B5EF4-FFF2-40B4-BE49-F238E27FC236}">
                  <a16:creationId xmlns:a16="http://schemas.microsoft.com/office/drawing/2014/main" id="{5352BACA-F49B-927B-82C6-C4430D89AB72}"/>
                </a:ext>
              </a:extLst>
            </p:cNvPr>
            <p:cNvSpPr/>
            <p:nvPr/>
          </p:nvSpPr>
          <p:spPr>
            <a:xfrm>
              <a:off x="2682350" y="2725700"/>
              <a:ext cx="473775" cy="354150"/>
            </a:xfrm>
            <a:custGeom>
              <a:avLst/>
              <a:gdLst/>
              <a:ahLst/>
              <a:cxnLst/>
              <a:rect l="l" t="t" r="r" b="b"/>
              <a:pathLst>
                <a:path w="18951" h="14166" extrusionOk="0">
                  <a:moveTo>
                    <a:pt x="13503" y="3566"/>
                  </a:moveTo>
                  <a:cubicBezTo>
                    <a:pt x="13816" y="3566"/>
                    <a:pt x="14069" y="3819"/>
                    <a:pt x="14069" y="4129"/>
                  </a:cubicBezTo>
                  <a:lnTo>
                    <a:pt x="14069" y="9556"/>
                  </a:lnTo>
                  <a:cubicBezTo>
                    <a:pt x="14069" y="9866"/>
                    <a:pt x="13816" y="10119"/>
                    <a:pt x="13503" y="10119"/>
                  </a:cubicBezTo>
                  <a:lnTo>
                    <a:pt x="5147" y="10119"/>
                  </a:lnTo>
                  <a:cubicBezTo>
                    <a:pt x="4834" y="10119"/>
                    <a:pt x="4584" y="9866"/>
                    <a:pt x="4584" y="9556"/>
                  </a:cubicBezTo>
                  <a:lnTo>
                    <a:pt x="4584" y="4129"/>
                  </a:lnTo>
                  <a:cubicBezTo>
                    <a:pt x="4584" y="3819"/>
                    <a:pt x="4834" y="3566"/>
                    <a:pt x="5147" y="3566"/>
                  </a:cubicBezTo>
                  <a:close/>
                  <a:moveTo>
                    <a:pt x="3936" y="1"/>
                  </a:moveTo>
                  <a:lnTo>
                    <a:pt x="3936" y="2127"/>
                  </a:lnTo>
                  <a:cubicBezTo>
                    <a:pt x="3933" y="3199"/>
                    <a:pt x="3066" y="4069"/>
                    <a:pt x="1991" y="4069"/>
                  </a:cubicBezTo>
                  <a:lnTo>
                    <a:pt x="1" y="4069"/>
                  </a:lnTo>
                  <a:lnTo>
                    <a:pt x="1" y="10098"/>
                  </a:lnTo>
                  <a:lnTo>
                    <a:pt x="1991" y="10098"/>
                  </a:lnTo>
                  <a:cubicBezTo>
                    <a:pt x="3066" y="10101"/>
                    <a:pt x="3933" y="10968"/>
                    <a:pt x="3936" y="12043"/>
                  </a:cubicBezTo>
                  <a:lnTo>
                    <a:pt x="3936" y="14166"/>
                  </a:lnTo>
                  <a:lnTo>
                    <a:pt x="15015" y="14166"/>
                  </a:lnTo>
                  <a:lnTo>
                    <a:pt x="15015" y="12043"/>
                  </a:lnTo>
                  <a:cubicBezTo>
                    <a:pt x="15018" y="10968"/>
                    <a:pt x="15885" y="10101"/>
                    <a:pt x="16960" y="10098"/>
                  </a:cubicBezTo>
                  <a:lnTo>
                    <a:pt x="18950" y="10098"/>
                  </a:lnTo>
                  <a:lnTo>
                    <a:pt x="18950" y="4069"/>
                  </a:lnTo>
                  <a:lnTo>
                    <a:pt x="16960" y="4069"/>
                  </a:lnTo>
                  <a:cubicBezTo>
                    <a:pt x="15885" y="4069"/>
                    <a:pt x="15018" y="3199"/>
                    <a:pt x="15015" y="2127"/>
                  </a:cubicBezTo>
                  <a:lnTo>
                    <a:pt x="1501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20" name="Google Shape;5722;p70">
              <a:extLst>
                <a:ext uri="{FF2B5EF4-FFF2-40B4-BE49-F238E27FC236}">
                  <a16:creationId xmlns:a16="http://schemas.microsoft.com/office/drawing/2014/main" id="{2F37F7C8-CEEC-F07A-4B2A-6EDD5C891E69}"/>
                </a:ext>
              </a:extLst>
            </p:cNvPr>
            <p:cNvSpPr/>
            <p:nvPr/>
          </p:nvSpPr>
          <p:spPr>
            <a:xfrm>
              <a:off x="3085925" y="3006350"/>
              <a:ext cx="70200" cy="73500"/>
            </a:xfrm>
            <a:custGeom>
              <a:avLst/>
              <a:gdLst/>
              <a:ahLst/>
              <a:cxnLst/>
              <a:rect l="l" t="t" r="r" b="b"/>
              <a:pathLst>
                <a:path w="2808" h="2940" extrusionOk="0">
                  <a:moveTo>
                    <a:pt x="817" y="1"/>
                  </a:moveTo>
                  <a:cubicBezTo>
                    <a:pt x="365" y="4"/>
                    <a:pt x="1" y="365"/>
                    <a:pt x="1" y="817"/>
                  </a:cubicBezTo>
                  <a:lnTo>
                    <a:pt x="1" y="2940"/>
                  </a:lnTo>
                  <a:lnTo>
                    <a:pt x="1678" y="2940"/>
                  </a:lnTo>
                  <a:cubicBezTo>
                    <a:pt x="2301" y="2940"/>
                    <a:pt x="2807" y="2434"/>
                    <a:pt x="2807" y="1811"/>
                  </a:cubicBezTo>
                  <a:lnTo>
                    <a:pt x="280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21" name="Google Shape;5723;p70">
              <a:extLst>
                <a:ext uri="{FF2B5EF4-FFF2-40B4-BE49-F238E27FC236}">
                  <a16:creationId xmlns:a16="http://schemas.microsoft.com/office/drawing/2014/main" id="{6BA975FF-0826-4A54-4359-56D3B3902C24}"/>
                </a:ext>
              </a:extLst>
            </p:cNvPr>
            <p:cNvSpPr/>
            <p:nvPr/>
          </p:nvSpPr>
          <p:spPr>
            <a:xfrm>
              <a:off x="2825450" y="2643425"/>
              <a:ext cx="187550" cy="54075"/>
            </a:xfrm>
            <a:custGeom>
              <a:avLst/>
              <a:gdLst/>
              <a:ahLst/>
              <a:cxnLst/>
              <a:rect l="l" t="t" r="r" b="b"/>
              <a:pathLst>
                <a:path w="7502" h="2163" extrusionOk="0">
                  <a:moveTo>
                    <a:pt x="1862" y="1"/>
                  </a:moveTo>
                  <a:cubicBezTo>
                    <a:pt x="835" y="4"/>
                    <a:pt x="1" y="835"/>
                    <a:pt x="1" y="1861"/>
                  </a:cubicBezTo>
                  <a:lnTo>
                    <a:pt x="1" y="2163"/>
                  </a:lnTo>
                  <a:lnTo>
                    <a:pt x="1130" y="2163"/>
                  </a:lnTo>
                  <a:lnTo>
                    <a:pt x="1130" y="1861"/>
                  </a:lnTo>
                  <a:cubicBezTo>
                    <a:pt x="1130" y="1458"/>
                    <a:pt x="1458" y="1133"/>
                    <a:pt x="1862" y="1130"/>
                  </a:cubicBezTo>
                  <a:lnTo>
                    <a:pt x="5641" y="1130"/>
                  </a:lnTo>
                  <a:cubicBezTo>
                    <a:pt x="6044" y="1133"/>
                    <a:pt x="6373" y="1458"/>
                    <a:pt x="6373" y="1861"/>
                  </a:cubicBezTo>
                  <a:lnTo>
                    <a:pt x="6373" y="2163"/>
                  </a:lnTo>
                  <a:lnTo>
                    <a:pt x="7502" y="2163"/>
                  </a:lnTo>
                  <a:lnTo>
                    <a:pt x="7502" y="1861"/>
                  </a:lnTo>
                  <a:cubicBezTo>
                    <a:pt x="7502" y="835"/>
                    <a:pt x="6668" y="4"/>
                    <a:pt x="56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222" name="Google Shape;5724;p70">
            <a:extLst>
              <a:ext uri="{FF2B5EF4-FFF2-40B4-BE49-F238E27FC236}">
                <a16:creationId xmlns:a16="http://schemas.microsoft.com/office/drawing/2014/main" id="{94CB16E6-ACA9-4218-1FF3-D6AB9220C184}"/>
              </a:ext>
            </a:extLst>
          </p:cNvPr>
          <p:cNvGrpSpPr/>
          <p:nvPr/>
        </p:nvGrpSpPr>
        <p:grpSpPr>
          <a:xfrm>
            <a:off x="8896683" y="2222780"/>
            <a:ext cx="318041" cy="452337"/>
            <a:chOff x="3342725" y="2620775"/>
            <a:chExt cx="338775" cy="481825"/>
          </a:xfrm>
          <a:solidFill>
            <a:schemeClr val="tx1"/>
          </a:solidFill>
        </p:grpSpPr>
        <p:sp>
          <p:nvSpPr>
            <p:cNvPr id="223" name="Google Shape;5725;p70">
              <a:extLst>
                <a:ext uri="{FF2B5EF4-FFF2-40B4-BE49-F238E27FC236}">
                  <a16:creationId xmlns:a16="http://schemas.microsoft.com/office/drawing/2014/main" id="{B548E02B-C052-9F23-06C1-954F5EE654A7}"/>
                </a:ext>
              </a:extLst>
            </p:cNvPr>
            <p:cNvSpPr/>
            <p:nvPr/>
          </p:nvSpPr>
          <p:spPr>
            <a:xfrm>
              <a:off x="3342725" y="2620775"/>
              <a:ext cx="338775" cy="56475"/>
            </a:xfrm>
            <a:custGeom>
              <a:avLst/>
              <a:gdLst/>
              <a:ahLst/>
              <a:cxnLst/>
              <a:rect l="l" t="t" r="r" b="b"/>
              <a:pathLst>
                <a:path w="13551" h="2259" extrusionOk="0">
                  <a:moveTo>
                    <a:pt x="1693" y="0"/>
                  </a:moveTo>
                  <a:cubicBezTo>
                    <a:pt x="756" y="0"/>
                    <a:pt x="0" y="759"/>
                    <a:pt x="0" y="1695"/>
                  </a:cubicBezTo>
                  <a:lnTo>
                    <a:pt x="0" y="2259"/>
                  </a:lnTo>
                  <a:lnTo>
                    <a:pt x="13551" y="2259"/>
                  </a:lnTo>
                  <a:lnTo>
                    <a:pt x="13551" y="1695"/>
                  </a:lnTo>
                  <a:cubicBezTo>
                    <a:pt x="13548" y="759"/>
                    <a:pt x="12792" y="0"/>
                    <a:pt x="11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24" name="Google Shape;5726;p70">
              <a:extLst>
                <a:ext uri="{FF2B5EF4-FFF2-40B4-BE49-F238E27FC236}">
                  <a16:creationId xmlns:a16="http://schemas.microsoft.com/office/drawing/2014/main" id="{FA39C005-2641-B3A5-BC8B-66DFEAABFABC}"/>
                </a:ext>
              </a:extLst>
            </p:cNvPr>
            <p:cNvSpPr/>
            <p:nvPr/>
          </p:nvSpPr>
          <p:spPr>
            <a:xfrm>
              <a:off x="3342725" y="2705450"/>
              <a:ext cx="338775" cy="284225"/>
            </a:xfrm>
            <a:custGeom>
              <a:avLst/>
              <a:gdLst/>
              <a:ahLst/>
              <a:cxnLst/>
              <a:rect l="l" t="t" r="r" b="b"/>
              <a:pathLst>
                <a:path w="13551" h="11369" extrusionOk="0">
                  <a:moveTo>
                    <a:pt x="0" y="1"/>
                  </a:moveTo>
                  <a:lnTo>
                    <a:pt x="0" y="11368"/>
                  </a:lnTo>
                  <a:lnTo>
                    <a:pt x="13551" y="11368"/>
                  </a:lnTo>
                  <a:lnTo>
                    <a:pt x="1355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25" name="Google Shape;5727;p70">
              <a:extLst>
                <a:ext uri="{FF2B5EF4-FFF2-40B4-BE49-F238E27FC236}">
                  <a16:creationId xmlns:a16="http://schemas.microsoft.com/office/drawing/2014/main" id="{984761D0-FBDB-ECEF-3477-3D868555A425}"/>
                </a:ext>
              </a:extLst>
            </p:cNvPr>
            <p:cNvSpPr/>
            <p:nvPr/>
          </p:nvSpPr>
          <p:spPr>
            <a:xfrm>
              <a:off x="3342725" y="3017875"/>
              <a:ext cx="338775" cy="84725"/>
            </a:xfrm>
            <a:custGeom>
              <a:avLst/>
              <a:gdLst/>
              <a:ahLst/>
              <a:cxnLst/>
              <a:rect l="l" t="t" r="r" b="b"/>
              <a:pathLst>
                <a:path w="13551" h="3389" extrusionOk="0">
                  <a:moveTo>
                    <a:pt x="8224" y="1205"/>
                  </a:moveTo>
                  <a:cubicBezTo>
                    <a:pt x="8534" y="1205"/>
                    <a:pt x="8787" y="1458"/>
                    <a:pt x="8787" y="1771"/>
                  </a:cubicBezTo>
                  <a:cubicBezTo>
                    <a:pt x="8787" y="2081"/>
                    <a:pt x="8534" y="2334"/>
                    <a:pt x="8224" y="2334"/>
                  </a:cubicBezTo>
                  <a:lnTo>
                    <a:pt x="5324" y="2334"/>
                  </a:lnTo>
                  <a:cubicBezTo>
                    <a:pt x="5014" y="2334"/>
                    <a:pt x="4761" y="2081"/>
                    <a:pt x="4761" y="1771"/>
                  </a:cubicBezTo>
                  <a:cubicBezTo>
                    <a:pt x="4761" y="1458"/>
                    <a:pt x="5014" y="1205"/>
                    <a:pt x="5324" y="1205"/>
                  </a:cubicBezTo>
                  <a:close/>
                  <a:moveTo>
                    <a:pt x="0" y="0"/>
                  </a:moveTo>
                  <a:lnTo>
                    <a:pt x="0" y="1696"/>
                  </a:lnTo>
                  <a:cubicBezTo>
                    <a:pt x="0" y="2629"/>
                    <a:pt x="756" y="3388"/>
                    <a:pt x="1693" y="3388"/>
                  </a:cubicBezTo>
                  <a:lnTo>
                    <a:pt x="11855" y="3388"/>
                  </a:lnTo>
                  <a:cubicBezTo>
                    <a:pt x="12792" y="3388"/>
                    <a:pt x="13548" y="2629"/>
                    <a:pt x="13551" y="1696"/>
                  </a:cubicBezTo>
                  <a:lnTo>
                    <a:pt x="1355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226" name="Google Shape;5728;p70">
            <a:extLst>
              <a:ext uri="{FF2B5EF4-FFF2-40B4-BE49-F238E27FC236}">
                <a16:creationId xmlns:a16="http://schemas.microsoft.com/office/drawing/2014/main" id="{27D1F210-F939-ED37-3354-5EA7B5CAC359}"/>
              </a:ext>
            </a:extLst>
          </p:cNvPr>
          <p:cNvGrpSpPr/>
          <p:nvPr/>
        </p:nvGrpSpPr>
        <p:grpSpPr>
          <a:xfrm>
            <a:off x="9421682" y="2222780"/>
            <a:ext cx="371061" cy="452337"/>
            <a:chOff x="3907325" y="2620775"/>
            <a:chExt cx="395250" cy="481825"/>
          </a:xfrm>
          <a:solidFill>
            <a:schemeClr val="tx1"/>
          </a:solidFill>
        </p:grpSpPr>
        <p:sp>
          <p:nvSpPr>
            <p:cNvPr id="227" name="Google Shape;5729;p70">
              <a:extLst>
                <a:ext uri="{FF2B5EF4-FFF2-40B4-BE49-F238E27FC236}">
                  <a16:creationId xmlns:a16="http://schemas.microsoft.com/office/drawing/2014/main" id="{EB672FAF-66A0-3245-4561-41EEC31A2208}"/>
                </a:ext>
              </a:extLst>
            </p:cNvPr>
            <p:cNvSpPr/>
            <p:nvPr/>
          </p:nvSpPr>
          <p:spPr>
            <a:xfrm>
              <a:off x="3907325" y="3016975"/>
              <a:ext cx="74550" cy="56475"/>
            </a:xfrm>
            <a:custGeom>
              <a:avLst/>
              <a:gdLst/>
              <a:ahLst/>
              <a:cxnLst/>
              <a:rect l="l" t="t" r="r" b="b"/>
              <a:pathLst>
                <a:path w="2982" h="2259" extrusionOk="0">
                  <a:moveTo>
                    <a:pt x="1" y="0"/>
                  </a:moveTo>
                  <a:lnTo>
                    <a:pt x="1" y="563"/>
                  </a:lnTo>
                  <a:cubicBezTo>
                    <a:pt x="1" y="1500"/>
                    <a:pt x="756" y="2256"/>
                    <a:pt x="1693" y="2259"/>
                  </a:cubicBezTo>
                  <a:lnTo>
                    <a:pt x="2982" y="2259"/>
                  </a:lnTo>
                  <a:cubicBezTo>
                    <a:pt x="2711" y="1527"/>
                    <a:pt x="2515" y="768"/>
                    <a:pt x="24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28" name="Google Shape;5730;p70">
              <a:extLst>
                <a:ext uri="{FF2B5EF4-FFF2-40B4-BE49-F238E27FC236}">
                  <a16:creationId xmlns:a16="http://schemas.microsoft.com/office/drawing/2014/main" id="{DA2C3804-6850-8AE2-07AC-E6639508C916}"/>
                </a:ext>
              </a:extLst>
            </p:cNvPr>
            <p:cNvSpPr/>
            <p:nvPr/>
          </p:nvSpPr>
          <p:spPr>
            <a:xfrm>
              <a:off x="3907325" y="2705450"/>
              <a:ext cx="282325" cy="283325"/>
            </a:xfrm>
            <a:custGeom>
              <a:avLst/>
              <a:gdLst/>
              <a:ahLst/>
              <a:cxnLst/>
              <a:rect l="l" t="t" r="r" b="b"/>
              <a:pathLst>
                <a:path w="11293" h="11333" extrusionOk="0">
                  <a:moveTo>
                    <a:pt x="1" y="1"/>
                  </a:moveTo>
                  <a:lnTo>
                    <a:pt x="1" y="11332"/>
                  </a:lnTo>
                  <a:lnTo>
                    <a:pt x="2283" y="11332"/>
                  </a:lnTo>
                  <a:cubicBezTo>
                    <a:pt x="2274" y="11142"/>
                    <a:pt x="2259" y="10956"/>
                    <a:pt x="2259" y="10766"/>
                  </a:cubicBezTo>
                  <a:lnTo>
                    <a:pt x="2259" y="9637"/>
                  </a:lnTo>
                  <a:cubicBezTo>
                    <a:pt x="2259" y="8396"/>
                    <a:pt x="2834" y="7249"/>
                    <a:pt x="3834" y="6490"/>
                  </a:cubicBezTo>
                  <a:lnTo>
                    <a:pt x="4517" y="5975"/>
                  </a:lnTo>
                  <a:lnTo>
                    <a:pt x="4517" y="3145"/>
                  </a:lnTo>
                  <a:cubicBezTo>
                    <a:pt x="4517" y="2051"/>
                    <a:pt x="5400" y="1169"/>
                    <a:pt x="6493" y="1169"/>
                  </a:cubicBezTo>
                  <a:cubicBezTo>
                    <a:pt x="7583" y="1169"/>
                    <a:pt x="8468" y="2051"/>
                    <a:pt x="8468" y="3145"/>
                  </a:cubicBezTo>
                  <a:lnTo>
                    <a:pt x="8468" y="3617"/>
                  </a:lnTo>
                  <a:cubicBezTo>
                    <a:pt x="8743" y="3487"/>
                    <a:pt x="9031" y="3426"/>
                    <a:pt x="9314" y="3426"/>
                  </a:cubicBezTo>
                  <a:cubicBezTo>
                    <a:pt x="10141" y="3426"/>
                    <a:pt x="10923" y="3949"/>
                    <a:pt x="11196" y="4795"/>
                  </a:cubicBezTo>
                  <a:cubicBezTo>
                    <a:pt x="11226" y="4780"/>
                    <a:pt x="11260" y="4771"/>
                    <a:pt x="11293" y="4759"/>
                  </a:cubicBezTo>
                  <a:lnTo>
                    <a:pt x="1129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29" name="Google Shape;5731;p70">
              <a:extLst>
                <a:ext uri="{FF2B5EF4-FFF2-40B4-BE49-F238E27FC236}">
                  <a16:creationId xmlns:a16="http://schemas.microsoft.com/office/drawing/2014/main" id="{A7AD0AB6-46B7-C577-7A33-0DD935E32E6B}"/>
                </a:ext>
              </a:extLst>
            </p:cNvPr>
            <p:cNvSpPr/>
            <p:nvPr/>
          </p:nvSpPr>
          <p:spPr>
            <a:xfrm>
              <a:off x="3907325" y="2620775"/>
              <a:ext cx="282325" cy="56475"/>
            </a:xfrm>
            <a:custGeom>
              <a:avLst/>
              <a:gdLst/>
              <a:ahLst/>
              <a:cxnLst/>
              <a:rect l="l" t="t" r="r" b="b"/>
              <a:pathLst>
                <a:path w="11293" h="2259" extrusionOk="0">
                  <a:moveTo>
                    <a:pt x="1693" y="0"/>
                  </a:moveTo>
                  <a:cubicBezTo>
                    <a:pt x="756" y="0"/>
                    <a:pt x="1" y="759"/>
                    <a:pt x="1" y="1695"/>
                  </a:cubicBezTo>
                  <a:lnTo>
                    <a:pt x="1" y="2259"/>
                  </a:lnTo>
                  <a:lnTo>
                    <a:pt x="11293" y="2259"/>
                  </a:lnTo>
                  <a:lnTo>
                    <a:pt x="11293" y="1695"/>
                  </a:lnTo>
                  <a:cubicBezTo>
                    <a:pt x="11290" y="759"/>
                    <a:pt x="10534" y="0"/>
                    <a:pt x="95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30" name="Google Shape;5732;p70">
              <a:extLst>
                <a:ext uri="{FF2B5EF4-FFF2-40B4-BE49-F238E27FC236}">
                  <a16:creationId xmlns:a16="http://schemas.microsoft.com/office/drawing/2014/main" id="{312AF7ED-AE9E-B5B9-BB57-C170BC39E014}"/>
                </a:ext>
              </a:extLst>
            </p:cNvPr>
            <p:cNvSpPr/>
            <p:nvPr/>
          </p:nvSpPr>
          <p:spPr>
            <a:xfrm>
              <a:off x="3992025" y="2762900"/>
              <a:ext cx="310550" cy="339700"/>
            </a:xfrm>
            <a:custGeom>
              <a:avLst/>
              <a:gdLst/>
              <a:ahLst/>
              <a:cxnLst/>
              <a:rect l="l" t="t" r="r" b="b"/>
              <a:pathLst>
                <a:path w="12422" h="13588" extrusionOk="0">
                  <a:moveTo>
                    <a:pt x="3105" y="0"/>
                  </a:moveTo>
                  <a:cubicBezTo>
                    <a:pt x="2635" y="0"/>
                    <a:pt x="2259" y="377"/>
                    <a:pt x="2259" y="847"/>
                  </a:cubicBezTo>
                  <a:lnTo>
                    <a:pt x="2259" y="8468"/>
                  </a:lnTo>
                  <a:cubicBezTo>
                    <a:pt x="2259" y="8781"/>
                    <a:pt x="2006" y="9031"/>
                    <a:pt x="1693" y="9031"/>
                  </a:cubicBezTo>
                  <a:cubicBezTo>
                    <a:pt x="1379" y="9031"/>
                    <a:pt x="1129" y="8781"/>
                    <a:pt x="1129" y="8468"/>
                  </a:cubicBezTo>
                  <a:lnTo>
                    <a:pt x="1129" y="5095"/>
                  </a:lnTo>
                  <a:cubicBezTo>
                    <a:pt x="419" y="5622"/>
                    <a:pt x="0" y="6453"/>
                    <a:pt x="0" y="7339"/>
                  </a:cubicBezTo>
                  <a:lnTo>
                    <a:pt x="0" y="8468"/>
                  </a:lnTo>
                  <a:cubicBezTo>
                    <a:pt x="0" y="10052"/>
                    <a:pt x="368" y="11615"/>
                    <a:pt x="1069" y="13036"/>
                  </a:cubicBezTo>
                  <a:cubicBezTo>
                    <a:pt x="1223" y="13346"/>
                    <a:pt x="1322" y="13587"/>
                    <a:pt x="1693" y="13587"/>
                  </a:cubicBezTo>
                  <a:lnTo>
                    <a:pt x="10726" y="13587"/>
                  </a:lnTo>
                  <a:cubicBezTo>
                    <a:pt x="11097" y="13587"/>
                    <a:pt x="11196" y="13346"/>
                    <a:pt x="11350" y="13036"/>
                  </a:cubicBezTo>
                  <a:cubicBezTo>
                    <a:pt x="12051" y="11615"/>
                    <a:pt x="12419" y="10052"/>
                    <a:pt x="12422" y="8468"/>
                  </a:cubicBezTo>
                  <a:lnTo>
                    <a:pt x="12422" y="5363"/>
                  </a:lnTo>
                  <a:cubicBezTo>
                    <a:pt x="12422" y="4894"/>
                    <a:pt x="12042" y="4517"/>
                    <a:pt x="11572" y="4517"/>
                  </a:cubicBezTo>
                  <a:cubicBezTo>
                    <a:pt x="11106" y="4517"/>
                    <a:pt x="10726" y="4894"/>
                    <a:pt x="10726" y="5363"/>
                  </a:cubicBezTo>
                  <a:lnTo>
                    <a:pt x="10726" y="7339"/>
                  </a:lnTo>
                  <a:cubicBezTo>
                    <a:pt x="10726" y="7652"/>
                    <a:pt x="10473" y="7902"/>
                    <a:pt x="10163" y="7902"/>
                  </a:cubicBezTo>
                  <a:cubicBezTo>
                    <a:pt x="9850" y="7902"/>
                    <a:pt x="9597" y="7652"/>
                    <a:pt x="9597" y="7339"/>
                  </a:cubicBezTo>
                  <a:lnTo>
                    <a:pt x="9597" y="6297"/>
                  </a:lnTo>
                  <a:lnTo>
                    <a:pt x="9597" y="4234"/>
                  </a:lnTo>
                  <a:cubicBezTo>
                    <a:pt x="9597" y="3764"/>
                    <a:pt x="9218" y="3388"/>
                    <a:pt x="8751" y="3388"/>
                  </a:cubicBezTo>
                  <a:cubicBezTo>
                    <a:pt x="8281" y="3388"/>
                    <a:pt x="7905" y="3764"/>
                    <a:pt x="7905" y="4234"/>
                  </a:cubicBezTo>
                  <a:lnTo>
                    <a:pt x="7905" y="6210"/>
                  </a:lnTo>
                  <a:cubicBezTo>
                    <a:pt x="7905" y="6523"/>
                    <a:pt x="7652" y="6773"/>
                    <a:pt x="7339" y="6773"/>
                  </a:cubicBezTo>
                  <a:cubicBezTo>
                    <a:pt x="7025" y="6773"/>
                    <a:pt x="6776" y="6523"/>
                    <a:pt x="6776" y="6210"/>
                  </a:cubicBezTo>
                  <a:lnTo>
                    <a:pt x="6776" y="3105"/>
                  </a:lnTo>
                  <a:cubicBezTo>
                    <a:pt x="6776" y="2635"/>
                    <a:pt x="6396" y="2259"/>
                    <a:pt x="5926" y="2259"/>
                  </a:cubicBezTo>
                  <a:cubicBezTo>
                    <a:pt x="5460" y="2259"/>
                    <a:pt x="5080" y="2635"/>
                    <a:pt x="5080" y="3105"/>
                  </a:cubicBezTo>
                  <a:lnTo>
                    <a:pt x="5080" y="6210"/>
                  </a:lnTo>
                  <a:cubicBezTo>
                    <a:pt x="5080" y="6523"/>
                    <a:pt x="4827" y="6773"/>
                    <a:pt x="4517" y="6773"/>
                  </a:cubicBezTo>
                  <a:cubicBezTo>
                    <a:pt x="4204" y="6773"/>
                    <a:pt x="3951" y="6523"/>
                    <a:pt x="3951" y="6210"/>
                  </a:cubicBezTo>
                  <a:lnTo>
                    <a:pt x="3951" y="847"/>
                  </a:lnTo>
                  <a:cubicBezTo>
                    <a:pt x="3951" y="377"/>
                    <a:pt x="3572" y="0"/>
                    <a:pt x="31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231" name="Google Shape;5733;p70">
            <a:extLst>
              <a:ext uri="{FF2B5EF4-FFF2-40B4-BE49-F238E27FC236}">
                <a16:creationId xmlns:a16="http://schemas.microsoft.com/office/drawing/2014/main" id="{A83F28F2-1170-8537-CC77-89AAF3A827B7}"/>
              </a:ext>
            </a:extLst>
          </p:cNvPr>
          <p:cNvGrpSpPr/>
          <p:nvPr/>
        </p:nvGrpSpPr>
        <p:grpSpPr>
          <a:xfrm>
            <a:off x="10512497" y="2236919"/>
            <a:ext cx="452337" cy="424056"/>
            <a:chOff x="5049725" y="2635825"/>
            <a:chExt cx="481825" cy="451700"/>
          </a:xfrm>
          <a:solidFill>
            <a:schemeClr val="tx1"/>
          </a:solidFill>
        </p:grpSpPr>
        <p:sp>
          <p:nvSpPr>
            <p:cNvPr id="232" name="Google Shape;5734;p70">
              <a:extLst>
                <a:ext uri="{FF2B5EF4-FFF2-40B4-BE49-F238E27FC236}">
                  <a16:creationId xmlns:a16="http://schemas.microsoft.com/office/drawing/2014/main" id="{E79B2E6F-321E-AC17-B21E-7CDF914F5A2C}"/>
                </a:ext>
              </a:extLst>
            </p:cNvPr>
            <p:cNvSpPr/>
            <p:nvPr/>
          </p:nvSpPr>
          <p:spPr>
            <a:xfrm>
              <a:off x="5135325" y="3031050"/>
              <a:ext cx="310550" cy="56475"/>
            </a:xfrm>
            <a:custGeom>
              <a:avLst/>
              <a:gdLst/>
              <a:ahLst/>
              <a:cxnLst/>
              <a:rect l="l" t="t" r="r" b="b"/>
              <a:pathLst>
                <a:path w="12422" h="2259" extrusionOk="0">
                  <a:moveTo>
                    <a:pt x="2791" y="0"/>
                  </a:moveTo>
                  <a:lnTo>
                    <a:pt x="2415" y="1130"/>
                  </a:lnTo>
                  <a:lnTo>
                    <a:pt x="566" y="1130"/>
                  </a:lnTo>
                  <a:cubicBezTo>
                    <a:pt x="253" y="1130"/>
                    <a:pt x="0" y="1383"/>
                    <a:pt x="0" y="1696"/>
                  </a:cubicBezTo>
                  <a:cubicBezTo>
                    <a:pt x="0" y="2006"/>
                    <a:pt x="253" y="2259"/>
                    <a:pt x="566" y="2259"/>
                  </a:cubicBezTo>
                  <a:lnTo>
                    <a:pt x="11858" y="2259"/>
                  </a:lnTo>
                  <a:cubicBezTo>
                    <a:pt x="12169" y="2259"/>
                    <a:pt x="12421" y="2006"/>
                    <a:pt x="12421" y="1696"/>
                  </a:cubicBezTo>
                  <a:cubicBezTo>
                    <a:pt x="12421" y="1383"/>
                    <a:pt x="12169" y="1130"/>
                    <a:pt x="11858" y="1130"/>
                  </a:cubicBezTo>
                  <a:lnTo>
                    <a:pt x="10006" y="1130"/>
                  </a:lnTo>
                  <a:lnTo>
                    <a:pt x="96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33" name="Google Shape;5735;p70">
              <a:extLst>
                <a:ext uri="{FF2B5EF4-FFF2-40B4-BE49-F238E27FC236}">
                  <a16:creationId xmlns:a16="http://schemas.microsoft.com/office/drawing/2014/main" id="{F21E6B07-B029-B43E-4238-5612F7E67D14}"/>
                </a:ext>
              </a:extLst>
            </p:cNvPr>
            <p:cNvSpPr/>
            <p:nvPr/>
          </p:nvSpPr>
          <p:spPr>
            <a:xfrm>
              <a:off x="5049725" y="2946350"/>
              <a:ext cx="481825" cy="56500"/>
            </a:xfrm>
            <a:custGeom>
              <a:avLst/>
              <a:gdLst/>
              <a:ahLst/>
              <a:cxnLst/>
              <a:rect l="l" t="t" r="r" b="b"/>
              <a:pathLst>
                <a:path w="19273" h="2260" extrusionOk="0">
                  <a:moveTo>
                    <a:pt x="0" y="1"/>
                  </a:moveTo>
                  <a:lnTo>
                    <a:pt x="0" y="567"/>
                  </a:lnTo>
                  <a:cubicBezTo>
                    <a:pt x="0" y="1500"/>
                    <a:pt x="756" y="2259"/>
                    <a:pt x="1693" y="2259"/>
                  </a:cubicBezTo>
                  <a:lnTo>
                    <a:pt x="17577" y="2259"/>
                  </a:lnTo>
                  <a:cubicBezTo>
                    <a:pt x="18513" y="2259"/>
                    <a:pt x="19269" y="1500"/>
                    <a:pt x="19272" y="567"/>
                  </a:cubicBezTo>
                  <a:lnTo>
                    <a:pt x="1927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34" name="Google Shape;5736;p70">
              <a:extLst>
                <a:ext uri="{FF2B5EF4-FFF2-40B4-BE49-F238E27FC236}">
                  <a16:creationId xmlns:a16="http://schemas.microsoft.com/office/drawing/2014/main" id="{0EDE9E98-AC3E-313C-A9C8-3525601F33F6}"/>
                </a:ext>
              </a:extLst>
            </p:cNvPr>
            <p:cNvSpPr/>
            <p:nvPr/>
          </p:nvSpPr>
          <p:spPr>
            <a:xfrm>
              <a:off x="5049725" y="2635825"/>
              <a:ext cx="481825" cy="282325"/>
            </a:xfrm>
            <a:custGeom>
              <a:avLst/>
              <a:gdLst/>
              <a:ahLst/>
              <a:cxnLst/>
              <a:rect l="l" t="t" r="r" b="b"/>
              <a:pathLst>
                <a:path w="19273" h="11293" extrusionOk="0">
                  <a:moveTo>
                    <a:pt x="1693" y="0"/>
                  </a:moveTo>
                  <a:cubicBezTo>
                    <a:pt x="756" y="0"/>
                    <a:pt x="0" y="759"/>
                    <a:pt x="0" y="1696"/>
                  </a:cubicBezTo>
                  <a:lnTo>
                    <a:pt x="0" y="11293"/>
                  </a:lnTo>
                  <a:lnTo>
                    <a:pt x="19272" y="11293"/>
                  </a:lnTo>
                  <a:lnTo>
                    <a:pt x="19272" y="1696"/>
                  </a:lnTo>
                  <a:cubicBezTo>
                    <a:pt x="19269" y="759"/>
                    <a:pt x="18513" y="0"/>
                    <a:pt x="175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235" name="Google Shape;5737;p70">
            <a:extLst>
              <a:ext uri="{FF2B5EF4-FFF2-40B4-BE49-F238E27FC236}">
                <a16:creationId xmlns:a16="http://schemas.microsoft.com/office/drawing/2014/main" id="{E41183FF-6B5C-37D8-41B7-850BF06C2187}"/>
              </a:ext>
            </a:extLst>
          </p:cNvPr>
          <p:cNvGrpSpPr/>
          <p:nvPr/>
        </p:nvGrpSpPr>
        <p:grpSpPr>
          <a:xfrm>
            <a:off x="3042756" y="4460759"/>
            <a:ext cx="451421" cy="451164"/>
            <a:chOff x="5643000" y="2621375"/>
            <a:chExt cx="480850" cy="480575"/>
          </a:xfrm>
          <a:solidFill>
            <a:schemeClr val="tx1"/>
          </a:solidFill>
        </p:grpSpPr>
        <p:sp>
          <p:nvSpPr>
            <p:cNvPr id="236" name="Google Shape;5738;p70">
              <a:extLst>
                <a:ext uri="{FF2B5EF4-FFF2-40B4-BE49-F238E27FC236}">
                  <a16:creationId xmlns:a16="http://schemas.microsoft.com/office/drawing/2014/main" id="{8F78471D-5CA0-FC50-8196-3A8AD0FE3CCB}"/>
                </a:ext>
              </a:extLst>
            </p:cNvPr>
            <p:cNvSpPr/>
            <p:nvPr/>
          </p:nvSpPr>
          <p:spPr>
            <a:xfrm>
              <a:off x="5837150" y="2812950"/>
              <a:ext cx="92625" cy="88125"/>
            </a:xfrm>
            <a:custGeom>
              <a:avLst/>
              <a:gdLst/>
              <a:ahLst/>
              <a:cxnLst/>
              <a:rect l="l" t="t" r="r" b="b"/>
              <a:pathLst>
                <a:path w="3705" h="3525" extrusionOk="0">
                  <a:moveTo>
                    <a:pt x="1853" y="1"/>
                  </a:moveTo>
                  <a:lnTo>
                    <a:pt x="1" y="1347"/>
                  </a:lnTo>
                  <a:lnTo>
                    <a:pt x="706" y="3524"/>
                  </a:lnTo>
                  <a:lnTo>
                    <a:pt x="2997" y="3524"/>
                  </a:lnTo>
                  <a:lnTo>
                    <a:pt x="3705" y="1347"/>
                  </a:lnTo>
                  <a:lnTo>
                    <a:pt x="185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37" name="Google Shape;5739;p70">
              <a:extLst>
                <a:ext uri="{FF2B5EF4-FFF2-40B4-BE49-F238E27FC236}">
                  <a16:creationId xmlns:a16="http://schemas.microsoft.com/office/drawing/2014/main" id="{0ABB8A9D-EDE5-195A-3686-A03BF4B32FF1}"/>
                </a:ext>
              </a:extLst>
            </p:cNvPr>
            <p:cNvSpPr/>
            <p:nvPr/>
          </p:nvSpPr>
          <p:spPr>
            <a:xfrm>
              <a:off x="5643000" y="2631975"/>
              <a:ext cx="480850" cy="469975"/>
            </a:xfrm>
            <a:custGeom>
              <a:avLst/>
              <a:gdLst/>
              <a:ahLst/>
              <a:cxnLst/>
              <a:rect l="l" t="t" r="r" b="b"/>
              <a:pathLst>
                <a:path w="19234" h="18799" extrusionOk="0">
                  <a:moveTo>
                    <a:pt x="9617" y="5978"/>
                  </a:moveTo>
                  <a:cubicBezTo>
                    <a:pt x="9734" y="5978"/>
                    <a:pt x="9851" y="6014"/>
                    <a:pt x="9950" y="6087"/>
                  </a:cubicBezTo>
                  <a:lnTo>
                    <a:pt x="12464" y="7914"/>
                  </a:lnTo>
                  <a:cubicBezTo>
                    <a:pt x="12663" y="8059"/>
                    <a:pt x="12745" y="8312"/>
                    <a:pt x="12669" y="8547"/>
                  </a:cubicBezTo>
                  <a:lnTo>
                    <a:pt x="11709" y="11504"/>
                  </a:lnTo>
                  <a:cubicBezTo>
                    <a:pt x="11633" y="11736"/>
                    <a:pt x="11417" y="11892"/>
                    <a:pt x="11173" y="11892"/>
                  </a:cubicBezTo>
                  <a:lnTo>
                    <a:pt x="8062" y="11892"/>
                  </a:lnTo>
                  <a:cubicBezTo>
                    <a:pt x="7818" y="11892"/>
                    <a:pt x="7601" y="11736"/>
                    <a:pt x="7526" y="11504"/>
                  </a:cubicBezTo>
                  <a:lnTo>
                    <a:pt x="6565" y="8547"/>
                  </a:lnTo>
                  <a:cubicBezTo>
                    <a:pt x="6490" y="8312"/>
                    <a:pt x="6571" y="8059"/>
                    <a:pt x="6770" y="7914"/>
                  </a:cubicBezTo>
                  <a:lnTo>
                    <a:pt x="9285" y="6087"/>
                  </a:lnTo>
                  <a:cubicBezTo>
                    <a:pt x="9384" y="6014"/>
                    <a:pt x="9501" y="5978"/>
                    <a:pt x="9617" y="5978"/>
                  </a:cubicBezTo>
                  <a:close/>
                  <a:moveTo>
                    <a:pt x="6785" y="1"/>
                  </a:moveTo>
                  <a:lnTo>
                    <a:pt x="6785" y="1"/>
                  </a:lnTo>
                  <a:cubicBezTo>
                    <a:pt x="5289" y="462"/>
                    <a:pt x="3928" y="1284"/>
                    <a:pt x="2822" y="2395"/>
                  </a:cubicBezTo>
                  <a:cubicBezTo>
                    <a:pt x="2431" y="2783"/>
                    <a:pt x="2076" y="3208"/>
                    <a:pt x="1756" y="3656"/>
                  </a:cubicBezTo>
                  <a:lnTo>
                    <a:pt x="3072" y="3834"/>
                  </a:lnTo>
                  <a:cubicBezTo>
                    <a:pt x="3289" y="3864"/>
                    <a:pt x="3467" y="4015"/>
                    <a:pt x="3533" y="4220"/>
                  </a:cubicBezTo>
                  <a:lnTo>
                    <a:pt x="4497" y="7177"/>
                  </a:lnTo>
                  <a:cubicBezTo>
                    <a:pt x="4572" y="7408"/>
                    <a:pt x="4488" y="7664"/>
                    <a:pt x="4289" y="7809"/>
                  </a:cubicBezTo>
                  <a:lnTo>
                    <a:pt x="1775" y="9637"/>
                  </a:lnTo>
                  <a:cubicBezTo>
                    <a:pt x="1677" y="9708"/>
                    <a:pt x="1560" y="9743"/>
                    <a:pt x="1444" y="9743"/>
                  </a:cubicBezTo>
                  <a:cubicBezTo>
                    <a:pt x="1351" y="9743"/>
                    <a:pt x="1259" y="9721"/>
                    <a:pt x="1175" y="9676"/>
                  </a:cubicBezTo>
                  <a:lnTo>
                    <a:pt x="7" y="9047"/>
                  </a:lnTo>
                  <a:cubicBezTo>
                    <a:pt x="7" y="9092"/>
                    <a:pt x="7" y="9140"/>
                    <a:pt x="7" y="9188"/>
                  </a:cubicBezTo>
                  <a:cubicBezTo>
                    <a:pt x="1" y="11269"/>
                    <a:pt x="675" y="13292"/>
                    <a:pt x="1925" y="14955"/>
                  </a:cubicBezTo>
                  <a:lnTo>
                    <a:pt x="2500" y="13756"/>
                  </a:lnTo>
                  <a:cubicBezTo>
                    <a:pt x="2594" y="13560"/>
                    <a:pt x="2792" y="13437"/>
                    <a:pt x="3009" y="13437"/>
                  </a:cubicBezTo>
                  <a:lnTo>
                    <a:pt x="6120" y="13437"/>
                  </a:lnTo>
                  <a:cubicBezTo>
                    <a:pt x="6364" y="13437"/>
                    <a:pt x="6580" y="13594"/>
                    <a:pt x="6656" y="13828"/>
                  </a:cubicBezTo>
                  <a:lnTo>
                    <a:pt x="7616" y="16786"/>
                  </a:lnTo>
                  <a:cubicBezTo>
                    <a:pt x="7683" y="16990"/>
                    <a:pt x="7625" y="17216"/>
                    <a:pt x="7469" y="17367"/>
                  </a:cubicBezTo>
                  <a:lnTo>
                    <a:pt x="6508" y="18288"/>
                  </a:lnTo>
                  <a:cubicBezTo>
                    <a:pt x="7515" y="18628"/>
                    <a:pt x="8566" y="18799"/>
                    <a:pt x="9616" y="18799"/>
                  </a:cubicBezTo>
                  <a:cubicBezTo>
                    <a:pt x="10667" y="18799"/>
                    <a:pt x="11718" y="18628"/>
                    <a:pt x="12726" y="18288"/>
                  </a:cubicBezTo>
                  <a:lnTo>
                    <a:pt x="11763" y="17367"/>
                  </a:lnTo>
                  <a:cubicBezTo>
                    <a:pt x="11606" y="17216"/>
                    <a:pt x="11549" y="16990"/>
                    <a:pt x="11615" y="16786"/>
                  </a:cubicBezTo>
                  <a:lnTo>
                    <a:pt x="12576" y="13828"/>
                  </a:lnTo>
                  <a:cubicBezTo>
                    <a:pt x="12651" y="13594"/>
                    <a:pt x="12868" y="13437"/>
                    <a:pt x="13115" y="13437"/>
                  </a:cubicBezTo>
                  <a:lnTo>
                    <a:pt x="16223" y="13437"/>
                  </a:lnTo>
                  <a:cubicBezTo>
                    <a:pt x="16439" y="13437"/>
                    <a:pt x="16638" y="13560"/>
                    <a:pt x="16731" y="13756"/>
                  </a:cubicBezTo>
                  <a:lnTo>
                    <a:pt x="17307" y="14955"/>
                  </a:lnTo>
                  <a:cubicBezTo>
                    <a:pt x="18559" y="13292"/>
                    <a:pt x="19234" y="11269"/>
                    <a:pt x="19228" y="9188"/>
                  </a:cubicBezTo>
                  <a:cubicBezTo>
                    <a:pt x="19228" y="9140"/>
                    <a:pt x="19228" y="9092"/>
                    <a:pt x="19225" y="9044"/>
                  </a:cubicBezTo>
                  <a:lnTo>
                    <a:pt x="18059" y="9673"/>
                  </a:lnTo>
                  <a:cubicBezTo>
                    <a:pt x="17975" y="9719"/>
                    <a:pt x="17883" y="9742"/>
                    <a:pt x="17791" y="9742"/>
                  </a:cubicBezTo>
                  <a:cubicBezTo>
                    <a:pt x="17674" y="9742"/>
                    <a:pt x="17557" y="9705"/>
                    <a:pt x="17457" y="9634"/>
                  </a:cubicBezTo>
                  <a:lnTo>
                    <a:pt x="14943" y="7806"/>
                  </a:lnTo>
                  <a:cubicBezTo>
                    <a:pt x="14744" y="7661"/>
                    <a:pt x="14663" y="7408"/>
                    <a:pt x="14738" y="7174"/>
                  </a:cubicBezTo>
                  <a:lnTo>
                    <a:pt x="15702" y="4220"/>
                  </a:lnTo>
                  <a:cubicBezTo>
                    <a:pt x="15768" y="4012"/>
                    <a:pt x="15945" y="3864"/>
                    <a:pt x="16162" y="3834"/>
                  </a:cubicBezTo>
                  <a:lnTo>
                    <a:pt x="17478" y="3656"/>
                  </a:lnTo>
                  <a:cubicBezTo>
                    <a:pt x="17162" y="3208"/>
                    <a:pt x="16804" y="2783"/>
                    <a:pt x="16415" y="2395"/>
                  </a:cubicBezTo>
                  <a:cubicBezTo>
                    <a:pt x="15307" y="1284"/>
                    <a:pt x="13946" y="462"/>
                    <a:pt x="12449" y="1"/>
                  </a:cubicBezTo>
                  <a:lnTo>
                    <a:pt x="12449" y="1"/>
                  </a:lnTo>
                  <a:lnTo>
                    <a:pt x="12690" y="1311"/>
                  </a:lnTo>
                  <a:cubicBezTo>
                    <a:pt x="12726" y="1524"/>
                    <a:pt x="12642" y="1741"/>
                    <a:pt x="12464" y="1868"/>
                  </a:cubicBezTo>
                  <a:lnTo>
                    <a:pt x="9950" y="3696"/>
                  </a:lnTo>
                  <a:cubicBezTo>
                    <a:pt x="9851" y="3768"/>
                    <a:pt x="9734" y="3804"/>
                    <a:pt x="9618" y="3804"/>
                  </a:cubicBezTo>
                  <a:cubicBezTo>
                    <a:pt x="9501" y="3804"/>
                    <a:pt x="9385" y="3768"/>
                    <a:pt x="9288" y="3696"/>
                  </a:cubicBezTo>
                  <a:lnTo>
                    <a:pt x="6770" y="1868"/>
                  </a:lnTo>
                  <a:cubicBezTo>
                    <a:pt x="6596" y="1741"/>
                    <a:pt x="6508" y="1524"/>
                    <a:pt x="6547" y="1311"/>
                  </a:cubicBezTo>
                  <a:lnTo>
                    <a:pt x="678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38" name="Google Shape;5740;p70">
              <a:extLst>
                <a:ext uri="{FF2B5EF4-FFF2-40B4-BE49-F238E27FC236}">
                  <a16:creationId xmlns:a16="http://schemas.microsoft.com/office/drawing/2014/main" id="{4D9D874A-19A3-EE5B-3E55-EA8F52641C3F}"/>
                </a:ext>
              </a:extLst>
            </p:cNvPr>
            <p:cNvSpPr/>
            <p:nvPr/>
          </p:nvSpPr>
          <p:spPr>
            <a:xfrm>
              <a:off x="6041550" y="2749725"/>
              <a:ext cx="79750" cy="95025"/>
            </a:xfrm>
            <a:custGeom>
              <a:avLst/>
              <a:gdLst/>
              <a:ahLst/>
              <a:cxnLst/>
              <a:rect l="l" t="t" r="r" b="b"/>
              <a:pathLst>
                <a:path w="3190" h="3801" extrusionOk="0">
                  <a:moveTo>
                    <a:pt x="2184" y="0"/>
                  </a:moveTo>
                  <a:lnTo>
                    <a:pt x="723" y="196"/>
                  </a:lnTo>
                  <a:lnTo>
                    <a:pt x="0" y="2424"/>
                  </a:lnTo>
                  <a:lnTo>
                    <a:pt x="1895" y="3801"/>
                  </a:lnTo>
                  <a:lnTo>
                    <a:pt x="3189" y="3102"/>
                  </a:lnTo>
                  <a:cubicBezTo>
                    <a:pt x="3036" y="2018"/>
                    <a:pt x="2696" y="967"/>
                    <a:pt x="21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39" name="Google Shape;5741;p70">
              <a:extLst>
                <a:ext uri="{FF2B5EF4-FFF2-40B4-BE49-F238E27FC236}">
                  <a16:creationId xmlns:a16="http://schemas.microsoft.com/office/drawing/2014/main" id="{10D11EFA-51ED-7FD0-AC75-EE9F09BAB4E7}"/>
                </a:ext>
              </a:extLst>
            </p:cNvPr>
            <p:cNvSpPr/>
            <p:nvPr/>
          </p:nvSpPr>
          <p:spPr>
            <a:xfrm>
              <a:off x="5963025" y="2996125"/>
              <a:ext cx="92625" cy="81175"/>
            </a:xfrm>
            <a:custGeom>
              <a:avLst/>
              <a:gdLst/>
              <a:ahLst/>
              <a:cxnLst/>
              <a:rect l="l" t="t" r="r" b="b"/>
              <a:pathLst>
                <a:path w="3705" h="3247" extrusionOk="0">
                  <a:moveTo>
                    <a:pt x="723" y="0"/>
                  </a:moveTo>
                  <a:lnTo>
                    <a:pt x="1" y="2229"/>
                  </a:lnTo>
                  <a:lnTo>
                    <a:pt x="1067" y="3246"/>
                  </a:lnTo>
                  <a:cubicBezTo>
                    <a:pt x="2009" y="2780"/>
                    <a:pt x="2870" y="2162"/>
                    <a:pt x="3614" y="1416"/>
                  </a:cubicBezTo>
                  <a:cubicBezTo>
                    <a:pt x="3644" y="1388"/>
                    <a:pt x="3674" y="1355"/>
                    <a:pt x="3705" y="1325"/>
                  </a:cubicBezTo>
                  <a:lnTo>
                    <a:pt x="306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40" name="Google Shape;5742;p70">
              <a:extLst>
                <a:ext uri="{FF2B5EF4-FFF2-40B4-BE49-F238E27FC236}">
                  <a16:creationId xmlns:a16="http://schemas.microsoft.com/office/drawing/2014/main" id="{284C0F20-05FA-4675-2EA0-27C34C988D58}"/>
                </a:ext>
              </a:extLst>
            </p:cNvPr>
            <p:cNvSpPr/>
            <p:nvPr/>
          </p:nvSpPr>
          <p:spPr>
            <a:xfrm>
              <a:off x="5711225" y="2996200"/>
              <a:ext cx="92600" cy="81100"/>
            </a:xfrm>
            <a:custGeom>
              <a:avLst/>
              <a:gdLst/>
              <a:ahLst/>
              <a:cxnLst/>
              <a:rect l="l" t="t" r="r" b="b"/>
              <a:pathLst>
                <a:path w="3704" h="3244" extrusionOk="0">
                  <a:moveTo>
                    <a:pt x="635" y="0"/>
                  </a:moveTo>
                  <a:lnTo>
                    <a:pt x="0" y="1322"/>
                  </a:lnTo>
                  <a:cubicBezTo>
                    <a:pt x="30" y="1355"/>
                    <a:pt x="60" y="1385"/>
                    <a:pt x="93" y="1416"/>
                  </a:cubicBezTo>
                  <a:cubicBezTo>
                    <a:pt x="834" y="2162"/>
                    <a:pt x="1695" y="2780"/>
                    <a:pt x="2638" y="3243"/>
                  </a:cubicBezTo>
                  <a:lnTo>
                    <a:pt x="3704" y="2229"/>
                  </a:lnTo>
                  <a:lnTo>
                    <a:pt x="298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41" name="Google Shape;5743;p70">
              <a:extLst>
                <a:ext uri="{FF2B5EF4-FFF2-40B4-BE49-F238E27FC236}">
                  <a16:creationId xmlns:a16="http://schemas.microsoft.com/office/drawing/2014/main" id="{E7F56457-0EE4-43D5-6E2B-E6EC8EA4C078}"/>
                </a:ext>
              </a:extLst>
            </p:cNvPr>
            <p:cNvSpPr/>
            <p:nvPr/>
          </p:nvSpPr>
          <p:spPr>
            <a:xfrm>
              <a:off x="5645575" y="2749725"/>
              <a:ext cx="79825" cy="95100"/>
            </a:xfrm>
            <a:custGeom>
              <a:avLst/>
              <a:gdLst/>
              <a:ahLst/>
              <a:cxnLst/>
              <a:rect l="l" t="t" r="r" b="b"/>
              <a:pathLst>
                <a:path w="3193" h="3804" extrusionOk="0">
                  <a:moveTo>
                    <a:pt x="1009" y="0"/>
                  </a:moveTo>
                  <a:cubicBezTo>
                    <a:pt x="497" y="967"/>
                    <a:pt x="154" y="2018"/>
                    <a:pt x="0" y="3105"/>
                  </a:cubicBezTo>
                  <a:lnTo>
                    <a:pt x="1295" y="3804"/>
                  </a:lnTo>
                  <a:lnTo>
                    <a:pt x="3192" y="2424"/>
                  </a:lnTo>
                  <a:lnTo>
                    <a:pt x="2467" y="196"/>
                  </a:lnTo>
                  <a:lnTo>
                    <a:pt x="100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42" name="Google Shape;5744;p70">
              <a:extLst>
                <a:ext uri="{FF2B5EF4-FFF2-40B4-BE49-F238E27FC236}">
                  <a16:creationId xmlns:a16="http://schemas.microsoft.com/office/drawing/2014/main" id="{A65EC02E-3146-3AD6-DF1E-310EAE731E3D}"/>
                </a:ext>
              </a:extLst>
            </p:cNvPr>
            <p:cNvSpPr/>
            <p:nvPr/>
          </p:nvSpPr>
          <p:spPr>
            <a:xfrm>
              <a:off x="5836025" y="2621375"/>
              <a:ext cx="94800" cy="74100"/>
            </a:xfrm>
            <a:custGeom>
              <a:avLst/>
              <a:gdLst/>
              <a:ahLst/>
              <a:cxnLst/>
              <a:rect l="l" t="t" r="r" b="b"/>
              <a:pathLst>
                <a:path w="3792" h="2964" extrusionOk="0">
                  <a:moveTo>
                    <a:pt x="1897" y="1"/>
                  </a:moveTo>
                  <a:cubicBezTo>
                    <a:pt x="1351" y="1"/>
                    <a:pt x="805" y="47"/>
                    <a:pt x="266" y="139"/>
                  </a:cubicBezTo>
                  <a:lnTo>
                    <a:pt x="1" y="1587"/>
                  </a:lnTo>
                  <a:lnTo>
                    <a:pt x="1898" y="2963"/>
                  </a:lnTo>
                  <a:lnTo>
                    <a:pt x="3792" y="1587"/>
                  </a:lnTo>
                  <a:lnTo>
                    <a:pt x="3530" y="139"/>
                  </a:lnTo>
                  <a:cubicBezTo>
                    <a:pt x="2989" y="47"/>
                    <a:pt x="2443" y="1"/>
                    <a:pt x="18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243" name="Google Shape;5745;p70">
            <a:extLst>
              <a:ext uri="{FF2B5EF4-FFF2-40B4-BE49-F238E27FC236}">
                <a16:creationId xmlns:a16="http://schemas.microsoft.com/office/drawing/2014/main" id="{5DA48CAA-2373-9052-179A-2392EA20BDEE}"/>
              </a:ext>
            </a:extLst>
          </p:cNvPr>
          <p:cNvGrpSpPr/>
          <p:nvPr/>
        </p:nvGrpSpPr>
        <p:grpSpPr>
          <a:xfrm>
            <a:off x="5465951" y="4460173"/>
            <a:ext cx="452479" cy="452337"/>
            <a:chOff x="6235250" y="2620775"/>
            <a:chExt cx="481975" cy="481825"/>
          </a:xfrm>
          <a:solidFill>
            <a:schemeClr val="tx1"/>
          </a:solidFill>
        </p:grpSpPr>
        <p:sp>
          <p:nvSpPr>
            <p:cNvPr id="244" name="Google Shape;5746;p70">
              <a:extLst>
                <a:ext uri="{FF2B5EF4-FFF2-40B4-BE49-F238E27FC236}">
                  <a16:creationId xmlns:a16="http://schemas.microsoft.com/office/drawing/2014/main" id="{DD6B9051-B3C5-3B36-CADF-7C98795E074C}"/>
                </a:ext>
              </a:extLst>
            </p:cNvPr>
            <p:cNvSpPr/>
            <p:nvPr/>
          </p:nvSpPr>
          <p:spPr>
            <a:xfrm>
              <a:off x="6405675" y="2620775"/>
              <a:ext cx="28275" cy="56475"/>
            </a:xfrm>
            <a:custGeom>
              <a:avLst/>
              <a:gdLst/>
              <a:ahLst/>
              <a:cxnLst/>
              <a:rect l="l" t="t" r="r" b="b"/>
              <a:pathLst>
                <a:path w="1131" h="2259" extrusionOk="0">
                  <a:moveTo>
                    <a:pt x="567" y="0"/>
                  </a:moveTo>
                  <a:cubicBezTo>
                    <a:pt x="254" y="0"/>
                    <a:pt x="1" y="253"/>
                    <a:pt x="1" y="566"/>
                  </a:cubicBezTo>
                  <a:lnTo>
                    <a:pt x="1" y="1695"/>
                  </a:lnTo>
                  <a:cubicBezTo>
                    <a:pt x="1" y="2006"/>
                    <a:pt x="254" y="2259"/>
                    <a:pt x="567" y="2259"/>
                  </a:cubicBezTo>
                  <a:cubicBezTo>
                    <a:pt x="877" y="2259"/>
                    <a:pt x="1130" y="2006"/>
                    <a:pt x="1130" y="1695"/>
                  </a:cubicBezTo>
                  <a:lnTo>
                    <a:pt x="1130" y="566"/>
                  </a:lnTo>
                  <a:cubicBezTo>
                    <a:pt x="1130" y="253"/>
                    <a:pt x="877" y="0"/>
                    <a:pt x="5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45" name="Google Shape;5747;p70">
              <a:extLst>
                <a:ext uri="{FF2B5EF4-FFF2-40B4-BE49-F238E27FC236}">
                  <a16:creationId xmlns:a16="http://schemas.microsoft.com/office/drawing/2014/main" id="{0DBECD3C-4711-01A2-AF9E-604FE4AEC197}"/>
                </a:ext>
              </a:extLst>
            </p:cNvPr>
            <p:cNvSpPr/>
            <p:nvPr/>
          </p:nvSpPr>
          <p:spPr>
            <a:xfrm>
              <a:off x="6518600" y="2620775"/>
              <a:ext cx="28250" cy="56475"/>
            </a:xfrm>
            <a:custGeom>
              <a:avLst/>
              <a:gdLst/>
              <a:ahLst/>
              <a:cxnLst/>
              <a:rect l="l" t="t" r="r" b="b"/>
              <a:pathLst>
                <a:path w="1130" h="2259" extrusionOk="0">
                  <a:moveTo>
                    <a:pt x="567" y="0"/>
                  </a:moveTo>
                  <a:cubicBezTo>
                    <a:pt x="254" y="0"/>
                    <a:pt x="1" y="253"/>
                    <a:pt x="1" y="566"/>
                  </a:cubicBezTo>
                  <a:lnTo>
                    <a:pt x="1" y="1695"/>
                  </a:lnTo>
                  <a:cubicBezTo>
                    <a:pt x="1" y="2006"/>
                    <a:pt x="254" y="2259"/>
                    <a:pt x="567" y="2259"/>
                  </a:cubicBezTo>
                  <a:cubicBezTo>
                    <a:pt x="877" y="2259"/>
                    <a:pt x="1130" y="2006"/>
                    <a:pt x="1130" y="1695"/>
                  </a:cubicBezTo>
                  <a:lnTo>
                    <a:pt x="1130" y="566"/>
                  </a:lnTo>
                  <a:cubicBezTo>
                    <a:pt x="1130" y="253"/>
                    <a:pt x="877" y="0"/>
                    <a:pt x="5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46" name="Google Shape;5748;p70">
              <a:extLst>
                <a:ext uri="{FF2B5EF4-FFF2-40B4-BE49-F238E27FC236}">
                  <a16:creationId xmlns:a16="http://schemas.microsoft.com/office/drawing/2014/main" id="{E8F8FD02-74EB-B73B-3347-CD701782301C}"/>
                </a:ext>
              </a:extLst>
            </p:cNvPr>
            <p:cNvSpPr/>
            <p:nvPr/>
          </p:nvSpPr>
          <p:spPr>
            <a:xfrm>
              <a:off x="6603300" y="2649000"/>
              <a:ext cx="28250" cy="56475"/>
            </a:xfrm>
            <a:custGeom>
              <a:avLst/>
              <a:gdLst/>
              <a:ahLst/>
              <a:cxnLst/>
              <a:rect l="l" t="t" r="r" b="b"/>
              <a:pathLst>
                <a:path w="1130" h="2259" extrusionOk="0">
                  <a:moveTo>
                    <a:pt x="567" y="0"/>
                  </a:moveTo>
                  <a:cubicBezTo>
                    <a:pt x="253" y="0"/>
                    <a:pt x="0" y="253"/>
                    <a:pt x="0" y="566"/>
                  </a:cubicBezTo>
                  <a:lnTo>
                    <a:pt x="0" y="1696"/>
                  </a:lnTo>
                  <a:cubicBezTo>
                    <a:pt x="0" y="2006"/>
                    <a:pt x="253" y="2259"/>
                    <a:pt x="567" y="2259"/>
                  </a:cubicBezTo>
                  <a:cubicBezTo>
                    <a:pt x="877" y="2259"/>
                    <a:pt x="1130" y="2006"/>
                    <a:pt x="1130" y="1696"/>
                  </a:cubicBezTo>
                  <a:lnTo>
                    <a:pt x="1130" y="566"/>
                  </a:lnTo>
                  <a:cubicBezTo>
                    <a:pt x="1130" y="253"/>
                    <a:pt x="877" y="0"/>
                    <a:pt x="5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47" name="Google Shape;5749;p70">
              <a:extLst>
                <a:ext uri="{FF2B5EF4-FFF2-40B4-BE49-F238E27FC236}">
                  <a16:creationId xmlns:a16="http://schemas.microsoft.com/office/drawing/2014/main" id="{861B698B-6E4A-AE56-5014-87E2C469E304}"/>
                </a:ext>
              </a:extLst>
            </p:cNvPr>
            <p:cNvSpPr/>
            <p:nvPr/>
          </p:nvSpPr>
          <p:spPr>
            <a:xfrm>
              <a:off x="6321000" y="2649000"/>
              <a:ext cx="28250" cy="56475"/>
            </a:xfrm>
            <a:custGeom>
              <a:avLst/>
              <a:gdLst/>
              <a:ahLst/>
              <a:cxnLst/>
              <a:rect l="l" t="t" r="r" b="b"/>
              <a:pathLst>
                <a:path w="1130" h="2259" extrusionOk="0">
                  <a:moveTo>
                    <a:pt x="566" y="0"/>
                  </a:moveTo>
                  <a:cubicBezTo>
                    <a:pt x="253" y="0"/>
                    <a:pt x="0" y="253"/>
                    <a:pt x="0" y="566"/>
                  </a:cubicBezTo>
                  <a:lnTo>
                    <a:pt x="0" y="1696"/>
                  </a:lnTo>
                  <a:cubicBezTo>
                    <a:pt x="0" y="2006"/>
                    <a:pt x="253" y="2259"/>
                    <a:pt x="566" y="2259"/>
                  </a:cubicBezTo>
                  <a:cubicBezTo>
                    <a:pt x="876" y="2259"/>
                    <a:pt x="1129" y="2006"/>
                    <a:pt x="1129" y="1696"/>
                  </a:cubicBezTo>
                  <a:lnTo>
                    <a:pt x="1129" y="566"/>
                  </a:lnTo>
                  <a:cubicBezTo>
                    <a:pt x="1129" y="253"/>
                    <a:pt x="876" y="0"/>
                    <a:pt x="5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48" name="Google Shape;5750;p70">
              <a:extLst>
                <a:ext uri="{FF2B5EF4-FFF2-40B4-BE49-F238E27FC236}">
                  <a16:creationId xmlns:a16="http://schemas.microsoft.com/office/drawing/2014/main" id="{20385C63-8378-C0E4-2563-6E648CAE2979}"/>
                </a:ext>
              </a:extLst>
            </p:cNvPr>
            <p:cNvSpPr/>
            <p:nvPr/>
          </p:nvSpPr>
          <p:spPr>
            <a:xfrm>
              <a:off x="6235250" y="2677225"/>
              <a:ext cx="481975" cy="425375"/>
            </a:xfrm>
            <a:custGeom>
              <a:avLst/>
              <a:gdLst/>
              <a:ahLst/>
              <a:cxnLst/>
              <a:rect l="l" t="t" r="r" b="b"/>
              <a:pathLst>
                <a:path w="19279" h="17015" extrusionOk="0">
                  <a:moveTo>
                    <a:pt x="9639" y="1"/>
                  </a:moveTo>
                  <a:cubicBezTo>
                    <a:pt x="9326" y="1"/>
                    <a:pt x="9073" y="254"/>
                    <a:pt x="9073" y="567"/>
                  </a:cubicBezTo>
                  <a:lnTo>
                    <a:pt x="9073" y="1202"/>
                  </a:lnTo>
                  <a:cubicBezTo>
                    <a:pt x="7920" y="1470"/>
                    <a:pt x="6872" y="2548"/>
                    <a:pt x="6252" y="4156"/>
                  </a:cubicBezTo>
                  <a:cubicBezTo>
                    <a:pt x="6164" y="4380"/>
                    <a:pt x="5952" y="4518"/>
                    <a:pt x="5726" y="4518"/>
                  </a:cubicBezTo>
                  <a:cubicBezTo>
                    <a:pt x="5658" y="4518"/>
                    <a:pt x="5588" y="4505"/>
                    <a:pt x="5520" y="4478"/>
                  </a:cubicBezTo>
                  <a:cubicBezTo>
                    <a:pt x="5231" y="4367"/>
                    <a:pt x="5083" y="4042"/>
                    <a:pt x="5198" y="3750"/>
                  </a:cubicBezTo>
                  <a:cubicBezTo>
                    <a:pt x="5532" y="2876"/>
                    <a:pt x="5987" y="2130"/>
                    <a:pt x="6517" y="1536"/>
                  </a:cubicBezTo>
                  <a:lnTo>
                    <a:pt x="6517" y="1536"/>
                  </a:lnTo>
                  <a:cubicBezTo>
                    <a:pt x="2753" y="2527"/>
                    <a:pt x="0" y="5258"/>
                    <a:pt x="0" y="8468"/>
                  </a:cubicBezTo>
                  <a:lnTo>
                    <a:pt x="0" y="9034"/>
                  </a:lnTo>
                  <a:cubicBezTo>
                    <a:pt x="0" y="9347"/>
                    <a:pt x="253" y="9597"/>
                    <a:pt x="564" y="9597"/>
                  </a:cubicBezTo>
                  <a:cubicBezTo>
                    <a:pt x="877" y="9597"/>
                    <a:pt x="1130" y="9347"/>
                    <a:pt x="1130" y="9034"/>
                  </a:cubicBezTo>
                  <a:cubicBezTo>
                    <a:pt x="1130" y="8423"/>
                    <a:pt x="1904" y="7905"/>
                    <a:pt x="2822" y="7905"/>
                  </a:cubicBezTo>
                  <a:cubicBezTo>
                    <a:pt x="3740" y="7905"/>
                    <a:pt x="4553" y="8423"/>
                    <a:pt x="4553" y="9034"/>
                  </a:cubicBezTo>
                  <a:cubicBezTo>
                    <a:pt x="4553" y="9347"/>
                    <a:pt x="4806" y="9597"/>
                    <a:pt x="5120" y="9597"/>
                  </a:cubicBezTo>
                  <a:cubicBezTo>
                    <a:pt x="5430" y="9597"/>
                    <a:pt x="5683" y="9347"/>
                    <a:pt x="5683" y="9034"/>
                  </a:cubicBezTo>
                  <a:cubicBezTo>
                    <a:pt x="5683" y="8423"/>
                    <a:pt x="6460" y="7905"/>
                    <a:pt x="7378" y="7905"/>
                  </a:cubicBezTo>
                  <a:cubicBezTo>
                    <a:pt x="8296" y="7905"/>
                    <a:pt x="9070" y="8423"/>
                    <a:pt x="9070" y="9034"/>
                  </a:cubicBezTo>
                  <a:lnTo>
                    <a:pt x="9070" y="14756"/>
                  </a:lnTo>
                  <a:cubicBezTo>
                    <a:pt x="9070" y="15379"/>
                    <a:pt x="8564" y="15885"/>
                    <a:pt x="7941" y="15885"/>
                  </a:cubicBezTo>
                  <a:cubicBezTo>
                    <a:pt x="7318" y="15885"/>
                    <a:pt x="6812" y="15379"/>
                    <a:pt x="6812" y="14756"/>
                  </a:cubicBezTo>
                  <a:lnTo>
                    <a:pt x="6812" y="14190"/>
                  </a:lnTo>
                  <a:cubicBezTo>
                    <a:pt x="6812" y="13879"/>
                    <a:pt x="6559" y="13626"/>
                    <a:pt x="6249" y="13626"/>
                  </a:cubicBezTo>
                  <a:cubicBezTo>
                    <a:pt x="5936" y="13626"/>
                    <a:pt x="5683" y="13879"/>
                    <a:pt x="5683" y="14190"/>
                  </a:cubicBezTo>
                  <a:lnTo>
                    <a:pt x="5683" y="14756"/>
                  </a:lnTo>
                  <a:cubicBezTo>
                    <a:pt x="5683" y="16002"/>
                    <a:pt x="6694" y="17014"/>
                    <a:pt x="7941" y="17014"/>
                  </a:cubicBezTo>
                  <a:cubicBezTo>
                    <a:pt x="9188" y="17014"/>
                    <a:pt x="10200" y="16002"/>
                    <a:pt x="10200" y="14756"/>
                  </a:cubicBezTo>
                  <a:lnTo>
                    <a:pt x="10200" y="9034"/>
                  </a:lnTo>
                  <a:cubicBezTo>
                    <a:pt x="10200" y="8423"/>
                    <a:pt x="10976" y="7905"/>
                    <a:pt x="11895" y="7905"/>
                  </a:cubicBezTo>
                  <a:cubicBezTo>
                    <a:pt x="12813" y="7905"/>
                    <a:pt x="13587" y="8423"/>
                    <a:pt x="13587" y="9034"/>
                  </a:cubicBezTo>
                  <a:cubicBezTo>
                    <a:pt x="13587" y="9347"/>
                    <a:pt x="13840" y="9597"/>
                    <a:pt x="14153" y="9597"/>
                  </a:cubicBezTo>
                  <a:cubicBezTo>
                    <a:pt x="14463" y="9597"/>
                    <a:pt x="14716" y="9347"/>
                    <a:pt x="14716" y="9034"/>
                  </a:cubicBezTo>
                  <a:cubicBezTo>
                    <a:pt x="14716" y="8423"/>
                    <a:pt x="15529" y="7905"/>
                    <a:pt x="16448" y="7905"/>
                  </a:cubicBezTo>
                  <a:cubicBezTo>
                    <a:pt x="17366" y="7905"/>
                    <a:pt x="18143" y="8423"/>
                    <a:pt x="18143" y="9034"/>
                  </a:cubicBezTo>
                  <a:cubicBezTo>
                    <a:pt x="18143" y="9347"/>
                    <a:pt x="18396" y="9597"/>
                    <a:pt x="18706" y="9597"/>
                  </a:cubicBezTo>
                  <a:cubicBezTo>
                    <a:pt x="19019" y="9597"/>
                    <a:pt x="19272" y="9347"/>
                    <a:pt x="19272" y="9034"/>
                  </a:cubicBezTo>
                  <a:lnTo>
                    <a:pt x="19272" y="8471"/>
                  </a:lnTo>
                  <a:cubicBezTo>
                    <a:pt x="19278" y="5258"/>
                    <a:pt x="16523" y="2527"/>
                    <a:pt x="12759" y="1536"/>
                  </a:cubicBezTo>
                  <a:lnTo>
                    <a:pt x="12759" y="1536"/>
                  </a:lnTo>
                  <a:cubicBezTo>
                    <a:pt x="13292" y="2130"/>
                    <a:pt x="13744" y="2876"/>
                    <a:pt x="14081" y="3750"/>
                  </a:cubicBezTo>
                  <a:cubicBezTo>
                    <a:pt x="14192" y="4042"/>
                    <a:pt x="14048" y="4367"/>
                    <a:pt x="13756" y="4478"/>
                  </a:cubicBezTo>
                  <a:cubicBezTo>
                    <a:pt x="13688" y="4505"/>
                    <a:pt x="13618" y="4518"/>
                    <a:pt x="13550" y="4518"/>
                  </a:cubicBezTo>
                  <a:cubicBezTo>
                    <a:pt x="13324" y="4518"/>
                    <a:pt x="13113" y="4380"/>
                    <a:pt x="13027" y="4156"/>
                  </a:cubicBezTo>
                  <a:cubicBezTo>
                    <a:pt x="12407" y="2548"/>
                    <a:pt x="11359" y="1470"/>
                    <a:pt x="10203" y="1202"/>
                  </a:cubicBezTo>
                  <a:lnTo>
                    <a:pt x="10203" y="567"/>
                  </a:lnTo>
                  <a:cubicBezTo>
                    <a:pt x="10203" y="254"/>
                    <a:pt x="9950" y="1"/>
                    <a:pt x="96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sp>
        <p:nvSpPr>
          <p:cNvPr id="249" name="Google Shape;5751;p70">
            <a:extLst>
              <a:ext uri="{FF2B5EF4-FFF2-40B4-BE49-F238E27FC236}">
                <a16:creationId xmlns:a16="http://schemas.microsoft.com/office/drawing/2014/main" id="{2AAF0A0C-9C9E-8FD2-8788-86CD42C27B6D}"/>
              </a:ext>
            </a:extLst>
          </p:cNvPr>
          <p:cNvSpPr/>
          <p:nvPr/>
        </p:nvSpPr>
        <p:spPr>
          <a:xfrm>
            <a:off x="6596370" y="2800799"/>
            <a:ext cx="460036" cy="427060"/>
          </a:xfrm>
          <a:custGeom>
            <a:avLst/>
            <a:gdLst/>
            <a:ahLst/>
            <a:cxnLst/>
            <a:rect l="l" t="t" r="r" b="b"/>
            <a:pathLst>
              <a:path w="19601" h="18196" extrusionOk="0">
                <a:moveTo>
                  <a:pt x="9798" y="0"/>
                </a:moveTo>
                <a:cubicBezTo>
                  <a:pt x="9597" y="0"/>
                  <a:pt x="9397" y="104"/>
                  <a:pt x="9293" y="312"/>
                </a:cubicBezTo>
                <a:lnTo>
                  <a:pt x="6619" y="5666"/>
                </a:lnTo>
                <a:lnTo>
                  <a:pt x="648" y="6524"/>
                </a:lnTo>
                <a:cubicBezTo>
                  <a:pt x="184" y="6590"/>
                  <a:pt x="1" y="7163"/>
                  <a:pt x="338" y="7488"/>
                </a:cubicBezTo>
                <a:lnTo>
                  <a:pt x="4659" y="11652"/>
                </a:lnTo>
                <a:lnTo>
                  <a:pt x="3638" y="17530"/>
                </a:lnTo>
                <a:cubicBezTo>
                  <a:pt x="3574" y="17898"/>
                  <a:pt x="3865" y="18195"/>
                  <a:pt x="4195" y="18195"/>
                </a:cubicBezTo>
                <a:cubicBezTo>
                  <a:pt x="4281" y="18195"/>
                  <a:pt x="4371" y="18175"/>
                  <a:pt x="4457" y="18129"/>
                </a:cubicBezTo>
                <a:lnTo>
                  <a:pt x="9802" y="15350"/>
                </a:lnTo>
                <a:lnTo>
                  <a:pt x="15147" y="18129"/>
                </a:lnTo>
                <a:cubicBezTo>
                  <a:pt x="15233" y="18175"/>
                  <a:pt x="15322" y="18195"/>
                  <a:pt x="15408" y="18195"/>
                </a:cubicBezTo>
                <a:cubicBezTo>
                  <a:pt x="15736" y="18195"/>
                  <a:pt x="16025" y="17898"/>
                  <a:pt x="15963" y="17533"/>
                </a:cubicBezTo>
                <a:lnTo>
                  <a:pt x="14942" y="11652"/>
                </a:lnTo>
                <a:lnTo>
                  <a:pt x="19263" y="7491"/>
                </a:lnTo>
                <a:cubicBezTo>
                  <a:pt x="19601" y="7163"/>
                  <a:pt x="19417" y="6590"/>
                  <a:pt x="18950" y="6524"/>
                </a:cubicBezTo>
                <a:lnTo>
                  <a:pt x="12976" y="5666"/>
                </a:lnTo>
                <a:lnTo>
                  <a:pt x="10302" y="312"/>
                </a:lnTo>
                <a:cubicBezTo>
                  <a:pt x="10198" y="104"/>
                  <a:pt x="9998" y="0"/>
                  <a:pt x="979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435D74"/>
              </a:solidFill>
            </a:endParaRPr>
          </a:p>
        </p:txBody>
      </p:sp>
      <p:grpSp>
        <p:nvGrpSpPr>
          <p:cNvPr id="250" name="Google Shape;5752;p70">
            <a:extLst>
              <a:ext uri="{FF2B5EF4-FFF2-40B4-BE49-F238E27FC236}">
                <a16:creationId xmlns:a16="http://schemas.microsoft.com/office/drawing/2014/main" id="{5AD7FA0E-D153-0D3D-548C-D5F275233318}"/>
              </a:ext>
            </a:extLst>
          </p:cNvPr>
          <p:cNvGrpSpPr/>
          <p:nvPr/>
        </p:nvGrpSpPr>
        <p:grpSpPr>
          <a:xfrm>
            <a:off x="7176461" y="2788298"/>
            <a:ext cx="454801" cy="452337"/>
            <a:chOff x="1535000" y="3223325"/>
            <a:chExt cx="484450" cy="481825"/>
          </a:xfrm>
          <a:solidFill>
            <a:schemeClr val="tx1"/>
          </a:solidFill>
        </p:grpSpPr>
        <p:sp>
          <p:nvSpPr>
            <p:cNvPr id="251" name="Google Shape;5753;p70">
              <a:extLst>
                <a:ext uri="{FF2B5EF4-FFF2-40B4-BE49-F238E27FC236}">
                  <a16:creationId xmlns:a16="http://schemas.microsoft.com/office/drawing/2014/main" id="{2BA0F70B-5B73-B15E-C2A5-F33C47CD8E8B}"/>
                </a:ext>
              </a:extLst>
            </p:cNvPr>
            <p:cNvSpPr/>
            <p:nvPr/>
          </p:nvSpPr>
          <p:spPr>
            <a:xfrm>
              <a:off x="1760150" y="3308225"/>
              <a:ext cx="143825" cy="140600"/>
            </a:xfrm>
            <a:custGeom>
              <a:avLst/>
              <a:gdLst/>
              <a:ahLst/>
              <a:cxnLst/>
              <a:rect l="l" t="t" r="r" b="b"/>
              <a:pathLst>
                <a:path w="5753" h="5624" extrusionOk="0">
                  <a:moveTo>
                    <a:pt x="2928" y="0"/>
                  </a:moveTo>
                  <a:cubicBezTo>
                    <a:pt x="2723" y="0"/>
                    <a:pt x="2518" y="96"/>
                    <a:pt x="2422" y="287"/>
                  </a:cubicBezTo>
                  <a:lnTo>
                    <a:pt x="1756" y="1627"/>
                  </a:lnTo>
                  <a:lnTo>
                    <a:pt x="416" y="2295"/>
                  </a:lnTo>
                  <a:cubicBezTo>
                    <a:pt x="1" y="2503"/>
                    <a:pt x="1" y="3096"/>
                    <a:pt x="416" y="3304"/>
                  </a:cubicBezTo>
                  <a:lnTo>
                    <a:pt x="1756" y="3973"/>
                  </a:lnTo>
                  <a:lnTo>
                    <a:pt x="2422" y="5310"/>
                  </a:lnTo>
                  <a:cubicBezTo>
                    <a:pt x="2526" y="5519"/>
                    <a:pt x="2727" y="5624"/>
                    <a:pt x="2928" y="5624"/>
                  </a:cubicBezTo>
                  <a:cubicBezTo>
                    <a:pt x="3129" y="5624"/>
                    <a:pt x="3330" y="5519"/>
                    <a:pt x="3434" y="5310"/>
                  </a:cubicBezTo>
                  <a:lnTo>
                    <a:pt x="4102" y="3973"/>
                  </a:lnTo>
                  <a:lnTo>
                    <a:pt x="5439" y="3304"/>
                  </a:lnTo>
                  <a:cubicBezTo>
                    <a:pt x="5629" y="3208"/>
                    <a:pt x="5752" y="3012"/>
                    <a:pt x="5752" y="2798"/>
                  </a:cubicBezTo>
                  <a:cubicBezTo>
                    <a:pt x="5752" y="2585"/>
                    <a:pt x="5632" y="2389"/>
                    <a:pt x="5439" y="2295"/>
                  </a:cubicBezTo>
                  <a:lnTo>
                    <a:pt x="4102" y="1627"/>
                  </a:lnTo>
                  <a:lnTo>
                    <a:pt x="3434" y="287"/>
                  </a:lnTo>
                  <a:cubicBezTo>
                    <a:pt x="3337" y="96"/>
                    <a:pt x="3132" y="0"/>
                    <a:pt x="29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52" name="Google Shape;5754;p70">
              <a:extLst>
                <a:ext uri="{FF2B5EF4-FFF2-40B4-BE49-F238E27FC236}">
                  <a16:creationId xmlns:a16="http://schemas.microsoft.com/office/drawing/2014/main" id="{6AAB6352-1802-990B-D843-8018FE72B087}"/>
                </a:ext>
              </a:extLst>
            </p:cNvPr>
            <p:cNvSpPr/>
            <p:nvPr/>
          </p:nvSpPr>
          <p:spPr>
            <a:xfrm>
              <a:off x="1873075" y="3421150"/>
              <a:ext cx="146375" cy="140600"/>
            </a:xfrm>
            <a:custGeom>
              <a:avLst/>
              <a:gdLst/>
              <a:ahLst/>
              <a:cxnLst/>
              <a:rect l="l" t="t" r="r" b="b"/>
              <a:pathLst>
                <a:path w="5855" h="5624" extrusionOk="0">
                  <a:moveTo>
                    <a:pt x="2928" y="0"/>
                  </a:moveTo>
                  <a:cubicBezTo>
                    <a:pt x="2723" y="0"/>
                    <a:pt x="2518" y="96"/>
                    <a:pt x="2422" y="287"/>
                  </a:cubicBezTo>
                  <a:lnTo>
                    <a:pt x="1756" y="1627"/>
                  </a:lnTo>
                  <a:lnTo>
                    <a:pt x="416" y="2295"/>
                  </a:lnTo>
                  <a:cubicBezTo>
                    <a:pt x="1" y="2503"/>
                    <a:pt x="1" y="3096"/>
                    <a:pt x="416" y="3304"/>
                  </a:cubicBezTo>
                  <a:lnTo>
                    <a:pt x="1756" y="3973"/>
                  </a:lnTo>
                  <a:lnTo>
                    <a:pt x="2422" y="5310"/>
                  </a:lnTo>
                  <a:cubicBezTo>
                    <a:pt x="2526" y="5519"/>
                    <a:pt x="2727" y="5624"/>
                    <a:pt x="2928" y="5624"/>
                  </a:cubicBezTo>
                  <a:cubicBezTo>
                    <a:pt x="3129" y="5624"/>
                    <a:pt x="3330" y="5519"/>
                    <a:pt x="3433" y="5310"/>
                  </a:cubicBezTo>
                  <a:lnTo>
                    <a:pt x="4102" y="3973"/>
                  </a:lnTo>
                  <a:lnTo>
                    <a:pt x="5439" y="3304"/>
                  </a:lnTo>
                  <a:cubicBezTo>
                    <a:pt x="5854" y="3096"/>
                    <a:pt x="5854" y="2503"/>
                    <a:pt x="5439" y="2295"/>
                  </a:cubicBezTo>
                  <a:lnTo>
                    <a:pt x="4102" y="1627"/>
                  </a:lnTo>
                  <a:lnTo>
                    <a:pt x="3433" y="287"/>
                  </a:lnTo>
                  <a:cubicBezTo>
                    <a:pt x="3337" y="96"/>
                    <a:pt x="3132" y="0"/>
                    <a:pt x="29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53" name="Google Shape;5755;p70">
              <a:extLst>
                <a:ext uri="{FF2B5EF4-FFF2-40B4-BE49-F238E27FC236}">
                  <a16:creationId xmlns:a16="http://schemas.microsoft.com/office/drawing/2014/main" id="{5B6A7398-1B2E-9926-4AD5-D2D494C481E2}"/>
                </a:ext>
              </a:extLst>
            </p:cNvPr>
            <p:cNvSpPr/>
            <p:nvPr/>
          </p:nvSpPr>
          <p:spPr>
            <a:xfrm>
              <a:off x="1535000" y="3223325"/>
              <a:ext cx="406450" cy="481825"/>
            </a:xfrm>
            <a:custGeom>
              <a:avLst/>
              <a:gdLst/>
              <a:ahLst/>
              <a:cxnLst/>
              <a:rect l="l" t="t" r="r" b="b"/>
              <a:pathLst>
                <a:path w="16258" h="19273" extrusionOk="0">
                  <a:moveTo>
                    <a:pt x="9660" y="0"/>
                  </a:moveTo>
                  <a:cubicBezTo>
                    <a:pt x="4399" y="0"/>
                    <a:pt x="0" y="4351"/>
                    <a:pt x="0" y="9636"/>
                  </a:cubicBezTo>
                  <a:cubicBezTo>
                    <a:pt x="0" y="14927"/>
                    <a:pt x="4381" y="19272"/>
                    <a:pt x="9675" y="19272"/>
                  </a:cubicBezTo>
                  <a:cubicBezTo>
                    <a:pt x="12012" y="19269"/>
                    <a:pt x="14270" y="18411"/>
                    <a:pt x="16023" y="16860"/>
                  </a:cubicBezTo>
                  <a:cubicBezTo>
                    <a:pt x="16195" y="16707"/>
                    <a:pt x="16258" y="16463"/>
                    <a:pt x="16176" y="16243"/>
                  </a:cubicBezTo>
                  <a:cubicBezTo>
                    <a:pt x="16098" y="16026"/>
                    <a:pt x="15893" y="15879"/>
                    <a:pt x="15662" y="15872"/>
                  </a:cubicBezTo>
                  <a:cubicBezTo>
                    <a:pt x="11352" y="15752"/>
                    <a:pt x="7980" y="12250"/>
                    <a:pt x="7980" y="7941"/>
                  </a:cubicBezTo>
                  <a:cubicBezTo>
                    <a:pt x="7974" y="5207"/>
                    <a:pt x="9380" y="2662"/>
                    <a:pt x="11696" y="1211"/>
                  </a:cubicBezTo>
                  <a:cubicBezTo>
                    <a:pt x="12129" y="937"/>
                    <a:pt x="12006" y="274"/>
                    <a:pt x="11503" y="178"/>
                  </a:cubicBezTo>
                  <a:cubicBezTo>
                    <a:pt x="10881" y="58"/>
                    <a:pt x="10265" y="0"/>
                    <a:pt x="96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254" name="Google Shape;5756;p70">
            <a:extLst>
              <a:ext uri="{FF2B5EF4-FFF2-40B4-BE49-F238E27FC236}">
                <a16:creationId xmlns:a16="http://schemas.microsoft.com/office/drawing/2014/main" id="{BC8A0C75-5FCB-9FA8-01CB-C50BFCD8D4D8}"/>
              </a:ext>
            </a:extLst>
          </p:cNvPr>
          <p:cNvGrpSpPr/>
          <p:nvPr/>
        </p:nvGrpSpPr>
        <p:grpSpPr>
          <a:xfrm>
            <a:off x="7719884" y="2835366"/>
            <a:ext cx="452337" cy="358199"/>
            <a:chOff x="2085525" y="3263750"/>
            <a:chExt cx="481825" cy="381550"/>
          </a:xfrm>
          <a:solidFill>
            <a:schemeClr val="tx1"/>
          </a:solidFill>
        </p:grpSpPr>
        <p:sp>
          <p:nvSpPr>
            <p:cNvPr id="255" name="Google Shape;5757;p70">
              <a:extLst>
                <a:ext uri="{FF2B5EF4-FFF2-40B4-BE49-F238E27FC236}">
                  <a16:creationId xmlns:a16="http://schemas.microsoft.com/office/drawing/2014/main" id="{B43E62A8-02D6-BE9F-FA7B-0D0A7D5A877C}"/>
                </a:ext>
              </a:extLst>
            </p:cNvPr>
            <p:cNvSpPr/>
            <p:nvPr/>
          </p:nvSpPr>
          <p:spPr>
            <a:xfrm>
              <a:off x="2320325" y="3263750"/>
              <a:ext cx="227825" cy="141025"/>
            </a:xfrm>
            <a:custGeom>
              <a:avLst/>
              <a:gdLst/>
              <a:ahLst/>
              <a:cxnLst/>
              <a:rect l="l" t="t" r="r" b="b"/>
              <a:pathLst>
                <a:path w="9113" h="5641" extrusionOk="0">
                  <a:moveTo>
                    <a:pt x="4066" y="0"/>
                  </a:moveTo>
                  <a:cubicBezTo>
                    <a:pt x="2283" y="3"/>
                    <a:pt x="675" y="1081"/>
                    <a:pt x="0" y="2731"/>
                  </a:cubicBezTo>
                  <a:cubicBezTo>
                    <a:pt x="1527" y="2939"/>
                    <a:pt x="2912" y="3734"/>
                    <a:pt x="3861" y="4948"/>
                  </a:cubicBezTo>
                  <a:cubicBezTo>
                    <a:pt x="4331" y="4823"/>
                    <a:pt x="4810" y="4761"/>
                    <a:pt x="5287" y="4761"/>
                  </a:cubicBezTo>
                  <a:cubicBezTo>
                    <a:pt x="6338" y="4761"/>
                    <a:pt x="7378" y="5060"/>
                    <a:pt x="8281" y="5640"/>
                  </a:cubicBezTo>
                  <a:cubicBezTo>
                    <a:pt x="9112" y="2825"/>
                    <a:pt x="7002" y="0"/>
                    <a:pt x="406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56" name="Google Shape;5758;p70">
              <a:extLst>
                <a:ext uri="{FF2B5EF4-FFF2-40B4-BE49-F238E27FC236}">
                  <a16:creationId xmlns:a16="http://schemas.microsoft.com/office/drawing/2014/main" id="{9A96F802-BB7E-BA54-2D90-6A5E461E0156}"/>
                </a:ext>
              </a:extLst>
            </p:cNvPr>
            <p:cNvSpPr/>
            <p:nvPr/>
          </p:nvSpPr>
          <p:spPr>
            <a:xfrm>
              <a:off x="2085525" y="3355200"/>
              <a:ext cx="481825" cy="290100"/>
            </a:xfrm>
            <a:custGeom>
              <a:avLst/>
              <a:gdLst/>
              <a:ahLst/>
              <a:cxnLst/>
              <a:rect l="l" t="t" r="r" b="b"/>
              <a:pathLst>
                <a:path w="19273" h="11604" extrusionOk="0">
                  <a:moveTo>
                    <a:pt x="8620" y="1"/>
                  </a:moveTo>
                  <a:cubicBezTo>
                    <a:pt x="8610" y="1"/>
                    <a:pt x="8599" y="1"/>
                    <a:pt x="8588" y="1"/>
                  </a:cubicBezTo>
                  <a:cubicBezTo>
                    <a:pt x="7468" y="4"/>
                    <a:pt x="6384" y="407"/>
                    <a:pt x="5535" y="1139"/>
                  </a:cubicBezTo>
                  <a:cubicBezTo>
                    <a:pt x="4818" y="1756"/>
                    <a:pt x="4288" y="2563"/>
                    <a:pt x="4005" y="3470"/>
                  </a:cubicBezTo>
                  <a:lnTo>
                    <a:pt x="3891" y="3470"/>
                  </a:lnTo>
                  <a:cubicBezTo>
                    <a:pt x="1747" y="3470"/>
                    <a:pt x="0" y="5295"/>
                    <a:pt x="0" y="7538"/>
                  </a:cubicBezTo>
                  <a:cubicBezTo>
                    <a:pt x="0" y="9781"/>
                    <a:pt x="1744" y="11603"/>
                    <a:pt x="3891" y="11603"/>
                  </a:cubicBezTo>
                  <a:lnTo>
                    <a:pt x="14798" y="11603"/>
                  </a:lnTo>
                  <a:cubicBezTo>
                    <a:pt x="17264" y="11603"/>
                    <a:pt x="19272" y="9504"/>
                    <a:pt x="19272" y="6924"/>
                  </a:cubicBezTo>
                  <a:cubicBezTo>
                    <a:pt x="19272" y="6044"/>
                    <a:pt x="19034" y="5180"/>
                    <a:pt x="18583" y="4427"/>
                  </a:cubicBezTo>
                  <a:cubicBezTo>
                    <a:pt x="18152" y="3705"/>
                    <a:pt x="17529" y="3118"/>
                    <a:pt x="16782" y="2726"/>
                  </a:cubicBezTo>
                  <a:cubicBezTo>
                    <a:pt x="16161" y="2403"/>
                    <a:pt x="15480" y="2241"/>
                    <a:pt x="14799" y="2241"/>
                  </a:cubicBezTo>
                  <a:cubicBezTo>
                    <a:pt x="14135" y="2241"/>
                    <a:pt x="13471" y="2394"/>
                    <a:pt x="12861" y="2702"/>
                  </a:cubicBezTo>
                  <a:cubicBezTo>
                    <a:pt x="12232" y="1443"/>
                    <a:pt x="11118" y="513"/>
                    <a:pt x="9784" y="157"/>
                  </a:cubicBezTo>
                  <a:cubicBezTo>
                    <a:pt x="9403" y="55"/>
                    <a:pt x="9013" y="1"/>
                    <a:pt x="86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sp>
        <p:nvSpPr>
          <p:cNvPr id="257" name="Google Shape;5759;p70">
            <a:extLst>
              <a:ext uri="{FF2B5EF4-FFF2-40B4-BE49-F238E27FC236}">
                <a16:creationId xmlns:a16="http://schemas.microsoft.com/office/drawing/2014/main" id="{8CCB5821-311D-BE6B-89BE-C13CA3C3803E}"/>
              </a:ext>
            </a:extLst>
          </p:cNvPr>
          <p:cNvSpPr/>
          <p:nvPr/>
        </p:nvSpPr>
        <p:spPr>
          <a:xfrm>
            <a:off x="8272131" y="2878129"/>
            <a:ext cx="452337" cy="272393"/>
          </a:xfrm>
          <a:custGeom>
            <a:avLst/>
            <a:gdLst/>
            <a:ahLst/>
            <a:cxnLst/>
            <a:rect l="l" t="t" r="r" b="b"/>
            <a:pathLst>
              <a:path w="19273" h="11606" extrusionOk="0">
                <a:moveTo>
                  <a:pt x="8589" y="0"/>
                </a:moveTo>
                <a:cubicBezTo>
                  <a:pt x="7469" y="3"/>
                  <a:pt x="6385" y="407"/>
                  <a:pt x="5536" y="1138"/>
                </a:cubicBezTo>
                <a:cubicBezTo>
                  <a:pt x="4819" y="1759"/>
                  <a:pt x="4289" y="2566"/>
                  <a:pt x="4006" y="3469"/>
                </a:cubicBezTo>
                <a:lnTo>
                  <a:pt x="3891" y="3469"/>
                </a:lnTo>
                <a:cubicBezTo>
                  <a:pt x="1747" y="3469"/>
                  <a:pt x="1" y="5294"/>
                  <a:pt x="1" y="7537"/>
                </a:cubicBezTo>
                <a:cubicBezTo>
                  <a:pt x="1" y="9781"/>
                  <a:pt x="1744" y="11605"/>
                  <a:pt x="3891" y="11605"/>
                </a:cubicBezTo>
                <a:lnTo>
                  <a:pt x="14798" y="11605"/>
                </a:lnTo>
                <a:cubicBezTo>
                  <a:pt x="17264" y="11605"/>
                  <a:pt x="19273" y="9507"/>
                  <a:pt x="19273" y="6923"/>
                </a:cubicBezTo>
                <a:cubicBezTo>
                  <a:pt x="19273" y="6044"/>
                  <a:pt x="19035" y="5182"/>
                  <a:pt x="18583" y="4430"/>
                </a:cubicBezTo>
                <a:cubicBezTo>
                  <a:pt x="18153" y="3707"/>
                  <a:pt x="17529" y="3117"/>
                  <a:pt x="16783" y="2728"/>
                </a:cubicBezTo>
                <a:cubicBezTo>
                  <a:pt x="16161" y="2404"/>
                  <a:pt x="15479" y="2243"/>
                  <a:pt x="14797" y="2243"/>
                </a:cubicBezTo>
                <a:cubicBezTo>
                  <a:pt x="14134" y="2243"/>
                  <a:pt x="13470" y="2395"/>
                  <a:pt x="12862" y="2701"/>
                </a:cubicBezTo>
                <a:cubicBezTo>
                  <a:pt x="12233" y="1442"/>
                  <a:pt x="11118" y="512"/>
                  <a:pt x="9784" y="157"/>
                </a:cubicBezTo>
                <a:cubicBezTo>
                  <a:pt x="9393" y="54"/>
                  <a:pt x="8992" y="0"/>
                  <a:pt x="858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435D74"/>
              </a:solidFill>
            </a:endParaRPr>
          </a:p>
        </p:txBody>
      </p:sp>
      <p:grpSp>
        <p:nvGrpSpPr>
          <p:cNvPr id="258" name="Google Shape;5760;p70">
            <a:extLst>
              <a:ext uri="{FF2B5EF4-FFF2-40B4-BE49-F238E27FC236}">
                <a16:creationId xmlns:a16="http://schemas.microsoft.com/office/drawing/2014/main" id="{EE87193D-EADA-0628-B52C-45E4872FA132}"/>
              </a:ext>
            </a:extLst>
          </p:cNvPr>
          <p:cNvGrpSpPr/>
          <p:nvPr/>
        </p:nvGrpSpPr>
        <p:grpSpPr>
          <a:xfrm>
            <a:off x="8828901" y="2788286"/>
            <a:ext cx="453605" cy="452361"/>
            <a:chOff x="3270450" y="3213625"/>
            <a:chExt cx="483175" cy="481850"/>
          </a:xfrm>
          <a:solidFill>
            <a:schemeClr val="tx1"/>
          </a:solidFill>
        </p:grpSpPr>
        <p:sp>
          <p:nvSpPr>
            <p:cNvPr id="259" name="Google Shape;5761;p70">
              <a:extLst>
                <a:ext uri="{FF2B5EF4-FFF2-40B4-BE49-F238E27FC236}">
                  <a16:creationId xmlns:a16="http://schemas.microsoft.com/office/drawing/2014/main" id="{8E527467-1194-8BB3-68AE-CA14CC60115A}"/>
                </a:ext>
              </a:extLst>
            </p:cNvPr>
            <p:cNvSpPr/>
            <p:nvPr/>
          </p:nvSpPr>
          <p:spPr>
            <a:xfrm>
              <a:off x="3392550" y="3335025"/>
              <a:ext cx="239050" cy="239050"/>
            </a:xfrm>
            <a:custGeom>
              <a:avLst/>
              <a:gdLst/>
              <a:ahLst/>
              <a:cxnLst/>
              <a:rect l="l" t="t" r="r" b="b"/>
              <a:pathLst>
                <a:path w="9562" h="9562" extrusionOk="0">
                  <a:moveTo>
                    <a:pt x="4782" y="1"/>
                  </a:moveTo>
                  <a:cubicBezTo>
                    <a:pt x="2142" y="1"/>
                    <a:pt x="1" y="2139"/>
                    <a:pt x="1" y="4780"/>
                  </a:cubicBezTo>
                  <a:cubicBezTo>
                    <a:pt x="1" y="7421"/>
                    <a:pt x="2142" y="9562"/>
                    <a:pt x="4782" y="9562"/>
                  </a:cubicBezTo>
                  <a:cubicBezTo>
                    <a:pt x="7420" y="9562"/>
                    <a:pt x="9561" y="7421"/>
                    <a:pt x="9561" y="4780"/>
                  </a:cubicBezTo>
                  <a:cubicBezTo>
                    <a:pt x="9561" y="2139"/>
                    <a:pt x="7420" y="1"/>
                    <a:pt x="47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60" name="Google Shape;5762;p70">
              <a:extLst>
                <a:ext uri="{FF2B5EF4-FFF2-40B4-BE49-F238E27FC236}">
                  <a16:creationId xmlns:a16="http://schemas.microsoft.com/office/drawing/2014/main" id="{3FE86E01-4B6D-249B-4311-370AD0EB6CD2}"/>
                </a:ext>
              </a:extLst>
            </p:cNvPr>
            <p:cNvSpPr/>
            <p:nvPr/>
          </p:nvSpPr>
          <p:spPr>
            <a:xfrm>
              <a:off x="3270450" y="3213625"/>
              <a:ext cx="483175" cy="481850"/>
            </a:xfrm>
            <a:custGeom>
              <a:avLst/>
              <a:gdLst/>
              <a:ahLst/>
              <a:cxnLst/>
              <a:rect l="l" t="t" r="r" b="b"/>
              <a:pathLst>
                <a:path w="19327" h="19274" extrusionOk="0">
                  <a:moveTo>
                    <a:pt x="9666" y="3728"/>
                  </a:moveTo>
                  <a:cubicBezTo>
                    <a:pt x="12925" y="3728"/>
                    <a:pt x="15575" y="6378"/>
                    <a:pt x="15575" y="9636"/>
                  </a:cubicBezTo>
                  <a:cubicBezTo>
                    <a:pt x="15575" y="12894"/>
                    <a:pt x="12925" y="15547"/>
                    <a:pt x="9666" y="15547"/>
                  </a:cubicBezTo>
                  <a:cubicBezTo>
                    <a:pt x="6405" y="15547"/>
                    <a:pt x="3755" y="12894"/>
                    <a:pt x="3755" y="9636"/>
                  </a:cubicBezTo>
                  <a:cubicBezTo>
                    <a:pt x="3755" y="6378"/>
                    <a:pt x="6405" y="3728"/>
                    <a:pt x="9666" y="3728"/>
                  </a:cubicBezTo>
                  <a:close/>
                  <a:moveTo>
                    <a:pt x="9665" y="0"/>
                  </a:moveTo>
                  <a:cubicBezTo>
                    <a:pt x="9575" y="0"/>
                    <a:pt x="9484" y="22"/>
                    <a:pt x="9402" y="66"/>
                  </a:cubicBezTo>
                  <a:lnTo>
                    <a:pt x="7532" y="1054"/>
                  </a:lnTo>
                  <a:lnTo>
                    <a:pt x="5418" y="1054"/>
                  </a:lnTo>
                  <a:cubicBezTo>
                    <a:pt x="5231" y="1054"/>
                    <a:pt x="5056" y="1144"/>
                    <a:pt x="4954" y="1301"/>
                  </a:cubicBezTo>
                  <a:lnTo>
                    <a:pt x="3752" y="3053"/>
                  </a:lnTo>
                  <a:lnTo>
                    <a:pt x="1879" y="4041"/>
                  </a:lnTo>
                  <a:cubicBezTo>
                    <a:pt x="1717" y="4128"/>
                    <a:pt x="1605" y="4288"/>
                    <a:pt x="1584" y="4474"/>
                  </a:cubicBezTo>
                  <a:lnTo>
                    <a:pt x="1328" y="6588"/>
                  </a:lnTo>
                  <a:lnTo>
                    <a:pt x="127" y="8341"/>
                  </a:lnTo>
                  <a:cubicBezTo>
                    <a:pt x="24" y="8491"/>
                    <a:pt x="0" y="8687"/>
                    <a:pt x="67" y="8859"/>
                  </a:cubicBezTo>
                  <a:lnTo>
                    <a:pt x="816" y="10852"/>
                  </a:lnTo>
                  <a:lnTo>
                    <a:pt x="560" y="12966"/>
                  </a:lnTo>
                  <a:cubicBezTo>
                    <a:pt x="536" y="13150"/>
                    <a:pt x="606" y="13334"/>
                    <a:pt x="744" y="13457"/>
                  </a:cubicBezTo>
                  <a:lnTo>
                    <a:pt x="2325" y="14869"/>
                  </a:lnTo>
                  <a:lnTo>
                    <a:pt x="3075" y="16860"/>
                  </a:lnTo>
                  <a:cubicBezTo>
                    <a:pt x="3141" y="17034"/>
                    <a:pt x="3289" y="17164"/>
                    <a:pt x="3466" y="17209"/>
                  </a:cubicBezTo>
                  <a:lnTo>
                    <a:pt x="5520" y="17718"/>
                  </a:lnTo>
                  <a:lnTo>
                    <a:pt x="7101" y="19130"/>
                  </a:lnTo>
                  <a:cubicBezTo>
                    <a:pt x="7205" y="19223"/>
                    <a:pt x="7340" y="19273"/>
                    <a:pt x="7477" y="19273"/>
                  </a:cubicBezTo>
                  <a:cubicBezTo>
                    <a:pt x="7523" y="19273"/>
                    <a:pt x="7568" y="19268"/>
                    <a:pt x="7613" y="19257"/>
                  </a:cubicBezTo>
                  <a:lnTo>
                    <a:pt x="9666" y="18745"/>
                  </a:lnTo>
                  <a:lnTo>
                    <a:pt x="11717" y="19254"/>
                  </a:lnTo>
                  <a:cubicBezTo>
                    <a:pt x="11759" y="19266"/>
                    <a:pt x="11807" y="19272"/>
                    <a:pt x="11853" y="19272"/>
                  </a:cubicBezTo>
                  <a:cubicBezTo>
                    <a:pt x="11991" y="19272"/>
                    <a:pt x="12124" y="19221"/>
                    <a:pt x="12229" y="19127"/>
                  </a:cubicBezTo>
                  <a:lnTo>
                    <a:pt x="13810" y="17715"/>
                  </a:lnTo>
                  <a:lnTo>
                    <a:pt x="15861" y="17206"/>
                  </a:lnTo>
                  <a:cubicBezTo>
                    <a:pt x="16041" y="17161"/>
                    <a:pt x="16186" y="17031"/>
                    <a:pt x="16252" y="16857"/>
                  </a:cubicBezTo>
                  <a:lnTo>
                    <a:pt x="17002" y="14866"/>
                  </a:lnTo>
                  <a:lnTo>
                    <a:pt x="18583" y="13454"/>
                  </a:lnTo>
                  <a:cubicBezTo>
                    <a:pt x="18721" y="13331"/>
                    <a:pt x="18791" y="13147"/>
                    <a:pt x="18766" y="12963"/>
                  </a:cubicBezTo>
                  <a:lnTo>
                    <a:pt x="18514" y="10849"/>
                  </a:lnTo>
                  <a:lnTo>
                    <a:pt x="19263" y="8856"/>
                  </a:lnTo>
                  <a:cubicBezTo>
                    <a:pt x="19327" y="8684"/>
                    <a:pt x="19306" y="8491"/>
                    <a:pt x="19200" y="8338"/>
                  </a:cubicBezTo>
                  <a:lnTo>
                    <a:pt x="18002" y="6588"/>
                  </a:lnTo>
                  <a:lnTo>
                    <a:pt x="17746" y="4471"/>
                  </a:lnTo>
                  <a:cubicBezTo>
                    <a:pt x="17725" y="4288"/>
                    <a:pt x="17613" y="4128"/>
                    <a:pt x="17451" y="4041"/>
                  </a:cubicBezTo>
                  <a:lnTo>
                    <a:pt x="15578" y="3050"/>
                  </a:lnTo>
                  <a:lnTo>
                    <a:pt x="14379" y="1298"/>
                  </a:lnTo>
                  <a:cubicBezTo>
                    <a:pt x="14274" y="1144"/>
                    <a:pt x="14099" y="1054"/>
                    <a:pt x="13912" y="1054"/>
                  </a:cubicBezTo>
                  <a:lnTo>
                    <a:pt x="11798" y="1054"/>
                  </a:lnTo>
                  <a:lnTo>
                    <a:pt x="9928" y="66"/>
                  </a:lnTo>
                  <a:cubicBezTo>
                    <a:pt x="9846" y="22"/>
                    <a:pt x="9755" y="0"/>
                    <a:pt x="96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261" name="Google Shape;5763;p70">
            <a:extLst>
              <a:ext uri="{FF2B5EF4-FFF2-40B4-BE49-F238E27FC236}">
                <a16:creationId xmlns:a16="http://schemas.microsoft.com/office/drawing/2014/main" id="{ABDA7165-CF93-2D3F-1B6A-0BE461A64062}"/>
              </a:ext>
            </a:extLst>
          </p:cNvPr>
          <p:cNvGrpSpPr/>
          <p:nvPr/>
        </p:nvGrpSpPr>
        <p:grpSpPr>
          <a:xfrm>
            <a:off x="9494592" y="2788298"/>
            <a:ext cx="225241" cy="452337"/>
            <a:chOff x="3984950" y="3213600"/>
            <a:chExt cx="239925" cy="481825"/>
          </a:xfrm>
          <a:solidFill>
            <a:schemeClr val="tx1"/>
          </a:solidFill>
        </p:grpSpPr>
        <p:sp>
          <p:nvSpPr>
            <p:cNvPr id="262" name="Google Shape;5764;p70">
              <a:extLst>
                <a:ext uri="{FF2B5EF4-FFF2-40B4-BE49-F238E27FC236}">
                  <a16:creationId xmlns:a16="http://schemas.microsoft.com/office/drawing/2014/main" id="{99A54E82-4ED1-EFA4-4598-A4D1FD164F8D}"/>
                </a:ext>
              </a:extLst>
            </p:cNvPr>
            <p:cNvSpPr/>
            <p:nvPr/>
          </p:nvSpPr>
          <p:spPr>
            <a:xfrm>
              <a:off x="3984950" y="3213600"/>
              <a:ext cx="239925" cy="481825"/>
            </a:xfrm>
            <a:custGeom>
              <a:avLst/>
              <a:gdLst/>
              <a:ahLst/>
              <a:cxnLst/>
              <a:rect l="l" t="t" r="r" b="b"/>
              <a:pathLst>
                <a:path w="9597" h="19273" extrusionOk="0">
                  <a:moveTo>
                    <a:pt x="4800" y="3355"/>
                  </a:moveTo>
                  <a:cubicBezTo>
                    <a:pt x="5110" y="3355"/>
                    <a:pt x="5363" y="3608"/>
                    <a:pt x="5363" y="3918"/>
                  </a:cubicBezTo>
                  <a:lnTo>
                    <a:pt x="5363" y="12121"/>
                  </a:lnTo>
                  <a:cubicBezTo>
                    <a:pt x="6556" y="12407"/>
                    <a:pt x="7345" y="13542"/>
                    <a:pt x="7203" y="14759"/>
                  </a:cubicBezTo>
                  <a:cubicBezTo>
                    <a:pt x="7059" y="15978"/>
                    <a:pt x="6026" y="16897"/>
                    <a:pt x="4800" y="16897"/>
                  </a:cubicBezTo>
                  <a:cubicBezTo>
                    <a:pt x="3571" y="16897"/>
                    <a:pt x="2539" y="15978"/>
                    <a:pt x="2394" y="14759"/>
                  </a:cubicBezTo>
                  <a:cubicBezTo>
                    <a:pt x="2253" y="13542"/>
                    <a:pt x="3042" y="12407"/>
                    <a:pt x="4234" y="12121"/>
                  </a:cubicBezTo>
                  <a:lnTo>
                    <a:pt x="4234" y="3918"/>
                  </a:lnTo>
                  <a:cubicBezTo>
                    <a:pt x="4234" y="3608"/>
                    <a:pt x="4487" y="3355"/>
                    <a:pt x="4800" y="3355"/>
                  </a:cubicBezTo>
                  <a:close/>
                  <a:moveTo>
                    <a:pt x="4800" y="1"/>
                  </a:moveTo>
                  <a:cubicBezTo>
                    <a:pt x="3219" y="1"/>
                    <a:pt x="1939" y="1281"/>
                    <a:pt x="1939" y="2861"/>
                  </a:cubicBezTo>
                  <a:lnTo>
                    <a:pt x="1939" y="10567"/>
                  </a:lnTo>
                  <a:cubicBezTo>
                    <a:pt x="723" y="11501"/>
                    <a:pt x="9" y="12943"/>
                    <a:pt x="0" y="14476"/>
                  </a:cubicBezTo>
                  <a:cubicBezTo>
                    <a:pt x="0" y="17123"/>
                    <a:pt x="2150" y="19273"/>
                    <a:pt x="4800" y="19273"/>
                  </a:cubicBezTo>
                  <a:cubicBezTo>
                    <a:pt x="7450" y="19273"/>
                    <a:pt x="9597" y="17123"/>
                    <a:pt x="9597" y="14476"/>
                  </a:cubicBezTo>
                  <a:cubicBezTo>
                    <a:pt x="9597" y="13651"/>
                    <a:pt x="9395" y="12844"/>
                    <a:pt x="9007" y="12118"/>
                  </a:cubicBezTo>
                  <a:cubicBezTo>
                    <a:pt x="8679" y="11510"/>
                    <a:pt x="8221" y="10980"/>
                    <a:pt x="7664" y="10567"/>
                  </a:cubicBezTo>
                  <a:lnTo>
                    <a:pt x="7661" y="2861"/>
                  </a:lnTo>
                  <a:cubicBezTo>
                    <a:pt x="7661" y="1281"/>
                    <a:pt x="6378" y="1"/>
                    <a:pt x="48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63" name="Google Shape;5765;p70">
              <a:extLst>
                <a:ext uri="{FF2B5EF4-FFF2-40B4-BE49-F238E27FC236}">
                  <a16:creationId xmlns:a16="http://schemas.microsoft.com/office/drawing/2014/main" id="{F3403960-716A-A613-164A-CB69AD08D721}"/>
                </a:ext>
              </a:extLst>
            </p:cNvPr>
            <p:cNvSpPr/>
            <p:nvPr/>
          </p:nvSpPr>
          <p:spPr>
            <a:xfrm>
              <a:off x="4072650" y="3543175"/>
              <a:ext cx="64525" cy="64625"/>
            </a:xfrm>
            <a:custGeom>
              <a:avLst/>
              <a:gdLst/>
              <a:ahLst/>
              <a:cxnLst/>
              <a:rect l="l" t="t" r="r" b="b"/>
              <a:pathLst>
                <a:path w="2581" h="2585" extrusionOk="0">
                  <a:moveTo>
                    <a:pt x="1292" y="1"/>
                  </a:moveTo>
                  <a:cubicBezTo>
                    <a:pt x="578" y="1"/>
                    <a:pt x="0" y="579"/>
                    <a:pt x="0" y="1293"/>
                  </a:cubicBezTo>
                  <a:cubicBezTo>
                    <a:pt x="0" y="2006"/>
                    <a:pt x="578" y="2585"/>
                    <a:pt x="1292" y="2585"/>
                  </a:cubicBezTo>
                  <a:cubicBezTo>
                    <a:pt x="2003" y="2585"/>
                    <a:pt x="2581" y="2006"/>
                    <a:pt x="2581" y="1293"/>
                  </a:cubicBezTo>
                  <a:cubicBezTo>
                    <a:pt x="2581" y="579"/>
                    <a:pt x="2003" y="1"/>
                    <a:pt x="12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sp>
        <p:nvSpPr>
          <p:cNvPr id="264" name="Google Shape;5766;p70">
            <a:extLst>
              <a:ext uri="{FF2B5EF4-FFF2-40B4-BE49-F238E27FC236}">
                <a16:creationId xmlns:a16="http://schemas.microsoft.com/office/drawing/2014/main" id="{BF885EF2-3397-AE5C-E4AE-E12C107865DB}"/>
              </a:ext>
            </a:extLst>
          </p:cNvPr>
          <p:cNvSpPr/>
          <p:nvPr/>
        </p:nvSpPr>
        <p:spPr>
          <a:xfrm>
            <a:off x="9945695" y="2788161"/>
            <a:ext cx="452408" cy="452337"/>
          </a:xfrm>
          <a:custGeom>
            <a:avLst/>
            <a:gdLst/>
            <a:ahLst/>
            <a:cxnLst/>
            <a:rect l="l" t="t" r="r" b="b"/>
            <a:pathLst>
              <a:path w="19276" h="19273" extrusionOk="0">
                <a:moveTo>
                  <a:pt x="9640" y="5686"/>
                </a:moveTo>
                <a:cubicBezTo>
                  <a:pt x="11236" y="5686"/>
                  <a:pt x="12678" y="6647"/>
                  <a:pt x="13289" y="8125"/>
                </a:cubicBezTo>
                <a:cubicBezTo>
                  <a:pt x="13901" y="9601"/>
                  <a:pt x="13563" y="11302"/>
                  <a:pt x="12434" y="12431"/>
                </a:cubicBezTo>
                <a:cubicBezTo>
                  <a:pt x="11676" y="13187"/>
                  <a:pt x="10664" y="13590"/>
                  <a:pt x="9635" y="13590"/>
                </a:cubicBezTo>
                <a:cubicBezTo>
                  <a:pt x="9126" y="13590"/>
                  <a:pt x="8614" y="13491"/>
                  <a:pt x="8125" y="13289"/>
                </a:cubicBezTo>
                <a:cubicBezTo>
                  <a:pt x="6649" y="12675"/>
                  <a:pt x="5686" y="11236"/>
                  <a:pt x="5686" y="9637"/>
                </a:cubicBezTo>
                <a:cubicBezTo>
                  <a:pt x="5689" y="7454"/>
                  <a:pt x="7457" y="5686"/>
                  <a:pt x="9640" y="5686"/>
                </a:cubicBezTo>
                <a:close/>
                <a:moveTo>
                  <a:pt x="9640" y="1"/>
                </a:moveTo>
                <a:cubicBezTo>
                  <a:pt x="8297" y="1"/>
                  <a:pt x="7068" y="748"/>
                  <a:pt x="6451" y="1940"/>
                </a:cubicBezTo>
                <a:cubicBezTo>
                  <a:pt x="6093" y="1826"/>
                  <a:pt x="5726" y="1771"/>
                  <a:pt x="5363" y="1771"/>
                </a:cubicBezTo>
                <a:cubicBezTo>
                  <a:pt x="4425" y="1771"/>
                  <a:pt x="3509" y="2139"/>
                  <a:pt x="2825" y="2822"/>
                </a:cubicBezTo>
                <a:cubicBezTo>
                  <a:pt x="1877" y="3771"/>
                  <a:pt x="1536" y="5168"/>
                  <a:pt x="1940" y="6448"/>
                </a:cubicBezTo>
                <a:cubicBezTo>
                  <a:pt x="750" y="7065"/>
                  <a:pt x="1" y="8297"/>
                  <a:pt x="1" y="9637"/>
                </a:cubicBezTo>
                <a:cubicBezTo>
                  <a:pt x="1" y="10977"/>
                  <a:pt x="750" y="12208"/>
                  <a:pt x="1940" y="12826"/>
                </a:cubicBezTo>
                <a:cubicBezTo>
                  <a:pt x="1536" y="14105"/>
                  <a:pt x="1877" y="15503"/>
                  <a:pt x="2825" y="16451"/>
                </a:cubicBezTo>
                <a:cubicBezTo>
                  <a:pt x="3510" y="17136"/>
                  <a:pt x="4428" y="17504"/>
                  <a:pt x="5367" y="17504"/>
                </a:cubicBezTo>
                <a:cubicBezTo>
                  <a:pt x="5729" y="17504"/>
                  <a:pt x="6095" y="17449"/>
                  <a:pt x="6451" y="17337"/>
                </a:cubicBezTo>
                <a:cubicBezTo>
                  <a:pt x="7068" y="18526"/>
                  <a:pt x="8297" y="19273"/>
                  <a:pt x="9640" y="19273"/>
                </a:cubicBezTo>
                <a:cubicBezTo>
                  <a:pt x="10980" y="19273"/>
                  <a:pt x="12208" y="18526"/>
                  <a:pt x="12826" y="17337"/>
                </a:cubicBezTo>
                <a:cubicBezTo>
                  <a:pt x="13182" y="17449"/>
                  <a:pt x="13547" y="17504"/>
                  <a:pt x="13909" y="17504"/>
                </a:cubicBezTo>
                <a:cubicBezTo>
                  <a:pt x="14848" y="17504"/>
                  <a:pt x="15767" y="17136"/>
                  <a:pt x="16451" y="16451"/>
                </a:cubicBezTo>
                <a:cubicBezTo>
                  <a:pt x="17400" y="15503"/>
                  <a:pt x="17740" y="14105"/>
                  <a:pt x="17336" y="12826"/>
                </a:cubicBezTo>
                <a:cubicBezTo>
                  <a:pt x="18526" y="12208"/>
                  <a:pt x="19276" y="10977"/>
                  <a:pt x="19276" y="9637"/>
                </a:cubicBezTo>
                <a:cubicBezTo>
                  <a:pt x="19276" y="8297"/>
                  <a:pt x="18526" y="7065"/>
                  <a:pt x="17336" y="6448"/>
                </a:cubicBezTo>
                <a:cubicBezTo>
                  <a:pt x="17740" y="5168"/>
                  <a:pt x="17400" y="3771"/>
                  <a:pt x="16451" y="2822"/>
                </a:cubicBezTo>
                <a:cubicBezTo>
                  <a:pt x="15768" y="2139"/>
                  <a:pt x="14851" y="1771"/>
                  <a:pt x="13914" y="1771"/>
                </a:cubicBezTo>
                <a:cubicBezTo>
                  <a:pt x="13550" y="1771"/>
                  <a:pt x="13183" y="1826"/>
                  <a:pt x="12826" y="1940"/>
                </a:cubicBezTo>
                <a:cubicBezTo>
                  <a:pt x="12208" y="748"/>
                  <a:pt x="10980" y="1"/>
                  <a:pt x="9640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435D74"/>
              </a:solidFill>
            </a:endParaRPr>
          </a:p>
        </p:txBody>
      </p:sp>
      <p:sp>
        <p:nvSpPr>
          <p:cNvPr id="265" name="Google Shape;5767;p70">
            <a:extLst>
              <a:ext uri="{FF2B5EF4-FFF2-40B4-BE49-F238E27FC236}">
                <a16:creationId xmlns:a16="http://schemas.microsoft.com/office/drawing/2014/main" id="{48A7A2B9-553D-7B67-C563-C9FF133A049E}"/>
              </a:ext>
            </a:extLst>
          </p:cNvPr>
          <p:cNvSpPr/>
          <p:nvPr/>
        </p:nvSpPr>
        <p:spPr>
          <a:xfrm>
            <a:off x="10512269" y="2814634"/>
            <a:ext cx="452337" cy="399389"/>
          </a:xfrm>
          <a:custGeom>
            <a:avLst/>
            <a:gdLst/>
            <a:ahLst/>
            <a:cxnLst/>
            <a:rect l="l" t="t" r="r" b="b"/>
            <a:pathLst>
              <a:path w="19273" h="17017" extrusionOk="0">
                <a:moveTo>
                  <a:pt x="5119" y="1"/>
                </a:moveTo>
                <a:cubicBezTo>
                  <a:pt x="2198" y="1"/>
                  <a:pt x="0" y="2389"/>
                  <a:pt x="0" y="5554"/>
                </a:cubicBezTo>
                <a:cubicBezTo>
                  <a:pt x="0" y="8974"/>
                  <a:pt x="2744" y="11311"/>
                  <a:pt x="6902" y="14855"/>
                </a:cubicBezTo>
                <a:cubicBezTo>
                  <a:pt x="7607" y="15458"/>
                  <a:pt x="8408" y="16138"/>
                  <a:pt x="9239" y="16867"/>
                </a:cubicBezTo>
                <a:cubicBezTo>
                  <a:pt x="9352" y="16966"/>
                  <a:pt x="9493" y="17016"/>
                  <a:pt x="9635" y="17016"/>
                </a:cubicBezTo>
                <a:cubicBezTo>
                  <a:pt x="9776" y="17016"/>
                  <a:pt x="9918" y="16966"/>
                  <a:pt x="10031" y="16867"/>
                </a:cubicBezTo>
                <a:cubicBezTo>
                  <a:pt x="10862" y="16138"/>
                  <a:pt x="11663" y="15458"/>
                  <a:pt x="12370" y="14855"/>
                </a:cubicBezTo>
                <a:cubicBezTo>
                  <a:pt x="16526" y="11314"/>
                  <a:pt x="19272" y="8974"/>
                  <a:pt x="19272" y="5554"/>
                </a:cubicBezTo>
                <a:cubicBezTo>
                  <a:pt x="19272" y="2389"/>
                  <a:pt x="17071" y="1"/>
                  <a:pt x="14153" y="1"/>
                </a:cubicBezTo>
                <a:cubicBezTo>
                  <a:pt x="13105" y="1"/>
                  <a:pt x="12148" y="332"/>
                  <a:pt x="11301" y="986"/>
                </a:cubicBezTo>
                <a:cubicBezTo>
                  <a:pt x="10491" y="1612"/>
                  <a:pt x="9952" y="2410"/>
                  <a:pt x="9636" y="2991"/>
                </a:cubicBezTo>
                <a:cubicBezTo>
                  <a:pt x="9317" y="2410"/>
                  <a:pt x="8778" y="1612"/>
                  <a:pt x="7968" y="986"/>
                </a:cubicBezTo>
                <a:cubicBezTo>
                  <a:pt x="7122" y="332"/>
                  <a:pt x="6164" y="1"/>
                  <a:pt x="5119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435D74"/>
              </a:solidFill>
            </a:endParaRPr>
          </a:p>
        </p:txBody>
      </p:sp>
      <p:grpSp>
        <p:nvGrpSpPr>
          <p:cNvPr id="266" name="Google Shape;5768;p70">
            <a:extLst>
              <a:ext uri="{FF2B5EF4-FFF2-40B4-BE49-F238E27FC236}">
                <a16:creationId xmlns:a16="http://schemas.microsoft.com/office/drawing/2014/main" id="{90F4ECE2-394B-51BA-06D2-B05EF9D985CD}"/>
              </a:ext>
            </a:extLst>
          </p:cNvPr>
          <p:cNvGrpSpPr/>
          <p:nvPr/>
        </p:nvGrpSpPr>
        <p:grpSpPr>
          <a:xfrm>
            <a:off x="2374615" y="4499751"/>
            <a:ext cx="473624" cy="373173"/>
            <a:chOff x="5629975" y="3255775"/>
            <a:chExt cx="504500" cy="397500"/>
          </a:xfrm>
          <a:solidFill>
            <a:schemeClr val="tx1"/>
          </a:solidFill>
        </p:grpSpPr>
        <p:sp>
          <p:nvSpPr>
            <p:cNvPr id="267" name="Google Shape;5769;p70">
              <a:extLst>
                <a:ext uri="{FF2B5EF4-FFF2-40B4-BE49-F238E27FC236}">
                  <a16:creationId xmlns:a16="http://schemas.microsoft.com/office/drawing/2014/main" id="{EF1A86F5-ABB3-D342-3A18-B6236C00CD16}"/>
                </a:ext>
              </a:extLst>
            </p:cNvPr>
            <p:cNvSpPr/>
            <p:nvPr/>
          </p:nvSpPr>
          <p:spPr>
            <a:xfrm>
              <a:off x="5756375" y="3255775"/>
              <a:ext cx="112950" cy="143425"/>
            </a:xfrm>
            <a:custGeom>
              <a:avLst/>
              <a:gdLst/>
              <a:ahLst/>
              <a:cxnLst/>
              <a:rect l="l" t="t" r="r" b="b"/>
              <a:pathLst>
                <a:path w="4518" h="5737" extrusionOk="0">
                  <a:moveTo>
                    <a:pt x="2259" y="0"/>
                  </a:moveTo>
                  <a:cubicBezTo>
                    <a:pt x="793" y="0"/>
                    <a:pt x="1" y="2469"/>
                    <a:pt x="1" y="3478"/>
                  </a:cubicBezTo>
                  <a:cubicBezTo>
                    <a:pt x="1" y="4725"/>
                    <a:pt x="1013" y="5733"/>
                    <a:pt x="2259" y="5736"/>
                  </a:cubicBezTo>
                  <a:cubicBezTo>
                    <a:pt x="3506" y="5733"/>
                    <a:pt x="4518" y="4725"/>
                    <a:pt x="4518" y="3478"/>
                  </a:cubicBezTo>
                  <a:cubicBezTo>
                    <a:pt x="4518" y="2469"/>
                    <a:pt x="3729" y="0"/>
                    <a:pt x="22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68" name="Google Shape;5770;p70">
              <a:extLst>
                <a:ext uri="{FF2B5EF4-FFF2-40B4-BE49-F238E27FC236}">
                  <a16:creationId xmlns:a16="http://schemas.microsoft.com/office/drawing/2014/main" id="{EDCCA5F7-A3EE-1B14-5DEF-0EF528D34128}"/>
                </a:ext>
              </a:extLst>
            </p:cNvPr>
            <p:cNvSpPr/>
            <p:nvPr/>
          </p:nvSpPr>
          <p:spPr>
            <a:xfrm>
              <a:off x="5629975" y="3374400"/>
              <a:ext cx="140575" cy="136175"/>
            </a:xfrm>
            <a:custGeom>
              <a:avLst/>
              <a:gdLst/>
              <a:ahLst/>
              <a:cxnLst/>
              <a:rect l="l" t="t" r="r" b="b"/>
              <a:pathLst>
                <a:path w="5623" h="5447" extrusionOk="0">
                  <a:moveTo>
                    <a:pt x="1951" y="0"/>
                  </a:moveTo>
                  <a:cubicBezTo>
                    <a:pt x="1711" y="0"/>
                    <a:pt x="1480" y="53"/>
                    <a:pt x="1269" y="175"/>
                  </a:cubicBezTo>
                  <a:cubicBezTo>
                    <a:pt x="1" y="907"/>
                    <a:pt x="582" y="3443"/>
                    <a:pt x="1088" y="4316"/>
                  </a:cubicBezTo>
                  <a:cubicBezTo>
                    <a:pt x="1506" y="5041"/>
                    <a:pt x="2265" y="5447"/>
                    <a:pt x="3045" y="5447"/>
                  </a:cubicBezTo>
                  <a:cubicBezTo>
                    <a:pt x="3428" y="5447"/>
                    <a:pt x="3816" y="5349"/>
                    <a:pt x="4172" y="5144"/>
                  </a:cubicBezTo>
                  <a:cubicBezTo>
                    <a:pt x="5253" y="4521"/>
                    <a:pt x="5623" y="3138"/>
                    <a:pt x="5000" y="2057"/>
                  </a:cubicBezTo>
                  <a:cubicBezTo>
                    <a:pt x="4578" y="1330"/>
                    <a:pt x="3149" y="0"/>
                    <a:pt x="19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69" name="Google Shape;5771;p70">
              <a:extLst>
                <a:ext uri="{FF2B5EF4-FFF2-40B4-BE49-F238E27FC236}">
                  <a16:creationId xmlns:a16="http://schemas.microsoft.com/office/drawing/2014/main" id="{B1960CEB-4E49-E880-14C8-9FD94E7822FF}"/>
                </a:ext>
              </a:extLst>
            </p:cNvPr>
            <p:cNvSpPr/>
            <p:nvPr/>
          </p:nvSpPr>
          <p:spPr>
            <a:xfrm>
              <a:off x="5897525" y="3255775"/>
              <a:ext cx="112950" cy="143425"/>
            </a:xfrm>
            <a:custGeom>
              <a:avLst/>
              <a:gdLst/>
              <a:ahLst/>
              <a:cxnLst/>
              <a:rect l="l" t="t" r="r" b="b"/>
              <a:pathLst>
                <a:path w="4518" h="5737" extrusionOk="0">
                  <a:moveTo>
                    <a:pt x="2259" y="0"/>
                  </a:moveTo>
                  <a:cubicBezTo>
                    <a:pt x="793" y="0"/>
                    <a:pt x="1" y="2469"/>
                    <a:pt x="1" y="3478"/>
                  </a:cubicBezTo>
                  <a:cubicBezTo>
                    <a:pt x="1" y="4725"/>
                    <a:pt x="1013" y="5736"/>
                    <a:pt x="2259" y="5736"/>
                  </a:cubicBezTo>
                  <a:cubicBezTo>
                    <a:pt x="3506" y="5736"/>
                    <a:pt x="4518" y="4725"/>
                    <a:pt x="4518" y="3478"/>
                  </a:cubicBezTo>
                  <a:cubicBezTo>
                    <a:pt x="4518" y="2469"/>
                    <a:pt x="3729" y="0"/>
                    <a:pt x="22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70" name="Google Shape;5772;p70">
              <a:extLst>
                <a:ext uri="{FF2B5EF4-FFF2-40B4-BE49-F238E27FC236}">
                  <a16:creationId xmlns:a16="http://schemas.microsoft.com/office/drawing/2014/main" id="{C385607E-E400-4513-5667-169878BC7F01}"/>
                </a:ext>
              </a:extLst>
            </p:cNvPr>
            <p:cNvSpPr/>
            <p:nvPr/>
          </p:nvSpPr>
          <p:spPr>
            <a:xfrm>
              <a:off x="5996075" y="3373900"/>
              <a:ext cx="138400" cy="136200"/>
            </a:xfrm>
            <a:custGeom>
              <a:avLst/>
              <a:gdLst/>
              <a:ahLst/>
              <a:cxnLst/>
              <a:rect l="l" t="t" r="r" b="b"/>
              <a:pathLst>
                <a:path w="5536" h="5448" extrusionOk="0">
                  <a:moveTo>
                    <a:pt x="3670" y="1"/>
                  </a:moveTo>
                  <a:cubicBezTo>
                    <a:pt x="2471" y="1"/>
                    <a:pt x="1045" y="1330"/>
                    <a:pt x="624" y="2059"/>
                  </a:cubicBezTo>
                  <a:cubicBezTo>
                    <a:pt x="1" y="3137"/>
                    <a:pt x="371" y="4523"/>
                    <a:pt x="1452" y="5146"/>
                  </a:cubicBezTo>
                  <a:cubicBezTo>
                    <a:pt x="1808" y="5351"/>
                    <a:pt x="2199" y="5448"/>
                    <a:pt x="2586" y="5448"/>
                  </a:cubicBezTo>
                  <a:cubicBezTo>
                    <a:pt x="3381" y="5448"/>
                    <a:pt x="4158" y="5039"/>
                    <a:pt x="4575" y="4318"/>
                  </a:cubicBezTo>
                  <a:cubicBezTo>
                    <a:pt x="5168" y="3288"/>
                    <a:pt x="5535" y="858"/>
                    <a:pt x="4355" y="177"/>
                  </a:cubicBezTo>
                  <a:cubicBezTo>
                    <a:pt x="4142" y="54"/>
                    <a:pt x="3911" y="1"/>
                    <a:pt x="3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71" name="Google Shape;5773;p70">
              <a:extLst>
                <a:ext uri="{FF2B5EF4-FFF2-40B4-BE49-F238E27FC236}">
                  <a16:creationId xmlns:a16="http://schemas.microsoft.com/office/drawing/2014/main" id="{3684049B-9439-584C-0366-047ACB252C35}"/>
                </a:ext>
              </a:extLst>
            </p:cNvPr>
            <p:cNvSpPr/>
            <p:nvPr/>
          </p:nvSpPr>
          <p:spPr>
            <a:xfrm>
              <a:off x="5728150" y="3427400"/>
              <a:ext cx="310575" cy="225875"/>
            </a:xfrm>
            <a:custGeom>
              <a:avLst/>
              <a:gdLst/>
              <a:ahLst/>
              <a:cxnLst/>
              <a:rect l="l" t="t" r="r" b="b"/>
              <a:pathLst>
                <a:path w="12423" h="9035" extrusionOk="0">
                  <a:moveTo>
                    <a:pt x="6213" y="1"/>
                  </a:moveTo>
                  <a:cubicBezTo>
                    <a:pt x="5234" y="1"/>
                    <a:pt x="2259" y="1"/>
                    <a:pt x="2259" y="2822"/>
                  </a:cubicBezTo>
                  <a:lnTo>
                    <a:pt x="2259" y="3147"/>
                  </a:lnTo>
                  <a:cubicBezTo>
                    <a:pt x="2259" y="3376"/>
                    <a:pt x="2121" y="3584"/>
                    <a:pt x="1907" y="3671"/>
                  </a:cubicBezTo>
                  <a:cubicBezTo>
                    <a:pt x="750" y="4144"/>
                    <a:pt x="1" y="5141"/>
                    <a:pt x="1" y="6210"/>
                  </a:cubicBezTo>
                  <a:cubicBezTo>
                    <a:pt x="1" y="7767"/>
                    <a:pt x="1521" y="9034"/>
                    <a:pt x="3388" y="9034"/>
                  </a:cubicBezTo>
                  <a:cubicBezTo>
                    <a:pt x="3400" y="9035"/>
                    <a:pt x="3413" y="9035"/>
                    <a:pt x="3425" y="9035"/>
                  </a:cubicBezTo>
                  <a:cubicBezTo>
                    <a:pt x="3753" y="9035"/>
                    <a:pt x="4081" y="8995"/>
                    <a:pt x="4400" y="8917"/>
                  </a:cubicBezTo>
                  <a:cubicBezTo>
                    <a:pt x="4995" y="8766"/>
                    <a:pt x="5604" y="8691"/>
                    <a:pt x="6213" y="8691"/>
                  </a:cubicBezTo>
                  <a:cubicBezTo>
                    <a:pt x="6823" y="8691"/>
                    <a:pt x="7432" y="8766"/>
                    <a:pt x="8029" y="8917"/>
                  </a:cubicBezTo>
                  <a:cubicBezTo>
                    <a:pt x="8345" y="8995"/>
                    <a:pt x="8670" y="9035"/>
                    <a:pt x="8998" y="9035"/>
                  </a:cubicBezTo>
                  <a:cubicBezTo>
                    <a:pt x="9010" y="9035"/>
                    <a:pt x="9022" y="9035"/>
                    <a:pt x="9034" y="9034"/>
                  </a:cubicBezTo>
                  <a:cubicBezTo>
                    <a:pt x="10901" y="9034"/>
                    <a:pt x="12422" y="7767"/>
                    <a:pt x="12422" y="6210"/>
                  </a:cubicBezTo>
                  <a:cubicBezTo>
                    <a:pt x="12422" y="5138"/>
                    <a:pt x="11675" y="4141"/>
                    <a:pt x="10516" y="3671"/>
                  </a:cubicBezTo>
                  <a:cubicBezTo>
                    <a:pt x="10302" y="3584"/>
                    <a:pt x="10164" y="3376"/>
                    <a:pt x="10164" y="3147"/>
                  </a:cubicBezTo>
                  <a:lnTo>
                    <a:pt x="10164" y="2822"/>
                  </a:lnTo>
                  <a:cubicBezTo>
                    <a:pt x="10164" y="1"/>
                    <a:pt x="7191" y="1"/>
                    <a:pt x="621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272" name="Google Shape;5774;p70">
            <a:extLst>
              <a:ext uri="{FF2B5EF4-FFF2-40B4-BE49-F238E27FC236}">
                <a16:creationId xmlns:a16="http://schemas.microsoft.com/office/drawing/2014/main" id="{8564E9EF-CE81-1B47-0F74-29361EE54649}"/>
              </a:ext>
            </a:extLst>
          </p:cNvPr>
          <p:cNvGrpSpPr/>
          <p:nvPr/>
        </p:nvGrpSpPr>
        <p:grpSpPr>
          <a:xfrm>
            <a:off x="4883359" y="4499892"/>
            <a:ext cx="453675" cy="372892"/>
            <a:chOff x="6234950" y="3255925"/>
            <a:chExt cx="483250" cy="397200"/>
          </a:xfrm>
          <a:solidFill>
            <a:schemeClr val="tx1"/>
          </a:solidFill>
        </p:grpSpPr>
        <p:sp>
          <p:nvSpPr>
            <p:cNvPr id="273" name="Google Shape;5775;p70">
              <a:extLst>
                <a:ext uri="{FF2B5EF4-FFF2-40B4-BE49-F238E27FC236}">
                  <a16:creationId xmlns:a16="http://schemas.microsoft.com/office/drawing/2014/main" id="{3A3BB3BC-DA32-DA46-440B-E8033DB3F7ED}"/>
                </a:ext>
              </a:extLst>
            </p:cNvPr>
            <p:cNvSpPr/>
            <p:nvPr/>
          </p:nvSpPr>
          <p:spPr>
            <a:xfrm>
              <a:off x="6444675" y="3255925"/>
              <a:ext cx="128300" cy="90200"/>
            </a:xfrm>
            <a:custGeom>
              <a:avLst/>
              <a:gdLst/>
              <a:ahLst/>
              <a:cxnLst/>
              <a:rect l="l" t="t" r="r" b="b"/>
              <a:pathLst>
                <a:path w="5132" h="3608" extrusionOk="0">
                  <a:moveTo>
                    <a:pt x="567" y="0"/>
                  </a:moveTo>
                  <a:cubicBezTo>
                    <a:pt x="254" y="0"/>
                    <a:pt x="1" y="253"/>
                    <a:pt x="1" y="563"/>
                  </a:cubicBezTo>
                  <a:cubicBezTo>
                    <a:pt x="7" y="1662"/>
                    <a:pt x="368" y="2731"/>
                    <a:pt x="1034" y="3608"/>
                  </a:cubicBezTo>
                  <a:cubicBezTo>
                    <a:pt x="2097" y="3138"/>
                    <a:pt x="3325" y="2864"/>
                    <a:pt x="5014" y="2864"/>
                  </a:cubicBezTo>
                  <a:cubicBezTo>
                    <a:pt x="5054" y="2864"/>
                    <a:pt x="5093" y="2873"/>
                    <a:pt x="5132" y="2873"/>
                  </a:cubicBezTo>
                  <a:cubicBezTo>
                    <a:pt x="4289" y="1117"/>
                    <a:pt x="2515" y="0"/>
                    <a:pt x="5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74" name="Google Shape;5776;p70">
              <a:extLst>
                <a:ext uri="{FF2B5EF4-FFF2-40B4-BE49-F238E27FC236}">
                  <a16:creationId xmlns:a16="http://schemas.microsoft.com/office/drawing/2014/main" id="{8C41ECAA-4516-3F65-F0FA-A4BBC3690BDA}"/>
                </a:ext>
              </a:extLst>
            </p:cNvPr>
            <p:cNvSpPr/>
            <p:nvPr/>
          </p:nvSpPr>
          <p:spPr>
            <a:xfrm>
              <a:off x="6444750" y="3563200"/>
              <a:ext cx="128225" cy="89925"/>
            </a:xfrm>
            <a:custGeom>
              <a:avLst/>
              <a:gdLst/>
              <a:ahLst/>
              <a:cxnLst/>
              <a:rect l="l" t="t" r="r" b="b"/>
              <a:pathLst>
                <a:path w="5129" h="3597" extrusionOk="0">
                  <a:moveTo>
                    <a:pt x="1022" y="1"/>
                  </a:moveTo>
                  <a:cubicBezTo>
                    <a:pt x="362" y="874"/>
                    <a:pt x="4" y="1937"/>
                    <a:pt x="1" y="3033"/>
                  </a:cubicBezTo>
                  <a:cubicBezTo>
                    <a:pt x="1" y="3343"/>
                    <a:pt x="251" y="3596"/>
                    <a:pt x="564" y="3596"/>
                  </a:cubicBezTo>
                  <a:cubicBezTo>
                    <a:pt x="2512" y="3596"/>
                    <a:pt x="4286" y="2479"/>
                    <a:pt x="5129" y="724"/>
                  </a:cubicBezTo>
                  <a:cubicBezTo>
                    <a:pt x="5093" y="724"/>
                    <a:pt x="5051" y="736"/>
                    <a:pt x="5011" y="736"/>
                  </a:cubicBezTo>
                  <a:cubicBezTo>
                    <a:pt x="3319" y="736"/>
                    <a:pt x="2088" y="462"/>
                    <a:pt x="10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75" name="Google Shape;5777;p70">
              <a:extLst>
                <a:ext uri="{FF2B5EF4-FFF2-40B4-BE49-F238E27FC236}">
                  <a16:creationId xmlns:a16="http://schemas.microsoft.com/office/drawing/2014/main" id="{ECDA9AE5-69E9-0099-51E4-D939D8C53ECE}"/>
                </a:ext>
              </a:extLst>
            </p:cNvPr>
            <p:cNvSpPr/>
            <p:nvPr/>
          </p:nvSpPr>
          <p:spPr>
            <a:xfrm>
              <a:off x="6375350" y="3355650"/>
              <a:ext cx="244750" cy="197650"/>
            </a:xfrm>
            <a:custGeom>
              <a:avLst/>
              <a:gdLst/>
              <a:ahLst/>
              <a:cxnLst/>
              <a:rect l="l" t="t" r="r" b="b"/>
              <a:pathLst>
                <a:path w="9790" h="7906" extrusionOk="0">
                  <a:moveTo>
                    <a:pt x="6045" y="2610"/>
                  </a:moveTo>
                  <a:cubicBezTo>
                    <a:pt x="6190" y="2610"/>
                    <a:pt x="6335" y="2666"/>
                    <a:pt x="6444" y="2777"/>
                  </a:cubicBezTo>
                  <a:cubicBezTo>
                    <a:pt x="6664" y="2997"/>
                    <a:pt x="6664" y="3356"/>
                    <a:pt x="6444" y="3575"/>
                  </a:cubicBezTo>
                  <a:cubicBezTo>
                    <a:pt x="6225" y="3795"/>
                    <a:pt x="6225" y="4153"/>
                    <a:pt x="6444" y="4373"/>
                  </a:cubicBezTo>
                  <a:cubicBezTo>
                    <a:pt x="6664" y="4593"/>
                    <a:pt x="6664" y="4951"/>
                    <a:pt x="6444" y="5171"/>
                  </a:cubicBezTo>
                  <a:cubicBezTo>
                    <a:pt x="6335" y="5281"/>
                    <a:pt x="6190" y="5336"/>
                    <a:pt x="6045" y="5336"/>
                  </a:cubicBezTo>
                  <a:cubicBezTo>
                    <a:pt x="5901" y="5336"/>
                    <a:pt x="5756" y="5281"/>
                    <a:pt x="5646" y="5171"/>
                  </a:cubicBezTo>
                  <a:cubicBezTo>
                    <a:pt x="4984" y="4509"/>
                    <a:pt x="4984" y="3440"/>
                    <a:pt x="5646" y="2777"/>
                  </a:cubicBezTo>
                  <a:cubicBezTo>
                    <a:pt x="5756" y="2666"/>
                    <a:pt x="5901" y="2610"/>
                    <a:pt x="6045" y="2610"/>
                  </a:cubicBezTo>
                  <a:close/>
                  <a:moveTo>
                    <a:pt x="7787" y="1"/>
                  </a:moveTo>
                  <a:cubicBezTo>
                    <a:pt x="4463" y="1"/>
                    <a:pt x="3204" y="1064"/>
                    <a:pt x="919" y="2997"/>
                  </a:cubicBezTo>
                  <a:lnTo>
                    <a:pt x="271" y="3542"/>
                  </a:lnTo>
                  <a:cubicBezTo>
                    <a:pt x="0" y="3765"/>
                    <a:pt x="0" y="4181"/>
                    <a:pt x="271" y="4406"/>
                  </a:cubicBezTo>
                  <a:lnTo>
                    <a:pt x="856" y="4897"/>
                  </a:lnTo>
                  <a:cubicBezTo>
                    <a:pt x="3147" y="6837"/>
                    <a:pt x="4412" y="7906"/>
                    <a:pt x="7787" y="7906"/>
                  </a:cubicBezTo>
                  <a:cubicBezTo>
                    <a:pt x="8450" y="7902"/>
                    <a:pt x="9106" y="7788"/>
                    <a:pt x="9730" y="7574"/>
                  </a:cubicBezTo>
                  <a:cubicBezTo>
                    <a:pt x="8357" y="6951"/>
                    <a:pt x="7456" y="5602"/>
                    <a:pt x="7411" y="4093"/>
                  </a:cubicBezTo>
                  <a:cubicBezTo>
                    <a:pt x="7366" y="2588"/>
                    <a:pt x="8179" y="1184"/>
                    <a:pt x="9513" y="480"/>
                  </a:cubicBezTo>
                  <a:cubicBezTo>
                    <a:pt x="9603" y="432"/>
                    <a:pt x="9697" y="398"/>
                    <a:pt x="9790" y="356"/>
                  </a:cubicBezTo>
                  <a:cubicBezTo>
                    <a:pt x="9149" y="124"/>
                    <a:pt x="8471" y="4"/>
                    <a:pt x="77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76" name="Google Shape;5778;p70">
              <a:extLst>
                <a:ext uri="{FF2B5EF4-FFF2-40B4-BE49-F238E27FC236}">
                  <a16:creationId xmlns:a16="http://schemas.microsoft.com/office/drawing/2014/main" id="{C0106F92-D5D2-025A-77D7-C9151E2748CE}"/>
                </a:ext>
              </a:extLst>
            </p:cNvPr>
            <p:cNvSpPr/>
            <p:nvPr/>
          </p:nvSpPr>
          <p:spPr>
            <a:xfrm>
              <a:off x="6587875" y="3385100"/>
              <a:ext cx="130325" cy="140500"/>
            </a:xfrm>
            <a:custGeom>
              <a:avLst/>
              <a:gdLst/>
              <a:ahLst/>
              <a:cxnLst/>
              <a:rect l="l" t="t" r="r" b="b"/>
              <a:pathLst>
                <a:path w="5213" h="5620" extrusionOk="0">
                  <a:moveTo>
                    <a:pt x="2343" y="1789"/>
                  </a:moveTo>
                  <a:cubicBezTo>
                    <a:pt x="2633" y="1789"/>
                    <a:pt x="2912" y="2015"/>
                    <a:pt x="2912" y="2355"/>
                  </a:cubicBezTo>
                  <a:cubicBezTo>
                    <a:pt x="2912" y="2665"/>
                    <a:pt x="2659" y="2918"/>
                    <a:pt x="2349" y="2918"/>
                  </a:cubicBezTo>
                  <a:cubicBezTo>
                    <a:pt x="1846" y="2918"/>
                    <a:pt x="1593" y="2310"/>
                    <a:pt x="1948" y="1955"/>
                  </a:cubicBezTo>
                  <a:cubicBezTo>
                    <a:pt x="2063" y="1840"/>
                    <a:pt x="2204" y="1789"/>
                    <a:pt x="2343" y="1789"/>
                  </a:cubicBezTo>
                  <a:close/>
                  <a:moveTo>
                    <a:pt x="2846" y="0"/>
                  </a:moveTo>
                  <a:cubicBezTo>
                    <a:pt x="2394" y="0"/>
                    <a:pt x="1947" y="85"/>
                    <a:pt x="1539" y="301"/>
                  </a:cubicBezTo>
                  <a:cubicBezTo>
                    <a:pt x="645" y="774"/>
                    <a:pt x="72" y="1687"/>
                    <a:pt x="36" y="2698"/>
                  </a:cubicBezTo>
                  <a:cubicBezTo>
                    <a:pt x="0" y="3707"/>
                    <a:pt x="506" y="4662"/>
                    <a:pt x="1367" y="5195"/>
                  </a:cubicBezTo>
                  <a:cubicBezTo>
                    <a:pt x="1792" y="5460"/>
                    <a:pt x="2280" y="5607"/>
                    <a:pt x="2782" y="5619"/>
                  </a:cubicBezTo>
                  <a:cubicBezTo>
                    <a:pt x="3752" y="4957"/>
                    <a:pt x="4550" y="4078"/>
                    <a:pt x="5119" y="3051"/>
                  </a:cubicBezTo>
                  <a:cubicBezTo>
                    <a:pt x="5213" y="2882"/>
                    <a:pt x="5213" y="2674"/>
                    <a:pt x="5119" y="2506"/>
                  </a:cubicBezTo>
                  <a:cubicBezTo>
                    <a:pt x="4568" y="1512"/>
                    <a:pt x="3797" y="654"/>
                    <a:pt x="2870" y="0"/>
                  </a:cubicBezTo>
                  <a:cubicBezTo>
                    <a:pt x="2862" y="0"/>
                    <a:pt x="2854" y="0"/>
                    <a:pt x="28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77" name="Google Shape;5779;p70">
              <a:extLst>
                <a:ext uri="{FF2B5EF4-FFF2-40B4-BE49-F238E27FC236}">
                  <a16:creationId xmlns:a16="http://schemas.microsoft.com/office/drawing/2014/main" id="{B1A22AE2-F0FC-498A-CABC-9B44AD5D3C83}"/>
                </a:ext>
              </a:extLst>
            </p:cNvPr>
            <p:cNvSpPr/>
            <p:nvPr/>
          </p:nvSpPr>
          <p:spPr>
            <a:xfrm>
              <a:off x="6234950" y="3469100"/>
              <a:ext cx="165050" cy="141200"/>
            </a:xfrm>
            <a:custGeom>
              <a:avLst/>
              <a:gdLst/>
              <a:ahLst/>
              <a:cxnLst/>
              <a:rect l="l" t="t" r="r" b="b"/>
              <a:pathLst>
                <a:path w="6602" h="5648" extrusionOk="0">
                  <a:moveTo>
                    <a:pt x="3990" y="1"/>
                  </a:moveTo>
                  <a:cubicBezTo>
                    <a:pt x="1807" y="1"/>
                    <a:pt x="0" y="1772"/>
                    <a:pt x="0" y="3955"/>
                  </a:cubicBezTo>
                  <a:lnTo>
                    <a:pt x="0" y="5084"/>
                  </a:lnTo>
                  <a:cubicBezTo>
                    <a:pt x="0" y="5394"/>
                    <a:pt x="253" y="5647"/>
                    <a:pt x="566" y="5647"/>
                  </a:cubicBezTo>
                  <a:lnTo>
                    <a:pt x="1696" y="5647"/>
                  </a:lnTo>
                  <a:cubicBezTo>
                    <a:pt x="4014" y="5647"/>
                    <a:pt x="5996" y="4075"/>
                    <a:pt x="6601" y="1943"/>
                  </a:cubicBezTo>
                  <a:cubicBezTo>
                    <a:pt x="6324" y="1717"/>
                    <a:pt x="6041" y="1476"/>
                    <a:pt x="5740" y="1223"/>
                  </a:cubicBezTo>
                  <a:lnTo>
                    <a:pt x="5481" y="1004"/>
                  </a:lnTo>
                  <a:lnTo>
                    <a:pt x="4391" y="2097"/>
                  </a:lnTo>
                  <a:cubicBezTo>
                    <a:pt x="4281" y="2203"/>
                    <a:pt x="4139" y="2255"/>
                    <a:pt x="3997" y="2255"/>
                  </a:cubicBezTo>
                  <a:cubicBezTo>
                    <a:pt x="3852" y="2255"/>
                    <a:pt x="3708" y="2200"/>
                    <a:pt x="3599" y="2091"/>
                  </a:cubicBezTo>
                  <a:cubicBezTo>
                    <a:pt x="3379" y="1871"/>
                    <a:pt x="3376" y="1519"/>
                    <a:pt x="3593" y="1299"/>
                  </a:cubicBezTo>
                  <a:lnTo>
                    <a:pt x="4611" y="278"/>
                  </a:lnTo>
                  <a:lnTo>
                    <a:pt x="428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78" name="Google Shape;5780;p70">
              <a:extLst>
                <a:ext uri="{FF2B5EF4-FFF2-40B4-BE49-F238E27FC236}">
                  <a16:creationId xmlns:a16="http://schemas.microsoft.com/office/drawing/2014/main" id="{5C8962D8-8FA4-6AB6-BCC6-CF027515639F}"/>
                </a:ext>
              </a:extLst>
            </p:cNvPr>
            <p:cNvSpPr/>
            <p:nvPr/>
          </p:nvSpPr>
          <p:spPr>
            <a:xfrm>
              <a:off x="6234950" y="3299725"/>
              <a:ext cx="165050" cy="141175"/>
            </a:xfrm>
            <a:custGeom>
              <a:avLst/>
              <a:gdLst/>
              <a:ahLst/>
              <a:cxnLst/>
              <a:rect l="l" t="t" r="r" b="b"/>
              <a:pathLst>
                <a:path w="6602" h="5647" extrusionOk="0">
                  <a:moveTo>
                    <a:pt x="566" y="1"/>
                  </a:moveTo>
                  <a:cubicBezTo>
                    <a:pt x="253" y="1"/>
                    <a:pt x="3" y="254"/>
                    <a:pt x="3" y="567"/>
                  </a:cubicBezTo>
                  <a:lnTo>
                    <a:pt x="3" y="1699"/>
                  </a:lnTo>
                  <a:cubicBezTo>
                    <a:pt x="0" y="3879"/>
                    <a:pt x="1807" y="5647"/>
                    <a:pt x="3990" y="5647"/>
                  </a:cubicBezTo>
                  <a:lnTo>
                    <a:pt x="4285" y="5647"/>
                  </a:lnTo>
                  <a:lnTo>
                    <a:pt x="4611" y="5373"/>
                  </a:lnTo>
                  <a:lnTo>
                    <a:pt x="3593" y="4352"/>
                  </a:lnTo>
                  <a:cubicBezTo>
                    <a:pt x="3379" y="4132"/>
                    <a:pt x="3382" y="3780"/>
                    <a:pt x="3599" y="3563"/>
                  </a:cubicBezTo>
                  <a:cubicBezTo>
                    <a:pt x="3710" y="3451"/>
                    <a:pt x="3856" y="3396"/>
                    <a:pt x="4001" y="3396"/>
                  </a:cubicBezTo>
                  <a:cubicBezTo>
                    <a:pt x="4142" y="3396"/>
                    <a:pt x="4282" y="3448"/>
                    <a:pt x="4391" y="3554"/>
                  </a:cubicBezTo>
                  <a:lnTo>
                    <a:pt x="5481" y="4644"/>
                  </a:lnTo>
                  <a:lnTo>
                    <a:pt x="5809" y="4370"/>
                  </a:lnTo>
                  <a:cubicBezTo>
                    <a:pt x="6083" y="4138"/>
                    <a:pt x="6345" y="3918"/>
                    <a:pt x="6601" y="3704"/>
                  </a:cubicBezTo>
                  <a:cubicBezTo>
                    <a:pt x="5996" y="1575"/>
                    <a:pt x="4017" y="1"/>
                    <a:pt x="16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279" name="Google Shape;5781;p70">
            <a:extLst>
              <a:ext uri="{FF2B5EF4-FFF2-40B4-BE49-F238E27FC236}">
                <a16:creationId xmlns:a16="http://schemas.microsoft.com/office/drawing/2014/main" id="{4AA35FF1-AD15-A5B4-0F62-8CC83E8125FA}"/>
              </a:ext>
            </a:extLst>
          </p:cNvPr>
          <p:cNvGrpSpPr/>
          <p:nvPr/>
        </p:nvGrpSpPr>
        <p:grpSpPr>
          <a:xfrm>
            <a:off x="6614400" y="3341169"/>
            <a:ext cx="424056" cy="452337"/>
            <a:chOff x="914900" y="3806450"/>
            <a:chExt cx="451700" cy="481825"/>
          </a:xfrm>
          <a:solidFill>
            <a:schemeClr val="tx1"/>
          </a:solidFill>
        </p:grpSpPr>
        <p:sp>
          <p:nvSpPr>
            <p:cNvPr id="280" name="Google Shape;5782;p70">
              <a:extLst>
                <a:ext uri="{FF2B5EF4-FFF2-40B4-BE49-F238E27FC236}">
                  <a16:creationId xmlns:a16="http://schemas.microsoft.com/office/drawing/2014/main" id="{A54FCA04-9C2C-847A-118A-C23467F84C0E}"/>
                </a:ext>
              </a:extLst>
            </p:cNvPr>
            <p:cNvSpPr/>
            <p:nvPr/>
          </p:nvSpPr>
          <p:spPr>
            <a:xfrm>
              <a:off x="914900" y="4174425"/>
              <a:ext cx="423400" cy="113850"/>
            </a:xfrm>
            <a:custGeom>
              <a:avLst/>
              <a:gdLst/>
              <a:ahLst/>
              <a:cxnLst/>
              <a:rect l="l" t="t" r="r" b="b"/>
              <a:pathLst>
                <a:path w="16936" h="4554" extrusionOk="0">
                  <a:moveTo>
                    <a:pt x="564" y="0"/>
                  </a:moveTo>
                  <a:cubicBezTo>
                    <a:pt x="250" y="0"/>
                    <a:pt x="0" y="250"/>
                    <a:pt x="0" y="563"/>
                  </a:cubicBezTo>
                  <a:cubicBezTo>
                    <a:pt x="0" y="877"/>
                    <a:pt x="250" y="1130"/>
                    <a:pt x="564" y="1130"/>
                  </a:cubicBezTo>
                  <a:lnTo>
                    <a:pt x="2259" y="1130"/>
                  </a:lnTo>
                  <a:lnTo>
                    <a:pt x="2259" y="2861"/>
                  </a:lnTo>
                  <a:cubicBezTo>
                    <a:pt x="2259" y="3795"/>
                    <a:pt x="3015" y="4553"/>
                    <a:pt x="3951" y="4553"/>
                  </a:cubicBezTo>
                  <a:cubicBezTo>
                    <a:pt x="4264" y="4553"/>
                    <a:pt x="4517" y="4300"/>
                    <a:pt x="4517" y="3990"/>
                  </a:cubicBezTo>
                  <a:lnTo>
                    <a:pt x="4517" y="1130"/>
                  </a:lnTo>
                  <a:lnTo>
                    <a:pt x="5646" y="1130"/>
                  </a:lnTo>
                  <a:lnTo>
                    <a:pt x="5646" y="1693"/>
                  </a:lnTo>
                  <a:cubicBezTo>
                    <a:pt x="5646" y="2629"/>
                    <a:pt x="6402" y="3424"/>
                    <a:pt x="7339" y="3424"/>
                  </a:cubicBezTo>
                  <a:cubicBezTo>
                    <a:pt x="7652" y="3424"/>
                    <a:pt x="7905" y="3171"/>
                    <a:pt x="7905" y="2861"/>
                  </a:cubicBezTo>
                  <a:lnTo>
                    <a:pt x="7905" y="1130"/>
                  </a:lnTo>
                  <a:lnTo>
                    <a:pt x="9034" y="1130"/>
                  </a:lnTo>
                  <a:lnTo>
                    <a:pt x="9034" y="3990"/>
                  </a:lnTo>
                  <a:cubicBezTo>
                    <a:pt x="9034" y="4300"/>
                    <a:pt x="9284" y="4553"/>
                    <a:pt x="9597" y="4553"/>
                  </a:cubicBezTo>
                  <a:cubicBezTo>
                    <a:pt x="9910" y="4553"/>
                    <a:pt x="10163" y="4300"/>
                    <a:pt x="10163" y="3990"/>
                  </a:cubicBezTo>
                  <a:lnTo>
                    <a:pt x="10163" y="1130"/>
                  </a:lnTo>
                  <a:lnTo>
                    <a:pt x="16373" y="1130"/>
                  </a:lnTo>
                  <a:cubicBezTo>
                    <a:pt x="16686" y="1130"/>
                    <a:pt x="16936" y="877"/>
                    <a:pt x="16936" y="563"/>
                  </a:cubicBezTo>
                  <a:cubicBezTo>
                    <a:pt x="16936" y="250"/>
                    <a:pt x="16686" y="0"/>
                    <a:pt x="163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81" name="Google Shape;5783;p70">
              <a:extLst>
                <a:ext uri="{FF2B5EF4-FFF2-40B4-BE49-F238E27FC236}">
                  <a16:creationId xmlns:a16="http://schemas.microsoft.com/office/drawing/2014/main" id="{37F76CC0-6571-0786-EE16-0CCE3FF26A99}"/>
                </a:ext>
              </a:extLst>
            </p:cNvPr>
            <p:cNvSpPr/>
            <p:nvPr/>
          </p:nvSpPr>
          <p:spPr>
            <a:xfrm>
              <a:off x="971350" y="3806450"/>
              <a:ext cx="254100" cy="339775"/>
            </a:xfrm>
            <a:custGeom>
              <a:avLst/>
              <a:gdLst/>
              <a:ahLst/>
              <a:cxnLst/>
              <a:rect l="l" t="t" r="r" b="b"/>
              <a:pathLst>
                <a:path w="10164" h="13591" extrusionOk="0">
                  <a:moveTo>
                    <a:pt x="7563" y="2032"/>
                  </a:moveTo>
                  <a:cubicBezTo>
                    <a:pt x="7853" y="2032"/>
                    <a:pt x="8131" y="2256"/>
                    <a:pt x="8131" y="2596"/>
                  </a:cubicBezTo>
                  <a:cubicBezTo>
                    <a:pt x="8131" y="2937"/>
                    <a:pt x="7852" y="3163"/>
                    <a:pt x="7562" y="3163"/>
                  </a:cubicBezTo>
                  <a:cubicBezTo>
                    <a:pt x="7423" y="3163"/>
                    <a:pt x="7282" y="3111"/>
                    <a:pt x="7168" y="2997"/>
                  </a:cubicBezTo>
                  <a:cubicBezTo>
                    <a:pt x="6945" y="2777"/>
                    <a:pt x="6945" y="2418"/>
                    <a:pt x="7168" y="2199"/>
                  </a:cubicBezTo>
                  <a:cubicBezTo>
                    <a:pt x="7283" y="2083"/>
                    <a:pt x="7425" y="2032"/>
                    <a:pt x="7563" y="2032"/>
                  </a:cubicBezTo>
                  <a:close/>
                  <a:moveTo>
                    <a:pt x="7339" y="0"/>
                  </a:moveTo>
                  <a:cubicBezTo>
                    <a:pt x="5412" y="0"/>
                    <a:pt x="3759" y="1087"/>
                    <a:pt x="2901" y="2668"/>
                  </a:cubicBezTo>
                  <a:cubicBezTo>
                    <a:pt x="2852" y="2674"/>
                    <a:pt x="2804" y="2686"/>
                    <a:pt x="2762" y="2704"/>
                  </a:cubicBezTo>
                  <a:cubicBezTo>
                    <a:pt x="2602" y="2782"/>
                    <a:pt x="2431" y="2819"/>
                    <a:pt x="2260" y="2819"/>
                  </a:cubicBezTo>
                  <a:cubicBezTo>
                    <a:pt x="1967" y="2819"/>
                    <a:pt x="1678" y="2707"/>
                    <a:pt x="1458" y="2494"/>
                  </a:cubicBezTo>
                  <a:cubicBezTo>
                    <a:pt x="1247" y="2280"/>
                    <a:pt x="1127" y="1994"/>
                    <a:pt x="1130" y="1696"/>
                  </a:cubicBezTo>
                  <a:cubicBezTo>
                    <a:pt x="1130" y="1395"/>
                    <a:pt x="1247" y="1178"/>
                    <a:pt x="1458" y="964"/>
                  </a:cubicBezTo>
                  <a:cubicBezTo>
                    <a:pt x="1681" y="744"/>
                    <a:pt x="1681" y="386"/>
                    <a:pt x="1458" y="166"/>
                  </a:cubicBezTo>
                  <a:cubicBezTo>
                    <a:pt x="1348" y="56"/>
                    <a:pt x="1204" y="1"/>
                    <a:pt x="1059" y="1"/>
                  </a:cubicBezTo>
                  <a:cubicBezTo>
                    <a:pt x="915" y="1"/>
                    <a:pt x="770" y="56"/>
                    <a:pt x="660" y="166"/>
                  </a:cubicBezTo>
                  <a:cubicBezTo>
                    <a:pt x="236" y="594"/>
                    <a:pt x="1" y="1093"/>
                    <a:pt x="1" y="1696"/>
                  </a:cubicBezTo>
                  <a:cubicBezTo>
                    <a:pt x="1" y="2942"/>
                    <a:pt x="1010" y="3954"/>
                    <a:pt x="2259" y="3954"/>
                  </a:cubicBezTo>
                  <a:cubicBezTo>
                    <a:pt x="2307" y="3954"/>
                    <a:pt x="2353" y="3939"/>
                    <a:pt x="2401" y="3936"/>
                  </a:cubicBezTo>
                  <a:lnTo>
                    <a:pt x="2401" y="3936"/>
                  </a:lnTo>
                  <a:cubicBezTo>
                    <a:pt x="2319" y="4282"/>
                    <a:pt x="2274" y="4635"/>
                    <a:pt x="2265" y="4990"/>
                  </a:cubicBezTo>
                  <a:cubicBezTo>
                    <a:pt x="2976" y="4680"/>
                    <a:pt x="3741" y="4517"/>
                    <a:pt x="4518" y="4517"/>
                  </a:cubicBezTo>
                  <a:lnTo>
                    <a:pt x="5081" y="4517"/>
                  </a:lnTo>
                  <a:cubicBezTo>
                    <a:pt x="6017" y="4517"/>
                    <a:pt x="6773" y="5276"/>
                    <a:pt x="6776" y="6213"/>
                  </a:cubicBezTo>
                  <a:lnTo>
                    <a:pt x="6776" y="9073"/>
                  </a:lnTo>
                  <a:cubicBezTo>
                    <a:pt x="6776" y="10925"/>
                    <a:pt x="5864" y="12557"/>
                    <a:pt x="4482" y="13590"/>
                  </a:cubicBezTo>
                  <a:lnTo>
                    <a:pt x="6210" y="13590"/>
                  </a:lnTo>
                  <a:cubicBezTo>
                    <a:pt x="8393" y="13590"/>
                    <a:pt x="10164" y="11820"/>
                    <a:pt x="10164" y="9636"/>
                  </a:cubicBezTo>
                  <a:lnTo>
                    <a:pt x="1016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82" name="Google Shape;5784;p70">
              <a:extLst>
                <a:ext uri="{FF2B5EF4-FFF2-40B4-BE49-F238E27FC236}">
                  <a16:creationId xmlns:a16="http://schemas.microsoft.com/office/drawing/2014/main" id="{8018C7D5-5412-2BD1-F872-41864C4B21BD}"/>
                </a:ext>
              </a:extLst>
            </p:cNvPr>
            <p:cNvSpPr/>
            <p:nvPr/>
          </p:nvSpPr>
          <p:spPr>
            <a:xfrm>
              <a:off x="971350" y="3947600"/>
              <a:ext cx="141175" cy="198625"/>
            </a:xfrm>
            <a:custGeom>
              <a:avLst/>
              <a:gdLst/>
              <a:ahLst/>
              <a:cxnLst/>
              <a:rect l="l" t="t" r="r" b="b"/>
              <a:pathLst>
                <a:path w="5647" h="7945" extrusionOk="0">
                  <a:moveTo>
                    <a:pt x="4518" y="0"/>
                  </a:moveTo>
                  <a:cubicBezTo>
                    <a:pt x="2021" y="0"/>
                    <a:pt x="1" y="2060"/>
                    <a:pt x="1" y="4556"/>
                  </a:cubicBezTo>
                  <a:lnTo>
                    <a:pt x="1" y="6815"/>
                  </a:lnTo>
                  <a:cubicBezTo>
                    <a:pt x="934" y="6812"/>
                    <a:pt x="1693" y="6056"/>
                    <a:pt x="1693" y="5120"/>
                  </a:cubicBezTo>
                  <a:cubicBezTo>
                    <a:pt x="1693" y="4806"/>
                    <a:pt x="1946" y="4556"/>
                    <a:pt x="2259" y="4556"/>
                  </a:cubicBezTo>
                  <a:cubicBezTo>
                    <a:pt x="2569" y="4556"/>
                    <a:pt x="2822" y="4806"/>
                    <a:pt x="2822" y="5120"/>
                  </a:cubicBezTo>
                  <a:cubicBezTo>
                    <a:pt x="2822" y="6547"/>
                    <a:pt x="1753" y="7718"/>
                    <a:pt x="377" y="7905"/>
                  </a:cubicBezTo>
                  <a:cubicBezTo>
                    <a:pt x="434" y="7929"/>
                    <a:pt x="501" y="7941"/>
                    <a:pt x="564" y="7944"/>
                  </a:cubicBezTo>
                  <a:lnTo>
                    <a:pt x="1130" y="7944"/>
                  </a:lnTo>
                  <a:cubicBezTo>
                    <a:pt x="3623" y="7944"/>
                    <a:pt x="5647" y="5921"/>
                    <a:pt x="5647" y="3427"/>
                  </a:cubicBezTo>
                  <a:lnTo>
                    <a:pt x="5647" y="567"/>
                  </a:lnTo>
                  <a:cubicBezTo>
                    <a:pt x="5647" y="253"/>
                    <a:pt x="5394" y="0"/>
                    <a:pt x="50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83" name="Google Shape;5785;p70">
              <a:extLst>
                <a:ext uri="{FF2B5EF4-FFF2-40B4-BE49-F238E27FC236}">
                  <a16:creationId xmlns:a16="http://schemas.microsoft.com/office/drawing/2014/main" id="{773548E9-AF22-CC79-BE7B-10114D00D4F6}"/>
                </a:ext>
              </a:extLst>
            </p:cNvPr>
            <p:cNvSpPr/>
            <p:nvPr/>
          </p:nvSpPr>
          <p:spPr>
            <a:xfrm>
              <a:off x="1253675" y="3806450"/>
              <a:ext cx="112925" cy="90350"/>
            </a:xfrm>
            <a:custGeom>
              <a:avLst/>
              <a:gdLst/>
              <a:ahLst/>
              <a:cxnLst/>
              <a:rect l="l" t="t" r="r" b="b"/>
              <a:pathLst>
                <a:path w="4517" h="3614" extrusionOk="0">
                  <a:moveTo>
                    <a:pt x="0" y="0"/>
                  </a:moveTo>
                  <a:lnTo>
                    <a:pt x="0" y="1696"/>
                  </a:lnTo>
                  <a:cubicBezTo>
                    <a:pt x="142" y="1685"/>
                    <a:pt x="428" y="1669"/>
                    <a:pt x="771" y="1669"/>
                  </a:cubicBezTo>
                  <a:cubicBezTo>
                    <a:pt x="1415" y="1669"/>
                    <a:pt x="2264" y="1726"/>
                    <a:pt x="2749" y="1988"/>
                  </a:cubicBezTo>
                  <a:cubicBezTo>
                    <a:pt x="3355" y="2313"/>
                    <a:pt x="4062" y="3078"/>
                    <a:pt x="4517" y="3614"/>
                  </a:cubicBezTo>
                  <a:lnTo>
                    <a:pt x="4517" y="2259"/>
                  </a:lnTo>
                  <a:cubicBezTo>
                    <a:pt x="4517" y="1012"/>
                    <a:pt x="3505" y="0"/>
                    <a:pt x="22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84" name="Google Shape;5786;p70">
              <a:extLst>
                <a:ext uri="{FF2B5EF4-FFF2-40B4-BE49-F238E27FC236}">
                  <a16:creationId xmlns:a16="http://schemas.microsoft.com/office/drawing/2014/main" id="{4BD85D83-05AA-D335-BC16-27A9B4BEFA20}"/>
                </a:ext>
              </a:extLst>
            </p:cNvPr>
            <p:cNvSpPr/>
            <p:nvPr/>
          </p:nvSpPr>
          <p:spPr>
            <a:xfrm>
              <a:off x="1253600" y="3876425"/>
              <a:ext cx="95025" cy="42975"/>
            </a:xfrm>
            <a:custGeom>
              <a:avLst/>
              <a:gdLst/>
              <a:ahLst/>
              <a:cxnLst/>
              <a:rect l="l" t="t" r="r" b="b"/>
              <a:pathLst>
                <a:path w="3801" h="1719" extrusionOk="0">
                  <a:moveTo>
                    <a:pt x="726" y="0"/>
                  </a:moveTo>
                  <a:cubicBezTo>
                    <a:pt x="478" y="0"/>
                    <a:pt x="239" y="9"/>
                    <a:pt x="42" y="23"/>
                  </a:cubicBezTo>
                  <a:lnTo>
                    <a:pt x="0" y="23"/>
                  </a:lnTo>
                  <a:lnTo>
                    <a:pt x="3" y="1718"/>
                  </a:lnTo>
                  <a:lnTo>
                    <a:pt x="3800" y="1718"/>
                  </a:lnTo>
                  <a:cubicBezTo>
                    <a:pt x="3379" y="1203"/>
                    <a:pt x="2692" y="438"/>
                    <a:pt x="2219" y="182"/>
                  </a:cubicBezTo>
                  <a:cubicBezTo>
                    <a:pt x="1969" y="49"/>
                    <a:pt x="1321" y="0"/>
                    <a:pt x="7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285" name="Google Shape;5787;p70">
            <a:extLst>
              <a:ext uri="{FF2B5EF4-FFF2-40B4-BE49-F238E27FC236}">
                <a16:creationId xmlns:a16="http://schemas.microsoft.com/office/drawing/2014/main" id="{D460C56B-D3C2-8963-2E62-20293D28601B}"/>
              </a:ext>
            </a:extLst>
          </p:cNvPr>
          <p:cNvGrpSpPr/>
          <p:nvPr/>
        </p:nvGrpSpPr>
        <p:grpSpPr>
          <a:xfrm>
            <a:off x="7172962" y="3340922"/>
            <a:ext cx="461796" cy="452831"/>
            <a:chOff x="1490050" y="3805975"/>
            <a:chExt cx="491900" cy="482350"/>
          </a:xfrm>
          <a:solidFill>
            <a:schemeClr val="tx1"/>
          </a:solidFill>
        </p:grpSpPr>
        <p:sp>
          <p:nvSpPr>
            <p:cNvPr id="286" name="Google Shape;5788;p70">
              <a:extLst>
                <a:ext uri="{FF2B5EF4-FFF2-40B4-BE49-F238E27FC236}">
                  <a16:creationId xmlns:a16="http://schemas.microsoft.com/office/drawing/2014/main" id="{DDD9EAA1-A186-13DD-92BA-6E1A1B0E6BCD}"/>
                </a:ext>
              </a:extLst>
            </p:cNvPr>
            <p:cNvSpPr/>
            <p:nvPr/>
          </p:nvSpPr>
          <p:spPr>
            <a:xfrm>
              <a:off x="1541775" y="3877050"/>
              <a:ext cx="302500" cy="277225"/>
            </a:xfrm>
            <a:custGeom>
              <a:avLst/>
              <a:gdLst/>
              <a:ahLst/>
              <a:cxnLst/>
              <a:rect l="l" t="t" r="r" b="b"/>
              <a:pathLst>
                <a:path w="12100" h="11089" extrusionOk="0">
                  <a:moveTo>
                    <a:pt x="10512" y="1"/>
                  </a:moveTo>
                  <a:lnTo>
                    <a:pt x="0" y="10513"/>
                  </a:lnTo>
                  <a:cubicBezTo>
                    <a:pt x="207" y="10475"/>
                    <a:pt x="415" y="10456"/>
                    <a:pt x="622" y="10456"/>
                  </a:cubicBezTo>
                  <a:cubicBezTo>
                    <a:pt x="1327" y="10456"/>
                    <a:pt x="2020" y="10674"/>
                    <a:pt x="2602" y="11088"/>
                  </a:cubicBezTo>
                  <a:lnTo>
                    <a:pt x="12099" y="1588"/>
                  </a:lnTo>
                  <a:lnTo>
                    <a:pt x="1051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87" name="Google Shape;5789;p70">
              <a:extLst>
                <a:ext uri="{FF2B5EF4-FFF2-40B4-BE49-F238E27FC236}">
                  <a16:creationId xmlns:a16="http://schemas.microsoft.com/office/drawing/2014/main" id="{CABFFB53-3AF0-34BF-5D04-9B4A57014C34}"/>
                </a:ext>
              </a:extLst>
            </p:cNvPr>
            <p:cNvSpPr/>
            <p:nvPr/>
          </p:nvSpPr>
          <p:spPr>
            <a:xfrm>
              <a:off x="1824450" y="3805975"/>
              <a:ext cx="157500" cy="150525"/>
            </a:xfrm>
            <a:custGeom>
              <a:avLst/>
              <a:gdLst/>
              <a:ahLst/>
              <a:cxnLst/>
              <a:rect l="l" t="t" r="r" b="b"/>
              <a:pathLst>
                <a:path w="6300" h="6021" extrusionOk="0">
                  <a:moveTo>
                    <a:pt x="3211" y="0"/>
                  </a:moveTo>
                  <a:cubicBezTo>
                    <a:pt x="2484" y="0"/>
                    <a:pt x="1758" y="281"/>
                    <a:pt x="1208" y="841"/>
                  </a:cubicBezTo>
                  <a:lnTo>
                    <a:pt x="0" y="2049"/>
                  </a:lnTo>
                  <a:lnTo>
                    <a:pt x="3972" y="6021"/>
                  </a:lnTo>
                  <a:lnTo>
                    <a:pt x="5180" y="4813"/>
                  </a:lnTo>
                  <a:cubicBezTo>
                    <a:pt x="6294" y="3717"/>
                    <a:pt x="6300" y="1925"/>
                    <a:pt x="5198" y="823"/>
                  </a:cubicBezTo>
                  <a:cubicBezTo>
                    <a:pt x="4649" y="274"/>
                    <a:pt x="3930" y="0"/>
                    <a:pt x="32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88" name="Google Shape;5790;p70">
              <a:extLst>
                <a:ext uri="{FF2B5EF4-FFF2-40B4-BE49-F238E27FC236}">
                  <a16:creationId xmlns:a16="http://schemas.microsoft.com/office/drawing/2014/main" id="{D5190348-23D7-B518-0D9A-7E78F673FB12}"/>
                </a:ext>
              </a:extLst>
            </p:cNvPr>
            <p:cNvSpPr/>
            <p:nvPr/>
          </p:nvSpPr>
          <p:spPr>
            <a:xfrm>
              <a:off x="1626675" y="3936600"/>
              <a:ext cx="277225" cy="302600"/>
            </a:xfrm>
            <a:custGeom>
              <a:avLst/>
              <a:gdLst/>
              <a:ahLst/>
              <a:cxnLst/>
              <a:rect l="l" t="t" r="r" b="b"/>
              <a:pathLst>
                <a:path w="11089" h="12104" extrusionOk="0">
                  <a:moveTo>
                    <a:pt x="9501" y="1"/>
                  </a:moveTo>
                  <a:lnTo>
                    <a:pt x="1" y="9501"/>
                  </a:lnTo>
                  <a:cubicBezTo>
                    <a:pt x="537" y="10254"/>
                    <a:pt x="745" y="11194"/>
                    <a:pt x="576" y="12103"/>
                  </a:cubicBezTo>
                  <a:lnTo>
                    <a:pt x="11088" y="1591"/>
                  </a:lnTo>
                  <a:lnTo>
                    <a:pt x="950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89" name="Google Shape;5791;p70">
              <a:extLst>
                <a:ext uri="{FF2B5EF4-FFF2-40B4-BE49-F238E27FC236}">
                  <a16:creationId xmlns:a16="http://schemas.microsoft.com/office/drawing/2014/main" id="{67E8962B-202E-C57E-8CD7-79E65383E269}"/>
                </a:ext>
              </a:extLst>
            </p:cNvPr>
            <p:cNvSpPr/>
            <p:nvPr/>
          </p:nvSpPr>
          <p:spPr>
            <a:xfrm>
              <a:off x="1490050" y="4166500"/>
              <a:ext cx="129950" cy="121825"/>
            </a:xfrm>
            <a:custGeom>
              <a:avLst/>
              <a:gdLst/>
              <a:ahLst/>
              <a:cxnLst/>
              <a:rect l="l" t="t" r="r" b="b"/>
              <a:pathLst>
                <a:path w="5198" h="4873" extrusionOk="0">
                  <a:moveTo>
                    <a:pt x="2693" y="0"/>
                  </a:moveTo>
                  <a:cubicBezTo>
                    <a:pt x="2243" y="0"/>
                    <a:pt x="1790" y="133"/>
                    <a:pt x="1398" y="405"/>
                  </a:cubicBezTo>
                  <a:lnTo>
                    <a:pt x="1398" y="402"/>
                  </a:lnTo>
                  <a:lnTo>
                    <a:pt x="741" y="2446"/>
                  </a:lnTo>
                  <a:lnTo>
                    <a:pt x="139" y="4118"/>
                  </a:lnTo>
                  <a:cubicBezTo>
                    <a:pt x="0" y="4500"/>
                    <a:pt x="295" y="4872"/>
                    <a:pt x="664" y="4872"/>
                  </a:cubicBezTo>
                  <a:cubicBezTo>
                    <a:pt x="727" y="4872"/>
                    <a:pt x="793" y="4861"/>
                    <a:pt x="859" y="4837"/>
                  </a:cubicBezTo>
                  <a:lnTo>
                    <a:pt x="2530" y="4235"/>
                  </a:lnTo>
                  <a:lnTo>
                    <a:pt x="4574" y="3579"/>
                  </a:lnTo>
                  <a:cubicBezTo>
                    <a:pt x="5198" y="2672"/>
                    <a:pt x="5086" y="1450"/>
                    <a:pt x="4306" y="670"/>
                  </a:cubicBezTo>
                  <a:cubicBezTo>
                    <a:pt x="3866" y="228"/>
                    <a:pt x="3282" y="0"/>
                    <a:pt x="26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290" name="Google Shape;5792;p70">
            <a:extLst>
              <a:ext uri="{FF2B5EF4-FFF2-40B4-BE49-F238E27FC236}">
                <a16:creationId xmlns:a16="http://schemas.microsoft.com/office/drawing/2014/main" id="{C997D64F-CC4C-75B4-88BD-753C2908953C}"/>
              </a:ext>
            </a:extLst>
          </p:cNvPr>
          <p:cNvGrpSpPr/>
          <p:nvPr/>
        </p:nvGrpSpPr>
        <p:grpSpPr>
          <a:xfrm>
            <a:off x="7738120" y="3341169"/>
            <a:ext cx="415865" cy="452337"/>
            <a:chOff x="2104275" y="3806450"/>
            <a:chExt cx="442975" cy="481825"/>
          </a:xfrm>
          <a:solidFill>
            <a:schemeClr val="tx1"/>
          </a:solidFill>
        </p:grpSpPr>
        <p:sp>
          <p:nvSpPr>
            <p:cNvPr id="291" name="Google Shape;5793;p70">
              <a:extLst>
                <a:ext uri="{FF2B5EF4-FFF2-40B4-BE49-F238E27FC236}">
                  <a16:creationId xmlns:a16="http://schemas.microsoft.com/office/drawing/2014/main" id="{AF6B40F6-547F-2C47-57A8-DF5A80FC1A42}"/>
                </a:ext>
              </a:extLst>
            </p:cNvPr>
            <p:cNvSpPr/>
            <p:nvPr/>
          </p:nvSpPr>
          <p:spPr>
            <a:xfrm>
              <a:off x="2104275" y="3806450"/>
              <a:ext cx="442975" cy="481825"/>
            </a:xfrm>
            <a:custGeom>
              <a:avLst/>
              <a:gdLst/>
              <a:ahLst/>
              <a:cxnLst/>
              <a:rect l="l" t="t" r="r" b="b"/>
              <a:pathLst>
                <a:path w="17719" h="19273" extrusionOk="0">
                  <a:moveTo>
                    <a:pt x="8889" y="1130"/>
                  </a:moveTo>
                  <a:cubicBezTo>
                    <a:pt x="9660" y="1130"/>
                    <a:pt x="10482" y="2382"/>
                    <a:pt x="11039" y="4343"/>
                  </a:cubicBezTo>
                  <a:cubicBezTo>
                    <a:pt x="10308" y="4586"/>
                    <a:pt x="9594" y="4870"/>
                    <a:pt x="8895" y="5192"/>
                  </a:cubicBezTo>
                  <a:cubicBezTo>
                    <a:pt x="8194" y="4864"/>
                    <a:pt x="7474" y="4577"/>
                    <a:pt x="6742" y="4331"/>
                  </a:cubicBezTo>
                  <a:cubicBezTo>
                    <a:pt x="7302" y="2379"/>
                    <a:pt x="8121" y="1130"/>
                    <a:pt x="8889" y="1130"/>
                  </a:cubicBezTo>
                  <a:close/>
                  <a:moveTo>
                    <a:pt x="6471" y="5445"/>
                  </a:moveTo>
                  <a:cubicBezTo>
                    <a:pt x="6830" y="5565"/>
                    <a:pt x="7200" y="5704"/>
                    <a:pt x="7570" y="5854"/>
                  </a:cubicBezTo>
                  <a:cubicBezTo>
                    <a:pt x="6571" y="6393"/>
                    <a:pt x="6878" y="6243"/>
                    <a:pt x="6273" y="6616"/>
                  </a:cubicBezTo>
                  <a:cubicBezTo>
                    <a:pt x="6330" y="6210"/>
                    <a:pt x="6396" y="5815"/>
                    <a:pt x="6471" y="5445"/>
                  </a:cubicBezTo>
                  <a:close/>
                  <a:moveTo>
                    <a:pt x="11307" y="5445"/>
                  </a:moveTo>
                  <a:cubicBezTo>
                    <a:pt x="11386" y="5815"/>
                    <a:pt x="11449" y="6210"/>
                    <a:pt x="11506" y="6616"/>
                  </a:cubicBezTo>
                  <a:cubicBezTo>
                    <a:pt x="10895" y="6240"/>
                    <a:pt x="11220" y="6399"/>
                    <a:pt x="10208" y="5854"/>
                  </a:cubicBezTo>
                  <a:cubicBezTo>
                    <a:pt x="10582" y="5704"/>
                    <a:pt x="10949" y="5565"/>
                    <a:pt x="11307" y="5445"/>
                  </a:cubicBezTo>
                  <a:close/>
                  <a:moveTo>
                    <a:pt x="13999" y="4845"/>
                  </a:moveTo>
                  <a:cubicBezTo>
                    <a:pt x="14142" y="5686"/>
                    <a:pt x="14870" y="6249"/>
                    <a:pt x="15661" y="6249"/>
                  </a:cubicBezTo>
                  <a:cubicBezTo>
                    <a:pt x="15873" y="6249"/>
                    <a:pt x="16089" y="6209"/>
                    <a:pt x="16300" y="6122"/>
                  </a:cubicBezTo>
                  <a:lnTo>
                    <a:pt x="16300" y="6122"/>
                  </a:lnTo>
                  <a:cubicBezTo>
                    <a:pt x="16201" y="6676"/>
                    <a:pt x="15821" y="7384"/>
                    <a:pt x="15183" y="8158"/>
                  </a:cubicBezTo>
                  <a:cubicBezTo>
                    <a:pt x="14993" y="8390"/>
                    <a:pt x="14761" y="8625"/>
                    <a:pt x="14535" y="8856"/>
                  </a:cubicBezTo>
                  <a:cubicBezTo>
                    <a:pt x="13963" y="8345"/>
                    <a:pt x="13361" y="7866"/>
                    <a:pt x="12735" y="7423"/>
                  </a:cubicBezTo>
                  <a:cubicBezTo>
                    <a:pt x="12662" y="6652"/>
                    <a:pt x="12551" y="5884"/>
                    <a:pt x="12394" y="5125"/>
                  </a:cubicBezTo>
                  <a:cubicBezTo>
                    <a:pt x="12921" y="4990"/>
                    <a:pt x="13457" y="4897"/>
                    <a:pt x="13999" y="4845"/>
                  </a:cubicBezTo>
                  <a:close/>
                  <a:moveTo>
                    <a:pt x="3779" y="4845"/>
                  </a:moveTo>
                  <a:cubicBezTo>
                    <a:pt x="4321" y="4897"/>
                    <a:pt x="4857" y="4990"/>
                    <a:pt x="5384" y="5129"/>
                  </a:cubicBezTo>
                  <a:cubicBezTo>
                    <a:pt x="5231" y="5887"/>
                    <a:pt x="5116" y="6652"/>
                    <a:pt x="5047" y="7423"/>
                  </a:cubicBezTo>
                  <a:cubicBezTo>
                    <a:pt x="4421" y="7869"/>
                    <a:pt x="3818" y="8348"/>
                    <a:pt x="3246" y="8859"/>
                  </a:cubicBezTo>
                  <a:cubicBezTo>
                    <a:pt x="3020" y="8625"/>
                    <a:pt x="2789" y="8393"/>
                    <a:pt x="2599" y="8161"/>
                  </a:cubicBezTo>
                  <a:cubicBezTo>
                    <a:pt x="1963" y="7387"/>
                    <a:pt x="1584" y="6685"/>
                    <a:pt x="1485" y="6125"/>
                  </a:cubicBezTo>
                  <a:lnTo>
                    <a:pt x="1485" y="6125"/>
                  </a:lnTo>
                  <a:cubicBezTo>
                    <a:pt x="1683" y="6207"/>
                    <a:pt x="1897" y="6249"/>
                    <a:pt x="2114" y="6249"/>
                  </a:cubicBezTo>
                  <a:cubicBezTo>
                    <a:pt x="2936" y="6246"/>
                    <a:pt x="3638" y="5655"/>
                    <a:pt x="3779" y="4845"/>
                  </a:cubicBezTo>
                  <a:close/>
                  <a:moveTo>
                    <a:pt x="4951" y="8893"/>
                  </a:moveTo>
                  <a:lnTo>
                    <a:pt x="4951" y="8893"/>
                  </a:lnTo>
                  <a:cubicBezTo>
                    <a:pt x="4945" y="9143"/>
                    <a:pt x="4939" y="9389"/>
                    <a:pt x="4939" y="9636"/>
                  </a:cubicBezTo>
                  <a:cubicBezTo>
                    <a:pt x="4939" y="9882"/>
                    <a:pt x="4945" y="10128"/>
                    <a:pt x="4951" y="10377"/>
                  </a:cubicBezTo>
                  <a:lnTo>
                    <a:pt x="4951" y="10377"/>
                  </a:lnTo>
                  <a:cubicBezTo>
                    <a:pt x="4637" y="10133"/>
                    <a:pt x="4348" y="9886"/>
                    <a:pt x="4065" y="9636"/>
                  </a:cubicBezTo>
                  <a:cubicBezTo>
                    <a:pt x="4348" y="9386"/>
                    <a:pt x="4637" y="9139"/>
                    <a:pt x="4951" y="8893"/>
                  </a:cubicBezTo>
                  <a:close/>
                  <a:moveTo>
                    <a:pt x="12828" y="8896"/>
                  </a:moveTo>
                  <a:lnTo>
                    <a:pt x="12828" y="8896"/>
                  </a:lnTo>
                  <a:cubicBezTo>
                    <a:pt x="13144" y="9139"/>
                    <a:pt x="13430" y="9386"/>
                    <a:pt x="13713" y="9636"/>
                  </a:cubicBezTo>
                  <a:cubicBezTo>
                    <a:pt x="13433" y="9886"/>
                    <a:pt x="13144" y="10133"/>
                    <a:pt x="12828" y="10380"/>
                  </a:cubicBezTo>
                  <a:cubicBezTo>
                    <a:pt x="12837" y="10130"/>
                    <a:pt x="12843" y="9883"/>
                    <a:pt x="12843" y="9636"/>
                  </a:cubicBezTo>
                  <a:cubicBezTo>
                    <a:pt x="12843" y="9389"/>
                    <a:pt x="12837" y="9143"/>
                    <a:pt x="12828" y="8896"/>
                  </a:cubicBezTo>
                  <a:close/>
                  <a:moveTo>
                    <a:pt x="8889" y="6447"/>
                  </a:moveTo>
                  <a:cubicBezTo>
                    <a:pt x="9850" y="6908"/>
                    <a:pt x="10774" y="7441"/>
                    <a:pt x="11657" y="8040"/>
                  </a:cubicBezTo>
                  <a:cubicBezTo>
                    <a:pt x="11693" y="8555"/>
                    <a:pt x="11714" y="9088"/>
                    <a:pt x="11714" y="9636"/>
                  </a:cubicBezTo>
                  <a:cubicBezTo>
                    <a:pt x="11714" y="10187"/>
                    <a:pt x="11693" y="10717"/>
                    <a:pt x="11657" y="11232"/>
                  </a:cubicBezTo>
                  <a:cubicBezTo>
                    <a:pt x="10774" y="11832"/>
                    <a:pt x="9853" y="12365"/>
                    <a:pt x="8895" y="12828"/>
                  </a:cubicBezTo>
                  <a:cubicBezTo>
                    <a:pt x="7932" y="12368"/>
                    <a:pt x="7007" y="11832"/>
                    <a:pt x="6125" y="11232"/>
                  </a:cubicBezTo>
                  <a:cubicBezTo>
                    <a:pt x="6086" y="10717"/>
                    <a:pt x="6068" y="10187"/>
                    <a:pt x="6068" y="9636"/>
                  </a:cubicBezTo>
                  <a:cubicBezTo>
                    <a:pt x="6068" y="9088"/>
                    <a:pt x="6089" y="8555"/>
                    <a:pt x="6125" y="8040"/>
                  </a:cubicBezTo>
                  <a:cubicBezTo>
                    <a:pt x="7004" y="7441"/>
                    <a:pt x="7929" y="6908"/>
                    <a:pt x="8889" y="6447"/>
                  </a:cubicBezTo>
                  <a:close/>
                  <a:moveTo>
                    <a:pt x="6273" y="12657"/>
                  </a:moveTo>
                  <a:lnTo>
                    <a:pt x="6273" y="12657"/>
                  </a:lnTo>
                  <a:cubicBezTo>
                    <a:pt x="6878" y="13033"/>
                    <a:pt x="6571" y="12879"/>
                    <a:pt x="7570" y="13418"/>
                  </a:cubicBezTo>
                  <a:cubicBezTo>
                    <a:pt x="7194" y="13569"/>
                    <a:pt x="6827" y="13708"/>
                    <a:pt x="6471" y="13828"/>
                  </a:cubicBezTo>
                  <a:cubicBezTo>
                    <a:pt x="6393" y="13455"/>
                    <a:pt x="6330" y="13063"/>
                    <a:pt x="6273" y="12657"/>
                  </a:cubicBezTo>
                  <a:close/>
                  <a:moveTo>
                    <a:pt x="11506" y="12657"/>
                  </a:moveTo>
                  <a:cubicBezTo>
                    <a:pt x="11449" y="13063"/>
                    <a:pt x="11386" y="13458"/>
                    <a:pt x="11307" y="13828"/>
                  </a:cubicBezTo>
                  <a:cubicBezTo>
                    <a:pt x="10949" y="13711"/>
                    <a:pt x="10582" y="13569"/>
                    <a:pt x="10208" y="13418"/>
                  </a:cubicBezTo>
                  <a:cubicBezTo>
                    <a:pt x="11181" y="12898"/>
                    <a:pt x="10937" y="13009"/>
                    <a:pt x="11506" y="12657"/>
                  </a:cubicBezTo>
                  <a:close/>
                  <a:moveTo>
                    <a:pt x="14535" y="10416"/>
                  </a:moveTo>
                  <a:cubicBezTo>
                    <a:pt x="14761" y="10648"/>
                    <a:pt x="14993" y="10883"/>
                    <a:pt x="15183" y="11115"/>
                  </a:cubicBezTo>
                  <a:cubicBezTo>
                    <a:pt x="15818" y="11886"/>
                    <a:pt x="16198" y="12590"/>
                    <a:pt x="16294" y="13147"/>
                  </a:cubicBezTo>
                  <a:cubicBezTo>
                    <a:pt x="16095" y="13066"/>
                    <a:pt x="15881" y="13024"/>
                    <a:pt x="15665" y="13024"/>
                  </a:cubicBezTo>
                  <a:cubicBezTo>
                    <a:pt x="14843" y="13024"/>
                    <a:pt x="14141" y="13617"/>
                    <a:pt x="13999" y="14424"/>
                  </a:cubicBezTo>
                  <a:cubicBezTo>
                    <a:pt x="13457" y="14376"/>
                    <a:pt x="12921" y="14280"/>
                    <a:pt x="12394" y="14144"/>
                  </a:cubicBezTo>
                  <a:cubicBezTo>
                    <a:pt x="12551" y="13385"/>
                    <a:pt x="12662" y="12620"/>
                    <a:pt x="12735" y="11850"/>
                  </a:cubicBezTo>
                  <a:cubicBezTo>
                    <a:pt x="13361" y="11407"/>
                    <a:pt x="13963" y="10928"/>
                    <a:pt x="14535" y="10416"/>
                  </a:cubicBezTo>
                  <a:close/>
                  <a:moveTo>
                    <a:pt x="3243" y="10416"/>
                  </a:moveTo>
                  <a:cubicBezTo>
                    <a:pt x="3815" y="10928"/>
                    <a:pt x="4418" y="11407"/>
                    <a:pt x="5044" y="11850"/>
                  </a:cubicBezTo>
                  <a:cubicBezTo>
                    <a:pt x="5116" y="12620"/>
                    <a:pt x="5228" y="13385"/>
                    <a:pt x="5384" y="14144"/>
                  </a:cubicBezTo>
                  <a:cubicBezTo>
                    <a:pt x="4554" y="14353"/>
                    <a:pt x="3815" y="14456"/>
                    <a:pt x="3207" y="14456"/>
                  </a:cubicBezTo>
                  <a:cubicBezTo>
                    <a:pt x="2366" y="14456"/>
                    <a:pt x="1778" y="14258"/>
                    <a:pt x="1554" y="13870"/>
                  </a:cubicBezTo>
                  <a:cubicBezTo>
                    <a:pt x="1238" y="13322"/>
                    <a:pt x="1626" y="12292"/>
                    <a:pt x="2596" y="11115"/>
                  </a:cubicBezTo>
                  <a:cubicBezTo>
                    <a:pt x="2786" y="10883"/>
                    <a:pt x="3020" y="10648"/>
                    <a:pt x="3243" y="10416"/>
                  </a:cubicBezTo>
                  <a:close/>
                  <a:moveTo>
                    <a:pt x="8889" y="14081"/>
                  </a:moveTo>
                  <a:cubicBezTo>
                    <a:pt x="9588" y="14403"/>
                    <a:pt x="10308" y="14689"/>
                    <a:pt x="11039" y="14933"/>
                  </a:cubicBezTo>
                  <a:cubicBezTo>
                    <a:pt x="10482" y="16890"/>
                    <a:pt x="9660" y="18143"/>
                    <a:pt x="8889" y="18143"/>
                  </a:cubicBezTo>
                  <a:cubicBezTo>
                    <a:pt x="8118" y="18143"/>
                    <a:pt x="7296" y="16887"/>
                    <a:pt x="6739" y="14924"/>
                  </a:cubicBezTo>
                  <a:cubicBezTo>
                    <a:pt x="7471" y="14683"/>
                    <a:pt x="8188" y="14400"/>
                    <a:pt x="8889" y="14081"/>
                  </a:cubicBezTo>
                  <a:close/>
                  <a:moveTo>
                    <a:pt x="8889" y="0"/>
                  </a:moveTo>
                  <a:cubicBezTo>
                    <a:pt x="7396" y="0"/>
                    <a:pt x="6312" y="1708"/>
                    <a:pt x="5658" y="4014"/>
                  </a:cubicBezTo>
                  <a:cubicBezTo>
                    <a:pt x="4902" y="3825"/>
                    <a:pt x="4201" y="3719"/>
                    <a:pt x="3568" y="3698"/>
                  </a:cubicBezTo>
                  <a:cubicBezTo>
                    <a:pt x="3260" y="3171"/>
                    <a:pt x="2700" y="2861"/>
                    <a:pt x="2111" y="2861"/>
                  </a:cubicBezTo>
                  <a:cubicBezTo>
                    <a:pt x="1963" y="2861"/>
                    <a:pt x="1813" y="2881"/>
                    <a:pt x="1665" y="2921"/>
                  </a:cubicBezTo>
                  <a:cubicBezTo>
                    <a:pt x="928" y="3123"/>
                    <a:pt x="419" y="3792"/>
                    <a:pt x="422" y="4556"/>
                  </a:cubicBezTo>
                  <a:cubicBezTo>
                    <a:pt x="422" y="4716"/>
                    <a:pt x="449" y="4876"/>
                    <a:pt x="497" y="5026"/>
                  </a:cubicBezTo>
                  <a:cubicBezTo>
                    <a:pt x="63" y="6017"/>
                    <a:pt x="485" y="7372"/>
                    <a:pt x="1726" y="8878"/>
                  </a:cubicBezTo>
                  <a:cubicBezTo>
                    <a:pt x="1933" y="9130"/>
                    <a:pt x="2183" y="9383"/>
                    <a:pt x="2430" y="9636"/>
                  </a:cubicBezTo>
                  <a:cubicBezTo>
                    <a:pt x="2183" y="9892"/>
                    <a:pt x="1933" y="10145"/>
                    <a:pt x="1726" y="10398"/>
                  </a:cubicBezTo>
                  <a:cubicBezTo>
                    <a:pt x="407" y="12000"/>
                    <a:pt x="0" y="13434"/>
                    <a:pt x="578" y="14436"/>
                  </a:cubicBezTo>
                  <a:cubicBezTo>
                    <a:pt x="1045" y="15246"/>
                    <a:pt x="2003" y="15593"/>
                    <a:pt x="3225" y="15593"/>
                  </a:cubicBezTo>
                  <a:cubicBezTo>
                    <a:pt x="3954" y="15593"/>
                    <a:pt x="4782" y="15460"/>
                    <a:pt x="5652" y="15240"/>
                  </a:cubicBezTo>
                  <a:cubicBezTo>
                    <a:pt x="6306" y="17556"/>
                    <a:pt x="7396" y="19272"/>
                    <a:pt x="8889" y="19272"/>
                  </a:cubicBezTo>
                  <a:cubicBezTo>
                    <a:pt x="10383" y="19272"/>
                    <a:pt x="11473" y="17559"/>
                    <a:pt x="12126" y="15246"/>
                  </a:cubicBezTo>
                  <a:cubicBezTo>
                    <a:pt x="12810" y="15424"/>
                    <a:pt x="13509" y="15532"/>
                    <a:pt x="14210" y="15572"/>
                  </a:cubicBezTo>
                  <a:cubicBezTo>
                    <a:pt x="14519" y="16101"/>
                    <a:pt x="15083" y="16413"/>
                    <a:pt x="15674" y="16413"/>
                  </a:cubicBezTo>
                  <a:cubicBezTo>
                    <a:pt x="15820" y="16413"/>
                    <a:pt x="15968" y="16394"/>
                    <a:pt x="16113" y="16354"/>
                  </a:cubicBezTo>
                  <a:cubicBezTo>
                    <a:pt x="16851" y="16153"/>
                    <a:pt x="17363" y="15484"/>
                    <a:pt x="17360" y="14719"/>
                  </a:cubicBezTo>
                  <a:cubicBezTo>
                    <a:pt x="17357" y="14560"/>
                    <a:pt x="17333" y="14400"/>
                    <a:pt x="17285" y="14247"/>
                  </a:cubicBezTo>
                  <a:cubicBezTo>
                    <a:pt x="17718" y="13256"/>
                    <a:pt x="17297" y="11904"/>
                    <a:pt x="16056" y="10398"/>
                  </a:cubicBezTo>
                  <a:cubicBezTo>
                    <a:pt x="15848" y="10142"/>
                    <a:pt x="15595" y="9889"/>
                    <a:pt x="15351" y="9636"/>
                  </a:cubicBezTo>
                  <a:cubicBezTo>
                    <a:pt x="15595" y="9383"/>
                    <a:pt x="15848" y="9130"/>
                    <a:pt x="16056" y="8878"/>
                  </a:cubicBezTo>
                  <a:cubicBezTo>
                    <a:pt x="17261" y="7414"/>
                    <a:pt x="17694" y="6095"/>
                    <a:pt x="17279" y="5044"/>
                  </a:cubicBezTo>
                  <a:cubicBezTo>
                    <a:pt x="17330" y="4885"/>
                    <a:pt x="17357" y="4722"/>
                    <a:pt x="17360" y="4556"/>
                  </a:cubicBezTo>
                  <a:cubicBezTo>
                    <a:pt x="17363" y="3792"/>
                    <a:pt x="16851" y="3120"/>
                    <a:pt x="16113" y="2918"/>
                  </a:cubicBezTo>
                  <a:cubicBezTo>
                    <a:pt x="15967" y="2879"/>
                    <a:pt x="15819" y="2860"/>
                    <a:pt x="15673" y="2860"/>
                  </a:cubicBezTo>
                  <a:cubicBezTo>
                    <a:pt x="15080" y="2860"/>
                    <a:pt x="14517" y="3173"/>
                    <a:pt x="14210" y="3704"/>
                  </a:cubicBezTo>
                  <a:cubicBezTo>
                    <a:pt x="13506" y="3743"/>
                    <a:pt x="12810" y="3852"/>
                    <a:pt x="12126" y="4029"/>
                  </a:cubicBezTo>
                  <a:cubicBezTo>
                    <a:pt x="11473" y="1714"/>
                    <a:pt x="10383" y="0"/>
                    <a:pt x="888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92" name="Google Shape;5794;p70">
              <a:extLst>
                <a:ext uri="{FF2B5EF4-FFF2-40B4-BE49-F238E27FC236}">
                  <a16:creationId xmlns:a16="http://schemas.microsoft.com/office/drawing/2014/main" id="{BDFAE325-DB67-2369-BD96-3545090B2925}"/>
                </a:ext>
              </a:extLst>
            </p:cNvPr>
            <p:cNvSpPr/>
            <p:nvPr/>
          </p:nvSpPr>
          <p:spPr>
            <a:xfrm>
              <a:off x="2284200" y="4005050"/>
              <a:ext cx="84700" cy="84700"/>
            </a:xfrm>
            <a:custGeom>
              <a:avLst/>
              <a:gdLst/>
              <a:ahLst/>
              <a:cxnLst/>
              <a:rect l="l" t="t" r="r" b="b"/>
              <a:pathLst>
                <a:path w="3388" h="3388" extrusionOk="0">
                  <a:moveTo>
                    <a:pt x="1692" y="0"/>
                  </a:moveTo>
                  <a:cubicBezTo>
                    <a:pt x="756" y="0"/>
                    <a:pt x="0" y="756"/>
                    <a:pt x="0" y="1692"/>
                  </a:cubicBezTo>
                  <a:cubicBezTo>
                    <a:pt x="0" y="2629"/>
                    <a:pt x="756" y="3388"/>
                    <a:pt x="1692" y="3388"/>
                  </a:cubicBezTo>
                  <a:cubicBezTo>
                    <a:pt x="2629" y="3388"/>
                    <a:pt x="3388" y="2629"/>
                    <a:pt x="3388" y="1692"/>
                  </a:cubicBezTo>
                  <a:cubicBezTo>
                    <a:pt x="3388" y="756"/>
                    <a:pt x="2629" y="0"/>
                    <a:pt x="16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293" name="Google Shape;5795;p70">
            <a:extLst>
              <a:ext uri="{FF2B5EF4-FFF2-40B4-BE49-F238E27FC236}">
                <a16:creationId xmlns:a16="http://schemas.microsoft.com/office/drawing/2014/main" id="{0DFDE3F1-2E1D-BE9E-B5EA-196227F311D6}"/>
              </a:ext>
            </a:extLst>
          </p:cNvPr>
          <p:cNvGrpSpPr/>
          <p:nvPr/>
        </p:nvGrpSpPr>
        <p:grpSpPr>
          <a:xfrm>
            <a:off x="8302809" y="3341169"/>
            <a:ext cx="391221" cy="452337"/>
            <a:chOff x="2710875" y="3806450"/>
            <a:chExt cx="416725" cy="481825"/>
          </a:xfrm>
          <a:solidFill>
            <a:schemeClr val="tx1"/>
          </a:solidFill>
        </p:grpSpPr>
        <p:sp>
          <p:nvSpPr>
            <p:cNvPr id="294" name="Google Shape;5796;p70">
              <a:extLst>
                <a:ext uri="{FF2B5EF4-FFF2-40B4-BE49-F238E27FC236}">
                  <a16:creationId xmlns:a16="http://schemas.microsoft.com/office/drawing/2014/main" id="{BE9674AE-6523-631A-F906-6DC4CFF52C7E}"/>
                </a:ext>
              </a:extLst>
            </p:cNvPr>
            <p:cNvSpPr/>
            <p:nvPr/>
          </p:nvSpPr>
          <p:spPr>
            <a:xfrm>
              <a:off x="2710875" y="4144450"/>
              <a:ext cx="416725" cy="143825"/>
            </a:xfrm>
            <a:custGeom>
              <a:avLst/>
              <a:gdLst/>
              <a:ahLst/>
              <a:cxnLst/>
              <a:rect l="l" t="t" r="r" b="b"/>
              <a:pathLst>
                <a:path w="16669" h="5753" extrusionOk="0">
                  <a:moveTo>
                    <a:pt x="2313" y="1"/>
                  </a:moveTo>
                  <a:lnTo>
                    <a:pt x="260" y="3590"/>
                  </a:lnTo>
                  <a:cubicBezTo>
                    <a:pt x="1" y="4039"/>
                    <a:pt x="1" y="4590"/>
                    <a:pt x="266" y="5036"/>
                  </a:cubicBezTo>
                  <a:cubicBezTo>
                    <a:pt x="517" y="5479"/>
                    <a:pt x="986" y="5752"/>
                    <a:pt x="1495" y="5752"/>
                  </a:cubicBezTo>
                  <a:cubicBezTo>
                    <a:pt x="1498" y="5752"/>
                    <a:pt x="1501" y="5752"/>
                    <a:pt x="1503" y="5752"/>
                  </a:cubicBezTo>
                  <a:lnTo>
                    <a:pt x="15165" y="5752"/>
                  </a:lnTo>
                  <a:cubicBezTo>
                    <a:pt x="15168" y="5752"/>
                    <a:pt x="15171" y="5752"/>
                    <a:pt x="15174" y="5752"/>
                  </a:cubicBezTo>
                  <a:cubicBezTo>
                    <a:pt x="15682" y="5752"/>
                    <a:pt x="16151" y="5479"/>
                    <a:pt x="16403" y="5036"/>
                  </a:cubicBezTo>
                  <a:cubicBezTo>
                    <a:pt x="16668" y="4590"/>
                    <a:pt x="16668" y="4039"/>
                    <a:pt x="16409" y="3590"/>
                  </a:cubicBezTo>
                  <a:lnTo>
                    <a:pt x="1435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95" name="Google Shape;5797;p70">
              <a:extLst>
                <a:ext uri="{FF2B5EF4-FFF2-40B4-BE49-F238E27FC236}">
                  <a16:creationId xmlns:a16="http://schemas.microsoft.com/office/drawing/2014/main" id="{4BB9DD65-3DF3-51C2-2F8C-FC895555C8C9}"/>
                </a:ext>
              </a:extLst>
            </p:cNvPr>
            <p:cNvSpPr/>
            <p:nvPr/>
          </p:nvSpPr>
          <p:spPr>
            <a:xfrm>
              <a:off x="2784800" y="3806450"/>
              <a:ext cx="268850" cy="309800"/>
            </a:xfrm>
            <a:custGeom>
              <a:avLst/>
              <a:gdLst/>
              <a:ahLst/>
              <a:cxnLst/>
              <a:rect l="l" t="t" r="r" b="b"/>
              <a:pathLst>
                <a:path w="10754" h="12392" extrusionOk="0">
                  <a:moveTo>
                    <a:pt x="5379" y="8113"/>
                  </a:moveTo>
                  <a:cubicBezTo>
                    <a:pt x="5882" y="8113"/>
                    <a:pt x="6132" y="8721"/>
                    <a:pt x="5776" y="9076"/>
                  </a:cubicBezTo>
                  <a:cubicBezTo>
                    <a:pt x="5661" y="9192"/>
                    <a:pt x="5519" y="9244"/>
                    <a:pt x="5380" y="9244"/>
                  </a:cubicBezTo>
                  <a:cubicBezTo>
                    <a:pt x="5091" y="9244"/>
                    <a:pt x="4813" y="9019"/>
                    <a:pt x="4813" y="8679"/>
                  </a:cubicBezTo>
                  <a:cubicBezTo>
                    <a:pt x="4813" y="8366"/>
                    <a:pt x="5066" y="8113"/>
                    <a:pt x="5379" y="8113"/>
                  </a:cubicBezTo>
                  <a:close/>
                  <a:moveTo>
                    <a:pt x="4280" y="9989"/>
                  </a:moveTo>
                  <a:cubicBezTo>
                    <a:pt x="4783" y="9989"/>
                    <a:pt x="5036" y="10597"/>
                    <a:pt x="4680" y="10952"/>
                  </a:cubicBezTo>
                  <a:cubicBezTo>
                    <a:pt x="4566" y="11067"/>
                    <a:pt x="4425" y="11118"/>
                    <a:pt x="4286" y="11118"/>
                  </a:cubicBezTo>
                  <a:cubicBezTo>
                    <a:pt x="3996" y="11118"/>
                    <a:pt x="3717" y="10892"/>
                    <a:pt x="3717" y="10552"/>
                  </a:cubicBezTo>
                  <a:cubicBezTo>
                    <a:pt x="3717" y="10242"/>
                    <a:pt x="3970" y="9989"/>
                    <a:pt x="4280" y="9989"/>
                  </a:cubicBezTo>
                  <a:close/>
                  <a:moveTo>
                    <a:pt x="6475" y="9989"/>
                  </a:moveTo>
                  <a:cubicBezTo>
                    <a:pt x="6978" y="9989"/>
                    <a:pt x="7231" y="10597"/>
                    <a:pt x="6875" y="10952"/>
                  </a:cubicBezTo>
                  <a:cubicBezTo>
                    <a:pt x="6761" y="11067"/>
                    <a:pt x="6620" y="11118"/>
                    <a:pt x="6481" y="11118"/>
                  </a:cubicBezTo>
                  <a:cubicBezTo>
                    <a:pt x="6191" y="11118"/>
                    <a:pt x="5912" y="10892"/>
                    <a:pt x="5912" y="10552"/>
                  </a:cubicBezTo>
                  <a:cubicBezTo>
                    <a:pt x="5912" y="10242"/>
                    <a:pt x="6162" y="9989"/>
                    <a:pt x="6475" y="9989"/>
                  </a:cubicBezTo>
                  <a:close/>
                  <a:moveTo>
                    <a:pt x="1744" y="0"/>
                  </a:moveTo>
                  <a:cubicBezTo>
                    <a:pt x="1434" y="0"/>
                    <a:pt x="1181" y="253"/>
                    <a:pt x="1181" y="566"/>
                  </a:cubicBezTo>
                  <a:cubicBezTo>
                    <a:pt x="1181" y="877"/>
                    <a:pt x="1434" y="1130"/>
                    <a:pt x="1744" y="1130"/>
                  </a:cubicBezTo>
                  <a:lnTo>
                    <a:pt x="2259" y="1130"/>
                  </a:lnTo>
                  <a:lnTo>
                    <a:pt x="2259" y="8444"/>
                  </a:lnTo>
                  <a:lnTo>
                    <a:pt x="1" y="12392"/>
                  </a:lnTo>
                  <a:lnTo>
                    <a:pt x="10754" y="12392"/>
                  </a:lnTo>
                  <a:lnTo>
                    <a:pt x="8496" y="8444"/>
                  </a:lnTo>
                  <a:lnTo>
                    <a:pt x="8496" y="1130"/>
                  </a:lnTo>
                  <a:lnTo>
                    <a:pt x="9010" y="1130"/>
                  </a:lnTo>
                  <a:cubicBezTo>
                    <a:pt x="9321" y="1130"/>
                    <a:pt x="9574" y="877"/>
                    <a:pt x="9574" y="566"/>
                  </a:cubicBezTo>
                  <a:cubicBezTo>
                    <a:pt x="9574" y="253"/>
                    <a:pt x="9321" y="0"/>
                    <a:pt x="90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296" name="Google Shape;5798;p70">
            <a:extLst>
              <a:ext uri="{FF2B5EF4-FFF2-40B4-BE49-F238E27FC236}">
                <a16:creationId xmlns:a16="http://schemas.microsoft.com/office/drawing/2014/main" id="{4A968A6F-2069-687D-BE27-9C125A929ECD}"/>
              </a:ext>
            </a:extLst>
          </p:cNvPr>
          <p:cNvGrpSpPr/>
          <p:nvPr/>
        </p:nvGrpSpPr>
        <p:grpSpPr>
          <a:xfrm>
            <a:off x="9410194" y="3341474"/>
            <a:ext cx="394037" cy="451727"/>
            <a:chOff x="3895050" y="3806775"/>
            <a:chExt cx="419725" cy="481175"/>
          </a:xfrm>
          <a:solidFill>
            <a:schemeClr val="tx1"/>
          </a:solidFill>
        </p:grpSpPr>
        <p:sp>
          <p:nvSpPr>
            <p:cNvPr id="297" name="Google Shape;5799;p70">
              <a:extLst>
                <a:ext uri="{FF2B5EF4-FFF2-40B4-BE49-F238E27FC236}">
                  <a16:creationId xmlns:a16="http://schemas.microsoft.com/office/drawing/2014/main" id="{6790D4AF-AB55-A32C-6495-744BB5466ACF}"/>
                </a:ext>
              </a:extLst>
            </p:cNvPr>
            <p:cNvSpPr/>
            <p:nvPr/>
          </p:nvSpPr>
          <p:spPr>
            <a:xfrm>
              <a:off x="3895050" y="3942650"/>
              <a:ext cx="419725" cy="345300"/>
            </a:xfrm>
            <a:custGeom>
              <a:avLst/>
              <a:gdLst/>
              <a:ahLst/>
              <a:cxnLst/>
              <a:rect l="l" t="t" r="r" b="b"/>
              <a:pathLst>
                <a:path w="16789" h="13812" extrusionOk="0">
                  <a:moveTo>
                    <a:pt x="4448" y="1"/>
                  </a:moveTo>
                  <a:cubicBezTo>
                    <a:pt x="4233" y="1"/>
                    <a:pt x="4016" y="18"/>
                    <a:pt x="3801" y="54"/>
                  </a:cubicBezTo>
                  <a:cubicBezTo>
                    <a:pt x="1545" y="418"/>
                    <a:pt x="1" y="2604"/>
                    <a:pt x="356" y="4929"/>
                  </a:cubicBezTo>
                  <a:cubicBezTo>
                    <a:pt x="994" y="9100"/>
                    <a:pt x="2205" y="11942"/>
                    <a:pt x="3858" y="13147"/>
                  </a:cubicBezTo>
                  <a:cubicBezTo>
                    <a:pt x="4470" y="13592"/>
                    <a:pt x="5129" y="13811"/>
                    <a:pt x="5863" y="13811"/>
                  </a:cubicBezTo>
                  <a:cubicBezTo>
                    <a:pt x="6071" y="13811"/>
                    <a:pt x="6286" y="13793"/>
                    <a:pt x="6508" y="13758"/>
                  </a:cubicBezTo>
                  <a:cubicBezTo>
                    <a:pt x="7125" y="13659"/>
                    <a:pt x="7610" y="13406"/>
                    <a:pt x="7999" y="12987"/>
                  </a:cubicBezTo>
                  <a:lnTo>
                    <a:pt x="8396" y="12557"/>
                  </a:lnTo>
                  <a:lnTo>
                    <a:pt x="8791" y="12987"/>
                  </a:lnTo>
                  <a:cubicBezTo>
                    <a:pt x="9179" y="13406"/>
                    <a:pt x="9667" y="13659"/>
                    <a:pt x="10281" y="13758"/>
                  </a:cubicBezTo>
                  <a:cubicBezTo>
                    <a:pt x="10503" y="13793"/>
                    <a:pt x="10718" y="13811"/>
                    <a:pt x="10927" y="13811"/>
                  </a:cubicBezTo>
                  <a:cubicBezTo>
                    <a:pt x="11660" y="13811"/>
                    <a:pt x="12319" y="13592"/>
                    <a:pt x="12931" y="13147"/>
                  </a:cubicBezTo>
                  <a:cubicBezTo>
                    <a:pt x="14587" y="11942"/>
                    <a:pt x="15795" y="9100"/>
                    <a:pt x="16433" y="4929"/>
                  </a:cubicBezTo>
                  <a:cubicBezTo>
                    <a:pt x="16788" y="2604"/>
                    <a:pt x="15244" y="418"/>
                    <a:pt x="12988" y="54"/>
                  </a:cubicBezTo>
                  <a:cubicBezTo>
                    <a:pt x="12773" y="18"/>
                    <a:pt x="12556" y="1"/>
                    <a:pt x="12341" y="1"/>
                  </a:cubicBezTo>
                  <a:cubicBezTo>
                    <a:pt x="11461" y="1"/>
                    <a:pt x="10599" y="293"/>
                    <a:pt x="9893" y="840"/>
                  </a:cubicBezTo>
                  <a:cubicBezTo>
                    <a:pt x="9601" y="1063"/>
                    <a:pt x="9263" y="1216"/>
                    <a:pt x="8905" y="1292"/>
                  </a:cubicBezTo>
                  <a:cubicBezTo>
                    <a:pt x="8736" y="1326"/>
                    <a:pt x="8567" y="1343"/>
                    <a:pt x="8397" y="1343"/>
                  </a:cubicBezTo>
                  <a:cubicBezTo>
                    <a:pt x="8296" y="1343"/>
                    <a:pt x="8196" y="1337"/>
                    <a:pt x="8095" y="1325"/>
                  </a:cubicBezTo>
                  <a:cubicBezTo>
                    <a:pt x="7658" y="1273"/>
                    <a:pt x="7246" y="1105"/>
                    <a:pt x="6896" y="840"/>
                  </a:cubicBezTo>
                  <a:cubicBezTo>
                    <a:pt x="6190" y="293"/>
                    <a:pt x="5328" y="1"/>
                    <a:pt x="44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98" name="Google Shape;5800;p70">
              <a:extLst>
                <a:ext uri="{FF2B5EF4-FFF2-40B4-BE49-F238E27FC236}">
                  <a16:creationId xmlns:a16="http://schemas.microsoft.com/office/drawing/2014/main" id="{FFC4721A-BE8C-69C5-91FD-F194CF6353BA}"/>
                </a:ext>
              </a:extLst>
            </p:cNvPr>
            <p:cNvSpPr/>
            <p:nvPr/>
          </p:nvSpPr>
          <p:spPr>
            <a:xfrm>
              <a:off x="4016325" y="3806775"/>
              <a:ext cx="199225" cy="142475"/>
            </a:xfrm>
            <a:custGeom>
              <a:avLst/>
              <a:gdLst/>
              <a:ahLst/>
              <a:cxnLst/>
              <a:rect l="l" t="t" r="r" b="b"/>
              <a:pathLst>
                <a:path w="7969" h="5699" extrusionOk="0">
                  <a:moveTo>
                    <a:pt x="1350" y="0"/>
                  </a:moveTo>
                  <a:cubicBezTo>
                    <a:pt x="1132" y="0"/>
                    <a:pt x="925" y="129"/>
                    <a:pt x="832" y="343"/>
                  </a:cubicBezTo>
                  <a:cubicBezTo>
                    <a:pt x="799" y="424"/>
                    <a:pt x="1" y="2330"/>
                    <a:pt x="678" y="4101"/>
                  </a:cubicBezTo>
                  <a:cubicBezTo>
                    <a:pt x="736" y="4242"/>
                    <a:pt x="796" y="4381"/>
                    <a:pt x="868" y="4516"/>
                  </a:cubicBezTo>
                  <a:cubicBezTo>
                    <a:pt x="1534" y="4691"/>
                    <a:pt x="2157" y="4995"/>
                    <a:pt x="2702" y="5414"/>
                  </a:cubicBezTo>
                  <a:cubicBezTo>
                    <a:pt x="2950" y="5603"/>
                    <a:pt x="3247" y="5698"/>
                    <a:pt x="3544" y="5698"/>
                  </a:cubicBezTo>
                  <a:cubicBezTo>
                    <a:pt x="3840" y="5698"/>
                    <a:pt x="4137" y="5603"/>
                    <a:pt x="4385" y="5414"/>
                  </a:cubicBezTo>
                  <a:cubicBezTo>
                    <a:pt x="4442" y="5368"/>
                    <a:pt x="4503" y="5326"/>
                    <a:pt x="4563" y="5284"/>
                  </a:cubicBezTo>
                  <a:cubicBezTo>
                    <a:pt x="4870" y="4592"/>
                    <a:pt x="5355" y="3968"/>
                    <a:pt x="6020" y="3417"/>
                  </a:cubicBezTo>
                  <a:cubicBezTo>
                    <a:pt x="6478" y="3035"/>
                    <a:pt x="6987" y="2722"/>
                    <a:pt x="7532" y="2484"/>
                  </a:cubicBezTo>
                  <a:cubicBezTo>
                    <a:pt x="7824" y="2372"/>
                    <a:pt x="7969" y="2044"/>
                    <a:pt x="7854" y="1752"/>
                  </a:cubicBezTo>
                  <a:cubicBezTo>
                    <a:pt x="7768" y="1529"/>
                    <a:pt x="7554" y="1392"/>
                    <a:pt x="7327" y="1392"/>
                  </a:cubicBezTo>
                  <a:cubicBezTo>
                    <a:pt x="7260" y="1392"/>
                    <a:pt x="7192" y="1404"/>
                    <a:pt x="7125" y="1430"/>
                  </a:cubicBezTo>
                  <a:lnTo>
                    <a:pt x="7125" y="1433"/>
                  </a:lnTo>
                  <a:cubicBezTo>
                    <a:pt x="7089" y="1445"/>
                    <a:pt x="6243" y="1776"/>
                    <a:pt x="5334" y="2520"/>
                  </a:cubicBezTo>
                  <a:cubicBezTo>
                    <a:pt x="4997" y="2794"/>
                    <a:pt x="4689" y="3098"/>
                    <a:pt x="4412" y="3429"/>
                  </a:cubicBezTo>
                  <a:cubicBezTo>
                    <a:pt x="4367" y="3194"/>
                    <a:pt x="4301" y="2965"/>
                    <a:pt x="4217" y="2743"/>
                  </a:cubicBezTo>
                  <a:cubicBezTo>
                    <a:pt x="3536" y="972"/>
                    <a:pt x="1669" y="90"/>
                    <a:pt x="1588" y="54"/>
                  </a:cubicBezTo>
                  <a:cubicBezTo>
                    <a:pt x="1511" y="17"/>
                    <a:pt x="1430" y="0"/>
                    <a:pt x="135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299" name="Google Shape;5801;p70">
            <a:extLst>
              <a:ext uri="{FF2B5EF4-FFF2-40B4-BE49-F238E27FC236}">
                <a16:creationId xmlns:a16="http://schemas.microsoft.com/office/drawing/2014/main" id="{B342D12D-BF0C-749A-5DFE-1C617C98D989}"/>
              </a:ext>
            </a:extLst>
          </p:cNvPr>
          <p:cNvGrpSpPr/>
          <p:nvPr/>
        </p:nvGrpSpPr>
        <p:grpSpPr>
          <a:xfrm>
            <a:off x="10512497" y="3341169"/>
            <a:ext cx="452337" cy="452337"/>
            <a:chOff x="5049725" y="3806450"/>
            <a:chExt cx="481825" cy="481825"/>
          </a:xfrm>
          <a:solidFill>
            <a:schemeClr val="tx1"/>
          </a:solidFill>
        </p:grpSpPr>
        <p:sp>
          <p:nvSpPr>
            <p:cNvPr id="300" name="Google Shape;5802;p70">
              <a:extLst>
                <a:ext uri="{FF2B5EF4-FFF2-40B4-BE49-F238E27FC236}">
                  <a16:creationId xmlns:a16="http://schemas.microsoft.com/office/drawing/2014/main" id="{3F294C1A-0BA8-FE07-F14A-6D1AF860934F}"/>
                </a:ext>
              </a:extLst>
            </p:cNvPr>
            <p:cNvSpPr/>
            <p:nvPr/>
          </p:nvSpPr>
          <p:spPr>
            <a:xfrm>
              <a:off x="5361150" y="3976800"/>
              <a:ext cx="28250" cy="28275"/>
            </a:xfrm>
            <a:custGeom>
              <a:avLst/>
              <a:gdLst/>
              <a:ahLst/>
              <a:cxnLst/>
              <a:rect l="l" t="t" r="r" b="b"/>
              <a:pathLst>
                <a:path w="1130" h="1131" extrusionOk="0">
                  <a:moveTo>
                    <a:pt x="567" y="1"/>
                  </a:moveTo>
                  <a:cubicBezTo>
                    <a:pt x="254" y="1"/>
                    <a:pt x="1" y="251"/>
                    <a:pt x="1" y="564"/>
                  </a:cubicBezTo>
                  <a:cubicBezTo>
                    <a:pt x="1" y="877"/>
                    <a:pt x="254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01" name="Google Shape;5803;p70">
              <a:extLst>
                <a:ext uri="{FF2B5EF4-FFF2-40B4-BE49-F238E27FC236}">
                  <a16:creationId xmlns:a16="http://schemas.microsoft.com/office/drawing/2014/main" id="{0EC64801-0389-D0F3-9979-2D3CE33A5A57}"/>
                </a:ext>
              </a:extLst>
            </p:cNvPr>
            <p:cNvSpPr/>
            <p:nvPr/>
          </p:nvSpPr>
          <p:spPr>
            <a:xfrm>
              <a:off x="5191775" y="3976800"/>
              <a:ext cx="28250" cy="28275"/>
            </a:xfrm>
            <a:custGeom>
              <a:avLst/>
              <a:gdLst/>
              <a:ahLst/>
              <a:cxnLst/>
              <a:rect l="l" t="t" r="r" b="b"/>
              <a:pathLst>
                <a:path w="1130" h="1131" extrusionOk="0">
                  <a:moveTo>
                    <a:pt x="567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02" name="Google Shape;5804;p70">
              <a:extLst>
                <a:ext uri="{FF2B5EF4-FFF2-40B4-BE49-F238E27FC236}">
                  <a16:creationId xmlns:a16="http://schemas.microsoft.com/office/drawing/2014/main" id="{48807FD4-67EF-D85B-D6FE-54B215B8CB91}"/>
                </a:ext>
              </a:extLst>
            </p:cNvPr>
            <p:cNvSpPr/>
            <p:nvPr/>
          </p:nvSpPr>
          <p:spPr>
            <a:xfrm>
              <a:off x="5049725" y="3806450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6249" y="5686"/>
                  </a:moveTo>
                  <a:cubicBezTo>
                    <a:pt x="6932" y="5686"/>
                    <a:pt x="7549" y="6098"/>
                    <a:pt x="7811" y="6730"/>
                  </a:cubicBezTo>
                  <a:cubicBezTo>
                    <a:pt x="8073" y="7363"/>
                    <a:pt x="7929" y="8092"/>
                    <a:pt x="7444" y="8576"/>
                  </a:cubicBezTo>
                  <a:cubicBezTo>
                    <a:pt x="7120" y="8901"/>
                    <a:pt x="6686" y="9073"/>
                    <a:pt x="6246" y="9073"/>
                  </a:cubicBezTo>
                  <a:cubicBezTo>
                    <a:pt x="6028" y="9073"/>
                    <a:pt x="5808" y="9031"/>
                    <a:pt x="5598" y="8944"/>
                  </a:cubicBezTo>
                  <a:cubicBezTo>
                    <a:pt x="4966" y="8682"/>
                    <a:pt x="4553" y="8064"/>
                    <a:pt x="4553" y="7378"/>
                  </a:cubicBezTo>
                  <a:cubicBezTo>
                    <a:pt x="4553" y="6441"/>
                    <a:pt x="5312" y="5686"/>
                    <a:pt x="6249" y="5686"/>
                  </a:cubicBezTo>
                  <a:close/>
                  <a:moveTo>
                    <a:pt x="13024" y="5683"/>
                  </a:moveTo>
                  <a:cubicBezTo>
                    <a:pt x="13242" y="5683"/>
                    <a:pt x="13462" y="5725"/>
                    <a:pt x="13671" y="5812"/>
                  </a:cubicBezTo>
                  <a:cubicBezTo>
                    <a:pt x="14304" y="6074"/>
                    <a:pt x="14716" y="6691"/>
                    <a:pt x="14716" y="7378"/>
                  </a:cubicBezTo>
                  <a:cubicBezTo>
                    <a:pt x="14716" y="8314"/>
                    <a:pt x="13957" y="9070"/>
                    <a:pt x="13024" y="9073"/>
                  </a:cubicBezTo>
                  <a:cubicBezTo>
                    <a:pt x="12337" y="9073"/>
                    <a:pt x="11720" y="8658"/>
                    <a:pt x="11458" y="8025"/>
                  </a:cubicBezTo>
                  <a:cubicBezTo>
                    <a:pt x="11196" y="7393"/>
                    <a:pt x="11341" y="6664"/>
                    <a:pt x="11825" y="6179"/>
                  </a:cubicBezTo>
                  <a:cubicBezTo>
                    <a:pt x="12150" y="5855"/>
                    <a:pt x="12583" y="5683"/>
                    <a:pt x="13024" y="5683"/>
                  </a:cubicBezTo>
                  <a:close/>
                  <a:moveTo>
                    <a:pt x="9636" y="10196"/>
                  </a:moveTo>
                  <a:cubicBezTo>
                    <a:pt x="11955" y="10196"/>
                    <a:pt x="13981" y="11765"/>
                    <a:pt x="14557" y="14012"/>
                  </a:cubicBezTo>
                  <a:cubicBezTo>
                    <a:pt x="14635" y="14316"/>
                    <a:pt x="14454" y="14623"/>
                    <a:pt x="14153" y="14701"/>
                  </a:cubicBezTo>
                  <a:cubicBezTo>
                    <a:pt x="14107" y="14713"/>
                    <a:pt x="14060" y="14718"/>
                    <a:pt x="14014" y="14718"/>
                  </a:cubicBezTo>
                  <a:cubicBezTo>
                    <a:pt x="13760" y="14718"/>
                    <a:pt x="13530" y="14550"/>
                    <a:pt x="13464" y="14295"/>
                  </a:cubicBezTo>
                  <a:cubicBezTo>
                    <a:pt x="13015" y="12548"/>
                    <a:pt x="11440" y="11326"/>
                    <a:pt x="9636" y="11326"/>
                  </a:cubicBezTo>
                  <a:cubicBezTo>
                    <a:pt x="7833" y="11326"/>
                    <a:pt x="6258" y="12548"/>
                    <a:pt x="5809" y="14295"/>
                  </a:cubicBezTo>
                  <a:cubicBezTo>
                    <a:pt x="5743" y="14550"/>
                    <a:pt x="5512" y="14718"/>
                    <a:pt x="5260" y="14718"/>
                  </a:cubicBezTo>
                  <a:cubicBezTo>
                    <a:pt x="5215" y="14718"/>
                    <a:pt x="5169" y="14713"/>
                    <a:pt x="5122" y="14701"/>
                  </a:cubicBezTo>
                  <a:cubicBezTo>
                    <a:pt x="4818" y="14623"/>
                    <a:pt x="4638" y="14316"/>
                    <a:pt x="4716" y="14012"/>
                  </a:cubicBezTo>
                  <a:cubicBezTo>
                    <a:pt x="5291" y="11765"/>
                    <a:pt x="7318" y="10196"/>
                    <a:pt x="9636" y="10196"/>
                  </a:cubicBezTo>
                  <a:close/>
                  <a:moveTo>
                    <a:pt x="9636" y="0"/>
                  </a:moveTo>
                  <a:cubicBezTo>
                    <a:pt x="4342" y="0"/>
                    <a:pt x="0" y="4343"/>
                    <a:pt x="0" y="9636"/>
                  </a:cubicBezTo>
                  <a:cubicBezTo>
                    <a:pt x="0" y="14930"/>
                    <a:pt x="4342" y="19272"/>
                    <a:pt x="9636" y="19272"/>
                  </a:cubicBezTo>
                  <a:cubicBezTo>
                    <a:pt x="14927" y="19272"/>
                    <a:pt x="19272" y="14930"/>
                    <a:pt x="19272" y="9636"/>
                  </a:cubicBezTo>
                  <a:cubicBezTo>
                    <a:pt x="19272" y="4343"/>
                    <a:pt x="14927" y="0"/>
                    <a:pt x="96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03" name="Google Shape;5805;p70">
            <a:extLst>
              <a:ext uri="{FF2B5EF4-FFF2-40B4-BE49-F238E27FC236}">
                <a16:creationId xmlns:a16="http://schemas.microsoft.com/office/drawing/2014/main" id="{21FA9BA0-D226-469B-8546-2D8EA925847A}"/>
              </a:ext>
            </a:extLst>
          </p:cNvPr>
          <p:cNvGrpSpPr/>
          <p:nvPr/>
        </p:nvGrpSpPr>
        <p:grpSpPr>
          <a:xfrm>
            <a:off x="1824886" y="4460166"/>
            <a:ext cx="452337" cy="452337"/>
            <a:chOff x="5651375" y="3806450"/>
            <a:chExt cx="481825" cy="481825"/>
          </a:xfrm>
          <a:solidFill>
            <a:schemeClr val="tx1"/>
          </a:solidFill>
        </p:grpSpPr>
        <p:sp>
          <p:nvSpPr>
            <p:cNvPr id="304" name="Google Shape;5806;p70">
              <a:extLst>
                <a:ext uri="{FF2B5EF4-FFF2-40B4-BE49-F238E27FC236}">
                  <a16:creationId xmlns:a16="http://schemas.microsoft.com/office/drawing/2014/main" id="{BF8E9088-955B-9AC6-06C5-1C587130F02E}"/>
                </a:ext>
              </a:extLst>
            </p:cNvPr>
            <p:cNvSpPr/>
            <p:nvPr/>
          </p:nvSpPr>
          <p:spPr>
            <a:xfrm>
              <a:off x="5793425" y="3976800"/>
              <a:ext cx="28250" cy="28275"/>
            </a:xfrm>
            <a:custGeom>
              <a:avLst/>
              <a:gdLst/>
              <a:ahLst/>
              <a:cxnLst/>
              <a:rect l="l" t="t" r="r" b="b"/>
              <a:pathLst>
                <a:path w="1130" h="1131" extrusionOk="0">
                  <a:moveTo>
                    <a:pt x="567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05" name="Google Shape;5807;p70">
              <a:extLst>
                <a:ext uri="{FF2B5EF4-FFF2-40B4-BE49-F238E27FC236}">
                  <a16:creationId xmlns:a16="http://schemas.microsoft.com/office/drawing/2014/main" id="{64604C12-F8A7-21A4-8EA7-5AEF5ED62861}"/>
                </a:ext>
              </a:extLst>
            </p:cNvPr>
            <p:cNvSpPr/>
            <p:nvPr/>
          </p:nvSpPr>
          <p:spPr>
            <a:xfrm>
              <a:off x="5794475" y="4089725"/>
              <a:ext cx="195600" cy="84725"/>
            </a:xfrm>
            <a:custGeom>
              <a:avLst/>
              <a:gdLst/>
              <a:ahLst/>
              <a:cxnLst/>
              <a:rect l="l" t="t" r="r" b="b"/>
              <a:pathLst>
                <a:path w="7824" h="3389" extrusionOk="0">
                  <a:moveTo>
                    <a:pt x="1" y="1"/>
                  </a:moveTo>
                  <a:cubicBezTo>
                    <a:pt x="284" y="1943"/>
                    <a:pt x="1949" y="3385"/>
                    <a:pt x="3912" y="3388"/>
                  </a:cubicBezTo>
                  <a:cubicBezTo>
                    <a:pt x="5875" y="3385"/>
                    <a:pt x="7541" y="1943"/>
                    <a:pt x="78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06" name="Google Shape;5808;p70">
              <a:extLst>
                <a:ext uri="{FF2B5EF4-FFF2-40B4-BE49-F238E27FC236}">
                  <a16:creationId xmlns:a16="http://schemas.microsoft.com/office/drawing/2014/main" id="{9DD316E1-719E-C444-0870-6A5270C42034}"/>
                </a:ext>
              </a:extLst>
            </p:cNvPr>
            <p:cNvSpPr/>
            <p:nvPr/>
          </p:nvSpPr>
          <p:spPr>
            <a:xfrm>
              <a:off x="5651375" y="3806450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6249" y="5686"/>
                  </a:moveTo>
                  <a:cubicBezTo>
                    <a:pt x="6932" y="5686"/>
                    <a:pt x="7549" y="6098"/>
                    <a:pt x="7811" y="6730"/>
                  </a:cubicBezTo>
                  <a:cubicBezTo>
                    <a:pt x="8073" y="7363"/>
                    <a:pt x="7929" y="8092"/>
                    <a:pt x="7444" y="8576"/>
                  </a:cubicBezTo>
                  <a:cubicBezTo>
                    <a:pt x="7122" y="8901"/>
                    <a:pt x="6689" y="9073"/>
                    <a:pt x="6248" y="9073"/>
                  </a:cubicBezTo>
                  <a:cubicBezTo>
                    <a:pt x="6029" y="9073"/>
                    <a:pt x="5808" y="9031"/>
                    <a:pt x="5598" y="8944"/>
                  </a:cubicBezTo>
                  <a:cubicBezTo>
                    <a:pt x="4966" y="8682"/>
                    <a:pt x="4553" y="8064"/>
                    <a:pt x="4553" y="7378"/>
                  </a:cubicBezTo>
                  <a:cubicBezTo>
                    <a:pt x="4556" y="6441"/>
                    <a:pt x="5312" y="5686"/>
                    <a:pt x="6249" y="5686"/>
                  </a:cubicBezTo>
                  <a:close/>
                  <a:moveTo>
                    <a:pt x="13024" y="5683"/>
                  </a:moveTo>
                  <a:cubicBezTo>
                    <a:pt x="13242" y="5683"/>
                    <a:pt x="13462" y="5725"/>
                    <a:pt x="13671" y="5812"/>
                  </a:cubicBezTo>
                  <a:cubicBezTo>
                    <a:pt x="14304" y="6074"/>
                    <a:pt x="14716" y="6691"/>
                    <a:pt x="14716" y="7378"/>
                  </a:cubicBezTo>
                  <a:cubicBezTo>
                    <a:pt x="14716" y="8314"/>
                    <a:pt x="13957" y="9073"/>
                    <a:pt x="13024" y="9073"/>
                  </a:cubicBezTo>
                  <a:cubicBezTo>
                    <a:pt x="12337" y="9073"/>
                    <a:pt x="11720" y="8658"/>
                    <a:pt x="11458" y="8025"/>
                  </a:cubicBezTo>
                  <a:cubicBezTo>
                    <a:pt x="11196" y="7393"/>
                    <a:pt x="11341" y="6664"/>
                    <a:pt x="11825" y="6179"/>
                  </a:cubicBezTo>
                  <a:cubicBezTo>
                    <a:pt x="12150" y="5855"/>
                    <a:pt x="12583" y="5683"/>
                    <a:pt x="13024" y="5683"/>
                  </a:cubicBezTo>
                  <a:close/>
                  <a:moveTo>
                    <a:pt x="14153" y="10202"/>
                  </a:moveTo>
                  <a:cubicBezTo>
                    <a:pt x="14463" y="10202"/>
                    <a:pt x="14716" y="10452"/>
                    <a:pt x="14716" y="10766"/>
                  </a:cubicBezTo>
                  <a:cubicBezTo>
                    <a:pt x="14716" y="13566"/>
                    <a:pt x="12437" y="15849"/>
                    <a:pt x="9636" y="15849"/>
                  </a:cubicBezTo>
                  <a:cubicBezTo>
                    <a:pt x="6833" y="15849"/>
                    <a:pt x="4553" y="13566"/>
                    <a:pt x="4553" y="10766"/>
                  </a:cubicBezTo>
                  <a:cubicBezTo>
                    <a:pt x="4553" y="10452"/>
                    <a:pt x="4806" y="10202"/>
                    <a:pt x="5119" y="10202"/>
                  </a:cubicBezTo>
                  <a:close/>
                  <a:moveTo>
                    <a:pt x="9636" y="0"/>
                  </a:moveTo>
                  <a:cubicBezTo>
                    <a:pt x="4342" y="0"/>
                    <a:pt x="0" y="4343"/>
                    <a:pt x="0" y="9636"/>
                  </a:cubicBezTo>
                  <a:cubicBezTo>
                    <a:pt x="0" y="14930"/>
                    <a:pt x="4342" y="19272"/>
                    <a:pt x="9636" y="19272"/>
                  </a:cubicBezTo>
                  <a:cubicBezTo>
                    <a:pt x="14927" y="19272"/>
                    <a:pt x="19272" y="14930"/>
                    <a:pt x="19272" y="9636"/>
                  </a:cubicBezTo>
                  <a:cubicBezTo>
                    <a:pt x="19272" y="4343"/>
                    <a:pt x="14930" y="0"/>
                    <a:pt x="96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07" name="Google Shape;5809;p70">
              <a:extLst>
                <a:ext uri="{FF2B5EF4-FFF2-40B4-BE49-F238E27FC236}">
                  <a16:creationId xmlns:a16="http://schemas.microsoft.com/office/drawing/2014/main" id="{3C74D073-C534-9A18-28B5-FB5ED371786C}"/>
                </a:ext>
              </a:extLst>
            </p:cNvPr>
            <p:cNvSpPr/>
            <p:nvPr/>
          </p:nvSpPr>
          <p:spPr>
            <a:xfrm>
              <a:off x="5962800" y="3976800"/>
              <a:ext cx="28250" cy="28275"/>
            </a:xfrm>
            <a:custGeom>
              <a:avLst/>
              <a:gdLst/>
              <a:ahLst/>
              <a:cxnLst/>
              <a:rect l="l" t="t" r="r" b="b"/>
              <a:pathLst>
                <a:path w="1130" h="1131" extrusionOk="0">
                  <a:moveTo>
                    <a:pt x="567" y="1"/>
                  </a:moveTo>
                  <a:cubicBezTo>
                    <a:pt x="254" y="1"/>
                    <a:pt x="1" y="251"/>
                    <a:pt x="1" y="564"/>
                  </a:cubicBezTo>
                  <a:cubicBezTo>
                    <a:pt x="1" y="877"/>
                    <a:pt x="254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08" name="Google Shape;5810;p70">
            <a:extLst>
              <a:ext uri="{FF2B5EF4-FFF2-40B4-BE49-F238E27FC236}">
                <a16:creationId xmlns:a16="http://schemas.microsoft.com/office/drawing/2014/main" id="{55044C82-550D-4B50-4FE1-8D2F1C895871}"/>
              </a:ext>
            </a:extLst>
          </p:cNvPr>
          <p:cNvGrpSpPr/>
          <p:nvPr/>
        </p:nvGrpSpPr>
        <p:grpSpPr>
          <a:xfrm>
            <a:off x="4356459" y="4462818"/>
            <a:ext cx="398004" cy="447033"/>
            <a:chOff x="6264300" y="3809300"/>
            <a:chExt cx="423950" cy="476175"/>
          </a:xfrm>
          <a:solidFill>
            <a:schemeClr val="tx1"/>
          </a:solidFill>
        </p:grpSpPr>
        <p:sp>
          <p:nvSpPr>
            <p:cNvPr id="309" name="Google Shape;5811;p70">
              <a:extLst>
                <a:ext uri="{FF2B5EF4-FFF2-40B4-BE49-F238E27FC236}">
                  <a16:creationId xmlns:a16="http://schemas.microsoft.com/office/drawing/2014/main" id="{E25884B6-FDD5-A0A7-E136-083923CEAAD0}"/>
                </a:ext>
              </a:extLst>
            </p:cNvPr>
            <p:cNvSpPr/>
            <p:nvPr/>
          </p:nvSpPr>
          <p:spPr>
            <a:xfrm>
              <a:off x="6346200" y="4002825"/>
              <a:ext cx="66950" cy="63225"/>
            </a:xfrm>
            <a:custGeom>
              <a:avLst/>
              <a:gdLst/>
              <a:ahLst/>
              <a:cxnLst/>
              <a:rect l="l" t="t" r="r" b="b"/>
              <a:pathLst>
                <a:path w="2678" h="2529" extrusionOk="0">
                  <a:moveTo>
                    <a:pt x="1365" y="1"/>
                  </a:moveTo>
                  <a:cubicBezTo>
                    <a:pt x="1058" y="1"/>
                    <a:pt x="751" y="118"/>
                    <a:pt x="516" y="351"/>
                  </a:cubicBezTo>
                  <a:cubicBezTo>
                    <a:pt x="272" y="598"/>
                    <a:pt x="88" y="992"/>
                    <a:pt x="46" y="1381"/>
                  </a:cubicBezTo>
                  <a:cubicBezTo>
                    <a:pt x="1" y="1757"/>
                    <a:pt x="88" y="2085"/>
                    <a:pt x="281" y="2281"/>
                  </a:cubicBezTo>
                  <a:cubicBezTo>
                    <a:pt x="454" y="2453"/>
                    <a:pt x="709" y="2528"/>
                    <a:pt x="985" y="2528"/>
                  </a:cubicBezTo>
                  <a:cubicBezTo>
                    <a:pt x="1425" y="2528"/>
                    <a:pt x="1917" y="2337"/>
                    <a:pt x="2211" y="2043"/>
                  </a:cubicBezTo>
                  <a:cubicBezTo>
                    <a:pt x="2678" y="1577"/>
                    <a:pt x="2678" y="818"/>
                    <a:pt x="2211" y="351"/>
                  </a:cubicBezTo>
                  <a:cubicBezTo>
                    <a:pt x="1978" y="118"/>
                    <a:pt x="1671" y="1"/>
                    <a:pt x="13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10" name="Google Shape;5812;p70">
              <a:extLst>
                <a:ext uri="{FF2B5EF4-FFF2-40B4-BE49-F238E27FC236}">
                  <a16:creationId xmlns:a16="http://schemas.microsoft.com/office/drawing/2014/main" id="{637764AC-9C0D-3611-80C5-671E9652306C}"/>
                </a:ext>
              </a:extLst>
            </p:cNvPr>
            <p:cNvSpPr/>
            <p:nvPr/>
          </p:nvSpPr>
          <p:spPr>
            <a:xfrm>
              <a:off x="6539375" y="4002825"/>
              <a:ext cx="66950" cy="63200"/>
            </a:xfrm>
            <a:custGeom>
              <a:avLst/>
              <a:gdLst/>
              <a:ahLst/>
              <a:cxnLst/>
              <a:rect l="l" t="t" r="r" b="b"/>
              <a:pathLst>
                <a:path w="2678" h="2528" extrusionOk="0">
                  <a:moveTo>
                    <a:pt x="1314" y="1"/>
                  </a:moveTo>
                  <a:cubicBezTo>
                    <a:pt x="1007" y="1"/>
                    <a:pt x="701" y="118"/>
                    <a:pt x="468" y="351"/>
                  </a:cubicBezTo>
                  <a:cubicBezTo>
                    <a:pt x="1" y="818"/>
                    <a:pt x="1" y="1577"/>
                    <a:pt x="468" y="2043"/>
                  </a:cubicBezTo>
                  <a:cubicBezTo>
                    <a:pt x="761" y="2337"/>
                    <a:pt x="1252" y="2528"/>
                    <a:pt x="1691" y="2528"/>
                  </a:cubicBezTo>
                  <a:cubicBezTo>
                    <a:pt x="1968" y="2528"/>
                    <a:pt x="2224" y="2452"/>
                    <a:pt x="2398" y="2278"/>
                  </a:cubicBezTo>
                  <a:cubicBezTo>
                    <a:pt x="2591" y="2085"/>
                    <a:pt x="2678" y="1757"/>
                    <a:pt x="2633" y="1381"/>
                  </a:cubicBezTo>
                  <a:cubicBezTo>
                    <a:pt x="2588" y="992"/>
                    <a:pt x="2407" y="598"/>
                    <a:pt x="2160" y="351"/>
                  </a:cubicBezTo>
                  <a:cubicBezTo>
                    <a:pt x="1927" y="118"/>
                    <a:pt x="1620" y="1"/>
                    <a:pt x="13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11" name="Google Shape;5813;p70">
              <a:extLst>
                <a:ext uri="{FF2B5EF4-FFF2-40B4-BE49-F238E27FC236}">
                  <a16:creationId xmlns:a16="http://schemas.microsoft.com/office/drawing/2014/main" id="{687004CA-AB4C-1BC6-F117-14436E19E25C}"/>
                </a:ext>
              </a:extLst>
            </p:cNvPr>
            <p:cNvSpPr/>
            <p:nvPr/>
          </p:nvSpPr>
          <p:spPr>
            <a:xfrm>
              <a:off x="6264300" y="3809300"/>
              <a:ext cx="423950" cy="476175"/>
            </a:xfrm>
            <a:custGeom>
              <a:avLst/>
              <a:gdLst/>
              <a:ahLst/>
              <a:cxnLst/>
              <a:rect l="l" t="t" r="r" b="b"/>
              <a:pathLst>
                <a:path w="16958" h="19047" extrusionOk="0">
                  <a:moveTo>
                    <a:pt x="4662" y="6571"/>
                  </a:moveTo>
                  <a:cubicBezTo>
                    <a:pt x="5263" y="6571"/>
                    <a:pt x="5864" y="6799"/>
                    <a:pt x="6324" y="7258"/>
                  </a:cubicBezTo>
                  <a:cubicBezTo>
                    <a:pt x="7249" y="8182"/>
                    <a:pt x="7240" y="9685"/>
                    <a:pt x="6303" y="10600"/>
                  </a:cubicBezTo>
                  <a:lnTo>
                    <a:pt x="6300" y="10600"/>
                  </a:lnTo>
                  <a:cubicBezTo>
                    <a:pt x="5791" y="11109"/>
                    <a:pt x="5014" y="11422"/>
                    <a:pt x="4268" y="11422"/>
                  </a:cubicBezTo>
                  <a:cubicBezTo>
                    <a:pt x="3705" y="11422"/>
                    <a:pt x="3154" y="11245"/>
                    <a:pt x="2744" y="10835"/>
                  </a:cubicBezTo>
                  <a:cubicBezTo>
                    <a:pt x="2301" y="10393"/>
                    <a:pt x="2094" y="9718"/>
                    <a:pt x="2181" y="8992"/>
                  </a:cubicBezTo>
                  <a:cubicBezTo>
                    <a:pt x="2256" y="8336"/>
                    <a:pt x="2548" y="7713"/>
                    <a:pt x="2982" y="7279"/>
                  </a:cubicBezTo>
                  <a:cubicBezTo>
                    <a:pt x="3442" y="6807"/>
                    <a:pt x="4052" y="6571"/>
                    <a:pt x="4662" y="6571"/>
                  </a:cubicBezTo>
                  <a:close/>
                  <a:moveTo>
                    <a:pt x="12317" y="6589"/>
                  </a:moveTo>
                  <a:cubicBezTo>
                    <a:pt x="12918" y="6589"/>
                    <a:pt x="13520" y="6818"/>
                    <a:pt x="13979" y="7276"/>
                  </a:cubicBezTo>
                  <a:cubicBezTo>
                    <a:pt x="14873" y="8173"/>
                    <a:pt x="15165" y="9884"/>
                    <a:pt x="14214" y="10835"/>
                  </a:cubicBezTo>
                  <a:cubicBezTo>
                    <a:pt x="13804" y="11245"/>
                    <a:pt x="13256" y="11422"/>
                    <a:pt x="12690" y="11422"/>
                  </a:cubicBezTo>
                  <a:cubicBezTo>
                    <a:pt x="11943" y="11422"/>
                    <a:pt x="11166" y="11109"/>
                    <a:pt x="10658" y="10600"/>
                  </a:cubicBezTo>
                  <a:cubicBezTo>
                    <a:pt x="9739" y="9682"/>
                    <a:pt x="9739" y="8194"/>
                    <a:pt x="10658" y="7276"/>
                  </a:cubicBezTo>
                  <a:cubicBezTo>
                    <a:pt x="11115" y="6818"/>
                    <a:pt x="11716" y="6589"/>
                    <a:pt x="12317" y="6589"/>
                  </a:cubicBezTo>
                  <a:close/>
                  <a:moveTo>
                    <a:pt x="8479" y="10841"/>
                  </a:moveTo>
                  <a:cubicBezTo>
                    <a:pt x="8669" y="10841"/>
                    <a:pt x="8858" y="10933"/>
                    <a:pt x="8971" y="11118"/>
                  </a:cubicBezTo>
                  <a:lnTo>
                    <a:pt x="10266" y="13238"/>
                  </a:lnTo>
                  <a:cubicBezTo>
                    <a:pt x="10435" y="13509"/>
                    <a:pt x="10347" y="13865"/>
                    <a:pt x="10076" y="14030"/>
                  </a:cubicBezTo>
                  <a:lnTo>
                    <a:pt x="10073" y="14030"/>
                  </a:lnTo>
                  <a:cubicBezTo>
                    <a:pt x="9980" y="14087"/>
                    <a:pt x="9877" y="14114"/>
                    <a:pt x="9775" y="14114"/>
                  </a:cubicBezTo>
                  <a:cubicBezTo>
                    <a:pt x="9582" y="14114"/>
                    <a:pt x="9393" y="14016"/>
                    <a:pt x="9284" y="13840"/>
                  </a:cubicBezTo>
                  <a:lnTo>
                    <a:pt x="8480" y="12522"/>
                  </a:lnTo>
                  <a:lnTo>
                    <a:pt x="7673" y="13840"/>
                  </a:lnTo>
                  <a:cubicBezTo>
                    <a:pt x="7565" y="14018"/>
                    <a:pt x="7376" y="14115"/>
                    <a:pt x="7182" y="14115"/>
                  </a:cubicBezTo>
                  <a:cubicBezTo>
                    <a:pt x="7079" y="14115"/>
                    <a:pt x="6975" y="14088"/>
                    <a:pt x="6881" y="14030"/>
                  </a:cubicBezTo>
                  <a:cubicBezTo>
                    <a:pt x="6610" y="13862"/>
                    <a:pt x="6526" y="13509"/>
                    <a:pt x="6692" y="13238"/>
                  </a:cubicBezTo>
                  <a:lnTo>
                    <a:pt x="7987" y="11118"/>
                  </a:lnTo>
                  <a:cubicBezTo>
                    <a:pt x="8100" y="10933"/>
                    <a:pt x="8289" y="10841"/>
                    <a:pt x="8479" y="10841"/>
                  </a:cubicBezTo>
                  <a:close/>
                  <a:moveTo>
                    <a:pt x="8474" y="1"/>
                  </a:moveTo>
                  <a:cubicBezTo>
                    <a:pt x="3801" y="1"/>
                    <a:pt x="1" y="3840"/>
                    <a:pt x="1" y="8553"/>
                  </a:cubicBezTo>
                  <a:lnTo>
                    <a:pt x="1" y="11856"/>
                  </a:lnTo>
                  <a:cubicBezTo>
                    <a:pt x="1" y="12883"/>
                    <a:pt x="449" y="13862"/>
                    <a:pt x="1229" y="14530"/>
                  </a:cubicBezTo>
                  <a:lnTo>
                    <a:pt x="2934" y="16000"/>
                  </a:lnTo>
                  <a:lnTo>
                    <a:pt x="2934" y="18472"/>
                  </a:lnTo>
                  <a:cubicBezTo>
                    <a:pt x="2934" y="18788"/>
                    <a:pt x="3193" y="19047"/>
                    <a:pt x="3512" y="19047"/>
                  </a:cubicBezTo>
                  <a:lnTo>
                    <a:pt x="5183" y="19047"/>
                  </a:lnTo>
                  <a:lnTo>
                    <a:pt x="5183" y="16536"/>
                  </a:lnTo>
                  <a:cubicBezTo>
                    <a:pt x="5192" y="16222"/>
                    <a:pt x="5448" y="15975"/>
                    <a:pt x="5761" y="15975"/>
                  </a:cubicBezTo>
                  <a:cubicBezTo>
                    <a:pt x="6071" y="15975"/>
                    <a:pt x="6327" y="16222"/>
                    <a:pt x="6336" y="16536"/>
                  </a:cubicBezTo>
                  <a:lnTo>
                    <a:pt x="6336" y="19047"/>
                  </a:lnTo>
                  <a:lnTo>
                    <a:pt x="7905" y="19047"/>
                  </a:lnTo>
                  <a:lnTo>
                    <a:pt x="7905" y="16536"/>
                  </a:lnTo>
                  <a:cubicBezTo>
                    <a:pt x="7905" y="16219"/>
                    <a:pt x="8161" y="15960"/>
                    <a:pt x="8480" y="15960"/>
                  </a:cubicBezTo>
                  <a:cubicBezTo>
                    <a:pt x="8797" y="15960"/>
                    <a:pt x="9056" y="16219"/>
                    <a:pt x="9056" y="16536"/>
                  </a:cubicBezTo>
                  <a:lnTo>
                    <a:pt x="9056" y="19047"/>
                  </a:lnTo>
                  <a:lnTo>
                    <a:pt x="10624" y="19047"/>
                  </a:lnTo>
                  <a:lnTo>
                    <a:pt x="10624" y="16536"/>
                  </a:lnTo>
                  <a:cubicBezTo>
                    <a:pt x="10630" y="16222"/>
                    <a:pt x="10886" y="15975"/>
                    <a:pt x="11200" y="15975"/>
                  </a:cubicBezTo>
                  <a:cubicBezTo>
                    <a:pt x="11513" y="15975"/>
                    <a:pt x="11766" y="16222"/>
                    <a:pt x="11775" y="16536"/>
                  </a:cubicBezTo>
                  <a:lnTo>
                    <a:pt x="11775" y="19047"/>
                  </a:lnTo>
                  <a:lnTo>
                    <a:pt x="13449" y="19047"/>
                  </a:lnTo>
                  <a:cubicBezTo>
                    <a:pt x="13765" y="19044"/>
                    <a:pt x="14024" y="18788"/>
                    <a:pt x="14024" y="18469"/>
                  </a:cubicBezTo>
                  <a:lnTo>
                    <a:pt x="14024" y="15997"/>
                  </a:lnTo>
                  <a:lnTo>
                    <a:pt x="15729" y="14530"/>
                  </a:lnTo>
                  <a:cubicBezTo>
                    <a:pt x="16508" y="13859"/>
                    <a:pt x="16957" y="12883"/>
                    <a:pt x="16957" y="11853"/>
                  </a:cubicBezTo>
                  <a:lnTo>
                    <a:pt x="16957" y="8462"/>
                  </a:lnTo>
                  <a:cubicBezTo>
                    <a:pt x="16948" y="3786"/>
                    <a:pt x="13154" y="1"/>
                    <a:pt x="848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12" name="Google Shape;5814;p70">
            <a:extLst>
              <a:ext uri="{FF2B5EF4-FFF2-40B4-BE49-F238E27FC236}">
                <a16:creationId xmlns:a16="http://schemas.microsoft.com/office/drawing/2014/main" id="{B0155812-BABC-A4CA-FA8F-00674E8A049C}"/>
              </a:ext>
            </a:extLst>
          </p:cNvPr>
          <p:cNvGrpSpPr/>
          <p:nvPr/>
        </p:nvGrpSpPr>
        <p:grpSpPr>
          <a:xfrm>
            <a:off x="6599380" y="3891717"/>
            <a:ext cx="454097" cy="452361"/>
            <a:chOff x="898875" y="4399275"/>
            <a:chExt cx="483700" cy="481850"/>
          </a:xfrm>
          <a:solidFill>
            <a:schemeClr val="tx1"/>
          </a:solidFill>
        </p:grpSpPr>
        <p:sp>
          <p:nvSpPr>
            <p:cNvPr id="313" name="Google Shape;5815;p70">
              <a:extLst>
                <a:ext uri="{FF2B5EF4-FFF2-40B4-BE49-F238E27FC236}">
                  <a16:creationId xmlns:a16="http://schemas.microsoft.com/office/drawing/2014/main" id="{7187EFF3-73D3-D4B2-8A18-12E187B409E8}"/>
                </a:ext>
              </a:extLst>
            </p:cNvPr>
            <p:cNvSpPr/>
            <p:nvPr/>
          </p:nvSpPr>
          <p:spPr>
            <a:xfrm>
              <a:off x="992750" y="4642900"/>
              <a:ext cx="145300" cy="144100"/>
            </a:xfrm>
            <a:custGeom>
              <a:avLst/>
              <a:gdLst/>
              <a:ahLst/>
              <a:cxnLst/>
              <a:rect l="l" t="t" r="r" b="b"/>
              <a:pathLst>
                <a:path w="5812" h="5764" extrusionOk="0">
                  <a:moveTo>
                    <a:pt x="994" y="0"/>
                  </a:moveTo>
                  <a:lnTo>
                    <a:pt x="988" y="12"/>
                  </a:lnTo>
                  <a:cubicBezTo>
                    <a:pt x="988" y="9"/>
                    <a:pt x="991" y="6"/>
                    <a:pt x="991" y="3"/>
                  </a:cubicBezTo>
                  <a:lnTo>
                    <a:pt x="991" y="3"/>
                  </a:lnTo>
                  <a:lnTo>
                    <a:pt x="979" y="27"/>
                  </a:lnTo>
                  <a:lnTo>
                    <a:pt x="108" y="1759"/>
                  </a:lnTo>
                  <a:cubicBezTo>
                    <a:pt x="0" y="1976"/>
                    <a:pt x="42" y="2241"/>
                    <a:pt x="214" y="2415"/>
                  </a:cubicBezTo>
                  <a:lnTo>
                    <a:pt x="3397" y="5598"/>
                  </a:lnTo>
                  <a:cubicBezTo>
                    <a:pt x="3506" y="5707"/>
                    <a:pt x="3649" y="5763"/>
                    <a:pt x="3795" y="5763"/>
                  </a:cubicBezTo>
                  <a:cubicBezTo>
                    <a:pt x="3883" y="5763"/>
                    <a:pt x="3971" y="5743"/>
                    <a:pt x="4053" y="5701"/>
                  </a:cubicBezTo>
                  <a:lnTo>
                    <a:pt x="5797" y="4827"/>
                  </a:lnTo>
                  <a:lnTo>
                    <a:pt x="5800" y="4824"/>
                  </a:lnTo>
                  <a:lnTo>
                    <a:pt x="5812" y="4818"/>
                  </a:lnTo>
                  <a:lnTo>
                    <a:pt x="9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14" name="Google Shape;5816;p70">
              <a:extLst>
                <a:ext uri="{FF2B5EF4-FFF2-40B4-BE49-F238E27FC236}">
                  <a16:creationId xmlns:a16="http://schemas.microsoft.com/office/drawing/2014/main" id="{3B1FA357-EFF2-AA52-AE75-700A17144333}"/>
                </a:ext>
              </a:extLst>
            </p:cNvPr>
            <p:cNvSpPr/>
            <p:nvPr/>
          </p:nvSpPr>
          <p:spPr>
            <a:xfrm>
              <a:off x="1138025" y="47633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15" name="Google Shape;5817;p70">
              <a:extLst>
                <a:ext uri="{FF2B5EF4-FFF2-40B4-BE49-F238E27FC236}">
                  <a16:creationId xmlns:a16="http://schemas.microsoft.com/office/drawing/2014/main" id="{052F56E5-A7BA-CE15-EA6A-1242458D31FA}"/>
                </a:ext>
              </a:extLst>
            </p:cNvPr>
            <p:cNvSpPr/>
            <p:nvPr/>
          </p:nvSpPr>
          <p:spPr>
            <a:xfrm>
              <a:off x="1269550" y="4399275"/>
              <a:ext cx="113025" cy="112125"/>
            </a:xfrm>
            <a:custGeom>
              <a:avLst/>
              <a:gdLst/>
              <a:ahLst/>
              <a:cxnLst/>
              <a:rect l="l" t="t" r="r" b="b"/>
              <a:pathLst>
                <a:path w="4521" h="4485" extrusionOk="0">
                  <a:moveTo>
                    <a:pt x="3066" y="1"/>
                  </a:moveTo>
                  <a:cubicBezTo>
                    <a:pt x="1947" y="1"/>
                    <a:pt x="938" y="82"/>
                    <a:pt x="0" y="239"/>
                  </a:cubicBezTo>
                  <a:lnTo>
                    <a:pt x="9" y="895"/>
                  </a:lnTo>
                  <a:cubicBezTo>
                    <a:pt x="34" y="2862"/>
                    <a:pt x="1623" y="4452"/>
                    <a:pt x="3590" y="4476"/>
                  </a:cubicBezTo>
                  <a:lnTo>
                    <a:pt x="4243" y="4485"/>
                  </a:lnTo>
                  <a:cubicBezTo>
                    <a:pt x="4439" y="3313"/>
                    <a:pt x="4520" y="2028"/>
                    <a:pt x="4469" y="561"/>
                  </a:cubicBezTo>
                  <a:cubicBezTo>
                    <a:pt x="4457" y="266"/>
                    <a:pt x="4219" y="28"/>
                    <a:pt x="3924" y="16"/>
                  </a:cubicBezTo>
                  <a:cubicBezTo>
                    <a:pt x="3631" y="6"/>
                    <a:pt x="3345" y="1"/>
                    <a:pt x="30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16" name="Google Shape;5818;p70">
              <a:extLst>
                <a:ext uri="{FF2B5EF4-FFF2-40B4-BE49-F238E27FC236}">
                  <a16:creationId xmlns:a16="http://schemas.microsoft.com/office/drawing/2014/main" id="{593BB7F6-B4C2-0D07-391D-71273DAC5E7B}"/>
                </a:ext>
              </a:extLst>
            </p:cNvPr>
            <p:cNvSpPr/>
            <p:nvPr/>
          </p:nvSpPr>
          <p:spPr>
            <a:xfrm>
              <a:off x="1161975" y="4531175"/>
              <a:ext cx="91400" cy="84350"/>
            </a:xfrm>
            <a:custGeom>
              <a:avLst/>
              <a:gdLst/>
              <a:ahLst/>
              <a:cxnLst/>
              <a:rect l="l" t="t" r="r" b="b"/>
              <a:pathLst>
                <a:path w="3656" h="3374" extrusionOk="0">
                  <a:moveTo>
                    <a:pt x="1821" y="1"/>
                  </a:moveTo>
                  <a:cubicBezTo>
                    <a:pt x="1137" y="1"/>
                    <a:pt x="523" y="415"/>
                    <a:pt x="262" y="1046"/>
                  </a:cubicBezTo>
                  <a:cubicBezTo>
                    <a:pt x="0" y="1678"/>
                    <a:pt x="145" y="2410"/>
                    <a:pt x="633" y="2894"/>
                  </a:cubicBezTo>
                  <a:cubicBezTo>
                    <a:pt x="952" y="3214"/>
                    <a:pt x="1391" y="3373"/>
                    <a:pt x="1830" y="3373"/>
                  </a:cubicBezTo>
                  <a:cubicBezTo>
                    <a:pt x="2269" y="3373"/>
                    <a:pt x="2707" y="3214"/>
                    <a:pt x="3027" y="2894"/>
                  </a:cubicBezTo>
                  <a:cubicBezTo>
                    <a:pt x="3511" y="2410"/>
                    <a:pt x="3656" y="1681"/>
                    <a:pt x="3394" y="1046"/>
                  </a:cubicBezTo>
                  <a:cubicBezTo>
                    <a:pt x="3132" y="413"/>
                    <a:pt x="2515" y="1"/>
                    <a:pt x="1828" y="1"/>
                  </a:cubicBezTo>
                  <a:cubicBezTo>
                    <a:pt x="1826" y="1"/>
                    <a:pt x="1823" y="1"/>
                    <a:pt x="18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17" name="Google Shape;5819;p70">
              <a:extLst>
                <a:ext uri="{FF2B5EF4-FFF2-40B4-BE49-F238E27FC236}">
                  <a16:creationId xmlns:a16="http://schemas.microsoft.com/office/drawing/2014/main" id="{FE21FB70-DB09-D243-1FDB-CAF376743F3B}"/>
                </a:ext>
              </a:extLst>
            </p:cNvPr>
            <p:cNvSpPr/>
            <p:nvPr/>
          </p:nvSpPr>
          <p:spPr>
            <a:xfrm>
              <a:off x="1031050" y="4411100"/>
              <a:ext cx="338650" cy="338725"/>
            </a:xfrm>
            <a:custGeom>
              <a:avLst/>
              <a:gdLst/>
              <a:ahLst/>
              <a:cxnLst/>
              <a:rect l="l" t="t" r="r" b="b"/>
              <a:pathLst>
                <a:path w="13546" h="13549" extrusionOk="0">
                  <a:moveTo>
                    <a:pt x="7066" y="3673"/>
                  </a:moveTo>
                  <a:cubicBezTo>
                    <a:pt x="7800" y="3673"/>
                    <a:pt x="8522" y="3960"/>
                    <a:pt x="9062" y="4500"/>
                  </a:cubicBezTo>
                  <a:cubicBezTo>
                    <a:pt x="10170" y="5602"/>
                    <a:pt x="10170" y="7393"/>
                    <a:pt x="9062" y="8492"/>
                  </a:cubicBezTo>
                  <a:cubicBezTo>
                    <a:pt x="8522" y="9032"/>
                    <a:pt x="7800" y="9319"/>
                    <a:pt x="7066" y="9319"/>
                  </a:cubicBezTo>
                  <a:cubicBezTo>
                    <a:pt x="6702" y="9319"/>
                    <a:pt x="6334" y="9248"/>
                    <a:pt x="5984" y="9104"/>
                  </a:cubicBezTo>
                  <a:cubicBezTo>
                    <a:pt x="4930" y="8667"/>
                    <a:pt x="4244" y="7637"/>
                    <a:pt x="4244" y="6496"/>
                  </a:cubicBezTo>
                  <a:cubicBezTo>
                    <a:pt x="4244" y="5355"/>
                    <a:pt x="4930" y="4325"/>
                    <a:pt x="5984" y="3888"/>
                  </a:cubicBezTo>
                  <a:cubicBezTo>
                    <a:pt x="6334" y="3744"/>
                    <a:pt x="6702" y="3673"/>
                    <a:pt x="7066" y="3673"/>
                  </a:cubicBezTo>
                  <a:close/>
                  <a:moveTo>
                    <a:pt x="3868" y="9124"/>
                  </a:moveTo>
                  <a:cubicBezTo>
                    <a:pt x="4006" y="9124"/>
                    <a:pt x="4147" y="9176"/>
                    <a:pt x="4262" y="9290"/>
                  </a:cubicBezTo>
                  <a:cubicBezTo>
                    <a:pt x="4481" y="9510"/>
                    <a:pt x="4481" y="9869"/>
                    <a:pt x="4262" y="10088"/>
                  </a:cubicBezTo>
                  <a:cubicBezTo>
                    <a:pt x="4147" y="10204"/>
                    <a:pt x="4005" y="10255"/>
                    <a:pt x="3866" y="10255"/>
                  </a:cubicBezTo>
                  <a:cubicBezTo>
                    <a:pt x="3576" y="10255"/>
                    <a:pt x="3298" y="10031"/>
                    <a:pt x="3298" y="9691"/>
                  </a:cubicBezTo>
                  <a:cubicBezTo>
                    <a:pt x="3298" y="9350"/>
                    <a:pt x="3577" y="9124"/>
                    <a:pt x="3868" y="9124"/>
                  </a:cubicBezTo>
                  <a:close/>
                  <a:moveTo>
                    <a:pt x="8414" y="1"/>
                  </a:moveTo>
                  <a:cubicBezTo>
                    <a:pt x="6466" y="507"/>
                    <a:pt x="4888" y="1425"/>
                    <a:pt x="3518" y="2846"/>
                  </a:cubicBezTo>
                  <a:cubicBezTo>
                    <a:pt x="2169" y="4244"/>
                    <a:pt x="1000" y="6282"/>
                    <a:pt x="1" y="8212"/>
                  </a:cubicBezTo>
                  <a:lnTo>
                    <a:pt x="5337" y="13548"/>
                  </a:lnTo>
                  <a:cubicBezTo>
                    <a:pt x="7267" y="12549"/>
                    <a:pt x="9309" y="11380"/>
                    <a:pt x="10706" y="10031"/>
                  </a:cubicBezTo>
                  <a:cubicBezTo>
                    <a:pt x="12124" y="8664"/>
                    <a:pt x="13039" y="7086"/>
                    <a:pt x="13545" y="5138"/>
                  </a:cubicBezTo>
                  <a:lnTo>
                    <a:pt x="13112" y="5129"/>
                  </a:lnTo>
                  <a:cubicBezTo>
                    <a:pt x="10534" y="5099"/>
                    <a:pt x="8453" y="3015"/>
                    <a:pt x="8420" y="440"/>
                  </a:cubicBezTo>
                  <a:lnTo>
                    <a:pt x="84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18" name="Google Shape;5820;p70">
              <a:extLst>
                <a:ext uri="{FF2B5EF4-FFF2-40B4-BE49-F238E27FC236}">
                  <a16:creationId xmlns:a16="http://schemas.microsoft.com/office/drawing/2014/main" id="{62A8D99F-5F45-6BCF-441E-FC5329356F16}"/>
                </a:ext>
              </a:extLst>
            </p:cNvPr>
            <p:cNvSpPr/>
            <p:nvPr/>
          </p:nvSpPr>
          <p:spPr>
            <a:xfrm>
              <a:off x="1130500" y="4740450"/>
              <a:ext cx="108950" cy="111250"/>
            </a:xfrm>
            <a:custGeom>
              <a:avLst/>
              <a:gdLst/>
              <a:ahLst/>
              <a:cxnLst/>
              <a:rect l="l" t="t" r="r" b="b"/>
              <a:pathLst>
                <a:path w="4358" h="4450" extrusionOk="0">
                  <a:moveTo>
                    <a:pt x="4358" y="1"/>
                  </a:moveTo>
                  <a:lnTo>
                    <a:pt x="4358" y="1"/>
                  </a:lnTo>
                  <a:cubicBezTo>
                    <a:pt x="2906" y="877"/>
                    <a:pt x="1437" y="1609"/>
                    <a:pt x="1" y="2332"/>
                  </a:cubicBezTo>
                  <a:cubicBezTo>
                    <a:pt x="58" y="3090"/>
                    <a:pt x="112" y="3789"/>
                    <a:pt x="118" y="3882"/>
                  </a:cubicBezTo>
                  <a:cubicBezTo>
                    <a:pt x="118" y="4211"/>
                    <a:pt x="387" y="4450"/>
                    <a:pt x="683" y="4450"/>
                  </a:cubicBezTo>
                  <a:cubicBezTo>
                    <a:pt x="767" y="4450"/>
                    <a:pt x="854" y="4430"/>
                    <a:pt x="937" y="4388"/>
                  </a:cubicBezTo>
                  <a:cubicBezTo>
                    <a:pt x="1039" y="4295"/>
                    <a:pt x="3858" y="3208"/>
                    <a:pt x="43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19" name="Google Shape;5821;p70">
              <a:extLst>
                <a:ext uri="{FF2B5EF4-FFF2-40B4-BE49-F238E27FC236}">
                  <a16:creationId xmlns:a16="http://schemas.microsoft.com/office/drawing/2014/main" id="{67E45C4D-E7AA-EB48-C1CC-1AFE88DFDD81}"/>
                </a:ext>
              </a:extLst>
            </p:cNvPr>
            <p:cNvSpPr/>
            <p:nvPr/>
          </p:nvSpPr>
          <p:spPr>
            <a:xfrm>
              <a:off x="927325" y="4539825"/>
              <a:ext cx="114150" cy="109800"/>
            </a:xfrm>
            <a:custGeom>
              <a:avLst/>
              <a:gdLst/>
              <a:ahLst/>
              <a:cxnLst/>
              <a:rect l="l" t="t" r="r" b="b"/>
              <a:pathLst>
                <a:path w="4566" h="4392" extrusionOk="0">
                  <a:moveTo>
                    <a:pt x="4565" y="1"/>
                  </a:moveTo>
                  <a:lnTo>
                    <a:pt x="4565" y="1"/>
                  </a:lnTo>
                  <a:cubicBezTo>
                    <a:pt x="1268" y="459"/>
                    <a:pt x="184" y="3334"/>
                    <a:pt x="91" y="3437"/>
                  </a:cubicBezTo>
                  <a:cubicBezTo>
                    <a:pt x="0" y="3611"/>
                    <a:pt x="9" y="3822"/>
                    <a:pt x="112" y="3988"/>
                  </a:cubicBezTo>
                  <a:cubicBezTo>
                    <a:pt x="295" y="4286"/>
                    <a:pt x="606" y="4232"/>
                    <a:pt x="723" y="4256"/>
                  </a:cubicBezTo>
                  <a:lnTo>
                    <a:pt x="2214" y="4391"/>
                  </a:lnTo>
                  <a:cubicBezTo>
                    <a:pt x="2945" y="2928"/>
                    <a:pt x="3680" y="1458"/>
                    <a:pt x="45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20" name="Google Shape;5822;p70">
              <a:extLst>
                <a:ext uri="{FF2B5EF4-FFF2-40B4-BE49-F238E27FC236}">
                  <a16:creationId xmlns:a16="http://schemas.microsoft.com/office/drawing/2014/main" id="{28A01503-B65B-FC6A-B15B-26161D135264}"/>
                </a:ext>
              </a:extLst>
            </p:cNvPr>
            <p:cNvSpPr/>
            <p:nvPr/>
          </p:nvSpPr>
          <p:spPr>
            <a:xfrm>
              <a:off x="898875" y="4711550"/>
              <a:ext cx="170825" cy="169575"/>
            </a:xfrm>
            <a:custGeom>
              <a:avLst/>
              <a:gdLst/>
              <a:ahLst/>
              <a:cxnLst/>
              <a:rect l="l" t="t" r="r" b="b"/>
              <a:pathLst>
                <a:path w="6833" h="6783" extrusionOk="0">
                  <a:moveTo>
                    <a:pt x="2846" y="1"/>
                  </a:moveTo>
                  <a:cubicBezTo>
                    <a:pt x="1747" y="1052"/>
                    <a:pt x="503" y="4602"/>
                    <a:pt x="63" y="6050"/>
                  </a:cubicBezTo>
                  <a:cubicBezTo>
                    <a:pt x="0" y="6252"/>
                    <a:pt x="54" y="6469"/>
                    <a:pt x="202" y="6616"/>
                  </a:cubicBezTo>
                  <a:cubicBezTo>
                    <a:pt x="309" y="6724"/>
                    <a:pt x="454" y="6782"/>
                    <a:pt x="602" y="6782"/>
                  </a:cubicBezTo>
                  <a:cubicBezTo>
                    <a:pt x="656" y="6782"/>
                    <a:pt x="711" y="6774"/>
                    <a:pt x="765" y="6758"/>
                  </a:cubicBezTo>
                  <a:cubicBezTo>
                    <a:pt x="2225" y="6318"/>
                    <a:pt x="5782" y="5084"/>
                    <a:pt x="6833" y="3981"/>
                  </a:cubicBezTo>
                  <a:cubicBezTo>
                    <a:pt x="6655" y="3900"/>
                    <a:pt x="6492" y="3789"/>
                    <a:pt x="6354" y="3650"/>
                  </a:cubicBezTo>
                  <a:lnTo>
                    <a:pt x="5167" y="2464"/>
                  </a:lnTo>
                  <a:lnTo>
                    <a:pt x="4767" y="2861"/>
                  </a:lnTo>
                  <a:cubicBezTo>
                    <a:pt x="4658" y="2967"/>
                    <a:pt x="4517" y="3020"/>
                    <a:pt x="4375" y="3020"/>
                  </a:cubicBezTo>
                  <a:cubicBezTo>
                    <a:pt x="4231" y="3020"/>
                    <a:pt x="4086" y="2965"/>
                    <a:pt x="3975" y="2855"/>
                  </a:cubicBezTo>
                  <a:cubicBezTo>
                    <a:pt x="3758" y="2638"/>
                    <a:pt x="3755" y="2286"/>
                    <a:pt x="3969" y="2063"/>
                  </a:cubicBezTo>
                  <a:lnTo>
                    <a:pt x="4369" y="1663"/>
                  </a:lnTo>
                  <a:lnTo>
                    <a:pt x="3171" y="464"/>
                  </a:lnTo>
                  <a:cubicBezTo>
                    <a:pt x="3035" y="329"/>
                    <a:pt x="2927" y="172"/>
                    <a:pt x="284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21" name="Google Shape;5823;p70">
            <a:extLst>
              <a:ext uri="{FF2B5EF4-FFF2-40B4-BE49-F238E27FC236}">
                <a16:creationId xmlns:a16="http://schemas.microsoft.com/office/drawing/2014/main" id="{45C51EBF-9CE9-4781-A46F-A172F4D616BC}"/>
              </a:ext>
            </a:extLst>
          </p:cNvPr>
          <p:cNvGrpSpPr/>
          <p:nvPr/>
        </p:nvGrpSpPr>
        <p:grpSpPr>
          <a:xfrm>
            <a:off x="7177692" y="3912053"/>
            <a:ext cx="452337" cy="411687"/>
            <a:chOff x="1492675" y="4420975"/>
            <a:chExt cx="481825" cy="438525"/>
          </a:xfrm>
          <a:solidFill>
            <a:schemeClr val="tx1"/>
          </a:solidFill>
        </p:grpSpPr>
        <p:sp>
          <p:nvSpPr>
            <p:cNvPr id="322" name="Google Shape;5824;p70">
              <a:extLst>
                <a:ext uri="{FF2B5EF4-FFF2-40B4-BE49-F238E27FC236}">
                  <a16:creationId xmlns:a16="http://schemas.microsoft.com/office/drawing/2014/main" id="{7B05B0E9-5394-1219-2A59-1DF8B414A225}"/>
                </a:ext>
              </a:extLst>
            </p:cNvPr>
            <p:cNvSpPr/>
            <p:nvPr/>
          </p:nvSpPr>
          <p:spPr>
            <a:xfrm>
              <a:off x="1841375" y="4649825"/>
              <a:ext cx="43325" cy="43300"/>
            </a:xfrm>
            <a:custGeom>
              <a:avLst/>
              <a:gdLst/>
              <a:ahLst/>
              <a:cxnLst/>
              <a:rect l="l" t="t" r="r" b="b"/>
              <a:pathLst>
                <a:path w="1733" h="1732" extrusionOk="0">
                  <a:moveTo>
                    <a:pt x="868" y="0"/>
                  </a:moveTo>
                  <a:cubicBezTo>
                    <a:pt x="389" y="0"/>
                    <a:pt x="1" y="386"/>
                    <a:pt x="1" y="865"/>
                  </a:cubicBezTo>
                  <a:cubicBezTo>
                    <a:pt x="1" y="1343"/>
                    <a:pt x="389" y="1732"/>
                    <a:pt x="868" y="1732"/>
                  </a:cubicBezTo>
                  <a:cubicBezTo>
                    <a:pt x="1347" y="1732"/>
                    <a:pt x="1732" y="1343"/>
                    <a:pt x="1732" y="865"/>
                  </a:cubicBezTo>
                  <a:cubicBezTo>
                    <a:pt x="1732" y="386"/>
                    <a:pt x="1347" y="0"/>
                    <a:pt x="8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23" name="Google Shape;5825;p70">
              <a:extLst>
                <a:ext uri="{FF2B5EF4-FFF2-40B4-BE49-F238E27FC236}">
                  <a16:creationId xmlns:a16="http://schemas.microsoft.com/office/drawing/2014/main" id="{83BAF25A-897C-68C1-3788-4884AD011958}"/>
                </a:ext>
              </a:extLst>
            </p:cNvPr>
            <p:cNvSpPr/>
            <p:nvPr/>
          </p:nvSpPr>
          <p:spPr>
            <a:xfrm>
              <a:off x="1582425" y="4649825"/>
              <a:ext cx="43300" cy="43300"/>
            </a:xfrm>
            <a:custGeom>
              <a:avLst/>
              <a:gdLst/>
              <a:ahLst/>
              <a:cxnLst/>
              <a:rect l="l" t="t" r="r" b="b"/>
              <a:pathLst>
                <a:path w="1732" h="1732" extrusionOk="0">
                  <a:moveTo>
                    <a:pt x="864" y="0"/>
                  </a:moveTo>
                  <a:cubicBezTo>
                    <a:pt x="386" y="0"/>
                    <a:pt x="0" y="386"/>
                    <a:pt x="0" y="865"/>
                  </a:cubicBezTo>
                  <a:cubicBezTo>
                    <a:pt x="0" y="1343"/>
                    <a:pt x="386" y="1732"/>
                    <a:pt x="864" y="1732"/>
                  </a:cubicBezTo>
                  <a:cubicBezTo>
                    <a:pt x="1343" y="1732"/>
                    <a:pt x="1732" y="1343"/>
                    <a:pt x="1732" y="865"/>
                  </a:cubicBezTo>
                  <a:cubicBezTo>
                    <a:pt x="1732" y="386"/>
                    <a:pt x="1343" y="0"/>
                    <a:pt x="8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24" name="Google Shape;5826;p70">
              <a:extLst>
                <a:ext uri="{FF2B5EF4-FFF2-40B4-BE49-F238E27FC236}">
                  <a16:creationId xmlns:a16="http://schemas.microsoft.com/office/drawing/2014/main" id="{F84C2BCB-939B-5CA6-BD0B-F64D20A0B455}"/>
                </a:ext>
              </a:extLst>
            </p:cNvPr>
            <p:cNvSpPr/>
            <p:nvPr/>
          </p:nvSpPr>
          <p:spPr>
            <a:xfrm>
              <a:off x="1492675" y="4420975"/>
              <a:ext cx="481825" cy="356475"/>
            </a:xfrm>
            <a:custGeom>
              <a:avLst/>
              <a:gdLst/>
              <a:ahLst/>
              <a:cxnLst/>
              <a:rect l="l" t="t" r="r" b="b"/>
              <a:pathLst>
                <a:path w="19273" h="14259" extrusionOk="0">
                  <a:moveTo>
                    <a:pt x="12783" y="1126"/>
                  </a:moveTo>
                  <a:cubicBezTo>
                    <a:pt x="14322" y="1126"/>
                    <a:pt x="15629" y="2382"/>
                    <a:pt x="15822" y="4047"/>
                  </a:cubicBezTo>
                  <a:cubicBezTo>
                    <a:pt x="15825" y="4065"/>
                    <a:pt x="15828" y="4083"/>
                    <a:pt x="15831" y="4099"/>
                  </a:cubicBezTo>
                  <a:lnTo>
                    <a:pt x="16198" y="5854"/>
                  </a:lnTo>
                  <a:lnTo>
                    <a:pt x="9381" y="5854"/>
                  </a:lnTo>
                  <a:lnTo>
                    <a:pt x="11672" y="4099"/>
                  </a:lnTo>
                  <a:cubicBezTo>
                    <a:pt x="11925" y="3909"/>
                    <a:pt x="11973" y="3550"/>
                    <a:pt x="11784" y="3301"/>
                  </a:cubicBezTo>
                  <a:cubicBezTo>
                    <a:pt x="11672" y="3157"/>
                    <a:pt x="11504" y="3082"/>
                    <a:pt x="11334" y="3082"/>
                  </a:cubicBezTo>
                  <a:cubicBezTo>
                    <a:pt x="11212" y="3082"/>
                    <a:pt x="11089" y="3121"/>
                    <a:pt x="10986" y="3201"/>
                  </a:cubicBezTo>
                  <a:lnTo>
                    <a:pt x="7598" y="5800"/>
                  </a:lnTo>
                  <a:cubicBezTo>
                    <a:pt x="7577" y="5818"/>
                    <a:pt x="7556" y="5836"/>
                    <a:pt x="7535" y="5854"/>
                  </a:cubicBezTo>
                  <a:lnTo>
                    <a:pt x="3072" y="5854"/>
                  </a:lnTo>
                  <a:lnTo>
                    <a:pt x="3440" y="4099"/>
                  </a:lnTo>
                  <a:cubicBezTo>
                    <a:pt x="3446" y="4083"/>
                    <a:pt x="3446" y="4065"/>
                    <a:pt x="3449" y="4047"/>
                  </a:cubicBezTo>
                  <a:cubicBezTo>
                    <a:pt x="3641" y="2382"/>
                    <a:pt x="4948" y="1126"/>
                    <a:pt x="6490" y="1126"/>
                  </a:cubicBezTo>
                  <a:close/>
                  <a:moveTo>
                    <a:pt x="11404" y="9606"/>
                  </a:moveTo>
                  <a:cubicBezTo>
                    <a:pt x="11718" y="9606"/>
                    <a:pt x="11967" y="9856"/>
                    <a:pt x="11967" y="10169"/>
                  </a:cubicBezTo>
                  <a:cubicBezTo>
                    <a:pt x="11967" y="10482"/>
                    <a:pt x="11718" y="10735"/>
                    <a:pt x="11404" y="10735"/>
                  </a:cubicBezTo>
                  <a:lnTo>
                    <a:pt x="7755" y="10735"/>
                  </a:lnTo>
                  <a:cubicBezTo>
                    <a:pt x="7442" y="10735"/>
                    <a:pt x="7189" y="10482"/>
                    <a:pt x="7189" y="10169"/>
                  </a:cubicBezTo>
                  <a:cubicBezTo>
                    <a:pt x="7189" y="9856"/>
                    <a:pt x="7442" y="9606"/>
                    <a:pt x="7755" y="9606"/>
                  </a:cubicBezTo>
                  <a:close/>
                  <a:moveTo>
                    <a:pt x="4457" y="8025"/>
                  </a:moveTo>
                  <a:cubicBezTo>
                    <a:pt x="5264" y="8025"/>
                    <a:pt x="5990" y="8510"/>
                    <a:pt x="6300" y="9254"/>
                  </a:cubicBezTo>
                  <a:cubicBezTo>
                    <a:pt x="6607" y="10001"/>
                    <a:pt x="6439" y="10859"/>
                    <a:pt x="5867" y="11428"/>
                  </a:cubicBezTo>
                  <a:cubicBezTo>
                    <a:pt x="5486" y="11811"/>
                    <a:pt x="4976" y="12014"/>
                    <a:pt x="4456" y="12014"/>
                  </a:cubicBezTo>
                  <a:cubicBezTo>
                    <a:pt x="4199" y="12014"/>
                    <a:pt x="3940" y="11964"/>
                    <a:pt x="3693" y="11862"/>
                  </a:cubicBezTo>
                  <a:cubicBezTo>
                    <a:pt x="2949" y="11554"/>
                    <a:pt x="2461" y="10826"/>
                    <a:pt x="2461" y="10019"/>
                  </a:cubicBezTo>
                  <a:cubicBezTo>
                    <a:pt x="2464" y="8920"/>
                    <a:pt x="3355" y="8025"/>
                    <a:pt x="4454" y="8025"/>
                  </a:cubicBezTo>
                  <a:close/>
                  <a:moveTo>
                    <a:pt x="14816" y="8025"/>
                  </a:moveTo>
                  <a:cubicBezTo>
                    <a:pt x="15915" y="8025"/>
                    <a:pt x="16810" y="8917"/>
                    <a:pt x="16810" y="10019"/>
                  </a:cubicBezTo>
                  <a:cubicBezTo>
                    <a:pt x="16810" y="10826"/>
                    <a:pt x="16325" y="11554"/>
                    <a:pt x="15578" y="11862"/>
                  </a:cubicBezTo>
                  <a:cubicBezTo>
                    <a:pt x="15332" y="11964"/>
                    <a:pt x="15073" y="12014"/>
                    <a:pt x="14816" y="12014"/>
                  </a:cubicBezTo>
                  <a:cubicBezTo>
                    <a:pt x="14297" y="12014"/>
                    <a:pt x="13786" y="11811"/>
                    <a:pt x="13404" y="11428"/>
                  </a:cubicBezTo>
                  <a:cubicBezTo>
                    <a:pt x="12835" y="10859"/>
                    <a:pt x="12663" y="10001"/>
                    <a:pt x="12973" y="9254"/>
                  </a:cubicBezTo>
                  <a:cubicBezTo>
                    <a:pt x="13280" y="8510"/>
                    <a:pt x="14009" y="8025"/>
                    <a:pt x="14816" y="8025"/>
                  </a:cubicBezTo>
                  <a:close/>
                  <a:moveTo>
                    <a:pt x="6490" y="0"/>
                  </a:moveTo>
                  <a:cubicBezTo>
                    <a:pt x="4385" y="0"/>
                    <a:pt x="2599" y="1671"/>
                    <a:pt x="2331" y="3894"/>
                  </a:cubicBezTo>
                  <a:lnTo>
                    <a:pt x="1907" y="5917"/>
                  </a:lnTo>
                  <a:cubicBezTo>
                    <a:pt x="799" y="6143"/>
                    <a:pt x="1" y="7119"/>
                    <a:pt x="1" y="8251"/>
                  </a:cubicBezTo>
                  <a:lnTo>
                    <a:pt x="1" y="11877"/>
                  </a:lnTo>
                  <a:cubicBezTo>
                    <a:pt x="1" y="13192"/>
                    <a:pt x="1064" y="14255"/>
                    <a:pt x="2380" y="14258"/>
                  </a:cubicBezTo>
                  <a:lnTo>
                    <a:pt x="16894" y="14258"/>
                  </a:lnTo>
                  <a:cubicBezTo>
                    <a:pt x="18207" y="14255"/>
                    <a:pt x="19270" y="13192"/>
                    <a:pt x="19273" y="11880"/>
                  </a:cubicBezTo>
                  <a:lnTo>
                    <a:pt x="19273" y="8251"/>
                  </a:lnTo>
                  <a:cubicBezTo>
                    <a:pt x="19270" y="7119"/>
                    <a:pt x="18472" y="6143"/>
                    <a:pt x="17364" y="5917"/>
                  </a:cubicBezTo>
                  <a:lnTo>
                    <a:pt x="16939" y="3894"/>
                  </a:lnTo>
                  <a:cubicBezTo>
                    <a:pt x="16671" y="1671"/>
                    <a:pt x="14885" y="0"/>
                    <a:pt x="1278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25" name="Google Shape;5827;p70">
              <a:extLst>
                <a:ext uri="{FF2B5EF4-FFF2-40B4-BE49-F238E27FC236}">
                  <a16:creationId xmlns:a16="http://schemas.microsoft.com/office/drawing/2014/main" id="{35641B05-6DA0-BC89-A3E0-B54233B9CEEF}"/>
                </a:ext>
              </a:extLst>
            </p:cNvPr>
            <p:cNvSpPr/>
            <p:nvPr/>
          </p:nvSpPr>
          <p:spPr>
            <a:xfrm>
              <a:off x="1546875" y="4805650"/>
              <a:ext cx="118975" cy="53850"/>
            </a:xfrm>
            <a:custGeom>
              <a:avLst/>
              <a:gdLst/>
              <a:ahLst/>
              <a:cxnLst/>
              <a:rect l="l" t="t" r="r" b="b"/>
              <a:pathLst>
                <a:path w="4759" h="2154" extrusionOk="0">
                  <a:moveTo>
                    <a:pt x="1" y="1"/>
                  </a:moveTo>
                  <a:lnTo>
                    <a:pt x="1" y="458"/>
                  </a:lnTo>
                  <a:cubicBezTo>
                    <a:pt x="1" y="1395"/>
                    <a:pt x="757" y="2151"/>
                    <a:pt x="1693" y="2154"/>
                  </a:cubicBezTo>
                  <a:lnTo>
                    <a:pt x="3063" y="2154"/>
                  </a:lnTo>
                  <a:cubicBezTo>
                    <a:pt x="4000" y="2151"/>
                    <a:pt x="4756" y="1395"/>
                    <a:pt x="4759" y="458"/>
                  </a:cubicBezTo>
                  <a:lnTo>
                    <a:pt x="475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26" name="Google Shape;5828;p70">
              <a:extLst>
                <a:ext uri="{FF2B5EF4-FFF2-40B4-BE49-F238E27FC236}">
                  <a16:creationId xmlns:a16="http://schemas.microsoft.com/office/drawing/2014/main" id="{8B03AA4E-8FB3-A743-4AE3-1B558C2CB504}"/>
                </a:ext>
              </a:extLst>
            </p:cNvPr>
            <p:cNvSpPr/>
            <p:nvPr/>
          </p:nvSpPr>
          <p:spPr>
            <a:xfrm>
              <a:off x="1801325" y="4805650"/>
              <a:ext cx="118975" cy="53850"/>
            </a:xfrm>
            <a:custGeom>
              <a:avLst/>
              <a:gdLst/>
              <a:ahLst/>
              <a:cxnLst/>
              <a:rect l="l" t="t" r="r" b="b"/>
              <a:pathLst>
                <a:path w="4759" h="2154" extrusionOk="0">
                  <a:moveTo>
                    <a:pt x="1" y="1"/>
                  </a:moveTo>
                  <a:lnTo>
                    <a:pt x="1" y="458"/>
                  </a:lnTo>
                  <a:cubicBezTo>
                    <a:pt x="1" y="1395"/>
                    <a:pt x="757" y="2151"/>
                    <a:pt x="1693" y="2154"/>
                  </a:cubicBezTo>
                  <a:lnTo>
                    <a:pt x="3063" y="2154"/>
                  </a:lnTo>
                  <a:cubicBezTo>
                    <a:pt x="4000" y="2151"/>
                    <a:pt x="4756" y="1395"/>
                    <a:pt x="4759" y="458"/>
                  </a:cubicBezTo>
                  <a:lnTo>
                    <a:pt x="475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27" name="Google Shape;5829;p70">
            <a:extLst>
              <a:ext uri="{FF2B5EF4-FFF2-40B4-BE49-F238E27FC236}">
                <a16:creationId xmlns:a16="http://schemas.microsoft.com/office/drawing/2014/main" id="{A6578541-0F9F-6561-753C-7B99EBC78271}"/>
              </a:ext>
            </a:extLst>
          </p:cNvPr>
          <p:cNvGrpSpPr/>
          <p:nvPr/>
        </p:nvGrpSpPr>
        <p:grpSpPr>
          <a:xfrm>
            <a:off x="5997293" y="3341057"/>
            <a:ext cx="458345" cy="452361"/>
            <a:chOff x="6232000" y="1435050"/>
            <a:chExt cx="488225" cy="481850"/>
          </a:xfrm>
          <a:solidFill>
            <a:schemeClr val="tx1"/>
          </a:solidFill>
        </p:grpSpPr>
        <p:sp>
          <p:nvSpPr>
            <p:cNvPr id="328" name="Google Shape;5830;p70">
              <a:extLst>
                <a:ext uri="{FF2B5EF4-FFF2-40B4-BE49-F238E27FC236}">
                  <a16:creationId xmlns:a16="http://schemas.microsoft.com/office/drawing/2014/main" id="{FD748967-4622-D5CB-7DCF-8A7ECAF285F6}"/>
                </a:ext>
              </a:extLst>
            </p:cNvPr>
            <p:cNvSpPr/>
            <p:nvPr/>
          </p:nvSpPr>
          <p:spPr>
            <a:xfrm>
              <a:off x="6578000" y="1463375"/>
              <a:ext cx="83150" cy="78250"/>
            </a:xfrm>
            <a:custGeom>
              <a:avLst/>
              <a:gdLst/>
              <a:ahLst/>
              <a:cxnLst/>
              <a:rect l="l" t="t" r="r" b="b"/>
              <a:pathLst>
                <a:path w="3326" h="3130" extrusionOk="0">
                  <a:moveTo>
                    <a:pt x="482" y="1"/>
                  </a:moveTo>
                  <a:cubicBezTo>
                    <a:pt x="280" y="1"/>
                    <a:pt x="95" y="114"/>
                    <a:pt x="1" y="293"/>
                  </a:cubicBezTo>
                  <a:lnTo>
                    <a:pt x="3322" y="3130"/>
                  </a:lnTo>
                  <a:lnTo>
                    <a:pt x="3322" y="564"/>
                  </a:lnTo>
                  <a:cubicBezTo>
                    <a:pt x="3325" y="253"/>
                    <a:pt x="3072" y="1"/>
                    <a:pt x="2761" y="1"/>
                  </a:cubicBezTo>
                  <a:cubicBezTo>
                    <a:pt x="2760" y="1"/>
                    <a:pt x="2758" y="1"/>
                    <a:pt x="2756" y="1"/>
                  </a:cubicBezTo>
                  <a:lnTo>
                    <a:pt x="497" y="1"/>
                  </a:lnTo>
                  <a:cubicBezTo>
                    <a:pt x="492" y="1"/>
                    <a:pt x="487" y="1"/>
                    <a:pt x="4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29" name="Google Shape;5831;p70">
              <a:extLst>
                <a:ext uri="{FF2B5EF4-FFF2-40B4-BE49-F238E27FC236}">
                  <a16:creationId xmlns:a16="http://schemas.microsoft.com/office/drawing/2014/main" id="{94B5D7F9-C8F6-75F5-C51E-289AC96E9E32}"/>
                </a:ext>
              </a:extLst>
            </p:cNvPr>
            <p:cNvSpPr/>
            <p:nvPr/>
          </p:nvSpPr>
          <p:spPr>
            <a:xfrm>
              <a:off x="6421725" y="1773850"/>
              <a:ext cx="112950" cy="143050"/>
            </a:xfrm>
            <a:custGeom>
              <a:avLst/>
              <a:gdLst/>
              <a:ahLst/>
              <a:cxnLst/>
              <a:rect l="l" t="t" r="r" b="b"/>
              <a:pathLst>
                <a:path w="4518" h="5722" extrusionOk="0">
                  <a:moveTo>
                    <a:pt x="2822" y="1130"/>
                  </a:moveTo>
                  <a:cubicBezTo>
                    <a:pt x="3325" y="1130"/>
                    <a:pt x="3578" y="1738"/>
                    <a:pt x="3222" y="2093"/>
                  </a:cubicBezTo>
                  <a:cubicBezTo>
                    <a:pt x="3106" y="2209"/>
                    <a:pt x="2964" y="2260"/>
                    <a:pt x="2825" y="2260"/>
                  </a:cubicBezTo>
                  <a:cubicBezTo>
                    <a:pt x="2535" y="2260"/>
                    <a:pt x="2259" y="2036"/>
                    <a:pt x="2259" y="1696"/>
                  </a:cubicBezTo>
                  <a:cubicBezTo>
                    <a:pt x="2259" y="1383"/>
                    <a:pt x="2509" y="1130"/>
                    <a:pt x="2822" y="1130"/>
                  </a:cubicBezTo>
                  <a:close/>
                  <a:moveTo>
                    <a:pt x="0" y="1"/>
                  </a:moveTo>
                  <a:lnTo>
                    <a:pt x="0" y="5722"/>
                  </a:lnTo>
                  <a:lnTo>
                    <a:pt x="4517" y="5722"/>
                  </a:lnTo>
                  <a:lnTo>
                    <a:pt x="451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30" name="Google Shape;5832;p70">
              <a:extLst>
                <a:ext uri="{FF2B5EF4-FFF2-40B4-BE49-F238E27FC236}">
                  <a16:creationId xmlns:a16="http://schemas.microsoft.com/office/drawing/2014/main" id="{EB2985ED-14A7-875D-7035-3AF96BD7F71A}"/>
                </a:ext>
              </a:extLst>
            </p:cNvPr>
            <p:cNvSpPr/>
            <p:nvPr/>
          </p:nvSpPr>
          <p:spPr>
            <a:xfrm>
              <a:off x="6448975" y="1632700"/>
              <a:ext cx="56475" cy="56475"/>
            </a:xfrm>
            <a:custGeom>
              <a:avLst/>
              <a:gdLst/>
              <a:ahLst/>
              <a:cxnLst/>
              <a:rect l="l" t="t" r="r" b="b"/>
              <a:pathLst>
                <a:path w="2259" h="2259" extrusionOk="0">
                  <a:moveTo>
                    <a:pt x="0" y="0"/>
                  </a:moveTo>
                  <a:lnTo>
                    <a:pt x="0" y="2259"/>
                  </a:lnTo>
                  <a:lnTo>
                    <a:pt x="2259" y="2259"/>
                  </a:lnTo>
                  <a:lnTo>
                    <a:pt x="225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31" name="Google Shape;5833;p70">
              <a:extLst>
                <a:ext uri="{FF2B5EF4-FFF2-40B4-BE49-F238E27FC236}">
                  <a16:creationId xmlns:a16="http://schemas.microsoft.com/office/drawing/2014/main" id="{FF7945E3-A43E-33DE-A1BC-DD213B641EE0}"/>
                </a:ext>
              </a:extLst>
            </p:cNvPr>
            <p:cNvSpPr/>
            <p:nvPr/>
          </p:nvSpPr>
          <p:spPr>
            <a:xfrm>
              <a:off x="6232000" y="1435050"/>
              <a:ext cx="488225" cy="237825"/>
            </a:xfrm>
            <a:custGeom>
              <a:avLst/>
              <a:gdLst/>
              <a:ahLst/>
              <a:cxnLst/>
              <a:rect l="l" t="t" r="r" b="b"/>
              <a:pathLst>
                <a:path w="19529" h="9513" extrusionOk="0">
                  <a:moveTo>
                    <a:pt x="9821" y="0"/>
                  </a:moveTo>
                  <a:cubicBezTo>
                    <a:pt x="9559" y="0"/>
                    <a:pt x="9297" y="92"/>
                    <a:pt x="9086" y="276"/>
                  </a:cubicBezTo>
                  <a:lnTo>
                    <a:pt x="531" y="7521"/>
                  </a:lnTo>
                  <a:cubicBezTo>
                    <a:pt x="61" y="7921"/>
                    <a:pt x="1" y="8626"/>
                    <a:pt x="395" y="9099"/>
                  </a:cubicBezTo>
                  <a:cubicBezTo>
                    <a:pt x="620" y="9369"/>
                    <a:pt x="942" y="9508"/>
                    <a:pt x="1266" y="9508"/>
                  </a:cubicBezTo>
                  <a:cubicBezTo>
                    <a:pt x="1525" y="9508"/>
                    <a:pt x="1785" y="9419"/>
                    <a:pt x="1997" y="9237"/>
                  </a:cubicBezTo>
                  <a:lnTo>
                    <a:pt x="9821" y="2622"/>
                  </a:lnTo>
                  <a:lnTo>
                    <a:pt x="17544" y="9240"/>
                  </a:lnTo>
                  <a:cubicBezTo>
                    <a:pt x="17759" y="9425"/>
                    <a:pt x="18019" y="9513"/>
                    <a:pt x="18278" y="9513"/>
                  </a:cubicBezTo>
                  <a:cubicBezTo>
                    <a:pt x="18661" y="9513"/>
                    <a:pt x="19039" y="9318"/>
                    <a:pt x="19252" y="8954"/>
                  </a:cubicBezTo>
                  <a:cubicBezTo>
                    <a:pt x="19529" y="8482"/>
                    <a:pt x="19430" y="7879"/>
                    <a:pt x="19014" y="7524"/>
                  </a:cubicBezTo>
                  <a:lnTo>
                    <a:pt x="10555" y="276"/>
                  </a:lnTo>
                  <a:cubicBezTo>
                    <a:pt x="10345" y="92"/>
                    <a:pt x="10083" y="0"/>
                    <a:pt x="98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32" name="Google Shape;5834;p70">
              <a:extLst>
                <a:ext uri="{FF2B5EF4-FFF2-40B4-BE49-F238E27FC236}">
                  <a16:creationId xmlns:a16="http://schemas.microsoft.com/office/drawing/2014/main" id="{617FC869-4865-5C01-3495-7D0B0120BBE9}"/>
                </a:ext>
              </a:extLst>
            </p:cNvPr>
            <p:cNvSpPr/>
            <p:nvPr/>
          </p:nvSpPr>
          <p:spPr>
            <a:xfrm>
              <a:off x="6291025" y="1537700"/>
              <a:ext cx="369800" cy="379200"/>
            </a:xfrm>
            <a:custGeom>
              <a:avLst/>
              <a:gdLst/>
              <a:ahLst/>
              <a:cxnLst/>
              <a:rect l="l" t="t" r="r" b="b"/>
              <a:pathLst>
                <a:path w="14792" h="15168" extrusionOk="0">
                  <a:moveTo>
                    <a:pt x="9143" y="2671"/>
                  </a:moveTo>
                  <a:cubicBezTo>
                    <a:pt x="9453" y="2671"/>
                    <a:pt x="9706" y="2924"/>
                    <a:pt x="9706" y="3237"/>
                  </a:cubicBezTo>
                  <a:lnTo>
                    <a:pt x="9706" y="6625"/>
                  </a:lnTo>
                  <a:cubicBezTo>
                    <a:pt x="9706" y="6935"/>
                    <a:pt x="9453" y="7188"/>
                    <a:pt x="9143" y="7188"/>
                  </a:cubicBezTo>
                  <a:lnTo>
                    <a:pt x="5755" y="7188"/>
                  </a:lnTo>
                  <a:cubicBezTo>
                    <a:pt x="5442" y="7188"/>
                    <a:pt x="5189" y="6935"/>
                    <a:pt x="5189" y="6625"/>
                  </a:cubicBezTo>
                  <a:lnTo>
                    <a:pt x="5189" y="3237"/>
                  </a:lnTo>
                  <a:cubicBezTo>
                    <a:pt x="5189" y="2924"/>
                    <a:pt x="5442" y="2671"/>
                    <a:pt x="5755" y="2671"/>
                  </a:cubicBezTo>
                  <a:close/>
                  <a:moveTo>
                    <a:pt x="7448" y="0"/>
                  </a:moveTo>
                  <a:lnTo>
                    <a:pt x="4" y="6291"/>
                  </a:lnTo>
                  <a:lnTo>
                    <a:pt x="4" y="14605"/>
                  </a:lnTo>
                  <a:cubicBezTo>
                    <a:pt x="1" y="14913"/>
                    <a:pt x="254" y="15168"/>
                    <a:pt x="564" y="15168"/>
                  </a:cubicBezTo>
                  <a:cubicBezTo>
                    <a:pt x="566" y="15168"/>
                    <a:pt x="568" y="15168"/>
                    <a:pt x="570" y="15168"/>
                  </a:cubicBezTo>
                  <a:lnTo>
                    <a:pt x="4060" y="15168"/>
                  </a:lnTo>
                  <a:lnTo>
                    <a:pt x="4060" y="8883"/>
                  </a:lnTo>
                  <a:cubicBezTo>
                    <a:pt x="4060" y="8570"/>
                    <a:pt x="4313" y="8317"/>
                    <a:pt x="4626" y="8317"/>
                  </a:cubicBezTo>
                  <a:lnTo>
                    <a:pt x="10272" y="8317"/>
                  </a:lnTo>
                  <a:cubicBezTo>
                    <a:pt x="10582" y="8317"/>
                    <a:pt x="10835" y="8570"/>
                    <a:pt x="10835" y="8883"/>
                  </a:cubicBezTo>
                  <a:lnTo>
                    <a:pt x="10835" y="15168"/>
                  </a:lnTo>
                  <a:lnTo>
                    <a:pt x="14223" y="15168"/>
                  </a:lnTo>
                  <a:cubicBezTo>
                    <a:pt x="14225" y="15168"/>
                    <a:pt x="14227" y="15168"/>
                    <a:pt x="14228" y="15168"/>
                  </a:cubicBezTo>
                  <a:cubicBezTo>
                    <a:pt x="14539" y="15168"/>
                    <a:pt x="14792" y="14913"/>
                    <a:pt x="14789" y="14605"/>
                  </a:cubicBezTo>
                  <a:lnTo>
                    <a:pt x="14789" y="6291"/>
                  </a:lnTo>
                  <a:lnTo>
                    <a:pt x="744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33" name="Google Shape;5835;p70">
            <a:extLst>
              <a:ext uri="{FF2B5EF4-FFF2-40B4-BE49-F238E27FC236}">
                <a16:creationId xmlns:a16="http://schemas.microsoft.com/office/drawing/2014/main" id="{82FD0068-0D10-638C-BCBD-05A022017BB1}"/>
              </a:ext>
            </a:extLst>
          </p:cNvPr>
          <p:cNvGrpSpPr/>
          <p:nvPr/>
        </p:nvGrpSpPr>
        <p:grpSpPr>
          <a:xfrm>
            <a:off x="1011608" y="3892602"/>
            <a:ext cx="399905" cy="450389"/>
            <a:chOff x="924450" y="2028975"/>
            <a:chExt cx="425975" cy="479750"/>
          </a:xfrm>
          <a:solidFill>
            <a:schemeClr val="tx1"/>
          </a:solidFill>
        </p:grpSpPr>
        <p:sp>
          <p:nvSpPr>
            <p:cNvPr id="334" name="Google Shape;5836;p70">
              <a:extLst>
                <a:ext uri="{FF2B5EF4-FFF2-40B4-BE49-F238E27FC236}">
                  <a16:creationId xmlns:a16="http://schemas.microsoft.com/office/drawing/2014/main" id="{915BDE1E-996C-E779-1410-AD101E22EE7D}"/>
                </a:ext>
              </a:extLst>
            </p:cNvPr>
            <p:cNvSpPr/>
            <p:nvPr/>
          </p:nvSpPr>
          <p:spPr>
            <a:xfrm>
              <a:off x="1035500" y="2028975"/>
              <a:ext cx="314925" cy="153075"/>
            </a:xfrm>
            <a:custGeom>
              <a:avLst/>
              <a:gdLst/>
              <a:ahLst/>
              <a:cxnLst/>
              <a:rect l="l" t="t" r="r" b="b"/>
              <a:pathLst>
                <a:path w="12597" h="6123" extrusionOk="0">
                  <a:moveTo>
                    <a:pt x="12036" y="0"/>
                  </a:moveTo>
                  <a:cubicBezTo>
                    <a:pt x="11993" y="0"/>
                    <a:pt x="11948" y="5"/>
                    <a:pt x="11904" y="16"/>
                  </a:cubicBezTo>
                  <a:lnTo>
                    <a:pt x="437" y="2696"/>
                  </a:lnTo>
                  <a:cubicBezTo>
                    <a:pt x="181" y="2753"/>
                    <a:pt x="0" y="2982"/>
                    <a:pt x="0" y="3244"/>
                  </a:cubicBezTo>
                  <a:lnTo>
                    <a:pt x="0" y="6123"/>
                  </a:lnTo>
                  <a:lnTo>
                    <a:pt x="12596" y="3181"/>
                  </a:lnTo>
                  <a:lnTo>
                    <a:pt x="12596" y="564"/>
                  </a:lnTo>
                  <a:cubicBezTo>
                    <a:pt x="12596" y="245"/>
                    <a:pt x="12338" y="0"/>
                    <a:pt x="120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35" name="Google Shape;5837;p70">
              <a:extLst>
                <a:ext uri="{FF2B5EF4-FFF2-40B4-BE49-F238E27FC236}">
                  <a16:creationId xmlns:a16="http://schemas.microsoft.com/office/drawing/2014/main" id="{1E2ECCFC-DAEB-239B-2565-CE7C4B031EDB}"/>
                </a:ext>
              </a:extLst>
            </p:cNvPr>
            <p:cNvSpPr/>
            <p:nvPr/>
          </p:nvSpPr>
          <p:spPr>
            <a:xfrm>
              <a:off x="1212475" y="2137450"/>
              <a:ext cx="137950" cy="304275"/>
            </a:xfrm>
            <a:custGeom>
              <a:avLst/>
              <a:gdLst/>
              <a:ahLst/>
              <a:cxnLst/>
              <a:rect l="l" t="t" r="r" b="b"/>
              <a:pathLst>
                <a:path w="5518" h="12171" extrusionOk="0">
                  <a:moveTo>
                    <a:pt x="5517" y="1"/>
                  </a:moveTo>
                  <a:lnTo>
                    <a:pt x="4388" y="266"/>
                  </a:lnTo>
                  <a:lnTo>
                    <a:pt x="4388" y="7345"/>
                  </a:lnTo>
                  <a:cubicBezTo>
                    <a:pt x="3943" y="7029"/>
                    <a:pt x="3410" y="6861"/>
                    <a:pt x="2865" y="6861"/>
                  </a:cubicBezTo>
                  <a:cubicBezTo>
                    <a:pt x="1790" y="6861"/>
                    <a:pt x="823" y="7508"/>
                    <a:pt x="410" y="8499"/>
                  </a:cubicBezTo>
                  <a:cubicBezTo>
                    <a:pt x="1" y="9492"/>
                    <a:pt x="227" y="10634"/>
                    <a:pt x="986" y="11392"/>
                  </a:cubicBezTo>
                  <a:cubicBezTo>
                    <a:pt x="1495" y="11900"/>
                    <a:pt x="2174" y="12170"/>
                    <a:pt x="2865" y="12170"/>
                  </a:cubicBezTo>
                  <a:cubicBezTo>
                    <a:pt x="3207" y="12170"/>
                    <a:pt x="3551" y="12104"/>
                    <a:pt x="3879" y="11968"/>
                  </a:cubicBezTo>
                  <a:cubicBezTo>
                    <a:pt x="4873" y="11558"/>
                    <a:pt x="5517" y="10588"/>
                    <a:pt x="5517" y="9516"/>
                  </a:cubicBezTo>
                  <a:lnTo>
                    <a:pt x="551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36" name="Google Shape;5838;p70">
              <a:extLst>
                <a:ext uri="{FF2B5EF4-FFF2-40B4-BE49-F238E27FC236}">
                  <a16:creationId xmlns:a16="http://schemas.microsoft.com/office/drawing/2014/main" id="{0E092379-4F8E-AAD1-02E1-DBFAC04356F0}"/>
                </a:ext>
              </a:extLst>
            </p:cNvPr>
            <p:cNvSpPr/>
            <p:nvPr/>
          </p:nvSpPr>
          <p:spPr>
            <a:xfrm>
              <a:off x="924450" y="2204450"/>
              <a:ext cx="139300" cy="304275"/>
            </a:xfrm>
            <a:custGeom>
              <a:avLst/>
              <a:gdLst/>
              <a:ahLst/>
              <a:cxnLst/>
              <a:rect l="l" t="t" r="r" b="b"/>
              <a:pathLst>
                <a:path w="5572" h="12171" extrusionOk="0">
                  <a:moveTo>
                    <a:pt x="5572" y="1"/>
                  </a:moveTo>
                  <a:lnTo>
                    <a:pt x="4442" y="263"/>
                  </a:lnTo>
                  <a:lnTo>
                    <a:pt x="4442" y="7345"/>
                  </a:lnTo>
                  <a:cubicBezTo>
                    <a:pt x="3982" y="7023"/>
                    <a:pt x="3449" y="6864"/>
                    <a:pt x="2917" y="6864"/>
                  </a:cubicBezTo>
                  <a:cubicBezTo>
                    <a:pt x="2291" y="6864"/>
                    <a:pt x="1668" y="7085"/>
                    <a:pt x="1169" y="7520"/>
                  </a:cubicBezTo>
                  <a:cubicBezTo>
                    <a:pt x="251" y="8327"/>
                    <a:pt x="1" y="9655"/>
                    <a:pt x="564" y="10742"/>
                  </a:cubicBezTo>
                  <a:cubicBezTo>
                    <a:pt x="1030" y="11634"/>
                    <a:pt x="1946" y="12171"/>
                    <a:pt x="2916" y="12171"/>
                  </a:cubicBezTo>
                  <a:cubicBezTo>
                    <a:pt x="3126" y="12171"/>
                    <a:pt x="3338" y="12146"/>
                    <a:pt x="3548" y="12094"/>
                  </a:cubicBezTo>
                  <a:cubicBezTo>
                    <a:pt x="4738" y="11802"/>
                    <a:pt x="5572" y="10739"/>
                    <a:pt x="5572" y="9516"/>
                  </a:cubicBezTo>
                  <a:lnTo>
                    <a:pt x="557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37" name="Google Shape;5839;p70">
            <a:extLst>
              <a:ext uri="{FF2B5EF4-FFF2-40B4-BE49-F238E27FC236}">
                <a16:creationId xmlns:a16="http://schemas.microsoft.com/office/drawing/2014/main" id="{EB92BC54-FDA4-B1BA-7FDE-4334EAF3AC70}"/>
              </a:ext>
            </a:extLst>
          </p:cNvPr>
          <p:cNvGrpSpPr/>
          <p:nvPr/>
        </p:nvGrpSpPr>
        <p:grpSpPr>
          <a:xfrm>
            <a:off x="7717666" y="3892620"/>
            <a:ext cx="456773" cy="450553"/>
            <a:chOff x="2084100" y="4400250"/>
            <a:chExt cx="486550" cy="479925"/>
          </a:xfrm>
          <a:solidFill>
            <a:schemeClr val="tx1"/>
          </a:solidFill>
        </p:grpSpPr>
        <p:sp>
          <p:nvSpPr>
            <p:cNvPr id="338" name="Google Shape;5840;p70">
              <a:extLst>
                <a:ext uri="{FF2B5EF4-FFF2-40B4-BE49-F238E27FC236}">
                  <a16:creationId xmlns:a16="http://schemas.microsoft.com/office/drawing/2014/main" id="{F49940FD-8F63-7422-43E5-DC75708944E8}"/>
                </a:ext>
              </a:extLst>
            </p:cNvPr>
            <p:cNvSpPr/>
            <p:nvPr/>
          </p:nvSpPr>
          <p:spPr>
            <a:xfrm>
              <a:off x="2084100" y="4652250"/>
              <a:ext cx="105325" cy="90050"/>
            </a:xfrm>
            <a:custGeom>
              <a:avLst/>
              <a:gdLst/>
              <a:ahLst/>
              <a:cxnLst/>
              <a:rect l="l" t="t" r="r" b="b"/>
              <a:pathLst>
                <a:path w="4213" h="3602" extrusionOk="0">
                  <a:moveTo>
                    <a:pt x="2260" y="1"/>
                  </a:moveTo>
                  <a:cubicBezTo>
                    <a:pt x="2109" y="1"/>
                    <a:pt x="1966" y="60"/>
                    <a:pt x="1858" y="168"/>
                  </a:cubicBezTo>
                  <a:lnTo>
                    <a:pt x="259" y="1764"/>
                  </a:lnTo>
                  <a:cubicBezTo>
                    <a:pt x="0" y="2023"/>
                    <a:pt x="54" y="2457"/>
                    <a:pt x="367" y="2647"/>
                  </a:cubicBezTo>
                  <a:lnTo>
                    <a:pt x="1957" y="3601"/>
                  </a:lnTo>
                  <a:cubicBezTo>
                    <a:pt x="2078" y="3228"/>
                    <a:pt x="2274" y="2885"/>
                    <a:pt x="2533" y="2592"/>
                  </a:cubicBezTo>
                  <a:lnTo>
                    <a:pt x="4213" y="274"/>
                  </a:lnTo>
                  <a:lnTo>
                    <a:pt x="2337" y="6"/>
                  </a:lnTo>
                  <a:cubicBezTo>
                    <a:pt x="2311" y="2"/>
                    <a:pt x="2285" y="1"/>
                    <a:pt x="22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39" name="Google Shape;5841;p70">
              <a:extLst>
                <a:ext uri="{FF2B5EF4-FFF2-40B4-BE49-F238E27FC236}">
                  <a16:creationId xmlns:a16="http://schemas.microsoft.com/office/drawing/2014/main" id="{553741D9-645C-771F-9941-CD6B7ADCC904}"/>
                </a:ext>
              </a:extLst>
            </p:cNvPr>
            <p:cNvSpPr/>
            <p:nvPr/>
          </p:nvSpPr>
          <p:spPr>
            <a:xfrm>
              <a:off x="2372575" y="4644175"/>
              <a:ext cx="175875" cy="226275"/>
            </a:xfrm>
            <a:custGeom>
              <a:avLst/>
              <a:gdLst/>
              <a:ahLst/>
              <a:cxnLst/>
              <a:rect l="l" t="t" r="r" b="b"/>
              <a:pathLst>
                <a:path w="7035" h="9051" extrusionOk="0">
                  <a:moveTo>
                    <a:pt x="4469" y="1"/>
                  </a:moveTo>
                  <a:cubicBezTo>
                    <a:pt x="3981" y="467"/>
                    <a:pt x="3466" y="901"/>
                    <a:pt x="2927" y="1304"/>
                  </a:cubicBezTo>
                  <a:lnTo>
                    <a:pt x="0" y="3436"/>
                  </a:lnTo>
                  <a:lnTo>
                    <a:pt x="3406" y="8787"/>
                  </a:lnTo>
                  <a:cubicBezTo>
                    <a:pt x="3514" y="8960"/>
                    <a:pt x="3697" y="9050"/>
                    <a:pt x="3882" y="9050"/>
                  </a:cubicBezTo>
                  <a:cubicBezTo>
                    <a:pt x="4025" y="9050"/>
                    <a:pt x="4170" y="8996"/>
                    <a:pt x="4282" y="8884"/>
                  </a:cubicBezTo>
                  <a:cubicBezTo>
                    <a:pt x="5818" y="7348"/>
                    <a:pt x="5990" y="7173"/>
                    <a:pt x="6821" y="6345"/>
                  </a:cubicBezTo>
                  <a:cubicBezTo>
                    <a:pt x="7034" y="6125"/>
                    <a:pt x="7031" y="5773"/>
                    <a:pt x="6812" y="5553"/>
                  </a:cubicBezTo>
                  <a:cubicBezTo>
                    <a:pt x="6702" y="5444"/>
                    <a:pt x="6558" y="5389"/>
                    <a:pt x="6413" y="5389"/>
                  </a:cubicBezTo>
                  <a:cubicBezTo>
                    <a:pt x="6272" y="5389"/>
                    <a:pt x="6130" y="5441"/>
                    <a:pt x="6020" y="5547"/>
                  </a:cubicBezTo>
                  <a:lnTo>
                    <a:pt x="5800" y="5767"/>
                  </a:lnTo>
                  <a:lnTo>
                    <a:pt x="5201" y="3174"/>
                  </a:lnTo>
                  <a:lnTo>
                    <a:pt x="5920" y="2455"/>
                  </a:lnTo>
                  <a:cubicBezTo>
                    <a:pt x="6134" y="2232"/>
                    <a:pt x="6131" y="1880"/>
                    <a:pt x="5914" y="1663"/>
                  </a:cubicBezTo>
                  <a:cubicBezTo>
                    <a:pt x="5804" y="1551"/>
                    <a:pt x="5660" y="1496"/>
                    <a:pt x="5515" y="1496"/>
                  </a:cubicBezTo>
                  <a:cubicBezTo>
                    <a:pt x="5374" y="1496"/>
                    <a:pt x="5232" y="1548"/>
                    <a:pt x="5122" y="1654"/>
                  </a:cubicBezTo>
                  <a:lnTo>
                    <a:pt x="4903" y="1877"/>
                  </a:lnTo>
                  <a:lnTo>
                    <a:pt x="446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40" name="Google Shape;5842;p70">
              <a:extLst>
                <a:ext uri="{FF2B5EF4-FFF2-40B4-BE49-F238E27FC236}">
                  <a16:creationId xmlns:a16="http://schemas.microsoft.com/office/drawing/2014/main" id="{4F5EB9F4-DC7C-87F4-F8FC-FFB3838F977C}"/>
                </a:ext>
              </a:extLst>
            </p:cNvPr>
            <p:cNvSpPr/>
            <p:nvPr/>
          </p:nvSpPr>
          <p:spPr>
            <a:xfrm>
              <a:off x="2093950" y="4419400"/>
              <a:ext cx="228500" cy="174750"/>
            </a:xfrm>
            <a:custGeom>
              <a:avLst/>
              <a:gdLst/>
              <a:ahLst/>
              <a:cxnLst/>
              <a:rect l="l" t="t" r="r" b="b"/>
              <a:pathLst>
                <a:path w="9140" h="6990" extrusionOk="0">
                  <a:moveTo>
                    <a:pt x="3194" y="1"/>
                  </a:moveTo>
                  <a:cubicBezTo>
                    <a:pt x="3049" y="1"/>
                    <a:pt x="2905" y="56"/>
                    <a:pt x="2795" y="166"/>
                  </a:cubicBezTo>
                  <a:lnTo>
                    <a:pt x="257" y="2704"/>
                  </a:lnTo>
                  <a:cubicBezTo>
                    <a:pt x="1" y="2960"/>
                    <a:pt x="46" y="3385"/>
                    <a:pt x="350" y="3580"/>
                  </a:cubicBezTo>
                  <a:lnTo>
                    <a:pt x="5707" y="6989"/>
                  </a:lnTo>
                  <a:lnTo>
                    <a:pt x="7824" y="4071"/>
                  </a:lnTo>
                  <a:cubicBezTo>
                    <a:pt x="8230" y="3526"/>
                    <a:pt x="8670" y="3008"/>
                    <a:pt x="9140" y="2517"/>
                  </a:cubicBezTo>
                  <a:lnTo>
                    <a:pt x="7264" y="2084"/>
                  </a:lnTo>
                  <a:lnTo>
                    <a:pt x="7484" y="1864"/>
                  </a:lnTo>
                  <a:cubicBezTo>
                    <a:pt x="7697" y="1641"/>
                    <a:pt x="7694" y="1289"/>
                    <a:pt x="7478" y="1072"/>
                  </a:cubicBezTo>
                  <a:cubicBezTo>
                    <a:pt x="7368" y="961"/>
                    <a:pt x="7223" y="905"/>
                    <a:pt x="7078" y="905"/>
                  </a:cubicBezTo>
                  <a:cubicBezTo>
                    <a:pt x="6937" y="905"/>
                    <a:pt x="6795" y="958"/>
                    <a:pt x="6686" y="1063"/>
                  </a:cubicBezTo>
                  <a:lnTo>
                    <a:pt x="5966" y="1786"/>
                  </a:lnTo>
                  <a:lnTo>
                    <a:pt x="3370" y="1186"/>
                  </a:lnTo>
                  <a:lnTo>
                    <a:pt x="3593" y="964"/>
                  </a:lnTo>
                  <a:cubicBezTo>
                    <a:pt x="3813" y="744"/>
                    <a:pt x="3813" y="385"/>
                    <a:pt x="3593" y="166"/>
                  </a:cubicBezTo>
                  <a:cubicBezTo>
                    <a:pt x="3483" y="56"/>
                    <a:pt x="3339" y="1"/>
                    <a:pt x="319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41" name="Google Shape;5843;p70">
              <a:extLst>
                <a:ext uri="{FF2B5EF4-FFF2-40B4-BE49-F238E27FC236}">
                  <a16:creationId xmlns:a16="http://schemas.microsoft.com/office/drawing/2014/main" id="{DF987461-4714-C6E7-0106-DB174A6609B7}"/>
                </a:ext>
              </a:extLst>
            </p:cNvPr>
            <p:cNvSpPr/>
            <p:nvPr/>
          </p:nvSpPr>
          <p:spPr>
            <a:xfrm>
              <a:off x="2224425" y="4777500"/>
              <a:ext cx="90425" cy="102675"/>
            </a:xfrm>
            <a:custGeom>
              <a:avLst/>
              <a:gdLst/>
              <a:ahLst/>
              <a:cxnLst/>
              <a:rect l="l" t="t" r="r" b="b"/>
              <a:pathLst>
                <a:path w="3617" h="4107" extrusionOk="0">
                  <a:moveTo>
                    <a:pt x="3324" y="0"/>
                  </a:moveTo>
                  <a:lnTo>
                    <a:pt x="846" y="1804"/>
                  </a:lnTo>
                  <a:cubicBezTo>
                    <a:pt x="638" y="1994"/>
                    <a:pt x="340" y="2144"/>
                    <a:pt x="0" y="2250"/>
                  </a:cubicBezTo>
                  <a:lnTo>
                    <a:pt x="949" y="3831"/>
                  </a:lnTo>
                  <a:cubicBezTo>
                    <a:pt x="1057" y="4011"/>
                    <a:pt x="1245" y="4106"/>
                    <a:pt x="1435" y="4106"/>
                  </a:cubicBezTo>
                  <a:cubicBezTo>
                    <a:pt x="1578" y="4106"/>
                    <a:pt x="1723" y="4052"/>
                    <a:pt x="1834" y="3939"/>
                  </a:cubicBezTo>
                  <a:lnTo>
                    <a:pt x="3430" y="2343"/>
                  </a:lnTo>
                  <a:cubicBezTo>
                    <a:pt x="3556" y="2217"/>
                    <a:pt x="3617" y="2039"/>
                    <a:pt x="3589" y="1864"/>
                  </a:cubicBezTo>
                  <a:lnTo>
                    <a:pt x="33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42" name="Google Shape;5844;p70">
              <a:extLst>
                <a:ext uri="{FF2B5EF4-FFF2-40B4-BE49-F238E27FC236}">
                  <a16:creationId xmlns:a16="http://schemas.microsoft.com/office/drawing/2014/main" id="{3AE78EF0-B0BA-1041-05A7-C7E58A06F872}"/>
                </a:ext>
              </a:extLst>
            </p:cNvPr>
            <p:cNvSpPr/>
            <p:nvPr/>
          </p:nvSpPr>
          <p:spPr>
            <a:xfrm>
              <a:off x="2454100" y="4400250"/>
              <a:ext cx="116550" cy="107300"/>
            </a:xfrm>
            <a:custGeom>
              <a:avLst/>
              <a:gdLst/>
              <a:ahLst/>
              <a:cxnLst/>
              <a:rect l="l" t="t" r="r" b="b"/>
              <a:pathLst>
                <a:path w="4662" h="4292" extrusionOk="0">
                  <a:moveTo>
                    <a:pt x="2188" y="0"/>
                  </a:moveTo>
                  <a:cubicBezTo>
                    <a:pt x="1911" y="0"/>
                    <a:pt x="1630" y="51"/>
                    <a:pt x="1361" y="155"/>
                  </a:cubicBezTo>
                  <a:cubicBezTo>
                    <a:pt x="1015" y="287"/>
                    <a:pt x="675" y="432"/>
                    <a:pt x="341" y="588"/>
                  </a:cubicBezTo>
                  <a:cubicBezTo>
                    <a:pt x="0" y="1600"/>
                    <a:pt x="265" y="2717"/>
                    <a:pt x="1021" y="3470"/>
                  </a:cubicBezTo>
                  <a:cubicBezTo>
                    <a:pt x="1558" y="4004"/>
                    <a:pt x="2275" y="4291"/>
                    <a:pt x="3007" y="4291"/>
                  </a:cubicBezTo>
                  <a:cubicBezTo>
                    <a:pt x="3307" y="4291"/>
                    <a:pt x="3609" y="4243"/>
                    <a:pt x="3903" y="4145"/>
                  </a:cubicBezTo>
                  <a:cubicBezTo>
                    <a:pt x="4060" y="3813"/>
                    <a:pt x="4204" y="3473"/>
                    <a:pt x="4337" y="3130"/>
                  </a:cubicBezTo>
                  <a:cubicBezTo>
                    <a:pt x="4662" y="2281"/>
                    <a:pt x="4457" y="1320"/>
                    <a:pt x="3816" y="676"/>
                  </a:cubicBezTo>
                  <a:cubicBezTo>
                    <a:pt x="3375" y="235"/>
                    <a:pt x="2787" y="0"/>
                    <a:pt x="21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43" name="Google Shape;5845;p70">
              <a:extLst>
                <a:ext uri="{FF2B5EF4-FFF2-40B4-BE49-F238E27FC236}">
                  <a16:creationId xmlns:a16="http://schemas.microsoft.com/office/drawing/2014/main" id="{E79E1475-A349-78B5-595E-575AF341D4C2}"/>
                </a:ext>
              </a:extLst>
            </p:cNvPr>
            <p:cNvSpPr/>
            <p:nvPr/>
          </p:nvSpPr>
          <p:spPr>
            <a:xfrm>
              <a:off x="2152975" y="4431500"/>
              <a:ext cx="381925" cy="377725"/>
            </a:xfrm>
            <a:custGeom>
              <a:avLst/>
              <a:gdLst/>
              <a:ahLst/>
              <a:cxnLst/>
              <a:rect l="l" t="t" r="r" b="b"/>
              <a:pathLst>
                <a:path w="15277" h="15109" extrusionOk="0">
                  <a:moveTo>
                    <a:pt x="11062" y="3658"/>
                  </a:moveTo>
                  <a:cubicBezTo>
                    <a:pt x="11207" y="3658"/>
                    <a:pt x="11353" y="3714"/>
                    <a:pt x="11464" y="3825"/>
                  </a:cubicBezTo>
                  <a:cubicBezTo>
                    <a:pt x="11681" y="4042"/>
                    <a:pt x="11684" y="4394"/>
                    <a:pt x="11470" y="4617"/>
                  </a:cubicBezTo>
                  <a:lnTo>
                    <a:pt x="9076" y="7011"/>
                  </a:lnTo>
                  <a:cubicBezTo>
                    <a:pt x="8965" y="7122"/>
                    <a:pt x="8820" y="7178"/>
                    <a:pt x="8675" y="7178"/>
                  </a:cubicBezTo>
                  <a:cubicBezTo>
                    <a:pt x="8530" y="7178"/>
                    <a:pt x="8385" y="7122"/>
                    <a:pt x="8275" y="7011"/>
                  </a:cubicBezTo>
                  <a:cubicBezTo>
                    <a:pt x="8055" y="6791"/>
                    <a:pt x="8055" y="6433"/>
                    <a:pt x="8275" y="6213"/>
                  </a:cubicBezTo>
                  <a:lnTo>
                    <a:pt x="10672" y="3816"/>
                  </a:lnTo>
                  <a:cubicBezTo>
                    <a:pt x="10781" y="3711"/>
                    <a:pt x="10921" y="3658"/>
                    <a:pt x="11062" y="3658"/>
                  </a:cubicBezTo>
                  <a:close/>
                  <a:moveTo>
                    <a:pt x="11136" y="1"/>
                  </a:moveTo>
                  <a:lnTo>
                    <a:pt x="11136" y="1"/>
                  </a:lnTo>
                  <a:cubicBezTo>
                    <a:pt x="9278" y="1079"/>
                    <a:pt x="7658" y="2524"/>
                    <a:pt x="6378" y="4253"/>
                  </a:cubicBezTo>
                  <a:lnTo>
                    <a:pt x="624" y="12169"/>
                  </a:lnTo>
                  <a:cubicBezTo>
                    <a:pt x="0" y="12877"/>
                    <a:pt x="15" y="13979"/>
                    <a:pt x="660" y="14623"/>
                  </a:cubicBezTo>
                  <a:cubicBezTo>
                    <a:pt x="992" y="14957"/>
                    <a:pt x="1464" y="15108"/>
                    <a:pt x="1921" y="15108"/>
                  </a:cubicBezTo>
                  <a:cubicBezTo>
                    <a:pt x="2351" y="15108"/>
                    <a:pt x="2767" y="14974"/>
                    <a:pt x="3039" y="14732"/>
                  </a:cubicBezTo>
                  <a:lnTo>
                    <a:pt x="11037" y="8905"/>
                  </a:lnTo>
                  <a:cubicBezTo>
                    <a:pt x="12759" y="7628"/>
                    <a:pt x="14201" y="6014"/>
                    <a:pt x="15276" y="4162"/>
                  </a:cubicBezTo>
                  <a:lnTo>
                    <a:pt x="15276" y="4162"/>
                  </a:lnTo>
                  <a:cubicBezTo>
                    <a:pt x="15201" y="4166"/>
                    <a:pt x="15126" y="4168"/>
                    <a:pt x="15052" y="4168"/>
                  </a:cubicBezTo>
                  <a:cubicBezTo>
                    <a:pt x="13942" y="4168"/>
                    <a:pt x="12979" y="3729"/>
                    <a:pt x="12265" y="3018"/>
                  </a:cubicBezTo>
                  <a:cubicBezTo>
                    <a:pt x="11446" y="2199"/>
                    <a:pt x="11076" y="1091"/>
                    <a:pt x="11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44" name="Google Shape;5846;p70">
            <a:extLst>
              <a:ext uri="{FF2B5EF4-FFF2-40B4-BE49-F238E27FC236}">
                <a16:creationId xmlns:a16="http://schemas.microsoft.com/office/drawing/2014/main" id="{CEAEC544-0585-34A9-F4BB-DA2659A87B78}"/>
              </a:ext>
            </a:extLst>
          </p:cNvPr>
          <p:cNvGrpSpPr/>
          <p:nvPr/>
        </p:nvGrpSpPr>
        <p:grpSpPr>
          <a:xfrm>
            <a:off x="8872332" y="3891717"/>
            <a:ext cx="366743" cy="452361"/>
            <a:chOff x="3330525" y="4399275"/>
            <a:chExt cx="390650" cy="481850"/>
          </a:xfrm>
          <a:solidFill>
            <a:schemeClr val="tx1"/>
          </a:solidFill>
        </p:grpSpPr>
        <p:sp>
          <p:nvSpPr>
            <p:cNvPr id="345" name="Google Shape;5847;p70">
              <a:extLst>
                <a:ext uri="{FF2B5EF4-FFF2-40B4-BE49-F238E27FC236}">
                  <a16:creationId xmlns:a16="http://schemas.microsoft.com/office/drawing/2014/main" id="{AD693F72-2851-94C3-FE64-E788F235CFC4}"/>
                </a:ext>
              </a:extLst>
            </p:cNvPr>
            <p:cNvSpPr/>
            <p:nvPr/>
          </p:nvSpPr>
          <p:spPr>
            <a:xfrm>
              <a:off x="3543950" y="4648550"/>
              <a:ext cx="78450" cy="95775"/>
            </a:xfrm>
            <a:custGeom>
              <a:avLst/>
              <a:gdLst/>
              <a:ahLst/>
              <a:cxnLst/>
              <a:rect l="l" t="t" r="r" b="b"/>
              <a:pathLst>
                <a:path w="3138" h="3831" extrusionOk="0">
                  <a:moveTo>
                    <a:pt x="2677" y="0"/>
                  </a:moveTo>
                  <a:cubicBezTo>
                    <a:pt x="2298" y="356"/>
                    <a:pt x="1861" y="648"/>
                    <a:pt x="1388" y="858"/>
                  </a:cubicBezTo>
                  <a:lnTo>
                    <a:pt x="0" y="2948"/>
                  </a:lnTo>
                  <a:lnTo>
                    <a:pt x="880" y="3831"/>
                  </a:lnTo>
                  <a:lnTo>
                    <a:pt x="3138" y="443"/>
                  </a:lnTo>
                  <a:lnTo>
                    <a:pt x="267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46" name="Google Shape;5848;p70">
              <a:extLst>
                <a:ext uri="{FF2B5EF4-FFF2-40B4-BE49-F238E27FC236}">
                  <a16:creationId xmlns:a16="http://schemas.microsoft.com/office/drawing/2014/main" id="{131FA359-6CE9-006C-5635-73A0C1E24F05}"/>
                </a:ext>
              </a:extLst>
            </p:cNvPr>
            <p:cNvSpPr/>
            <p:nvPr/>
          </p:nvSpPr>
          <p:spPr>
            <a:xfrm>
              <a:off x="3427250" y="4456050"/>
              <a:ext cx="197650" cy="197175"/>
            </a:xfrm>
            <a:custGeom>
              <a:avLst/>
              <a:gdLst/>
              <a:ahLst/>
              <a:cxnLst/>
              <a:rect l="l" t="t" r="r" b="b"/>
              <a:pathLst>
                <a:path w="7906" h="7887" extrusionOk="0">
                  <a:moveTo>
                    <a:pt x="7520" y="0"/>
                  </a:moveTo>
                  <a:cubicBezTo>
                    <a:pt x="6863" y="1374"/>
                    <a:pt x="5475" y="2247"/>
                    <a:pt x="3952" y="2247"/>
                  </a:cubicBezTo>
                  <a:lnTo>
                    <a:pt x="1" y="2247"/>
                  </a:lnTo>
                  <a:lnTo>
                    <a:pt x="1" y="3942"/>
                  </a:lnTo>
                  <a:cubicBezTo>
                    <a:pt x="1" y="5698"/>
                    <a:pt x="1154" y="7137"/>
                    <a:pt x="2587" y="7643"/>
                  </a:cubicBezTo>
                  <a:lnTo>
                    <a:pt x="2597" y="7643"/>
                  </a:lnTo>
                  <a:cubicBezTo>
                    <a:pt x="3006" y="7806"/>
                    <a:pt x="3480" y="7887"/>
                    <a:pt x="3953" y="7887"/>
                  </a:cubicBezTo>
                  <a:cubicBezTo>
                    <a:pt x="4426" y="7887"/>
                    <a:pt x="4899" y="7806"/>
                    <a:pt x="5307" y="7643"/>
                  </a:cubicBezTo>
                  <a:lnTo>
                    <a:pt x="5319" y="7643"/>
                  </a:lnTo>
                  <a:cubicBezTo>
                    <a:pt x="6451" y="7306"/>
                    <a:pt x="7905" y="5848"/>
                    <a:pt x="7905" y="3942"/>
                  </a:cubicBezTo>
                  <a:lnTo>
                    <a:pt x="7905" y="1684"/>
                  </a:lnTo>
                  <a:cubicBezTo>
                    <a:pt x="7905" y="1100"/>
                    <a:pt x="7776" y="524"/>
                    <a:pt x="75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47" name="Google Shape;5849;p70">
              <a:extLst>
                <a:ext uri="{FF2B5EF4-FFF2-40B4-BE49-F238E27FC236}">
                  <a16:creationId xmlns:a16="http://schemas.microsoft.com/office/drawing/2014/main" id="{2E4CF8CB-3343-5FF3-846F-96DCCE346470}"/>
                </a:ext>
              </a:extLst>
            </p:cNvPr>
            <p:cNvSpPr/>
            <p:nvPr/>
          </p:nvSpPr>
          <p:spPr>
            <a:xfrm>
              <a:off x="3428150" y="4399275"/>
              <a:ext cx="166925" cy="84725"/>
            </a:xfrm>
            <a:custGeom>
              <a:avLst/>
              <a:gdLst/>
              <a:ahLst/>
              <a:cxnLst/>
              <a:rect l="l" t="t" r="r" b="b"/>
              <a:pathLst>
                <a:path w="6677" h="3389" extrusionOk="0">
                  <a:moveTo>
                    <a:pt x="3921" y="1"/>
                  </a:moveTo>
                  <a:cubicBezTo>
                    <a:pt x="3917" y="1"/>
                    <a:pt x="3913" y="1"/>
                    <a:pt x="3910" y="1"/>
                  </a:cubicBezTo>
                  <a:cubicBezTo>
                    <a:pt x="1946" y="4"/>
                    <a:pt x="284" y="1446"/>
                    <a:pt x="1" y="3389"/>
                  </a:cubicBezTo>
                  <a:lnTo>
                    <a:pt x="3910" y="3389"/>
                  </a:lnTo>
                  <a:cubicBezTo>
                    <a:pt x="5247" y="3389"/>
                    <a:pt x="6403" y="2452"/>
                    <a:pt x="6677" y="1142"/>
                  </a:cubicBezTo>
                  <a:cubicBezTo>
                    <a:pt x="5945" y="410"/>
                    <a:pt x="4953" y="1"/>
                    <a:pt x="39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48" name="Google Shape;5850;p70">
              <a:extLst>
                <a:ext uri="{FF2B5EF4-FFF2-40B4-BE49-F238E27FC236}">
                  <a16:creationId xmlns:a16="http://schemas.microsoft.com/office/drawing/2014/main" id="{DD9DC3D5-E9D5-690A-99B6-3433FF8F7973}"/>
                </a:ext>
              </a:extLst>
            </p:cNvPr>
            <p:cNvSpPr/>
            <p:nvPr/>
          </p:nvSpPr>
          <p:spPr>
            <a:xfrm>
              <a:off x="3330525" y="4674000"/>
              <a:ext cx="181225" cy="207125"/>
            </a:xfrm>
            <a:custGeom>
              <a:avLst/>
              <a:gdLst/>
              <a:ahLst/>
              <a:cxnLst/>
              <a:rect l="l" t="t" r="r" b="b"/>
              <a:pathLst>
                <a:path w="7249" h="8285" extrusionOk="0">
                  <a:moveTo>
                    <a:pt x="2972" y="0"/>
                  </a:moveTo>
                  <a:lnTo>
                    <a:pt x="1455" y="440"/>
                  </a:lnTo>
                  <a:cubicBezTo>
                    <a:pt x="542" y="744"/>
                    <a:pt x="0" y="1716"/>
                    <a:pt x="235" y="2620"/>
                  </a:cubicBezTo>
                  <a:lnTo>
                    <a:pt x="1229" y="7832"/>
                  </a:lnTo>
                  <a:cubicBezTo>
                    <a:pt x="1289" y="8091"/>
                    <a:pt x="1518" y="8278"/>
                    <a:pt x="1783" y="8284"/>
                  </a:cubicBezTo>
                  <a:cubicBezTo>
                    <a:pt x="1787" y="8284"/>
                    <a:pt x="1792" y="8285"/>
                    <a:pt x="1796" y="8285"/>
                  </a:cubicBezTo>
                  <a:cubicBezTo>
                    <a:pt x="1816" y="8285"/>
                    <a:pt x="1835" y="8279"/>
                    <a:pt x="1852" y="8272"/>
                  </a:cubicBezTo>
                  <a:cubicBezTo>
                    <a:pt x="1861" y="8284"/>
                    <a:pt x="1861" y="8284"/>
                    <a:pt x="1873" y="8284"/>
                  </a:cubicBezTo>
                  <a:lnTo>
                    <a:pt x="7248" y="8284"/>
                  </a:lnTo>
                  <a:lnTo>
                    <a:pt x="7248" y="3364"/>
                  </a:lnTo>
                  <a:lnTo>
                    <a:pt x="6514" y="4086"/>
                  </a:lnTo>
                  <a:cubicBezTo>
                    <a:pt x="6410" y="4202"/>
                    <a:pt x="6270" y="4259"/>
                    <a:pt x="6126" y="4259"/>
                  </a:cubicBezTo>
                  <a:cubicBezTo>
                    <a:pt x="5952" y="4259"/>
                    <a:pt x="5772" y="4175"/>
                    <a:pt x="5646" y="4008"/>
                  </a:cubicBezTo>
                  <a:lnTo>
                    <a:pt x="297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49" name="Google Shape;5851;p70">
              <a:extLst>
                <a:ext uri="{FF2B5EF4-FFF2-40B4-BE49-F238E27FC236}">
                  <a16:creationId xmlns:a16="http://schemas.microsoft.com/office/drawing/2014/main" id="{F455F434-DF5D-9765-67FC-62F6540CA7FF}"/>
                </a:ext>
              </a:extLst>
            </p:cNvPr>
            <p:cNvSpPr/>
            <p:nvPr/>
          </p:nvSpPr>
          <p:spPr>
            <a:xfrm>
              <a:off x="3540175" y="4674000"/>
              <a:ext cx="181000" cy="207100"/>
            </a:xfrm>
            <a:custGeom>
              <a:avLst/>
              <a:gdLst/>
              <a:ahLst/>
              <a:cxnLst/>
              <a:rect l="l" t="t" r="r" b="b"/>
              <a:pathLst>
                <a:path w="7240" h="8284" extrusionOk="0">
                  <a:moveTo>
                    <a:pt x="3951" y="4821"/>
                  </a:moveTo>
                  <a:cubicBezTo>
                    <a:pt x="4701" y="4821"/>
                    <a:pt x="4701" y="5950"/>
                    <a:pt x="3951" y="5950"/>
                  </a:cubicBezTo>
                  <a:lnTo>
                    <a:pt x="2822" y="5950"/>
                  </a:lnTo>
                  <a:cubicBezTo>
                    <a:pt x="2075" y="5950"/>
                    <a:pt x="2075" y="4821"/>
                    <a:pt x="2822" y="4821"/>
                  </a:cubicBezTo>
                  <a:close/>
                  <a:moveTo>
                    <a:pt x="4280" y="0"/>
                  </a:moveTo>
                  <a:lnTo>
                    <a:pt x="1603" y="4008"/>
                  </a:lnTo>
                  <a:cubicBezTo>
                    <a:pt x="1476" y="4178"/>
                    <a:pt x="1297" y="4257"/>
                    <a:pt x="1126" y="4257"/>
                  </a:cubicBezTo>
                  <a:cubicBezTo>
                    <a:pt x="977" y="4257"/>
                    <a:pt x="834" y="4197"/>
                    <a:pt x="735" y="4086"/>
                  </a:cubicBezTo>
                  <a:lnTo>
                    <a:pt x="1" y="3364"/>
                  </a:lnTo>
                  <a:lnTo>
                    <a:pt x="1" y="8284"/>
                  </a:lnTo>
                  <a:lnTo>
                    <a:pt x="5454" y="8284"/>
                  </a:lnTo>
                  <a:cubicBezTo>
                    <a:pt x="5722" y="8284"/>
                    <a:pt x="5954" y="8094"/>
                    <a:pt x="6008" y="7832"/>
                  </a:cubicBezTo>
                  <a:lnTo>
                    <a:pt x="7002" y="2653"/>
                  </a:lnTo>
                  <a:cubicBezTo>
                    <a:pt x="7240" y="1716"/>
                    <a:pt x="6707" y="744"/>
                    <a:pt x="5770" y="428"/>
                  </a:cubicBezTo>
                  <a:lnTo>
                    <a:pt x="428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50" name="Google Shape;5852;p70">
              <a:extLst>
                <a:ext uri="{FF2B5EF4-FFF2-40B4-BE49-F238E27FC236}">
                  <a16:creationId xmlns:a16="http://schemas.microsoft.com/office/drawing/2014/main" id="{27313274-CD37-E9B1-FBB9-D8134BD24526}"/>
                </a:ext>
              </a:extLst>
            </p:cNvPr>
            <p:cNvSpPr/>
            <p:nvPr/>
          </p:nvSpPr>
          <p:spPr>
            <a:xfrm>
              <a:off x="3429975" y="4648850"/>
              <a:ext cx="78225" cy="95400"/>
            </a:xfrm>
            <a:custGeom>
              <a:avLst/>
              <a:gdLst/>
              <a:ahLst/>
              <a:cxnLst/>
              <a:rect l="l" t="t" r="r" b="b"/>
              <a:pathLst>
                <a:path w="3129" h="3816" extrusionOk="0">
                  <a:moveTo>
                    <a:pt x="452" y="0"/>
                  </a:moveTo>
                  <a:lnTo>
                    <a:pt x="0" y="440"/>
                  </a:lnTo>
                  <a:lnTo>
                    <a:pt x="2247" y="3816"/>
                  </a:lnTo>
                  <a:lnTo>
                    <a:pt x="3129" y="2936"/>
                  </a:lnTo>
                  <a:lnTo>
                    <a:pt x="1741" y="846"/>
                  </a:lnTo>
                  <a:cubicBezTo>
                    <a:pt x="1268" y="636"/>
                    <a:pt x="834" y="350"/>
                    <a:pt x="4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51" name="Google Shape;5853;p70">
              <a:extLst>
                <a:ext uri="{FF2B5EF4-FFF2-40B4-BE49-F238E27FC236}">
                  <a16:creationId xmlns:a16="http://schemas.microsoft.com/office/drawing/2014/main" id="{F8F19304-7997-EC6A-264B-9422AE78ECB5}"/>
                </a:ext>
              </a:extLst>
            </p:cNvPr>
            <p:cNvSpPr/>
            <p:nvPr/>
          </p:nvSpPr>
          <p:spPr>
            <a:xfrm>
              <a:off x="3514200" y="4681000"/>
              <a:ext cx="23150" cy="17550"/>
            </a:xfrm>
            <a:custGeom>
              <a:avLst/>
              <a:gdLst/>
              <a:ahLst/>
              <a:cxnLst/>
              <a:rect l="l" t="t" r="r" b="b"/>
              <a:pathLst>
                <a:path w="926" h="702" extrusionOk="0">
                  <a:moveTo>
                    <a:pt x="1" y="0"/>
                  </a:moveTo>
                  <a:lnTo>
                    <a:pt x="465" y="702"/>
                  </a:lnTo>
                  <a:lnTo>
                    <a:pt x="925" y="0"/>
                  </a:lnTo>
                  <a:lnTo>
                    <a:pt x="916" y="0"/>
                  </a:lnTo>
                  <a:cubicBezTo>
                    <a:pt x="769" y="12"/>
                    <a:pt x="609" y="24"/>
                    <a:pt x="465" y="24"/>
                  </a:cubicBezTo>
                  <a:cubicBezTo>
                    <a:pt x="317" y="24"/>
                    <a:pt x="157" y="1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52" name="Google Shape;5854;p70">
            <a:extLst>
              <a:ext uri="{FF2B5EF4-FFF2-40B4-BE49-F238E27FC236}">
                <a16:creationId xmlns:a16="http://schemas.microsoft.com/office/drawing/2014/main" id="{15081800-3FB3-45B5-A9C7-250AA828528A}"/>
              </a:ext>
            </a:extLst>
          </p:cNvPr>
          <p:cNvGrpSpPr/>
          <p:nvPr/>
        </p:nvGrpSpPr>
        <p:grpSpPr>
          <a:xfrm>
            <a:off x="9438370" y="3891729"/>
            <a:ext cx="337687" cy="452337"/>
            <a:chOff x="3938800" y="4399275"/>
            <a:chExt cx="359700" cy="481825"/>
          </a:xfrm>
          <a:solidFill>
            <a:schemeClr val="tx1"/>
          </a:solidFill>
        </p:grpSpPr>
        <p:sp>
          <p:nvSpPr>
            <p:cNvPr id="353" name="Google Shape;5855;p70">
              <a:extLst>
                <a:ext uri="{FF2B5EF4-FFF2-40B4-BE49-F238E27FC236}">
                  <a16:creationId xmlns:a16="http://schemas.microsoft.com/office/drawing/2014/main" id="{1D8CA271-325B-912A-837E-D228E9889CAF}"/>
                </a:ext>
              </a:extLst>
            </p:cNvPr>
            <p:cNvSpPr/>
            <p:nvPr/>
          </p:nvSpPr>
          <p:spPr>
            <a:xfrm>
              <a:off x="4022650" y="4427525"/>
              <a:ext cx="166625" cy="84700"/>
            </a:xfrm>
            <a:custGeom>
              <a:avLst/>
              <a:gdLst/>
              <a:ahLst/>
              <a:cxnLst/>
              <a:rect l="l" t="t" r="r" b="b"/>
              <a:pathLst>
                <a:path w="6665" h="3388" extrusionOk="0">
                  <a:moveTo>
                    <a:pt x="3909" y="0"/>
                  </a:moveTo>
                  <a:cubicBezTo>
                    <a:pt x="1946" y="3"/>
                    <a:pt x="284" y="1446"/>
                    <a:pt x="1" y="3388"/>
                  </a:cubicBezTo>
                  <a:lnTo>
                    <a:pt x="3909" y="3388"/>
                  </a:lnTo>
                  <a:cubicBezTo>
                    <a:pt x="4807" y="3385"/>
                    <a:pt x="5647" y="2957"/>
                    <a:pt x="6180" y="2235"/>
                  </a:cubicBezTo>
                  <a:cubicBezTo>
                    <a:pt x="6421" y="1909"/>
                    <a:pt x="6589" y="1530"/>
                    <a:pt x="6665" y="1129"/>
                  </a:cubicBezTo>
                  <a:cubicBezTo>
                    <a:pt x="6135" y="602"/>
                    <a:pt x="5463" y="241"/>
                    <a:pt x="4734" y="91"/>
                  </a:cubicBezTo>
                  <a:cubicBezTo>
                    <a:pt x="4463" y="30"/>
                    <a:pt x="4186" y="0"/>
                    <a:pt x="39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54" name="Google Shape;5856;p70">
              <a:extLst>
                <a:ext uri="{FF2B5EF4-FFF2-40B4-BE49-F238E27FC236}">
                  <a16:creationId xmlns:a16="http://schemas.microsoft.com/office/drawing/2014/main" id="{A943FE59-E827-41FB-F955-91C8166C54BA}"/>
                </a:ext>
              </a:extLst>
            </p:cNvPr>
            <p:cNvSpPr/>
            <p:nvPr/>
          </p:nvSpPr>
          <p:spPr>
            <a:xfrm>
              <a:off x="4021450" y="4484275"/>
              <a:ext cx="197650" cy="199225"/>
            </a:xfrm>
            <a:custGeom>
              <a:avLst/>
              <a:gdLst/>
              <a:ahLst/>
              <a:cxnLst/>
              <a:rect l="l" t="t" r="r" b="b"/>
              <a:pathLst>
                <a:path w="7906" h="7969" extrusionOk="0">
                  <a:moveTo>
                    <a:pt x="7526" y="1"/>
                  </a:moveTo>
                  <a:cubicBezTo>
                    <a:pt x="7420" y="223"/>
                    <a:pt x="7291" y="434"/>
                    <a:pt x="7140" y="633"/>
                  </a:cubicBezTo>
                  <a:cubicBezTo>
                    <a:pt x="6396" y="1648"/>
                    <a:pt x="5216" y="2247"/>
                    <a:pt x="3957" y="2247"/>
                  </a:cubicBezTo>
                  <a:lnTo>
                    <a:pt x="4" y="2247"/>
                  </a:lnTo>
                  <a:lnTo>
                    <a:pt x="4" y="4018"/>
                  </a:lnTo>
                  <a:cubicBezTo>
                    <a:pt x="1" y="4635"/>
                    <a:pt x="148" y="5243"/>
                    <a:pt x="434" y="5788"/>
                  </a:cubicBezTo>
                  <a:lnTo>
                    <a:pt x="434" y="5800"/>
                  </a:lnTo>
                  <a:cubicBezTo>
                    <a:pt x="615" y="6159"/>
                    <a:pt x="850" y="6487"/>
                    <a:pt x="1133" y="6773"/>
                  </a:cubicBezTo>
                  <a:lnTo>
                    <a:pt x="1202" y="6839"/>
                  </a:lnTo>
                  <a:cubicBezTo>
                    <a:pt x="1967" y="7592"/>
                    <a:pt x="2962" y="7968"/>
                    <a:pt x="3958" y="7968"/>
                  </a:cubicBezTo>
                  <a:cubicBezTo>
                    <a:pt x="4959" y="7968"/>
                    <a:pt x="5959" y="7588"/>
                    <a:pt x="6725" y="6827"/>
                  </a:cubicBezTo>
                  <a:lnTo>
                    <a:pt x="6758" y="6794"/>
                  </a:lnTo>
                  <a:cubicBezTo>
                    <a:pt x="6972" y="6583"/>
                    <a:pt x="7158" y="6342"/>
                    <a:pt x="7312" y="6083"/>
                  </a:cubicBezTo>
                  <a:lnTo>
                    <a:pt x="7321" y="6083"/>
                  </a:lnTo>
                  <a:cubicBezTo>
                    <a:pt x="7703" y="5463"/>
                    <a:pt x="7905" y="4746"/>
                    <a:pt x="7902" y="4018"/>
                  </a:cubicBezTo>
                  <a:lnTo>
                    <a:pt x="7902" y="1684"/>
                  </a:lnTo>
                  <a:cubicBezTo>
                    <a:pt x="7902" y="1407"/>
                    <a:pt x="7875" y="1130"/>
                    <a:pt x="7818" y="859"/>
                  </a:cubicBezTo>
                  <a:cubicBezTo>
                    <a:pt x="7764" y="561"/>
                    <a:pt x="7664" y="272"/>
                    <a:pt x="75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55" name="Google Shape;5857;p70">
              <a:extLst>
                <a:ext uri="{FF2B5EF4-FFF2-40B4-BE49-F238E27FC236}">
                  <a16:creationId xmlns:a16="http://schemas.microsoft.com/office/drawing/2014/main" id="{8E796FDE-DEFE-D950-7C50-45260F5F8F36}"/>
                </a:ext>
              </a:extLst>
            </p:cNvPr>
            <p:cNvSpPr/>
            <p:nvPr/>
          </p:nvSpPr>
          <p:spPr>
            <a:xfrm>
              <a:off x="4054050" y="4692500"/>
              <a:ext cx="132975" cy="47450"/>
            </a:xfrm>
            <a:custGeom>
              <a:avLst/>
              <a:gdLst/>
              <a:ahLst/>
              <a:cxnLst/>
              <a:rect l="l" t="t" r="r" b="b"/>
              <a:pathLst>
                <a:path w="5319" h="1898" extrusionOk="0">
                  <a:moveTo>
                    <a:pt x="5318" y="1"/>
                  </a:moveTo>
                  <a:lnTo>
                    <a:pt x="5318" y="1"/>
                  </a:lnTo>
                  <a:cubicBezTo>
                    <a:pt x="4550" y="498"/>
                    <a:pt x="3635" y="769"/>
                    <a:pt x="2653" y="769"/>
                  </a:cubicBezTo>
                  <a:cubicBezTo>
                    <a:pt x="2648" y="769"/>
                    <a:pt x="2643" y="769"/>
                    <a:pt x="2637" y="769"/>
                  </a:cubicBezTo>
                  <a:cubicBezTo>
                    <a:pt x="1703" y="769"/>
                    <a:pt x="791" y="507"/>
                    <a:pt x="0" y="13"/>
                  </a:cubicBezTo>
                  <a:lnTo>
                    <a:pt x="0" y="13"/>
                  </a:lnTo>
                  <a:cubicBezTo>
                    <a:pt x="82" y="272"/>
                    <a:pt x="202" y="516"/>
                    <a:pt x="362" y="736"/>
                  </a:cubicBezTo>
                  <a:cubicBezTo>
                    <a:pt x="898" y="1464"/>
                    <a:pt x="1747" y="1895"/>
                    <a:pt x="2653" y="1898"/>
                  </a:cubicBezTo>
                  <a:cubicBezTo>
                    <a:pt x="2660" y="1898"/>
                    <a:pt x="2667" y="1898"/>
                    <a:pt x="2674" y="1898"/>
                  </a:cubicBezTo>
                  <a:cubicBezTo>
                    <a:pt x="3870" y="1898"/>
                    <a:pt x="4935" y="1135"/>
                    <a:pt x="53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56" name="Google Shape;5858;p70">
              <a:extLst>
                <a:ext uri="{FF2B5EF4-FFF2-40B4-BE49-F238E27FC236}">
                  <a16:creationId xmlns:a16="http://schemas.microsoft.com/office/drawing/2014/main" id="{C4C2A00C-2E7F-5C66-E790-56542102781A}"/>
                </a:ext>
              </a:extLst>
            </p:cNvPr>
            <p:cNvSpPr/>
            <p:nvPr/>
          </p:nvSpPr>
          <p:spPr>
            <a:xfrm>
              <a:off x="4163275" y="4399275"/>
              <a:ext cx="84275" cy="84200"/>
            </a:xfrm>
            <a:custGeom>
              <a:avLst/>
              <a:gdLst/>
              <a:ahLst/>
              <a:cxnLst/>
              <a:rect l="l" t="t" r="r" b="b"/>
              <a:pathLst>
                <a:path w="3371" h="3368" extrusionOk="0">
                  <a:moveTo>
                    <a:pt x="1090" y="1"/>
                  </a:moveTo>
                  <a:cubicBezTo>
                    <a:pt x="707" y="1"/>
                    <a:pt x="330" y="106"/>
                    <a:pt x="1" y="305"/>
                  </a:cubicBezTo>
                  <a:cubicBezTo>
                    <a:pt x="338" y="420"/>
                    <a:pt x="660" y="573"/>
                    <a:pt x="961" y="769"/>
                  </a:cubicBezTo>
                  <a:lnTo>
                    <a:pt x="961" y="781"/>
                  </a:lnTo>
                  <a:cubicBezTo>
                    <a:pt x="1443" y="1070"/>
                    <a:pt x="1874" y="1446"/>
                    <a:pt x="2226" y="1886"/>
                  </a:cubicBezTo>
                  <a:cubicBezTo>
                    <a:pt x="2587" y="2329"/>
                    <a:pt x="2871" y="2829"/>
                    <a:pt x="3060" y="3368"/>
                  </a:cubicBezTo>
                  <a:cubicBezTo>
                    <a:pt x="3262" y="3033"/>
                    <a:pt x="3370" y="2651"/>
                    <a:pt x="3364" y="2259"/>
                  </a:cubicBezTo>
                  <a:cubicBezTo>
                    <a:pt x="3361" y="1236"/>
                    <a:pt x="2672" y="341"/>
                    <a:pt x="1684" y="79"/>
                  </a:cubicBezTo>
                  <a:cubicBezTo>
                    <a:pt x="1615" y="58"/>
                    <a:pt x="1543" y="46"/>
                    <a:pt x="1467" y="46"/>
                  </a:cubicBezTo>
                  <a:cubicBezTo>
                    <a:pt x="1344" y="34"/>
                    <a:pt x="1232" y="1"/>
                    <a:pt x="1106" y="1"/>
                  </a:cubicBezTo>
                  <a:cubicBezTo>
                    <a:pt x="1101" y="1"/>
                    <a:pt x="1095" y="1"/>
                    <a:pt x="10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57" name="Google Shape;5859;p70">
              <a:extLst>
                <a:ext uri="{FF2B5EF4-FFF2-40B4-BE49-F238E27FC236}">
                  <a16:creationId xmlns:a16="http://schemas.microsoft.com/office/drawing/2014/main" id="{6CE26294-F286-018E-6114-FC1890320038}"/>
                </a:ext>
              </a:extLst>
            </p:cNvPr>
            <p:cNvSpPr/>
            <p:nvPr/>
          </p:nvSpPr>
          <p:spPr>
            <a:xfrm>
              <a:off x="3938800" y="4692800"/>
              <a:ext cx="359700" cy="188300"/>
            </a:xfrm>
            <a:custGeom>
              <a:avLst/>
              <a:gdLst/>
              <a:ahLst/>
              <a:cxnLst/>
              <a:rect l="l" t="t" r="r" b="b"/>
              <a:pathLst>
                <a:path w="14388" h="7532" extrusionOk="0">
                  <a:moveTo>
                    <a:pt x="11160" y="4144"/>
                  </a:moveTo>
                  <a:cubicBezTo>
                    <a:pt x="11470" y="4144"/>
                    <a:pt x="11723" y="4397"/>
                    <a:pt x="11723" y="4710"/>
                  </a:cubicBezTo>
                  <a:cubicBezTo>
                    <a:pt x="11723" y="5021"/>
                    <a:pt x="11470" y="5274"/>
                    <a:pt x="11160" y="5274"/>
                  </a:cubicBezTo>
                  <a:lnTo>
                    <a:pt x="10031" y="5274"/>
                  </a:lnTo>
                  <a:cubicBezTo>
                    <a:pt x="9718" y="5274"/>
                    <a:pt x="9465" y="5021"/>
                    <a:pt x="9465" y="4710"/>
                  </a:cubicBezTo>
                  <a:cubicBezTo>
                    <a:pt x="9465" y="4397"/>
                    <a:pt x="9718" y="4144"/>
                    <a:pt x="10031" y="4144"/>
                  </a:cubicBezTo>
                  <a:close/>
                  <a:moveTo>
                    <a:pt x="3379" y="1"/>
                  </a:moveTo>
                  <a:lnTo>
                    <a:pt x="2385" y="248"/>
                  </a:lnTo>
                  <a:cubicBezTo>
                    <a:pt x="922" y="615"/>
                    <a:pt x="0" y="2067"/>
                    <a:pt x="295" y="3545"/>
                  </a:cubicBezTo>
                  <a:lnTo>
                    <a:pt x="1006" y="7080"/>
                  </a:lnTo>
                  <a:cubicBezTo>
                    <a:pt x="1060" y="7342"/>
                    <a:pt x="1292" y="7532"/>
                    <a:pt x="1560" y="7532"/>
                  </a:cubicBezTo>
                  <a:lnTo>
                    <a:pt x="12831" y="7532"/>
                  </a:lnTo>
                  <a:cubicBezTo>
                    <a:pt x="12833" y="7532"/>
                    <a:pt x="12835" y="7532"/>
                    <a:pt x="12837" y="7532"/>
                  </a:cubicBezTo>
                  <a:cubicBezTo>
                    <a:pt x="13103" y="7532"/>
                    <a:pt x="13331" y="7343"/>
                    <a:pt x="13382" y="7080"/>
                  </a:cubicBezTo>
                  <a:lnTo>
                    <a:pt x="14096" y="3545"/>
                  </a:lnTo>
                  <a:cubicBezTo>
                    <a:pt x="14388" y="2070"/>
                    <a:pt x="13476" y="621"/>
                    <a:pt x="12018" y="248"/>
                  </a:cubicBezTo>
                  <a:lnTo>
                    <a:pt x="11046" y="13"/>
                  </a:lnTo>
                  <a:cubicBezTo>
                    <a:pt x="10678" y="1506"/>
                    <a:pt x="9474" y="2648"/>
                    <a:pt x="7965" y="2943"/>
                  </a:cubicBezTo>
                  <a:cubicBezTo>
                    <a:pt x="7714" y="2991"/>
                    <a:pt x="7463" y="3015"/>
                    <a:pt x="7214" y="3015"/>
                  </a:cubicBezTo>
                  <a:cubicBezTo>
                    <a:pt x="5960" y="3015"/>
                    <a:pt x="4762" y="2417"/>
                    <a:pt x="4011" y="1377"/>
                  </a:cubicBezTo>
                  <a:cubicBezTo>
                    <a:pt x="3707" y="967"/>
                    <a:pt x="3493" y="498"/>
                    <a:pt x="33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58" name="Google Shape;5860;p70">
            <a:extLst>
              <a:ext uri="{FF2B5EF4-FFF2-40B4-BE49-F238E27FC236}">
                <a16:creationId xmlns:a16="http://schemas.microsoft.com/office/drawing/2014/main" id="{5D79AAA6-EFBA-B29F-8518-C5E16F793A51}"/>
              </a:ext>
            </a:extLst>
          </p:cNvPr>
          <p:cNvGrpSpPr/>
          <p:nvPr/>
        </p:nvGrpSpPr>
        <p:grpSpPr>
          <a:xfrm>
            <a:off x="10066074" y="3891729"/>
            <a:ext cx="212052" cy="452337"/>
            <a:chOff x="4584850" y="4399275"/>
            <a:chExt cx="225875" cy="481825"/>
          </a:xfrm>
          <a:solidFill>
            <a:schemeClr val="tx1"/>
          </a:solidFill>
        </p:grpSpPr>
        <p:sp>
          <p:nvSpPr>
            <p:cNvPr id="359" name="Google Shape;5861;p70">
              <a:extLst>
                <a:ext uri="{FF2B5EF4-FFF2-40B4-BE49-F238E27FC236}">
                  <a16:creationId xmlns:a16="http://schemas.microsoft.com/office/drawing/2014/main" id="{815948FB-F60B-5BAF-396B-C11BCE17400A}"/>
                </a:ext>
              </a:extLst>
            </p:cNvPr>
            <p:cNvSpPr/>
            <p:nvPr/>
          </p:nvSpPr>
          <p:spPr>
            <a:xfrm>
              <a:off x="4655400" y="4399275"/>
              <a:ext cx="84700" cy="84725"/>
            </a:xfrm>
            <a:custGeom>
              <a:avLst/>
              <a:gdLst/>
              <a:ahLst/>
              <a:cxnLst/>
              <a:rect l="l" t="t" r="r" b="b"/>
              <a:pathLst>
                <a:path w="3388" h="3389" extrusionOk="0">
                  <a:moveTo>
                    <a:pt x="1696" y="1"/>
                  </a:moveTo>
                  <a:cubicBezTo>
                    <a:pt x="759" y="1"/>
                    <a:pt x="0" y="760"/>
                    <a:pt x="0" y="1696"/>
                  </a:cubicBezTo>
                  <a:cubicBezTo>
                    <a:pt x="0" y="2630"/>
                    <a:pt x="759" y="3389"/>
                    <a:pt x="1696" y="3389"/>
                  </a:cubicBezTo>
                  <a:cubicBezTo>
                    <a:pt x="2629" y="3389"/>
                    <a:pt x="3388" y="2630"/>
                    <a:pt x="3388" y="1696"/>
                  </a:cubicBezTo>
                  <a:cubicBezTo>
                    <a:pt x="3388" y="760"/>
                    <a:pt x="2629" y="1"/>
                    <a:pt x="16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60" name="Google Shape;5862;p70">
              <a:extLst>
                <a:ext uri="{FF2B5EF4-FFF2-40B4-BE49-F238E27FC236}">
                  <a16:creationId xmlns:a16="http://schemas.microsoft.com/office/drawing/2014/main" id="{71724600-C4CB-7768-9794-7F5931CBC7F7}"/>
                </a:ext>
              </a:extLst>
            </p:cNvPr>
            <p:cNvSpPr/>
            <p:nvPr/>
          </p:nvSpPr>
          <p:spPr>
            <a:xfrm>
              <a:off x="4584850" y="4512200"/>
              <a:ext cx="225875" cy="368900"/>
            </a:xfrm>
            <a:custGeom>
              <a:avLst/>
              <a:gdLst/>
              <a:ahLst/>
              <a:cxnLst/>
              <a:rect l="l" t="t" r="r" b="b"/>
              <a:pathLst>
                <a:path w="9035" h="14756" extrusionOk="0">
                  <a:moveTo>
                    <a:pt x="2259" y="1"/>
                  </a:moveTo>
                  <a:cubicBezTo>
                    <a:pt x="1013" y="1"/>
                    <a:pt x="1" y="1052"/>
                    <a:pt x="1" y="2298"/>
                  </a:cubicBezTo>
                  <a:lnTo>
                    <a:pt x="1" y="5686"/>
                  </a:lnTo>
                  <a:cubicBezTo>
                    <a:pt x="1" y="6280"/>
                    <a:pt x="414" y="6792"/>
                    <a:pt x="1106" y="6792"/>
                  </a:cubicBezTo>
                  <a:cubicBezTo>
                    <a:pt x="1284" y="6792"/>
                    <a:pt x="1480" y="6758"/>
                    <a:pt x="1693" y="6683"/>
                  </a:cubicBezTo>
                  <a:lnTo>
                    <a:pt x="1693" y="13627"/>
                  </a:lnTo>
                  <a:cubicBezTo>
                    <a:pt x="1693" y="14250"/>
                    <a:pt x="2199" y="14756"/>
                    <a:pt x="2822" y="14756"/>
                  </a:cubicBezTo>
                  <a:cubicBezTo>
                    <a:pt x="3446" y="14756"/>
                    <a:pt x="3952" y="14250"/>
                    <a:pt x="3952" y="13627"/>
                  </a:cubicBezTo>
                  <a:lnTo>
                    <a:pt x="3952" y="9637"/>
                  </a:lnTo>
                  <a:cubicBezTo>
                    <a:pt x="3952" y="9324"/>
                    <a:pt x="4204" y="9074"/>
                    <a:pt x="4518" y="9074"/>
                  </a:cubicBezTo>
                  <a:cubicBezTo>
                    <a:pt x="4828" y="9074"/>
                    <a:pt x="5081" y="9324"/>
                    <a:pt x="5081" y="9637"/>
                  </a:cubicBezTo>
                  <a:lnTo>
                    <a:pt x="5081" y="13627"/>
                  </a:lnTo>
                  <a:cubicBezTo>
                    <a:pt x="5081" y="14250"/>
                    <a:pt x="5587" y="14756"/>
                    <a:pt x="6210" y="14756"/>
                  </a:cubicBezTo>
                  <a:cubicBezTo>
                    <a:pt x="6833" y="14756"/>
                    <a:pt x="7339" y="14250"/>
                    <a:pt x="7339" y="13627"/>
                  </a:cubicBezTo>
                  <a:lnTo>
                    <a:pt x="7339" y="6683"/>
                  </a:lnTo>
                  <a:cubicBezTo>
                    <a:pt x="7552" y="6758"/>
                    <a:pt x="7749" y="6792"/>
                    <a:pt x="7927" y="6792"/>
                  </a:cubicBezTo>
                  <a:cubicBezTo>
                    <a:pt x="8619" y="6792"/>
                    <a:pt x="9035" y="6280"/>
                    <a:pt x="9035" y="5686"/>
                  </a:cubicBezTo>
                  <a:lnTo>
                    <a:pt x="9035" y="2298"/>
                  </a:lnTo>
                  <a:cubicBezTo>
                    <a:pt x="9035" y="1052"/>
                    <a:pt x="8020" y="1"/>
                    <a:pt x="677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61" name="Google Shape;5863;p70">
            <a:extLst>
              <a:ext uri="{FF2B5EF4-FFF2-40B4-BE49-F238E27FC236}">
                <a16:creationId xmlns:a16="http://schemas.microsoft.com/office/drawing/2014/main" id="{A084E5DA-ACF7-E60D-2542-C3E8DE220EA6}"/>
              </a:ext>
            </a:extLst>
          </p:cNvPr>
          <p:cNvGrpSpPr/>
          <p:nvPr/>
        </p:nvGrpSpPr>
        <p:grpSpPr>
          <a:xfrm>
            <a:off x="8829535" y="3395091"/>
            <a:ext cx="452337" cy="344492"/>
            <a:chOff x="3271200" y="3863875"/>
            <a:chExt cx="481825" cy="366950"/>
          </a:xfrm>
          <a:solidFill>
            <a:schemeClr val="tx1"/>
          </a:solidFill>
        </p:grpSpPr>
        <p:sp>
          <p:nvSpPr>
            <p:cNvPr id="362" name="Google Shape;5864;p70">
              <a:extLst>
                <a:ext uri="{FF2B5EF4-FFF2-40B4-BE49-F238E27FC236}">
                  <a16:creationId xmlns:a16="http://schemas.microsoft.com/office/drawing/2014/main" id="{D86DE4AB-D32B-D2D1-6ABA-7ABB1DB2FE39}"/>
                </a:ext>
              </a:extLst>
            </p:cNvPr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63" name="Google Shape;5865;p70">
              <a:extLst>
                <a:ext uri="{FF2B5EF4-FFF2-40B4-BE49-F238E27FC236}">
                  <a16:creationId xmlns:a16="http://schemas.microsoft.com/office/drawing/2014/main" id="{44731E3C-96A4-FD4C-876E-3211E39A0FED}"/>
                </a:ext>
              </a:extLst>
            </p:cNvPr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sp>
        <p:nvSpPr>
          <p:cNvPr id="364" name="Google Shape;5866;p70">
            <a:extLst>
              <a:ext uri="{FF2B5EF4-FFF2-40B4-BE49-F238E27FC236}">
                <a16:creationId xmlns:a16="http://schemas.microsoft.com/office/drawing/2014/main" id="{9B063A14-337A-5C3C-68A3-728D942BB2A3}"/>
              </a:ext>
            </a:extLst>
          </p:cNvPr>
          <p:cNvSpPr/>
          <p:nvPr/>
        </p:nvSpPr>
        <p:spPr>
          <a:xfrm>
            <a:off x="10490256" y="3891635"/>
            <a:ext cx="496367" cy="452149"/>
          </a:xfrm>
          <a:custGeom>
            <a:avLst/>
            <a:gdLst/>
            <a:ahLst/>
            <a:cxnLst/>
            <a:rect l="l" t="t" r="r" b="b"/>
            <a:pathLst>
              <a:path w="21149" h="19265" extrusionOk="0">
                <a:moveTo>
                  <a:pt x="10580" y="3417"/>
                </a:moveTo>
                <a:cubicBezTo>
                  <a:pt x="12186" y="3417"/>
                  <a:pt x="13773" y="4040"/>
                  <a:pt x="14967" y="5236"/>
                </a:cubicBezTo>
                <a:cubicBezTo>
                  <a:pt x="16933" y="7199"/>
                  <a:pt x="17352" y="10231"/>
                  <a:pt x="15997" y="12655"/>
                </a:cubicBezTo>
                <a:lnTo>
                  <a:pt x="7550" y="4209"/>
                </a:lnTo>
                <a:cubicBezTo>
                  <a:pt x="8500" y="3676"/>
                  <a:pt x="9544" y="3417"/>
                  <a:pt x="10580" y="3417"/>
                </a:cubicBezTo>
                <a:close/>
                <a:moveTo>
                  <a:pt x="5156" y="6603"/>
                </a:moveTo>
                <a:lnTo>
                  <a:pt x="13600" y="15049"/>
                </a:lnTo>
                <a:cubicBezTo>
                  <a:pt x="12650" y="15584"/>
                  <a:pt x="11607" y="15844"/>
                  <a:pt x="10570" y="15844"/>
                </a:cubicBezTo>
                <a:cubicBezTo>
                  <a:pt x="8964" y="15844"/>
                  <a:pt x="7375" y="15218"/>
                  <a:pt x="6183" y="14019"/>
                </a:cubicBezTo>
                <a:cubicBezTo>
                  <a:pt x="4210" y="12059"/>
                  <a:pt x="3789" y="9024"/>
                  <a:pt x="5156" y="6603"/>
                </a:cubicBezTo>
                <a:close/>
                <a:moveTo>
                  <a:pt x="10574" y="0"/>
                </a:moveTo>
                <a:cubicBezTo>
                  <a:pt x="8127" y="0"/>
                  <a:pt x="5681" y="948"/>
                  <a:pt x="3789" y="2842"/>
                </a:cubicBezTo>
                <a:cubicBezTo>
                  <a:pt x="1" y="6630"/>
                  <a:pt x="1" y="12628"/>
                  <a:pt x="3789" y="16413"/>
                </a:cubicBezTo>
                <a:cubicBezTo>
                  <a:pt x="5662" y="18289"/>
                  <a:pt x="8113" y="19265"/>
                  <a:pt x="10576" y="19265"/>
                </a:cubicBezTo>
                <a:cubicBezTo>
                  <a:pt x="13036" y="19265"/>
                  <a:pt x="15488" y="18289"/>
                  <a:pt x="17361" y="16413"/>
                </a:cubicBezTo>
                <a:cubicBezTo>
                  <a:pt x="21149" y="12625"/>
                  <a:pt x="21149" y="6630"/>
                  <a:pt x="17361" y="2842"/>
                </a:cubicBezTo>
                <a:cubicBezTo>
                  <a:pt x="15467" y="948"/>
                  <a:pt x="13020" y="0"/>
                  <a:pt x="1057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435D74"/>
              </a:solidFill>
            </a:endParaRPr>
          </a:p>
        </p:txBody>
      </p:sp>
      <p:grpSp>
        <p:nvGrpSpPr>
          <p:cNvPr id="365" name="Google Shape;5867;p70">
            <a:extLst>
              <a:ext uri="{FF2B5EF4-FFF2-40B4-BE49-F238E27FC236}">
                <a16:creationId xmlns:a16="http://schemas.microsoft.com/office/drawing/2014/main" id="{2847394E-87C7-7896-8DB9-F57A8E52376D}"/>
              </a:ext>
            </a:extLst>
          </p:cNvPr>
          <p:cNvGrpSpPr/>
          <p:nvPr/>
        </p:nvGrpSpPr>
        <p:grpSpPr>
          <a:xfrm>
            <a:off x="1275148" y="4460162"/>
            <a:ext cx="452337" cy="452337"/>
            <a:chOff x="5642550" y="4399275"/>
            <a:chExt cx="481825" cy="481825"/>
          </a:xfrm>
          <a:solidFill>
            <a:schemeClr val="tx1"/>
          </a:solidFill>
        </p:grpSpPr>
        <p:sp>
          <p:nvSpPr>
            <p:cNvPr id="366" name="Google Shape;5868;p70">
              <a:extLst>
                <a:ext uri="{FF2B5EF4-FFF2-40B4-BE49-F238E27FC236}">
                  <a16:creationId xmlns:a16="http://schemas.microsoft.com/office/drawing/2014/main" id="{4B93B773-3338-261B-A7D3-87D15A391FE0}"/>
                </a:ext>
              </a:extLst>
            </p:cNvPr>
            <p:cNvSpPr/>
            <p:nvPr/>
          </p:nvSpPr>
          <p:spPr>
            <a:xfrm>
              <a:off x="5642550" y="439927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5283" y="7945"/>
                  </a:moveTo>
                  <a:cubicBezTo>
                    <a:pt x="15593" y="7945"/>
                    <a:pt x="15846" y="8195"/>
                    <a:pt x="15846" y="8508"/>
                  </a:cubicBezTo>
                  <a:lnTo>
                    <a:pt x="15846" y="10766"/>
                  </a:lnTo>
                  <a:cubicBezTo>
                    <a:pt x="15846" y="11079"/>
                    <a:pt x="15593" y="11332"/>
                    <a:pt x="15283" y="11332"/>
                  </a:cubicBezTo>
                  <a:lnTo>
                    <a:pt x="3991" y="11332"/>
                  </a:lnTo>
                  <a:cubicBezTo>
                    <a:pt x="3678" y="11332"/>
                    <a:pt x="3425" y="11079"/>
                    <a:pt x="3425" y="10766"/>
                  </a:cubicBezTo>
                  <a:lnTo>
                    <a:pt x="3425" y="8508"/>
                  </a:lnTo>
                  <a:cubicBezTo>
                    <a:pt x="3425" y="8195"/>
                    <a:pt x="3678" y="7945"/>
                    <a:pt x="3991" y="7945"/>
                  </a:cubicBezTo>
                  <a:close/>
                  <a:moveTo>
                    <a:pt x="9637" y="1"/>
                  </a:moveTo>
                  <a:cubicBezTo>
                    <a:pt x="4331" y="1"/>
                    <a:pt x="1" y="4331"/>
                    <a:pt x="1" y="9637"/>
                  </a:cubicBezTo>
                  <a:cubicBezTo>
                    <a:pt x="1" y="14946"/>
                    <a:pt x="4328" y="19273"/>
                    <a:pt x="9637" y="19273"/>
                  </a:cubicBezTo>
                  <a:cubicBezTo>
                    <a:pt x="14943" y="19273"/>
                    <a:pt x="19273" y="14946"/>
                    <a:pt x="19273" y="9637"/>
                  </a:cubicBezTo>
                  <a:cubicBezTo>
                    <a:pt x="19273" y="4331"/>
                    <a:pt x="14943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67" name="Google Shape;5869;p70">
              <a:extLst>
                <a:ext uri="{FF2B5EF4-FFF2-40B4-BE49-F238E27FC236}">
                  <a16:creationId xmlns:a16="http://schemas.microsoft.com/office/drawing/2014/main" id="{0236249D-8465-DA86-30CF-BDBBBE1E2D6D}"/>
                </a:ext>
              </a:extLst>
            </p:cNvPr>
            <p:cNvSpPr/>
            <p:nvPr/>
          </p:nvSpPr>
          <p:spPr>
            <a:xfrm>
              <a:off x="5756375" y="4626100"/>
              <a:ext cx="254100" cy="28275"/>
            </a:xfrm>
            <a:custGeom>
              <a:avLst/>
              <a:gdLst/>
              <a:ahLst/>
              <a:cxnLst/>
              <a:rect l="l" t="t" r="r" b="b"/>
              <a:pathLst>
                <a:path w="10164" h="1131" extrusionOk="0">
                  <a:moveTo>
                    <a:pt x="1" y="1"/>
                  </a:moveTo>
                  <a:lnTo>
                    <a:pt x="1" y="1130"/>
                  </a:lnTo>
                  <a:lnTo>
                    <a:pt x="10164" y="1130"/>
                  </a:lnTo>
                  <a:lnTo>
                    <a:pt x="1016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68" name="Google Shape;5870;p70">
            <a:extLst>
              <a:ext uri="{FF2B5EF4-FFF2-40B4-BE49-F238E27FC236}">
                <a16:creationId xmlns:a16="http://schemas.microsoft.com/office/drawing/2014/main" id="{03A61FC3-45CD-A888-F2BB-0993AB17D94E}"/>
              </a:ext>
            </a:extLst>
          </p:cNvPr>
          <p:cNvGrpSpPr/>
          <p:nvPr/>
        </p:nvGrpSpPr>
        <p:grpSpPr>
          <a:xfrm>
            <a:off x="3688661" y="4476039"/>
            <a:ext cx="484421" cy="420583"/>
            <a:chOff x="6218300" y="4416175"/>
            <a:chExt cx="516000" cy="448000"/>
          </a:xfrm>
          <a:solidFill>
            <a:schemeClr val="tx1"/>
          </a:solidFill>
        </p:grpSpPr>
        <p:sp>
          <p:nvSpPr>
            <p:cNvPr id="369" name="Google Shape;5871;p70">
              <a:extLst>
                <a:ext uri="{FF2B5EF4-FFF2-40B4-BE49-F238E27FC236}">
                  <a16:creationId xmlns:a16="http://schemas.microsoft.com/office/drawing/2014/main" id="{776BECA7-4940-7D92-CA5B-1227853833B4}"/>
                </a:ext>
              </a:extLst>
            </p:cNvPr>
            <p:cNvSpPr/>
            <p:nvPr/>
          </p:nvSpPr>
          <p:spPr>
            <a:xfrm>
              <a:off x="6462150" y="4525375"/>
              <a:ext cx="28250" cy="141250"/>
            </a:xfrm>
            <a:custGeom>
              <a:avLst/>
              <a:gdLst/>
              <a:ahLst/>
              <a:cxnLst/>
              <a:rect l="l" t="t" r="r" b="b"/>
              <a:pathLst>
                <a:path w="1130" h="5650" extrusionOk="0">
                  <a:moveTo>
                    <a:pt x="566" y="1"/>
                  </a:moveTo>
                  <a:cubicBezTo>
                    <a:pt x="253" y="1"/>
                    <a:pt x="0" y="254"/>
                    <a:pt x="0" y="567"/>
                  </a:cubicBezTo>
                  <a:lnTo>
                    <a:pt x="0" y="5087"/>
                  </a:lnTo>
                  <a:cubicBezTo>
                    <a:pt x="0" y="5397"/>
                    <a:pt x="253" y="5650"/>
                    <a:pt x="566" y="5650"/>
                  </a:cubicBezTo>
                  <a:cubicBezTo>
                    <a:pt x="877" y="5650"/>
                    <a:pt x="1130" y="5397"/>
                    <a:pt x="1130" y="5087"/>
                  </a:cubicBezTo>
                  <a:lnTo>
                    <a:pt x="1130" y="567"/>
                  </a:lnTo>
                  <a:cubicBezTo>
                    <a:pt x="1130" y="254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70" name="Google Shape;5872;p70">
              <a:extLst>
                <a:ext uri="{FF2B5EF4-FFF2-40B4-BE49-F238E27FC236}">
                  <a16:creationId xmlns:a16="http://schemas.microsoft.com/office/drawing/2014/main" id="{29E32CEB-9F50-AC42-FE6C-615AB66A41BD}"/>
                </a:ext>
              </a:extLst>
            </p:cNvPr>
            <p:cNvSpPr/>
            <p:nvPr/>
          </p:nvSpPr>
          <p:spPr>
            <a:xfrm>
              <a:off x="6218300" y="4416175"/>
              <a:ext cx="516000" cy="448000"/>
            </a:xfrm>
            <a:custGeom>
              <a:avLst/>
              <a:gdLst/>
              <a:ahLst/>
              <a:cxnLst/>
              <a:rect l="l" t="t" r="r" b="b"/>
              <a:pathLst>
                <a:path w="20640" h="17920" extrusionOk="0">
                  <a:moveTo>
                    <a:pt x="10320" y="3240"/>
                  </a:moveTo>
                  <a:cubicBezTo>
                    <a:pt x="11254" y="3240"/>
                    <a:pt x="12013" y="3998"/>
                    <a:pt x="12013" y="4935"/>
                  </a:cubicBezTo>
                  <a:lnTo>
                    <a:pt x="12013" y="9452"/>
                  </a:lnTo>
                  <a:cubicBezTo>
                    <a:pt x="12013" y="10385"/>
                    <a:pt x="11254" y="11144"/>
                    <a:pt x="10320" y="11144"/>
                  </a:cubicBezTo>
                  <a:cubicBezTo>
                    <a:pt x="9384" y="11144"/>
                    <a:pt x="8625" y="10385"/>
                    <a:pt x="8625" y="9452"/>
                  </a:cubicBezTo>
                  <a:lnTo>
                    <a:pt x="8625" y="4935"/>
                  </a:lnTo>
                  <a:cubicBezTo>
                    <a:pt x="8625" y="3998"/>
                    <a:pt x="9384" y="3240"/>
                    <a:pt x="10320" y="3240"/>
                  </a:cubicBezTo>
                  <a:close/>
                  <a:moveTo>
                    <a:pt x="10320" y="12274"/>
                  </a:moveTo>
                  <a:cubicBezTo>
                    <a:pt x="10538" y="12274"/>
                    <a:pt x="10758" y="12316"/>
                    <a:pt x="10968" y="12403"/>
                  </a:cubicBezTo>
                  <a:cubicBezTo>
                    <a:pt x="11600" y="12665"/>
                    <a:pt x="12013" y="13282"/>
                    <a:pt x="12013" y="13969"/>
                  </a:cubicBezTo>
                  <a:cubicBezTo>
                    <a:pt x="12013" y="14902"/>
                    <a:pt x="11254" y="15661"/>
                    <a:pt x="10320" y="15661"/>
                  </a:cubicBezTo>
                  <a:cubicBezTo>
                    <a:pt x="9634" y="15661"/>
                    <a:pt x="9017" y="15248"/>
                    <a:pt x="8755" y="14616"/>
                  </a:cubicBezTo>
                  <a:cubicBezTo>
                    <a:pt x="8493" y="13984"/>
                    <a:pt x="8637" y="13255"/>
                    <a:pt x="9122" y="12770"/>
                  </a:cubicBezTo>
                  <a:cubicBezTo>
                    <a:pt x="9446" y="12446"/>
                    <a:pt x="9880" y="12274"/>
                    <a:pt x="10320" y="12274"/>
                  </a:cubicBezTo>
                  <a:close/>
                  <a:moveTo>
                    <a:pt x="10319" y="1"/>
                  </a:moveTo>
                  <a:cubicBezTo>
                    <a:pt x="9352" y="1"/>
                    <a:pt x="8386" y="487"/>
                    <a:pt x="7848" y="1460"/>
                  </a:cubicBezTo>
                  <a:lnTo>
                    <a:pt x="1040" y="13731"/>
                  </a:lnTo>
                  <a:cubicBezTo>
                    <a:pt x="1" y="15613"/>
                    <a:pt x="1359" y="17919"/>
                    <a:pt x="3509" y="17919"/>
                  </a:cubicBezTo>
                  <a:lnTo>
                    <a:pt x="17129" y="17919"/>
                  </a:lnTo>
                  <a:cubicBezTo>
                    <a:pt x="19279" y="17919"/>
                    <a:pt x="20640" y="15616"/>
                    <a:pt x="19598" y="13731"/>
                  </a:cubicBezTo>
                  <a:lnTo>
                    <a:pt x="12790" y="1460"/>
                  </a:lnTo>
                  <a:cubicBezTo>
                    <a:pt x="12252" y="487"/>
                    <a:pt x="11286" y="1"/>
                    <a:pt x="103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71" name="Google Shape;5873;p70">
              <a:extLst>
                <a:ext uri="{FF2B5EF4-FFF2-40B4-BE49-F238E27FC236}">
                  <a16:creationId xmlns:a16="http://schemas.microsoft.com/office/drawing/2014/main" id="{D139C5DE-D9EA-483E-7840-CC187B506FDA}"/>
                </a:ext>
              </a:extLst>
            </p:cNvPr>
            <p:cNvSpPr/>
            <p:nvPr/>
          </p:nvSpPr>
          <p:spPr>
            <a:xfrm>
              <a:off x="6462150" y="47512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3"/>
                    <a:pt x="0" y="567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7"/>
                  </a:cubicBezTo>
                  <a:cubicBezTo>
                    <a:pt x="1130" y="253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72" name="Google Shape;5874;p70">
            <a:extLst>
              <a:ext uri="{FF2B5EF4-FFF2-40B4-BE49-F238E27FC236}">
                <a16:creationId xmlns:a16="http://schemas.microsoft.com/office/drawing/2014/main" id="{A7E2246F-5AD2-5500-175D-1AB5CF10794E}"/>
              </a:ext>
            </a:extLst>
          </p:cNvPr>
          <p:cNvGrpSpPr/>
          <p:nvPr/>
        </p:nvGrpSpPr>
        <p:grpSpPr>
          <a:xfrm>
            <a:off x="7767414" y="4460158"/>
            <a:ext cx="452337" cy="452337"/>
            <a:chOff x="899850" y="4992125"/>
            <a:chExt cx="481825" cy="481825"/>
          </a:xfrm>
          <a:solidFill>
            <a:schemeClr val="tx1"/>
          </a:solidFill>
        </p:grpSpPr>
        <p:sp>
          <p:nvSpPr>
            <p:cNvPr id="373" name="Google Shape;5875;p70">
              <a:extLst>
                <a:ext uri="{FF2B5EF4-FFF2-40B4-BE49-F238E27FC236}">
                  <a16:creationId xmlns:a16="http://schemas.microsoft.com/office/drawing/2014/main" id="{C52F639A-3B27-EBFE-4C68-361C276C8E1A}"/>
                </a:ext>
              </a:extLst>
            </p:cNvPr>
            <p:cNvSpPr/>
            <p:nvPr/>
          </p:nvSpPr>
          <p:spPr>
            <a:xfrm>
              <a:off x="1126600" y="5360100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0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6" y="1130"/>
                    <a:pt x="1129" y="877"/>
                    <a:pt x="1129" y="564"/>
                  </a:cubicBezTo>
                  <a:cubicBezTo>
                    <a:pt x="1129" y="250"/>
                    <a:pt x="876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74" name="Google Shape;5876;p70">
              <a:extLst>
                <a:ext uri="{FF2B5EF4-FFF2-40B4-BE49-F238E27FC236}">
                  <a16:creationId xmlns:a16="http://schemas.microsoft.com/office/drawing/2014/main" id="{E5FDC0FA-DBB8-562C-54AE-3F8F1C13067A}"/>
                </a:ext>
              </a:extLst>
            </p:cNvPr>
            <p:cNvSpPr/>
            <p:nvPr/>
          </p:nvSpPr>
          <p:spPr>
            <a:xfrm>
              <a:off x="1056050" y="5079900"/>
              <a:ext cx="169400" cy="194950"/>
            </a:xfrm>
            <a:custGeom>
              <a:avLst/>
              <a:gdLst/>
              <a:ahLst/>
              <a:cxnLst/>
              <a:rect l="l" t="t" r="r" b="b"/>
              <a:pathLst>
                <a:path w="6776" h="7798" extrusionOk="0">
                  <a:moveTo>
                    <a:pt x="3417" y="1"/>
                  </a:moveTo>
                  <a:cubicBezTo>
                    <a:pt x="1713" y="1"/>
                    <a:pt x="0" y="1115"/>
                    <a:pt x="0" y="3304"/>
                  </a:cubicBezTo>
                  <a:cubicBezTo>
                    <a:pt x="0" y="3614"/>
                    <a:pt x="250" y="3867"/>
                    <a:pt x="564" y="3867"/>
                  </a:cubicBezTo>
                  <a:cubicBezTo>
                    <a:pt x="877" y="3867"/>
                    <a:pt x="1130" y="3614"/>
                    <a:pt x="1130" y="3304"/>
                  </a:cubicBezTo>
                  <a:cubicBezTo>
                    <a:pt x="1130" y="2069"/>
                    <a:pt x="2111" y="1061"/>
                    <a:pt x="3388" y="1061"/>
                  </a:cubicBezTo>
                  <a:cubicBezTo>
                    <a:pt x="4665" y="1061"/>
                    <a:pt x="5647" y="2066"/>
                    <a:pt x="5647" y="3304"/>
                  </a:cubicBezTo>
                  <a:cubicBezTo>
                    <a:pt x="5647" y="4147"/>
                    <a:pt x="5174" y="4921"/>
                    <a:pt x="4424" y="5310"/>
                  </a:cubicBezTo>
                  <a:cubicBezTo>
                    <a:pt x="3617" y="5728"/>
                    <a:pt x="3108" y="6336"/>
                    <a:pt x="2912" y="7116"/>
                  </a:cubicBezTo>
                  <a:cubicBezTo>
                    <a:pt x="2870" y="7285"/>
                    <a:pt x="2906" y="7466"/>
                    <a:pt x="3015" y="7601"/>
                  </a:cubicBezTo>
                  <a:cubicBezTo>
                    <a:pt x="3118" y="7736"/>
                    <a:pt x="3277" y="7798"/>
                    <a:pt x="3439" y="7798"/>
                  </a:cubicBezTo>
                  <a:cubicBezTo>
                    <a:pt x="3686" y="7798"/>
                    <a:pt x="3938" y="7652"/>
                    <a:pt x="4005" y="7399"/>
                  </a:cubicBezTo>
                  <a:cubicBezTo>
                    <a:pt x="4129" y="6936"/>
                    <a:pt x="4445" y="6568"/>
                    <a:pt x="4945" y="6312"/>
                  </a:cubicBezTo>
                  <a:cubicBezTo>
                    <a:pt x="6071" y="5728"/>
                    <a:pt x="6776" y="4569"/>
                    <a:pt x="6776" y="3304"/>
                  </a:cubicBezTo>
                  <a:cubicBezTo>
                    <a:pt x="6776" y="1090"/>
                    <a:pt x="5101" y="1"/>
                    <a:pt x="341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75" name="Google Shape;5877;p70">
              <a:extLst>
                <a:ext uri="{FF2B5EF4-FFF2-40B4-BE49-F238E27FC236}">
                  <a16:creationId xmlns:a16="http://schemas.microsoft.com/office/drawing/2014/main" id="{8D968FC6-75C6-CFA9-E784-3CF127104CA1}"/>
                </a:ext>
              </a:extLst>
            </p:cNvPr>
            <p:cNvSpPr/>
            <p:nvPr/>
          </p:nvSpPr>
          <p:spPr>
            <a:xfrm>
              <a:off x="89985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2334"/>
                  </a:moveTo>
                  <a:cubicBezTo>
                    <a:pt x="12223" y="2334"/>
                    <a:pt x="14153" y="4367"/>
                    <a:pt x="14153" y="6815"/>
                  </a:cubicBezTo>
                  <a:cubicBezTo>
                    <a:pt x="14153" y="8501"/>
                    <a:pt x="13214" y="10049"/>
                    <a:pt x="11714" y="10826"/>
                  </a:cubicBezTo>
                  <a:cubicBezTo>
                    <a:pt x="11401" y="10986"/>
                    <a:pt x="11362" y="11142"/>
                    <a:pt x="11344" y="11202"/>
                  </a:cubicBezTo>
                  <a:cubicBezTo>
                    <a:pt x="11141" y="11958"/>
                    <a:pt x="10458" y="12455"/>
                    <a:pt x="9710" y="12455"/>
                  </a:cubicBezTo>
                  <a:cubicBezTo>
                    <a:pt x="9569" y="12455"/>
                    <a:pt x="9426" y="12438"/>
                    <a:pt x="9284" y="12401"/>
                  </a:cubicBezTo>
                  <a:cubicBezTo>
                    <a:pt x="8383" y="12169"/>
                    <a:pt x="7841" y="11254"/>
                    <a:pt x="8064" y="10353"/>
                  </a:cubicBezTo>
                  <a:cubicBezTo>
                    <a:pt x="8338" y="9260"/>
                    <a:pt x="9061" y="8384"/>
                    <a:pt x="10154" y="7818"/>
                  </a:cubicBezTo>
                  <a:cubicBezTo>
                    <a:pt x="10832" y="7465"/>
                    <a:pt x="10973" y="6556"/>
                    <a:pt x="10434" y="6017"/>
                  </a:cubicBezTo>
                  <a:cubicBezTo>
                    <a:pt x="10219" y="5801"/>
                    <a:pt x="9934" y="5700"/>
                    <a:pt x="9650" y="5700"/>
                  </a:cubicBezTo>
                  <a:cubicBezTo>
                    <a:pt x="9078" y="5700"/>
                    <a:pt x="8507" y="6109"/>
                    <a:pt x="8507" y="6815"/>
                  </a:cubicBezTo>
                  <a:cubicBezTo>
                    <a:pt x="8507" y="7749"/>
                    <a:pt x="7748" y="8507"/>
                    <a:pt x="6812" y="8507"/>
                  </a:cubicBezTo>
                  <a:cubicBezTo>
                    <a:pt x="5875" y="8507"/>
                    <a:pt x="5119" y="7749"/>
                    <a:pt x="5119" y="6815"/>
                  </a:cubicBezTo>
                  <a:cubicBezTo>
                    <a:pt x="5119" y="4388"/>
                    <a:pt x="7028" y="2334"/>
                    <a:pt x="9636" y="2334"/>
                  </a:cubicBezTo>
                  <a:close/>
                  <a:moveTo>
                    <a:pt x="9636" y="13588"/>
                  </a:moveTo>
                  <a:cubicBezTo>
                    <a:pt x="9854" y="13588"/>
                    <a:pt x="10074" y="13630"/>
                    <a:pt x="10284" y="13717"/>
                  </a:cubicBezTo>
                  <a:cubicBezTo>
                    <a:pt x="10916" y="13979"/>
                    <a:pt x="11328" y="14596"/>
                    <a:pt x="11328" y="15283"/>
                  </a:cubicBezTo>
                  <a:cubicBezTo>
                    <a:pt x="11328" y="16219"/>
                    <a:pt x="10570" y="16975"/>
                    <a:pt x="9636" y="16978"/>
                  </a:cubicBezTo>
                  <a:cubicBezTo>
                    <a:pt x="8950" y="16978"/>
                    <a:pt x="8332" y="16562"/>
                    <a:pt x="8070" y="15930"/>
                  </a:cubicBezTo>
                  <a:cubicBezTo>
                    <a:pt x="7808" y="15298"/>
                    <a:pt x="7953" y="14569"/>
                    <a:pt x="8438" y="14084"/>
                  </a:cubicBezTo>
                  <a:cubicBezTo>
                    <a:pt x="8762" y="13760"/>
                    <a:pt x="9195" y="13588"/>
                    <a:pt x="9636" y="13588"/>
                  </a:cubicBezTo>
                  <a:close/>
                  <a:moveTo>
                    <a:pt x="9636" y="1"/>
                  </a:moveTo>
                  <a:cubicBezTo>
                    <a:pt x="4330" y="1"/>
                    <a:pt x="0" y="4331"/>
                    <a:pt x="0" y="9637"/>
                  </a:cubicBezTo>
                  <a:cubicBezTo>
                    <a:pt x="0" y="14945"/>
                    <a:pt x="4330" y="19273"/>
                    <a:pt x="9636" y="19273"/>
                  </a:cubicBezTo>
                  <a:cubicBezTo>
                    <a:pt x="14939" y="19273"/>
                    <a:pt x="19272" y="14945"/>
                    <a:pt x="19272" y="9637"/>
                  </a:cubicBezTo>
                  <a:cubicBezTo>
                    <a:pt x="19272" y="4331"/>
                    <a:pt x="14942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76" name="Google Shape;5878;p70">
            <a:extLst>
              <a:ext uri="{FF2B5EF4-FFF2-40B4-BE49-F238E27FC236}">
                <a16:creationId xmlns:a16="http://schemas.microsoft.com/office/drawing/2014/main" id="{A1E271BC-5B43-D6D0-0970-96B3255B3B5B}"/>
              </a:ext>
            </a:extLst>
          </p:cNvPr>
          <p:cNvGrpSpPr/>
          <p:nvPr/>
        </p:nvGrpSpPr>
        <p:grpSpPr>
          <a:xfrm>
            <a:off x="7157852" y="4460158"/>
            <a:ext cx="452337" cy="452337"/>
            <a:chOff x="1492675" y="4992125"/>
            <a:chExt cx="481825" cy="481825"/>
          </a:xfrm>
          <a:solidFill>
            <a:schemeClr val="tx1"/>
          </a:solidFill>
        </p:grpSpPr>
        <p:sp>
          <p:nvSpPr>
            <p:cNvPr id="377" name="Google Shape;5879;p70">
              <a:extLst>
                <a:ext uri="{FF2B5EF4-FFF2-40B4-BE49-F238E27FC236}">
                  <a16:creationId xmlns:a16="http://schemas.microsoft.com/office/drawing/2014/main" id="{8A046597-6A9D-353D-5BF6-1565E324B5A1}"/>
                </a:ext>
              </a:extLst>
            </p:cNvPr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78" name="Google Shape;5880;p70">
              <a:extLst>
                <a:ext uri="{FF2B5EF4-FFF2-40B4-BE49-F238E27FC236}">
                  <a16:creationId xmlns:a16="http://schemas.microsoft.com/office/drawing/2014/main" id="{D1B069AE-6FE8-C1A3-9E56-8353F91048D3}"/>
                </a:ext>
              </a:extLst>
            </p:cNvPr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79" name="Google Shape;5881;p70">
            <a:extLst>
              <a:ext uri="{FF2B5EF4-FFF2-40B4-BE49-F238E27FC236}">
                <a16:creationId xmlns:a16="http://schemas.microsoft.com/office/drawing/2014/main" id="{C2B40A98-D16D-32D7-957F-E80B647862B1}"/>
              </a:ext>
            </a:extLst>
          </p:cNvPr>
          <p:cNvGrpSpPr/>
          <p:nvPr/>
        </p:nvGrpSpPr>
        <p:grpSpPr>
          <a:xfrm>
            <a:off x="6548191" y="4460158"/>
            <a:ext cx="452337" cy="452337"/>
            <a:chOff x="2085525" y="4992125"/>
            <a:chExt cx="481825" cy="481825"/>
          </a:xfrm>
          <a:solidFill>
            <a:schemeClr val="tx1"/>
          </a:solidFill>
        </p:grpSpPr>
        <p:sp>
          <p:nvSpPr>
            <p:cNvPr id="380" name="Google Shape;5882;p70">
              <a:extLst>
                <a:ext uri="{FF2B5EF4-FFF2-40B4-BE49-F238E27FC236}">
                  <a16:creationId xmlns:a16="http://schemas.microsoft.com/office/drawing/2014/main" id="{1281C44A-9E62-9C14-65A8-4A739624407B}"/>
                </a:ext>
              </a:extLst>
            </p:cNvPr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81" name="Google Shape;5883;p70">
              <a:extLst>
                <a:ext uri="{FF2B5EF4-FFF2-40B4-BE49-F238E27FC236}">
                  <a16:creationId xmlns:a16="http://schemas.microsoft.com/office/drawing/2014/main" id="{F675F840-F0FD-64F5-9997-D5DC2D51C4C0}"/>
                </a:ext>
              </a:extLst>
            </p:cNvPr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82" name="Google Shape;5884;p70">
            <a:extLst>
              <a:ext uri="{FF2B5EF4-FFF2-40B4-BE49-F238E27FC236}">
                <a16:creationId xmlns:a16="http://schemas.microsoft.com/office/drawing/2014/main" id="{6DB4734E-F62C-398E-C2DA-6412F7AACC3E}"/>
              </a:ext>
            </a:extLst>
          </p:cNvPr>
          <p:cNvGrpSpPr/>
          <p:nvPr/>
        </p:nvGrpSpPr>
        <p:grpSpPr>
          <a:xfrm>
            <a:off x="8986536" y="4460158"/>
            <a:ext cx="452337" cy="452337"/>
            <a:chOff x="2678350" y="4992125"/>
            <a:chExt cx="481825" cy="481825"/>
          </a:xfrm>
          <a:solidFill>
            <a:schemeClr val="tx1"/>
          </a:solidFill>
        </p:grpSpPr>
        <p:sp>
          <p:nvSpPr>
            <p:cNvPr id="383" name="Google Shape;5885;p70">
              <a:extLst>
                <a:ext uri="{FF2B5EF4-FFF2-40B4-BE49-F238E27FC236}">
                  <a16:creationId xmlns:a16="http://schemas.microsoft.com/office/drawing/2014/main" id="{862A4A12-0CB9-F45A-8ACF-4099AE157F53}"/>
                </a:ext>
              </a:extLst>
            </p:cNvPr>
            <p:cNvSpPr/>
            <p:nvPr/>
          </p:nvSpPr>
          <p:spPr>
            <a:xfrm>
              <a:off x="2975725" y="5079150"/>
              <a:ext cx="56475" cy="309125"/>
            </a:xfrm>
            <a:custGeom>
              <a:avLst/>
              <a:gdLst/>
              <a:ahLst/>
              <a:cxnLst/>
              <a:rect l="l" t="t" r="r" b="b"/>
              <a:pathLst>
                <a:path w="2259" h="12365" extrusionOk="0">
                  <a:moveTo>
                    <a:pt x="2259" y="1"/>
                  </a:moveTo>
                  <a:cubicBezTo>
                    <a:pt x="943" y="272"/>
                    <a:pt x="0" y="1428"/>
                    <a:pt x="0" y="2768"/>
                  </a:cubicBezTo>
                  <a:lnTo>
                    <a:pt x="0" y="6722"/>
                  </a:lnTo>
                  <a:lnTo>
                    <a:pt x="563" y="6722"/>
                  </a:lnTo>
                  <a:cubicBezTo>
                    <a:pt x="877" y="6722"/>
                    <a:pt x="1130" y="6972"/>
                    <a:pt x="1130" y="7285"/>
                  </a:cubicBezTo>
                  <a:lnTo>
                    <a:pt x="1130" y="11802"/>
                  </a:lnTo>
                  <a:cubicBezTo>
                    <a:pt x="1130" y="12115"/>
                    <a:pt x="1379" y="12365"/>
                    <a:pt x="1693" y="12365"/>
                  </a:cubicBezTo>
                  <a:cubicBezTo>
                    <a:pt x="2006" y="12365"/>
                    <a:pt x="2259" y="12115"/>
                    <a:pt x="2259" y="11802"/>
                  </a:cubicBezTo>
                  <a:lnTo>
                    <a:pt x="225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84" name="Google Shape;5886;p70">
              <a:extLst>
                <a:ext uri="{FF2B5EF4-FFF2-40B4-BE49-F238E27FC236}">
                  <a16:creationId xmlns:a16="http://schemas.microsoft.com/office/drawing/2014/main" id="{8B063A96-2C16-ECE2-B9E3-C8655DCDEE94}"/>
                </a:ext>
              </a:extLst>
            </p:cNvPr>
            <p:cNvSpPr/>
            <p:nvPr/>
          </p:nvSpPr>
          <p:spPr>
            <a:xfrm>
              <a:off x="2806350" y="5162500"/>
              <a:ext cx="84700" cy="225775"/>
            </a:xfrm>
            <a:custGeom>
              <a:avLst/>
              <a:gdLst/>
              <a:ahLst/>
              <a:cxnLst/>
              <a:rect l="l" t="t" r="r" b="b"/>
              <a:pathLst>
                <a:path w="3388" h="9031" extrusionOk="0">
                  <a:moveTo>
                    <a:pt x="0" y="0"/>
                  </a:moveTo>
                  <a:lnTo>
                    <a:pt x="0" y="563"/>
                  </a:lnTo>
                  <a:cubicBezTo>
                    <a:pt x="0" y="876"/>
                    <a:pt x="250" y="1129"/>
                    <a:pt x="563" y="1129"/>
                  </a:cubicBezTo>
                  <a:cubicBezTo>
                    <a:pt x="876" y="1129"/>
                    <a:pt x="1129" y="1379"/>
                    <a:pt x="1129" y="1692"/>
                  </a:cubicBezTo>
                  <a:lnTo>
                    <a:pt x="1129" y="8468"/>
                  </a:lnTo>
                  <a:cubicBezTo>
                    <a:pt x="1129" y="8781"/>
                    <a:pt x="1379" y="9031"/>
                    <a:pt x="1692" y="9031"/>
                  </a:cubicBezTo>
                  <a:cubicBezTo>
                    <a:pt x="2006" y="9031"/>
                    <a:pt x="2258" y="8781"/>
                    <a:pt x="2258" y="8468"/>
                  </a:cubicBezTo>
                  <a:lnTo>
                    <a:pt x="2258" y="1692"/>
                  </a:lnTo>
                  <a:cubicBezTo>
                    <a:pt x="2258" y="1379"/>
                    <a:pt x="2508" y="1129"/>
                    <a:pt x="2822" y="1129"/>
                  </a:cubicBezTo>
                  <a:cubicBezTo>
                    <a:pt x="3135" y="1129"/>
                    <a:pt x="3388" y="876"/>
                    <a:pt x="3388" y="563"/>
                  </a:cubicBezTo>
                  <a:lnTo>
                    <a:pt x="338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85" name="Google Shape;5887;p70">
              <a:extLst>
                <a:ext uri="{FF2B5EF4-FFF2-40B4-BE49-F238E27FC236}">
                  <a16:creationId xmlns:a16="http://schemas.microsoft.com/office/drawing/2014/main" id="{7602C82A-C8DF-06A5-19CE-EC55EFD552B9}"/>
                </a:ext>
              </a:extLst>
            </p:cNvPr>
            <p:cNvSpPr/>
            <p:nvPr/>
          </p:nvSpPr>
          <p:spPr>
            <a:xfrm>
              <a:off x="267835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071" y="2298"/>
                  </a:moveTo>
                  <a:cubicBezTo>
                    <a:pt x="9384" y="2298"/>
                    <a:pt x="9637" y="2548"/>
                    <a:pt x="9637" y="2861"/>
                  </a:cubicBezTo>
                  <a:lnTo>
                    <a:pt x="9637" y="6249"/>
                  </a:lnTo>
                  <a:lnTo>
                    <a:pt x="9637" y="7378"/>
                  </a:lnTo>
                  <a:cubicBezTo>
                    <a:pt x="9634" y="8095"/>
                    <a:pt x="9182" y="8736"/>
                    <a:pt x="8508" y="8977"/>
                  </a:cubicBezTo>
                  <a:lnTo>
                    <a:pt x="8508" y="15283"/>
                  </a:lnTo>
                  <a:cubicBezTo>
                    <a:pt x="8508" y="16219"/>
                    <a:pt x="7749" y="16975"/>
                    <a:pt x="6812" y="16975"/>
                  </a:cubicBezTo>
                  <a:cubicBezTo>
                    <a:pt x="5876" y="16975"/>
                    <a:pt x="5120" y="16219"/>
                    <a:pt x="5120" y="15283"/>
                  </a:cubicBezTo>
                  <a:lnTo>
                    <a:pt x="5120" y="8977"/>
                  </a:lnTo>
                  <a:cubicBezTo>
                    <a:pt x="4443" y="8736"/>
                    <a:pt x="3991" y="8095"/>
                    <a:pt x="3991" y="7378"/>
                  </a:cubicBezTo>
                  <a:lnTo>
                    <a:pt x="3991" y="2861"/>
                  </a:lnTo>
                  <a:cubicBezTo>
                    <a:pt x="3991" y="2548"/>
                    <a:pt x="4241" y="2298"/>
                    <a:pt x="4554" y="2298"/>
                  </a:cubicBezTo>
                  <a:cubicBezTo>
                    <a:pt x="4867" y="2298"/>
                    <a:pt x="5120" y="2548"/>
                    <a:pt x="5120" y="2861"/>
                  </a:cubicBezTo>
                  <a:lnTo>
                    <a:pt x="5120" y="5686"/>
                  </a:lnTo>
                  <a:lnTo>
                    <a:pt x="6249" y="5686"/>
                  </a:lnTo>
                  <a:lnTo>
                    <a:pt x="6249" y="2861"/>
                  </a:lnTo>
                  <a:cubicBezTo>
                    <a:pt x="6249" y="2548"/>
                    <a:pt x="6499" y="2298"/>
                    <a:pt x="6812" y="2298"/>
                  </a:cubicBezTo>
                  <a:cubicBezTo>
                    <a:pt x="7126" y="2298"/>
                    <a:pt x="7378" y="2548"/>
                    <a:pt x="7378" y="2861"/>
                  </a:cubicBezTo>
                  <a:lnTo>
                    <a:pt x="7378" y="5686"/>
                  </a:lnTo>
                  <a:lnTo>
                    <a:pt x="8508" y="5686"/>
                  </a:lnTo>
                  <a:lnTo>
                    <a:pt x="8508" y="2861"/>
                  </a:lnTo>
                  <a:cubicBezTo>
                    <a:pt x="8508" y="2548"/>
                    <a:pt x="8758" y="2298"/>
                    <a:pt x="9071" y="2298"/>
                  </a:cubicBezTo>
                  <a:close/>
                  <a:moveTo>
                    <a:pt x="14717" y="2298"/>
                  </a:moveTo>
                  <a:cubicBezTo>
                    <a:pt x="15030" y="2298"/>
                    <a:pt x="15283" y="2548"/>
                    <a:pt x="15283" y="2861"/>
                  </a:cubicBezTo>
                  <a:lnTo>
                    <a:pt x="15283" y="15283"/>
                  </a:lnTo>
                  <a:cubicBezTo>
                    <a:pt x="15283" y="16219"/>
                    <a:pt x="14524" y="16975"/>
                    <a:pt x="13588" y="16975"/>
                  </a:cubicBezTo>
                  <a:cubicBezTo>
                    <a:pt x="12651" y="16975"/>
                    <a:pt x="11895" y="16219"/>
                    <a:pt x="11895" y="15283"/>
                  </a:cubicBezTo>
                  <a:lnTo>
                    <a:pt x="11895" y="11332"/>
                  </a:lnTo>
                  <a:lnTo>
                    <a:pt x="11329" y="11332"/>
                  </a:lnTo>
                  <a:cubicBezTo>
                    <a:pt x="11016" y="11332"/>
                    <a:pt x="10766" y="11079"/>
                    <a:pt x="10766" y="10766"/>
                  </a:cubicBezTo>
                  <a:lnTo>
                    <a:pt x="10766" y="6249"/>
                  </a:lnTo>
                  <a:cubicBezTo>
                    <a:pt x="10766" y="4066"/>
                    <a:pt x="12534" y="2298"/>
                    <a:pt x="14717" y="2298"/>
                  </a:cubicBezTo>
                  <a:close/>
                  <a:moveTo>
                    <a:pt x="1693" y="1"/>
                  </a:moveTo>
                  <a:cubicBezTo>
                    <a:pt x="757" y="1"/>
                    <a:pt x="1" y="759"/>
                    <a:pt x="1" y="1696"/>
                  </a:cubicBezTo>
                  <a:lnTo>
                    <a:pt x="1" y="17580"/>
                  </a:lnTo>
                  <a:cubicBezTo>
                    <a:pt x="1" y="18514"/>
                    <a:pt x="757" y="19273"/>
                    <a:pt x="1693" y="19273"/>
                  </a:cubicBezTo>
                  <a:lnTo>
                    <a:pt x="17578" y="19273"/>
                  </a:lnTo>
                  <a:cubicBezTo>
                    <a:pt x="18514" y="19273"/>
                    <a:pt x="19270" y="18514"/>
                    <a:pt x="19273" y="17580"/>
                  </a:cubicBezTo>
                  <a:lnTo>
                    <a:pt x="19273" y="1696"/>
                  </a:lnTo>
                  <a:cubicBezTo>
                    <a:pt x="19270" y="759"/>
                    <a:pt x="18514" y="1"/>
                    <a:pt x="175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86" name="Google Shape;5888;p70">
            <a:extLst>
              <a:ext uri="{FF2B5EF4-FFF2-40B4-BE49-F238E27FC236}">
                <a16:creationId xmlns:a16="http://schemas.microsoft.com/office/drawing/2014/main" id="{76D0526F-A326-301A-8571-6B74E1D24A39}"/>
              </a:ext>
            </a:extLst>
          </p:cNvPr>
          <p:cNvGrpSpPr/>
          <p:nvPr/>
        </p:nvGrpSpPr>
        <p:grpSpPr>
          <a:xfrm>
            <a:off x="6047330" y="4460158"/>
            <a:ext cx="452337" cy="452337"/>
            <a:chOff x="3271200" y="4992125"/>
            <a:chExt cx="481825" cy="481825"/>
          </a:xfrm>
          <a:solidFill>
            <a:schemeClr val="tx1"/>
          </a:solidFill>
        </p:grpSpPr>
        <p:sp>
          <p:nvSpPr>
            <p:cNvPr id="387" name="Google Shape;5889;p70">
              <a:extLst>
                <a:ext uri="{FF2B5EF4-FFF2-40B4-BE49-F238E27FC236}">
                  <a16:creationId xmlns:a16="http://schemas.microsoft.com/office/drawing/2014/main" id="{9D34B3F6-6CA9-0FEA-912F-C7771C432C0B}"/>
                </a:ext>
              </a:extLst>
            </p:cNvPr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88" name="Google Shape;5890;p70">
              <a:extLst>
                <a:ext uri="{FF2B5EF4-FFF2-40B4-BE49-F238E27FC236}">
                  <a16:creationId xmlns:a16="http://schemas.microsoft.com/office/drawing/2014/main" id="{4DEB0D1C-CFE3-DCA8-330A-725CB9202970}"/>
                </a:ext>
              </a:extLst>
            </p:cNvPr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89" name="Google Shape;5891;p70">
              <a:extLst>
                <a:ext uri="{FF2B5EF4-FFF2-40B4-BE49-F238E27FC236}">
                  <a16:creationId xmlns:a16="http://schemas.microsoft.com/office/drawing/2014/main" id="{DA96B3F5-BBF9-FF62-F196-CF1F3D191F4C}"/>
                </a:ext>
              </a:extLst>
            </p:cNvPr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90" name="Google Shape;5892;p70">
            <a:extLst>
              <a:ext uri="{FF2B5EF4-FFF2-40B4-BE49-F238E27FC236}">
                <a16:creationId xmlns:a16="http://schemas.microsoft.com/office/drawing/2014/main" id="{86BA8BF2-07BA-712A-59DF-52547E78C5EE}"/>
              </a:ext>
            </a:extLst>
          </p:cNvPr>
          <p:cNvGrpSpPr/>
          <p:nvPr/>
        </p:nvGrpSpPr>
        <p:grpSpPr>
          <a:xfrm>
            <a:off x="9595925" y="4461531"/>
            <a:ext cx="452548" cy="449591"/>
            <a:chOff x="3863900" y="4993625"/>
            <a:chExt cx="482050" cy="478900"/>
          </a:xfrm>
          <a:solidFill>
            <a:schemeClr val="tx1"/>
          </a:solidFill>
        </p:grpSpPr>
        <p:sp>
          <p:nvSpPr>
            <p:cNvPr id="391" name="Google Shape;5893;p70">
              <a:extLst>
                <a:ext uri="{FF2B5EF4-FFF2-40B4-BE49-F238E27FC236}">
                  <a16:creationId xmlns:a16="http://schemas.microsoft.com/office/drawing/2014/main" id="{A0067CD9-E74B-7387-9206-1B336EE46238}"/>
                </a:ext>
              </a:extLst>
            </p:cNvPr>
            <p:cNvSpPr/>
            <p:nvPr/>
          </p:nvSpPr>
          <p:spPr>
            <a:xfrm>
              <a:off x="3877525" y="5058825"/>
              <a:ext cx="315450" cy="164750"/>
            </a:xfrm>
            <a:custGeom>
              <a:avLst/>
              <a:gdLst/>
              <a:ahLst/>
              <a:cxnLst/>
              <a:rect l="l" t="t" r="r" b="b"/>
              <a:pathLst>
                <a:path w="12618" h="6590" extrusionOk="0">
                  <a:moveTo>
                    <a:pt x="3647" y="1"/>
                  </a:moveTo>
                  <a:lnTo>
                    <a:pt x="169" y="1846"/>
                  </a:lnTo>
                  <a:cubicBezTo>
                    <a:pt x="109" y="1877"/>
                    <a:pt x="51" y="1913"/>
                    <a:pt x="0" y="1952"/>
                  </a:cubicBezTo>
                  <a:lnTo>
                    <a:pt x="8892" y="6589"/>
                  </a:lnTo>
                  <a:lnTo>
                    <a:pt x="12617" y="4746"/>
                  </a:lnTo>
                  <a:lnTo>
                    <a:pt x="364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92" name="Google Shape;5894;p70">
              <a:extLst>
                <a:ext uri="{FF2B5EF4-FFF2-40B4-BE49-F238E27FC236}">
                  <a16:creationId xmlns:a16="http://schemas.microsoft.com/office/drawing/2014/main" id="{BFB0594C-A1C0-3E48-B327-E1AD3A7D28CB}"/>
                </a:ext>
              </a:extLst>
            </p:cNvPr>
            <p:cNvSpPr/>
            <p:nvPr/>
          </p:nvSpPr>
          <p:spPr>
            <a:xfrm>
              <a:off x="4113750" y="5133350"/>
              <a:ext cx="232200" cy="339175"/>
            </a:xfrm>
            <a:custGeom>
              <a:avLst/>
              <a:gdLst/>
              <a:ahLst/>
              <a:cxnLst/>
              <a:rect l="l" t="t" r="r" b="b"/>
              <a:pathLst>
                <a:path w="9288" h="13567" extrusionOk="0">
                  <a:moveTo>
                    <a:pt x="9284" y="1"/>
                  </a:moveTo>
                  <a:lnTo>
                    <a:pt x="4836" y="2202"/>
                  </a:lnTo>
                  <a:lnTo>
                    <a:pt x="4836" y="4680"/>
                  </a:lnTo>
                  <a:cubicBezTo>
                    <a:pt x="4836" y="4993"/>
                    <a:pt x="4584" y="5246"/>
                    <a:pt x="4270" y="5246"/>
                  </a:cubicBezTo>
                  <a:cubicBezTo>
                    <a:pt x="3957" y="5246"/>
                    <a:pt x="3707" y="4993"/>
                    <a:pt x="3707" y="4680"/>
                  </a:cubicBezTo>
                  <a:lnTo>
                    <a:pt x="3707" y="2762"/>
                  </a:lnTo>
                  <a:lnTo>
                    <a:pt x="0" y="4593"/>
                  </a:lnTo>
                  <a:lnTo>
                    <a:pt x="0" y="13566"/>
                  </a:lnTo>
                  <a:cubicBezTo>
                    <a:pt x="12" y="13560"/>
                    <a:pt x="24" y="13557"/>
                    <a:pt x="37" y="13551"/>
                  </a:cubicBezTo>
                  <a:lnTo>
                    <a:pt x="8552" y="9236"/>
                  </a:lnTo>
                  <a:cubicBezTo>
                    <a:pt x="9004" y="9010"/>
                    <a:pt x="9287" y="8550"/>
                    <a:pt x="9287" y="8047"/>
                  </a:cubicBezTo>
                  <a:lnTo>
                    <a:pt x="9287" y="52"/>
                  </a:lnTo>
                  <a:cubicBezTo>
                    <a:pt x="9287" y="34"/>
                    <a:pt x="9287" y="19"/>
                    <a:pt x="92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93" name="Google Shape;5895;p70">
              <a:extLst>
                <a:ext uri="{FF2B5EF4-FFF2-40B4-BE49-F238E27FC236}">
                  <a16:creationId xmlns:a16="http://schemas.microsoft.com/office/drawing/2014/main" id="{D15DD813-1891-1D4B-3C05-959C3A45E846}"/>
                </a:ext>
              </a:extLst>
            </p:cNvPr>
            <p:cNvSpPr/>
            <p:nvPr/>
          </p:nvSpPr>
          <p:spPr>
            <a:xfrm>
              <a:off x="3998800" y="4993625"/>
              <a:ext cx="334125" cy="168500"/>
            </a:xfrm>
            <a:custGeom>
              <a:avLst/>
              <a:gdLst/>
              <a:ahLst/>
              <a:cxnLst/>
              <a:rect l="l" t="t" r="r" b="b"/>
              <a:pathLst>
                <a:path w="13365" h="6740" extrusionOk="0">
                  <a:moveTo>
                    <a:pt x="4045" y="1"/>
                  </a:moveTo>
                  <a:cubicBezTo>
                    <a:pt x="3833" y="1"/>
                    <a:pt x="3623" y="51"/>
                    <a:pt x="3430" y="151"/>
                  </a:cubicBezTo>
                  <a:lnTo>
                    <a:pt x="0" y="1970"/>
                  </a:lnTo>
                  <a:lnTo>
                    <a:pt x="9013" y="6740"/>
                  </a:lnTo>
                  <a:lnTo>
                    <a:pt x="13364" y="4587"/>
                  </a:lnTo>
                  <a:cubicBezTo>
                    <a:pt x="13298" y="4536"/>
                    <a:pt x="13226" y="4491"/>
                    <a:pt x="13150" y="4454"/>
                  </a:cubicBezTo>
                  <a:lnTo>
                    <a:pt x="4638" y="139"/>
                  </a:lnTo>
                  <a:lnTo>
                    <a:pt x="4635" y="139"/>
                  </a:lnTo>
                  <a:cubicBezTo>
                    <a:pt x="4448" y="47"/>
                    <a:pt x="4246" y="1"/>
                    <a:pt x="40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94" name="Google Shape;5896;p70">
              <a:extLst>
                <a:ext uri="{FF2B5EF4-FFF2-40B4-BE49-F238E27FC236}">
                  <a16:creationId xmlns:a16="http://schemas.microsoft.com/office/drawing/2014/main" id="{B869B0F7-3C35-CAE1-BB78-A8B36B9C7B3A}"/>
                </a:ext>
              </a:extLst>
            </p:cNvPr>
            <p:cNvSpPr/>
            <p:nvPr/>
          </p:nvSpPr>
          <p:spPr>
            <a:xfrm>
              <a:off x="3863900" y="5132450"/>
              <a:ext cx="221650" cy="339925"/>
            </a:xfrm>
            <a:custGeom>
              <a:avLst/>
              <a:gdLst/>
              <a:ahLst/>
              <a:cxnLst/>
              <a:rect l="l" t="t" r="r" b="b"/>
              <a:pathLst>
                <a:path w="8866" h="13597" extrusionOk="0">
                  <a:moveTo>
                    <a:pt x="6" y="1"/>
                  </a:moveTo>
                  <a:cubicBezTo>
                    <a:pt x="3" y="25"/>
                    <a:pt x="0" y="52"/>
                    <a:pt x="0" y="76"/>
                  </a:cubicBezTo>
                  <a:lnTo>
                    <a:pt x="0" y="8095"/>
                  </a:lnTo>
                  <a:cubicBezTo>
                    <a:pt x="0" y="8589"/>
                    <a:pt x="274" y="9043"/>
                    <a:pt x="714" y="9269"/>
                  </a:cubicBezTo>
                  <a:lnTo>
                    <a:pt x="8820" y="13572"/>
                  </a:lnTo>
                  <a:lnTo>
                    <a:pt x="8826" y="13575"/>
                  </a:lnTo>
                  <a:lnTo>
                    <a:pt x="8865" y="13596"/>
                  </a:lnTo>
                  <a:lnTo>
                    <a:pt x="8865" y="4620"/>
                  </a:ln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95" name="Google Shape;5897;p70">
            <a:extLst>
              <a:ext uri="{FF2B5EF4-FFF2-40B4-BE49-F238E27FC236}">
                <a16:creationId xmlns:a16="http://schemas.microsoft.com/office/drawing/2014/main" id="{63DC22AF-2009-F0AB-EF1E-B7CED0819A59}"/>
              </a:ext>
            </a:extLst>
          </p:cNvPr>
          <p:cNvGrpSpPr/>
          <p:nvPr/>
        </p:nvGrpSpPr>
        <p:grpSpPr>
          <a:xfrm>
            <a:off x="10205491" y="4461531"/>
            <a:ext cx="452548" cy="449591"/>
            <a:chOff x="4456725" y="4993625"/>
            <a:chExt cx="482050" cy="478900"/>
          </a:xfrm>
          <a:solidFill>
            <a:schemeClr val="tx1"/>
          </a:solidFill>
        </p:grpSpPr>
        <p:sp>
          <p:nvSpPr>
            <p:cNvPr id="396" name="Google Shape;5898;p70">
              <a:extLst>
                <a:ext uri="{FF2B5EF4-FFF2-40B4-BE49-F238E27FC236}">
                  <a16:creationId xmlns:a16="http://schemas.microsoft.com/office/drawing/2014/main" id="{315DA121-833F-9534-DB15-FB0A60DEC182}"/>
                </a:ext>
              </a:extLst>
            </p:cNvPr>
            <p:cNvSpPr/>
            <p:nvPr/>
          </p:nvSpPr>
          <p:spPr>
            <a:xfrm>
              <a:off x="4470350" y="5058825"/>
              <a:ext cx="315450" cy="164750"/>
            </a:xfrm>
            <a:custGeom>
              <a:avLst/>
              <a:gdLst/>
              <a:ahLst/>
              <a:cxnLst/>
              <a:rect l="l" t="t" r="r" b="b"/>
              <a:pathLst>
                <a:path w="12618" h="6590" extrusionOk="0">
                  <a:moveTo>
                    <a:pt x="3647" y="1"/>
                  </a:moveTo>
                  <a:lnTo>
                    <a:pt x="169" y="1846"/>
                  </a:lnTo>
                  <a:cubicBezTo>
                    <a:pt x="109" y="1877"/>
                    <a:pt x="52" y="1913"/>
                    <a:pt x="1" y="1952"/>
                  </a:cubicBezTo>
                  <a:lnTo>
                    <a:pt x="8893" y="6589"/>
                  </a:lnTo>
                  <a:lnTo>
                    <a:pt x="12618" y="4746"/>
                  </a:lnTo>
                  <a:lnTo>
                    <a:pt x="364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97" name="Google Shape;5899;p70">
              <a:extLst>
                <a:ext uri="{FF2B5EF4-FFF2-40B4-BE49-F238E27FC236}">
                  <a16:creationId xmlns:a16="http://schemas.microsoft.com/office/drawing/2014/main" id="{EC047D3E-15E3-435F-AAD1-9295D4E1C42E}"/>
                </a:ext>
              </a:extLst>
            </p:cNvPr>
            <p:cNvSpPr/>
            <p:nvPr/>
          </p:nvSpPr>
          <p:spPr>
            <a:xfrm>
              <a:off x="4706575" y="5133350"/>
              <a:ext cx="232200" cy="339175"/>
            </a:xfrm>
            <a:custGeom>
              <a:avLst/>
              <a:gdLst/>
              <a:ahLst/>
              <a:cxnLst/>
              <a:rect l="l" t="t" r="r" b="b"/>
              <a:pathLst>
                <a:path w="9288" h="13567" extrusionOk="0">
                  <a:moveTo>
                    <a:pt x="9285" y="1"/>
                  </a:moveTo>
                  <a:lnTo>
                    <a:pt x="4837" y="2202"/>
                  </a:lnTo>
                  <a:lnTo>
                    <a:pt x="4837" y="4680"/>
                  </a:lnTo>
                  <a:cubicBezTo>
                    <a:pt x="4837" y="4993"/>
                    <a:pt x="4584" y="5246"/>
                    <a:pt x="4271" y="5246"/>
                  </a:cubicBezTo>
                  <a:cubicBezTo>
                    <a:pt x="3958" y="5246"/>
                    <a:pt x="3708" y="4993"/>
                    <a:pt x="3708" y="4680"/>
                  </a:cubicBezTo>
                  <a:lnTo>
                    <a:pt x="3708" y="2762"/>
                  </a:lnTo>
                  <a:lnTo>
                    <a:pt x="1" y="4593"/>
                  </a:lnTo>
                  <a:lnTo>
                    <a:pt x="1" y="13566"/>
                  </a:lnTo>
                  <a:cubicBezTo>
                    <a:pt x="13" y="13560"/>
                    <a:pt x="25" y="13557"/>
                    <a:pt x="37" y="13551"/>
                  </a:cubicBezTo>
                  <a:lnTo>
                    <a:pt x="8553" y="9236"/>
                  </a:lnTo>
                  <a:cubicBezTo>
                    <a:pt x="9005" y="9010"/>
                    <a:pt x="9288" y="8550"/>
                    <a:pt x="9288" y="8047"/>
                  </a:cubicBezTo>
                  <a:lnTo>
                    <a:pt x="9288" y="52"/>
                  </a:lnTo>
                  <a:cubicBezTo>
                    <a:pt x="9288" y="34"/>
                    <a:pt x="9288" y="19"/>
                    <a:pt x="92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98" name="Google Shape;5900;p70">
              <a:extLst>
                <a:ext uri="{FF2B5EF4-FFF2-40B4-BE49-F238E27FC236}">
                  <a16:creationId xmlns:a16="http://schemas.microsoft.com/office/drawing/2014/main" id="{B47FC74D-A26F-C43F-1951-9091ABE5638C}"/>
                </a:ext>
              </a:extLst>
            </p:cNvPr>
            <p:cNvSpPr/>
            <p:nvPr/>
          </p:nvSpPr>
          <p:spPr>
            <a:xfrm>
              <a:off x="4591625" y="4993625"/>
              <a:ext cx="334125" cy="168500"/>
            </a:xfrm>
            <a:custGeom>
              <a:avLst/>
              <a:gdLst/>
              <a:ahLst/>
              <a:cxnLst/>
              <a:rect l="l" t="t" r="r" b="b"/>
              <a:pathLst>
                <a:path w="13365" h="6740" extrusionOk="0">
                  <a:moveTo>
                    <a:pt x="4045" y="1"/>
                  </a:moveTo>
                  <a:cubicBezTo>
                    <a:pt x="3834" y="1"/>
                    <a:pt x="3623" y="51"/>
                    <a:pt x="3431" y="151"/>
                  </a:cubicBezTo>
                  <a:lnTo>
                    <a:pt x="1" y="1970"/>
                  </a:lnTo>
                  <a:lnTo>
                    <a:pt x="9013" y="6740"/>
                  </a:lnTo>
                  <a:lnTo>
                    <a:pt x="13365" y="4587"/>
                  </a:lnTo>
                  <a:cubicBezTo>
                    <a:pt x="13298" y="4536"/>
                    <a:pt x="13226" y="4491"/>
                    <a:pt x="13151" y="4454"/>
                  </a:cubicBezTo>
                  <a:lnTo>
                    <a:pt x="4638" y="139"/>
                  </a:lnTo>
                  <a:lnTo>
                    <a:pt x="4635" y="139"/>
                  </a:lnTo>
                  <a:cubicBezTo>
                    <a:pt x="4448" y="47"/>
                    <a:pt x="4247" y="1"/>
                    <a:pt x="40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99" name="Google Shape;5901;p70">
              <a:extLst>
                <a:ext uri="{FF2B5EF4-FFF2-40B4-BE49-F238E27FC236}">
                  <a16:creationId xmlns:a16="http://schemas.microsoft.com/office/drawing/2014/main" id="{9A4C6ED3-4719-98DC-69A1-FB7C96D6032C}"/>
                </a:ext>
              </a:extLst>
            </p:cNvPr>
            <p:cNvSpPr/>
            <p:nvPr/>
          </p:nvSpPr>
          <p:spPr>
            <a:xfrm>
              <a:off x="4456725" y="5132450"/>
              <a:ext cx="221650" cy="339925"/>
            </a:xfrm>
            <a:custGeom>
              <a:avLst/>
              <a:gdLst/>
              <a:ahLst/>
              <a:cxnLst/>
              <a:rect l="l" t="t" r="r" b="b"/>
              <a:pathLst>
                <a:path w="8866" h="13597" extrusionOk="0">
                  <a:moveTo>
                    <a:pt x="3277" y="4449"/>
                  </a:moveTo>
                  <a:cubicBezTo>
                    <a:pt x="3465" y="4449"/>
                    <a:pt x="3649" y="4542"/>
                    <a:pt x="3756" y="4713"/>
                  </a:cubicBezTo>
                  <a:lnTo>
                    <a:pt x="4632" y="6104"/>
                  </a:lnTo>
                  <a:lnTo>
                    <a:pt x="5559" y="5719"/>
                  </a:lnTo>
                  <a:cubicBezTo>
                    <a:pt x="5634" y="5686"/>
                    <a:pt x="5712" y="5670"/>
                    <a:pt x="5788" y="5670"/>
                  </a:cubicBezTo>
                  <a:cubicBezTo>
                    <a:pt x="6008" y="5670"/>
                    <a:pt x="6217" y="5800"/>
                    <a:pt x="6306" y="6017"/>
                  </a:cubicBezTo>
                  <a:cubicBezTo>
                    <a:pt x="6430" y="6309"/>
                    <a:pt x="6288" y="6643"/>
                    <a:pt x="5993" y="6761"/>
                  </a:cubicBezTo>
                  <a:lnTo>
                    <a:pt x="5243" y="7074"/>
                  </a:lnTo>
                  <a:lnTo>
                    <a:pt x="6032" y="8324"/>
                  </a:lnTo>
                  <a:cubicBezTo>
                    <a:pt x="6198" y="8586"/>
                    <a:pt x="6116" y="8935"/>
                    <a:pt x="5855" y="9101"/>
                  </a:cubicBezTo>
                  <a:cubicBezTo>
                    <a:pt x="5761" y="9160"/>
                    <a:pt x="5656" y="9189"/>
                    <a:pt x="5553" y="9189"/>
                  </a:cubicBezTo>
                  <a:cubicBezTo>
                    <a:pt x="5365" y="9189"/>
                    <a:pt x="5181" y="9095"/>
                    <a:pt x="5075" y="8926"/>
                  </a:cubicBezTo>
                  <a:lnTo>
                    <a:pt x="4186" y="7514"/>
                  </a:lnTo>
                  <a:lnTo>
                    <a:pt x="3310" y="7881"/>
                  </a:lnTo>
                  <a:cubicBezTo>
                    <a:pt x="3241" y="7908"/>
                    <a:pt x="3168" y="7923"/>
                    <a:pt x="3093" y="7923"/>
                  </a:cubicBezTo>
                  <a:cubicBezTo>
                    <a:pt x="2825" y="7923"/>
                    <a:pt x="2593" y="7733"/>
                    <a:pt x="2539" y="7471"/>
                  </a:cubicBezTo>
                  <a:cubicBezTo>
                    <a:pt x="2488" y="7206"/>
                    <a:pt x="2626" y="6941"/>
                    <a:pt x="2876" y="6839"/>
                  </a:cubicBezTo>
                  <a:lnTo>
                    <a:pt x="3575" y="6547"/>
                  </a:lnTo>
                  <a:lnTo>
                    <a:pt x="2801" y="5315"/>
                  </a:lnTo>
                  <a:cubicBezTo>
                    <a:pt x="2632" y="5050"/>
                    <a:pt x="2714" y="4701"/>
                    <a:pt x="2976" y="4535"/>
                  </a:cubicBezTo>
                  <a:cubicBezTo>
                    <a:pt x="3070" y="4477"/>
                    <a:pt x="3174" y="4449"/>
                    <a:pt x="3277" y="4449"/>
                  </a:cubicBezTo>
                  <a:close/>
                  <a:moveTo>
                    <a:pt x="7" y="1"/>
                  </a:moveTo>
                  <a:cubicBezTo>
                    <a:pt x="4" y="25"/>
                    <a:pt x="1" y="52"/>
                    <a:pt x="1" y="76"/>
                  </a:cubicBezTo>
                  <a:lnTo>
                    <a:pt x="1" y="8095"/>
                  </a:lnTo>
                  <a:cubicBezTo>
                    <a:pt x="1" y="8589"/>
                    <a:pt x="275" y="9043"/>
                    <a:pt x="714" y="9269"/>
                  </a:cubicBezTo>
                  <a:lnTo>
                    <a:pt x="8821" y="13572"/>
                  </a:lnTo>
                  <a:lnTo>
                    <a:pt x="8827" y="13575"/>
                  </a:lnTo>
                  <a:lnTo>
                    <a:pt x="8866" y="13596"/>
                  </a:lnTo>
                  <a:lnTo>
                    <a:pt x="8866" y="4620"/>
                  </a:lnTo>
                  <a:lnTo>
                    <a:pt x="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400" name="Google Shape;5902;p70">
            <a:extLst>
              <a:ext uri="{FF2B5EF4-FFF2-40B4-BE49-F238E27FC236}">
                <a16:creationId xmlns:a16="http://schemas.microsoft.com/office/drawing/2014/main" id="{34AD8759-CE26-D2C4-24B1-1529DD8318EA}"/>
              </a:ext>
            </a:extLst>
          </p:cNvPr>
          <p:cNvGrpSpPr/>
          <p:nvPr/>
        </p:nvGrpSpPr>
        <p:grpSpPr>
          <a:xfrm>
            <a:off x="9945932" y="2236919"/>
            <a:ext cx="452337" cy="424056"/>
            <a:chOff x="4456875" y="2635825"/>
            <a:chExt cx="481825" cy="451700"/>
          </a:xfrm>
          <a:solidFill>
            <a:schemeClr val="tx1"/>
          </a:solidFill>
        </p:grpSpPr>
        <p:sp>
          <p:nvSpPr>
            <p:cNvPr id="401" name="Google Shape;5903;p70">
              <a:extLst>
                <a:ext uri="{FF2B5EF4-FFF2-40B4-BE49-F238E27FC236}">
                  <a16:creationId xmlns:a16="http://schemas.microsoft.com/office/drawing/2014/main" id="{7A18DB70-BFD3-1BFE-5162-606DB86304C9}"/>
                </a:ext>
              </a:extLst>
            </p:cNvPr>
            <p:cNvSpPr/>
            <p:nvPr/>
          </p:nvSpPr>
          <p:spPr>
            <a:xfrm>
              <a:off x="4542475" y="3031050"/>
              <a:ext cx="189725" cy="56475"/>
            </a:xfrm>
            <a:custGeom>
              <a:avLst/>
              <a:gdLst/>
              <a:ahLst/>
              <a:cxnLst/>
              <a:rect l="l" t="t" r="r" b="b"/>
              <a:pathLst>
                <a:path w="7589" h="2259" extrusionOk="0">
                  <a:moveTo>
                    <a:pt x="2792" y="0"/>
                  </a:moveTo>
                  <a:lnTo>
                    <a:pt x="2415" y="1130"/>
                  </a:lnTo>
                  <a:lnTo>
                    <a:pt x="567" y="1130"/>
                  </a:lnTo>
                  <a:cubicBezTo>
                    <a:pt x="253" y="1130"/>
                    <a:pt x="0" y="1383"/>
                    <a:pt x="0" y="1696"/>
                  </a:cubicBezTo>
                  <a:cubicBezTo>
                    <a:pt x="0" y="2006"/>
                    <a:pt x="253" y="2259"/>
                    <a:pt x="567" y="2259"/>
                  </a:cubicBezTo>
                  <a:lnTo>
                    <a:pt x="7589" y="2259"/>
                  </a:lnTo>
                  <a:cubicBezTo>
                    <a:pt x="7101" y="1831"/>
                    <a:pt x="6821" y="1214"/>
                    <a:pt x="6821" y="567"/>
                  </a:cubicBezTo>
                  <a:lnTo>
                    <a:pt x="682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02" name="Google Shape;5904;p70">
              <a:extLst>
                <a:ext uri="{FF2B5EF4-FFF2-40B4-BE49-F238E27FC236}">
                  <a16:creationId xmlns:a16="http://schemas.microsoft.com/office/drawing/2014/main" id="{DF237B76-3BB3-181B-C9F4-09B96D815E77}"/>
                </a:ext>
              </a:extLst>
            </p:cNvPr>
            <p:cNvSpPr/>
            <p:nvPr/>
          </p:nvSpPr>
          <p:spPr>
            <a:xfrm>
              <a:off x="4456875" y="2946350"/>
              <a:ext cx="256125" cy="56500"/>
            </a:xfrm>
            <a:custGeom>
              <a:avLst/>
              <a:gdLst/>
              <a:ahLst/>
              <a:cxnLst/>
              <a:rect l="l" t="t" r="r" b="b"/>
              <a:pathLst>
                <a:path w="10245" h="2260" extrusionOk="0">
                  <a:moveTo>
                    <a:pt x="1" y="1"/>
                  </a:moveTo>
                  <a:lnTo>
                    <a:pt x="1" y="567"/>
                  </a:lnTo>
                  <a:cubicBezTo>
                    <a:pt x="1" y="1500"/>
                    <a:pt x="756" y="2259"/>
                    <a:pt x="1693" y="2259"/>
                  </a:cubicBezTo>
                  <a:lnTo>
                    <a:pt x="10245" y="2259"/>
                  </a:lnTo>
                  <a:lnTo>
                    <a:pt x="1024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03" name="Google Shape;5905;p70">
              <a:extLst>
                <a:ext uri="{FF2B5EF4-FFF2-40B4-BE49-F238E27FC236}">
                  <a16:creationId xmlns:a16="http://schemas.microsoft.com/office/drawing/2014/main" id="{42F5D704-CD6D-5772-CC68-8F3127B58426}"/>
                </a:ext>
              </a:extLst>
            </p:cNvPr>
            <p:cNvSpPr/>
            <p:nvPr/>
          </p:nvSpPr>
          <p:spPr>
            <a:xfrm>
              <a:off x="4741225" y="2861675"/>
              <a:ext cx="169400" cy="141175"/>
            </a:xfrm>
            <a:custGeom>
              <a:avLst/>
              <a:gdLst/>
              <a:ahLst/>
              <a:cxnLst/>
              <a:rect l="l" t="t" r="r" b="b"/>
              <a:pathLst>
                <a:path w="6776" h="5647" extrusionOk="0">
                  <a:moveTo>
                    <a:pt x="0" y="0"/>
                  </a:moveTo>
                  <a:lnTo>
                    <a:pt x="0" y="5646"/>
                  </a:lnTo>
                  <a:lnTo>
                    <a:pt x="6775" y="5646"/>
                  </a:lnTo>
                  <a:lnTo>
                    <a:pt x="677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04" name="Google Shape;5906;p70">
              <a:extLst>
                <a:ext uri="{FF2B5EF4-FFF2-40B4-BE49-F238E27FC236}">
                  <a16:creationId xmlns:a16="http://schemas.microsoft.com/office/drawing/2014/main" id="{E086CB9D-3583-69B3-DE8D-3E36FA2E27E8}"/>
                </a:ext>
              </a:extLst>
            </p:cNvPr>
            <p:cNvSpPr/>
            <p:nvPr/>
          </p:nvSpPr>
          <p:spPr>
            <a:xfrm>
              <a:off x="4741225" y="3031050"/>
              <a:ext cx="169400" cy="42400"/>
            </a:xfrm>
            <a:custGeom>
              <a:avLst/>
              <a:gdLst/>
              <a:ahLst/>
              <a:cxnLst/>
              <a:rect l="l" t="t" r="r" b="b"/>
              <a:pathLst>
                <a:path w="6776" h="1696" extrusionOk="0">
                  <a:moveTo>
                    <a:pt x="0" y="0"/>
                  </a:moveTo>
                  <a:lnTo>
                    <a:pt x="0" y="567"/>
                  </a:lnTo>
                  <a:cubicBezTo>
                    <a:pt x="0" y="1190"/>
                    <a:pt x="506" y="1696"/>
                    <a:pt x="1129" y="1696"/>
                  </a:cubicBezTo>
                  <a:lnTo>
                    <a:pt x="5646" y="1696"/>
                  </a:lnTo>
                  <a:cubicBezTo>
                    <a:pt x="6270" y="1696"/>
                    <a:pt x="6775" y="1190"/>
                    <a:pt x="6775" y="567"/>
                  </a:cubicBezTo>
                  <a:lnTo>
                    <a:pt x="677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05" name="Google Shape;5907;p70">
              <a:extLst>
                <a:ext uri="{FF2B5EF4-FFF2-40B4-BE49-F238E27FC236}">
                  <a16:creationId xmlns:a16="http://schemas.microsoft.com/office/drawing/2014/main" id="{931B2462-85A7-7ABA-C0B7-4465AC9DC029}"/>
                </a:ext>
              </a:extLst>
            </p:cNvPr>
            <p:cNvSpPr/>
            <p:nvPr/>
          </p:nvSpPr>
          <p:spPr>
            <a:xfrm>
              <a:off x="4456875" y="2635825"/>
              <a:ext cx="481825" cy="282325"/>
            </a:xfrm>
            <a:custGeom>
              <a:avLst/>
              <a:gdLst/>
              <a:ahLst/>
              <a:cxnLst/>
              <a:rect l="l" t="t" r="r" b="b"/>
              <a:pathLst>
                <a:path w="19273" h="11293" extrusionOk="0">
                  <a:moveTo>
                    <a:pt x="1693" y="0"/>
                  </a:moveTo>
                  <a:cubicBezTo>
                    <a:pt x="756" y="0"/>
                    <a:pt x="1" y="759"/>
                    <a:pt x="1" y="1696"/>
                  </a:cubicBezTo>
                  <a:lnTo>
                    <a:pt x="1" y="11293"/>
                  </a:lnTo>
                  <a:lnTo>
                    <a:pt x="10245" y="11293"/>
                  </a:lnTo>
                  <a:lnTo>
                    <a:pt x="10245" y="7342"/>
                  </a:lnTo>
                  <a:cubicBezTo>
                    <a:pt x="10245" y="6092"/>
                    <a:pt x="11257" y="5083"/>
                    <a:pt x="12503" y="5083"/>
                  </a:cubicBezTo>
                  <a:lnTo>
                    <a:pt x="17020" y="5083"/>
                  </a:lnTo>
                  <a:cubicBezTo>
                    <a:pt x="18201" y="5083"/>
                    <a:pt x="19179" y="5993"/>
                    <a:pt x="19273" y="7167"/>
                  </a:cubicBezTo>
                  <a:lnTo>
                    <a:pt x="19273" y="1696"/>
                  </a:lnTo>
                  <a:cubicBezTo>
                    <a:pt x="19270" y="759"/>
                    <a:pt x="18514" y="0"/>
                    <a:pt x="175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06" name="Google Shape;5908;p70">
              <a:extLst>
                <a:ext uri="{FF2B5EF4-FFF2-40B4-BE49-F238E27FC236}">
                  <a16:creationId xmlns:a16="http://schemas.microsoft.com/office/drawing/2014/main" id="{5818BC84-B0C3-6C6C-F30E-F9C97EB06ABD}"/>
                </a:ext>
              </a:extLst>
            </p:cNvPr>
            <p:cNvSpPr/>
            <p:nvPr/>
          </p:nvSpPr>
          <p:spPr>
            <a:xfrm>
              <a:off x="4741225" y="2791125"/>
              <a:ext cx="169400" cy="42325"/>
            </a:xfrm>
            <a:custGeom>
              <a:avLst/>
              <a:gdLst/>
              <a:ahLst/>
              <a:cxnLst/>
              <a:rect l="l" t="t" r="r" b="b"/>
              <a:pathLst>
                <a:path w="6776" h="1693" extrusionOk="0">
                  <a:moveTo>
                    <a:pt x="1129" y="1"/>
                  </a:moveTo>
                  <a:cubicBezTo>
                    <a:pt x="506" y="1"/>
                    <a:pt x="0" y="503"/>
                    <a:pt x="0" y="1130"/>
                  </a:cubicBezTo>
                  <a:lnTo>
                    <a:pt x="0" y="1693"/>
                  </a:lnTo>
                  <a:lnTo>
                    <a:pt x="6775" y="1693"/>
                  </a:lnTo>
                  <a:lnTo>
                    <a:pt x="6775" y="1130"/>
                  </a:lnTo>
                  <a:cubicBezTo>
                    <a:pt x="6775" y="503"/>
                    <a:pt x="6270" y="1"/>
                    <a:pt x="564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407" name="Google Shape;5909;p70">
            <a:extLst>
              <a:ext uri="{FF2B5EF4-FFF2-40B4-BE49-F238E27FC236}">
                <a16:creationId xmlns:a16="http://schemas.microsoft.com/office/drawing/2014/main" id="{41B290AD-F68F-1F4F-6BA8-0D137B1BA94D}"/>
              </a:ext>
            </a:extLst>
          </p:cNvPr>
          <p:cNvGrpSpPr/>
          <p:nvPr/>
        </p:nvGrpSpPr>
        <p:grpSpPr>
          <a:xfrm>
            <a:off x="8376948" y="4461519"/>
            <a:ext cx="452548" cy="449615"/>
            <a:chOff x="5049575" y="4993600"/>
            <a:chExt cx="482050" cy="478925"/>
          </a:xfrm>
          <a:solidFill>
            <a:schemeClr val="tx1"/>
          </a:solidFill>
        </p:grpSpPr>
        <p:sp>
          <p:nvSpPr>
            <p:cNvPr id="408" name="Google Shape;5910;p70">
              <a:extLst>
                <a:ext uri="{FF2B5EF4-FFF2-40B4-BE49-F238E27FC236}">
                  <a16:creationId xmlns:a16="http://schemas.microsoft.com/office/drawing/2014/main" id="{1671F812-6245-8CE3-0FAA-74C5F96C5D6F}"/>
                </a:ext>
              </a:extLst>
            </p:cNvPr>
            <p:cNvSpPr/>
            <p:nvPr/>
          </p:nvSpPr>
          <p:spPr>
            <a:xfrm>
              <a:off x="5063200" y="5058825"/>
              <a:ext cx="315450" cy="164750"/>
            </a:xfrm>
            <a:custGeom>
              <a:avLst/>
              <a:gdLst/>
              <a:ahLst/>
              <a:cxnLst/>
              <a:rect l="l" t="t" r="r" b="b"/>
              <a:pathLst>
                <a:path w="12618" h="6590" extrusionOk="0">
                  <a:moveTo>
                    <a:pt x="3647" y="1"/>
                  </a:moveTo>
                  <a:lnTo>
                    <a:pt x="169" y="1846"/>
                  </a:lnTo>
                  <a:cubicBezTo>
                    <a:pt x="109" y="1877"/>
                    <a:pt x="51" y="1913"/>
                    <a:pt x="0" y="1952"/>
                  </a:cubicBezTo>
                  <a:lnTo>
                    <a:pt x="8892" y="6589"/>
                  </a:lnTo>
                  <a:lnTo>
                    <a:pt x="12617" y="4746"/>
                  </a:lnTo>
                  <a:lnTo>
                    <a:pt x="364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09" name="Google Shape;5911;p70">
              <a:extLst>
                <a:ext uri="{FF2B5EF4-FFF2-40B4-BE49-F238E27FC236}">
                  <a16:creationId xmlns:a16="http://schemas.microsoft.com/office/drawing/2014/main" id="{283F4C7E-48A2-037B-D156-426D73D2C00F}"/>
                </a:ext>
              </a:extLst>
            </p:cNvPr>
            <p:cNvSpPr/>
            <p:nvPr/>
          </p:nvSpPr>
          <p:spPr>
            <a:xfrm>
              <a:off x="5299425" y="5133350"/>
              <a:ext cx="232200" cy="339175"/>
            </a:xfrm>
            <a:custGeom>
              <a:avLst/>
              <a:gdLst/>
              <a:ahLst/>
              <a:cxnLst/>
              <a:rect l="l" t="t" r="r" b="b"/>
              <a:pathLst>
                <a:path w="9288" h="13567" extrusionOk="0">
                  <a:moveTo>
                    <a:pt x="9284" y="1"/>
                  </a:moveTo>
                  <a:lnTo>
                    <a:pt x="4837" y="2202"/>
                  </a:lnTo>
                  <a:lnTo>
                    <a:pt x="4837" y="4680"/>
                  </a:lnTo>
                  <a:cubicBezTo>
                    <a:pt x="4837" y="4993"/>
                    <a:pt x="4584" y="5246"/>
                    <a:pt x="4271" y="5246"/>
                  </a:cubicBezTo>
                  <a:cubicBezTo>
                    <a:pt x="3957" y="5246"/>
                    <a:pt x="3707" y="4993"/>
                    <a:pt x="3707" y="4680"/>
                  </a:cubicBezTo>
                  <a:lnTo>
                    <a:pt x="3707" y="2762"/>
                  </a:lnTo>
                  <a:lnTo>
                    <a:pt x="1" y="4593"/>
                  </a:lnTo>
                  <a:lnTo>
                    <a:pt x="1" y="13566"/>
                  </a:lnTo>
                  <a:cubicBezTo>
                    <a:pt x="13" y="13560"/>
                    <a:pt x="25" y="13557"/>
                    <a:pt x="37" y="13551"/>
                  </a:cubicBezTo>
                  <a:lnTo>
                    <a:pt x="8553" y="9236"/>
                  </a:lnTo>
                  <a:cubicBezTo>
                    <a:pt x="9004" y="9010"/>
                    <a:pt x="9287" y="8550"/>
                    <a:pt x="9287" y="8047"/>
                  </a:cubicBezTo>
                  <a:lnTo>
                    <a:pt x="9287" y="52"/>
                  </a:lnTo>
                  <a:cubicBezTo>
                    <a:pt x="9287" y="34"/>
                    <a:pt x="9287" y="19"/>
                    <a:pt x="92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10" name="Google Shape;5912;p70">
              <a:extLst>
                <a:ext uri="{FF2B5EF4-FFF2-40B4-BE49-F238E27FC236}">
                  <a16:creationId xmlns:a16="http://schemas.microsoft.com/office/drawing/2014/main" id="{2561D37B-3E06-A4A7-D7B8-F9DF68C45D3A}"/>
                </a:ext>
              </a:extLst>
            </p:cNvPr>
            <p:cNvSpPr/>
            <p:nvPr/>
          </p:nvSpPr>
          <p:spPr>
            <a:xfrm>
              <a:off x="5184475" y="4993600"/>
              <a:ext cx="334125" cy="168525"/>
            </a:xfrm>
            <a:custGeom>
              <a:avLst/>
              <a:gdLst/>
              <a:ahLst/>
              <a:cxnLst/>
              <a:rect l="l" t="t" r="r" b="b"/>
              <a:pathLst>
                <a:path w="13365" h="6741" extrusionOk="0">
                  <a:moveTo>
                    <a:pt x="4040" y="0"/>
                  </a:moveTo>
                  <a:cubicBezTo>
                    <a:pt x="3830" y="0"/>
                    <a:pt x="3621" y="50"/>
                    <a:pt x="3430" y="149"/>
                  </a:cubicBezTo>
                  <a:lnTo>
                    <a:pt x="0" y="1971"/>
                  </a:lnTo>
                  <a:lnTo>
                    <a:pt x="9013" y="6741"/>
                  </a:lnTo>
                  <a:lnTo>
                    <a:pt x="13364" y="4588"/>
                  </a:lnTo>
                  <a:cubicBezTo>
                    <a:pt x="13298" y="4537"/>
                    <a:pt x="13226" y="4492"/>
                    <a:pt x="13151" y="4455"/>
                  </a:cubicBezTo>
                  <a:lnTo>
                    <a:pt x="4638" y="140"/>
                  </a:lnTo>
                  <a:lnTo>
                    <a:pt x="4635" y="140"/>
                  </a:lnTo>
                  <a:cubicBezTo>
                    <a:pt x="4446" y="47"/>
                    <a:pt x="4243" y="0"/>
                    <a:pt x="4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11" name="Google Shape;5913;p70">
              <a:extLst>
                <a:ext uri="{FF2B5EF4-FFF2-40B4-BE49-F238E27FC236}">
                  <a16:creationId xmlns:a16="http://schemas.microsoft.com/office/drawing/2014/main" id="{127C3876-B514-DB6F-2F43-F219D451A265}"/>
                </a:ext>
              </a:extLst>
            </p:cNvPr>
            <p:cNvSpPr/>
            <p:nvPr/>
          </p:nvSpPr>
          <p:spPr>
            <a:xfrm>
              <a:off x="5049575" y="5132450"/>
              <a:ext cx="221650" cy="339925"/>
            </a:xfrm>
            <a:custGeom>
              <a:avLst/>
              <a:gdLst/>
              <a:ahLst/>
              <a:cxnLst/>
              <a:rect l="l" t="t" r="r" b="b"/>
              <a:pathLst>
                <a:path w="8866" h="13597" extrusionOk="0">
                  <a:moveTo>
                    <a:pt x="5803" y="5648"/>
                  </a:moveTo>
                  <a:cubicBezTo>
                    <a:pt x="5997" y="5648"/>
                    <a:pt x="6186" y="5748"/>
                    <a:pt x="6291" y="5927"/>
                  </a:cubicBezTo>
                  <a:cubicBezTo>
                    <a:pt x="6450" y="6195"/>
                    <a:pt x="6360" y="6541"/>
                    <a:pt x="6092" y="6701"/>
                  </a:cubicBezTo>
                  <a:lnTo>
                    <a:pt x="3843" y="8016"/>
                  </a:lnTo>
                  <a:lnTo>
                    <a:pt x="3834" y="8023"/>
                  </a:lnTo>
                  <a:lnTo>
                    <a:pt x="3831" y="8026"/>
                  </a:lnTo>
                  <a:lnTo>
                    <a:pt x="3818" y="8029"/>
                  </a:lnTo>
                  <a:cubicBezTo>
                    <a:pt x="3812" y="8032"/>
                    <a:pt x="3806" y="8035"/>
                    <a:pt x="3800" y="8038"/>
                  </a:cubicBezTo>
                  <a:lnTo>
                    <a:pt x="3785" y="8047"/>
                  </a:lnTo>
                  <a:lnTo>
                    <a:pt x="3767" y="8053"/>
                  </a:lnTo>
                  <a:lnTo>
                    <a:pt x="3752" y="8059"/>
                  </a:lnTo>
                  <a:lnTo>
                    <a:pt x="3734" y="8065"/>
                  </a:lnTo>
                  <a:lnTo>
                    <a:pt x="3716" y="8071"/>
                  </a:lnTo>
                  <a:lnTo>
                    <a:pt x="3698" y="8077"/>
                  </a:lnTo>
                  <a:cubicBezTo>
                    <a:pt x="3692" y="8077"/>
                    <a:pt x="3686" y="8080"/>
                    <a:pt x="3680" y="8080"/>
                  </a:cubicBezTo>
                  <a:cubicBezTo>
                    <a:pt x="3671" y="8083"/>
                    <a:pt x="3668" y="8083"/>
                    <a:pt x="3665" y="8083"/>
                  </a:cubicBezTo>
                  <a:lnTo>
                    <a:pt x="3641" y="8089"/>
                  </a:lnTo>
                  <a:lnTo>
                    <a:pt x="3629" y="8089"/>
                  </a:lnTo>
                  <a:cubicBezTo>
                    <a:pt x="3620" y="8089"/>
                    <a:pt x="3611" y="8092"/>
                    <a:pt x="3602" y="8092"/>
                  </a:cubicBezTo>
                  <a:lnTo>
                    <a:pt x="3484" y="8092"/>
                  </a:lnTo>
                  <a:lnTo>
                    <a:pt x="3466" y="8089"/>
                  </a:lnTo>
                  <a:cubicBezTo>
                    <a:pt x="3460" y="8089"/>
                    <a:pt x="3454" y="8086"/>
                    <a:pt x="3448" y="8086"/>
                  </a:cubicBezTo>
                  <a:cubicBezTo>
                    <a:pt x="3442" y="8083"/>
                    <a:pt x="3436" y="8083"/>
                    <a:pt x="3433" y="8080"/>
                  </a:cubicBezTo>
                  <a:lnTo>
                    <a:pt x="3412" y="8077"/>
                  </a:lnTo>
                  <a:cubicBezTo>
                    <a:pt x="3406" y="8077"/>
                    <a:pt x="3403" y="8074"/>
                    <a:pt x="3397" y="8071"/>
                  </a:cubicBezTo>
                  <a:lnTo>
                    <a:pt x="3376" y="8065"/>
                  </a:lnTo>
                  <a:lnTo>
                    <a:pt x="3361" y="8062"/>
                  </a:lnTo>
                  <a:lnTo>
                    <a:pt x="3343" y="8053"/>
                  </a:lnTo>
                  <a:lnTo>
                    <a:pt x="3328" y="8047"/>
                  </a:lnTo>
                  <a:lnTo>
                    <a:pt x="3310" y="8038"/>
                  </a:lnTo>
                  <a:lnTo>
                    <a:pt x="3295" y="8032"/>
                  </a:lnTo>
                  <a:cubicBezTo>
                    <a:pt x="3289" y="8029"/>
                    <a:pt x="3282" y="8026"/>
                    <a:pt x="3276" y="8019"/>
                  </a:cubicBezTo>
                  <a:lnTo>
                    <a:pt x="3261" y="8013"/>
                  </a:lnTo>
                  <a:lnTo>
                    <a:pt x="3246" y="8001"/>
                  </a:lnTo>
                  <a:cubicBezTo>
                    <a:pt x="3240" y="7998"/>
                    <a:pt x="3237" y="7995"/>
                    <a:pt x="3231" y="7992"/>
                  </a:cubicBezTo>
                  <a:lnTo>
                    <a:pt x="3216" y="7980"/>
                  </a:lnTo>
                  <a:cubicBezTo>
                    <a:pt x="3210" y="7977"/>
                    <a:pt x="3207" y="7974"/>
                    <a:pt x="3201" y="7968"/>
                  </a:cubicBezTo>
                  <a:cubicBezTo>
                    <a:pt x="3198" y="7965"/>
                    <a:pt x="3192" y="7962"/>
                    <a:pt x="3186" y="7956"/>
                  </a:cubicBezTo>
                  <a:lnTo>
                    <a:pt x="3174" y="7944"/>
                  </a:lnTo>
                  <a:lnTo>
                    <a:pt x="3159" y="7932"/>
                  </a:lnTo>
                  <a:lnTo>
                    <a:pt x="3147" y="7917"/>
                  </a:lnTo>
                  <a:cubicBezTo>
                    <a:pt x="3141" y="7914"/>
                    <a:pt x="3138" y="7908"/>
                    <a:pt x="3135" y="7905"/>
                  </a:cubicBezTo>
                  <a:lnTo>
                    <a:pt x="3120" y="7890"/>
                  </a:lnTo>
                  <a:lnTo>
                    <a:pt x="3111" y="7875"/>
                  </a:lnTo>
                  <a:cubicBezTo>
                    <a:pt x="3105" y="7869"/>
                    <a:pt x="3102" y="7863"/>
                    <a:pt x="3096" y="7857"/>
                  </a:cubicBezTo>
                  <a:lnTo>
                    <a:pt x="3087" y="7845"/>
                  </a:lnTo>
                  <a:lnTo>
                    <a:pt x="3075" y="7827"/>
                  </a:lnTo>
                  <a:lnTo>
                    <a:pt x="3069" y="7815"/>
                  </a:lnTo>
                  <a:lnTo>
                    <a:pt x="3069" y="7812"/>
                  </a:lnTo>
                  <a:lnTo>
                    <a:pt x="3063" y="7803"/>
                  </a:lnTo>
                  <a:lnTo>
                    <a:pt x="2415" y="6631"/>
                  </a:lnTo>
                  <a:cubicBezTo>
                    <a:pt x="2265" y="6357"/>
                    <a:pt x="2367" y="6014"/>
                    <a:pt x="2641" y="5863"/>
                  </a:cubicBezTo>
                  <a:lnTo>
                    <a:pt x="2635" y="5863"/>
                  </a:lnTo>
                  <a:cubicBezTo>
                    <a:pt x="2722" y="5816"/>
                    <a:pt x="2815" y="5793"/>
                    <a:pt x="2908" y="5793"/>
                  </a:cubicBezTo>
                  <a:cubicBezTo>
                    <a:pt x="3107" y="5793"/>
                    <a:pt x="3300" y="5899"/>
                    <a:pt x="3403" y="6086"/>
                  </a:cubicBezTo>
                  <a:lnTo>
                    <a:pt x="3770" y="6752"/>
                  </a:lnTo>
                  <a:lnTo>
                    <a:pt x="5520" y="5725"/>
                  </a:lnTo>
                  <a:cubicBezTo>
                    <a:pt x="5609" y="5673"/>
                    <a:pt x="5707" y="5648"/>
                    <a:pt x="5803" y="5648"/>
                  </a:cubicBezTo>
                  <a:close/>
                  <a:moveTo>
                    <a:pt x="6" y="1"/>
                  </a:moveTo>
                  <a:cubicBezTo>
                    <a:pt x="3" y="25"/>
                    <a:pt x="0" y="52"/>
                    <a:pt x="0" y="76"/>
                  </a:cubicBezTo>
                  <a:lnTo>
                    <a:pt x="0" y="8095"/>
                  </a:lnTo>
                  <a:cubicBezTo>
                    <a:pt x="0" y="8589"/>
                    <a:pt x="274" y="9043"/>
                    <a:pt x="714" y="9269"/>
                  </a:cubicBezTo>
                  <a:lnTo>
                    <a:pt x="8820" y="13572"/>
                  </a:lnTo>
                  <a:lnTo>
                    <a:pt x="8826" y="13575"/>
                  </a:lnTo>
                  <a:lnTo>
                    <a:pt x="8865" y="13596"/>
                  </a:lnTo>
                  <a:lnTo>
                    <a:pt x="8865" y="4620"/>
                  </a:ln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412" name="Google Shape;5914;p70">
            <a:extLst>
              <a:ext uri="{FF2B5EF4-FFF2-40B4-BE49-F238E27FC236}">
                <a16:creationId xmlns:a16="http://schemas.microsoft.com/office/drawing/2014/main" id="{890D0D9F-646E-2463-847E-3D0E477DC258}"/>
              </a:ext>
            </a:extLst>
          </p:cNvPr>
          <p:cNvGrpSpPr/>
          <p:nvPr/>
        </p:nvGrpSpPr>
        <p:grpSpPr>
          <a:xfrm>
            <a:off x="9947903" y="3341181"/>
            <a:ext cx="448395" cy="452313"/>
            <a:chOff x="4464775" y="3806475"/>
            <a:chExt cx="477625" cy="481800"/>
          </a:xfrm>
          <a:solidFill>
            <a:schemeClr val="tx1"/>
          </a:solidFill>
        </p:grpSpPr>
        <p:sp>
          <p:nvSpPr>
            <p:cNvPr id="413" name="Google Shape;5915;p70">
              <a:extLst>
                <a:ext uri="{FF2B5EF4-FFF2-40B4-BE49-F238E27FC236}">
                  <a16:creationId xmlns:a16="http://schemas.microsoft.com/office/drawing/2014/main" id="{29B87364-A9B5-3EDE-EA6B-0773AEF46071}"/>
                </a:ext>
              </a:extLst>
            </p:cNvPr>
            <p:cNvSpPr/>
            <p:nvPr/>
          </p:nvSpPr>
          <p:spPr>
            <a:xfrm>
              <a:off x="4726375" y="3806475"/>
              <a:ext cx="56500" cy="141125"/>
            </a:xfrm>
            <a:custGeom>
              <a:avLst/>
              <a:gdLst/>
              <a:ahLst/>
              <a:cxnLst/>
              <a:rect l="l" t="t" r="r" b="b"/>
              <a:pathLst>
                <a:path w="2260" h="5645" extrusionOk="0">
                  <a:moveTo>
                    <a:pt x="1133" y="1"/>
                  </a:moveTo>
                  <a:cubicBezTo>
                    <a:pt x="978" y="1"/>
                    <a:pt x="823" y="64"/>
                    <a:pt x="712" y="189"/>
                  </a:cubicBezTo>
                  <a:cubicBezTo>
                    <a:pt x="504" y="421"/>
                    <a:pt x="522" y="776"/>
                    <a:pt x="754" y="984"/>
                  </a:cubicBezTo>
                  <a:cubicBezTo>
                    <a:pt x="832" y="1056"/>
                    <a:pt x="1130" y="1385"/>
                    <a:pt x="1130" y="1695"/>
                  </a:cubicBezTo>
                  <a:cubicBezTo>
                    <a:pt x="1130" y="1990"/>
                    <a:pt x="850" y="2315"/>
                    <a:pt x="754" y="2402"/>
                  </a:cubicBezTo>
                  <a:cubicBezTo>
                    <a:pt x="678" y="2472"/>
                    <a:pt x="1" y="3101"/>
                    <a:pt x="1" y="3953"/>
                  </a:cubicBezTo>
                  <a:cubicBezTo>
                    <a:pt x="1" y="4802"/>
                    <a:pt x="675" y="5432"/>
                    <a:pt x="754" y="5501"/>
                  </a:cubicBezTo>
                  <a:cubicBezTo>
                    <a:pt x="861" y="5597"/>
                    <a:pt x="995" y="5644"/>
                    <a:pt x="1128" y="5644"/>
                  </a:cubicBezTo>
                  <a:cubicBezTo>
                    <a:pt x="1283" y="5644"/>
                    <a:pt x="1437" y="5580"/>
                    <a:pt x="1549" y="5456"/>
                  </a:cubicBezTo>
                  <a:cubicBezTo>
                    <a:pt x="1757" y="5224"/>
                    <a:pt x="1735" y="4869"/>
                    <a:pt x="1507" y="4661"/>
                  </a:cubicBezTo>
                  <a:cubicBezTo>
                    <a:pt x="1428" y="4588"/>
                    <a:pt x="1130" y="4260"/>
                    <a:pt x="1130" y="3950"/>
                  </a:cubicBezTo>
                  <a:cubicBezTo>
                    <a:pt x="1130" y="3655"/>
                    <a:pt x="1410" y="3330"/>
                    <a:pt x="1507" y="3242"/>
                  </a:cubicBezTo>
                  <a:cubicBezTo>
                    <a:pt x="1585" y="3173"/>
                    <a:pt x="2259" y="2544"/>
                    <a:pt x="2259" y="1692"/>
                  </a:cubicBezTo>
                  <a:cubicBezTo>
                    <a:pt x="2259" y="842"/>
                    <a:pt x="1585" y="213"/>
                    <a:pt x="1507" y="144"/>
                  </a:cubicBezTo>
                  <a:cubicBezTo>
                    <a:pt x="1399" y="48"/>
                    <a:pt x="1266" y="1"/>
                    <a:pt x="11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14" name="Google Shape;5916;p70">
              <a:extLst>
                <a:ext uri="{FF2B5EF4-FFF2-40B4-BE49-F238E27FC236}">
                  <a16:creationId xmlns:a16="http://schemas.microsoft.com/office/drawing/2014/main" id="{CA1EC6E0-D838-C2ED-2A99-699459756D71}"/>
                </a:ext>
              </a:extLst>
            </p:cNvPr>
            <p:cNvSpPr/>
            <p:nvPr/>
          </p:nvSpPr>
          <p:spPr>
            <a:xfrm>
              <a:off x="4641700" y="3806475"/>
              <a:ext cx="56475" cy="141125"/>
            </a:xfrm>
            <a:custGeom>
              <a:avLst/>
              <a:gdLst/>
              <a:ahLst/>
              <a:cxnLst/>
              <a:rect l="l" t="t" r="r" b="b"/>
              <a:pathLst>
                <a:path w="2259" h="5645" extrusionOk="0">
                  <a:moveTo>
                    <a:pt x="1132" y="1"/>
                  </a:moveTo>
                  <a:cubicBezTo>
                    <a:pt x="977" y="1"/>
                    <a:pt x="823" y="64"/>
                    <a:pt x="711" y="189"/>
                  </a:cubicBezTo>
                  <a:cubicBezTo>
                    <a:pt x="503" y="421"/>
                    <a:pt x="521" y="776"/>
                    <a:pt x="753" y="984"/>
                  </a:cubicBezTo>
                  <a:cubicBezTo>
                    <a:pt x="831" y="1056"/>
                    <a:pt x="1130" y="1385"/>
                    <a:pt x="1130" y="1695"/>
                  </a:cubicBezTo>
                  <a:cubicBezTo>
                    <a:pt x="1130" y="1990"/>
                    <a:pt x="849" y="2315"/>
                    <a:pt x="753" y="2402"/>
                  </a:cubicBezTo>
                  <a:cubicBezTo>
                    <a:pt x="678" y="2472"/>
                    <a:pt x="0" y="3101"/>
                    <a:pt x="0" y="3953"/>
                  </a:cubicBezTo>
                  <a:cubicBezTo>
                    <a:pt x="0" y="4802"/>
                    <a:pt x="675" y="5432"/>
                    <a:pt x="753" y="5501"/>
                  </a:cubicBezTo>
                  <a:cubicBezTo>
                    <a:pt x="860" y="5597"/>
                    <a:pt x="994" y="5644"/>
                    <a:pt x="1127" y="5644"/>
                  </a:cubicBezTo>
                  <a:cubicBezTo>
                    <a:pt x="1282" y="5644"/>
                    <a:pt x="1436" y="5580"/>
                    <a:pt x="1548" y="5456"/>
                  </a:cubicBezTo>
                  <a:cubicBezTo>
                    <a:pt x="1756" y="5224"/>
                    <a:pt x="1735" y="4869"/>
                    <a:pt x="1506" y="4661"/>
                  </a:cubicBezTo>
                  <a:cubicBezTo>
                    <a:pt x="1428" y="4588"/>
                    <a:pt x="1130" y="4260"/>
                    <a:pt x="1130" y="3950"/>
                  </a:cubicBezTo>
                  <a:cubicBezTo>
                    <a:pt x="1130" y="3655"/>
                    <a:pt x="1410" y="3330"/>
                    <a:pt x="1506" y="3242"/>
                  </a:cubicBezTo>
                  <a:cubicBezTo>
                    <a:pt x="1581" y="3173"/>
                    <a:pt x="2259" y="2544"/>
                    <a:pt x="2259" y="1692"/>
                  </a:cubicBezTo>
                  <a:cubicBezTo>
                    <a:pt x="2259" y="842"/>
                    <a:pt x="1581" y="213"/>
                    <a:pt x="1506" y="144"/>
                  </a:cubicBezTo>
                  <a:cubicBezTo>
                    <a:pt x="1399" y="48"/>
                    <a:pt x="1265" y="1"/>
                    <a:pt x="11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15" name="Google Shape;5917;p70">
              <a:extLst>
                <a:ext uri="{FF2B5EF4-FFF2-40B4-BE49-F238E27FC236}">
                  <a16:creationId xmlns:a16="http://schemas.microsoft.com/office/drawing/2014/main" id="{03851A3A-9DC1-B3F0-30ED-1237F0FEF0F0}"/>
                </a:ext>
              </a:extLst>
            </p:cNvPr>
            <p:cNvSpPr/>
            <p:nvPr/>
          </p:nvSpPr>
          <p:spPr>
            <a:xfrm>
              <a:off x="4557000" y="3806475"/>
              <a:ext cx="56500" cy="141125"/>
            </a:xfrm>
            <a:custGeom>
              <a:avLst/>
              <a:gdLst/>
              <a:ahLst/>
              <a:cxnLst/>
              <a:rect l="l" t="t" r="r" b="b"/>
              <a:pathLst>
                <a:path w="2260" h="5645" extrusionOk="0">
                  <a:moveTo>
                    <a:pt x="1132" y="1"/>
                  </a:moveTo>
                  <a:cubicBezTo>
                    <a:pt x="977" y="1"/>
                    <a:pt x="823" y="64"/>
                    <a:pt x="711" y="189"/>
                  </a:cubicBezTo>
                  <a:cubicBezTo>
                    <a:pt x="504" y="421"/>
                    <a:pt x="522" y="776"/>
                    <a:pt x="753" y="984"/>
                  </a:cubicBezTo>
                  <a:cubicBezTo>
                    <a:pt x="832" y="1056"/>
                    <a:pt x="1130" y="1385"/>
                    <a:pt x="1130" y="1695"/>
                  </a:cubicBezTo>
                  <a:cubicBezTo>
                    <a:pt x="1130" y="1990"/>
                    <a:pt x="850" y="2315"/>
                    <a:pt x="753" y="2402"/>
                  </a:cubicBezTo>
                  <a:cubicBezTo>
                    <a:pt x="678" y="2472"/>
                    <a:pt x="1" y="3101"/>
                    <a:pt x="1" y="3953"/>
                  </a:cubicBezTo>
                  <a:cubicBezTo>
                    <a:pt x="1" y="4802"/>
                    <a:pt x="675" y="5432"/>
                    <a:pt x="753" y="5501"/>
                  </a:cubicBezTo>
                  <a:cubicBezTo>
                    <a:pt x="861" y="5597"/>
                    <a:pt x="994" y="5644"/>
                    <a:pt x="1127" y="5644"/>
                  </a:cubicBezTo>
                  <a:cubicBezTo>
                    <a:pt x="1282" y="5644"/>
                    <a:pt x="1437" y="5580"/>
                    <a:pt x="1548" y="5456"/>
                  </a:cubicBezTo>
                  <a:cubicBezTo>
                    <a:pt x="1756" y="5224"/>
                    <a:pt x="1735" y="4869"/>
                    <a:pt x="1506" y="4661"/>
                  </a:cubicBezTo>
                  <a:cubicBezTo>
                    <a:pt x="1428" y="4588"/>
                    <a:pt x="1130" y="4260"/>
                    <a:pt x="1130" y="3950"/>
                  </a:cubicBezTo>
                  <a:cubicBezTo>
                    <a:pt x="1130" y="3655"/>
                    <a:pt x="1410" y="3330"/>
                    <a:pt x="1506" y="3242"/>
                  </a:cubicBezTo>
                  <a:cubicBezTo>
                    <a:pt x="1582" y="3173"/>
                    <a:pt x="2259" y="2544"/>
                    <a:pt x="2259" y="1692"/>
                  </a:cubicBezTo>
                  <a:cubicBezTo>
                    <a:pt x="2259" y="842"/>
                    <a:pt x="1582" y="213"/>
                    <a:pt x="1506" y="144"/>
                  </a:cubicBezTo>
                  <a:cubicBezTo>
                    <a:pt x="1399" y="48"/>
                    <a:pt x="1265" y="1"/>
                    <a:pt x="11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16" name="Google Shape;5918;p70">
              <a:extLst>
                <a:ext uri="{FF2B5EF4-FFF2-40B4-BE49-F238E27FC236}">
                  <a16:creationId xmlns:a16="http://schemas.microsoft.com/office/drawing/2014/main" id="{98A88EE6-4671-5534-0586-EAAA260CC2C2}"/>
                </a:ext>
              </a:extLst>
            </p:cNvPr>
            <p:cNvSpPr/>
            <p:nvPr/>
          </p:nvSpPr>
          <p:spPr>
            <a:xfrm>
              <a:off x="4464775" y="4230875"/>
              <a:ext cx="395250" cy="57400"/>
            </a:xfrm>
            <a:custGeom>
              <a:avLst/>
              <a:gdLst/>
              <a:ahLst/>
              <a:cxnLst/>
              <a:rect l="l" t="t" r="r" b="b"/>
              <a:pathLst>
                <a:path w="15810" h="2296" extrusionOk="0">
                  <a:moveTo>
                    <a:pt x="567" y="1"/>
                  </a:moveTo>
                  <a:cubicBezTo>
                    <a:pt x="254" y="1"/>
                    <a:pt x="1" y="251"/>
                    <a:pt x="1" y="564"/>
                  </a:cubicBezTo>
                  <a:cubicBezTo>
                    <a:pt x="1" y="877"/>
                    <a:pt x="254" y="1130"/>
                    <a:pt x="567" y="1130"/>
                  </a:cubicBezTo>
                  <a:lnTo>
                    <a:pt x="1910" y="1130"/>
                  </a:lnTo>
                  <a:lnTo>
                    <a:pt x="2006" y="1359"/>
                  </a:lnTo>
                  <a:cubicBezTo>
                    <a:pt x="2291" y="1932"/>
                    <a:pt x="2875" y="2295"/>
                    <a:pt x="3516" y="2295"/>
                  </a:cubicBezTo>
                  <a:cubicBezTo>
                    <a:pt x="3519" y="2295"/>
                    <a:pt x="3521" y="2295"/>
                    <a:pt x="3524" y="2295"/>
                  </a:cubicBezTo>
                  <a:lnTo>
                    <a:pt x="12290" y="2295"/>
                  </a:lnTo>
                  <a:cubicBezTo>
                    <a:pt x="12292" y="2295"/>
                    <a:pt x="12295" y="2295"/>
                    <a:pt x="12298" y="2295"/>
                  </a:cubicBezTo>
                  <a:cubicBezTo>
                    <a:pt x="12936" y="2295"/>
                    <a:pt x="13520" y="1932"/>
                    <a:pt x="13804" y="1359"/>
                  </a:cubicBezTo>
                  <a:lnTo>
                    <a:pt x="13901" y="1130"/>
                  </a:lnTo>
                  <a:lnTo>
                    <a:pt x="15247" y="1130"/>
                  </a:lnTo>
                  <a:cubicBezTo>
                    <a:pt x="15557" y="1130"/>
                    <a:pt x="15810" y="877"/>
                    <a:pt x="15810" y="564"/>
                  </a:cubicBezTo>
                  <a:cubicBezTo>
                    <a:pt x="15810" y="251"/>
                    <a:pt x="15557" y="1"/>
                    <a:pt x="152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17" name="Google Shape;5919;p70">
              <a:extLst>
                <a:ext uri="{FF2B5EF4-FFF2-40B4-BE49-F238E27FC236}">
                  <a16:creationId xmlns:a16="http://schemas.microsoft.com/office/drawing/2014/main" id="{97179ED9-7D79-2F00-1422-2CE4086F0758}"/>
                </a:ext>
              </a:extLst>
            </p:cNvPr>
            <p:cNvSpPr/>
            <p:nvPr/>
          </p:nvSpPr>
          <p:spPr>
            <a:xfrm>
              <a:off x="4840675" y="4007300"/>
              <a:ext cx="101725" cy="166025"/>
            </a:xfrm>
            <a:custGeom>
              <a:avLst/>
              <a:gdLst/>
              <a:ahLst/>
              <a:cxnLst/>
              <a:rect l="l" t="t" r="r" b="b"/>
              <a:pathLst>
                <a:path w="4069" h="6641" extrusionOk="0">
                  <a:moveTo>
                    <a:pt x="1870" y="0"/>
                  </a:moveTo>
                  <a:cubicBezTo>
                    <a:pt x="1852" y="380"/>
                    <a:pt x="1837" y="759"/>
                    <a:pt x="1795" y="1130"/>
                  </a:cubicBezTo>
                  <a:cubicBezTo>
                    <a:pt x="1927" y="1181"/>
                    <a:pt x="2048" y="1256"/>
                    <a:pt x="2150" y="1355"/>
                  </a:cubicBezTo>
                  <a:cubicBezTo>
                    <a:pt x="2800" y="2006"/>
                    <a:pt x="2433" y="3469"/>
                    <a:pt x="1352" y="4550"/>
                  </a:cubicBezTo>
                  <a:cubicBezTo>
                    <a:pt x="1177" y="4722"/>
                    <a:pt x="991" y="4879"/>
                    <a:pt x="792" y="5017"/>
                  </a:cubicBezTo>
                  <a:cubicBezTo>
                    <a:pt x="566" y="5577"/>
                    <a:pt x="301" y="6119"/>
                    <a:pt x="0" y="6640"/>
                  </a:cubicBezTo>
                  <a:cubicBezTo>
                    <a:pt x="747" y="6429"/>
                    <a:pt x="1506" y="5993"/>
                    <a:pt x="2150" y="5348"/>
                  </a:cubicBezTo>
                  <a:cubicBezTo>
                    <a:pt x="3716" y="3782"/>
                    <a:pt x="4068" y="1678"/>
                    <a:pt x="2948" y="557"/>
                  </a:cubicBezTo>
                  <a:cubicBezTo>
                    <a:pt x="2656" y="268"/>
                    <a:pt x="2280" y="97"/>
                    <a:pt x="18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18" name="Google Shape;5920;p70">
              <a:extLst>
                <a:ext uri="{FF2B5EF4-FFF2-40B4-BE49-F238E27FC236}">
                  <a16:creationId xmlns:a16="http://schemas.microsoft.com/office/drawing/2014/main" id="{9CC4E106-5EA9-A505-C1BD-E1D68037E8FF}"/>
                </a:ext>
              </a:extLst>
            </p:cNvPr>
            <p:cNvSpPr/>
            <p:nvPr/>
          </p:nvSpPr>
          <p:spPr>
            <a:xfrm>
              <a:off x="4464775" y="3976800"/>
              <a:ext cx="395250" cy="225875"/>
            </a:xfrm>
            <a:custGeom>
              <a:avLst/>
              <a:gdLst/>
              <a:ahLst/>
              <a:cxnLst/>
              <a:rect l="l" t="t" r="r" b="b"/>
              <a:pathLst>
                <a:path w="15810" h="9035" extrusionOk="0">
                  <a:moveTo>
                    <a:pt x="564" y="1"/>
                  </a:moveTo>
                  <a:cubicBezTo>
                    <a:pt x="254" y="1"/>
                    <a:pt x="1" y="251"/>
                    <a:pt x="1" y="564"/>
                  </a:cubicBezTo>
                  <a:cubicBezTo>
                    <a:pt x="1" y="3930"/>
                    <a:pt x="1157" y="7026"/>
                    <a:pt x="3075" y="9035"/>
                  </a:cubicBezTo>
                  <a:lnTo>
                    <a:pt x="12735" y="9035"/>
                  </a:lnTo>
                  <a:cubicBezTo>
                    <a:pt x="14654" y="7026"/>
                    <a:pt x="15810" y="3930"/>
                    <a:pt x="15810" y="564"/>
                  </a:cubicBezTo>
                  <a:cubicBezTo>
                    <a:pt x="15810" y="251"/>
                    <a:pt x="15557" y="1"/>
                    <a:pt x="152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419" name="Google Shape;5921;p70">
            <a:extLst>
              <a:ext uri="{FF2B5EF4-FFF2-40B4-BE49-F238E27FC236}">
                <a16:creationId xmlns:a16="http://schemas.microsoft.com/office/drawing/2014/main" id="{49F70FE0-1BD8-31B6-66FB-A9BA3407ADD3}"/>
              </a:ext>
            </a:extLst>
          </p:cNvPr>
          <p:cNvGrpSpPr/>
          <p:nvPr/>
        </p:nvGrpSpPr>
        <p:grpSpPr>
          <a:xfrm>
            <a:off x="8299640" y="3891751"/>
            <a:ext cx="397559" cy="452291"/>
            <a:chOff x="2707950" y="4399325"/>
            <a:chExt cx="423475" cy="481775"/>
          </a:xfrm>
          <a:solidFill>
            <a:schemeClr val="tx1"/>
          </a:solidFill>
        </p:grpSpPr>
        <p:sp>
          <p:nvSpPr>
            <p:cNvPr id="420" name="Google Shape;5922;p70">
              <a:extLst>
                <a:ext uri="{FF2B5EF4-FFF2-40B4-BE49-F238E27FC236}">
                  <a16:creationId xmlns:a16="http://schemas.microsoft.com/office/drawing/2014/main" id="{94668EA5-FD04-8ABE-7EE8-F8A4EB2BCC13}"/>
                </a:ext>
              </a:extLst>
            </p:cNvPr>
            <p:cNvSpPr/>
            <p:nvPr/>
          </p:nvSpPr>
          <p:spPr>
            <a:xfrm>
              <a:off x="2905550" y="4515000"/>
              <a:ext cx="28275" cy="366100"/>
            </a:xfrm>
            <a:custGeom>
              <a:avLst/>
              <a:gdLst/>
              <a:ahLst/>
              <a:cxnLst/>
              <a:rect l="l" t="t" r="r" b="b"/>
              <a:pathLst>
                <a:path w="1131" h="14644" extrusionOk="0">
                  <a:moveTo>
                    <a:pt x="1" y="0"/>
                  </a:moveTo>
                  <a:lnTo>
                    <a:pt x="1" y="14644"/>
                  </a:lnTo>
                  <a:lnTo>
                    <a:pt x="1130" y="14644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21" name="Google Shape;5923;p70">
              <a:extLst>
                <a:ext uri="{FF2B5EF4-FFF2-40B4-BE49-F238E27FC236}">
                  <a16:creationId xmlns:a16="http://schemas.microsoft.com/office/drawing/2014/main" id="{3740ACBB-9919-CCA0-6C36-083C5D5C6988}"/>
                </a:ext>
              </a:extLst>
            </p:cNvPr>
            <p:cNvSpPr/>
            <p:nvPr/>
          </p:nvSpPr>
          <p:spPr>
            <a:xfrm>
              <a:off x="2962025" y="4710725"/>
              <a:ext cx="141175" cy="29225"/>
            </a:xfrm>
            <a:custGeom>
              <a:avLst/>
              <a:gdLst/>
              <a:ahLst/>
              <a:cxnLst/>
              <a:rect l="l" t="t" r="r" b="b"/>
              <a:pathLst>
                <a:path w="5647" h="1169" extrusionOk="0">
                  <a:moveTo>
                    <a:pt x="0" y="0"/>
                  </a:moveTo>
                  <a:lnTo>
                    <a:pt x="0" y="1169"/>
                  </a:lnTo>
                  <a:lnTo>
                    <a:pt x="5646" y="1169"/>
                  </a:lnTo>
                  <a:lnTo>
                    <a:pt x="564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22" name="Google Shape;5924;p70">
              <a:extLst>
                <a:ext uri="{FF2B5EF4-FFF2-40B4-BE49-F238E27FC236}">
                  <a16:creationId xmlns:a16="http://schemas.microsoft.com/office/drawing/2014/main" id="{F42B0DF0-7838-2B66-585E-B43301469B28}"/>
                </a:ext>
              </a:extLst>
            </p:cNvPr>
            <p:cNvSpPr/>
            <p:nvPr/>
          </p:nvSpPr>
          <p:spPr>
            <a:xfrm>
              <a:off x="2962025" y="4768175"/>
              <a:ext cx="141175" cy="112925"/>
            </a:xfrm>
            <a:custGeom>
              <a:avLst/>
              <a:gdLst/>
              <a:ahLst/>
              <a:cxnLst/>
              <a:rect l="l" t="t" r="r" b="b"/>
              <a:pathLst>
                <a:path w="5647" h="4517" extrusionOk="0">
                  <a:moveTo>
                    <a:pt x="0" y="0"/>
                  </a:moveTo>
                  <a:lnTo>
                    <a:pt x="0" y="4517"/>
                  </a:lnTo>
                  <a:lnTo>
                    <a:pt x="3951" y="4517"/>
                  </a:lnTo>
                  <a:cubicBezTo>
                    <a:pt x="4888" y="4517"/>
                    <a:pt x="5646" y="3758"/>
                    <a:pt x="5646" y="2825"/>
                  </a:cubicBezTo>
                  <a:lnTo>
                    <a:pt x="564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23" name="Google Shape;5925;p70">
              <a:extLst>
                <a:ext uri="{FF2B5EF4-FFF2-40B4-BE49-F238E27FC236}">
                  <a16:creationId xmlns:a16="http://schemas.microsoft.com/office/drawing/2014/main" id="{CDFE2CFC-5177-8822-F17D-4DF669262891}"/>
                </a:ext>
              </a:extLst>
            </p:cNvPr>
            <p:cNvSpPr/>
            <p:nvPr/>
          </p:nvSpPr>
          <p:spPr>
            <a:xfrm>
              <a:off x="2736175" y="4710725"/>
              <a:ext cx="141175" cy="29225"/>
            </a:xfrm>
            <a:custGeom>
              <a:avLst/>
              <a:gdLst/>
              <a:ahLst/>
              <a:cxnLst/>
              <a:rect l="l" t="t" r="r" b="b"/>
              <a:pathLst>
                <a:path w="5647" h="1169" extrusionOk="0">
                  <a:moveTo>
                    <a:pt x="1" y="0"/>
                  </a:moveTo>
                  <a:lnTo>
                    <a:pt x="1" y="1169"/>
                  </a:lnTo>
                  <a:lnTo>
                    <a:pt x="5647" y="1169"/>
                  </a:lnTo>
                  <a:lnTo>
                    <a:pt x="56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24" name="Google Shape;5926;p70">
              <a:extLst>
                <a:ext uri="{FF2B5EF4-FFF2-40B4-BE49-F238E27FC236}">
                  <a16:creationId xmlns:a16="http://schemas.microsoft.com/office/drawing/2014/main" id="{F3C74EE9-1EA6-5793-4B3A-5D5B403226B6}"/>
                </a:ext>
              </a:extLst>
            </p:cNvPr>
            <p:cNvSpPr/>
            <p:nvPr/>
          </p:nvSpPr>
          <p:spPr>
            <a:xfrm>
              <a:off x="2736175" y="4768175"/>
              <a:ext cx="141175" cy="112925"/>
            </a:xfrm>
            <a:custGeom>
              <a:avLst/>
              <a:gdLst/>
              <a:ahLst/>
              <a:cxnLst/>
              <a:rect l="l" t="t" r="r" b="b"/>
              <a:pathLst>
                <a:path w="5647" h="4517" extrusionOk="0">
                  <a:moveTo>
                    <a:pt x="1" y="0"/>
                  </a:moveTo>
                  <a:lnTo>
                    <a:pt x="1" y="2825"/>
                  </a:lnTo>
                  <a:cubicBezTo>
                    <a:pt x="1" y="3758"/>
                    <a:pt x="759" y="4517"/>
                    <a:pt x="1693" y="4517"/>
                  </a:cubicBezTo>
                  <a:lnTo>
                    <a:pt x="5647" y="4517"/>
                  </a:lnTo>
                  <a:lnTo>
                    <a:pt x="56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25" name="Google Shape;5927;p70">
              <a:extLst>
                <a:ext uri="{FF2B5EF4-FFF2-40B4-BE49-F238E27FC236}">
                  <a16:creationId xmlns:a16="http://schemas.microsoft.com/office/drawing/2014/main" id="{EB7998E0-B89A-084C-1F8F-16839D067240}"/>
                </a:ext>
              </a:extLst>
            </p:cNvPr>
            <p:cNvSpPr/>
            <p:nvPr/>
          </p:nvSpPr>
          <p:spPr>
            <a:xfrm>
              <a:off x="2707950" y="4515075"/>
              <a:ext cx="169400" cy="82825"/>
            </a:xfrm>
            <a:custGeom>
              <a:avLst/>
              <a:gdLst/>
              <a:ahLst/>
              <a:cxnLst/>
              <a:rect l="l" t="t" r="r" b="b"/>
              <a:pathLst>
                <a:path w="6776" h="3313" extrusionOk="0">
                  <a:moveTo>
                    <a:pt x="1693" y="0"/>
                  </a:moveTo>
                  <a:cubicBezTo>
                    <a:pt x="759" y="0"/>
                    <a:pt x="0" y="756"/>
                    <a:pt x="0" y="1693"/>
                  </a:cubicBezTo>
                  <a:lnTo>
                    <a:pt x="0" y="2747"/>
                  </a:lnTo>
                  <a:cubicBezTo>
                    <a:pt x="0" y="3060"/>
                    <a:pt x="253" y="3313"/>
                    <a:pt x="563" y="3313"/>
                  </a:cubicBezTo>
                  <a:lnTo>
                    <a:pt x="6776" y="3313"/>
                  </a:lnTo>
                  <a:lnTo>
                    <a:pt x="677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26" name="Google Shape;5928;p70">
              <a:extLst>
                <a:ext uri="{FF2B5EF4-FFF2-40B4-BE49-F238E27FC236}">
                  <a16:creationId xmlns:a16="http://schemas.microsoft.com/office/drawing/2014/main" id="{6D37BF73-6BDB-E383-D6B0-9B0E2A900180}"/>
                </a:ext>
              </a:extLst>
            </p:cNvPr>
            <p:cNvSpPr/>
            <p:nvPr/>
          </p:nvSpPr>
          <p:spPr>
            <a:xfrm>
              <a:off x="2736175" y="4626025"/>
              <a:ext cx="141175" cy="56500"/>
            </a:xfrm>
            <a:custGeom>
              <a:avLst/>
              <a:gdLst/>
              <a:ahLst/>
              <a:cxnLst/>
              <a:rect l="l" t="t" r="r" b="b"/>
              <a:pathLst>
                <a:path w="5647" h="2260" extrusionOk="0">
                  <a:moveTo>
                    <a:pt x="1" y="1"/>
                  </a:moveTo>
                  <a:lnTo>
                    <a:pt x="1" y="2259"/>
                  </a:lnTo>
                  <a:lnTo>
                    <a:pt x="5647" y="2259"/>
                  </a:lnTo>
                  <a:lnTo>
                    <a:pt x="564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27" name="Google Shape;5929;p70">
              <a:extLst>
                <a:ext uri="{FF2B5EF4-FFF2-40B4-BE49-F238E27FC236}">
                  <a16:creationId xmlns:a16="http://schemas.microsoft.com/office/drawing/2014/main" id="{57EEAB27-4AC3-AEB7-15A8-1268E6D3723B}"/>
                </a:ext>
              </a:extLst>
            </p:cNvPr>
            <p:cNvSpPr/>
            <p:nvPr/>
          </p:nvSpPr>
          <p:spPr>
            <a:xfrm>
              <a:off x="2850525" y="4430375"/>
              <a:ext cx="138325" cy="56500"/>
            </a:xfrm>
            <a:custGeom>
              <a:avLst/>
              <a:gdLst/>
              <a:ahLst/>
              <a:cxnLst/>
              <a:rect l="l" t="t" r="r" b="b"/>
              <a:pathLst>
                <a:path w="5533" h="2260" extrusionOk="0">
                  <a:moveTo>
                    <a:pt x="2765" y="1"/>
                  </a:moveTo>
                  <a:cubicBezTo>
                    <a:pt x="1500" y="1"/>
                    <a:pt x="275" y="916"/>
                    <a:pt x="1" y="2259"/>
                  </a:cubicBezTo>
                  <a:lnTo>
                    <a:pt x="5532" y="2259"/>
                  </a:lnTo>
                  <a:cubicBezTo>
                    <a:pt x="5258" y="910"/>
                    <a:pt x="4030" y="1"/>
                    <a:pt x="27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28" name="Google Shape;5930;p70">
              <a:extLst>
                <a:ext uri="{FF2B5EF4-FFF2-40B4-BE49-F238E27FC236}">
                  <a16:creationId xmlns:a16="http://schemas.microsoft.com/office/drawing/2014/main" id="{B32C1F53-37A8-ACDC-2D82-D74A96C1CEA9}"/>
                </a:ext>
              </a:extLst>
            </p:cNvPr>
            <p:cNvSpPr/>
            <p:nvPr/>
          </p:nvSpPr>
          <p:spPr>
            <a:xfrm>
              <a:off x="2974300" y="4399350"/>
              <a:ext cx="129650" cy="87525"/>
            </a:xfrm>
            <a:custGeom>
              <a:avLst/>
              <a:gdLst/>
              <a:ahLst/>
              <a:cxnLst/>
              <a:rect l="l" t="t" r="r" b="b"/>
              <a:pathLst>
                <a:path w="5186" h="3501" extrusionOk="0">
                  <a:moveTo>
                    <a:pt x="2058" y="0"/>
                  </a:moveTo>
                  <a:cubicBezTo>
                    <a:pt x="1374" y="0"/>
                    <a:pt x="670" y="239"/>
                    <a:pt x="0" y="775"/>
                  </a:cubicBezTo>
                  <a:cubicBezTo>
                    <a:pt x="931" y="1398"/>
                    <a:pt x="1554" y="2389"/>
                    <a:pt x="1714" y="3500"/>
                  </a:cubicBezTo>
                  <a:lnTo>
                    <a:pt x="4397" y="3500"/>
                  </a:lnTo>
                  <a:cubicBezTo>
                    <a:pt x="4842" y="3497"/>
                    <a:pt x="5185" y="3109"/>
                    <a:pt x="5131" y="2666"/>
                  </a:cubicBezTo>
                  <a:cubicBezTo>
                    <a:pt x="5128" y="2639"/>
                    <a:pt x="5125" y="2609"/>
                    <a:pt x="5119" y="2579"/>
                  </a:cubicBezTo>
                  <a:cubicBezTo>
                    <a:pt x="4936" y="1482"/>
                    <a:pt x="4207" y="609"/>
                    <a:pt x="3171" y="212"/>
                  </a:cubicBezTo>
                  <a:cubicBezTo>
                    <a:pt x="2813" y="74"/>
                    <a:pt x="2438" y="0"/>
                    <a:pt x="20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29" name="Google Shape;5931;p70">
              <a:extLst>
                <a:ext uri="{FF2B5EF4-FFF2-40B4-BE49-F238E27FC236}">
                  <a16:creationId xmlns:a16="http://schemas.microsoft.com/office/drawing/2014/main" id="{BE02A82B-754B-280B-CBFB-74B533FB4A72}"/>
                </a:ext>
              </a:extLst>
            </p:cNvPr>
            <p:cNvSpPr/>
            <p:nvPr/>
          </p:nvSpPr>
          <p:spPr>
            <a:xfrm>
              <a:off x="2735425" y="4399325"/>
              <a:ext cx="129650" cy="87475"/>
            </a:xfrm>
            <a:custGeom>
              <a:avLst/>
              <a:gdLst/>
              <a:ahLst/>
              <a:cxnLst/>
              <a:rect l="l" t="t" r="r" b="b"/>
              <a:pathLst>
                <a:path w="5186" h="3499" extrusionOk="0">
                  <a:moveTo>
                    <a:pt x="3150" y="0"/>
                  </a:moveTo>
                  <a:cubicBezTo>
                    <a:pt x="2765" y="0"/>
                    <a:pt x="2385" y="77"/>
                    <a:pt x="2015" y="219"/>
                  </a:cubicBezTo>
                  <a:cubicBezTo>
                    <a:pt x="979" y="616"/>
                    <a:pt x="250" y="1483"/>
                    <a:pt x="67" y="2580"/>
                  </a:cubicBezTo>
                  <a:cubicBezTo>
                    <a:pt x="64" y="2610"/>
                    <a:pt x="58" y="2637"/>
                    <a:pt x="55" y="2667"/>
                  </a:cubicBezTo>
                  <a:cubicBezTo>
                    <a:pt x="0" y="3110"/>
                    <a:pt x="344" y="3498"/>
                    <a:pt x="789" y="3498"/>
                  </a:cubicBezTo>
                  <a:lnTo>
                    <a:pt x="3475" y="3498"/>
                  </a:lnTo>
                  <a:cubicBezTo>
                    <a:pt x="3632" y="2390"/>
                    <a:pt x="4255" y="1399"/>
                    <a:pt x="5186" y="776"/>
                  </a:cubicBezTo>
                  <a:cubicBezTo>
                    <a:pt x="4510" y="236"/>
                    <a:pt x="3823" y="0"/>
                    <a:pt x="315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30" name="Google Shape;5932;p70">
              <a:extLst>
                <a:ext uri="{FF2B5EF4-FFF2-40B4-BE49-F238E27FC236}">
                  <a16:creationId xmlns:a16="http://schemas.microsoft.com/office/drawing/2014/main" id="{86DBE0B7-B704-2714-B27E-2AB8E009E3C9}"/>
                </a:ext>
              </a:extLst>
            </p:cNvPr>
            <p:cNvSpPr/>
            <p:nvPr/>
          </p:nvSpPr>
          <p:spPr>
            <a:xfrm>
              <a:off x="2962025" y="4515075"/>
              <a:ext cx="169400" cy="82825"/>
            </a:xfrm>
            <a:custGeom>
              <a:avLst/>
              <a:gdLst/>
              <a:ahLst/>
              <a:cxnLst/>
              <a:rect l="l" t="t" r="r" b="b"/>
              <a:pathLst>
                <a:path w="6776" h="3313" extrusionOk="0">
                  <a:moveTo>
                    <a:pt x="0" y="0"/>
                  </a:moveTo>
                  <a:lnTo>
                    <a:pt x="0" y="3313"/>
                  </a:lnTo>
                  <a:lnTo>
                    <a:pt x="6209" y="3313"/>
                  </a:lnTo>
                  <a:cubicBezTo>
                    <a:pt x="6523" y="3313"/>
                    <a:pt x="6776" y="3060"/>
                    <a:pt x="6776" y="2747"/>
                  </a:cubicBezTo>
                  <a:lnTo>
                    <a:pt x="6776" y="1693"/>
                  </a:lnTo>
                  <a:cubicBezTo>
                    <a:pt x="6776" y="756"/>
                    <a:pt x="6017" y="0"/>
                    <a:pt x="50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31" name="Google Shape;5933;p70">
              <a:extLst>
                <a:ext uri="{FF2B5EF4-FFF2-40B4-BE49-F238E27FC236}">
                  <a16:creationId xmlns:a16="http://schemas.microsoft.com/office/drawing/2014/main" id="{E7E4CDE0-15F3-1F52-0722-BCF960E64323}"/>
                </a:ext>
              </a:extLst>
            </p:cNvPr>
            <p:cNvSpPr/>
            <p:nvPr/>
          </p:nvSpPr>
          <p:spPr>
            <a:xfrm>
              <a:off x="2962025" y="4626025"/>
              <a:ext cx="141175" cy="56500"/>
            </a:xfrm>
            <a:custGeom>
              <a:avLst/>
              <a:gdLst/>
              <a:ahLst/>
              <a:cxnLst/>
              <a:rect l="l" t="t" r="r" b="b"/>
              <a:pathLst>
                <a:path w="5647" h="2260" extrusionOk="0">
                  <a:moveTo>
                    <a:pt x="0" y="1"/>
                  </a:moveTo>
                  <a:lnTo>
                    <a:pt x="0" y="2259"/>
                  </a:lnTo>
                  <a:lnTo>
                    <a:pt x="5646" y="2259"/>
                  </a:lnTo>
                  <a:lnTo>
                    <a:pt x="564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432" name="Google Shape;3278;p65">
            <a:extLst>
              <a:ext uri="{FF2B5EF4-FFF2-40B4-BE49-F238E27FC236}">
                <a16:creationId xmlns:a16="http://schemas.microsoft.com/office/drawing/2014/main" id="{C42A276E-12D1-52C6-A2D6-3CAE1173974A}"/>
              </a:ext>
            </a:extLst>
          </p:cNvPr>
          <p:cNvGrpSpPr/>
          <p:nvPr/>
        </p:nvGrpSpPr>
        <p:grpSpPr>
          <a:xfrm>
            <a:off x="2239316" y="5128436"/>
            <a:ext cx="720000" cy="648000"/>
            <a:chOff x="6015419" y="3716859"/>
            <a:chExt cx="557671" cy="511283"/>
          </a:xfrm>
          <a:solidFill>
            <a:schemeClr val="tx1"/>
          </a:solidFill>
        </p:grpSpPr>
        <p:sp>
          <p:nvSpPr>
            <p:cNvPr id="433" name="Google Shape;3279;p65">
              <a:extLst>
                <a:ext uri="{FF2B5EF4-FFF2-40B4-BE49-F238E27FC236}">
                  <a16:creationId xmlns:a16="http://schemas.microsoft.com/office/drawing/2014/main" id="{ABC93913-4E5D-07DF-3934-F80445AF7613}"/>
                </a:ext>
              </a:extLst>
            </p:cNvPr>
            <p:cNvSpPr/>
            <p:nvPr/>
          </p:nvSpPr>
          <p:spPr>
            <a:xfrm>
              <a:off x="6015419" y="3716859"/>
              <a:ext cx="557671" cy="511283"/>
            </a:xfrm>
            <a:custGeom>
              <a:avLst/>
              <a:gdLst/>
              <a:ahLst/>
              <a:cxnLst/>
              <a:rect l="l" t="t" r="r" b="b"/>
              <a:pathLst>
                <a:path w="96650" h="88649" extrusionOk="0">
                  <a:moveTo>
                    <a:pt x="48692" y="0"/>
                  </a:moveTo>
                  <a:cubicBezTo>
                    <a:pt x="46526" y="0"/>
                    <a:pt x="44332" y="152"/>
                    <a:pt x="42124" y="465"/>
                  </a:cubicBezTo>
                  <a:cubicBezTo>
                    <a:pt x="17336" y="3960"/>
                    <a:pt x="1" y="26441"/>
                    <a:pt x="3443" y="50679"/>
                  </a:cubicBezTo>
                  <a:cubicBezTo>
                    <a:pt x="6564" y="72751"/>
                    <a:pt x="25836" y="88649"/>
                    <a:pt x="48004" y="88649"/>
                  </a:cubicBezTo>
                  <a:cubicBezTo>
                    <a:pt x="50160" y="88649"/>
                    <a:pt x="52345" y="88498"/>
                    <a:pt x="54544" y="88188"/>
                  </a:cubicBezTo>
                  <a:cubicBezTo>
                    <a:pt x="79332" y="84675"/>
                    <a:pt x="96649" y="62194"/>
                    <a:pt x="93225" y="37975"/>
                  </a:cubicBezTo>
                  <a:cubicBezTo>
                    <a:pt x="90105" y="15895"/>
                    <a:pt x="70848" y="0"/>
                    <a:pt x="486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434" name="Google Shape;3280;p65">
              <a:extLst>
                <a:ext uri="{FF2B5EF4-FFF2-40B4-BE49-F238E27FC236}">
                  <a16:creationId xmlns:a16="http://schemas.microsoft.com/office/drawing/2014/main" id="{206DDA69-233E-177E-0E95-CFD290B02923}"/>
                </a:ext>
              </a:extLst>
            </p:cNvPr>
            <p:cNvGrpSpPr/>
            <p:nvPr/>
          </p:nvGrpSpPr>
          <p:grpSpPr>
            <a:xfrm>
              <a:off x="6036094" y="3716980"/>
              <a:ext cx="529860" cy="510468"/>
              <a:chOff x="6036094" y="3716980"/>
              <a:chExt cx="529860" cy="510468"/>
            </a:xfrm>
            <a:grpFill/>
          </p:grpSpPr>
          <p:sp>
            <p:nvSpPr>
              <p:cNvPr id="435" name="Google Shape;3281;p65">
                <a:extLst>
                  <a:ext uri="{FF2B5EF4-FFF2-40B4-BE49-F238E27FC236}">
                    <a16:creationId xmlns:a16="http://schemas.microsoft.com/office/drawing/2014/main" id="{BFF82CA9-B28D-3847-33B4-EF10ED2A7E5C}"/>
                  </a:ext>
                </a:extLst>
              </p:cNvPr>
              <p:cNvSpPr/>
              <p:nvPr/>
            </p:nvSpPr>
            <p:spPr>
              <a:xfrm>
                <a:off x="6220140" y="3716980"/>
                <a:ext cx="80065" cy="64273"/>
              </a:xfrm>
              <a:custGeom>
                <a:avLst/>
                <a:gdLst/>
                <a:ahLst/>
                <a:cxnLst/>
                <a:rect l="l" t="t" r="r" b="b"/>
                <a:pathLst>
                  <a:path w="13876" h="11144" extrusionOk="0">
                    <a:moveTo>
                      <a:pt x="11055" y="0"/>
                    </a:moveTo>
                    <a:cubicBezTo>
                      <a:pt x="9600" y="71"/>
                      <a:pt x="8127" y="213"/>
                      <a:pt x="6654" y="426"/>
                    </a:cubicBezTo>
                    <a:cubicBezTo>
                      <a:pt x="4401" y="746"/>
                      <a:pt x="2165" y="1225"/>
                      <a:pt x="1" y="1863"/>
                    </a:cubicBezTo>
                    <a:lnTo>
                      <a:pt x="54" y="2307"/>
                    </a:lnTo>
                    <a:lnTo>
                      <a:pt x="2165" y="2396"/>
                    </a:lnTo>
                    <a:lnTo>
                      <a:pt x="1739" y="4117"/>
                    </a:lnTo>
                    <a:lnTo>
                      <a:pt x="3194" y="4401"/>
                    </a:lnTo>
                    <a:lnTo>
                      <a:pt x="1828" y="5146"/>
                    </a:lnTo>
                    <a:cubicBezTo>
                      <a:pt x="2893" y="6015"/>
                      <a:pt x="1207" y="7417"/>
                      <a:pt x="2538" y="8393"/>
                    </a:cubicBezTo>
                    <a:cubicBezTo>
                      <a:pt x="3088" y="8783"/>
                      <a:pt x="3088" y="9937"/>
                      <a:pt x="3301" y="10611"/>
                    </a:cubicBezTo>
                    <a:lnTo>
                      <a:pt x="6335" y="11143"/>
                    </a:lnTo>
                    <a:cubicBezTo>
                      <a:pt x="6583" y="10611"/>
                      <a:pt x="6832" y="10061"/>
                      <a:pt x="7098" y="9493"/>
                    </a:cubicBezTo>
                    <a:cubicBezTo>
                      <a:pt x="7670" y="8245"/>
                      <a:pt x="7649" y="6456"/>
                      <a:pt x="9632" y="6456"/>
                    </a:cubicBezTo>
                    <a:cubicBezTo>
                      <a:pt x="9679" y="6456"/>
                      <a:pt x="9728" y="6457"/>
                      <a:pt x="9777" y="6459"/>
                    </a:cubicBezTo>
                    <a:cubicBezTo>
                      <a:pt x="10380" y="5217"/>
                      <a:pt x="11410" y="4791"/>
                      <a:pt x="12723" y="4685"/>
                    </a:cubicBezTo>
                    <a:cubicBezTo>
                      <a:pt x="13113" y="4649"/>
                      <a:pt x="13450" y="3939"/>
                      <a:pt x="13876" y="3443"/>
                    </a:cubicBezTo>
                    <a:cubicBezTo>
                      <a:pt x="13166" y="2378"/>
                      <a:pt x="12687" y="1012"/>
                      <a:pt x="11729" y="391"/>
                    </a:cubicBezTo>
                    <a:cubicBezTo>
                      <a:pt x="11516" y="249"/>
                      <a:pt x="11285" y="125"/>
                      <a:pt x="1105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36" name="Google Shape;3282;p65">
                <a:extLst>
                  <a:ext uri="{FF2B5EF4-FFF2-40B4-BE49-F238E27FC236}">
                    <a16:creationId xmlns:a16="http://schemas.microsoft.com/office/drawing/2014/main" id="{3E7A9B6E-33C0-A76A-DB11-4C9861BCE807}"/>
                  </a:ext>
                </a:extLst>
              </p:cNvPr>
              <p:cNvSpPr/>
              <p:nvPr/>
            </p:nvSpPr>
            <p:spPr>
              <a:xfrm>
                <a:off x="6368562" y="3771936"/>
                <a:ext cx="39115" cy="36745"/>
              </a:xfrm>
              <a:custGeom>
                <a:avLst/>
                <a:gdLst/>
                <a:ahLst/>
                <a:cxnLst/>
                <a:rect l="l" t="t" r="r" b="b"/>
                <a:pathLst>
                  <a:path w="6779" h="6371" extrusionOk="0">
                    <a:moveTo>
                      <a:pt x="870" y="1"/>
                    </a:moveTo>
                    <a:lnTo>
                      <a:pt x="1" y="1154"/>
                    </a:lnTo>
                    <a:lnTo>
                      <a:pt x="1509" y="2698"/>
                    </a:lnTo>
                    <a:lnTo>
                      <a:pt x="2272" y="3283"/>
                    </a:lnTo>
                    <a:cubicBezTo>
                      <a:pt x="3567" y="3922"/>
                      <a:pt x="3301" y="5625"/>
                      <a:pt x="4436" y="6370"/>
                    </a:cubicBezTo>
                    <a:cubicBezTo>
                      <a:pt x="4880" y="5341"/>
                      <a:pt x="5838" y="5554"/>
                      <a:pt x="6654" y="5377"/>
                    </a:cubicBezTo>
                    <a:cubicBezTo>
                      <a:pt x="6778" y="4117"/>
                      <a:pt x="5732" y="3549"/>
                      <a:pt x="4933" y="3265"/>
                    </a:cubicBezTo>
                    <a:cubicBezTo>
                      <a:pt x="3762" y="2875"/>
                      <a:pt x="2928" y="2360"/>
                      <a:pt x="2325" y="1278"/>
                    </a:cubicBezTo>
                    <a:cubicBezTo>
                      <a:pt x="2023" y="746"/>
                      <a:pt x="1367" y="426"/>
                      <a:pt x="87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37" name="Google Shape;3283;p65">
                <a:extLst>
                  <a:ext uri="{FF2B5EF4-FFF2-40B4-BE49-F238E27FC236}">
                    <a16:creationId xmlns:a16="http://schemas.microsoft.com/office/drawing/2014/main" id="{01B4ADF1-988B-0F18-B906-D0C8E1191B99}"/>
                  </a:ext>
                </a:extLst>
              </p:cNvPr>
              <p:cNvSpPr/>
              <p:nvPr/>
            </p:nvSpPr>
            <p:spPr>
              <a:xfrm>
                <a:off x="6304793" y="3747169"/>
                <a:ext cx="25088" cy="13311"/>
              </a:xfrm>
              <a:custGeom>
                <a:avLst/>
                <a:gdLst/>
                <a:ahLst/>
                <a:cxnLst/>
                <a:rect l="l" t="t" r="r" b="b"/>
                <a:pathLst>
                  <a:path w="4348" h="2308" extrusionOk="0">
                    <a:moveTo>
                      <a:pt x="3957" y="1"/>
                    </a:moveTo>
                    <a:cubicBezTo>
                      <a:pt x="2680" y="355"/>
                      <a:pt x="1296" y="143"/>
                      <a:pt x="0" y="906"/>
                    </a:cubicBezTo>
                    <a:cubicBezTo>
                      <a:pt x="728" y="1651"/>
                      <a:pt x="728" y="1615"/>
                      <a:pt x="1544" y="1757"/>
                    </a:cubicBezTo>
                    <a:cubicBezTo>
                      <a:pt x="2147" y="1917"/>
                      <a:pt x="2733" y="2094"/>
                      <a:pt x="3318" y="2307"/>
                    </a:cubicBezTo>
                    <a:lnTo>
                      <a:pt x="4348" y="639"/>
                    </a:lnTo>
                    <a:lnTo>
                      <a:pt x="395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38" name="Google Shape;3284;p65">
                <a:extLst>
                  <a:ext uri="{FF2B5EF4-FFF2-40B4-BE49-F238E27FC236}">
                    <a16:creationId xmlns:a16="http://schemas.microsoft.com/office/drawing/2014/main" id="{D8B69C5A-C53B-B565-5D65-E9F30F1BA710}"/>
                  </a:ext>
                </a:extLst>
              </p:cNvPr>
              <p:cNvSpPr/>
              <p:nvPr/>
            </p:nvSpPr>
            <p:spPr>
              <a:xfrm>
                <a:off x="6365182" y="3787492"/>
                <a:ext cx="18025" cy="16582"/>
              </a:xfrm>
              <a:custGeom>
                <a:avLst/>
                <a:gdLst/>
                <a:ahLst/>
                <a:cxnLst/>
                <a:rect l="l" t="t" r="r" b="b"/>
                <a:pathLst>
                  <a:path w="3124" h="2875" extrusionOk="0">
                    <a:moveTo>
                      <a:pt x="2095" y="1"/>
                    </a:moveTo>
                    <a:lnTo>
                      <a:pt x="1" y="1030"/>
                    </a:lnTo>
                    <a:cubicBezTo>
                      <a:pt x="498" y="1455"/>
                      <a:pt x="782" y="1615"/>
                      <a:pt x="941" y="1864"/>
                    </a:cubicBezTo>
                    <a:cubicBezTo>
                      <a:pt x="1119" y="2112"/>
                      <a:pt x="1154" y="2449"/>
                      <a:pt x="1279" y="2875"/>
                    </a:cubicBezTo>
                    <a:lnTo>
                      <a:pt x="3124" y="2467"/>
                    </a:lnTo>
                    <a:lnTo>
                      <a:pt x="2858" y="586"/>
                    </a:lnTo>
                    <a:lnTo>
                      <a:pt x="209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39" name="Google Shape;3285;p65">
                <a:extLst>
                  <a:ext uri="{FF2B5EF4-FFF2-40B4-BE49-F238E27FC236}">
                    <a16:creationId xmlns:a16="http://schemas.microsoft.com/office/drawing/2014/main" id="{94D5AE4B-49BD-C018-593E-B2FBF75350C1}"/>
                  </a:ext>
                </a:extLst>
              </p:cNvPr>
              <p:cNvSpPr/>
              <p:nvPr/>
            </p:nvSpPr>
            <p:spPr>
              <a:xfrm>
                <a:off x="6367131" y="3727108"/>
                <a:ext cx="198823" cy="438001"/>
              </a:xfrm>
              <a:custGeom>
                <a:avLst/>
                <a:gdLst/>
                <a:ahLst/>
                <a:cxnLst/>
                <a:rect l="l" t="t" r="r" b="b"/>
                <a:pathLst>
                  <a:path w="34458" h="75943" extrusionOk="0">
                    <a:moveTo>
                      <a:pt x="8836" y="6211"/>
                    </a:moveTo>
                    <a:cubicBezTo>
                      <a:pt x="10061" y="6371"/>
                      <a:pt x="10061" y="6371"/>
                      <a:pt x="12438" y="9352"/>
                    </a:cubicBezTo>
                    <a:lnTo>
                      <a:pt x="10930" y="10416"/>
                    </a:lnTo>
                    <a:cubicBezTo>
                      <a:pt x="10646" y="10044"/>
                      <a:pt x="9244" y="10079"/>
                      <a:pt x="10309" y="8997"/>
                    </a:cubicBezTo>
                    <a:lnTo>
                      <a:pt x="8836" y="6211"/>
                    </a:lnTo>
                    <a:close/>
                    <a:moveTo>
                      <a:pt x="13237" y="17585"/>
                    </a:moveTo>
                    <a:cubicBezTo>
                      <a:pt x="14213" y="18330"/>
                      <a:pt x="14976" y="19235"/>
                      <a:pt x="15951" y="19572"/>
                    </a:cubicBezTo>
                    <a:cubicBezTo>
                      <a:pt x="17034" y="19945"/>
                      <a:pt x="17548" y="20761"/>
                      <a:pt x="18294" y="21506"/>
                    </a:cubicBezTo>
                    <a:lnTo>
                      <a:pt x="16892" y="22216"/>
                    </a:lnTo>
                    <a:lnTo>
                      <a:pt x="19092" y="23440"/>
                    </a:lnTo>
                    <a:lnTo>
                      <a:pt x="18826" y="19359"/>
                    </a:lnTo>
                    <a:lnTo>
                      <a:pt x="18826" y="19359"/>
                    </a:lnTo>
                    <a:cubicBezTo>
                      <a:pt x="19500" y="20264"/>
                      <a:pt x="19890" y="20867"/>
                      <a:pt x="20352" y="21382"/>
                    </a:cubicBezTo>
                    <a:cubicBezTo>
                      <a:pt x="20813" y="21914"/>
                      <a:pt x="21328" y="22340"/>
                      <a:pt x="22091" y="23050"/>
                    </a:cubicBezTo>
                    <a:lnTo>
                      <a:pt x="22587" y="21346"/>
                    </a:lnTo>
                    <a:lnTo>
                      <a:pt x="25267" y="23742"/>
                    </a:lnTo>
                    <a:lnTo>
                      <a:pt x="26402" y="22713"/>
                    </a:lnTo>
                    <a:lnTo>
                      <a:pt x="27999" y="26261"/>
                    </a:lnTo>
                    <a:cubicBezTo>
                      <a:pt x="27384" y="26597"/>
                      <a:pt x="26823" y="26720"/>
                      <a:pt x="26292" y="26720"/>
                    </a:cubicBezTo>
                    <a:cubicBezTo>
                      <a:pt x="24969" y="26720"/>
                      <a:pt x="23833" y="25957"/>
                      <a:pt x="22516" y="25818"/>
                    </a:cubicBezTo>
                    <a:cubicBezTo>
                      <a:pt x="22516" y="26527"/>
                      <a:pt x="22499" y="27131"/>
                      <a:pt x="22499" y="27787"/>
                    </a:cubicBezTo>
                    <a:cubicBezTo>
                      <a:pt x="22392" y="27787"/>
                      <a:pt x="22270" y="27819"/>
                      <a:pt x="22169" y="27819"/>
                    </a:cubicBezTo>
                    <a:cubicBezTo>
                      <a:pt x="22118" y="27819"/>
                      <a:pt x="22073" y="27811"/>
                      <a:pt x="22037" y="27787"/>
                    </a:cubicBezTo>
                    <a:cubicBezTo>
                      <a:pt x="21133" y="27288"/>
                      <a:pt x="20502" y="26308"/>
                      <a:pt x="19338" y="26308"/>
                    </a:cubicBezTo>
                    <a:cubicBezTo>
                      <a:pt x="19178" y="26308"/>
                      <a:pt x="19008" y="26327"/>
                      <a:pt x="18826" y="26368"/>
                    </a:cubicBezTo>
                    <a:cubicBezTo>
                      <a:pt x="18808" y="26372"/>
                      <a:pt x="18788" y="26375"/>
                      <a:pt x="18768" y="26375"/>
                    </a:cubicBezTo>
                    <a:cubicBezTo>
                      <a:pt x="18417" y="26375"/>
                      <a:pt x="17797" y="25667"/>
                      <a:pt x="17495" y="25197"/>
                    </a:cubicBezTo>
                    <a:cubicBezTo>
                      <a:pt x="16998" y="24416"/>
                      <a:pt x="16661" y="23529"/>
                      <a:pt x="16360" y="22925"/>
                    </a:cubicBezTo>
                    <a:cubicBezTo>
                      <a:pt x="16129" y="22764"/>
                      <a:pt x="15928" y="22701"/>
                      <a:pt x="15748" y="22701"/>
                    </a:cubicBezTo>
                    <a:cubicBezTo>
                      <a:pt x="15114" y="22701"/>
                      <a:pt x="14724" y="23479"/>
                      <a:pt x="14110" y="23479"/>
                    </a:cubicBezTo>
                    <a:cubicBezTo>
                      <a:pt x="13959" y="23479"/>
                      <a:pt x="13794" y="23432"/>
                      <a:pt x="13609" y="23316"/>
                    </a:cubicBezTo>
                    <a:cubicBezTo>
                      <a:pt x="13398" y="23182"/>
                      <a:pt x="13213" y="23127"/>
                      <a:pt x="13048" y="23127"/>
                    </a:cubicBezTo>
                    <a:cubicBezTo>
                      <a:pt x="12310" y="23127"/>
                      <a:pt x="11952" y="24236"/>
                      <a:pt x="11285" y="24540"/>
                    </a:cubicBezTo>
                    <a:cubicBezTo>
                      <a:pt x="10309" y="24984"/>
                      <a:pt x="9475" y="24913"/>
                      <a:pt x="8357" y="25126"/>
                    </a:cubicBezTo>
                    <a:cubicBezTo>
                      <a:pt x="8712" y="23440"/>
                      <a:pt x="10007" y="23263"/>
                      <a:pt x="10877" y="22588"/>
                    </a:cubicBezTo>
                    <a:cubicBezTo>
                      <a:pt x="9333" y="21453"/>
                      <a:pt x="11161" y="20583"/>
                      <a:pt x="11107" y="19732"/>
                    </a:cubicBezTo>
                    <a:cubicBezTo>
                      <a:pt x="10966" y="17815"/>
                      <a:pt x="13183" y="19075"/>
                      <a:pt x="13237" y="17585"/>
                    </a:cubicBezTo>
                    <a:close/>
                    <a:moveTo>
                      <a:pt x="444" y="1"/>
                    </a:moveTo>
                    <a:lnTo>
                      <a:pt x="444" y="1"/>
                    </a:lnTo>
                    <a:cubicBezTo>
                      <a:pt x="373" y="746"/>
                      <a:pt x="0" y="1438"/>
                      <a:pt x="1278" y="1758"/>
                    </a:cubicBezTo>
                    <a:cubicBezTo>
                      <a:pt x="2147" y="1953"/>
                      <a:pt x="2662" y="2929"/>
                      <a:pt x="2857" y="3869"/>
                    </a:cubicBezTo>
                    <a:cubicBezTo>
                      <a:pt x="3034" y="4756"/>
                      <a:pt x="3123" y="5643"/>
                      <a:pt x="3247" y="6530"/>
                    </a:cubicBezTo>
                    <a:lnTo>
                      <a:pt x="3549" y="6140"/>
                    </a:lnTo>
                    <a:lnTo>
                      <a:pt x="5412" y="8145"/>
                    </a:lnTo>
                    <a:lnTo>
                      <a:pt x="6654" y="6903"/>
                    </a:lnTo>
                    <a:lnTo>
                      <a:pt x="8393" y="10505"/>
                    </a:lnTo>
                    <a:lnTo>
                      <a:pt x="6654" y="14426"/>
                    </a:lnTo>
                    <a:lnTo>
                      <a:pt x="5944" y="14036"/>
                    </a:lnTo>
                    <a:cubicBezTo>
                      <a:pt x="5678" y="14338"/>
                      <a:pt x="5447" y="14657"/>
                      <a:pt x="5252" y="14976"/>
                    </a:cubicBezTo>
                    <a:cubicBezTo>
                      <a:pt x="5163" y="15154"/>
                      <a:pt x="5217" y="15402"/>
                      <a:pt x="5199" y="15615"/>
                    </a:cubicBezTo>
                    <a:cubicBezTo>
                      <a:pt x="7346" y="16591"/>
                      <a:pt x="7701" y="17017"/>
                      <a:pt x="8162" y="19004"/>
                    </a:cubicBezTo>
                    <a:lnTo>
                      <a:pt x="4471" y="18827"/>
                    </a:lnTo>
                    <a:lnTo>
                      <a:pt x="4471" y="18827"/>
                    </a:lnTo>
                    <a:cubicBezTo>
                      <a:pt x="4755" y="21754"/>
                      <a:pt x="5057" y="22606"/>
                      <a:pt x="6193" y="24114"/>
                    </a:cubicBezTo>
                    <a:lnTo>
                      <a:pt x="7754" y="24061"/>
                    </a:lnTo>
                    <a:lnTo>
                      <a:pt x="7754" y="24061"/>
                    </a:lnTo>
                    <a:cubicBezTo>
                      <a:pt x="8073" y="25480"/>
                      <a:pt x="7914" y="26740"/>
                      <a:pt x="6920" y="27379"/>
                    </a:cubicBezTo>
                    <a:cubicBezTo>
                      <a:pt x="5518" y="28319"/>
                      <a:pt x="7026" y="29703"/>
                      <a:pt x="5962" y="30857"/>
                    </a:cubicBezTo>
                    <a:cubicBezTo>
                      <a:pt x="4241" y="32720"/>
                      <a:pt x="3850" y="35399"/>
                      <a:pt x="2644" y="37812"/>
                    </a:cubicBezTo>
                    <a:lnTo>
                      <a:pt x="4471" y="38380"/>
                    </a:lnTo>
                    <a:cubicBezTo>
                      <a:pt x="4400" y="39161"/>
                      <a:pt x="4436" y="40012"/>
                      <a:pt x="4259" y="40829"/>
                    </a:cubicBezTo>
                    <a:cubicBezTo>
                      <a:pt x="3939" y="42319"/>
                      <a:pt x="4329" y="43579"/>
                      <a:pt x="5252" y="44732"/>
                    </a:cubicBezTo>
                    <a:cubicBezTo>
                      <a:pt x="5838" y="45460"/>
                      <a:pt x="6370" y="46240"/>
                      <a:pt x="7026" y="46932"/>
                    </a:cubicBezTo>
                    <a:cubicBezTo>
                      <a:pt x="7789" y="47731"/>
                      <a:pt x="9209" y="47678"/>
                      <a:pt x="9670" y="48920"/>
                    </a:cubicBezTo>
                    <a:cubicBezTo>
                      <a:pt x="9723" y="49026"/>
                      <a:pt x="9812" y="49097"/>
                      <a:pt x="9919" y="49132"/>
                    </a:cubicBezTo>
                    <a:cubicBezTo>
                      <a:pt x="10191" y="49213"/>
                      <a:pt x="10478" y="49350"/>
                      <a:pt x="10740" y="49350"/>
                    </a:cubicBezTo>
                    <a:cubicBezTo>
                      <a:pt x="10768" y="49350"/>
                      <a:pt x="10796" y="49349"/>
                      <a:pt x="10824" y="49345"/>
                    </a:cubicBezTo>
                    <a:cubicBezTo>
                      <a:pt x="11569" y="49257"/>
                      <a:pt x="12279" y="49257"/>
                      <a:pt x="12917" y="48547"/>
                    </a:cubicBezTo>
                    <a:cubicBezTo>
                      <a:pt x="12958" y="48500"/>
                      <a:pt x="13033" y="48481"/>
                      <a:pt x="13131" y="48481"/>
                    </a:cubicBezTo>
                    <a:cubicBezTo>
                      <a:pt x="13526" y="48481"/>
                      <a:pt x="14291" y="48790"/>
                      <a:pt x="14670" y="48790"/>
                    </a:cubicBezTo>
                    <a:cubicBezTo>
                      <a:pt x="14764" y="48790"/>
                      <a:pt x="14834" y="48771"/>
                      <a:pt x="14869" y="48724"/>
                    </a:cubicBezTo>
                    <a:cubicBezTo>
                      <a:pt x="15721" y="47642"/>
                      <a:pt x="16892" y="47944"/>
                      <a:pt x="17921" y="47695"/>
                    </a:cubicBezTo>
                    <a:cubicBezTo>
                      <a:pt x="17948" y="47687"/>
                      <a:pt x="17976" y="47684"/>
                      <a:pt x="18005" y="47684"/>
                    </a:cubicBezTo>
                    <a:cubicBezTo>
                      <a:pt x="18165" y="47684"/>
                      <a:pt x="18357" y="47795"/>
                      <a:pt x="18613" y="47855"/>
                    </a:cubicBezTo>
                    <a:cubicBezTo>
                      <a:pt x="18550" y="48716"/>
                      <a:pt x="18847" y="48890"/>
                      <a:pt x="19260" y="48890"/>
                    </a:cubicBezTo>
                    <a:cubicBezTo>
                      <a:pt x="19540" y="48890"/>
                      <a:pt x="19874" y="48810"/>
                      <a:pt x="20185" y="48810"/>
                    </a:cubicBezTo>
                    <a:cubicBezTo>
                      <a:pt x="20457" y="48810"/>
                      <a:pt x="20713" y="48871"/>
                      <a:pt x="20902" y="49097"/>
                    </a:cubicBezTo>
                    <a:cubicBezTo>
                      <a:pt x="20831" y="49558"/>
                      <a:pt x="20902" y="50233"/>
                      <a:pt x="20636" y="50765"/>
                    </a:cubicBezTo>
                    <a:cubicBezTo>
                      <a:pt x="20228" y="51546"/>
                      <a:pt x="21150" y="52592"/>
                      <a:pt x="20068" y="53178"/>
                    </a:cubicBezTo>
                    <a:cubicBezTo>
                      <a:pt x="21771" y="55112"/>
                      <a:pt x="20955" y="57649"/>
                      <a:pt x="21594" y="59424"/>
                    </a:cubicBezTo>
                    <a:cubicBezTo>
                      <a:pt x="20742" y="61713"/>
                      <a:pt x="19589" y="63327"/>
                      <a:pt x="19624" y="65776"/>
                    </a:cubicBezTo>
                    <a:cubicBezTo>
                      <a:pt x="19678" y="68597"/>
                      <a:pt x="18453" y="71436"/>
                      <a:pt x="17406" y="74168"/>
                    </a:cubicBezTo>
                    <a:cubicBezTo>
                      <a:pt x="17247" y="74577"/>
                      <a:pt x="17158" y="75002"/>
                      <a:pt x="16910" y="75943"/>
                    </a:cubicBezTo>
                    <a:cubicBezTo>
                      <a:pt x="28177" y="66379"/>
                      <a:pt x="34458" y="51617"/>
                      <a:pt x="32258" y="36144"/>
                    </a:cubicBezTo>
                    <a:cubicBezTo>
                      <a:pt x="29756" y="18472"/>
                      <a:pt x="16874" y="4756"/>
                      <a:pt x="44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40" name="Google Shape;3286;p65">
                <a:extLst>
                  <a:ext uri="{FF2B5EF4-FFF2-40B4-BE49-F238E27FC236}">
                    <a16:creationId xmlns:a16="http://schemas.microsoft.com/office/drawing/2014/main" id="{31EF8CB8-F26D-0829-9FA9-71180F47C4C0}"/>
                  </a:ext>
                </a:extLst>
              </p:cNvPr>
              <p:cNvSpPr/>
              <p:nvPr/>
            </p:nvSpPr>
            <p:spPr>
              <a:xfrm>
                <a:off x="6036094" y="3734681"/>
                <a:ext cx="181628" cy="303024"/>
              </a:xfrm>
              <a:custGeom>
                <a:avLst/>
                <a:gdLst/>
                <a:ahLst/>
                <a:cxnLst/>
                <a:rect l="l" t="t" r="r" b="b"/>
                <a:pathLst>
                  <a:path w="31478" h="52540" extrusionOk="0">
                    <a:moveTo>
                      <a:pt x="28337" y="1"/>
                    </a:moveTo>
                    <a:cubicBezTo>
                      <a:pt x="13326" y="5785"/>
                      <a:pt x="2556" y="18986"/>
                      <a:pt x="1" y="34405"/>
                    </a:cubicBezTo>
                    <a:cubicBezTo>
                      <a:pt x="516" y="36961"/>
                      <a:pt x="764" y="39569"/>
                      <a:pt x="1154" y="42159"/>
                    </a:cubicBezTo>
                    <a:cubicBezTo>
                      <a:pt x="1172" y="42266"/>
                      <a:pt x="1438" y="42355"/>
                      <a:pt x="1687" y="42496"/>
                    </a:cubicBezTo>
                    <a:cubicBezTo>
                      <a:pt x="1687" y="41574"/>
                      <a:pt x="1704" y="40704"/>
                      <a:pt x="1704" y="39835"/>
                    </a:cubicBezTo>
                    <a:lnTo>
                      <a:pt x="2112" y="39817"/>
                    </a:lnTo>
                    <a:lnTo>
                      <a:pt x="3905" y="45513"/>
                    </a:lnTo>
                    <a:cubicBezTo>
                      <a:pt x="4490" y="45956"/>
                      <a:pt x="5289" y="46595"/>
                      <a:pt x="6122" y="47145"/>
                    </a:cubicBezTo>
                    <a:cubicBezTo>
                      <a:pt x="6548" y="47465"/>
                      <a:pt x="7045" y="47678"/>
                      <a:pt x="7560" y="47784"/>
                    </a:cubicBezTo>
                    <a:cubicBezTo>
                      <a:pt x="9813" y="48068"/>
                      <a:pt x="12492" y="48884"/>
                      <a:pt x="13557" y="50481"/>
                    </a:cubicBezTo>
                    <a:cubicBezTo>
                      <a:pt x="14515" y="51971"/>
                      <a:pt x="15810" y="52202"/>
                      <a:pt x="16751" y="52539"/>
                    </a:cubicBezTo>
                    <a:lnTo>
                      <a:pt x="18827" y="51652"/>
                    </a:lnTo>
                    <a:cubicBezTo>
                      <a:pt x="18720" y="51475"/>
                      <a:pt x="18632" y="51155"/>
                      <a:pt x="18525" y="51138"/>
                    </a:cubicBezTo>
                    <a:cubicBezTo>
                      <a:pt x="15367" y="50960"/>
                      <a:pt x="15367" y="50978"/>
                      <a:pt x="14905" y="48015"/>
                    </a:cubicBezTo>
                    <a:cubicBezTo>
                      <a:pt x="14870" y="47695"/>
                      <a:pt x="14799" y="47376"/>
                      <a:pt x="14675" y="46755"/>
                    </a:cubicBezTo>
                    <a:lnTo>
                      <a:pt x="11818" y="46152"/>
                    </a:lnTo>
                    <a:lnTo>
                      <a:pt x="12031" y="42461"/>
                    </a:lnTo>
                    <a:cubicBezTo>
                      <a:pt x="12009" y="42460"/>
                      <a:pt x="11988" y="42460"/>
                      <a:pt x="11967" y="42460"/>
                    </a:cubicBezTo>
                    <a:cubicBezTo>
                      <a:pt x="9761" y="42460"/>
                      <a:pt x="10756" y="45214"/>
                      <a:pt x="9157" y="45531"/>
                    </a:cubicBezTo>
                    <a:cubicBezTo>
                      <a:pt x="7577" y="44537"/>
                      <a:pt x="7577" y="44537"/>
                      <a:pt x="6832" y="39036"/>
                    </a:cubicBezTo>
                    <a:cubicBezTo>
                      <a:pt x="7471" y="36162"/>
                      <a:pt x="10807" y="37120"/>
                      <a:pt x="11570" y="34867"/>
                    </a:cubicBezTo>
                    <a:lnTo>
                      <a:pt x="13876" y="35683"/>
                    </a:lnTo>
                    <a:cubicBezTo>
                      <a:pt x="13930" y="37014"/>
                      <a:pt x="14213" y="38274"/>
                      <a:pt x="15651" y="39090"/>
                    </a:cubicBezTo>
                    <a:lnTo>
                      <a:pt x="14870" y="33554"/>
                    </a:lnTo>
                    <a:cubicBezTo>
                      <a:pt x="15012" y="33305"/>
                      <a:pt x="15189" y="33092"/>
                      <a:pt x="15367" y="32880"/>
                    </a:cubicBezTo>
                    <a:cubicBezTo>
                      <a:pt x="16733" y="31584"/>
                      <a:pt x="18720" y="30662"/>
                      <a:pt x="18277" y="28231"/>
                    </a:cubicBezTo>
                    <a:cubicBezTo>
                      <a:pt x="19217" y="27148"/>
                      <a:pt x="19501" y="25569"/>
                      <a:pt x="20903" y="24824"/>
                    </a:cubicBezTo>
                    <a:cubicBezTo>
                      <a:pt x="21169" y="24664"/>
                      <a:pt x="21701" y="24540"/>
                      <a:pt x="21701" y="24416"/>
                    </a:cubicBezTo>
                    <a:cubicBezTo>
                      <a:pt x="21701" y="22606"/>
                      <a:pt x="23298" y="22375"/>
                      <a:pt x="24345" y="21453"/>
                    </a:cubicBezTo>
                    <a:cubicBezTo>
                      <a:pt x="24698" y="21969"/>
                      <a:pt x="25002" y="22149"/>
                      <a:pt x="25280" y="22149"/>
                    </a:cubicBezTo>
                    <a:cubicBezTo>
                      <a:pt x="25925" y="22149"/>
                      <a:pt x="26432" y="21185"/>
                      <a:pt x="27082" y="21185"/>
                    </a:cubicBezTo>
                    <a:cubicBezTo>
                      <a:pt x="27098" y="21185"/>
                      <a:pt x="27114" y="21185"/>
                      <a:pt x="27131" y="21187"/>
                    </a:cubicBezTo>
                    <a:cubicBezTo>
                      <a:pt x="27184" y="21187"/>
                      <a:pt x="27237" y="20867"/>
                      <a:pt x="27255" y="20832"/>
                    </a:cubicBezTo>
                    <a:lnTo>
                      <a:pt x="25250" y="19909"/>
                    </a:lnTo>
                    <a:lnTo>
                      <a:pt x="25835" y="18348"/>
                    </a:lnTo>
                    <a:lnTo>
                      <a:pt x="24274" y="17851"/>
                    </a:lnTo>
                    <a:cubicBezTo>
                      <a:pt x="25161" y="17514"/>
                      <a:pt x="26048" y="17727"/>
                      <a:pt x="26829" y="17531"/>
                    </a:cubicBezTo>
                    <a:cubicBezTo>
                      <a:pt x="27610" y="17336"/>
                      <a:pt x="28266" y="16751"/>
                      <a:pt x="28976" y="16325"/>
                    </a:cubicBezTo>
                    <a:cubicBezTo>
                      <a:pt x="29774" y="15846"/>
                      <a:pt x="30573" y="15349"/>
                      <a:pt x="31478" y="14781"/>
                    </a:cubicBezTo>
                    <a:cubicBezTo>
                      <a:pt x="30466" y="12723"/>
                      <a:pt x="27769" y="12049"/>
                      <a:pt x="27698" y="9565"/>
                    </a:cubicBezTo>
                    <a:lnTo>
                      <a:pt x="25143" y="11836"/>
                    </a:lnTo>
                    <a:cubicBezTo>
                      <a:pt x="25764" y="8571"/>
                      <a:pt x="23600" y="8908"/>
                      <a:pt x="22269" y="8465"/>
                    </a:cubicBezTo>
                    <a:cubicBezTo>
                      <a:pt x="21932" y="8855"/>
                      <a:pt x="21559" y="9032"/>
                      <a:pt x="21027" y="9316"/>
                    </a:cubicBezTo>
                    <a:lnTo>
                      <a:pt x="21825" y="10132"/>
                    </a:lnTo>
                    <a:lnTo>
                      <a:pt x="20353" y="11197"/>
                    </a:lnTo>
                    <a:cubicBezTo>
                      <a:pt x="21772" y="12244"/>
                      <a:pt x="20956" y="13628"/>
                      <a:pt x="20690" y="13734"/>
                    </a:cubicBezTo>
                    <a:cubicBezTo>
                      <a:pt x="18756" y="14444"/>
                      <a:pt x="19217" y="16396"/>
                      <a:pt x="18401" y="17620"/>
                    </a:cubicBezTo>
                    <a:lnTo>
                      <a:pt x="17460" y="16910"/>
                    </a:lnTo>
                    <a:cubicBezTo>
                      <a:pt x="17052" y="16502"/>
                      <a:pt x="17886" y="16360"/>
                      <a:pt x="17851" y="16023"/>
                    </a:cubicBezTo>
                    <a:cubicBezTo>
                      <a:pt x="17833" y="15580"/>
                      <a:pt x="17744" y="15136"/>
                      <a:pt x="17673" y="14639"/>
                    </a:cubicBezTo>
                    <a:lnTo>
                      <a:pt x="14781" y="13805"/>
                    </a:lnTo>
                    <a:cubicBezTo>
                      <a:pt x="14391" y="10558"/>
                      <a:pt x="17727" y="10026"/>
                      <a:pt x="19075" y="8056"/>
                    </a:cubicBezTo>
                    <a:cubicBezTo>
                      <a:pt x="19476" y="8451"/>
                      <a:pt x="19895" y="8555"/>
                      <a:pt x="20323" y="8555"/>
                    </a:cubicBezTo>
                    <a:cubicBezTo>
                      <a:pt x="20808" y="8555"/>
                      <a:pt x="21305" y="8420"/>
                      <a:pt x="21802" y="8420"/>
                    </a:cubicBezTo>
                    <a:cubicBezTo>
                      <a:pt x="21952" y="8420"/>
                      <a:pt x="22102" y="8433"/>
                      <a:pt x="22251" y="8465"/>
                    </a:cubicBezTo>
                    <a:cubicBezTo>
                      <a:pt x="22127" y="7702"/>
                      <a:pt x="22056" y="7152"/>
                      <a:pt x="21967" y="6495"/>
                    </a:cubicBezTo>
                    <a:cubicBezTo>
                      <a:pt x="23198" y="6481"/>
                      <a:pt x="23566" y="4540"/>
                      <a:pt x="24952" y="4540"/>
                    </a:cubicBezTo>
                    <a:cubicBezTo>
                      <a:pt x="25264" y="4540"/>
                      <a:pt x="25629" y="4639"/>
                      <a:pt x="26066" y="4880"/>
                    </a:cubicBezTo>
                    <a:cubicBezTo>
                      <a:pt x="25374" y="5963"/>
                      <a:pt x="24274" y="6335"/>
                      <a:pt x="23458" y="7010"/>
                    </a:cubicBezTo>
                    <a:lnTo>
                      <a:pt x="26243" y="8376"/>
                    </a:lnTo>
                    <a:lnTo>
                      <a:pt x="28089" y="7205"/>
                    </a:lnTo>
                    <a:lnTo>
                      <a:pt x="28160" y="5324"/>
                    </a:lnTo>
                    <a:cubicBezTo>
                      <a:pt x="28332" y="5383"/>
                      <a:pt x="28506" y="5414"/>
                      <a:pt x="28690" y="5414"/>
                    </a:cubicBezTo>
                    <a:cubicBezTo>
                      <a:pt x="29226" y="5414"/>
                      <a:pt x="29853" y="5151"/>
                      <a:pt x="30804" y="4543"/>
                    </a:cubicBezTo>
                    <a:lnTo>
                      <a:pt x="29029" y="3621"/>
                    </a:lnTo>
                    <a:lnTo>
                      <a:pt x="29561" y="2733"/>
                    </a:lnTo>
                    <a:lnTo>
                      <a:pt x="28231" y="1722"/>
                    </a:lnTo>
                    <a:cubicBezTo>
                      <a:pt x="28355" y="1190"/>
                      <a:pt x="28692" y="586"/>
                      <a:pt x="28515" y="232"/>
                    </a:cubicBezTo>
                    <a:cubicBezTo>
                      <a:pt x="28479" y="161"/>
                      <a:pt x="28408" y="72"/>
                      <a:pt x="2833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41" name="Google Shape;3287;p65">
                <a:extLst>
                  <a:ext uri="{FF2B5EF4-FFF2-40B4-BE49-F238E27FC236}">
                    <a16:creationId xmlns:a16="http://schemas.microsoft.com/office/drawing/2014/main" id="{935BE7B3-F946-3DC0-E8F4-09B43FADBC0F}"/>
                  </a:ext>
                </a:extLst>
              </p:cNvPr>
              <p:cNvSpPr/>
              <p:nvPr/>
            </p:nvSpPr>
            <p:spPr>
              <a:xfrm>
                <a:off x="6143575" y="4010833"/>
                <a:ext cx="186233" cy="216616"/>
              </a:xfrm>
              <a:custGeom>
                <a:avLst/>
                <a:gdLst/>
                <a:ahLst/>
                <a:cxnLst/>
                <a:rect l="l" t="t" r="r" b="b"/>
                <a:pathLst>
                  <a:path w="32276" h="37558" extrusionOk="0">
                    <a:moveTo>
                      <a:pt x="3376" y="1"/>
                    </a:moveTo>
                    <a:cubicBezTo>
                      <a:pt x="3358" y="1"/>
                      <a:pt x="3345" y="4"/>
                      <a:pt x="3336" y="12"/>
                    </a:cubicBezTo>
                    <a:cubicBezTo>
                      <a:pt x="905" y="2621"/>
                      <a:pt x="905" y="2621"/>
                      <a:pt x="1243" y="6400"/>
                    </a:cubicBezTo>
                    <a:cubicBezTo>
                      <a:pt x="1260" y="6595"/>
                      <a:pt x="1118" y="6790"/>
                      <a:pt x="1065" y="7003"/>
                    </a:cubicBezTo>
                    <a:cubicBezTo>
                      <a:pt x="693" y="8405"/>
                      <a:pt x="338" y="9807"/>
                      <a:pt x="1" y="11155"/>
                    </a:cubicBezTo>
                    <a:lnTo>
                      <a:pt x="1118" y="14012"/>
                    </a:lnTo>
                    <a:cubicBezTo>
                      <a:pt x="2147" y="15148"/>
                      <a:pt x="3106" y="16283"/>
                      <a:pt x="4188" y="17330"/>
                    </a:cubicBezTo>
                    <a:cubicBezTo>
                      <a:pt x="5271" y="18413"/>
                      <a:pt x="5677" y="20424"/>
                      <a:pt x="7592" y="20424"/>
                    </a:cubicBezTo>
                    <a:cubicBezTo>
                      <a:pt x="7779" y="20424"/>
                      <a:pt x="7980" y="20405"/>
                      <a:pt x="8198" y="20364"/>
                    </a:cubicBezTo>
                    <a:cubicBezTo>
                      <a:pt x="9263" y="21234"/>
                      <a:pt x="10735" y="21553"/>
                      <a:pt x="11179" y="23221"/>
                    </a:cubicBezTo>
                    <a:cubicBezTo>
                      <a:pt x="11587" y="24711"/>
                      <a:pt x="12669" y="26024"/>
                      <a:pt x="13024" y="27515"/>
                    </a:cubicBezTo>
                    <a:cubicBezTo>
                      <a:pt x="13361" y="28863"/>
                      <a:pt x="14461" y="29662"/>
                      <a:pt x="14834" y="30780"/>
                    </a:cubicBezTo>
                    <a:cubicBezTo>
                      <a:pt x="15278" y="32128"/>
                      <a:pt x="15970" y="33246"/>
                      <a:pt x="16573" y="34470"/>
                    </a:cubicBezTo>
                    <a:cubicBezTo>
                      <a:pt x="17070" y="35428"/>
                      <a:pt x="18223" y="35038"/>
                      <a:pt x="18525" y="36191"/>
                    </a:cubicBezTo>
                    <a:cubicBezTo>
                      <a:pt x="18631" y="36564"/>
                      <a:pt x="18844" y="36901"/>
                      <a:pt x="19146" y="37185"/>
                    </a:cubicBezTo>
                    <a:cubicBezTo>
                      <a:pt x="20299" y="37345"/>
                      <a:pt x="21470" y="37469"/>
                      <a:pt x="22659" y="37558"/>
                    </a:cubicBezTo>
                    <a:cubicBezTo>
                      <a:pt x="22559" y="37158"/>
                      <a:pt x="22490" y="36790"/>
                      <a:pt x="21808" y="36790"/>
                    </a:cubicBezTo>
                    <a:cubicBezTo>
                      <a:pt x="21763" y="36790"/>
                      <a:pt x="21716" y="36791"/>
                      <a:pt x="21665" y="36795"/>
                    </a:cubicBezTo>
                    <a:cubicBezTo>
                      <a:pt x="21645" y="36796"/>
                      <a:pt x="21626" y="36796"/>
                      <a:pt x="21608" y="36796"/>
                    </a:cubicBezTo>
                    <a:cubicBezTo>
                      <a:pt x="20725" y="36796"/>
                      <a:pt x="22437" y="35547"/>
                      <a:pt x="21115" y="35251"/>
                    </a:cubicBezTo>
                    <a:cubicBezTo>
                      <a:pt x="20388" y="35073"/>
                      <a:pt x="22109" y="33707"/>
                      <a:pt x="20725" y="33246"/>
                    </a:cubicBezTo>
                    <a:lnTo>
                      <a:pt x="20920" y="32980"/>
                    </a:lnTo>
                    <a:lnTo>
                      <a:pt x="22783" y="32394"/>
                    </a:lnTo>
                    <a:lnTo>
                      <a:pt x="21860" y="30017"/>
                    </a:lnTo>
                    <a:lnTo>
                      <a:pt x="23191" y="29839"/>
                    </a:lnTo>
                    <a:cubicBezTo>
                      <a:pt x="23599" y="29041"/>
                      <a:pt x="24007" y="28313"/>
                      <a:pt x="24380" y="27550"/>
                    </a:cubicBezTo>
                    <a:cubicBezTo>
                      <a:pt x="24646" y="26982"/>
                      <a:pt x="25178" y="26308"/>
                      <a:pt x="25036" y="25829"/>
                    </a:cubicBezTo>
                    <a:cubicBezTo>
                      <a:pt x="24451" y="23718"/>
                      <a:pt x="26083" y="22972"/>
                      <a:pt x="27343" y="22529"/>
                    </a:cubicBezTo>
                    <a:cubicBezTo>
                      <a:pt x="28603" y="22068"/>
                      <a:pt x="29082" y="21482"/>
                      <a:pt x="29242" y="20311"/>
                    </a:cubicBezTo>
                    <a:cubicBezTo>
                      <a:pt x="29419" y="19069"/>
                      <a:pt x="29809" y="17862"/>
                      <a:pt x="29898" y="16620"/>
                    </a:cubicBezTo>
                    <a:cubicBezTo>
                      <a:pt x="29987" y="15467"/>
                      <a:pt x="30005" y="14438"/>
                      <a:pt x="31087" y="13675"/>
                    </a:cubicBezTo>
                    <a:cubicBezTo>
                      <a:pt x="31442" y="13444"/>
                      <a:pt x="31531" y="12788"/>
                      <a:pt x="31655" y="12309"/>
                    </a:cubicBezTo>
                    <a:cubicBezTo>
                      <a:pt x="32276" y="10144"/>
                      <a:pt x="31868" y="9612"/>
                      <a:pt x="29490" y="9133"/>
                    </a:cubicBezTo>
                    <a:cubicBezTo>
                      <a:pt x="29100" y="9062"/>
                      <a:pt x="28816" y="8494"/>
                      <a:pt x="28266" y="7926"/>
                    </a:cubicBezTo>
                    <a:lnTo>
                      <a:pt x="24895" y="8778"/>
                    </a:lnTo>
                    <a:cubicBezTo>
                      <a:pt x="24522" y="7678"/>
                      <a:pt x="23315" y="7678"/>
                      <a:pt x="22215" y="7465"/>
                    </a:cubicBezTo>
                    <a:lnTo>
                      <a:pt x="21647" y="8157"/>
                    </a:lnTo>
                    <a:lnTo>
                      <a:pt x="18063" y="3597"/>
                    </a:lnTo>
                    <a:cubicBezTo>
                      <a:pt x="16840" y="3528"/>
                      <a:pt x="15905" y="3374"/>
                      <a:pt x="15067" y="3374"/>
                    </a:cubicBezTo>
                    <a:cubicBezTo>
                      <a:pt x="14823" y="3374"/>
                      <a:pt x="14587" y="3387"/>
                      <a:pt x="14355" y="3419"/>
                    </a:cubicBezTo>
                    <a:cubicBezTo>
                      <a:pt x="14295" y="3427"/>
                      <a:pt x="14238" y="3430"/>
                      <a:pt x="14183" y="3430"/>
                    </a:cubicBezTo>
                    <a:cubicBezTo>
                      <a:pt x="13092" y="3430"/>
                      <a:pt x="13035" y="1981"/>
                      <a:pt x="11835" y="1964"/>
                    </a:cubicBezTo>
                    <a:cubicBezTo>
                      <a:pt x="11108" y="1964"/>
                      <a:pt x="9901" y="1467"/>
                      <a:pt x="9582" y="438"/>
                    </a:cubicBezTo>
                    <a:cubicBezTo>
                      <a:pt x="8677" y="793"/>
                      <a:pt x="7914" y="1361"/>
                      <a:pt x="7133" y="1361"/>
                    </a:cubicBezTo>
                    <a:cubicBezTo>
                      <a:pt x="7119" y="1361"/>
                      <a:pt x="7105" y="1361"/>
                      <a:pt x="7091" y="1361"/>
                    </a:cubicBezTo>
                    <a:cubicBezTo>
                      <a:pt x="6288" y="1361"/>
                      <a:pt x="5470" y="877"/>
                      <a:pt x="4703" y="616"/>
                    </a:cubicBezTo>
                    <a:lnTo>
                      <a:pt x="4170" y="1184"/>
                    </a:lnTo>
                    <a:lnTo>
                      <a:pt x="3585" y="48"/>
                    </a:lnTo>
                    <a:cubicBezTo>
                      <a:pt x="3517" y="34"/>
                      <a:pt x="3429" y="1"/>
                      <a:pt x="337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42" name="Google Shape;3288;p65">
                <a:extLst>
                  <a:ext uri="{FF2B5EF4-FFF2-40B4-BE49-F238E27FC236}">
                    <a16:creationId xmlns:a16="http://schemas.microsoft.com/office/drawing/2014/main" id="{07478394-714F-77C3-067D-1A3A272C641B}"/>
                  </a:ext>
                </a:extLst>
              </p:cNvPr>
              <p:cNvSpPr/>
              <p:nvPr/>
            </p:nvSpPr>
            <p:spPr>
              <a:xfrm>
                <a:off x="6110513" y="3969114"/>
                <a:ext cx="33997" cy="13957"/>
              </a:xfrm>
              <a:custGeom>
                <a:avLst/>
                <a:gdLst/>
                <a:ahLst/>
                <a:cxnLst/>
                <a:rect l="l" t="t" r="r" b="b"/>
                <a:pathLst>
                  <a:path w="5892" h="2420" extrusionOk="0">
                    <a:moveTo>
                      <a:pt x="2076" y="1"/>
                    </a:moveTo>
                    <a:cubicBezTo>
                      <a:pt x="1454" y="1"/>
                      <a:pt x="791" y="230"/>
                      <a:pt x="0" y="592"/>
                    </a:cubicBezTo>
                    <a:cubicBezTo>
                      <a:pt x="564" y="957"/>
                      <a:pt x="1113" y="1415"/>
                      <a:pt x="1254" y="1415"/>
                    </a:cubicBezTo>
                    <a:cubicBezTo>
                      <a:pt x="1264" y="1415"/>
                      <a:pt x="1272" y="1412"/>
                      <a:pt x="1278" y="1408"/>
                    </a:cubicBezTo>
                    <a:cubicBezTo>
                      <a:pt x="1606" y="1108"/>
                      <a:pt x="1874" y="952"/>
                      <a:pt x="2167" y="952"/>
                    </a:cubicBezTo>
                    <a:cubicBezTo>
                      <a:pt x="2429" y="952"/>
                      <a:pt x="2710" y="1077"/>
                      <a:pt x="3070" y="1337"/>
                    </a:cubicBezTo>
                    <a:cubicBezTo>
                      <a:pt x="3815" y="1869"/>
                      <a:pt x="4773" y="2011"/>
                      <a:pt x="5838" y="2419"/>
                    </a:cubicBezTo>
                    <a:lnTo>
                      <a:pt x="5891" y="1071"/>
                    </a:lnTo>
                    <a:cubicBezTo>
                      <a:pt x="5040" y="893"/>
                      <a:pt x="4170" y="964"/>
                      <a:pt x="3656" y="574"/>
                    </a:cubicBezTo>
                    <a:cubicBezTo>
                      <a:pt x="3121" y="171"/>
                      <a:pt x="2614" y="1"/>
                      <a:pt x="207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43" name="Google Shape;3289;p65">
                <a:extLst>
                  <a:ext uri="{FF2B5EF4-FFF2-40B4-BE49-F238E27FC236}">
                    <a16:creationId xmlns:a16="http://schemas.microsoft.com/office/drawing/2014/main" id="{AE05CDEC-C2C8-A634-A4B3-F8ACE1176F87}"/>
                  </a:ext>
                </a:extLst>
              </p:cNvPr>
              <p:cNvSpPr/>
              <p:nvPr/>
            </p:nvSpPr>
            <p:spPr>
              <a:xfrm>
                <a:off x="6151865" y="3979381"/>
                <a:ext cx="35739" cy="11875"/>
              </a:xfrm>
              <a:custGeom>
                <a:avLst/>
                <a:gdLst/>
                <a:ahLst/>
                <a:cxnLst/>
                <a:rect l="l" t="t" r="r" b="b"/>
                <a:pathLst>
                  <a:path w="6194" h="2059" extrusionOk="0">
                    <a:moveTo>
                      <a:pt x="6193" y="0"/>
                    </a:moveTo>
                    <a:lnTo>
                      <a:pt x="6193" y="0"/>
                    </a:lnTo>
                    <a:cubicBezTo>
                      <a:pt x="4801" y="195"/>
                      <a:pt x="3970" y="433"/>
                      <a:pt x="3202" y="433"/>
                    </a:cubicBezTo>
                    <a:cubicBezTo>
                      <a:pt x="3128" y="433"/>
                      <a:pt x="3055" y="431"/>
                      <a:pt x="2982" y="426"/>
                    </a:cubicBezTo>
                    <a:cubicBezTo>
                      <a:pt x="2453" y="395"/>
                      <a:pt x="1944" y="74"/>
                      <a:pt x="1353" y="74"/>
                    </a:cubicBezTo>
                    <a:cubicBezTo>
                      <a:pt x="951" y="74"/>
                      <a:pt x="511" y="222"/>
                      <a:pt x="1" y="710"/>
                    </a:cubicBezTo>
                    <a:lnTo>
                      <a:pt x="1473" y="2059"/>
                    </a:lnTo>
                    <a:cubicBezTo>
                      <a:pt x="2432" y="409"/>
                      <a:pt x="4472" y="1526"/>
                      <a:pt x="619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44" name="Google Shape;3290;p65">
                <a:extLst>
                  <a:ext uri="{FF2B5EF4-FFF2-40B4-BE49-F238E27FC236}">
                    <a16:creationId xmlns:a16="http://schemas.microsoft.com/office/drawing/2014/main" id="{1FCEFAC5-E4BF-DBC0-C15F-C32FD844EC21}"/>
                  </a:ext>
                </a:extLst>
              </p:cNvPr>
              <p:cNvSpPr/>
              <p:nvPr/>
            </p:nvSpPr>
            <p:spPr>
              <a:xfrm>
                <a:off x="6203762" y="3831292"/>
                <a:ext cx="19768" cy="12285"/>
              </a:xfrm>
              <a:custGeom>
                <a:avLst/>
                <a:gdLst/>
                <a:ahLst/>
                <a:cxnLst/>
                <a:rect l="l" t="t" r="r" b="b"/>
                <a:pathLst>
                  <a:path w="3426" h="2130" extrusionOk="0">
                    <a:moveTo>
                      <a:pt x="1473" y="1"/>
                    </a:moveTo>
                    <a:lnTo>
                      <a:pt x="1" y="1828"/>
                    </a:lnTo>
                    <a:lnTo>
                      <a:pt x="3372" y="2130"/>
                    </a:lnTo>
                    <a:cubicBezTo>
                      <a:pt x="3407" y="1917"/>
                      <a:pt x="3425" y="1704"/>
                      <a:pt x="3425" y="1509"/>
                    </a:cubicBezTo>
                    <a:cubicBezTo>
                      <a:pt x="3390" y="1172"/>
                      <a:pt x="3301" y="870"/>
                      <a:pt x="3248" y="586"/>
                    </a:cubicBezTo>
                    <a:lnTo>
                      <a:pt x="147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445" name="Google Shape;3291;p65">
            <a:extLst>
              <a:ext uri="{FF2B5EF4-FFF2-40B4-BE49-F238E27FC236}">
                <a16:creationId xmlns:a16="http://schemas.microsoft.com/office/drawing/2014/main" id="{B4DD7F12-E92F-6574-60BE-00FB6610928B}"/>
              </a:ext>
            </a:extLst>
          </p:cNvPr>
          <p:cNvGrpSpPr/>
          <p:nvPr/>
        </p:nvGrpSpPr>
        <p:grpSpPr>
          <a:xfrm>
            <a:off x="5282455" y="5128436"/>
            <a:ext cx="720000" cy="648000"/>
            <a:chOff x="6644304" y="3073628"/>
            <a:chExt cx="576302" cy="511871"/>
          </a:xfrm>
          <a:solidFill>
            <a:schemeClr val="tx1"/>
          </a:solidFill>
        </p:grpSpPr>
        <p:sp>
          <p:nvSpPr>
            <p:cNvPr id="446" name="Google Shape;3292;p65">
              <a:extLst>
                <a:ext uri="{FF2B5EF4-FFF2-40B4-BE49-F238E27FC236}">
                  <a16:creationId xmlns:a16="http://schemas.microsoft.com/office/drawing/2014/main" id="{722E7568-EB54-E2C9-A8BC-B2BFE48282DB}"/>
                </a:ext>
              </a:extLst>
            </p:cNvPr>
            <p:cNvSpPr/>
            <p:nvPr/>
          </p:nvSpPr>
          <p:spPr>
            <a:xfrm>
              <a:off x="6644304" y="3073628"/>
              <a:ext cx="576302" cy="511871"/>
            </a:xfrm>
            <a:custGeom>
              <a:avLst/>
              <a:gdLst/>
              <a:ahLst/>
              <a:cxnLst/>
              <a:rect l="l" t="t" r="r" b="b"/>
              <a:pathLst>
                <a:path w="99879" h="88751" extrusionOk="0">
                  <a:moveTo>
                    <a:pt x="50483" y="1"/>
                  </a:moveTo>
                  <a:cubicBezTo>
                    <a:pt x="46751" y="1"/>
                    <a:pt x="42953" y="456"/>
                    <a:pt x="39160" y="1409"/>
                  </a:cubicBezTo>
                  <a:cubicBezTo>
                    <a:pt x="14870" y="7513"/>
                    <a:pt x="1" y="31697"/>
                    <a:pt x="5963" y="55420"/>
                  </a:cubicBezTo>
                  <a:cubicBezTo>
                    <a:pt x="10993" y="75452"/>
                    <a:pt x="29236" y="88750"/>
                    <a:pt x="49406" y="88750"/>
                  </a:cubicBezTo>
                  <a:cubicBezTo>
                    <a:pt x="53141" y="88750"/>
                    <a:pt x="56941" y="88294"/>
                    <a:pt x="60736" y="87341"/>
                  </a:cubicBezTo>
                  <a:cubicBezTo>
                    <a:pt x="85027" y="81237"/>
                    <a:pt x="99878" y="57053"/>
                    <a:pt x="93917" y="33330"/>
                  </a:cubicBezTo>
                  <a:cubicBezTo>
                    <a:pt x="88901" y="13311"/>
                    <a:pt x="70655" y="1"/>
                    <a:pt x="5048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447" name="Google Shape;3293;p65">
              <a:extLst>
                <a:ext uri="{FF2B5EF4-FFF2-40B4-BE49-F238E27FC236}">
                  <a16:creationId xmlns:a16="http://schemas.microsoft.com/office/drawing/2014/main" id="{2E856AB2-FCDC-25D3-70CB-140159BB7E88}"/>
                </a:ext>
              </a:extLst>
            </p:cNvPr>
            <p:cNvGrpSpPr/>
            <p:nvPr/>
          </p:nvGrpSpPr>
          <p:grpSpPr>
            <a:xfrm>
              <a:off x="6712169" y="3085440"/>
              <a:ext cx="481622" cy="494913"/>
              <a:chOff x="6712169" y="3085440"/>
              <a:chExt cx="481622" cy="494913"/>
            </a:xfrm>
            <a:grpFill/>
          </p:grpSpPr>
          <p:sp>
            <p:nvSpPr>
              <p:cNvPr id="451" name="Google Shape;3294;p65">
                <a:extLst>
                  <a:ext uri="{FF2B5EF4-FFF2-40B4-BE49-F238E27FC236}">
                    <a16:creationId xmlns:a16="http://schemas.microsoft.com/office/drawing/2014/main" id="{96358869-1E47-0ECE-7048-E718AA495590}"/>
                  </a:ext>
                </a:extLst>
              </p:cNvPr>
              <p:cNvSpPr/>
              <p:nvPr/>
            </p:nvSpPr>
            <p:spPr>
              <a:xfrm>
                <a:off x="6712169" y="3085440"/>
                <a:ext cx="238757" cy="315615"/>
              </a:xfrm>
              <a:custGeom>
                <a:avLst/>
                <a:gdLst/>
                <a:ahLst/>
                <a:cxnLst/>
                <a:rect l="l" t="t" r="r" b="b"/>
                <a:pathLst>
                  <a:path w="41379" h="54723" extrusionOk="0">
                    <a:moveTo>
                      <a:pt x="20938" y="3904"/>
                    </a:moveTo>
                    <a:lnTo>
                      <a:pt x="22677" y="6583"/>
                    </a:lnTo>
                    <a:lnTo>
                      <a:pt x="22091" y="7097"/>
                    </a:lnTo>
                    <a:lnTo>
                      <a:pt x="18951" y="4400"/>
                    </a:lnTo>
                    <a:lnTo>
                      <a:pt x="20938" y="3904"/>
                    </a:lnTo>
                    <a:close/>
                    <a:moveTo>
                      <a:pt x="25072" y="0"/>
                    </a:moveTo>
                    <a:lnTo>
                      <a:pt x="25072" y="0"/>
                    </a:lnTo>
                    <a:cubicBezTo>
                      <a:pt x="24433" y="195"/>
                      <a:pt x="23812" y="408"/>
                      <a:pt x="23191" y="621"/>
                    </a:cubicBezTo>
                    <a:lnTo>
                      <a:pt x="23493" y="1047"/>
                    </a:lnTo>
                    <a:lnTo>
                      <a:pt x="21861" y="1136"/>
                    </a:lnTo>
                    <a:cubicBezTo>
                      <a:pt x="20920" y="1491"/>
                      <a:pt x="19980" y="1899"/>
                      <a:pt x="19075" y="2307"/>
                    </a:cubicBezTo>
                    <a:lnTo>
                      <a:pt x="17709" y="4489"/>
                    </a:lnTo>
                    <a:lnTo>
                      <a:pt x="19341" y="6778"/>
                    </a:lnTo>
                    <a:lnTo>
                      <a:pt x="19341" y="6778"/>
                    </a:lnTo>
                    <a:lnTo>
                      <a:pt x="16697" y="6086"/>
                    </a:lnTo>
                    <a:lnTo>
                      <a:pt x="17017" y="4542"/>
                    </a:lnTo>
                    <a:lnTo>
                      <a:pt x="15473" y="4205"/>
                    </a:lnTo>
                    <a:cubicBezTo>
                      <a:pt x="14124" y="4968"/>
                      <a:pt x="12811" y="5820"/>
                      <a:pt x="11552" y="6725"/>
                    </a:cubicBezTo>
                    <a:lnTo>
                      <a:pt x="12581" y="6920"/>
                    </a:lnTo>
                    <a:lnTo>
                      <a:pt x="11836" y="8091"/>
                    </a:lnTo>
                    <a:cubicBezTo>
                      <a:pt x="11392" y="7967"/>
                      <a:pt x="10842" y="7772"/>
                      <a:pt x="10363" y="7612"/>
                    </a:cubicBezTo>
                    <a:cubicBezTo>
                      <a:pt x="6300" y="10753"/>
                      <a:pt x="2804" y="14567"/>
                      <a:pt x="1" y="18897"/>
                    </a:cubicBezTo>
                    <a:cubicBezTo>
                      <a:pt x="356" y="19536"/>
                      <a:pt x="498" y="20299"/>
                      <a:pt x="373" y="21026"/>
                    </a:cubicBezTo>
                    <a:cubicBezTo>
                      <a:pt x="285" y="21895"/>
                      <a:pt x="870" y="22800"/>
                      <a:pt x="977" y="23723"/>
                    </a:cubicBezTo>
                    <a:cubicBezTo>
                      <a:pt x="1101" y="24681"/>
                      <a:pt x="835" y="25710"/>
                      <a:pt x="1048" y="26633"/>
                    </a:cubicBezTo>
                    <a:cubicBezTo>
                      <a:pt x="1580" y="28922"/>
                      <a:pt x="1651" y="28904"/>
                      <a:pt x="1314" y="30696"/>
                    </a:cubicBezTo>
                    <a:cubicBezTo>
                      <a:pt x="1260" y="30998"/>
                      <a:pt x="1243" y="31335"/>
                      <a:pt x="1189" y="31654"/>
                    </a:cubicBezTo>
                    <a:cubicBezTo>
                      <a:pt x="906" y="33943"/>
                      <a:pt x="852" y="36090"/>
                      <a:pt x="2378" y="38184"/>
                    </a:cubicBezTo>
                    <a:cubicBezTo>
                      <a:pt x="3194" y="39302"/>
                      <a:pt x="4490" y="39461"/>
                      <a:pt x="5217" y="40473"/>
                    </a:cubicBezTo>
                    <a:cubicBezTo>
                      <a:pt x="5377" y="41147"/>
                      <a:pt x="5679" y="41821"/>
                      <a:pt x="5679" y="42496"/>
                    </a:cubicBezTo>
                    <a:cubicBezTo>
                      <a:pt x="5679" y="43170"/>
                      <a:pt x="7311" y="43347"/>
                      <a:pt x="6406" y="44146"/>
                    </a:cubicBezTo>
                    <a:lnTo>
                      <a:pt x="8429" y="45122"/>
                    </a:lnTo>
                    <a:lnTo>
                      <a:pt x="8429" y="45122"/>
                    </a:lnTo>
                    <a:lnTo>
                      <a:pt x="8269" y="43170"/>
                    </a:lnTo>
                    <a:lnTo>
                      <a:pt x="8269" y="43170"/>
                    </a:lnTo>
                    <a:cubicBezTo>
                      <a:pt x="8872" y="43613"/>
                      <a:pt x="9298" y="43826"/>
                      <a:pt x="9600" y="44146"/>
                    </a:cubicBezTo>
                    <a:cubicBezTo>
                      <a:pt x="10345" y="44909"/>
                      <a:pt x="10948" y="45849"/>
                      <a:pt x="11765" y="46523"/>
                    </a:cubicBezTo>
                    <a:cubicBezTo>
                      <a:pt x="12652" y="47251"/>
                      <a:pt x="13734" y="47730"/>
                      <a:pt x="13255" y="49167"/>
                    </a:cubicBezTo>
                    <a:cubicBezTo>
                      <a:pt x="15142" y="50239"/>
                      <a:pt x="17068" y="51273"/>
                      <a:pt x="19240" y="51273"/>
                    </a:cubicBezTo>
                    <a:cubicBezTo>
                      <a:pt x="19621" y="51273"/>
                      <a:pt x="20009" y="51241"/>
                      <a:pt x="20406" y="51172"/>
                    </a:cubicBezTo>
                    <a:cubicBezTo>
                      <a:pt x="21066" y="51051"/>
                      <a:pt x="21687" y="50867"/>
                      <a:pt x="22299" y="50867"/>
                    </a:cubicBezTo>
                    <a:cubicBezTo>
                      <a:pt x="22856" y="50867"/>
                      <a:pt x="23406" y="51019"/>
                      <a:pt x="23972" y="51509"/>
                    </a:cubicBezTo>
                    <a:cubicBezTo>
                      <a:pt x="24575" y="52042"/>
                      <a:pt x="25551" y="52219"/>
                      <a:pt x="26403" y="52414"/>
                    </a:cubicBezTo>
                    <a:cubicBezTo>
                      <a:pt x="26412" y="52417"/>
                      <a:pt x="26421" y="52418"/>
                      <a:pt x="26431" y="52418"/>
                    </a:cubicBezTo>
                    <a:cubicBezTo>
                      <a:pt x="26612" y="52418"/>
                      <a:pt x="26911" y="51958"/>
                      <a:pt x="27130" y="51722"/>
                    </a:cubicBezTo>
                    <a:cubicBezTo>
                      <a:pt x="29563" y="53875"/>
                      <a:pt x="30553" y="54722"/>
                      <a:pt x="31970" y="54722"/>
                    </a:cubicBezTo>
                    <a:cubicBezTo>
                      <a:pt x="32888" y="54722"/>
                      <a:pt x="33985" y="54367"/>
                      <a:pt x="35771" y="53780"/>
                    </a:cubicBezTo>
                    <a:cubicBezTo>
                      <a:pt x="35754" y="53674"/>
                      <a:pt x="35736" y="53568"/>
                      <a:pt x="35700" y="53461"/>
                    </a:cubicBezTo>
                    <a:cubicBezTo>
                      <a:pt x="35026" y="53479"/>
                      <a:pt x="34387" y="53550"/>
                      <a:pt x="33731" y="53568"/>
                    </a:cubicBezTo>
                    <a:cubicBezTo>
                      <a:pt x="33590" y="53572"/>
                      <a:pt x="33456" y="53574"/>
                      <a:pt x="33329" y="53574"/>
                    </a:cubicBezTo>
                    <a:cubicBezTo>
                      <a:pt x="31461" y="53574"/>
                      <a:pt x="31079" y="53047"/>
                      <a:pt x="30697" y="50871"/>
                    </a:cubicBezTo>
                    <a:cubicBezTo>
                      <a:pt x="30590" y="50179"/>
                      <a:pt x="30005" y="49575"/>
                      <a:pt x="29650" y="48972"/>
                    </a:cubicBezTo>
                    <a:lnTo>
                      <a:pt x="26030" y="49628"/>
                    </a:lnTo>
                    <a:lnTo>
                      <a:pt x="26030" y="49628"/>
                    </a:lnTo>
                    <a:lnTo>
                      <a:pt x="26385" y="45406"/>
                    </a:lnTo>
                    <a:lnTo>
                      <a:pt x="24167" y="45956"/>
                    </a:lnTo>
                    <a:cubicBezTo>
                      <a:pt x="23812" y="46931"/>
                      <a:pt x="24007" y="48085"/>
                      <a:pt x="22553" y="48564"/>
                    </a:cubicBezTo>
                    <a:cubicBezTo>
                      <a:pt x="22259" y="48659"/>
                      <a:pt x="21992" y="48700"/>
                      <a:pt x="21745" y="48700"/>
                    </a:cubicBezTo>
                    <a:cubicBezTo>
                      <a:pt x="20706" y="48700"/>
                      <a:pt x="20016" y="47976"/>
                      <a:pt x="19199" y="47517"/>
                    </a:cubicBezTo>
                    <a:lnTo>
                      <a:pt x="17851" y="42123"/>
                    </a:lnTo>
                    <a:cubicBezTo>
                      <a:pt x="19459" y="40109"/>
                      <a:pt x="19754" y="39740"/>
                      <a:pt x="21393" y="39740"/>
                    </a:cubicBezTo>
                    <a:cubicBezTo>
                      <a:pt x="21761" y="39740"/>
                      <a:pt x="22197" y="39758"/>
                      <a:pt x="22730" y="39781"/>
                    </a:cubicBezTo>
                    <a:lnTo>
                      <a:pt x="22890" y="38237"/>
                    </a:lnTo>
                    <a:lnTo>
                      <a:pt x="27042" y="38113"/>
                    </a:lnTo>
                    <a:lnTo>
                      <a:pt x="30324" y="41786"/>
                    </a:lnTo>
                    <a:cubicBezTo>
                      <a:pt x="30679" y="39550"/>
                      <a:pt x="29064" y="38290"/>
                      <a:pt x="28532" y="36374"/>
                    </a:cubicBezTo>
                    <a:cubicBezTo>
                      <a:pt x="29366" y="35363"/>
                      <a:pt x="30324" y="34280"/>
                      <a:pt x="31229" y="33163"/>
                    </a:cubicBezTo>
                    <a:cubicBezTo>
                      <a:pt x="32045" y="32133"/>
                      <a:pt x="31974" y="31885"/>
                      <a:pt x="30644" y="30359"/>
                    </a:cubicBezTo>
                    <a:cubicBezTo>
                      <a:pt x="31105" y="29916"/>
                      <a:pt x="31886" y="29490"/>
                      <a:pt x="31957" y="28993"/>
                    </a:cubicBezTo>
                    <a:cubicBezTo>
                      <a:pt x="32152" y="27378"/>
                      <a:pt x="33411" y="26757"/>
                      <a:pt x="34441" y="25906"/>
                    </a:cubicBezTo>
                    <a:lnTo>
                      <a:pt x="34245" y="24273"/>
                    </a:lnTo>
                    <a:lnTo>
                      <a:pt x="36588" y="22996"/>
                    </a:lnTo>
                    <a:lnTo>
                      <a:pt x="37120" y="24096"/>
                    </a:lnTo>
                    <a:lnTo>
                      <a:pt x="40438" y="20849"/>
                    </a:lnTo>
                    <a:lnTo>
                      <a:pt x="40048" y="20387"/>
                    </a:lnTo>
                    <a:lnTo>
                      <a:pt x="38184" y="21700"/>
                    </a:lnTo>
                    <a:lnTo>
                      <a:pt x="36410" y="20547"/>
                    </a:lnTo>
                    <a:cubicBezTo>
                      <a:pt x="37315" y="19429"/>
                      <a:pt x="38309" y="18631"/>
                      <a:pt x="38752" y="17584"/>
                    </a:cubicBezTo>
                    <a:cubicBezTo>
                      <a:pt x="39285" y="16377"/>
                      <a:pt x="40686" y="16271"/>
                      <a:pt x="41378" y="15295"/>
                    </a:cubicBezTo>
                    <a:cubicBezTo>
                      <a:pt x="40314" y="14177"/>
                      <a:pt x="39285" y="13663"/>
                      <a:pt x="37989" y="13521"/>
                    </a:cubicBezTo>
                    <a:cubicBezTo>
                      <a:pt x="37031" y="13467"/>
                      <a:pt x="36162" y="12971"/>
                      <a:pt x="35647" y="12154"/>
                    </a:cubicBezTo>
                    <a:cubicBezTo>
                      <a:pt x="35257" y="11622"/>
                      <a:pt x="34813" y="11161"/>
                      <a:pt x="34281" y="10770"/>
                    </a:cubicBezTo>
                    <a:cubicBezTo>
                      <a:pt x="34068" y="10593"/>
                      <a:pt x="33678" y="10628"/>
                      <a:pt x="33323" y="10557"/>
                    </a:cubicBezTo>
                    <a:lnTo>
                      <a:pt x="32773" y="12509"/>
                    </a:lnTo>
                    <a:cubicBezTo>
                      <a:pt x="31022" y="12013"/>
                      <a:pt x="29978" y="9739"/>
                      <a:pt x="28235" y="9739"/>
                    </a:cubicBezTo>
                    <a:cubicBezTo>
                      <a:pt x="27735" y="9739"/>
                      <a:pt x="27176" y="9927"/>
                      <a:pt x="26527" y="10398"/>
                    </a:cubicBezTo>
                    <a:cubicBezTo>
                      <a:pt x="26793" y="11711"/>
                      <a:pt x="25942" y="13290"/>
                      <a:pt x="27343" y="14479"/>
                    </a:cubicBezTo>
                    <a:cubicBezTo>
                      <a:pt x="27538" y="14638"/>
                      <a:pt x="27609" y="15295"/>
                      <a:pt x="27485" y="15419"/>
                    </a:cubicBezTo>
                    <a:cubicBezTo>
                      <a:pt x="26154" y="16590"/>
                      <a:pt x="27095" y="18169"/>
                      <a:pt x="26935" y="19447"/>
                    </a:cubicBezTo>
                    <a:cubicBezTo>
                      <a:pt x="26757" y="19471"/>
                      <a:pt x="26594" y="19483"/>
                      <a:pt x="26444" y="19483"/>
                    </a:cubicBezTo>
                    <a:cubicBezTo>
                      <a:pt x="24534" y="19483"/>
                      <a:pt x="24803" y="17604"/>
                      <a:pt x="24309" y="16732"/>
                    </a:cubicBezTo>
                    <a:cubicBezTo>
                      <a:pt x="23538" y="16756"/>
                      <a:pt x="22881" y="16829"/>
                      <a:pt x="22272" y="16829"/>
                    </a:cubicBezTo>
                    <a:cubicBezTo>
                      <a:pt x="21985" y="16829"/>
                      <a:pt x="21708" y="16813"/>
                      <a:pt x="21435" y="16768"/>
                    </a:cubicBezTo>
                    <a:cubicBezTo>
                      <a:pt x="20583" y="16626"/>
                      <a:pt x="19767" y="16235"/>
                      <a:pt x="18968" y="15880"/>
                    </a:cubicBezTo>
                    <a:cubicBezTo>
                      <a:pt x="18099" y="15508"/>
                      <a:pt x="17904" y="14745"/>
                      <a:pt x="18117" y="13929"/>
                    </a:cubicBezTo>
                    <a:cubicBezTo>
                      <a:pt x="18489" y="12562"/>
                      <a:pt x="19820" y="11799"/>
                      <a:pt x="20317" y="10433"/>
                    </a:cubicBezTo>
                    <a:cubicBezTo>
                      <a:pt x="20420" y="10159"/>
                      <a:pt x="20643" y="10069"/>
                      <a:pt x="20926" y="10069"/>
                    </a:cubicBezTo>
                    <a:cubicBezTo>
                      <a:pt x="21466" y="10069"/>
                      <a:pt x="22224" y="10398"/>
                      <a:pt x="22783" y="10398"/>
                    </a:cubicBezTo>
                    <a:cubicBezTo>
                      <a:pt x="23422" y="10398"/>
                      <a:pt x="24078" y="10114"/>
                      <a:pt x="25445" y="9777"/>
                    </a:cubicBezTo>
                    <a:lnTo>
                      <a:pt x="22925" y="8836"/>
                    </a:lnTo>
                    <a:cubicBezTo>
                      <a:pt x="23351" y="8002"/>
                      <a:pt x="23759" y="7435"/>
                      <a:pt x="23972" y="6796"/>
                    </a:cubicBezTo>
                    <a:cubicBezTo>
                      <a:pt x="24489" y="5333"/>
                      <a:pt x="24808" y="4715"/>
                      <a:pt x="25467" y="4715"/>
                    </a:cubicBezTo>
                    <a:cubicBezTo>
                      <a:pt x="25870" y="4715"/>
                      <a:pt x="26401" y="4947"/>
                      <a:pt x="27184" y="5359"/>
                    </a:cubicBezTo>
                    <a:cubicBezTo>
                      <a:pt x="27485" y="5518"/>
                      <a:pt x="27787" y="5713"/>
                      <a:pt x="28177" y="5944"/>
                    </a:cubicBezTo>
                    <a:lnTo>
                      <a:pt x="26012" y="8694"/>
                    </a:lnTo>
                    <a:cubicBezTo>
                      <a:pt x="26754" y="8600"/>
                      <a:pt x="27262" y="8535"/>
                      <a:pt x="27696" y="8535"/>
                    </a:cubicBezTo>
                    <a:cubicBezTo>
                      <a:pt x="28642" y="8535"/>
                      <a:pt x="29231" y="8844"/>
                      <a:pt x="31105" y="9830"/>
                    </a:cubicBezTo>
                    <a:lnTo>
                      <a:pt x="32844" y="8304"/>
                    </a:lnTo>
                    <a:lnTo>
                      <a:pt x="31886" y="7346"/>
                    </a:lnTo>
                    <a:lnTo>
                      <a:pt x="32861" y="5341"/>
                    </a:lnTo>
                    <a:lnTo>
                      <a:pt x="25232" y="2005"/>
                    </a:lnTo>
                    <a:lnTo>
                      <a:pt x="21577" y="2733"/>
                    </a:lnTo>
                    <a:lnTo>
                      <a:pt x="21452" y="2218"/>
                    </a:lnTo>
                    <a:lnTo>
                      <a:pt x="24540" y="1437"/>
                    </a:lnTo>
                    <a:lnTo>
                      <a:pt x="2507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52" name="Google Shape;3295;p65">
                <a:extLst>
                  <a:ext uri="{FF2B5EF4-FFF2-40B4-BE49-F238E27FC236}">
                    <a16:creationId xmlns:a16="http://schemas.microsoft.com/office/drawing/2014/main" id="{C3D50512-5C37-6E06-989D-EEB3FD263744}"/>
                  </a:ext>
                </a:extLst>
              </p:cNvPr>
              <p:cNvSpPr/>
              <p:nvPr/>
            </p:nvSpPr>
            <p:spPr>
              <a:xfrm>
                <a:off x="6913100" y="3367694"/>
                <a:ext cx="190537" cy="212659"/>
              </a:xfrm>
              <a:custGeom>
                <a:avLst/>
                <a:gdLst/>
                <a:ahLst/>
                <a:cxnLst/>
                <a:rect l="l" t="t" r="r" b="b"/>
                <a:pathLst>
                  <a:path w="33022" h="36872" extrusionOk="0">
                    <a:moveTo>
                      <a:pt x="11233" y="0"/>
                    </a:moveTo>
                    <a:cubicBezTo>
                      <a:pt x="10639" y="505"/>
                      <a:pt x="10418" y="1084"/>
                      <a:pt x="9687" y="1084"/>
                    </a:cubicBezTo>
                    <a:cubicBezTo>
                      <a:pt x="9544" y="1084"/>
                      <a:pt x="9381" y="1061"/>
                      <a:pt x="9192" y="1012"/>
                    </a:cubicBezTo>
                    <a:cubicBezTo>
                      <a:pt x="8542" y="845"/>
                      <a:pt x="7805" y="576"/>
                      <a:pt x="7089" y="576"/>
                    </a:cubicBezTo>
                    <a:cubicBezTo>
                      <a:pt x="6437" y="576"/>
                      <a:pt x="5804" y="799"/>
                      <a:pt x="5271" y="1526"/>
                    </a:cubicBezTo>
                    <a:lnTo>
                      <a:pt x="4632" y="231"/>
                    </a:lnTo>
                    <a:cubicBezTo>
                      <a:pt x="3940" y="1030"/>
                      <a:pt x="3780" y="2165"/>
                      <a:pt x="2591" y="2325"/>
                    </a:cubicBezTo>
                    <a:cubicBezTo>
                      <a:pt x="1208" y="2502"/>
                      <a:pt x="2538" y="4649"/>
                      <a:pt x="959" y="4844"/>
                    </a:cubicBezTo>
                    <a:lnTo>
                      <a:pt x="2006" y="8961"/>
                    </a:lnTo>
                    <a:lnTo>
                      <a:pt x="1" y="12190"/>
                    </a:lnTo>
                    <a:cubicBezTo>
                      <a:pt x="1190" y="12935"/>
                      <a:pt x="143" y="14302"/>
                      <a:pt x="640" y="15153"/>
                    </a:cubicBezTo>
                    <a:cubicBezTo>
                      <a:pt x="1882" y="15987"/>
                      <a:pt x="3071" y="16697"/>
                      <a:pt x="4135" y="17531"/>
                    </a:cubicBezTo>
                    <a:cubicBezTo>
                      <a:pt x="5058" y="18276"/>
                      <a:pt x="5732" y="19359"/>
                      <a:pt x="6726" y="19980"/>
                    </a:cubicBezTo>
                    <a:cubicBezTo>
                      <a:pt x="7808" y="20654"/>
                      <a:pt x="9121" y="20973"/>
                      <a:pt x="10044" y="21364"/>
                    </a:cubicBezTo>
                    <a:cubicBezTo>
                      <a:pt x="11250" y="25161"/>
                      <a:pt x="11587" y="28638"/>
                      <a:pt x="10878" y="32152"/>
                    </a:cubicBezTo>
                    <a:cubicBezTo>
                      <a:pt x="11091" y="32506"/>
                      <a:pt x="11623" y="32968"/>
                      <a:pt x="11605" y="33394"/>
                    </a:cubicBezTo>
                    <a:cubicBezTo>
                      <a:pt x="11552" y="34405"/>
                      <a:pt x="11605" y="35416"/>
                      <a:pt x="11783" y="36428"/>
                    </a:cubicBezTo>
                    <a:cubicBezTo>
                      <a:pt x="11800" y="36587"/>
                      <a:pt x="11836" y="36729"/>
                      <a:pt x="11871" y="36871"/>
                    </a:cubicBezTo>
                    <a:cubicBezTo>
                      <a:pt x="12634" y="36712"/>
                      <a:pt x="13379" y="36552"/>
                      <a:pt x="14125" y="36357"/>
                    </a:cubicBezTo>
                    <a:lnTo>
                      <a:pt x="14568" y="36233"/>
                    </a:lnTo>
                    <a:cubicBezTo>
                      <a:pt x="15172" y="34139"/>
                      <a:pt x="15828" y="32045"/>
                      <a:pt x="17798" y="30785"/>
                    </a:cubicBezTo>
                    <a:cubicBezTo>
                      <a:pt x="18543" y="30324"/>
                      <a:pt x="18951" y="29845"/>
                      <a:pt x="19235" y="29117"/>
                    </a:cubicBezTo>
                    <a:cubicBezTo>
                      <a:pt x="19377" y="28763"/>
                      <a:pt x="19465" y="28230"/>
                      <a:pt x="19732" y="28124"/>
                    </a:cubicBezTo>
                    <a:cubicBezTo>
                      <a:pt x="22233" y="27059"/>
                      <a:pt x="23334" y="24930"/>
                      <a:pt x="24008" y="22535"/>
                    </a:cubicBezTo>
                    <a:cubicBezTo>
                      <a:pt x="24345" y="21346"/>
                      <a:pt x="25232" y="20423"/>
                      <a:pt x="26403" y="20051"/>
                    </a:cubicBezTo>
                    <a:cubicBezTo>
                      <a:pt x="28550" y="19447"/>
                      <a:pt x="29065" y="17904"/>
                      <a:pt x="29615" y="16147"/>
                    </a:cubicBezTo>
                    <a:cubicBezTo>
                      <a:pt x="30449" y="13503"/>
                      <a:pt x="30999" y="10735"/>
                      <a:pt x="32844" y="8517"/>
                    </a:cubicBezTo>
                    <a:cubicBezTo>
                      <a:pt x="32933" y="8429"/>
                      <a:pt x="32986" y="8340"/>
                      <a:pt x="33021" y="8216"/>
                    </a:cubicBezTo>
                    <a:cubicBezTo>
                      <a:pt x="33021" y="7683"/>
                      <a:pt x="33021" y="7133"/>
                      <a:pt x="33021" y="6424"/>
                    </a:cubicBezTo>
                    <a:cubicBezTo>
                      <a:pt x="32898" y="6449"/>
                      <a:pt x="32778" y="6461"/>
                      <a:pt x="32662" y="6461"/>
                    </a:cubicBezTo>
                    <a:cubicBezTo>
                      <a:pt x="31610" y="6461"/>
                      <a:pt x="30838" y="5512"/>
                      <a:pt x="29835" y="5512"/>
                    </a:cubicBezTo>
                    <a:cubicBezTo>
                      <a:pt x="29647" y="5512"/>
                      <a:pt x="29450" y="5546"/>
                      <a:pt x="29242" y="5625"/>
                    </a:cubicBezTo>
                    <a:cubicBezTo>
                      <a:pt x="28763" y="5810"/>
                      <a:pt x="28295" y="5881"/>
                      <a:pt x="27833" y="5881"/>
                    </a:cubicBezTo>
                    <a:cubicBezTo>
                      <a:pt x="27010" y="5881"/>
                      <a:pt x="26203" y="5659"/>
                      <a:pt x="25374" y="5465"/>
                    </a:cubicBezTo>
                    <a:cubicBezTo>
                      <a:pt x="25322" y="5454"/>
                      <a:pt x="25270" y="5449"/>
                      <a:pt x="25215" y="5449"/>
                    </a:cubicBezTo>
                    <a:cubicBezTo>
                      <a:pt x="24767" y="5449"/>
                      <a:pt x="24231" y="5812"/>
                      <a:pt x="23582" y="6033"/>
                    </a:cubicBezTo>
                    <a:lnTo>
                      <a:pt x="20637" y="2112"/>
                    </a:lnTo>
                    <a:lnTo>
                      <a:pt x="16467" y="2201"/>
                    </a:lnTo>
                    <a:lnTo>
                      <a:pt x="1123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53" name="Google Shape;3296;p65">
                <a:extLst>
                  <a:ext uri="{FF2B5EF4-FFF2-40B4-BE49-F238E27FC236}">
                    <a16:creationId xmlns:a16="http://schemas.microsoft.com/office/drawing/2014/main" id="{78D18259-ABB3-5FDB-664F-B8F4F95515E6}"/>
                  </a:ext>
                </a:extLst>
              </p:cNvPr>
              <p:cNvSpPr/>
              <p:nvPr/>
            </p:nvSpPr>
            <p:spPr>
              <a:xfrm>
                <a:off x="7135734" y="3186037"/>
                <a:ext cx="58058" cy="152383"/>
              </a:xfrm>
              <a:custGeom>
                <a:avLst/>
                <a:gdLst/>
                <a:ahLst/>
                <a:cxnLst/>
                <a:rect l="l" t="t" r="r" b="b"/>
                <a:pathLst>
                  <a:path w="10062" h="26421" extrusionOk="0">
                    <a:moveTo>
                      <a:pt x="2520" y="1"/>
                    </a:moveTo>
                    <a:lnTo>
                      <a:pt x="2254" y="19"/>
                    </a:lnTo>
                    <a:cubicBezTo>
                      <a:pt x="2077" y="515"/>
                      <a:pt x="2041" y="1474"/>
                      <a:pt x="1545" y="1864"/>
                    </a:cubicBezTo>
                    <a:cubicBezTo>
                      <a:pt x="107" y="3035"/>
                      <a:pt x="214" y="4401"/>
                      <a:pt x="586" y="5927"/>
                    </a:cubicBezTo>
                    <a:cubicBezTo>
                      <a:pt x="746" y="6566"/>
                      <a:pt x="1012" y="7311"/>
                      <a:pt x="835" y="7897"/>
                    </a:cubicBezTo>
                    <a:cubicBezTo>
                      <a:pt x="1" y="10523"/>
                      <a:pt x="799" y="13202"/>
                      <a:pt x="72" y="15917"/>
                    </a:cubicBezTo>
                    <a:lnTo>
                      <a:pt x="1686" y="15846"/>
                    </a:lnTo>
                    <a:cubicBezTo>
                      <a:pt x="1811" y="17177"/>
                      <a:pt x="2698" y="18241"/>
                      <a:pt x="1970" y="19590"/>
                    </a:cubicBezTo>
                    <a:cubicBezTo>
                      <a:pt x="1740" y="20051"/>
                      <a:pt x="2024" y="21293"/>
                      <a:pt x="2414" y="21506"/>
                    </a:cubicBezTo>
                    <a:cubicBezTo>
                      <a:pt x="4596" y="22642"/>
                      <a:pt x="4632" y="25587"/>
                      <a:pt x="6885" y="26421"/>
                    </a:cubicBezTo>
                    <a:lnTo>
                      <a:pt x="10061" y="24079"/>
                    </a:lnTo>
                    <a:cubicBezTo>
                      <a:pt x="9973" y="15491"/>
                      <a:pt x="7364" y="7098"/>
                      <a:pt x="252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54" name="Google Shape;3297;p65">
                <a:extLst>
                  <a:ext uri="{FF2B5EF4-FFF2-40B4-BE49-F238E27FC236}">
                    <a16:creationId xmlns:a16="http://schemas.microsoft.com/office/drawing/2014/main" id="{6D800A25-22D5-DA79-70E3-6F4C912C82EE}"/>
                  </a:ext>
                </a:extLst>
              </p:cNvPr>
              <p:cNvSpPr/>
              <p:nvPr/>
            </p:nvSpPr>
            <p:spPr>
              <a:xfrm>
                <a:off x="6870416" y="3332822"/>
                <a:ext cx="47510" cy="11685"/>
              </a:xfrm>
              <a:custGeom>
                <a:avLst/>
                <a:gdLst/>
                <a:ahLst/>
                <a:cxnLst/>
                <a:rect l="l" t="t" r="r" b="b"/>
                <a:pathLst>
                  <a:path w="8234" h="2026" extrusionOk="0">
                    <a:moveTo>
                      <a:pt x="3405" y="1"/>
                    </a:moveTo>
                    <a:cubicBezTo>
                      <a:pt x="2255" y="1"/>
                      <a:pt x="1201" y="655"/>
                      <a:pt x="1" y="919"/>
                    </a:cubicBezTo>
                    <a:cubicBezTo>
                      <a:pt x="371" y="1711"/>
                      <a:pt x="675" y="1974"/>
                      <a:pt x="943" y="1974"/>
                    </a:cubicBezTo>
                    <a:cubicBezTo>
                      <a:pt x="1419" y="1974"/>
                      <a:pt x="1781" y="1142"/>
                      <a:pt x="2201" y="972"/>
                    </a:cubicBezTo>
                    <a:cubicBezTo>
                      <a:pt x="2266" y="967"/>
                      <a:pt x="2330" y="964"/>
                      <a:pt x="2394" y="964"/>
                    </a:cubicBezTo>
                    <a:cubicBezTo>
                      <a:pt x="3717" y="964"/>
                      <a:pt x="4976" y="2025"/>
                      <a:pt x="6356" y="2025"/>
                    </a:cubicBezTo>
                    <a:cubicBezTo>
                      <a:pt x="6954" y="2025"/>
                      <a:pt x="7575" y="1826"/>
                      <a:pt x="8234" y="1256"/>
                    </a:cubicBezTo>
                    <a:cubicBezTo>
                      <a:pt x="7932" y="936"/>
                      <a:pt x="7684" y="440"/>
                      <a:pt x="7400" y="422"/>
                    </a:cubicBezTo>
                    <a:cubicBezTo>
                      <a:pt x="7374" y="421"/>
                      <a:pt x="7348" y="420"/>
                      <a:pt x="7322" y="420"/>
                    </a:cubicBezTo>
                    <a:cubicBezTo>
                      <a:pt x="6763" y="420"/>
                      <a:pt x="6090" y="679"/>
                      <a:pt x="5591" y="679"/>
                    </a:cubicBezTo>
                    <a:cubicBezTo>
                      <a:pt x="5418" y="679"/>
                      <a:pt x="5266" y="648"/>
                      <a:pt x="5147" y="564"/>
                    </a:cubicBezTo>
                    <a:cubicBezTo>
                      <a:pt x="4527" y="150"/>
                      <a:pt x="3955" y="1"/>
                      <a:pt x="340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55" name="Google Shape;3298;p65">
                <a:extLst>
                  <a:ext uri="{FF2B5EF4-FFF2-40B4-BE49-F238E27FC236}">
                    <a16:creationId xmlns:a16="http://schemas.microsoft.com/office/drawing/2014/main" id="{E8E5B727-DBB0-B8F1-D6C5-6BDD0518656A}"/>
                  </a:ext>
                </a:extLst>
              </p:cNvPr>
              <p:cNvSpPr/>
              <p:nvPr/>
            </p:nvSpPr>
            <p:spPr>
              <a:xfrm>
                <a:off x="6925590" y="3336277"/>
                <a:ext cx="38094" cy="14228"/>
              </a:xfrm>
              <a:custGeom>
                <a:avLst/>
                <a:gdLst/>
                <a:ahLst/>
                <a:cxnLst/>
                <a:rect l="l" t="t" r="r" b="b"/>
                <a:pathLst>
                  <a:path w="6602" h="2467" extrusionOk="0">
                    <a:moveTo>
                      <a:pt x="6601" y="0"/>
                    </a:moveTo>
                    <a:cubicBezTo>
                      <a:pt x="4188" y="231"/>
                      <a:pt x="2254" y="391"/>
                      <a:pt x="338" y="604"/>
                    </a:cubicBezTo>
                    <a:cubicBezTo>
                      <a:pt x="231" y="621"/>
                      <a:pt x="160" y="976"/>
                      <a:pt x="1" y="1384"/>
                    </a:cubicBezTo>
                    <a:lnTo>
                      <a:pt x="1438" y="2467"/>
                    </a:lnTo>
                    <a:cubicBezTo>
                      <a:pt x="2573" y="621"/>
                      <a:pt x="4862" y="1491"/>
                      <a:pt x="66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sp>
          <p:nvSpPr>
            <p:cNvPr id="448" name="Google Shape;3299;p65">
              <a:extLst>
                <a:ext uri="{FF2B5EF4-FFF2-40B4-BE49-F238E27FC236}">
                  <a16:creationId xmlns:a16="http://schemas.microsoft.com/office/drawing/2014/main" id="{5319F9F1-354B-1887-9378-CD589A557122}"/>
                </a:ext>
              </a:extLst>
            </p:cNvPr>
            <p:cNvSpPr/>
            <p:nvPr/>
          </p:nvSpPr>
          <p:spPr>
            <a:xfrm>
              <a:off x="6867451" y="3073651"/>
              <a:ext cx="102383" cy="56919"/>
            </a:xfrm>
            <a:custGeom>
              <a:avLst/>
              <a:gdLst/>
              <a:ahLst/>
              <a:cxnLst/>
              <a:rect l="l" t="t" r="r" b="b"/>
              <a:pathLst>
                <a:path w="17744" h="9869" extrusionOk="0">
                  <a:moveTo>
                    <a:pt x="11775" y="1"/>
                  </a:moveTo>
                  <a:cubicBezTo>
                    <a:pt x="7969" y="1"/>
                    <a:pt x="4175" y="474"/>
                    <a:pt x="479" y="1405"/>
                  </a:cubicBezTo>
                  <a:lnTo>
                    <a:pt x="0" y="1530"/>
                  </a:lnTo>
                  <a:cubicBezTo>
                    <a:pt x="266" y="1749"/>
                    <a:pt x="570" y="1886"/>
                    <a:pt x="955" y="1886"/>
                  </a:cubicBezTo>
                  <a:cubicBezTo>
                    <a:pt x="1161" y="1886"/>
                    <a:pt x="1391" y="1847"/>
                    <a:pt x="1651" y="1760"/>
                  </a:cubicBezTo>
                  <a:cubicBezTo>
                    <a:pt x="2029" y="1630"/>
                    <a:pt x="2392" y="1564"/>
                    <a:pt x="2739" y="1564"/>
                  </a:cubicBezTo>
                  <a:cubicBezTo>
                    <a:pt x="3580" y="1564"/>
                    <a:pt x="4337" y="1950"/>
                    <a:pt x="5040" y="2754"/>
                  </a:cubicBezTo>
                  <a:cubicBezTo>
                    <a:pt x="5749" y="3588"/>
                    <a:pt x="7204" y="3428"/>
                    <a:pt x="7967" y="4422"/>
                  </a:cubicBezTo>
                  <a:cubicBezTo>
                    <a:pt x="8017" y="4486"/>
                    <a:pt x="8125" y="4504"/>
                    <a:pt x="8257" y="4504"/>
                  </a:cubicBezTo>
                  <a:cubicBezTo>
                    <a:pt x="8429" y="4504"/>
                    <a:pt x="8642" y="4473"/>
                    <a:pt x="8821" y="4473"/>
                  </a:cubicBezTo>
                  <a:cubicBezTo>
                    <a:pt x="8844" y="4473"/>
                    <a:pt x="8868" y="4474"/>
                    <a:pt x="8890" y="4475"/>
                  </a:cubicBezTo>
                  <a:lnTo>
                    <a:pt x="8233" y="6054"/>
                  </a:lnTo>
                  <a:cubicBezTo>
                    <a:pt x="9475" y="6533"/>
                    <a:pt x="11019" y="6640"/>
                    <a:pt x="11605" y="7420"/>
                  </a:cubicBezTo>
                  <a:cubicBezTo>
                    <a:pt x="13095" y="9479"/>
                    <a:pt x="15065" y="9745"/>
                    <a:pt x="17744" y="9869"/>
                  </a:cubicBezTo>
                  <a:cubicBezTo>
                    <a:pt x="17105" y="8982"/>
                    <a:pt x="16271" y="8325"/>
                    <a:pt x="16342" y="7828"/>
                  </a:cubicBezTo>
                  <a:cubicBezTo>
                    <a:pt x="16502" y="6888"/>
                    <a:pt x="16892" y="6125"/>
                    <a:pt x="15632" y="5717"/>
                  </a:cubicBezTo>
                  <a:lnTo>
                    <a:pt x="16857" y="4706"/>
                  </a:lnTo>
                  <a:lnTo>
                    <a:pt x="16484" y="3215"/>
                  </a:lnTo>
                  <a:cubicBezTo>
                    <a:pt x="16786" y="3073"/>
                    <a:pt x="17123" y="3002"/>
                    <a:pt x="17336" y="2772"/>
                  </a:cubicBezTo>
                  <a:cubicBezTo>
                    <a:pt x="17531" y="2559"/>
                    <a:pt x="17549" y="2222"/>
                    <a:pt x="17744" y="1689"/>
                  </a:cubicBezTo>
                  <a:cubicBezTo>
                    <a:pt x="16928" y="1441"/>
                    <a:pt x="16218" y="1281"/>
                    <a:pt x="15579" y="660"/>
                  </a:cubicBezTo>
                  <a:cubicBezTo>
                    <a:pt x="15384" y="465"/>
                    <a:pt x="15171" y="270"/>
                    <a:pt x="14940" y="110"/>
                  </a:cubicBezTo>
                  <a:cubicBezTo>
                    <a:pt x="13885" y="37"/>
                    <a:pt x="12830" y="1"/>
                    <a:pt x="1177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9" name="Google Shape;3300;p65">
              <a:extLst>
                <a:ext uri="{FF2B5EF4-FFF2-40B4-BE49-F238E27FC236}">
                  <a16:creationId xmlns:a16="http://schemas.microsoft.com/office/drawing/2014/main" id="{44453A57-C879-0654-90CB-7C1F145F7EDA}"/>
                </a:ext>
              </a:extLst>
            </p:cNvPr>
            <p:cNvSpPr/>
            <p:nvPr/>
          </p:nvSpPr>
          <p:spPr>
            <a:xfrm>
              <a:off x="7069097" y="3119476"/>
              <a:ext cx="78535" cy="76898"/>
            </a:xfrm>
            <a:custGeom>
              <a:avLst/>
              <a:gdLst/>
              <a:ahLst/>
              <a:cxnLst/>
              <a:rect l="l" t="t" r="r" b="b"/>
              <a:pathLst>
                <a:path w="13611" h="13333" extrusionOk="0">
                  <a:moveTo>
                    <a:pt x="1947" y="1"/>
                  </a:moveTo>
                  <a:cubicBezTo>
                    <a:pt x="1321" y="1"/>
                    <a:pt x="678" y="263"/>
                    <a:pt x="1" y="842"/>
                  </a:cubicBezTo>
                  <a:lnTo>
                    <a:pt x="1420" y="2634"/>
                  </a:lnTo>
                  <a:lnTo>
                    <a:pt x="5856" y="2829"/>
                  </a:lnTo>
                  <a:lnTo>
                    <a:pt x="5342" y="5224"/>
                  </a:lnTo>
                  <a:lnTo>
                    <a:pt x="8802" y="7105"/>
                  </a:lnTo>
                  <a:lnTo>
                    <a:pt x="7453" y="8702"/>
                  </a:lnTo>
                  <a:lnTo>
                    <a:pt x="9884" y="12925"/>
                  </a:lnTo>
                  <a:lnTo>
                    <a:pt x="12386" y="13333"/>
                  </a:lnTo>
                  <a:cubicBezTo>
                    <a:pt x="11889" y="12109"/>
                    <a:pt x="13610" y="10813"/>
                    <a:pt x="11694" y="9891"/>
                  </a:cubicBezTo>
                  <a:cubicBezTo>
                    <a:pt x="11605" y="9181"/>
                    <a:pt x="11232" y="8436"/>
                    <a:pt x="11179" y="7726"/>
                  </a:cubicBezTo>
                  <a:cubicBezTo>
                    <a:pt x="8713" y="4852"/>
                    <a:pt x="5892" y="2297"/>
                    <a:pt x="2769" y="150"/>
                  </a:cubicBezTo>
                  <a:cubicBezTo>
                    <a:pt x="2497" y="52"/>
                    <a:pt x="2224" y="1"/>
                    <a:pt x="19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0" name="Google Shape;3301;p65">
              <a:extLst>
                <a:ext uri="{FF2B5EF4-FFF2-40B4-BE49-F238E27FC236}">
                  <a16:creationId xmlns:a16="http://schemas.microsoft.com/office/drawing/2014/main" id="{60448EC0-F521-8552-32CC-622C2EE3BD39}"/>
                </a:ext>
              </a:extLst>
            </p:cNvPr>
            <p:cNvSpPr/>
            <p:nvPr/>
          </p:nvSpPr>
          <p:spPr>
            <a:xfrm>
              <a:off x="6946266" y="3181844"/>
              <a:ext cx="21095" cy="14742"/>
            </a:xfrm>
            <a:custGeom>
              <a:avLst/>
              <a:gdLst/>
              <a:ahLst/>
              <a:cxnLst/>
              <a:rect l="l" t="t" r="r" b="b"/>
              <a:pathLst>
                <a:path w="3656" h="2556" extrusionOk="0">
                  <a:moveTo>
                    <a:pt x="498" y="0"/>
                  </a:moveTo>
                  <a:cubicBezTo>
                    <a:pt x="444" y="426"/>
                    <a:pt x="373" y="852"/>
                    <a:pt x="302" y="1278"/>
                  </a:cubicBezTo>
                  <a:cubicBezTo>
                    <a:pt x="231" y="1686"/>
                    <a:pt x="107" y="2076"/>
                    <a:pt x="1" y="2555"/>
                  </a:cubicBezTo>
                  <a:lnTo>
                    <a:pt x="3656" y="2467"/>
                  </a:lnTo>
                  <a:lnTo>
                    <a:pt x="3319" y="1100"/>
                  </a:lnTo>
                  <a:lnTo>
                    <a:pt x="49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456" name="Google Shape;3302;p65">
            <a:extLst>
              <a:ext uri="{FF2B5EF4-FFF2-40B4-BE49-F238E27FC236}">
                <a16:creationId xmlns:a16="http://schemas.microsoft.com/office/drawing/2014/main" id="{7F04B3B1-AEC4-CB8A-0107-E4B4646EBE6A}"/>
              </a:ext>
            </a:extLst>
          </p:cNvPr>
          <p:cNvSpPr/>
          <p:nvPr/>
        </p:nvSpPr>
        <p:spPr>
          <a:xfrm>
            <a:off x="4467844" y="4651529"/>
            <a:ext cx="32359" cy="14672"/>
          </a:xfrm>
          <a:custGeom>
            <a:avLst/>
            <a:gdLst/>
            <a:ahLst/>
            <a:cxnLst/>
            <a:rect l="l" t="t" r="r" b="b"/>
            <a:pathLst>
              <a:path w="4206" h="1908" extrusionOk="0">
                <a:moveTo>
                  <a:pt x="2533" y="1"/>
                </a:moveTo>
                <a:cubicBezTo>
                  <a:pt x="1985" y="1"/>
                  <a:pt x="1354" y="226"/>
                  <a:pt x="0" y="709"/>
                </a:cubicBezTo>
                <a:cubicBezTo>
                  <a:pt x="1204" y="1500"/>
                  <a:pt x="1825" y="1908"/>
                  <a:pt x="2340" y="1908"/>
                </a:cubicBezTo>
                <a:cubicBezTo>
                  <a:pt x="2889" y="1908"/>
                  <a:pt x="3319" y="1447"/>
                  <a:pt x="4206" y="496"/>
                </a:cubicBezTo>
                <a:cubicBezTo>
                  <a:pt x="3427" y="173"/>
                  <a:pt x="3012" y="1"/>
                  <a:pt x="2533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457" name="Google Shape;3303;p65">
            <a:extLst>
              <a:ext uri="{FF2B5EF4-FFF2-40B4-BE49-F238E27FC236}">
                <a16:creationId xmlns:a16="http://schemas.microsoft.com/office/drawing/2014/main" id="{37CE8C9F-90ED-BAE3-7059-1052F02BD52E}"/>
              </a:ext>
            </a:extLst>
          </p:cNvPr>
          <p:cNvGrpSpPr/>
          <p:nvPr/>
        </p:nvGrpSpPr>
        <p:grpSpPr>
          <a:xfrm>
            <a:off x="4268076" y="5128436"/>
            <a:ext cx="720000" cy="648000"/>
            <a:chOff x="6652154" y="3716623"/>
            <a:chExt cx="560631" cy="511352"/>
          </a:xfrm>
          <a:solidFill>
            <a:schemeClr val="tx1"/>
          </a:solidFill>
        </p:grpSpPr>
        <p:sp>
          <p:nvSpPr>
            <p:cNvPr id="458" name="Google Shape;3304;p65">
              <a:extLst>
                <a:ext uri="{FF2B5EF4-FFF2-40B4-BE49-F238E27FC236}">
                  <a16:creationId xmlns:a16="http://schemas.microsoft.com/office/drawing/2014/main" id="{0614507C-8FF9-F65D-3388-9CF7BF88FD02}"/>
                </a:ext>
              </a:extLst>
            </p:cNvPr>
            <p:cNvSpPr/>
            <p:nvPr/>
          </p:nvSpPr>
          <p:spPr>
            <a:xfrm>
              <a:off x="6652154" y="3716623"/>
              <a:ext cx="560631" cy="511352"/>
            </a:xfrm>
            <a:custGeom>
              <a:avLst/>
              <a:gdLst/>
              <a:ahLst/>
              <a:cxnLst/>
              <a:rect l="l" t="t" r="r" b="b"/>
              <a:pathLst>
                <a:path w="97163" h="88661" extrusionOk="0">
                  <a:moveTo>
                    <a:pt x="48942" y="1"/>
                  </a:moveTo>
                  <a:cubicBezTo>
                    <a:pt x="46560" y="1"/>
                    <a:pt x="44145" y="185"/>
                    <a:pt x="41715" y="565"/>
                  </a:cubicBezTo>
                  <a:cubicBezTo>
                    <a:pt x="16981" y="4433"/>
                    <a:pt x="0" y="27180"/>
                    <a:pt x="3779" y="51346"/>
                  </a:cubicBezTo>
                  <a:cubicBezTo>
                    <a:pt x="7187" y="73133"/>
                    <a:pt x="26312" y="88661"/>
                    <a:pt x="48182" y="88661"/>
                  </a:cubicBezTo>
                  <a:cubicBezTo>
                    <a:pt x="50571" y="88661"/>
                    <a:pt x="52993" y="88476"/>
                    <a:pt x="55431" y="88093"/>
                  </a:cubicBezTo>
                  <a:cubicBezTo>
                    <a:pt x="80165" y="84225"/>
                    <a:pt x="97163" y="61496"/>
                    <a:pt x="93366" y="37311"/>
                  </a:cubicBezTo>
                  <a:cubicBezTo>
                    <a:pt x="89958" y="15517"/>
                    <a:pt x="70820" y="1"/>
                    <a:pt x="489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459" name="Google Shape;3305;p65">
              <a:extLst>
                <a:ext uri="{FF2B5EF4-FFF2-40B4-BE49-F238E27FC236}">
                  <a16:creationId xmlns:a16="http://schemas.microsoft.com/office/drawing/2014/main" id="{5F994410-2889-0701-40E9-A6C8A8671E26}"/>
                </a:ext>
              </a:extLst>
            </p:cNvPr>
            <p:cNvGrpSpPr/>
            <p:nvPr/>
          </p:nvGrpSpPr>
          <p:grpSpPr>
            <a:xfrm>
              <a:off x="6669657" y="3716715"/>
              <a:ext cx="466779" cy="464290"/>
              <a:chOff x="6669657" y="3716715"/>
              <a:chExt cx="466779" cy="464290"/>
            </a:xfrm>
            <a:grpFill/>
          </p:grpSpPr>
          <p:sp>
            <p:nvSpPr>
              <p:cNvPr id="460" name="Google Shape;3306;p65">
                <a:extLst>
                  <a:ext uri="{FF2B5EF4-FFF2-40B4-BE49-F238E27FC236}">
                    <a16:creationId xmlns:a16="http://schemas.microsoft.com/office/drawing/2014/main" id="{9DB6666E-DCB3-9748-99FD-81787B471D2B}"/>
                  </a:ext>
                </a:extLst>
              </p:cNvPr>
              <p:cNvSpPr/>
              <p:nvPr/>
            </p:nvSpPr>
            <p:spPr>
              <a:xfrm>
                <a:off x="6669657" y="3716715"/>
                <a:ext cx="386382" cy="464290"/>
              </a:xfrm>
              <a:custGeom>
                <a:avLst/>
                <a:gdLst/>
                <a:ahLst/>
                <a:cxnLst/>
                <a:rect l="l" t="t" r="r" b="b"/>
                <a:pathLst>
                  <a:path w="66964" h="80501" extrusionOk="0">
                    <a:moveTo>
                      <a:pt x="45863" y="0"/>
                    </a:moveTo>
                    <a:cubicBezTo>
                      <a:pt x="43461" y="0"/>
                      <a:pt x="41054" y="188"/>
                      <a:pt x="38663" y="566"/>
                    </a:cubicBezTo>
                    <a:cubicBezTo>
                      <a:pt x="20352" y="3441"/>
                      <a:pt x="6281" y="16660"/>
                      <a:pt x="1757" y="33161"/>
                    </a:cubicBezTo>
                    <a:lnTo>
                      <a:pt x="4081" y="32487"/>
                    </a:lnTo>
                    <a:lnTo>
                      <a:pt x="4081" y="32487"/>
                    </a:lnTo>
                    <a:cubicBezTo>
                      <a:pt x="4756" y="33871"/>
                      <a:pt x="3939" y="34971"/>
                      <a:pt x="3496" y="36213"/>
                    </a:cubicBezTo>
                    <a:cubicBezTo>
                      <a:pt x="3088" y="37384"/>
                      <a:pt x="2129" y="37207"/>
                      <a:pt x="1384" y="37295"/>
                    </a:cubicBezTo>
                    <a:cubicBezTo>
                      <a:pt x="1207" y="37313"/>
                      <a:pt x="1012" y="37348"/>
                      <a:pt x="816" y="37366"/>
                    </a:cubicBezTo>
                    <a:cubicBezTo>
                      <a:pt x="36" y="41997"/>
                      <a:pt x="0" y="46717"/>
                      <a:pt x="728" y="51348"/>
                    </a:cubicBezTo>
                    <a:cubicBezTo>
                      <a:pt x="2644" y="63591"/>
                      <a:pt x="9528" y="73847"/>
                      <a:pt x="19057" y="80501"/>
                    </a:cubicBezTo>
                    <a:cubicBezTo>
                      <a:pt x="18897" y="80217"/>
                      <a:pt x="18737" y="79950"/>
                      <a:pt x="18560" y="79684"/>
                    </a:cubicBezTo>
                    <a:cubicBezTo>
                      <a:pt x="18099" y="79010"/>
                      <a:pt x="17069" y="77928"/>
                      <a:pt x="17194" y="77768"/>
                    </a:cubicBezTo>
                    <a:cubicBezTo>
                      <a:pt x="18081" y="76703"/>
                      <a:pt x="16094" y="76632"/>
                      <a:pt x="16626" y="75834"/>
                    </a:cubicBezTo>
                    <a:cubicBezTo>
                      <a:pt x="15206" y="74876"/>
                      <a:pt x="14816" y="73652"/>
                      <a:pt x="15277" y="71948"/>
                    </a:cubicBezTo>
                    <a:cubicBezTo>
                      <a:pt x="15455" y="71292"/>
                      <a:pt x="15100" y="70529"/>
                      <a:pt x="14426" y="69854"/>
                    </a:cubicBezTo>
                    <a:cubicBezTo>
                      <a:pt x="13468" y="68896"/>
                      <a:pt x="12811" y="67601"/>
                      <a:pt x="12101" y="66394"/>
                    </a:cubicBezTo>
                    <a:cubicBezTo>
                      <a:pt x="11782" y="65862"/>
                      <a:pt x="11338" y="65152"/>
                      <a:pt x="11463" y="64620"/>
                    </a:cubicBezTo>
                    <a:cubicBezTo>
                      <a:pt x="11871" y="62739"/>
                      <a:pt x="12172" y="60734"/>
                      <a:pt x="13095" y="59102"/>
                    </a:cubicBezTo>
                    <a:cubicBezTo>
                      <a:pt x="14337" y="56919"/>
                      <a:pt x="14284" y="54914"/>
                      <a:pt x="13343" y="51969"/>
                    </a:cubicBezTo>
                    <a:lnTo>
                      <a:pt x="13343" y="51969"/>
                    </a:lnTo>
                    <a:cubicBezTo>
                      <a:pt x="12811" y="53619"/>
                      <a:pt x="11888" y="53229"/>
                      <a:pt x="11090" y="53353"/>
                    </a:cubicBezTo>
                    <a:cubicBezTo>
                      <a:pt x="10814" y="53401"/>
                      <a:pt x="10612" y="53439"/>
                      <a:pt x="10447" y="53439"/>
                    </a:cubicBezTo>
                    <a:cubicBezTo>
                      <a:pt x="9997" y="53439"/>
                      <a:pt x="9823" y="53151"/>
                      <a:pt x="9174" y="51969"/>
                    </a:cubicBezTo>
                    <a:cubicBezTo>
                      <a:pt x="7861" y="50763"/>
                      <a:pt x="6619" y="49485"/>
                      <a:pt x="5447" y="48136"/>
                    </a:cubicBezTo>
                    <a:cubicBezTo>
                      <a:pt x="5270" y="47853"/>
                      <a:pt x="5146" y="47551"/>
                      <a:pt x="5110" y="47214"/>
                    </a:cubicBezTo>
                    <a:cubicBezTo>
                      <a:pt x="4862" y="45759"/>
                      <a:pt x="4649" y="44304"/>
                      <a:pt x="4773" y="42796"/>
                    </a:cubicBezTo>
                    <a:lnTo>
                      <a:pt x="4773" y="42796"/>
                    </a:lnTo>
                    <a:lnTo>
                      <a:pt x="9653" y="51756"/>
                    </a:lnTo>
                    <a:cubicBezTo>
                      <a:pt x="11924" y="50745"/>
                      <a:pt x="13680" y="49201"/>
                      <a:pt x="15650" y="47995"/>
                    </a:cubicBezTo>
                    <a:cubicBezTo>
                      <a:pt x="17034" y="47161"/>
                      <a:pt x="17584" y="45954"/>
                      <a:pt x="18045" y="44606"/>
                    </a:cubicBezTo>
                    <a:cubicBezTo>
                      <a:pt x="18205" y="44109"/>
                      <a:pt x="18329" y="43594"/>
                      <a:pt x="18436" y="43080"/>
                    </a:cubicBezTo>
                    <a:lnTo>
                      <a:pt x="15597" y="40542"/>
                    </a:lnTo>
                    <a:lnTo>
                      <a:pt x="15224" y="41749"/>
                    </a:lnTo>
                    <a:cubicBezTo>
                      <a:pt x="14000" y="41092"/>
                      <a:pt x="12793" y="40507"/>
                      <a:pt x="11640" y="39833"/>
                    </a:cubicBezTo>
                    <a:cubicBezTo>
                      <a:pt x="10593" y="39212"/>
                      <a:pt x="10433" y="38395"/>
                      <a:pt x="11374" y="37082"/>
                    </a:cubicBezTo>
                    <a:lnTo>
                      <a:pt x="11374" y="37082"/>
                    </a:lnTo>
                    <a:cubicBezTo>
                      <a:pt x="12448" y="38789"/>
                      <a:pt x="13681" y="39825"/>
                      <a:pt x="15346" y="39825"/>
                    </a:cubicBezTo>
                    <a:cubicBezTo>
                      <a:pt x="15689" y="39825"/>
                      <a:pt x="16049" y="39781"/>
                      <a:pt x="16431" y="39691"/>
                    </a:cubicBezTo>
                    <a:cubicBezTo>
                      <a:pt x="16437" y="39689"/>
                      <a:pt x="16444" y="39688"/>
                      <a:pt x="16450" y="39688"/>
                    </a:cubicBezTo>
                    <a:cubicBezTo>
                      <a:pt x="16592" y="39688"/>
                      <a:pt x="16795" y="40029"/>
                      <a:pt x="16998" y="40063"/>
                    </a:cubicBezTo>
                    <a:cubicBezTo>
                      <a:pt x="17810" y="40257"/>
                      <a:pt x="18605" y="40492"/>
                      <a:pt x="19428" y="40492"/>
                    </a:cubicBezTo>
                    <a:cubicBezTo>
                      <a:pt x="19811" y="40492"/>
                      <a:pt x="20200" y="40441"/>
                      <a:pt x="20600" y="40312"/>
                    </a:cubicBezTo>
                    <a:cubicBezTo>
                      <a:pt x="21150" y="40152"/>
                      <a:pt x="21718" y="40045"/>
                      <a:pt x="22304" y="40010"/>
                    </a:cubicBezTo>
                    <a:cubicBezTo>
                      <a:pt x="24003" y="41489"/>
                      <a:pt x="25144" y="42940"/>
                      <a:pt x="27015" y="42940"/>
                    </a:cubicBezTo>
                    <a:cubicBezTo>
                      <a:pt x="27253" y="42940"/>
                      <a:pt x="27504" y="42917"/>
                      <a:pt x="27769" y="42867"/>
                    </a:cubicBezTo>
                    <a:cubicBezTo>
                      <a:pt x="27999" y="44251"/>
                      <a:pt x="27875" y="45564"/>
                      <a:pt x="28407" y="46486"/>
                    </a:cubicBezTo>
                    <a:cubicBezTo>
                      <a:pt x="29614" y="48616"/>
                      <a:pt x="31158" y="50532"/>
                      <a:pt x="32701" y="52732"/>
                    </a:cubicBezTo>
                    <a:lnTo>
                      <a:pt x="34600" y="50425"/>
                    </a:lnTo>
                    <a:lnTo>
                      <a:pt x="34103" y="47196"/>
                    </a:lnTo>
                    <a:cubicBezTo>
                      <a:pt x="34972" y="46096"/>
                      <a:pt x="36268" y="45173"/>
                      <a:pt x="36286" y="44251"/>
                    </a:cubicBezTo>
                    <a:cubicBezTo>
                      <a:pt x="36303" y="42707"/>
                      <a:pt x="38503" y="42955"/>
                      <a:pt x="38202" y="41394"/>
                    </a:cubicBezTo>
                    <a:cubicBezTo>
                      <a:pt x="38184" y="41305"/>
                      <a:pt x="39604" y="40986"/>
                      <a:pt x="40313" y="40702"/>
                    </a:cubicBezTo>
                    <a:cubicBezTo>
                      <a:pt x="40650" y="40560"/>
                      <a:pt x="40899" y="40223"/>
                      <a:pt x="41378" y="39797"/>
                    </a:cubicBezTo>
                    <a:lnTo>
                      <a:pt x="44785" y="44978"/>
                    </a:lnTo>
                    <a:lnTo>
                      <a:pt x="46630" y="43914"/>
                    </a:lnTo>
                    <a:cubicBezTo>
                      <a:pt x="47553" y="45102"/>
                      <a:pt x="46754" y="46699"/>
                      <a:pt x="48067" y="47480"/>
                    </a:cubicBezTo>
                    <a:cubicBezTo>
                      <a:pt x="47020" y="50124"/>
                      <a:pt x="48741" y="51508"/>
                      <a:pt x="50445" y="52980"/>
                    </a:cubicBezTo>
                    <a:cubicBezTo>
                      <a:pt x="50764" y="53247"/>
                      <a:pt x="50640" y="54010"/>
                      <a:pt x="50746" y="54684"/>
                    </a:cubicBezTo>
                    <a:cubicBezTo>
                      <a:pt x="49546" y="54279"/>
                      <a:pt x="48739" y="53108"/>
                      <a:pt x="47515" y="53108"/>
                    </a:cubicBezTo>
                    <a:cubicBezTo>
                      <a:pt x="47074" y="53108"/>
                      <a:pt x="46579" y="53260"/>
                      <a:pt x="45991" y="53655"/>
                    </a:cubicBezTo>
                    <a:cubicBezTo>
                      <a:pt x="46130" y="53637"/>
                      <a:pt x="46261" y="53629"/>
                      <a:pt x="46385" y="53629"/>
                    </a:cubicBezTo>
                    <a:cubicBezTo>
                      <a:pt x="47902" y="53629"/>
                      <a:pt x="48314" y="54868"/>
                      <a:pt x="48954" y="55606"/>
                    </a:cubicBezTo>
                    <a:cubicBezTo>
                      <a:pt x="49646" y="56387"/>
                      <a:pt x="51119" y="56937"/>
                      <a:pt x="50782" y="58712"/>
                    </a:cubicBezTo>
                    <a:cubicBezTo>
                      <a:pt x="50925" y="58653"/>
                      <a:pt x="51063" y="58628"/>
                      <a:pt x="51196" y="58628"/>
                    </a:cubicBezTo>
                    <a:cubicBezTo>
                      <a:pt x="52116" y="58628"/>
                      <a:pt x="52822" y="59846"/>
                      <a:pt x="53828" y="59846"/>
                    </a:cubicBezTo>
                    <a:cubicBezTo>
                      <a:pt x="54135" y="59846"/>
                      <a:pt x="54469" y="59733"/>
                      <a:pt x="54845" y="59439"/>
                    </a:cubicBezTo>
                    <a:lnTo>
                      <a:pt x="55431" y="57026"/>
                    </a:lnTo>
                    <a:cubicBezTo>
                      <a:pt x="55147" y="56955"/>
                      <a:pt x="54863" y="56902"/>
                      <a:pt x="54579" y="56849"/>
                    </a:cubicBezTo>
                    <a:cubicBezTo>
                      <a:pt x="53053" y="56760"/>
                      <a:pt x="51385" y="55819"/>
                      <a:pt x="51793" y="55269"/>
                    </a:cubicBezTo>
                    <a:lnTo>
                      <a:pt x="52787" y="54844"/>
                    </a:lnTo>
                    <a:lnTo>
                      <a:pt x="52414" y="52501"/>
                    </a:lnTo>
                    <a:cubicBezTo>
                      <a:pt x="48866" y="49893"/>
                      <a:pt x="48440" y="48917"/>
                      <a:pt x="49770" y="46291"/>
                    </a:cubicBezTo>
                    <a:lnTo>
                      <a:pt x="49770" y="46291"/>
                    </a:lnTo>
                    <a:cubicBezTo>
                      <a:pt x="50462" y="46859"/>
                      <a:pt x="51208" y="47338"/>
                      <a:pt x="51775" y="47977"/>
                    </a:cubicBezTo>
                    <a:cubicBezTo>
                      <a:pt x="52326" y="48562"/>
                      <a:pt x="52698" y="49325"/>
                      <a:pt x="53088" y="49929"/>
                    </a:cubicBezTo>
                    <a:lnTo>
                      <a:pt x="55821" y="46948"/>
                    </a:lnTo>
                    <a:lnTo>
                      <a:pt x="55200" y="42955"/>
                    </a:lnTo>
                    <a:lnTo>
                      <a:pt x="52805" y="41447"/>
                    </a:lnTo>
                    <a:lnTo>
                      <a:pt x="53585" y="38253"/>
                    </a:lnTo>
                    <a:lnTo>
                      <a:pt x="55111" y="39229"/>
                    </a:lnTo>
                    <a:cubicBezTo>
                      <a:pt x="55111" y="40045"/>
                      <a:pt x="55111" y="40542"/>
                      <a:pt x="55111" y="41039"/>
                    </a:cubicBezTo>
                    <a:lnTo>
                      <a:pt x="56300" y="41021"/>
                    </a:lnTo>
                    <a:lnTo>
                      <a:pt x="56034" y="38466"/>
                    </a:lnTo>
                    <a:cubicBezTo>
                      <a:pt x="59778" y="37011"/>
                      <a:pt x="60754" y="35876"/>
                      <a:pt x="62546" y="30925"/>
                    </a:cubicBezTo>
                    <a:lnTo>
                      <a:pt x="59370" y="25407"/>
                    </a:lnTo>
                    <a:lnTo>
                      <a:pt x="60754" y="24609"/>
                    </a:lnTo>
                    <a:cubicBezTo>
                      <a:pt x="60620" y="24079"/>
                      <a:pt x="60336" y="23926"/>
                      <a:pt x="59999" y="23926"/>
                    </a:cubicBezTo>
                    <a:cubicBezTo>
                      <a:pt x="59536" y="23926"/>
                      <a:pt x="58975" y="24215"/>
                      <a:pt x="58567" y="24215"/>
                    </a:cubicBezTo>
                    <a:cubicBezTo>
                      <a:pt x="58326" y="24215"/>
                      <a:pt x="58138" y="24114"/>
                      <a:pt x="58057" y="23792"/>
                    </a:cubicBezTo>
                    <a:lnTo>
                      <a:pt x="59316" y="21344"/>
                    </a:lnTo>
                    <a:lnTo>
                      <a:pt x="60062" y="22692"/>
                    </a:lnTo>
                    <a:lnTo>
                      <a:pt x="61286" y="21858"/>
                    </a:lnTo>
                    <a:lnTo>
                      <a:pt x="63504" y="23775"/>
                    </a:lnTo>
                    <a:lnTo>
                      <a:pt x="64178" y="27040"/>
                    </a:lnTo>
                    <a:cubicBezTo>
                      <a:pt x="64959" y="25993"/>
                      <a:pt x="65598" y="25478"/>
                      <a:pt x="65775" y="24822"/>
                    </a:cubicBezTo>
                    <a:cubicBezTo>
                      <a:pt x="66201" y="23367"/>
                      <a:pt x="64356" y="23225"/>
                      <a:pt x="64089" y="22515"/>
                    </a:cubicBezTo>
                    <a:lnTo>
                      <a:pt x="64444" y="18647"/>
                    </a:lnTo>
                    <a:cubicBezTo>
                      <a:pt x="66520" y="17955"/>
                      <a:pt x="66538" y="17902"/>
                      <a:pt x="66609" y="16305"/>
                    </a:cubicBezTo>
                    <a:cubicBezTo>
                      <a:pt x="66698" y="14229"/>
                      <a:pt x="66840" y="12171"/>
                      <a:pt x="66964" y="10059"/>
                    </a:cubicBezTo>
                    <a:cubicBezTo>
                      <a:pt x="65951" y="8994"/>
                      <a:pt x="64617" y="8884"/>
                      <a:pt x="63235" y="8884"/>
                    </a:cubicBezTo>
                    <a:cubicBezTo>
                      <a:pt x="62876" y="8884"/>
                      <a:pt x="62514" y="8891"/>
                      <a:pt x="62153" y="8891"/>
                    </a:cubicBezTo>
                    <a:cubicBezTo>
                      <a:pt x="62029" y="8891"/>
                      <a:pt x="61906" y="8890"/>
                      <a:pt x="61783" y="8888"/>
                    </a:cubicBezTo>
                    <a:cubicBezTo>
                      <a:pt x="61978" y="8001"/>
                      <a:pt x="62209" y="7362"/>
                      <a:pt x="62262" y="6741"/>
                    </a:cubicBezTo>
                    <a:cubicBezTo>
                      <a:pt x="62297" y="6102"/>
                      <a:pt x="62173" y="5464"/>
                      <a:pt x="62120" y="4701"/>
                    </a:cubicBezTo>
                    <a:lnTo>
                      <a:pt x="65119" y="4239"/>
                    </a:lnTo>
                    <a:cubicBezTo>
                      <a:pt x="59052" y="1427"/>
                      <a:pt x="52479" y="0"/>
                      <a:pt x="4586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61" name="Google Shape;3307;p65">
                <a:extLst>
                  <a:ext uri="{FF2B5EF4-FFF2-40B4-BE49-F238E27FC236}">
                    <a16:creationId xmlns:a16="http://schemas.microsoft.com/office/drawing/2014/main" id="{EF2F3741-5B36-0DD0-0AB8-534FC0FF371B}"/>
                  </a:ext>
                </a:extLst>
              </p:cNvPr>
              <p:cNvSpPr/>
              <p:nvPr/>
            </p:nvSpPr>
            <p:spPr>
              <a:xfrm>
                <a:off x="7010819" y="4061082"/>
                <a:ext cx="117645" cy="102137"/>
              </a:xfrm>
              <a:custGeom>
                <a:avLst/>
                <a:gdLst/>
                <a:ahLst/>
                <a:cxnLst/>
                <a:rect l="l" t="t" r="r" b="b"/>
                <a:pathLst>
                  <a:path w="20389" h="17709" extrusionOk="0">
                    <a:moveTo>
                      <a:pt x="17567" y="0"/>
                    </a:moveTo>
                    <a:lnTo>
                      <a:pt x="17567" y="0"/>
                    </a:lnTo>
                    <a:cubicBezTo>
                      <a:pt x="17070" y="1331"/>
                      <a:pt x="16644" y="2697"/>
                      <a:pt x="16307" y="4081"/>
                    </a:cubicBezTo>
                    <a:cubicBezTo>
                      <a:pt x="16278" y="4199"/>
                      <a:pt x="16114" y="4268"/>
                      <a:pt x="16100" y="4268"/>
                    </a:cubicBezTo>
                    <a:cubicBezTo>
                      <a:pt x="16097" y="4268"/>
                      <a:pt x="16100" y="4265"/>
                      <a:pt x="16112" y="4259"/>
                    </a:cubicBezTo>
                    <a:lnTo>
                      <a:pt x="13912" y="3034"/>
                    </a:lnTo>
                    <a:lnTo>
                      <a:pt x="14391" y="1437"/>
                    </a:lnTo>
                    <a:lnTo>
                      <a:pt x="12617" y="337"/>
                    </a:lnTo>
                    <a:cubicBezTo>
                      <a:pt x="12563" y="2112"/>
                      <a:pt x="10416" y="1970"/>
                      <a:pt x="10523" y="3655"/>
                    </a:cubicBezTo>
                    <a:cubicBezTo>
                      <a:pt x="10523" y="3709"/>
                      <a:pt x="10239" y="3797"/>
                      <a:pt x="10079" y="3815"/>
                    </a:cubicBezTo>
                    <a:cubicBezTo>
                      <a:pt x="8287" y="4028"/>
                      <a:pt x="8553" y="4418"/>
                      <a:pt x="7276" y="5305"/>
                    </a:cubicBezTo>
                    <a:cubicBezTo>
                      <a:pt x="5785" y="6352"/>
                      <a:pt x="5466" y="8730"/>
                      <a:pt x="3017" y="8765"/>
                    </a:cubicBezTo>
                    <a:cubicBezTo>
                      <a:pt x="2166" y="8783"/>
                      <a:pt x="1154" y="9919"/>
                      <a:pt x="569" y="10770"/>
                    </a:cubicBezTo>
                    <a:cubicBezTo>
                      <a:pt x="178" y="11356"/>
                      <a:pt x="1" y="12705"/>
                      <a:pt x="374" y="13095"/>
                    </a:cubicBezTo>
                    <a:cubicBezTo>
                      <a:pt x="1687" y="14443"/>
                      <a:pt x="746" y="15810"/>
                      <a:pt x="569" y="17708"/>
                    </a:cubicBezTo>
                    <a:cubicBezTo>
                      <a:pt x="3337" y="16519"/>
                      <a:pt x="5839" y="15668"/>
                      <a:pt x="8074" y="14213"/>
                    </a:cubicBezTo>
                    <a:lnTo>
                      <a:pt x="10558" y="15934"/>
                    </a:lnTo>
                    <a:lnTo>
                      <a:pt x="9866" y="17336"/>
                    </a:lnTo>
                    <a:cubicBezTo>
                      <a:pt x="11960" y="17300"/>
                      <a:pt x="13592" y="16998"/>
                      <a:pt x="14710" y="15508"/>
                    </a:cubicBezTo>
                    <a:cubicBezTo>
                      <a:pt x="16094" y="13645"/>
                      <a:pt x="17585" y="11835"/>
                      <a:pt x="18773" y="9866"/>
                    </a:cubicBezTo>
                    <a:cubicBezTo>
                      <a:pt x="19590" y="8482"/>
                      <a:pt x="20388" y="6885"/>
                      <a:pt x="18862" y="5305"/>
                    </a:cubicBezTo>
                    <a:cubicBezTo>
                      <a:pt x="18596" y="5039"/>
                      <a:pt x="18330" y="4330"/>
                      <a:pt x="18472" y="4099"/>
                    </a:cubicBezTo>
                    <a:cubicBezTo>
                      <a:pt x="19732" y="2307"/>
                      <a:pt x="17372" y="1491"/>
                      <a:pt x="1756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62" name="Google Shape;3308;p65">
                <a:extLst>
                  <a:ext uri="{FF2B5EF4-FFF2-40B4-BE49-F238E27FC236}">
                    <a16:creationId xmlns:a16="http://schemas.microsoft.com/office/drawing/2014/main" id="{B8AB5CA1-016C-9E69-46D4-59C49721E33B}"/>
                  </a:ext>
                </a:extLst>
              </p:cNvPr>
              <p:cNvSpPr/>
              <p:nvPr/>
            </p:nvSpPr>
            <p:spPr>
              <a:xfrm>
                <a:off x="6995058" y="4000087"/>
                <a:ext cx="41059" cy="51071"/>
              </a:xfrm>
              <a:custGeom>
                <a:avLst/>
                <a:gdLst/>
                <a:ahLst/>
                <a:cxnLst/>
                <a:rect l="l" t="t" r="r" b="b"/>
                <a:pathLst>
                  <a:path w="7116" h="8855" extrusionOk="0">
                    <a:moveTo>
                      <a:pt x="5359" y="0"/>
                    </a:moveTo>
                    <a:cubicBezTo>
                      <a:pt x="4649" y="976"/>
                      <a:pt x="3993" y="1774"/>
                      <a:pt x="3460" y="2644"/>
                    </a:cubicBezTo>
                    <a:cubicBezTo>
                      <a:pt x="2910" y="3513"/>
                      <a:pt x="1455" y="3638"/>
                      <a:pt x="1828" y="5181"/>
                    </a:cubicBezTo>
                    <a:cubicBezTo>
                      <a:pt x="1354" y="4803"/>
                      <a:pt x="1037" y="4660"/>
                      <a:pt x="815" y="4660"/>
                    </a:cubicBezTo>
                    <a:cubicBezTo>
                      <a:pt x="256" y="4660"/>
                      <a:pt x="305" y="5571"/>
                      <a:pt x="1" y="5926"/>
                    </a:cubicBezTo>
                    <a:cubicBezTo>
                      <a:pt x="1136" y="7417"/>
                      <a:pt x="1438" y="7577"/>
                      <a:pt x="5412" y="8854"/>
                    </a:cubicBezTo>
                    <a:cubicBezTo>
                      <a:pt x="5590" y="7896"/>
                      <a:pt x="5625" y="7239"/>
                      <a:pt x="5820" y="6636"/>
                    </a:cubicBezTo>
                    <a:cubicBezTo>
                      <a:pt x="6033" y="6015"/>
                      <a:pt x="6335" y="5430"/>
                      <a:pt x="6708" y="4880"/>
                    </a:cubicBezTo>
                    <a:cubicBezTo>
                      <a:pt x="7116" y="4294"/>
                      <a:pt x="5696" y="4170"/>
                      <a:pt x="6459" y="3354"/>
                    </a:cubicBezTo>
                    <a:cubicBezTo>
                      <a:pt x="6849" y="2928"/>
                      <a:pt x="6637" y="1686"/>
                      <a:pt x="6778" y="1384"/>
                    </a:cubicBezTo>
                    <a:cubicBezTo>
                      <a:pt x="6832" y="1224"/>
                      <a:pt x="6867" y="1047"/>
                      <a:pt x="6885" y="870"/>
                    </a:cubicBezTo>
                    <a:lnTo>
                      <a:pt x="535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63" name="Google Shape;3309;p65">
                <a:extLst>
                  <a:ext uri="{FF2B5EF4-FFF2-40B4-BE49-F238E27FC236}">
                    <a16:creationId xmlns:a16="http://schemas.microsoft.com/office/drawing/2014/main" id="{A90BCE27-E1F0-9439-F3DC-C170D99AA5B6}"/>
                  </a:ext>
                </a:extLst>
              </p:cNvPr>
              <p:cNvSpPr/>
              <p:nvPr/>
            </p:nvSpPr>
            <p:spPr>
              <a:xfrm>
                <a:off x="7078892" y="4018504"/>
                <a:ext cx="57544" cy="36030"/>
              </a:xfrm>
              <a:custGeom>
                <a:avLst/>
                <a:gdLst/>
                <a:ahLst/>
                <a:cxnLst/>
                <a:rect l="l" t="t" r="r" b="b"/>
                <a:pathLst>
                  <a:path w="9973" h="6247" extrusionOk="0">
                    <a:moveTo>
                      <a:pt x="0" y="1"/>
                    </a:moveTo>
                    <a:lnTo>
                      <a:pt x="266" y="1722"/>
                    </a:lnTo>
                    <a:lnTo>
                      <a:pt x="1668" y="1970"/>
                    </a:lnTo>
                    <a:lnTo>
                      <a:pt x="870" y="3177"/>
                    </a:lnTo>
                    <a:cubicBezTo>
                      <a:pt x="1300" y="3058"/>
                      <a:pt x="1704" y="3001"/>
                      <a:pt x="2079" y="3001"/>
                    </a:cubicBezTo>
                    <a:cubicBezTo>
                      <a:pt x="3221" y="3001"/>
                      <a:pt x="4106" y="3533"/>
                      <a:pt x="4720" y="4508"/>
                    </a:cubicBezTo>
                    <a:cubicBezTo>
                      <a:pt x="5319" y="5452"/>
                      <a:pt x="5558" y="5867"/>
                      <a:pt x="5945" y="5867"/>
                    </a:cubicBezTo>
                    <a:cubicBezTo>
                      <a:pt x="6235" y="5867"/>
                      <a:pt x="6607" y="5635"/>
                      <a:pt x="7275" y="5218"/>
                    </a:cubicBezTo>
                    <a:cubicBezTo>
                      <a:pt x="7453" y="5111"/>
                      <a:pt x="7648" y="5058"/>
                      <a:pt x="7861" y="5022"/>
                    </a:cubicBezTo>
                    <a:lnTo>
                      <a:pt x="9564" y="6247"/>
                    </a:lnTo>
                    <a:lnTo>
                      <a:pt x="9972" y="5679"/>
                    </a:lnTo>
                    <a:cubicBezTo>
                      <a:pt x="9582" y="4809"/>
                      <a:pt x="9262" y="3887"/>
                      <a:pt x="8819" y="3035"/>
                    </a:cubicBezTo>
                    <a:cubicBezTo>
                      <a:pt x="8151" y="1821"/>
                      <a:pt x="7070" y="1194"/>
                      <a:pt x="5857" y="1194"/>
                    </a:cubicBezTo>
                    <a:cubicBezTo>
                      <a:pt x="5138" y="1194"/>
                      <a:pt x="4373" y="1415"/>
                      <a:pt x="3620" y="1864"/>
                    </a:cubicBezTo>
                    <a:cubicBezTo>
                      <a:pt x="3336" y="2024"/>
                      <a:pt x="3052" y="2166"/>
                      <a:pt x="2644" y="2396"/>
                    </a:cubicBezTo>
                    <a:lnTo>
                      <a:pt x="1970" y="46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64" name="Google Shape;3310;p65">
                <a:extLst>
                  <a:ext uri="{FF2B5EF4-FFF2-40B4-BE49-F238E27FC236}">
                    <a16:creationId xmlns:a16="http://schemas.microsoft.com/office/drawing/2014/main" id="{C769846C-B7D0-176B-CFC7-14082CF7D891}"/>
                  </a:ext>
                </a:extLst>
              </p:cNvPr>
              <p:cNvSpPr/>
              <p:nvPr/>
            </p:nvSpPr>
            <p:spPr>
              <a:xfrm>
                <a:off x="7051663" y="3806456"/>
                <a:ext cx="38503" cy="70819"/>
              </a:xfrm>
              <a:custGeom>
                <a:avLst/>
                <a:gdLst/>
                <a:ahLst/>
                <a:cxnLst/>
                <a:rect l="l" t="t" r="r" b="b"/>
                <a:pathLst>
                  <a:path w="6673" h="12279" extrusionOk="0">
                    <a:moveTo>
                      <a:pt x="6672" y="1"/>
                    </a:moveTo>
                    <a:lnTo>
                      <a:pt x="6672" y="1"/>
                    </a:lnTo>
                    <a:cubicBezTo>
                      <a:pt x="6223" y="198"/>
                      <a:pt x="5784" y="260"/>
                      <a:pt x="5357" y="260"/>
                    </a:cubicBezTo>
                    <a:cubicBezTo>
                      <a:pt x="4670" y="260"/>
                      <a:pt x="4013" y="100"/>
                      <a:pt x="3390" y="89"/>
                    </a:cubicBezTo>
                    <a:lnTo>
                      <a:pt x="3088" y="2786"/>
                    </a:lnTo>
                    <a:lnTo>
                      <a:pt x="4809" y="5164"/>
                    </a:lnTo>
                    <a:lnTo>
                      <a:pt x="1" y="10771"/>
                    </a:lnTo>
                    <a:lnTo>
                      <a:pt x="1083" y="12279"/>
                    </a:lnTo>
                    <a:lnTo>
                      <a:pt x="6388" y="7772"/>
                    </a:lnTo>
                    <a:cubicBezTo>
                      <a:pt x="4454" y="6495"/>
                      <a:pt x="6175" y="3709"/>
                      <a:pt x="4383" y="2502"/>
                    </a:cubicBezTo>
                    <a:lnTo>
                      <a:pt x="667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65" name="Google Shape;3311;p65">
                <a:extLst>
                  <a:ext uri="{FF2B5EF4-FFF2-40B4-BE49-F238E27FC236}">
                    <a16:creationId xmlns:a16="http://schemas.microsoft.com/office/drawing/2014/main" id="{9369C5BB-E363-9A90-4EA5-D5458C5EC1DC}"/>
                  </a:ext>
                </a:extLst>
              </p:cNvPr>
              <p:cNvSpPr/>
              <p:nvPr/>
            </p:nvSpPr>
            <p:spPr>
              <a:xfrm>
                <a:off x="6984824" y="4061618"/>
                <a:ext cx="42081" cy="8893"/>
              </a:xfrm>
              <a:custGeom>
                <a:avLst/>
                <a:gdLst/>
                <a:ahLst/>
                <a:cxnLst/>
                <a:rect l="l" t="t" r="r" b="b"/>
                <a:pathLst>
                  <a:path w="7293" h="1542" extrusionOk="0">
                    <a:moveTo>
                      <a:pt x="4286" y="0"/>
                    </a:moveTo>
                    <a:cubicBezTo>
                      <a:pt x="2949" y="0"/>
                      <a:pt x="1596" y="367"/>
                      <a:pt x="0" y="510"/>
                    </a:cubicBezTo>
                    <a:cubicBezTo>
                      <a:pt x="787" y="973"/>
                      <a:pt x="1302" y="1542"/>
                      <a:pt x="1738" y="1542"/>
                    </a:cubicBezTo>
                    <a:cubicBezTo>
                      <a:pt x="1970" y="1542"/>
                      <a:pt x="2179" y="1380"/>
                      <a:pt x="2396" y="954"/>
                    </a:cubicBezTo>
                    <a:cubicBezTo>
                      <a:pt x="2708" y="1325"/>
                      <a:pt x="3056" y="1432"/>
                      <a:pt x="3417" y="1432"/>
                    </a:cubicBezTo>
                    <a:cubicBezTo>
                      <a:pt x="3816" y="1432"/>
                      <a:pt x="4231" y="1302"/>
                      <a:pt x="4631" y="1256"/>
                    </a:cubicBezTo>
                    <a:cubicBezTo>
                      <a:pt x="5394" y="1149"/>
                      <a:pt x="6157" y="1025"/>
                      <a:pt x="7293" y="830"/>
                    </a:cubicBezTo>
                    <a:cubicBezTo>
                      <a:pt x="6240" y="198"/>
                      <a:pt x="5268" y="0"/>
                      <a:pt x="428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66" name="Google Shape;3312;p65">
                <a:extLst>
                  <a:ext uri="{FF2B5EF4-FFF2-40B4-BE49-F238E27FC236}">
                    <a16:creationId xmlns:a16="http://schemas.microsoft.com/office/drawing/2014/main" id="{CAD801B4-546B-2498-700B-6732E7E7DE4F}"/>
                  </a:ext>
                </a:extLst>
              </p:cNvPr>
              <p:cNvSpPr/>
              <p:nvPr/>
            </p:nvSpPr>
            <p:spPr>
              <a:xfrm>
                <a:off x="7035181" y="4030478"/>
                <a:ext cx="15469" cy="21703"/>
              </a:xfrm>
              <a:custGeom>
                <a:avLst/>
                <a:gdLst/>
                <a:ahLst/>
                <a:cxnLst/>
                <a:rect l="l" t="t" r="r" b="b"/>
                <a:pathLst>
                  <a:path w="2681" h="3763" extrusionOk="0">
                    <a:moveTo>
                      <a:pt x="2662" y="1"/>
                    </a:moveTo>
                    <a:cubicBezTo>
                      <a:pt x="19" y="675"/>
                      <a:pt x="1" y="764"/>
                      <a:pt x="1012" y="3763"/>
                    </a:cubicBezTo>
                    <a:lnTo>
                      <a:pt x="1491" y="2148"/>
                    </a:lnTo>
                    <a:lnTo>
                      <a:pt x="2201" y="3408"/>
                    </a:lnTo>
                    <a:lnTo>
                      <a:pt x="2680" y="3372"/>
                    </a:lnTo>
                    <a:cubicBezTo>
                      <a:pt x="2574" y="2840"/>
                      <a:pt x="2485" y="2308"/>
                      <a:pt x="2450" y="1758"/>
                    </a:cubicBezTo>
                    <a:cubicBezTo>
                      <a:pt x="2485" y="1172"/>
                      <a:pt x="2556" y="586"/>
                      <a:pt x="266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67" name="Google Shape;3313;p65">
                <a:extLst>
                  <a:ext uri="{FF2B5EF4-FFF2-40B4-BE49-F238E27FC236}">
                    <a16:creationId xmlns:a16="http://schemas.microsoft.com/office/drawing/2014/main" id="{1D9E4290-10B9-B72F-FAEB-9BEAB7DF2604}"/>
                  </a:ext>
                </a:extLst>
              </p:cNvPr>
              <p:cNvSpPr/>
              <p:nvPr/>
            </p:nvSpPr>
            <p:spPr>
              <a:xfrm>
                <a:off x="7045011" y="3983609"/>
                <a:ext cx="19047" cy="18121"/>
              </a:xfrm>
              <a:custGeom>
                <a:avLst/>
                <a:gdLst/>
                <a:ahLst/>
                <a:cxnLst/>
                <a:rect l="l" t="t" r="r" b="b"/>
                <a:pathLst>
                  <a:path w="3301" h="3142" extrusionOk="0">
                    <a:moveTo>
                      <a:pt x="3301" y="0"/>
                    </a:moveTo>
                    <a:lnTo>
                      <a:pt x="0" y="1455"/>
                    </a:lnTo>
                    <a:lnTo>
                      <a:pt x="550" y="2520"/>
                    </a:lnTo>
                    <a:lnTo>
                      <a:pt x="1154" y="1793"/>
                    </a:lnTo>
                    <a:lnTo>
                      <a:pt x="2804" y="3141"/>
                    </a:lnTo>
                    <a:lnTo>
                      <a:pt x="330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68" name="Google Shape;3314;p65">
                <a:extLst>
                  <a:ext uri="{FF2B5EF4-FFF2-40B4-BE49-F238E27FC236}">
                    <a16:creationId xmlns:a16="http://schemas.microsoft.com/office/drawing/2014/main" id="{CE53FA89-D157-56CB-417E-A20B5F6FD670}"/>
                  </a:ext>
                </a:extLst>
              </p:cNvPr>
              <p:cNvSpPr/>
              <p:nvPr/>
            </p:nvSpPr>
            <p:spPr>
              <a:xfrm>
                <a:off x="7034362" y="3943182"/>
                <a:ext cx="9734" cy="24570"/>
              </a:xfrm>
              <a:custGeom>
                <a:avLst/>
                <a:gdLst/>
                <a:ahLst/>
                <a:cxnLst/>
                <a:rect l="l" t="t" r="r" b="b"/>
                <a:pathLst>
                  <a:path w="1687" h="4260" extrusionOk="0">
                    <a:moveTo>
                      <a:pt x="249" y="1"/>
                    </a:moveTo>
                    <a:cubicBezTo>
                      <a:pt x="1" y="2627"/>
                      <a:pt x="1" y="2627"/>
                      <a:pt x="977" y="4259"/>
                    </a:cubicBezTo>
                    <a:cubicBezTo>
                      <a:pt x="1687" y="1261"/>
                      <a:pt x="1687" y="1261"/>
                      <a:pt x="24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69" name="Google Shape;3315;p65">
                <a:extLst>
                  <a:ext uri="{FF2B5EF4-FFF2-40B4-BE49-F238E27FC236}">
                    <a16:creationId xmlns:a16="http://schemas.microsoft.com/office/drawing/2014/main" id="{9DDC6FEA-543F-FC03-C172-D532F9ED24F9}"/>
                  </a:ext>
                </a:extLst>
              </p:cNvPr>
              <p:cNvSpPr/>
              <p:nvPr/>
            </p:nvSpPr>
            <p:spPr>
              <a:xfrm>
                <a:off x="6724214" y="4015234"/>
                <a:ext cx="1131" cy="513"/>
              </a:xfrm>
              <a:custGeom>
                <a:avLst/>
                <a:gdLst/>
                <a:ahLst/>
                <a:cxnLst/>
                <a:rect l="l" t="t" r="r" b="b"/>
                <a:pathLst>
                  <a:path w="196" h="89" extrusionOk="0">
                    <a:moveTo>
                      <a:pt x="196" y="0"/>
                    </a:moveTo>
                    <a:lnTo>
                      <a:pt x="1" y="89"/>
                    </a:lnTo>
                    <a:lnTo>
                      <a:pt x="1" y="89"/>
                    </a:lnTo>
                    <a:lnTo>
                      <a:pt x="196" y="18"/>
                    </a:lnTo>
                    <a:lnTo>
                      <a:pt x="19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70" name="Google Shape;3316;p65">
                <a:extLst>
                  <a:ext uri="{FF2B5EF4-FFF2-40B4-BE49-F238E27FC236}">
                    <a16:creationId xmlns:a16="http://schemas.microsoft.com/office/drawing/2014/main" id="{4421F07B-8C4F-EBDC-B27E-54B791F388A7}"/>
                  </a:ext>
                </a:extLst>
              </p:cNvPr>
              <p:cNvSpPr/>
              <p:nvPr/>
            </p:nvSpPr>
            <p:spPr>
              <a:xfrm>
                <a:off x="7071623" y="3755083"/>
                <a:ext cx="16589" cy="16380"/>
              </a:xfrm>
              <a:custGeom>
                <a:avLst/>
                <a:gdLst/>
                <a:ahLst/>
                <a:cxnLst/>
                <a:rect l="l" t="t" r="r" b="b"/>
                <a:pathLst>
                  <a:path w="2875" h="2840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835" y="1029"/>
                      <a:pt x="1739" y="1970"/>
                      <a:pt x="2733" y="2839"/>
                    </a:cubicBezTo>
                    <a:cubicBezTo>
                      <a:pt x="2840" y="2520"/>
                      <a:pt x="2875" y="2201"/>
                      <a:pt x="2822" y="1881"/>
                    </a:cubicBezTo>
                    <a:cubicBezTo>
                      <a:pt x="1899" y="1225"/>
                      <a:pt x="959" y="604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71" name="Google Shape;3317;p65">
                <a:extLst>
                  <a:ext uri="{FF2B5EF4-FFF2-40B4-BE49-F238E27FC236}">
                    <a16:creationId xmlns:a16="http://schemas.microsoft.com/office/drawing/2014/main" id="{FB037243-A508-6EFA-A23A-76734CE1E751}"/>
                  </a:ext>
                </a:extLst>
              </p:cNvPr>
              <p:cNvSpPr/>
              <p:nvPr/>
            </p:nvSpPr>
            <p:spPr>
              <a:xfrm>
                <a:off x="6722575" y="4015741"/>
                <a:ext cx="1541" cy="727"/>
              </a:xfrm>
              <a:custGeom>
                <a:avLst/>
                <a:gdLst/>
                <a:ahLst/>
                <a:cxnLst/>
                <a:rect l="l" t="t" r="r" b="b"/>
                <a:pathLst>
                  <a:path w="267" h="126" extrusionOk="0">
                    <a:moveTo>
                      <a:pt x="267" y="1"/>
                    </a:moveTo>
                    <a:cubicBezTo>
                      <a:pt x="178" y="36"/>
                      <a:pt x="89" y="72"/>
                      <a:pt x="1" y="125"/>
                    </a:cubicBezTo>
                    <a:cubicBezTo>
                      <a:pt x="107" y="90"/>
                      <a:pt x="178" y="36"/>
                      <a:pt x="26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72" name="Google Shape;3318;p65">
                <a:extLst>
                  <a:ext uri="{FF2B5EF4-FFF2-40B4-BE49-F238E27FC236}">
                    <a16:creationId xmlns:a16="http://schemas.microsoft.com/office/drawing/2014/main" id="{F1978925-078E-0D24-BCEE-4E0DF909458B}"/>
                  </a:ext>
                </a:extLst>
              </p:cNvPr>
              <p:cNvSpPr/>
              <p:nvPr/>
            </p:nvSpPr>
            <p:spPr>
              <a:xfrm>
                <a:off x="6772321" y="4116142"/>
                <a:ext cx="30927" cy="46769"/>
              </a:xfrm>
              <a:custGeom>
                <a:avLst/>
                <a:gdLst/>
                <a:ahLst/>
                <a:cxnLst/>
                <a:rect l="l" t="t" r="r" b="b"/>
                <a:pathLst>
                  <a:path w="5360" h="8109" extrusionOk="0">
                    <a:moveTo>
                      <a:pt x="1828" y="0"/>
                    </a:moveTo>
                    <a:lnTo>
                      <a:pt x="1" y="2946"/>
                    </a:lnTo>
                    <a:cubicBezTo>
                      <a:pt x="444" y="3762"/>
                      <a:pt x="1030" y="4738"/>
                      <a:pt x="1527" y="5785"/>
                    </a:cubicBezTo>
                    <a:cubicBezTo>
                      <a:pt x="2308" y="7328"/>
                      <a:pt x="3479" y="8091"/>
                      <a:pt x="5359" y="8109"/>
                    </a:cubicBezTo>
                    <a:cubicBezTo>
                      <a:pt x="4667" y="6689"/>
                      <a:pt x="3993" y="5625"/>
                      <a:pt x="3798" y="4205"/>
                    </a:cubicBezTo>
                    <a:cubicBezTo>
                      <a:pt x="3621" y="2768"/>
                      <a:pt x="2574" y="1491"/>
                      <a:pt x="182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473" name="Google Shape;3324;p65">
            <a:extLst>
              <a:ext uri="{FF2B5EF4-FFF2-40B4-BE49-F238E27FC236}">
                <a16:creationId xmlns:a16="http://schemas.microsoft.com/office/drawing/2014/main" id="{C9D839BA-7791-C1D4-799F-8A7687F4F6B6}"/>
              </a:ext>
            </a:extLst>
          </p:cNvPr>
          <p:cNvGrpSpPr/>
          <p:nvPr/>
        </p:nvGrpSpPr>
        <p:grpSpPr>
          <a:xfrm>
            <a:off x="3253696" y="5128436"/>
            <a:ext cx="720000" cy="648000"/>
            <a:chOff x="6000100" y="3076250"/>
            <a:chExt cx="587871" cy="512373"/>
          </a:xfrm>
          <a:solidFill>
            <a:schemeClr val="tx1"/>
          </a:solidFill>
        </p:grpSpPr>
        <p:sp>
          <p:nvSpPr>
            <p:cNvPr id="474" name="Google Shape;3325;p65">
              <a:extLst>
                <a:ext uri="{FF2B5EF4-FFF2-40B4-BE49-F238E27FC236}">
                  <a16:creationId xmlns:a16="http://schemas.microsoft.com/office/drawing/2014/main" id="{6FEFC250-E462-04AF-FF00-9A0B7363AA1D}"/>
                </a:ext>
              </a:extLst>
            </p:cNvPr>
            <p:cNvSpPr/>
            <p:nvPr/>
          </p:nvSpPr>
          <p:spPr>
            <a:xfrm>
              <a:off x="6000100" y="3076250"/>
              <a:ext cx="587871" cy="512373"/>
            </a:xfrm>
            <a:custGeom>
              <a:avLst/>
              <a:gdLst/>
              <a:ahLst/>
              <a:cxnLst/>
              <a:rect l="l" t="t" r="r" b="b"/>
              <a:pathLst>
                <a:path w="101884" h="88838" extrusionOk="0">
                  <a:moveTo>
                    <a:pt x="50272" y="0"/>
                  </a:moveTo>
                  <a:cubicBezTo>
                    <a:pt x="31897" y="0"/>
                    <a:pt x="14791" y="11087"/>
                    <a:pt x="8322" y="29000"/>
                  </a:cubicBezTo>
                  <a:cubicBezTo>
                    <a:pt x="1" y="51995"/>
                    <a:pt x="12332" y="77546"/>
                    <a:pt x="35878" y="86063"/>
                  </a:cubicBezTo>
                  <a:cubicBezTo>
                    <a:pt x="41078" y="87945"/>
                    <a:pt x="46391" y="88838"/>
                    <a:pt x="51602" y="88838"/>
                  </a:cubicBezTo>
                  <a:cubicBezTo>
                    <a:pt x="69970" y="88838"/>
                    <a:pt x="87079" y="77751"/>
                    <a:pt x="93562" y="59838"/>
                  </a:cubicBezTo>
                  <a:cubicBezTo>
                    <a:pt x="101883" y="36843"/>
                    <a:pt x="89534" y="11292"/>
                    <a:pt x="66006" y="2775"/>
                  </a:cubicBezTo>
                  <a:cubicBezTo>
                    <a:pt x="60802" y="893"/>
                    <a:pt x="55486" y="0"/>
                    <a:pt x="502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475" name="Google Shape;3326;p65">
              <a:extLst>
                <a:ext uri="{FF2B5EF4-FFF2-40B4-BE49-F238E27FC236}">
                  <a16:creationId xmlns:a16="http://schemas.microsoft.com/office/drawing/2014/main" id="{0EFC0623-BA5F-C8FC-C21B-2A1A9EEBCBEF}"/>
                </a:ext>
              </a:extLst>
            </p:cNvPr>
            <p:cNvGrpSpPr/>
            <p:nvPr/>
          </p:nvGrpSpPr>
          <p:grpSpPr>
            <a:xfrm>
              <a:off x="6031360" y="3076713"/>
              <a:ext cx="539107" cy="480965"/>
              <a:chOff x="6031360" y="3076713"/>
              <a:chExt cx="539107" cy="480965"/>
            </a:xfrm>
            <a:grpFill/>
          </p:grpSpPr>
          <p:sp>
            <p:nvSpPr>
              <p:cNvPr id="476" name="Google Shape;3327;p65">
                <a:extLst>
                  <a:ext uri="{FF2B5EF4-FFF2-40B4-BE49-F238E27FC236}">
                    <a16:creationId xmlns:a16="http://schemas.microsoft.com/office/drawing/2014/main" id="{0DBA1323-91A2-E2C0-951B-D3EEC07D0DDA}"/>
                  </a:ext>
                </a:extLst>
              </p:cNvPr>
              <p:cNvSpPr/>
              <p:nvPr/>
            </p:nvSpPr>
            <p:spPr>
              <a:xfrm>
                <a:off x="6160232" y="3107767"/>
                <a:ext cx="410235" cy="449911"/>
              </a:xfrm>
              <a:custGeom>
                <a:avLst/>
                <a:gdLst/>
                <a:ahLst/>
                <a:cxnLst/>
                <a:rect l="l" t="t" r="r" b="b"/>
                <a:pathLst>
                  <a:path w="71098" h="78008" extrusionOk="0">
                    <a:moveTo>
                      <a:pt x="36108" y="3531"/>
                    </a:moveTo>
                    <a:lnTo>
                      <a:pt x="36835" y="4631"/>
                    </a:lnTo>
                    <a:cubicBezTo>
                      <a:pt x="36551" y="4826"/>
                      <a:pt x="36268" y="5039"/>
                      <a:pt x="35948" y="5217"/>
                    </a:cubicBezTo>
                    <a:cubicBezTo>
                      <a:pt x="35043" y="5749"/>
                      <a:pt x="34635" y="6459"/>
                      <a:pt x="35132" y="7488"/>
                    </a:cubicBezTo>
                    <a:cubicBezTo>
                      <a:pt x="35486" y="8208"/>
                      <a:pt x="35984" y="8561"/>
                      <a:pt x="36635" y="8561"/>
                    </a:cubicBezTo>
                    <a:cubicBezTo>
                      <a:pt x="36866" y="8561"/>
                      <a:pt x="37116" y="8517"/>
                      <a:pt x="37385" y="8428"/>
                    </a:cubicBezTo>
                    <a:cubicBezTo>
                      <a:pt x="37776" y="8304"/>
                      <a:pt x="38184" y="8198"/>
                      <a:pt x="38752" y="8056"/>
                    </a:cubicBezTo>
                    <a:lnTo>
                      <a:pt x="38752" y="8056"/>
                    </a:lnTo>
                    <a:cubicBezTo>
                      <a:pt x="38412" y="9075"/>
                      <a:pt x="37909" y="9331"/>
                      <a:pt x="37373" y="9331"/>
                    </a:cubicBezTo>
                    <a:cubicBezTo>
                      <a:pt x="36833" y="9331"/>
                      <a:pt x="36258" y="9072"/>
                      <a:pt x="35779" y="9072"/>
                    </a:cubicBezTo>
                    <a:cubicBezTo>
                      <a:pt x="35690" y="9072"/>
                      <a:pt x="35604" y="9081"/>
                      <a:pt x="35522" y="9102"/>
                    </a:cubicBezTo>
                    <a:lnTo>
                      <a:pt x="33162" y="11977"/>
                    </a:lnTo>
                    <a:lnTo>
                      <a:pt x="28585" y="11037"/>
                    </a:lnTo>
                    <a:lnTo>
                      <a:pt x="31832" y="10238"/>
                    </a:lnTo>
                    <a:cubicBezTo>
                      <a:pt x="32825" y="8162"/>
                      <a:pt x="33127" y="7062"/>
                      <a:pt x="32914" y="6228"/>
                    </a:cubicBezTo>
                    <a:lnTo>
                      <a:pt x="36108" y="3531"/>
                    </a:lnTo>
                    <a:close/>
                    <a:moveTo>
                      <a:pt x="38947" y="36232"/>
                    </a:moveTo>
                    <a:lnTo>
                      <a:pt x="38947" y="36232"/>
                    </a:lnTo>
                    <a:cubicBezTo>
                      <a:pt x="40402" y="36374"/>
                      <a:pt x="40561" y="37705"/>
                      <a:pt x="41253" y="38486"/>
                    </a:cubicBezTo>
                    <a:cubicBezTo>
                      <a:pt x="40278" y="40029"/>
                      <a:pt x="42194" y="41076"/>
                      <a:pt x="41963" y="42673"/>
                    </a:cubicBezTo>
                    <a:cubicBezTo>
                      <a:pt x="41786" y="43862"/>
                      <a:pt x="42833" y="45264"/>
                      <a:pt x="43241" y="46648"/>
                    </a:cubicBezTo>
                    <a:cubicBezTo>
                      <a:pt x="43560" y="47641"/>
                      <a:pt x="43507" y="48741"/>
                      <a:pt x="43046" y="49699"/>
                    </a:cubicBezTo>
                    <a:lnTo>
                      <a:pt x="40473" y="45760"/>
                    </a:lnTo>
                    <a:cubicBezTo>
                      <a:pt x="41449" y="42726"/>
                      <a:pt x="39160" y="39728"/>
                      <a:pt x="38947" y="36232"/>
                    </a:cubicBezTo>
                    <a:close/>
                    <a:moveTo>
                      <a:pt x="36430" y="1"/>
                    </a:moveTo>
                    <a:cubicBezTo>
                      <a:pt x="35873" y="1"/>
                      <a:pt x="35316" y="87"/>
                      <a:pt x="34759" y="284"/>
                    </a:cubicBezTo>
                    <a:cubicBezTo>
                      <a:pt x="33659" y="657"/>
                      <a:pt x="32346" y="870"/>
                      <a:pt x="31885" y="2005"/>
                    </a:cubicBezTo>
                    <a:cubicBezTo>
                      <a:pt x="31264" y="3567"/>
                      <a:pt x="29809" y="3549"/>
                      <a:pt x="28656" y="3992"/>
                    </a:cubicBezTo>
                    <a:cubicBezTo>
                      <a:pt x="26331" y="4826"/>
                      <a:pt x="26012" y="5465"/>
                      <a:pt x="27006" y="7683"/>
                    </a:cubicBezTo>
                    <a:lnTo>
                      <a:pt x="29791" y="7736"/>
                    </a:lnTo>
                    <a:lnTo>
                      <a:pt x="29046" y="10327"/>
                    </a:lnTo>
                    <a:lnTo>
                      <a:pt x="28425" y="7736"/>
                    </a:lnTo>
                    <a:lnTo>
                      <a:pt x="26633" y="11143"/>
                    </a:lnTo>
                    <a:cubicBezTo>
                      <a:pt x="25746" y="11374"/>
                      <a:pt x="24734" y="11391"/>
                      <a:pt x="24113" y="11870"/>
                    </a:cubicBezTo>
                    <a:cubicBezTo>
                      <a:pt x="22960" y="12775"/>
                      <a:pt x="21328" y="12509"/>
                      <a:pt x="20352" y="13680"/>
                    </a:cubicBezTo>
                    <a:lnTo>
                      <a:pt x="19695" y="12900"/>
                    </a:lnTo>
                    <a:lnTo>
                      <a:pt x="18808" y="14106"/>
                    </a:lnTo>
                    <a:cubicBezTo>
                      <a:pt x="18523" y="13971"/>
                      <a:pt x="18518" y="13452"/>
                      <a:pt x="18160" y="13452"/>
                    </a:cubicBezTo>
                    <a:cubicBezTo>
                      <a:pt x="18049" y="13452"/>
                      <a:pt x="17905" y="13501"/>
                      <a:pt x="17708" y="13627"/>
                    </a:cubicBezTo>
                    <a:lnTo>
                      <a:pt x="18560" y="17193"/>
                    </a:lnTo>
                    <a:cubicBezTo>
                      <a:pt x="17972" y="17718"/>
                      <a:pt x="17385" y="18062"/>
                      <a:pt x="16823" y="18062"/>
                    </a:cubicBezTo>
                    <a:cubicBezTo>
                      <a:pt x="16435" y="18062"/>
                      <a:pt x="16059" y="17897"/>
                      <a:pt x="15703" y="17513"/>
                    </a:cubicBezTo>
                    <a:cubicBezTo>
                      <a:pt x="14869" y="16626"/>
                      <a:pt x="13929" y="16750"/>
                      <a:pt x="13112" y="16643"/>
                    </a:cubicBezTo>
                    <a:lnTo>
                      <a:pt x="11196" y="21381"/>
                    </a:lnTo>
                    <a:cubicBezTo>
                      <a:pt x="11922" y="22616"/>
                      <a:pt x="12753" y="22986"/>
                      <a:pt x="13632" y="22986"/>
                    </a:cubicBezTo>
                    <a:cubicBezTo>
                      <a:pt x="14835" y="22986"/>
                      <a:pt x="16130" y="22292"/>
                      <a:pt x="17371" y="22179"/>
                    </a:cubicBezTo>
                    <a:lnTo>
                      <a:pt x="17868" y="20618"/>
                    </a:lnTo>
                    <a:cubicBezTo>
                      <a:pt x="19961" y="20600"/>
                      <a:pt x="19961" y="20600"/>
                      <a:pt x="21594" y="18879"/>
                    </a:cubicBezTo>
                    <a:lnTo>
                      <a:pt x="22587" y="19784"/>
                    </a:lnTo>
                    <a:lnTo>
                      <a:pt x="24646" y="19181"/>
                    </a:lnTo>
                    <a:lnTo>
                      <a:pt x="28762" y="24788"/>
                    </a:lnTo>
                    <a:lnTo>
                      <a:pt x="24930" y="23971"/>
                    </a:lnTo>
                    <a:lnTo>
                      <a:pt x="24930" y="23971"/>
                    </a:lnTo>
                    <a:lnTo>
                      <a:pt x="26544" y="25746"/>
                    </a:lnTo>
                    <a:cubicBezTo>
                      <a:pt x="28177" y="25604"/>
                      <a:pt x="29507" y="24930"/>
                      <a:pt x="30182" y="23209"/>
                    </a:cubicBezTo>
                    <a:cubicBezTo>
                      <a:pt x="29738" y="22747"/>
                      <a:pt x="29365" y="22321"/>
                      <a:pt x="28957" y="21949"/>
                    </a:cubicBezTo>
                    <a:cubicBezTo>
                      <a:pt x="28017" y="21150"/>
                      <a:pt x="27165" y="20352"/>
                      <a:pt x="27502" y="18400"/>
                    </a:cubicBezTo>
                    <a:lnTo>
                      <a:pt x="27502" y="18400"/>
                    </a:lnTo>
                    <a:cubicBezTo>
                      <a:pt x="28336" y="19678"/>
                      <a:pt x="28709" y="20902"/>
                      <a:pt x="29472" y="21239"/>
                    </a:cubicBezTo>
                    <a:cubicBezTo>
                      <a:pt x="30678" y="21771"/>
                      <a:pt x="30785" y="22641"/>
                      <a:pt x="30927" y="23617"/>
                    </a:cubicBezTo>
                    <a:cubicBezTo>
                      <a:pt x="31016" y="24255"/>
                      <a:pt x="30874" y="24965"/>
                      <a:pt x="31087" y="25551"/>
                    </a:cubicBezTo>
                    <a:cubicBezTo>
                      <a:pt x="31282" y="26083"/>
                      <a:pt x="31832" y="26473"/>
                      <a:pt x="32187" y="26952"/>
                    </a:cubicBezTo>
                    <a:cubicBezTo>
                      <a:pt x="32275" y="27077"/>
                      <a:pt x="32329" y="27236"/>
                      <a:pt x="32329" y="27396"/>
                    </a:cubicBezTo>
                    <a:lnTo>
                      <a:pt x="34369" y="26225"/>
                    </a:lnTo>
                    <a:cubicBezTo>
                      <a:pt x="33860" y="25322"/>
                      <a:pt x="33670" y="24632"/>
                      <a:pt x="34867" y="24632"/>
                    </a:cubicBezTo>
                    <a:cubicBezTo>
                      <a:pt x="34964" y="24632"/>
                      <a:pt x="35070" y="24636"/>
                      <a:pt x="35185" y="24646"/>
                    </a:cubicBezTo>
                    <a:cubicBezTo>
                      <a:pt x="35416" y="25462"/>
                      <a:pt x="35718" y="26189"/>
                      <a:pt x="35753" y="26917"/>
                    </a:cubicBezTo>
                    <a:cubicBezTo>
                      <a:pt x="35859" y="28390"/>
                      <a:pt x="37013" y="29011"/>
                      <a:pt x="38024" y="29224"/>
                    </a:cubicBezTo>
                    <a:cubicBezTo>
                      <a:pt x="38126" y="29247"/>
                      <a:pt x="38227" y="29254"/>
                      <a:pt x="38330" y="29254"/>
                    </a:cubicBezTo>
                    <a:cubicBezTo>
                      <a:pt x="38476" y="29254"/>
                      <a:pt x="38623" y="29240"/>
                      <a:pt x="38773" y="29240"/>
                    </a:cubicBezTo>
                    <a:cubicBezTo>
                      <a:pt x="39073" y="29240"/>
                      <a:pt x="39384" y="29296"/>
                      <a:pt x="39710" y="29632"/>
                    </a:cubicBezTo>
                    <a:cubicBezTo>
                      <a:pt x="39812" y="29734"/>
                      <a:pt x="39986" y="29769"/>
                      <a:pt x="40202" y="29769"/>
                    </a:cubicBezTo>
                    <a:cubicBezTo>
                      <a:pt x="40620" y="29769"/>
                      <a:pt x="41193" y="29637"/>
                      <a:pt x="41697" y="29614"/>
                    </a:cubicBezTo>
                    <a:lnTo>
                      <a:pt x="41697" y="29614"/>
                    </a:lnTo>
                    <a:cubicBezTo>
                      <a:pt x="41182" y="31175"/>
                      <a:pt x="41608" y="32825"/>
                      <a:pt x="39657" y="33517"/>
                    </a:cubicBezTo>
                    <a:cubicBezTo>
                      <a:pt x="37368" y="32683"/>
                      <a:pt x="34369" y="33198"/>
                      <a:pt x="32488" y="30608"/>
                    </a:cubicBezTo>
                    <a:cubicBezTo>
                      <a:pt x="32240" y="30253"/>
                      <a:pt x="31388" y="30306"/>
                      <a:pt x="30820" y="30217"/>
                    </a:cubicBezTo>
                    <a:cubicBezTo>
                      <a:pt x="30607" y="30217"/>
                      <a:pt x="30395" y="30270"/>
                      <a:pt x="30182" y="30324"/>
                    </a:cubicBezTo>
                    <a:lnTo>
                      <a:pt x="29507" y="32151"/>
                    </a:lnTo>
                    <a:cubicBezTo>
                      <a:pt x="27875" y="31246"/>
                      <a:pt x="26686" y="29969"/>
                      <a:pt x="25373" y="29259"/>
                    </a:cubicBezTo>
                    <a:cubicBezTo>
                      <a:pt x="23918" y="28496"/>
                      <a:pt x="23794" y="27431"/>
                      <a:pt x="23794" y="26456"/>
                    </a:cubicBezTo>
                    <a:cubicBezTo>
                      <a:pt x="23808" y="24745"/>
                      <a:pt x="23906" y="24354"/>
                      <a:pt x="23055" y="24354"/>
                    </a:cubicBezTo>
                    <a:cubicBezTo>
                      <a:pt x="22802" y="24354"/>
                      <a:pt x="22466" y="24388"/>
                      <a:pt x="22020" y="24433"/>
                    </a:cubicBezTo>
                    <a:cubicBezTo>
                      <a:pt x="21712" y="24458"/>
                      <a:pt x="21377" y="24558"/>
                      <a:pt x="21074" y="24558"/>
                    </a:cubicBezTo>
                    <a:cubicBezTo>
                      <a:pt x="20958" y="24558"/>
                      <a:pt x="20846" y="24543"/>
                      <a:pt x="20742" y="24504"/>
                    </a:cubicBezTo>
                    <a:cubicBezTo>
                      <a:pt x="20157" y="24291"/>
                      <a:pt x="19678" y="23670"/>
                      <a:pt x="19092" y="23546"/>
                    </a:cubicBezTo>
                    <a:cubicBezTo>
                      <a:pt x="19019" y="23530"/>
                      <a:pt x="18944" y="23524"/>
                      <a:pt x="18868" y="23524"/>
                    </a:cubicBezTo>
                    <a:cubicBezTo>
                      <a:pt x="18388" y="23524"/>
                      <a:pt x="17849" y="23788"/>
                      <a:pt x="17363" y="23788"/>
                    </a:cubicBezTo>
                    <a:cubicBezTo>
                      <a:pt x="17305" y="23788"/>
                      <a:pt x="17249" y="23784"/>
                      <a:pt x="17193" y="23776"/>
                    </a:cubicBezTo>
                    <a:cubicBezTo>
                      <a:pt x="17025" y="23751"/>
                      <a:pt x="16855" y="23741"/>
                      <a:pt x="16686" y="23741"/>
                    </a:cubicBezTo>
                    <a:cubicBezTo>
                      <a:pt x="15885" y="23741"/>
                      <a:pt x="15077" y="23971"/>
                      <a:pt x="14280" y="23971"/>
                    </a:cubicBezTo>
                    <a:cubicBezTo>
                      <a:pt x="13809" y="23971"/>
                      <a:pt x="13342" y="23890"/>
                      <a:pt x="12882" y="23634"/>
                    </a:cubicBezTo>
                    <a:cubicBezTo>
                      <a:pt x="12688" y="23891"/>
                      <a:pt x="12389" y="23939"/>
                      <a:pt x="12067" y="23939"/>
                    </a:cubicBezTo>
                    <a:cubicBezTo>
                      <a:pt x="11878" y="23939"/>
                      <a:pt x="11682" y="23923"/>
                      <a:pt x="11494" y="23923"/>
                    </a:cubicBezTo>
                    <a:cubicBezTo>
                      <a:pt x="11005" y="23923"/>
                      <a:pt x="10573" y="24032"/>
                      <a:pt x="10486" y="24823"/>
                    </a:cubicBezTo>
                    <a:cubicBezTo>
                      <a:pt x="8943" y="25125"/>
                      <a:pt x="8925" y="26935"/>
                      <a:pt x="7594" y="27644"/>
                    </a:cubicBezTo>
                    <a:cubicBezTo>
                      <a:pt x="6636" y="28159"/>
                      <a:pt x="5270" y="28461"/>
                      <a:pt x="4720" y="29365"/>
                    </a:cubicBezTo>
                    <a:cubicBezTo>
                      <a:pt x="3992" y="30554"/>
                      <a:pt x="2733" y="30874"/>
                      <a:pt x="1899" y="31779"/>
                    </a:cubicBezTo>
                    <a:cubicBezTo>
                      <a:pt x="1420" y="32311"/>
                      <a:pt x="1100" y="33021"/>
                      <a:pt x="692" y="33695"/>
                    </a:cubicBezTo>
                    <a:lnTo>
                      <a:pt x="2058" y="34529"/>
                    </a:lnTo>
                    <a:lnTo>
                      <a:pt x="0" y="40331"/>
                    </a:lnTo>
                    <a:cubicBezTo>
                      <a:pt x="568" y="41839"/>
                      <a:pt x="1828" y="42460"/>
                      <a:pt x="1579" y="43844"/>
                    </a:cubicBezTo>
                    <a:cubicBezTo>
                      <a:pt x="1526" y="44093"/>
                      <a:pt x="4542" y="47659"/>
                      <a:pt x="4720" y="47677"/>
                    </a:cubicBezTo>
                    <a:cubicBezTo>
                      <a:pt x="6407" y="47823"/>
                      <a:pt x="7973" y="48589"/>
                      <a:pt x="9698" y="48589"/>
                    </a:cubicBezTo>
                    <a:cubicBezTo>
                      <a:pt x="10059" y="48589"/>
                      <a:pt x="10428" y="48555"/>
                      <a:pt x="10806" y="48475"/>
                    </a:cubicBezTo>
                    <a:cubicBezTo>
                      <a:pt x="10987" y="48438"/>
                      <a:pt x="11194" y="48420"/>
                      <a:pt x="11413" y="48420"/>
                    </a:cubicBezTo>
                    <a:cubicBezTo>
                      <a:pt x="12352" y="48420"/>
                      <a:pt x="13516" y="48748"/>
                      <a:pt x="13875" y="49309"/>
                    </a:cubicBezTo>
                    <a:cubicBezTo>
                      <a:pt x="14692" y="50587"/>
                      <a:pt x="15916" y="50622"/>
                      <a:pt x="17140" y="51048"/>
                    </a:cubicBezTo>
                    <a:lnTo>
                      <a:pt x="16076" y="56140"/>
                    </a:lnTo>
                    <a:cubicBezTo>
                      <a:pt x="17477" y="57542"/>
                      <a:pt x="16874" y="59405"/>
                      <a:pt x="17513" y="60896"/>
                    </a:cubicBezTo>
                    <a:cubicBezTo>
                      <a:pt x="17939" y="61907"/>
                      <a:pt x="17566" y="62439"/>
                      <a:pt x="17105" y="63291"/>
                    </a:cubicBezTo>
                    <a:cubicBezTo>
                      <a:pt x="16484" y="64409"/>
                      <a:pt x="14922" y="65544"/>
                      <a:pt x="15526" y="66751"/>
                    </a:cubicBezTo>
                    <a:cubicBezTo>
                      <a:pt x="16359" y="68454"/>
                      <a:pt x="16218" y="70264"/>
                      <a:pt x="16218" y="71879"/>
                    </a:cubicBezTo>
                    <a:cubicBezTo>
                      <a:pt x="16218" y="73795"/>
                      <a:pt x="17726" y="75427"/>
                      <a:pt x="16697" y="77361"/>
                    </a:cubicBezTo>
                    <a:cubicBezTo>
                      <a:pt x="17566" y="77539"/>
                      <a:pt x="18134" y="77610"/>
                      <a:pt x="18684" y="77787"/>
                    </a:cubicBezTo>
                    <a:cubicBezTo>
                      <a:pt x="19160" y="77941"/>
                      <a:pt x="19615" y="78007"/>
                      <a:pt x="20054" y="78007"/>
                    </a:cubicBezTo>
                    <a:cubicBezTo>
                      <a:pt x="21942" y="78007"/>
                      <a:pt x="23543" y="76798"/>
                      <a:pt x="25284" y="76208"/>
                    </a:cubicBezTo>
                    <a:cubicBezTo>
                      <a:pt x="25497" y="74416"/>
                      <a:pt x="27183" y="74310"/>
                      <a:pt x="28336" y="73671"/>
                    </a:cubicBezTo>
                    <a:cubicBezTo>
                      <a:pt x="29472" y="73032"/>
                      <a:pt x="29064" y="71826"/>
                      <a:pt x="29436" y="71240"/>
                    </a:cubicBezTo>
                    <a:cubicBezTo>
                      <a:pt x="30359" y="70814"/>
                      <a:pt x="31051" y="70495"/>
                      <a:pt x="31761" y="70175"/>
                    </a:cubicBezTo>
                    <a:cubicBezTo>
                      <a:pt x="32701" y="69750"/>
                      <a:pt x="34032" y="69998"/>
                      <a:pt x="34351" y="68472"/>
                    </a:cubicBezTo>
                    <a:cubicBezTo>
                      <a:pt x="34564" y="67407"/>
                      <a:pt x="35593" y="66680"/>
                      <a:pt x="35682" y="65456"/>
                    </a:cubicBezTo>
                    <a:cubicBezTo>
                      <a:pt x="35789" y="64196"/>
                      <a:pt x="36179" y="62972"/>
                      <a:pt x="36427" y="61783"/>
                    </a:cubicBezTo>
                    <a:cubicBezTo>
                      <a:pt x="38255" y="60576"/>
                      <a:pt x="39869" y="58979"/>
                      <a:pt x="41786" y="58376"/>
                    </a:cubicBezTo>
                    <a:cubicBezTo>
                      <a:pt x="44997" y="57365"/>
                      <a:pt x="46843" y="55306"/>
                      <a:pt x="48156" y="52432"/>
                    </a:cubicBezTo>
                    <a:cubicBezTo>
                      <a:pt x="47847" y="52304"/>
                      <a:pt x="47534" y="52259"/>
                      <a:pt x="47221" y="52259"/>
                    </a:cubicBezTo>
                    <a:cubicBezTo>
                      <a:pt x="46487" y="52259"/>
                      <a:pt x="45750" y="52505"/>
                      <a:pt x="45050" y="52505"/>
                    </a:cubicBezTo>
                    <a:cubicBezTo>
                      <a:pt x="44519" y="52505"/>
                      <a:pt x="44011" y="52363"/>
                      <a:pt x="43542" y="51864"/>
                    </a:cubicBezTo>
                    <a:cubicBezTo>
                      <a:pt x="44838" y="50108"/>
                      <a:pt x="44909" y="50037"/>
                      <a:pt x="46293" y="49859"/>
                    </a:cubicBezTo>
                    <a:cubicBezTo>
                      <a:pt x="49646" y="49451"/>
                      <a:pt x="52822" y="48599"/>
                      <a:pt x="55395" y="46222"/>
                    </a:cubicBezTo>
                    <a:cubicBezTo>
                      <a:pt x="55484" y="45760"/>
                      <a:pt x="55697" y="45281"/>
                      <a:pt x="55643" y="44838"/>
                    </a:cubicBezTo>
                    <a:cubicBezTo>
                      <a:pt x="55519" y="44022"/>
                      <a:pt x="55359" y="43205"/>
                      <a:pt x="55164" y="42389"/>
                    </a:cubicBezTo>
                    <a:lnTo>
                      <a:pt x="54224" y="42886"/>
                    </a:lnTo>
                    <a:lnTo>
                      <a:pt x="53887" y="41254"/>
                    </a:lnTo>
                    <a:lnTo>
                      <a:pt x="53017" y="42655"/>
                    </a:lnTo>
                    <a:cubicBezTo>
                      <a:pt x="51775" y="40810"/>
                      <a:pt x="49327" y="39763"/>
                      <a:pt x="49735" y="36906"/>
                    </a:cubicBezTo>
                    <a:lnTo>
                      <a:pt x="49735" y="36906"/>
                    </a:lnTo>
                    <a:cubicBezTo>
                      <a:pt x="51738" y="37643"/>
                      <a:pt x="51709" y="40841"/>
                      <a:pt x="54224" y="40841"/>
                    </a:cubicBezTo>
                    <a:cubicBezTo>
                      <a:pt x="54315" y="40841"/>
                      <a:pt x="54410" y="40836"/>
                      <a:pt x="54508" y="40828"/>
                    </a:cubicBezTo>
                    <a:cubicBezTo>
                      <a:pt x="55927" y="42620"/>
                      <a:pt x="57968" y="43134"/>
                      <a:pt x="59831" y="43365"/>
                    </a:cubicBezTo>
                    <a:lnTo>
                      <a:pt x="61091" y="47286"/>
                    </a:lnTo>
                    <a:lnTo>
                      <a:pt x="62244" y="46683"/>
                    </a:lnTo>
                    <a:lnTo>
                      <a:pt x="61215" y="57010"/>
                    </a:lnTo>
                    <a:cubicBezTo>
                      <a:pt x="61641" y="57382"/>
                      <a:pt x="62102" y="57613"/>
                      <a:pt x="62208" y="57950"/>
                    </a:cubicBezTo>
                    <a:cubicBezTo>
                      <a:pt x="62350" y="58411"/>
                      <a:pt x="62226" y="58944"/>
                      <a:pt x="62226" y="59547"/>
                    </a:cubicBezTo>
                    <a:cubicBezTo>
                      <a:pt x="64054" y="58323"/>
                      <a:pt x="61783" y="56531"/>
                      <a:pt x="63397" y="55164"/>
                    </a:cubicBezTo>
                    <a:cubicBezTo>
                      <a:pt x="64338" y="54348"/>
                      <a:pt x="63894" y="52503"/>
                      <a:pt x="65420" y="51421"/>
                    </a:cubicBezTo>
                    <a:cubicBezTo>
                      <a:pt x="66236" y="50835"/>
                      <a:pt x="66627" y="49575"/>
                      <a:pt x="67407" y="48670"/>
                    </a:cubicBezTo>
                    <a:cubicBezTo>
                      <a:pt x="71098" y="31370"/>
                      <a:pt x="63805" y="13556"/>
                      <a:pt x="49451" y="3265"/>
                    </a:cubicBezTo>
                    <a:lnTo>
                      <a:pt x="47836" y="4223"/>
                    </a:lnTo>
                    <a:lnTo>
                      <a:pt x="47286" y="3425"/>
                    </a:lnTo>
                    <a:lnTo>
                      <a:pt x="45068" y="5465"/>
                    </a:lnTo>
                    <a:lnTo>
                      <a:pt x="44802" y="2963"/>
                    </a:lnTo>
                    <a:cubicBezTo>
                      <a:pt x="44483" y="4383"/>
                      <a:pt x="44412" y="5554"/>
                      <a:pt x="43383" y="6193"/>
                    </a:cubicBezTo>
                    <a:lnTo>
                      <a:pt x="41094" y="4844"/>
                    </a:lnTo>
                    <a:lnTo>
                      <a:pt x="41253" y="4702"/>
                    </a:lnTo>
                    <a:lnTo>
                      <a:pt x="43436" y="4525"/>
                    </a:lnTo>
                    <a:cubicBezTo>
                      <a:pt x="43312" y="3975"/>
                      <a:pt x="43329" y="3673"/>
                      <a:pt x="43205" y="3567"/>
                    </a:cubicBezTo>
                    <a:cubicBezTo>
                      <a:pt x="41857" y="2502"/>
                      <a:pt x="40153" y="1934"/>
                      <a:pt x="38929" y="657"/>
                    </a:cubicBezTo>
                    <a:cubicBezTo>
                      <a:pt x="38787" y="497"/>
                      <a:pt x="38592" y="390"/>
                      <a:pt x="38379" y="319"/>
                    </a:cubicBezTo>
                    <a:cubicBezTo>
                      <a:pt x="37729" y="119"/>
                      <a:pt x="37080" y="1"/>
                      <a:pt x="3643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77" name="Google Shape;3328;p65">
                <a:extLst>
                  <a:ext uri="{FF2B5EF4-FFF2-40B4-BE49-F238E27FC236}">
                    <a16:creationId xmlns:a16="http://schemas.microsoft.com/office/drawing/2014/main" id="{64F17D63-0399-E8B2-3A59-43C991A9AA78}"/>
                  </a:ext>
                </a:extLst>
              </p:cNvPr>
              <p:cNvSpPr/>
              <p:nvPr/>
            </p:nvSpPr>
            <p:spPr>
              <a:xfrm>
                <a:off x="6031360" y="3319580"/>
                <a:ext cx="62149" cy="151155"/>
              </a:xfrm>
              <a:custGeom>
                <a:avLst/>
                <a:gdLst/>
                <a:ahLst/>
                <a:cxnLst/>
                <a:rect l="l" t="t" r="r" b="b"/>
                <a:pathLst>
                  <a:path w="10771" h="26208" extrusionOk="0">
                    <a:moveTo>
                      <a:pt x="266" y="1"/>
                    </a:moveTo>
                    <a:lnTo>
                      <a:pt x="266" y="1"/>
                    </a:lnTo>
                    <a:cubicBezTo>
                      <a:pt x="0" y="9316"/>
                      <a:pt x="2679" y="18489"/>
                      <a:pt x="7914" y="26208"/>
                    </a:cubicBezTo>
                    <a:lnTo>
                      <a:pt x="9014" y="25995"/>
                    </a:lnTo>
                    <a:cubicBezTo>
                      <a:pt x="9954" y="24078"/>
                      <a:pt x="9617" y="22073"/>
                      <a:pt x="9475" y="20068"/>
                    </a:cubicBezTo>
                    <a:cubicBezTo>
                      <a:pt x="9422" y="19412"/>
                      <a:pt x="9120" y="18347"/>
                      <a:pt x="9386" y="18188"/>
                    </a:cubicBezTo>
                    <a:cubicBezTo>
                      <a:pt x="10753" y="17336"/>
                      <a:pt x="10274" y="15881"/>
                      <a:pt x="10770" y="14834"/>
                    </a:cubicBezTo>
                    <a:cubicBezTo>
                      <a:pt x="9777" y="13415"/>
                      <a:pt x="8890" y="12137"/>
                      <a:pt x="7328" y="11161"/>
                    </a:cubicBezTo>
                    <a:cubicBezTo>
                      <a:pt x="5270" y="9901"/>
                      <a:pt x="3194" y="8216"/>
                      <a:pt x="3247" y="5235"/>
                    </a:cubicBezTo>
                    <a:cubicBezTo>
                      <a:pt x="3265" y="4649"/>
                      <a:pt x="2999" y="3709"/>
                      <a:pt x="2591" y="3514"/>
                    </a:cubicBezTo>
                    <a:cubicBezTo>
                      <a:pt x="1295" y="2893"/>
                      <a:pt x="479" y="1562"/>
                      <a:pt x="408" y="604"/>
                    </a:cubicBezTo>
                    <a:cubicBezTo>
                      <a:pt x="373" y="391"/>
                      <a:pt x="337" y="196"/>
                      <a:pt x="26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78" name="Google Shape;3329;p65">
                <a:extLst>
                  <a:ext uri="{FF2B5EF4-FFF2-40B4-BE49-F238E27FC236}">
                    <a16:creationId xmlns:a16="http://schemas.microsoft.com/office/drawing/2014/main" id="{F7665683-FE60-6B44-7230-ADA3BEB1944A}"/>
                  </a:ext>
                </a:extLst>
              </p:cNvPr>
              <p:cNvSpPr/>
              <p:nvPr/>
            </p:nvSpPr>
            <p:spPr>
              <a:xfrm>
                <a:off x="6189159" y="3076713"/>
                <a:ext cx="117131" cy="35868"/>
              </a:xfrm>
              <a:custGeom>
                <a:avLst/>
                <a:gdLst/>
                <a:ahLst/>
                <a:cxnLst/>
                <a:rect l="l" t="t" r="r" b="b"/>
                <a:pathLst>
                  <a:path w="20300" h="6219" extrusionOk="0">
                    <a:moveTo>
                      <a:pt x="17629" y="0"/>
                    </a:moveTo>
                    <a:cubicBezTo>
                      <a:pt x="12187" y="0"/>
                      <a:pt x="6775" y="976"/>
                      <a:pt x="1651" y="2882"/>
                    </a:cubicBezTo>
                    <a:cubicBezTo>
                      <a:pt x="1207" y="3344"/>
                      <a:pt x="764" y="3823"/>
                      <a:pt x="302" y="4266"/>
                    </a:cubicBezTo>
                    <a:cubicBezTo>
                      <a:pt x="1" y="4568"/>
                      <a:pt x="231" y="5402"/>
                      <a:pt x="214" y="6218"/>
                    </a:cubicBezTo>
                    <a:cubicBezTo>
                      <a:pt x="1402" y="5473"/>
                      <a:pt x="2201" y="4834"/>
                      <a:pt x="3141" y="4408"/>
                    </a:cubicBezTo>
                    <a:cubicBezTo>
                      <a:pt x="5525" y="3347"/>
                      <a:pt x="8003" y="2632"/>
                      <a:pt x="10607" y="2632"/>
                    </a:cubicBezTo>
                    <a:cubicBezTo>
                      <a:pt x="11182" y="2632"/>
                      <a:pt x="11763" y="2666"/>
                      <a:pt x="12350" y="2740"/>
                    </a:cubicBezTo>
                    <a:cubicBezTo>
                      <a:pt x="12586" y="2362"/>
                      <a:pt x="12876" y="2257"/>
                      <a:pt x="13186" y="2257"/>
                    </a:cubicBezTo>
                    <a:cubicBezTo>
                      <a:pt x="13571" y="2257"/>
                      <a:pt x="13986" y="2419"/>
                      <a:pt x="14364" y="2419"/>
                    </a:cubicBezTo>
                    <a:cubicBezTo>
                      <a:pt x="14550" y="2419"/>
                      <a:pt x="14727" y="2379"/>
                      <a:pt x="14887" y="2261"/>
                    </a:cubicBezTo>
                    <a:cubicBezTo>
                      <a:pt x="16502" y="1072"/>
                      <a:pt x="18472" y="718"/>
                      <a:pt x="20299" y="79"/>
                    </a:cubicBezTo>
                    <a:cubicBezTo>
                      <a:pt x="19409" y="26"/>
                      <a:pt x="18519" y="0"/>
                      <a:pt x="176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79" name="Google Shape;3330;p65">
                <a:extLst>
                  <a:ext uri="{FF2B5EF4-FFF2-40B4-BE49-F238E27FC236}">
                    <a16:creationId xmlns:a16="http://schemas.microsoft.com/office/drawing/2014/main" id="{EA7F5B86-1323-C0FE-CF0C-8032A1925DA1}"/>
                  </a:ext>
                </a:extLst>
              </p:cNvPr>
              <p:cNvSpPr/>
              <p:nvPr/>
            </p:nvSpPr>
            <p:spPr>
              <a:xfrm>
                <a:off x="6350006" y="3503923"/>
                <a:ext cx="45156" cy="42581"/>
              </a:xfrm>
              <a:custGeom>
                <a:avLst/>
                <a:gdLst/>
                <a:ahLst/>
                <a:cxnLst/>
                <a:rect l="l" t="t" r="r" b="b"/>
                <a:pathLst>
                  <a:path w="7826" h="7383" extrusionOk="0">
                    <a:moveTo>
                      <a:pt x="7648" y="1"/>
                    </a:moveTo>
                    <a:lnTo>
                      <a:pt x="7648" y="1"/>
                    </a:lnTo>
                    <a:cubicBezTo>
                      <a:pt x="6488" y="417"/>
                      <a:pt x="5728" y="1543"/>
                      <a:pt x="4541" y="1543"/>
                    </a:cubicBezTo>
                    <a:cubicBezTo>
                      <a:pt x="4311" y="1543"/>
                      <a:pt x="4065" y="1501"/>
                      <a:pt x="3797" y="1403"/>
                    </a:cubicBezTo>
                    <a:cubicBezTo>
                      <a:pt x="3766" y="1397"/>
                      <a:pt x="3735" y="1395"/>
                      <a:pt x="3704" y="1395"/>
                    </a:cubicBezTo>
                    <a:cubicBezTo>
                      <a:pt x="3523" y="1395"/>
                      <a:pt x="3348" y="1482"/>
                      <a:pt x="3212" y="1633"/>
                    </a:cubicBezTo>
                    <a:cubicBezTo>
                      <a:pt x="2520" y="3567"/>
                      <a:pt x="142" y="4490"/>
                      <a:pt x="0" y="7045"/>
                    </a:cubicBezTo>
                    <a:lnTo>
                      <a:pt x="1633" y="7382"/>
                    </a:lnTo>
                    <a:cubicBezTo>
                      <a:pt x="2662" y="6353"/>
                      <a:pt x="3655" y="5306"/>
                      <a:pt x="4844" y="4419"/>
                    </a:cubicBezTo>
                    <a:cubicBezTo>
                      <a:pt x="6211" y="3390"/>
                      <a:pt x="7825" y="2219"/>
                      <a:pt x="76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80" name="Google Shape;3331;p65">
                <a:extLst>
                  <a:ext uri="{FF2B5EF4-FFF2-40B4-BE49-F238E27FC236}">
                    <a16:creationId xmlns:a16="http://schemas.microsoft.com/office/drawing/2014/main" id="{0799A10D-8A11-1A34-957A-6F7C8D30F20F}"/>
                  </a:ext>
                </a:extLst>
              </p:cNvPr>
              <p:cNvSpPr/>
              <p:nvPr/>
            </p:nvSpPr>
            <p:spPr>
              <a:xfrm>
                <a:off x="6262180" y="3141947"/>
                <a:ext cx="28469" cy="38688"/>
              </a:xfrm>
              <a:custGeom>
                <a:avLst/>
                <a:gdLst/>
                <a:ahLst/>
                <a:cxnLst/>
                <a:rect l="l" t="t" r="r" b="b"/>
                <a:pathLst>
                  <a:path w="4934" h="6708" extrusionOk="0">
                    <a:moveTo>
                      <a:pt x="2094" y="0"/>
                    </a:moveTo>
                    <a:lnTo>
                      <a:pt x="2094" y="0"/>
                    </a:lnTo>
                    <a:cubicBezTo>
                      <a:pt x="0" y="1420"/>
                      <a:pt x="3052" y="2467"/>
                      <a:pt x="1988" y="4454"/>
                    </a:cubicBezTo>
                    <a:lnTo>
                      <a:pt x="817" y="4756"/>
                    </a:lnTo>
                    <a:cubicBezTo>
                      <a:pt x="1243" y="6707"/>
                      <a:pt x="2822" y="6228"/>
                      <a:pt x="3851" y="6619"/>
                    </a:cubicBezTo>
                    <a:lnTo>
                      <a:pt x="4933" y="5430"/>
                    </a:lnTo>
                    <a:cubicBezTo>
                      <a:pt x="4685" y="3993"/>
                      <a:pt x="2768" y="2875"/>
                      <a:pt x="4206" y="1207"/>
                    </a:cubicBezTo>
                    <a:cubicBezTo>
                      <a:pt x="3883" y="979"/>
                      <a:pt x="3846" y="221"/>
                      <a:pt x="3400" y="221"/>
                    </a:cubicBezTo>
                    <a:cubicBezTo>
                      <a:pt x="3257" y="221"/>
                      <a:pt x="3072" y="299"/>
                      <a:pt x="2822" y="497"/>
                    </a:cubicBezTo>
                    <a:cubicBezTo>
                      <a:pt x="2815" y="502"/>
                      <a:pt x="2807" y="505"/>
                      <a:pt x="2796" y="505"/>
                    </a:cubicBezTo>
                    <a:cubicBezTo>
                      <a:pt x="2667" y="505"/>
                      <a:pt x="2259" y="115"/>
                      <a:pt x="209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81" name="Google Shape;3332;p65">
                <a:extLst>
                  <a:ext uri="{FF2B5EF4-FFF2-40B4-BE49-F238E27FC236}">
                    <a16:creationId xmlns:a16="http://schemas.microsoft.com/office/drawing/2014/main" id="{D3482EEA-B086-EDE0-F743-376D631DDD29}"/>
                  </a:ext>
                </a:extLst>
              </p:cNvPr>
              <p:cNvSpPr/>
              <p:nvPr/>
            </p:nvSpPr>
            <p:spPr>
              <a:xfrm>
                <a:off x="6251907" y="3101042"/>
                <a:ext cx="26011" cy="13686"/>
              </a:xfrm>
              <a:custGeom>
                <a:avLst/>
                <a:gdLst/>
                <a:ahLst/>
                <a:cxnLst/>
                <a:rect l="l" t="t" r="r" b="b"/>
                <a:pathLst>
                  <a:path w="4508" h="2373" extrusionOk="0">
                    <a:moveTo>
                      <a:pt x="1606" y="0"/>
                    </a:moveTo>
                    <a:cubicBezTo>
                      <a:pt x="1091" y="0"/>
                      <a:pt x="558" y="171"/>
                      <a:pt x="0" y="723"/>
                    </a:cubicBezTo>
                    <a:cubicBezTo>
                      <a:pt x="430" y="1555"/>
                      <a:pt x="972" y="2195"/>
                      <a:pt x="1679" y="2195"/>
                    </a:cubicBezTo>
                    <a:cubicBezTo>
                      <a:pt x="1906" y="2195"/>
                      <a:pt x="2151" y="2129"/>
                      <a:pt x="2414" y="1982"/>
                    </a:cubicBezTo>
                    <a:cubicBezTo>
                      <a:pt x="2981" y="1663"/>
                      <a:pt x="4507" y="2373"/>
                      <a:pt x="4064" y="456"/>
                    </a:cubicBezTo>
                    <a:lnTo>
                      <a:pt x="4064" y="456"/>
                    </a:lnTo>
                    <a:cubicBezTo>
                      <a:pt x="4046" y="457"/>
                      <a:pt x="4028" y="457"/>
                      <a:pt x="4010" y="457"/>
                    </a:cubicBezTo>
                    <a:cubicBezTo>
                      <a:pt x="3239" y="457"/>
                      <a:pt x="2447" y="0"/>
                      <a:pt x="16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82" name="Google Shape;3333;p65">
                <a:extLst>
                  <a:ext uri="{FF2B5EF4-FFF2-40B4-BE49-F238E27FC236}">
                    <a16:creationId xmlns:a16="http://schemas.microsoft.com/office/drawing/2014/main" id="{0458EAD6-D1F0-C5BA-58F3-B4C51F999E9F}"/>
                  </a:ext>
                </a:extLst>
              </p:cNvPr>
              <p:cNvSpPr/>
              <p:nvPr/>
            </p:nvSpPr>
            <p:spPr>
              <a:xfrm>
                <a:off x="6250613" y="3155645"/>
                <a:ext cx="21609" cy="17008"/>
              </a:xfrm>
              <a:custGeom>
                <a:avLst/>
                <a:gdLst/>
                <a:ahLst/>
                <a:cxnLst/>
                <a:rect l="l" t="t" r="r" b="b"/>
                <a:pathLst>
                  <a:path w="3745" h="2949" extrusionOk="0">
                    <a:moveTo>
                      <a:pt x="1345" y="1"/>
                    </a:moveTo>
                    <a:cubicBezTo>
                      <a:pt x="985" y="1"/>
                      <a:pt x="770" y="142"/>
                      <a:pt x="568" y="429"/>
                    </a:cubicBezTo>
                    <a:cubicBezTo>
                      <a:pt x="213" y="943"/>
                      <a:pt x="249" y="1706"/>
                      <a:pt x="0" y="2948"/>
                    </a:cubicBezTo>
                    <a:lnTo>
                      <a:pt x="3744" y="695"/>
                    </a:lnTo>
                    <a:cubicBezTo>
                      <a:pt x="2515" y="235"/>
                      <a:pt x="1810" y="1"/>
                      <a:pt x="134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483" name="Google Shape;3262;p65">
            <a:extLst>
              <a:ext uri="{FF2B5EF4-FFF2-40B4-BE49-F238E27FC236}">
                <a16:creationId xmlns:a16="http://schemas.microsoft.com/office/drawing/2014/main" id="{4F63B4F8-D6F1-B8CC-B215-ABE62329B38A}"/>
              </a:ext>
            </a:extLst>
          </p:cNvPr>
          <p:cNvGrpSpPr/>
          <p:nvPr/>
        </p:nvGrpSpPr>
        <p:grpSpPr>
          <a:xfrm>
            <a:off x="6798443" y="5254655"/>
            <a:ext cx="288000" cy="504000"/>
            <a:chOff x="7248525" y="3739696"/>
            <a:chExt cx="230531" cy="359790"/>
          </a:xfrm>
          <a:solidFill>
            <a:schemeClr val="tx1"/>
          </a:solidFill>
        </p:grpSpPr>
        <p:sp>
          <p:nvSpPr>
            <p:cNvPr id="484" name="Google Shape;3263;p65">
              <a:extLst>
                <a:ext uri="{FF2B5EF4-FFF2-40B4-BE49-F238E27FC236}">
                  <a16:creationId xmlns:a16="http://schemas.microsoft.com/office/drawing/2014/main" id="{1C5A636F-03BD-50D8-6B67-9E275226E345}"/>
                </a:ext>
              </a:extLst>
            </p:cNvPr>
            <p:cNvSpPr/>
            <p:nvPr/>
          </p:nvSpPr>
          <p:spPr>
            <a:xfrm>
              <a:off x="7248525" y="3739696"/>
              <a:ext cx="230531" cy="359790"/>
            </a:xfrm>
            <a:custGeom>
              <a:avLst/>
              <a:gdLst/>
              <a:ahLst/>
              <a:cxnLst/>
              <a:rect l="l" t="t" r="r" b="b"/>
              <a:pathLst>
                <a:path w="25354" h="39570" extrusionOk="0">
                  <a:moveTo>
                    <a:pt x="19434" y="18"/>
                  </a:moveTo>
                  <a:lnTo>
                    <a:pt x="6338" y="5"/>
                  </a:lnTo>
                  <a:cubicBezTo>
                    <a:pt x="2854" y="0"/>
                    <a:pt x="1" y="2858"/>
                    <a:pt x="1" y="6342"/>
                  </a:cubicBezTo>
                  <a:lnTo>
                    <a:pt x="1" y="19016"/>
                  </a:lnTo>
                  <a:cubicBezTo>
                    <a:pt x="1" y="29006"/>
                    <a:pt x="6280" y="22820"/>
                    <a:pt x="12679" y="39570"/>
                  </a:cubicBezTo>
                  <a:cubicBezTo>
                    <a:pt x="19074" y="22820"/>
                    <a:pt x="25354" y="29006"/>
                    <a:pt x="25354" y="19016"/>
                  </a:cubicBezTo>
                  <a:lnTo>
                    <a:pt x="25354" y="6342"/>
                  </a:lnTo>
                  <a:cubicBezTo>
                    <a:pt x="25354" y="2858"/>
                    <a:pt x="22923" y="18"/>
                    <a:pt x="19434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5" name="Google Shape;3264;p65">
              <a:extLst>
                <a:ext uri="{FF2B5EF4-FFF2-40B4-BE49-F238E27FC236}">
                  <a16:creationId xmlns:a16="http://schemas.microsoft.com/office/drawing/2014/main" id="{2D03E10C-801A-F91E-59FE-5899C763BDF0}"/>
                </a:ext>
              </a:extLst>
            </p:cNvPr>
            <p:cNvSpPr/>
            <p:nvPr/>
          </p:nvSpPr>
          <p:spPr>
            <a:xfrm>
              <a:off x="7271639" y="3762810"/>
              <a:ext cx="184350" cy="184387"/>
            </a:xfrm>
            <a:custGeom>
              <a:avLst/>
              <a:gdLst/>
              <a:ahLst/>
              <a:cxnLst/>
              <a:rect l="l" t="t" r="r" b="b"/>
              <a:pathLst>
                <a:path w="20275" h="20279" extrusionOk="0">
                  <a:moveTo>
                    <a:pt x="3738" y="0"/>
                  </a:moveTo>
                  <a:lnTo>
                    <a:pt x="16532" y="0"/>
                  </a:lnTo>
                  <a:cubicBezTo>
                    <a:pt x="18594" y="5"/>
                    <a:pt x="20270" y="1680"/>
                    <a:pt x="20274" y="3742"/>
                  </a:cubicBezTo>
                  <a:lnTo>
                    <a:pt x="20274" y="16536"/>
                  </a:lnTo>
                  <a:cubicBezTo>
                    <a:pt x="20270" y="18598"/>
                    <a:pt x="18594" y="20274"/>
                    <a:pt x="16532" y="20278"/>
                  </a:cubicBezTo>
                  <a:lnTo>
                    <a:pt x="3738" y="20278"/>
                  </a:lnTo>
                  <a:cubicBezTo>
                    <a:pt x="1676" y="20274"/>
                    <a:pt x="5" y="18598"/>
                    <a:pt x="1" y="16536"/>
                  </a:cubicBezTo>
                  <a:lnTo>
                    <a:pt x="1" y="3742"/>
                  </a:lnTo>
                  <a:cubicBezTo>
                    <a:pt x="5" y="1680"/>
                    <a:pt x="1676" y="5"/>
                    <a:pt x="37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86" name="Google Shape;3319;p65">
            <a:extLst>
              <a:ext uri="{FF2B5EF4-FFF2-40B4-BE49-F238E27FC236}">
                <a16:creationId xmlns:a16="http://schemas.microsoft.com/office/drawing/2014/main" id="{EFCD8A9D-A96A-A149-3EDF-2476B3AC2C3B}"/>
              </a:ext>
            </a:extLst>
          </p:cNvPr>
          <p:cNvGrpSpPr/>
          <p:nvPr/>
        </p:nvGrpSpPr>
        <p:grpSpPr>
          <a:xfrm>
            <a:off x="7357173" y="5326655"/>
            <a:ext cx="360000" cy="360000"/>
            <a:chOff x="8565775" y="671075"/>
            <a:chExt cx="441000" cy="441000"/>
          </a:xfrm>
          <a:solidFill>
            <a:schemeClr val="tx1"/>
          </a:solidFill>
        </p:grpSpPr>
        <p:sp>
          <p:nvSpPr>
            <p:cNvPr id="487" name="Google Shape;3320;p65">
              <a:extLst>
                <a:ext uri="{FF2B5EF4-FFF2-40B4-BE49-F238E27FC236}">
                  <a16:creationId xmlns:a16="http://schemas.microsoft.com/office/drawing/2014/main" id="{A37ABD70-48C7-2378-D382-74ED89296CC0}"/>
                </a:ext>
              </a:extLst>
            </p:cNvPr>
            <p:cNvSpPr/>
            <p:nvPr/>
          </p:nvSpPr>
          <p:spPr>
            <a:xfrm>
              <a:off x="8565775" y="671075"/>
              <a:ext cx="441000" cy="441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8" name="Google Shape;3321;p65">
              <a:extLst>
                <a:ext uri="{FF2B5EF4-FFF2-40B4-BE49-F238E27FC236}">
                  <a16:creationId xmlns:a16="http://schemas.microsoft.com/office/drawing/2014/main" id="{20837710-7ECF-4926-60FA-1EFCF1B17BDA}"/>
                </a:ext>
              </a:extLst>
            </p:cNvPr>
            <p:cNvSpPr/>
            <p:nvPr/>
          </p:nvSpPr>
          <p:spPr>
            <a:xfrm>
              <a:off x="8706625" y="811925"/>
              <a:ext cx="159300" cy="1593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489" name="Google Shape;3322;p65">
            <a:extLst>
              <a:ext uri="{FF2B5EF4-FFF2-40B4-BE49-F238E27FC236}">
                <a16:creationId xmlns:a16="http://schemas.microsoft.com/office/drawing/2014/main" id="{DBAE35CB-4834-2340-D985-F0C3F2DEBF97}"/>
              </a:ext>
            </a:extLst>
          </p:cNvPr>
          <p:cNvSpPr/>
          <p:nvPr/>
        </p:nvSpPr>
        <p:spPr>
          <a:xfrm>
            <a:off x="7987902" y="5326655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194168" h="196207" extrusionOk="0">
                <a:moveTo>
                  <a:pt x="11576" y="0"/>
                </a:moveTo>
                <a:cubicBezTo>
                  <a:pt x="8883" y="0"/>
                  <a:pt x="6181" y="987"/>
                  <a:pt x="4103" y="3065"/>
                </a:cubicBezTo>
                <a:cubicBezTo>
                  <a:pt x="1026" y="5799"/>
                  <a:pt x="1" y="10243"/>
                  <a:pt x="1368" y="14004"/>
                </a:cubicBezTo>
                <a:lnTo>
                  <a:pt x="65293" y="189369"/>
                </a:lnTo>
                <a:cubicBezTo>
                  <a:pt x="67002" y="193471"/>
                  <a:pt x="70762" y="196206"/>
                  <a:pt x="74864" y="196206"/>
                </a:cubicBezTo>
                <a:cubicBezTo>
                  <a:pt x="79308" y="196206"/>
                  <a:pt x="83410" y="193813"/>
                  <a:pt x="85120" y="190053"/>
                </a:cubicBezTo>
                <a:lnTo>
                  <a:pt x="114176" y="124077"/>
                </a:lnTo>
                <a:cubicBezTo>
                  <a:pt x="115202" y="121342"/>
                  <a:pt x="117595" y="119291"/>
                  <a:pt x="119988" y="118266"/>
                </a:cubicBezTo>
                <a:lnTo>
                  <a:pt x="187331" y="92286"/>
                </a:lnTo>
                <a:cubicBezTo>
                  <a:pt x="191433" y="90577"/>
                  <a:pt x="193826" y="86816"/>
                  <a:pt x="193826" y="82714"/>
                </a:cubicBezTo>
                <a:cubicBezTo>
                  <a:pt x="194168" y="78270"/>
                  <a:pt x="191433" y="74510"/>
                  <a:pt x="187673" y="72801"/>
                </a:cubicBezTo>
                <a:lnTo>
                  <a:pt x="15384" y="672"/>
                </a:lnTo>
                <a:cubicBezTo>
                  <a:pt x="14163" y="228"/>
                  <a:pt x="12871" y="0"/>
                  <a:pt x="1157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90" name="Google Shape;3323;p65">
            <a:extLst>
              <a:ext uri="{FF2B5EF4-FFF2-40B4-BE49-F238E27FC236}">
                <a16:creationId xmlns:a16="http://schemas.microsoft.com/office/drawing/2014/main" id="{79B66CCC-7E2E-B77D-2B90-7A7F6B4A89EA}"/>
              </a:ext>
            </a:extLst>
          </p:cNvPr>
          <p:cNvSpPr/>
          <p:nvPr/>
        </p:nvSpPr>
        <p:spPr>
          <a:xfrm flipH="1">
            <a:off x="6213102" y="5283274"/>
            <a:ext cx="314611" cy="446762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491" name="Google Shape;3253;p65">
            <a:extLst>
              <a:ext uri="{FF2B5EF4-FFF2-40B4-BE49-F238E27FC236}">
                <a16:creationId xmlns:a16="http://schemas.microsoft.com/office/drawing/2014/main" id="{0B4273B9-34EA-AABF-F678-4780F0493AE3}"/>
              </a:ext>
            </a:extLst>
          </p:cNvPr>
          <p:cNvGrpSpPr/>
          <p:nvPr/>
        </p:nvGrpSpPr>
        <p:grpSpPr>
          <a:xfrm>
            <a:off x="9116046" y="5321560"/>
            <a:ext cx="138975" cy="427120"/>
            <a:chOff x="7564426" y="3224343"/>
            <a:chExt cx="119985" cy="368801"/>
          </a:xfrm>
          <a:solidFill>
            <a:schemeClr val="tx1"/>
          </a:solidFill>
        </p:grpSpPr>
        <p:sp>
          <p:nvSpPr>
            <p:cNvPr id="492" name="Google Shape;3254;p65">
              <a:extLst>
                <a:ext uri="{FF2B5EF4-FFF2-40B4-BE49-F238E27FC236}">
                  <a16:creationId xmlns:a16="http://schemas.microsoft.com/office/drawing/2014/main" id="{76F7EDAA-4E8D-AD98-08AC-3E240EAD0DF9}"/>
                </a:ext>
              </a:extLst>
            </p:cNvPr>
            <p:cNvSpPr/>
            <p:nvPr/>
          </p:nvSpPr>
          <p:spPr>
            <a:xfrm>
              <a:off x="7564426" y="3224379"/>
              <a:ext cx="119985" cy="368765"/>
            </a:xfrm>
            <a:custGeom>
              <a:avLst/>
              <a:gdLst/>
              <a:ahLst/>
              <a:cxnLst/>
              <a:rect l="l" t="t" r="r" b="b"/>
              <a:pathLst>
                <a:path w="13196" h="40557" extrusionOk="0">
                  <a:moveTo>
                    <a:pt x="2529" y="1"/>
                  </a:moveTo>
                  <a:lnTo>
                    <a:pt x="2547" y="1348"/>
                  </a:lnTo>
                  <a:lnTo>
                    <a:pt x="10244" y="1459"/>
                  </a:lnTo>
                  <a:lnTo>
                    <a:pt x="10227" y="108"/>
                  </a:lnTo>
                  <a:lnTo>
                    <a:pt x="2529" y="1"/>
                  </a:lnTo>
                  <a:close/>
                  <a:moveTo>
                    <a:pt x="3107" y="1850"/>
                  </a:moveTo>
                  <a:lnTo>
                    <a:pt x="556" y="15262"/>
                  </a:lnTo>
                  <a:lnTo>
                    <a:pt x="12617" y="15439"/>
                  </a:lnTo>
                  <a:lnTo>
                    <a:pt x="9489" y="1872"/>
                  </a:lnTo>
                  <a:lnTo>
                    <a:pt x="3107" y="1850"/>
                  </a:lnTo>
                  <a:close/>
                  <a:moveTo>
                    <a:pt x="1" y="15688"/>
                  </a:moveTo>
                  <a:lnTo>
                    <a:pt x="23" y="17035"/>
                  </a:lnTo>
                  <a:lnTo>
                    <a:pt x="13195" y="17226"/>
                  </a:lnTo>
                  <a:lnTo>
                    <a:pt x="13177" y="15879"/>
                  </a:lnTo>
                  <a:lnTo>
                    <a:pt x="1" y="15688"/>
                  </a:lnTo>
                  <a:close/>
                  <a:moveTo>
                    <a:pt x="4658" y="17528"/>
                  </a:moveTo>
                  <a:lnTo>
                    <a:pt x="4658" y="17528"/>
                  </a:lnTo>
                  <a:cubicBezTo>
                    <a:pt x="4685" y="21359"/>
                    <a:pt x="6027" y="32838"/>
                    <a:pt x="6902" y="40557"/>
                  </a:cubicBezTo>
                  <a:cubicBezTo>
                    <a:pt x="6902" y="40557"/>
                    <a:pt x="8813" y="21274"/>
                    <a:pt x="8560" y="17586"/>
                  </a:cubicBezTo>
                  <a:lnTo>
                    <a:pt x="4658" y="175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3" name="Google Shape;3255;p65">
              <a:extLst>
                <a:ext uri="{FF2B5EF4-FFF2-40B4-BE49-F238E27FC236}">
                  <a16:creationId xmlns:a16="http://schemas.microsoft.com/office/drawing/2014/main" id="{A959FC3D-2A22-6F9E-9049-85B2F5B02CF1}"/>
                </a:ext>
              </a:extLst>
            </p:cNvPr>
            <p:cNvSpPr/>
            <p:nvPr/>
          </p:nvSpPr>
          <p:spPr>
            <a:xfrm>
              <a:off x="7564426" y="3224343"/>
              <a:ext cx="119985" cy="368801"/>
            </a:xfrm>
            <a:custGeom>
              <a:avLst/>
              <a:gdLst/>
              <a:ahLst/>
              <a:cxnLst/>
              <a:rect l="l" t="t" r="r" b="b"/>
              <a:pathLst>
                <a:path w="13196" h="40561" extrusionOk="0">
                  <a:moveTo>
                    <a:pt x="2529" y="1"/>
                  </a:moveTo>
                  <a:lnTo>
                    <a:pt x="2529" y="5"/>
                  </a:lnTo>
                  <a:lnTo>
                    <a:pt x="2547" y="1352"/>
                  </a:lnTo>
                  <a:lnTo>
                    <a:pt x="10244" y="1463"/>
                  </a:lnTo>
                  <a:lnTo>
                    <a:pt x="10227" y="112"/>
                  </a:lnTo>
                  <a:lnTo>
                    <a:pt x="2529" y="1"/>
                  </a:lnTo>
                  <a:close/>
                  <a:moveTo>
                    <a:pt x="3107" y="1854"/>
                  </a:moveTo>
                  <a:lnTo>
                    <a:pt x="556" y="15266"/>
                  </a:lnTo>
                  <a:lnTo>
                    <a:pt x="12617" y="15443"/>
                  </a:lnTo>
                  <a:lnTo>
                    <a:pt x="9489" y="1876"/>
                  </a:lnTo>
                  <a:lnTo>
                    <a:pt x="3107" y="1854"/>
                  </a:lnTo>
                  <a:close/>
                  <a:moveTo>
                    <a:pt x="1" y="15692"/>
                  </a:moveTo>
                  <a:lnTo>
                    <a:pt x="23" y="17039"/>
                  </a:lnTo>
                  <a:lnTo>
                    <a:pt x="13195" y="17230"/>
                  </a:lnTo>
                  <a:lnTo>
                    <a:pt x="13177" y="15883"/>
                  </a:lnTo>
                  <a:lnTo>
                    <a:pt x="1" y="15692"/>
                  </a:lnTo>
                  <a:close/>
                  <a:moveTo>
                    <a:pt x="4658" y="17532"/>
                  </a:moveTo>
                  <a:lnTo>
                    <a:pt x="4658" y="17532"/>
                  </a:lnTo>
                  <a:cubicBezTo>
                    <a:pt x="4685" y="21363"/>
                    <a:pt x="6027" y="32842"/>
                    <a:pt x="6902" y="40561"/>
                  </a:cubicBezTo>
                  <a:cubicBezTo>
                    <a:pt x="6902" y="40561"/>
                    <a:pt x="8813" y="21278"/>
                    <a:pt x="8560" y="17590"/>
                  </a:cubicBezTo>
                  <a:lnTo>
                    <a:pt x="4658" y="175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94" name="Google Shape;3256;p65">
            <a:extLst>
              <a:ext uri="{FF2B5EF4-FFF2-40B4-BE49-F238E27FC236}">
                <a16:creationId xmlns:a16="http://schemas.microsoft.com/office/drawing/2014/main" id="{51DFBB4A-C657-EC86-8494-521E00964279}"/>
              </a:ext>
            </a:extLst>
          </p:cNvPr>
          <p:cNvGrpSpPr/>
          <p:nvPr/>
        </p:nvGrpSpPr>
        <p:grpSpPr>
          <a:xfrm>
            <a:off x="8652879" y="5313699"/>
            <a:ext cx="252652" cy="442843"/>
            <a:chOff x="8370831" y="3202002"/>
            <a:chExt cx="218129" cy="382376"/>
          </a:xfrm>
          <a:solidFill>
            <a:schemeClr val="tx1"/>
          </a:solidFill>
        </p:grpSpPr>
        <p:sp>
          <p:nvSpPr>
            <p:cNvPr id="495" name="Google Shape;3257;p65">
              <a:extLst>
                <a:ext uri="{FF2B5EF4-FFF2-40B4-BE49-F238E27FC236}">
                  <a16:creationId xmlns:a16="http://schemas.microsoft.com/office/drawing/2014/main" id="{8165A412-4E45-8E95-2AD8-7BFEE3A1E226}"/>
                </a:ext>
              </a:extLst>
            </p:cNvPr>
            <p:cNvSpPr/>
            <p:nvPr/>
          </p:nvSpPr>
          <p:spPr>
            <a:xfrm>
              <a:off x="8370831" y="3202002"/>
              <a:ext cx="218129" cy="382376"/>
            </a:xfrm>
            <a:custGeom>
              <a:avLst/>
              <a:gdLst/>
              <a:ahLst/>
              <a:cxnLst/>
              <a:rect l="l" t="t" r="r" b="b"/>
              <a:pathLst>
                <a:path w="23990" h="42054" extrusionOk="0">
                  <a:moveTo>
                    <a:pt x="11991" y="0"/>
                  </a:moveTo>
                  <a:cubicBezTo>
                    <a:pt x="11992" y="0"/>
                    <a:pt x="11992" y="0"/>
                    <a:pt x="11993" y="0"/>
                  </a:cubicBezTo>
                  <a:lnTo>
                    <a:pt x="11993" y="0"/>
                  </a:lnTo>
                  <a:cubicBezTo>
                    <a:pt x="11994" y="0"/>
                    <a:pt x="11995" y="0"/>
                    <a:pt x="11995" y="0"/>
                  </a:cubicBezTo>
                  <a:close/>
                  <a:moveTo>
                    <a:pt x="11993" y="0"/>
                  </a:moveTo>
                  <a:cubicBezTo>
                    <a:pt x="5373" y="1"/>
                    <a:pt x="1" y="4974"/>
                    <a:pt x="1" y="11110"/>
                  </a:cubicBezTo>
                  <a:cubicBezTo>
                    <a:pt x="1" y="14754"/>
                    <a:pt x="1894" y="17985"/>
                    <a:pt x="4823" y="20011"/>
                  </a:cubicBezTo>
                  <a:lnTo>
                    <a:pt x="12062" y="42054"/>
                  </a:lnTo>
                  <a:lnTo>
                    <a:pt x="18950" y="20154"/>
                  </a:lnTo>
                  <a:cubicBezTo>
                    <a:pt x="21999" y="18136"/>
                    <a:pt x="23990" y="14843"/>
                    <a:pt x="23990" y="11110"/>
                  </a:cubicBezTo>
                  <a:cubicBezTo>
                    <a:pt x="23990" y="4978"/>
                    <a:pt x="18618" y="1"/>
                    <a:pt x="119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6" name="Google Shape;3258;p65">
              <a:extLst>
                <a:ext uri="{FF2B5EF4-FFF2-40B4-BE49-F238E27FC236}">
                  <a16:creationId xmlns:a16="http://schemas.microsoft.com/office/drawing/2014/main" id="{C5FCCA86-EA39-C4C0-2326-A160BFCB27CE}"/>
                </a:ext>
              </a:extLst>
            </p:cNvPr>
            <p:cNvSpPr/>
            <p:nvPr/>
          </p:nvSpPr>
          <p:spPr>
            <a:xfrm>
              <a:off x="8397745" y="3226607"/>
              <a:ext cx="164347" cy="152181"/>
            </a:xfrm>
            <a:custGeom>
              <a:avLst/>
              <a:gdLst/>
              <a:ahLst/>
              <a:cxnLst/>
              <a:rect l="l" t="t" r="r" b="b"/>
              <a:pathLst>
                <a:path w="18075" h="16737" extrusionOk="0">
                  <a:moveTo>
                    <a:pt x="9035" y="0"/>
                  </a:moveTo>
                  <a:cubicBezTo>
                    <a:pt x="4045" y="0"/>
                    <a:pt x="1" y="3747"/>
                    <a:pt x="1" y="8368"/>
                  </a:cubicBezTo>
                  <a:cubicBezTo>
                    <a:pt x="1" y="12990"/>
                    <a:pt x="4045" y="16736"/>
                    <a:pt x="9035" y="16736"/>
                  </a:cubicBezTo>
                  <a:cubicBezTo>
                    <a:pt x="14026" y="16736"/>
                    <a:pt x="18075" y="12990"/>
                    <a:pt x="18075" y="8368"/>
                  </a:cubicBezTo>
                  <a:cubicBezTo>
                    <a:pt x="18075" y="3747"/>
                    <a:pt x="14030" y="0"/>
                    <a:pt x="9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497" name="Google Shape;3268;p65">
            <a:extLst>
              <a:ext uri="{FF2B5EF4-FFF2-40B4-BE49-F238E27FC236}">
                <a16:creationId xmlns:a16="http://schemas.microsoft.com/office/drawing/2014/main" id="{58A93814-D605-6972-F48B-F0276EFC0AC4}"/>
              </a:ext>
            </a:extLst>
          </p:cNvPr>
          <p:cNvSpPr/>
          <p:nvPr/>
        </p:nvSpPr>
        <p:spPr>
          <a:xfrm>
            <a:off x="9465536" y="5337404"/>
            <a:ext cx="307792" cy="395433"/>
          </a:xfrm>
          <a:custGeom>
            <a:avLst/>
            <a:gdLst/>
            <a:ahLst/>
            <a:cxnLst/>
            <a:rect l="l" t="t" r="r" b="b"/>
            <a:pathLst>
              <a:path w="29230" h="37553" extrusionOk="0">
                <a:moveTo>
                  <a:pt x="9655" y="0"/>
                </a:moveTo>
                <a:cubicBezTo>
                  <a:pt x="7693" y="0"/>
                  <a:pt x="5983" y="1692"/>
                  <a:pt x="5974" y="3671"/>
                </a:cubicBezTo>
                <a:cubicBezTo>
                  <a:pt x="5974" y="4182"/>
                  <a:pt x="6085" y="4693"/>
                  <a:pt x="6245" y="5036"/>
                </a:cubicBezTo>
                <a:cubicBezTo>
                  <a:pt x="7169" y="7653"/>
                  <a:pt x="7369" y="9675"/>
                  <a:pt x="6863" y="11515"/>
                </a:cubicBezTo>
                <a:lnTo>
                  <a:pt x="6716" y="11933"/>
                </a:lnTo>
                <a:cubicBezTo>
                  <a:pt x="6089" y="13821"/>
                  <a:pt x="5018" y="16181"/>
                  <a:pt x="1850" y="19345"/>
                </a:cubicBezTo>
                <a:cubicBezTo>
                  <a:pt x="1" y="21194"/>
                  <a:pt x="623" y="24331"/>
                  <a:pt x="3041" y="25340"/>
                </a:cubicBezTo>
                <a:cubicBezTo>
                  <a:pt x="3475" y="25523"/>
                  <a:pt x="3948" y="25620"/>
                  <a:pt x="4422" y="25620"/>
                </a:cubicBezTo>
                <a:cubicBezTo>
                  <a:pt x="4433" y="25620"/>
                  <a:pt x="4443" y="25620"/>
                  <a:pt x="4454" y="25620"/>
                </a:cubicBezTo>
                <a:lnTo>
                  <a:pt x="12866" y="25620"/>
                </a:lnTo>
                <a:lnTo>
                  <a:pt x="14862" y="37552"/>
                </a:lnTo>
                <a:lnTo>
                  <a:pt x="16848" y="25625"/>
                </a:lnTo>
                <a:lnTo>
                  <a:pt x="25243" y="25625"/>
                </a:lnTo>
                <a:cubicBezTo>
                  <a:pt x="25254" y="25625"/>
                  <a:pt x="25264" y="25625"/>
                  <a:pt x="25275" y="25625"/>
                </a:cubicBezTo>
                <a:cubicBezTo>
                  <a:pt x="25753" y="25625"/>
                  <a:pt x="26230" y="25527"/>
                  <a:pt x="26669" y="25345"/>
                </a:cubicBezTo>
                <a:cubicBezTo>
                  <a:pt x="27576" y="24976"/>
                  <a:pt x="28292" y="24256"/>
                  <a:pt x="28660" y="23354"/>
                </a:cubicBezTo>
                <a:cubicBezTo>
                  <a:pt x="29229" y="21980"/>
                  <a:pt x="28914" y="20398"/>
                  <a:pt x="27865" y="19345"/>
                </a:cubicBezTo>
                <a:cubicBezTo>
                  <a:pt x="24701" y="16177"/>
                  <a:pt x="23630" y="13821"/>
                  <a:pt x="22999" y="11933"/>
                </a:cubicBezTo>
                <a:cubicBezTo>
                  <a:pt x="22354" y="9999"/>
                  <a:pt x="22505" y="7880"/>
                  <a:pt x="23443" y="5213"/>
                </a:cubicBezTo>
                <a:cubicBezTo>
                  <a:pt x="23661" y="4733"/>
                  <a:pt x="23772" y="4218"/>
                  <a:pt x="23772" y="3693"/>
                </a:cubicBezTo>
                <a:cubicBezTo>
                  <a:pt x="23759" y="1670"/>
                  <a:pt x="22105" y="27"/>
                  <a:pt x="20100" y="27"/>
                </a:cubicBezTo>
                <a:cubicBezTo>
                  <a:pt x="20098" y="27"/>
                  <a:pt x="20095" y="27"/>
                  <a:pt x="20092" y="27"/>
                </a:cubicBezTo>
                <a:lnTo>
                  <a:pt x="9662" y="0"/>
                </a:lnTo>
                <a:cubicBezTo>
                  <a:pt x="9660" y="0"/>
                  <a:pt x="9657" y="0"/>
                  <a:pt x="965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98" name="Google Shape;3277;p65">
            <a:extLst>
              <a:ext uri="{FF2B5EF4-FFF2-40B4-BE49-F238E27FC236}">
                <a16:creationId xmlns:a16="http://schemas.microsoft.com/office/drawing/2014/main" id="{5F76FDD9-5700-7F73-D018-211ED4809F9B}"/>
              </a:ext>
            </a:extLst>
          </p:cNvPr>
          <p:cNvSpPr/>
          <p:nvPr/>
        </p:nvSpPr>
        <p:spPr>
          <a:xfrm>
            <a:off x="9983844" y="5342658"/>
            <a:ext cx="296529" cy="384925"/>
          </a:xfrm>
          <a:custGeom>
            <a:avLst/>
            <a:gdLst/>
            <a:ahLst/>
            <a:cxnLst/>
            <a:rect l="l" t="t" r="r" b="b"/>
            <a:pathLst>
              <a:path w="2810" h="3648" extrusionOk="0">
                <a:moveTo>
                  <a:pt x="1365" y="241"/>
                </a:moveTo>
                <a:cubicBezTo>
                  <a:pt x="1630" y="241"/>
                  <a:pt x="1899" y="338"/>
                  <a:pt x="2120" y="555"/>
                </a:cubicBezTo>
                <a:cubicBezTo>
                  <a:pt x="2810" y="1245"/>
                  <a:pt x="2329" y="2416"/>
                  <a:pt x="1356" y="2416"/>
                </a:cubicBezTo>
                <a:cubicBezTo>
                  <a:pt x="764" y="2416"/>
                  <a:pt x="272" y="1935"/>
                  <a:pt x="272" y="1344"/>
                </a:cubicBezTo>
                <a:cubicBezTo>
                  <a:pt x="263" y="681"/>
                  <a:pt x="802" y="241"/>
                  <a:pt x="1365" y="241"/>
                </a:cubicBezTo>
                <a:close/>
                <a:moveTo>
                  <a:pt x="1356" y="1"/>
                </a:moveTo>
                <a:cubicBezTo>
                  <a:pt x="604" y="1"/>
                  <a:pt x="0" y="604"/>
                  <a:pt x="0" y="1356"/>
                </a:cubicBezTo>
                <a:cubicBezTo>
                  <a:pt x="0" y="2391"/>
                  <a:pt x="1183" y="3512"/>
                  <a:pt x="1331" y="3648"/>
                </a:cubicBezTo>
                <a:lnTo>
                  <a:pt x="1368" y="3648"/>
                </a:lnTo>
                <a:cubicBezTo>
                  <a:pt x="1528" y="3512"/>
                  <a:pt x="2711" y="2453"/>
                  <a:pt x="2711" y="1356"/>
                </a:cubicBezTo>
                <a:cubicBezTo>
                  <a:pt x="2711" y="604"/>
                  <a:pt x="2095" y="1"/>
                  <a:pt x="1356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251199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5940;p71">
            <a:extLst>
              <a:ext uri="{FF2B5EF4-FFF2-40B4-BE49-F238E27FC236}">
                <a16:creationId xmlns:a16="http://schemas.microsoft.com/office/drawing/2014/main" id="{AA146575-954F-AE8C-1765-233DF429054D}"/>
              </a:ext>
            </a:extLst>
          </p:cNvPr>
          <p:cNvGrpSpPr/>
          <p:nvPr/>
        </p:nvGrpSpPr>
        <p:grpSpPr>
          <a:xfrm>
            <a:off x="1168482" y="2044673"/>
            <a:ext cx="429465" cy="494039"/>
            <a:chOff x="-42971725" y="3217825"/>
            <a:chExt cx="275675" cy="317125"/>
          </a:xfrm>
          <a:solidFill>
            <a:schemeClr val="tx1"/>
          </a:solidFill>
        </p:grpSpPr>
        <p:sp>
          <p:nvSpPr>
            <p:cNvPr id="3" name="Google Shape;5941;p71">
              <a:extLst>
                <a:ext uri="{FF2B5EF4-FFF2-40B4-BE49-F238E27FC236}">
                  <a16:creationId xmlns:a16="http://schemas.microsoft.com/office/drawing/2014/main" id="{FE2BE051-630D-AC11-E2C5-B07992198317}"/>
                </a:ext>
              </a:extLst>
            </p:cNvPr>
            <p:cNvSpPr/>
            <p:nvPr/>
          </p:nvSpPr>
          <p:spPr>
            <a:xfrm>
              <a:off x="-42951250" y="3279250"/>
              <a:ext cx="233950" cy="152050"/>
            </a:xfrm>
            <a:custGeom>
              <a:avLst/>
              <a:gdLst/>
              <a:ahLst/>
              <a:cxnLst/>
              <a:rect l="l" t="t" r="r" b="b"/>
              <a:pathLst>
                <a:path w="9358" h="6082" extrusionOk="0">
                  <a:moveTo>
                    <a:pt x="379" y="1"/>
                  </a:moveTo>
                  <a:cubicBezTo>
                    <a:pt x="158" y="1"/>
                    <a:pt x="1" y="221"/>
                    <a:pt x="1" y="410"/>
                  </a:cubicBezTo>
                  <a:lnTo>
                    <a:pt x="1" y="6081"/>
                  </a:lnTo>
                  <a:lnTo>
                    <a:pt x="9357" y="6081"/>
                  </a:lnTo>
                  <a:lnTo>
                    <a:pt x="9357" y="410"/>
                  </a:lnTo>
                  <a:cubicBezTo>
                    <a:pt x="9357" y="158"/>
                    <a:pt x="9168" y="1"/>
                    <a:pt x="89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" name="Google Shape;5942;p71">
              <a:extLst>
                <a:ext uri="{FF2B5EF4-FFF2-40B4-BE49-F238E27FC236}">
                  <a16:creationId xmlns:a16="http://schemas.microsoft.com/office/drawing/2014/main" id="{ABCE5098-3938-B6C7-2899-79834C54248A}"/>
                </a:ext>
              </a:extLst>
            </p:cNvPr>
            <p:cNvSpPr/>
            <p:nvPr/>
          </p:nvSpPr>
          <p:spPr>
            <a:xfrm>
              <a:off x="-42971725" y="3451750"/>
              <a:ext cx="275675" cy="83200"/>
            </a:xfrm>
            <a:custGeom>
              <a:avLst/>
              <a:gdLst/>
              <a:ahLst/>
              <a:cxnLst/>
              <a:rect l="l" t="t" r="r" b="b"/>
              <a:pathLst>
                <a:path w="11027" h="3328" extrusionOk="0">
                  <a:moveTo>
                    <a:pt x="63" y="0"/>
                  </a:moveTo>
                  <a:cubicBezTo>
                    <a:pt x="32" y="126"/>
                    <a:pt x="0" y="284"/>
                    <a:pt x="0" y="410"/>
                  </a:cubicBezTo>
                  <a:cubicBezTo>
                    <a:pt x="0" y="1103"/>
                    <a:pt x="536" y="1670"/>
                    <a:pt x="1198" y="1670"/>
                  </a:cubicBezTo>
                  <a:lnTo>
                    <a:pt x="3151" y="1670"/>
                  </a:lnTo>
                  <a:lnTo>
                    <a:pt x="2615" y="2710"/>
                  </a:lnTo>
                  <a:cubicBezTo>
                    <a:pt x="2521" y="2930"/>
                    <a:pt x="2615" y="3182"/>
                    <a:pt x="2836" y="3277"/>
                  </a:cubicBezTo>
                  <a:cubicBezTo>
                    <a:pt x="2889" y="3312"/>
                    <a:pt x="2949" y="3328"/>
                    <a:pt x="3009" y="3328"/>
                  </a:cubicBezTo>
                  <a:cubicBezTo>
                    <a:pt x="3166" y="3328"/>
                    <a:pt x="3326" y="3224"/>
                    <a:pt x="3371" y="3088"/>
                  </a:cubicBezTo>
                  <a:lnTo>
                    <a:pt x="4096" y="1639"/>
                  </a:lnTo>
                  <a:lnTo>
                    <a:pt x="5073" y="1639"/>
                  </a:lnTo>
                  <a:lnTo>
                    <a:pt x="5073" y="2867"/>
                  </a:lnTo>
                  <a:cubicBezTo>
                    <a:pt x="5073" y="3119"/>
                    <a:pt x="5262" y="3308"/>
                    <a:pt x="5514" y="3308"/>
                  </a:cubicBezTo>
                  <a:cubicBezTo>
                    <a:pt x="5734" y="3308"/>
                    <a:pt x="5892" y="3119"/>
                    <a:pt x="5892" y="2867"/>
                  </a:cubicBezTo>
                  <a:lnTo>
                    <a:pt x="5892" y="1639"/>
                  </a:lnTo>
                  <a:lnTo>
                    <a:pt x="6868" y="1639"/>
                  </a:lnTo>
                  <a:lnTo>
                    <a:pt x="7593" y="3088"/>
                  </a:lnTo>
                  <a:cubicBezTo>
                    <a:pt x="7688" y="3230"/>
                    <a:pt x="7835" y="3301"/>
                    <a:pt x="7983" y="3301"/>
                  </a:cubicBezTo>
                  <a:cubicBezTo>
                    <a:pt x="8032" y="3301"/>
                    <a:pt x="8081" y="3293"/>
                    <a:pt x="8129" y="3277"/>
                  </a:cubicBezTo>
                  <a:cubicBezTo>
                    <a:pt x="8349" y="3151"/>
                    <a:pt x="8412" y="2930"/>
                    <a:pt x="8349" y="2710"/>
                  </a:cubicBezTo>
                  <a:lnTo>
                    <a:pt x="7814" y="1670"/>
                  </a:lnTo>
                  <a:lnTo>
                    <a:pt x="9767" y="1670"/>
                  </a:lnTo>
                  <a:cubicBezTo>
                    <a:pt x="10429" y="1670"/>
                    <a:pt x="11027" y="1103"/>
                    <a:pt x="11027" y="410"/>
                  </a:cubicBezTo>
                  <a:cubicBezTo>
                    <a:pt x="11027" y="252"/>
                    <a:pt x="10964" y="126"/>
                    <a:pt x="109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" name="Google Shape;5943;p71">
              <a:extLst>
                <a:ext uri="{FF2B5EF4-FFF2-40B4-BE49-F238E27FC236}">
                  <a16:creationId xmlns:a16="http://schemas.microsoft.com/office/drawing/2014/main" id="{110302BB-E5A5-4518-6DAF-FD25B56A6F6F}"/>
                </a:ext>
              </a:extLst>
            </p:cNvPr>
            <p:cNvSpPr/>
            <p:nvPr/>
          </p:nvSpPr>
          <p:spPr>
            <a:xfrm>
              <a:off x="-42866975" y="3217825"/>
              <a:ext cx="63025" cy="40975"/>
            </a:xfrm>
            <a:custGeom>
              <a:avLst/>
              <a:gdLst/>
              <a:ahLst/>
              <a:cxnLst/>
              <a:rect l="l" t="t" r="r" b="b"/>
              <a:pathLst>
                <a:path w="2521" h="1639" extrusionOk="0">
                  <a:moveTo>
                    <a:pt x="442" y="0"/>
                  </a:moveTo>
                  <a:cubicBezTo>
                    <a:pt x="221" y="0"/>
                    <a:pt x="1" y="189"/>
                    <a:pt x="1" y="410"/>
                  </a:cubicBezTo>
                  <a:lnTo>
                    <a:pt x="1" y="1639"/>
                  </a:lnTo>
                  <a:lnTo>
                    <a:pt x="2489" y="1639"/>
                  </a:lnTo>
                  <a:lnTo>
                    <a:pt x="2489" y="410"/>
                  </a:lnTo>
                  <a:lnTo>
                    <a:pt x="2521" y="410"/>
                  </a:lnTo>
                  <a:cubicBezTo>
                    <a:pt x="2521" y="189"/>
                    <a:pt x="2332" y="0"/>
                    <a:pt x="21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" name="Google Shape;5944;p71">
            <a:extLst>
              <a:ext uri="{FF2B5EF4-FFF2-40B4-BE49-F238E27FC236}">
                <a16:creationId xmlns:a16="http://schemas.microsoft.com/office/drawing/2014/main" id="{3575EAA9-65A6-D012-2B08-BF5116672D71}"/>
              </a:ext>
            </a:extLst>
          </p:cNvPr>
          <p:cNvGrpSpPr/>
          <p:nvPr/>
        </p:nvGrpSpPr>
        <p:grpSpPr>
          <a:xfrm>
            <a:off x="1131035" y="2669547"/>
            <a:ext cx="504360" cy="450068"/>
            <a:chOff x="-42996150" y="3612600"/>
            <a:chExt cx="323750" cy="288900"/>
          </a:xfrm>
          <a:solidFill>
            <a:schemeClr val="tx1"/>
          </a:solidFill>
        </p:grpSpPr>
        <p:sp>
          <p:nvSpPr>
            <p:cNvPr id="7" name="Google Shape;5945;p71">
              <a:extLst>
                <a:ext uri="{FF2B5EF4-FFF2-40B4-BE49-F238E27FC236}">
                  <a16:creationId xmlns:a16="http://schemas.microsoft.com/office/drawing/2014/main" id="{9536EC17-BFF2-F989-4E83-BE5B1A91BC44}"/>
                </a:ext>
              </a:extLst>
            </p:cNvPr>
            <p:cNvSpPr/>
            <p:nvPr/>
          </p:nvSpPr>
          <p:spPr>
            <a:xfrm>
              <a:off x="-42914225" y="3612600"/>
              <a:ext cx="241825" cy="239275"/>
            </a:xfrm>
            <a:custGeom>
              <a:avLst/>
              <a:gdLst/>
              <a:ahLst/>
              <a:cxnLst/>
              <a:rect l="l" t="t" r="r" b="b"/>
              <a:pathLst>
                <a:path w="9673" h="9571" extrusionOk="0">
                  <a:moveTo>
                    <a:pt x="5963" y="1"/>
                  </a:moveTo>
                  <a:cubicBezTo>
                    <a:pt x="5661" y="1"/>
                    <a:pt x="5365" y="127"/>
                    <a:pt x="5136" y="371"/>
                  </a:cubicBezTo>
                  <a:lnTo>
                    <a:pt x="0" y="5507"/>
                  </a:lnTo>
                  <a:lnTo>
                    <a:pt x="4064" y="9571"/>
                  </a:lnTo>
                  <a:lnTo>
                    <a:pt x="9200" y="4436"/>
                  </a:lnTo>
                  <a:cubicBezTo>
                    <a:pt x="9672" y="3963"/>
                    <a:pt x="9672" y="3207"/>
                    <a:pt x="9200" y="2734"/>
                  </a:cubicBezTo>
                  <a:lnTo>
                    <a:pt x="6868" y="434"/>
                  </a:lnTo>
                  <a:cubicBezTo>
                    <a:pt x="6609" y="143"/>
                    <a:pt x="6283" y="1"/>
                    <a:pt x="59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" name="Google Shape;5946;p71">
              <a:extLst>
                <a:ext uri="{FF2B5EF4-FFF2-40B4-BE49-F238E27FC236}">
                  <a16:creationId xmlns:a16="http://schemas.microsoft.com/office/drawing/2014/main" id="{F5F26563-0797-2567-7BDC-FEFA665519CD}"/>
                </a:ext>
              </a:extLst>
            </p:cNvPr>
            <p:cNvSpPr/>
            <p:nvPr/>
          </p:nvSpPr>
          <p:spPr>
            <a:xfrm>
              <a:off x="-42946525" y="3762850"/>
              <a:ext cx="118950" cy="118950"/>
            </a:xfrm>
            <a:custGeom>
              <a:avLst/>
              <a:gdLst/>
              <a:ahLst/>
              <a:cxnLst/>
              <a:rect l="l" t="t" r="r" b="b"/>
              <a:pathLst>
                <a:path w="4758" h="4758" extrusionOk="0">
                  <a:moveTo>
                    <a:pt x="725" y="1"/>
                  </a:moveTo>
                  <a:lnTo>
                    <a:pt x="473" y="284"/>
                  </a:lnTo>
                  <a:cubicBezTo>
                    <a:pt x="253" y="505"/>
                    <a:pt x="95" y="820"/>
                    <a:pt x="95" y="1198"/>
                  </a:cubicBezTo>
                  <a:cubicBezTo>
                    <a:pt x="95" y="1450"/>
                    <a:pt x="190" y="1765"/>
                    <a:pt x="442" y="1986"/>
                  </a:cubicBezTo>
                  <a:cubicBezTo>
                    <a:pt x="631" y="2112"/>
                    <a:pt x="599" y="2458"/>
                    <a:pt x="442" y="2616"/>
                  </a:cubicBezTo>
                  <a:lnTo>
                    <a:pt x="1" y="3025"/>
                  </a:lnTo>
                  <a:lnTo>
                    <a:pt x="1733" y="4758"/>
                  </a:lnTo>
                  <a:lnTo>
                    <a:pt x="2174" y="4348"/>
                  </a:lnTo>
                  <a:cubicBezTo>
                    <a:pt x="2253" y="4270"/>
                    <a:pt x="2363" y="4230"/>
                    <a:pt x="2478" y="4230"/>
                  </a:cubicBezTo>
                  <a:cubicBezTo>
                    <a:pt x="2592" y="4230"/>
                    <a:pt x="2710" y="4270"/>
                    <a:pt x="2804" y="4348"/>
                  </a:cubicBezTo>
                  <a:cubicBezTo>
                    <a:pt x="3025" y="4569"/>
                    <a:pt x="3340" y="4695"/>
                    <a:pt x="3655" y="4695"/>
                  </a:cubicBezTo>
                  <a:cubicBezTo>
                    <a:pt x="3970" y="4695"/>
                    <a:pt x="4254" y="4569"/>
                    <a:pt x="4506" y="4348"/>
                  </a:cubicBezTo>
                  <a:lnTo>
                    <a:pt x="4758" y="4065"/>
                  </a:lnTo>
                  <a:lnTo>
                    <a:pt x="72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" name="Google Shape;5947;p71">
              <a:extLst>
                <a:ext uri="{FF2B5EF4-FFF2-40B4-BE49-F238E27FC236}">
                  <a16:creationId xmlns:a16="http://schemas.microsoft.com/office/drawing/2014/main" id="{6CFA5140-A4C6-6904-BEA0-2049F8743160}"/>
                </a:ext>
              </a:extLst>
            </p:cNvPr>
            <p:cNvSpPr/>
            <p:nvPr/>
          </p:nvSpPr>
          <p:spPr>
            <a:xfrm>
              <a:off x="-42996150" y="3855800"/>
              <a:ext cx="78000" cy="45700"/>
            </a:xfrm>
            <a:custGeom>
              <a:avLst/>
              <a:gdLst/>
              <a:ahLst/>
              <a:cxnLst/>
              <a:rect l="l" t="t" r="r" b="b"/>
              <a:pathLst>
                <a:path w="3120" h="1828" extrusionOk="0">
                  <a:moveTo>
                    <a:pt x="1450" y="0"/>
                  </a:moveTo>
                  <a:lnTo>
                    <a:pt x="253" y="1166"/>
                  </a:lnTo>
                  <a:cubicBezTo>
                    <a:pt x="1" y="1355"/>
                    <a:pt x="190" y="1828"/>
                    <a:pt x="536" y="1828"/>
                  </a:cubicBezTo>
                  <a:lnTo>
                    <a:pt x="2773" y="1828"/>
                  </a:lnTo>
                  <a:cubicBezTo>
                    <a:pt x="2931" y="1828"/>
                    <a:pt x="3025" y="1765"/>
                    <a:pt x="3120" y="1670"/>
                  </a:cubicBezTo>
                  <a:lnTo>
                    <a:pt x="145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" name="Google Shape;5948;p71">
            <a:extLst>
              <a:ext uri="{FF2B5EF4-FFF2-40B4-BE49-F238E27FC236}">
                <a16:creationId xmlns:a16="http://schemas.microsoft.com/office/drawing/2014/main" id="{A093EE8D-ABCF-EEE9-2C7D-F8AF6578A5A1}"/>
              </a:ext>
            </a:extLst>
          </p:cNvPr>
          <p:cNvGrpSpPr/>
          <p:nvPr/>
        </p:nvGrpSpPr>
        <p:grpSpPr>
          <a:xfrm>
            <a:off x="1134715" y="3215374"/>
            <a:ext cx="496999" cy="494545"/>
            <a:chOff x="-42994575" y="3950300"/>
            <a:chExt cx="319025" cy="317450"/>
          </a:xfrm>
          <a:solidFill>
            <a:schemeClr val="tx1"/>
          </a:solidFill>
        </p:grpSpPr>
        <p:sp>
          <p:nvSpPr>
            <p:cNvPr id="11" name="Google Shape;5949;p71">
              <a:extLst>
                <a:ext uri="{FF2B5EF4-FFF2-40B4-BE49-F238E27FC236}">
                  <a16:creationId xmlns:a16="http://schemas.microsoft.com/office/drawing/2014/main" id="{9772F145-A8A0-6556-CFC2-F29ABAE38BD7}"/>
                </a:ext>
              </a:extLst>
            </p:cNvPr>
            <p:cNvSpPr/>
            <p:nvPr/>
          </p:nvSpPr>
          <p:spPr>
            <a:xfrm>
              <a:off x="-42930775" y="4225200"/>
              <a:ext cx="191425" cy="42550"/>
            </a:xfrm>
            <a:custGeom>
              <a:avLst/>
              <a:gdLst/>
              <a:ahLst/>
              <a:cxnLst/>
              <a:rect l="l" t="t" r="r" b="b"/>
              <a:pathLst>
                <a:path w="7657" h="1702" extrusionOk="0">
                  <a:moveTo>
                    <a:pt x="442" y="0"/>
                  </a:moveTo>
                  <a:cubicBezTo>
                    <a:pt x="190" y="0"/>
                    <a:pt x="1" y="221"/>
                    <a:pt x="1" y="441"/>
                  </a:cubicBezTo>
                  <a:lnTo>
                    <a:pt x="1" y="1292"/>
                  </a:lnTo>
                  <a:cubicBezTo>
                    <a:pt x="1" y="1512"/>
                    <a:pt x="190" y="1701"/>
                    <a:pt x="442" y="1701"/>
                  </a:cubicBezTo>
                  <a:lnTo>
                    <a:pt x="7215" y="1701"/>
                  </a:lnTo>
                  <a:cubicBezTo>
                    <a:pt x="7499" y="1701"/>
                    <a:pt x="7656" y="1512"/>
                    <a:pt x="7656" y="1292"/>
                  </a:cubicBezTo>
                  <a:lnTo>
                    <a:pt x="7656" y="441"/>
                  </a:lnTo>
                  <a:cubicBezTo>
                    <a:pt x="7656" y="221"/>
                    <a:pt x="7436" y="0"/>
                    <a:pt x="72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5950;p71">
              <a:extLst>
                <a:ext uri="{FF2B5EF4-FFF2-40B4-BE49-F238E27FC236}">
                  <a16:creationId xmlns:a16="http://schemas.microsoft.com/office/drawing/2014/main" id="{E23E402F-C1E6-CAEC-3773-D16567227FC0}"/>
                </a:ext>
              </a:extLst>
            </p:cNvPr>
            <p:cNvSpPr/>
            <p:nvPr/>
          </p:nvSpPr>
          <p:spPr>
            <a:xfrm>
              <a:off x="-42908725" y="4163750"/>
              <a:ext cx="148900" cy="42550"/>
            </a:xfrm>
            <a:custGeom>
              <a:avLst/>
              <a:gdLst/>
              <a:ahLst/>
              <a:cxnLst/>
              <a:rect l="l" t="t" r="r" b="b"/>
              <a:pathLst>
                <a:path w="5956" h="1702" extrusionOk="0">
                  <a:moveTo>
                    <a:pt x="442" y="1"/>
                  </a:moveTo>
                  <a:cubicBezTo>
                    <a:pt x="190" y="1"/>
                    <a:pt x="1" y="190"/>
                    <a:pt x="1" y="410"/>
                  </a:cubicBezTo>
                  <a:lnTo>
                    <a:pt x="1" y="1261"/>
                  </a:lnTo>
                  <a:cubicBezTo>
                    <a:pt x="1" y="1481"/>
                    <a:pt x="190" y="1702"/>
                    <a:pt x="442" y="1702"/>
                  </a:cubicBezTo>
                  <a:lnTo>
                    <a:pt x="5514" y="1702"/>
                  </a:lnTo>
                  <a:cubicBezTo>
                    <a:pt x="5735" y="1702"/>
                    <a:pt x="5955" y="1481"/>
                    <a:pt x="5955" y="1261"/>
                  </a:cubicBezTo>
                  <a:lnTo>
                    <a:pt x="5955" y="410"/>
                  </a:lnTo>
                  <a:cubicBezTo>
                    <a:pt x="5955" y="190"/>
                    <a:pt x="5735" y="1"/>
                    <a:pt x="55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5951;p71">
              <a:extLst>
                <a:ext uri="{FF2B5EF4-FFF2-40B4-BE49-F238E27FC236}">
                  <a16:creationId xmlns:a16="http://schemas.microsoft.com/office/drawing/2014/main" id="{A794CDFA-65F6-761A-2427-AEFD3BA95E78}"/>
                </a:ext>
              </a:extLst>
            </p:cNvPr>
            <p:cNvSpPr/>
            <p:nvPr/>
          </p:nvSpPr>
          <p:spPr>
            <a:xfrm>
              <a:off x="-42994575" y="3950300"/>
              <a:ext cx="319025" cy="211125"/>
            </a:xfrm>
            <a:custGeom>
              <a:avLst/>
              <a:gdLst/>
              <a:ahLst/>
              <a:cxnLst/>
              <a:rect l="l" t="t" r="r" b="b"/>
              <a:pathLst>
                <a:path w="12761" h="8445" extrusionOk="0">
                  <a:moveTo>
                    <a:pt x="6428" y="852"/>
                  </a:moveTo>
                  <a:cubicBezTo>
                    <a:pt x="6648" y="852"/>
                    <a:pt x="6806" y="1009"/>
                    <a:pt x="6869" y="1261"/>
                  </a:cubicBezTo>
                  <a:lnTo>
                    <a:pt x="6869" y="1324"/>
                  </a:lnTo>
                  <a:cubicBezTo>
                    <a:pt x="6806" y="1513"/>
                    <a:pt x="6648" y="1702"/>
                    <a:pt x="6428" y="1702"/>
                  </a:cubicBezTo>
                  <a:cubicBezTo>
                    <a:pt x="6176" y="1702"/>
                    <a:pt x="6018" y="1576"/>
                    <a:pt x="5987" y="1324"/>
                  </a:cubicBezTo>
                  <a:lnTo>
                    <a:pt x="5987" y="1261"/>
                  </a:lnTo>
                  <a:cubicBezTo>
                    <a:pt x="6018" y="1041"/>
                    <a:pt x="6176" y="852"/>
                    <a:pt x="6428" y="852"/>
                  </a:cubicBezTo>
                  <a:close/>
                  <a:moveTo>
                    <a:pt x="2112" y="2742"/>
                  </a:moveTo>
                  <a:lnTo>
                    <a:pt x="3340" y="6396"/>
                  </a:lnTo>
                  <a:lnTo>
                    <a:pt x="914" y="6396"/>
                  </a:lnTo>
                  <a:lnTo>
                    <a:pt x="2112" y="2742"/>
                  </a:lnTo>
                  <a:close/>
                  <a:moveTo>
                    <a:pt x="10681" y="2742"/>
                  </a:moveTo>
                  <a:lnTo>
                    <a:pt x="11878" y="6396"/>
                  </a:lnTo>
                  <a:lnTo>
                    <a:pt x="9452" y="6396"/>
                  </a:lnTo>
                  <a:lnTo>
                    <a:pt x="10681" y="2742"/>
                  </a:lnTo>
                  <a:close/>
                  <a:moveTo>
                    <a:pt x="6333" y="1"/>
                  </a:moveTo>
                  <a:cubicBezTo>
                    <a:pt x="5798" y="1"/>
                    <a:pt x="5325" y="347"/>
                    <a:pt x="5168" y="852"/>
                  </a:cubicBezTo>
                  <a:lnTo>
                    <a:pt x="1292" y="852"/>
                  </a:lnTo>
                  <a:cubicBezTo>
                    <a:pt x="1103" y="852"/>
                    <a:pt x="914" y="1009"/>
                    <a:pt x="883" y="1198"/>
                  </a:cubicBezTo>
                  <a:cubicBezTo>
                    <a:pt x="820" y="1482"/>
                    <a:pt x="1040" y="1702"/>
                    <a:pt x="1292" y="1702"/>
                  </a:cubicBezTo>
                  <a:lnTo>
                    <a:pt x="1576" y="1702"/>
                  </a:lnTo>
                  <a:cubicBezTo>
                    <a:pt x="1" y="6491"/>
                    <a:pt x="32" y="6333"/>
                    <a:pt x="32" y="6459"/>
                  </a:cubicBezTo>
                  <a:cubicBezTo>
                    <a:pt x="64" y="7562"/>
                    <a:pt x="1009" y="8444"/>
                    <a:pt x="2112" y="8444"/>
                  </a:cubicBezTo>
                  <a:cubicBezTo>
                    <a:pt x="3277" y="8444"/>
                    <a:pt x="4159" y="7562"/>
                    <a:pt x="4159" y="6459"/>
                  </a:cubicBezTo>
                  <a:cubicBezTo>
                    <a:pt x="4159" y="6333"/>
                    <a:pt x="4222" y="6491"/>
                    <a:pt x="2647" y="1702"/>
                  </a:cubicBezTo>
                  <a:lnTo>
                    <a:pt x="5105" y="1702"/>
                  </a:lnTo>
                  <a:lnTo>
                    <a:pt x="5105" y="7342"/>
                  </a:lnTo>
                  <a:cubicBezTo>
                    <a:pt x="5105" y="7594"/>
                    <a:pt x="5325" y="7783"/>
                    <a:pt x="5546" y="7783"/>
                  </a:cubicBezTo>
                  <a:lnTo>
                    <a:pt x="7247" y="7783"/>
                  </a:lnTo>
                  <a:cubicBezTo>
                    <a:pt x="7499" y="7783"/>
                    <a:pt x="7688" y="7594"/>
                    <a:pt x="7688" y="7342"/>
                  </a:cubicBezTo>
                  <a:lnTo>
                    <a:pt x="7688" y="1702"/>
                  </a:lnTo>
                  <a:lnTo>
                    <a:pt x="10177" y="1702"/>
                  </a:lnTo>
                  <a:cubicBezTo>
                    <a:pt x="8602" y="6491"/>
                    <a:pt x="8633" y="6333"/>
                    <a:pt x="8633" y="6459"/>
                  </a:cubicBezTo>
                  <a:cubicBezTo>
                    <a:pt x="8665" y="7562"/>
                    <a:pt x="9578" y="8444"/>
                    <a:pt x="10681" y="8444"/>
                  </a:cubicBezTo>
                  <a:cubicBezTo>
                    <a:pt x="11815" y="8444"/>
                    <a:pt x="12729" y="7562"/>
                    <a:pt x="12729" y="6459"/>
                  </a:cubicBezTo>
                  <a:cubicBezTo>
                    <a:pt x="12729" y="6333"/>
                    <a:pt x="12760" y="6491"/>
                    <a:pt x="11185" y="1702"/>
                  </a:cubicBezTo>
                  <a:lnTo>
                    <a:pt x="11437" y="1702"/>
                  </a:lnTo>
                  <a:cubicBezTo>
                    <a:pt x="11626" y="1702"/>
                    <a:pt x="11815" y="1576"/>
                    <a:pt x="11847" y="1356"/>
                  </a:cubicBezTo>
                  <a:cubicBezTo>
                    <a:pt x="11910" y="1104"/>
                    <a:pt x="11689" y="852"/>
                    <a:pt x="11437" y="852"/>
                  </a:cubicBezTo>
                  <a:lnTo>
                    <a:pt x="7530" y="852"/>
                  </a:lnTo>
                  <a:cubicBezTo>
                    <a:pt x="7373" y="347"/>
                    <a:pt x="6900" y="1"/>
                    <a:pt x="63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4" name="Google Shape;5952;p71">
            <a:extLst>
              <a:ext uri="{FF2B5EF4-FFF2-40B4-BE49-F238E27FC236}">
                <a16:creationId xmlns:a16="http://schemas.microsoft.com/office/drawing/2014/main" id="{8A3B23DD-9DF2-81D5-7A9E-612AE25F787E}"/>
              </a:ext>
            </a:extLst>
          </p:cNvPr>
          <p:cNvGrpSpPr/>
          <p:nvPr/>
        </p:nvGrpSpPr>
        <p:grpSpPr>
          <a:xfrm>
            <a:off x="4005909" y="2077817"/>
            <a:ext cx="495713" cy="494505"/>
            <a:chOff x="-41111350" y="3239100"/>
            <a:chExt cx="318200" cy="317425"/>
          </a:xfrm>
          <a:solidFill>
            <a:schemeClr val="tx1"/>
          </a:solidFill>
        </p:grpSpPr>
        <p:sp>
          <p:nvSpPr>
            <p:cNvPr id="15" name="Google Shape;5953;p71">
              <a:extLst>
                <a:ext uri="{FF2B5EF4-FFF2-40B4-BE49-F238E27FC236}">
                  <a16:creationId xmlns:a16="http://schemas.microsoft.com/office/drawing/2014/main" id="{B6FF488A-F890-36A1-7B5A-22C30399C731}"/>
                </a:ext>
              </a:extLst>
            </p:cNvPr>
            <p:cNvSpPr/>
            <p:nvPr/>
          </p:nvSpPr>
          <p:spPr>
            <a:xfrm>
              <a:off x="-41111350" y="3239100"/>
              <a:ext cx="145725" cy="144925"/>
            </a:xfrm>
            <a:custGeom>
              <a:avLst/>
              <a:gdLst/>
              <a:ahLst/>
              <a:cxnLst/>
              <a:rect l="l" t="t" r="r" b="b"/>
              <a:pathLst>
                <a:path w="5829" h="5797" extrusionOk="0">
                  <a:moveTo>
                    <a:pt x="2930" y="1670"/>
                  </a:moveTo>
                  <a:cubicBezTo>
                    <a:pt x="3119" y="1670"/>
                    <a:pt x="3308" y="1859"/>
                    <a:pt x="3308" y="2048"/>
                  </a:cubicBezTo>
                  <a:lnTo>
                    <a:pt x="3308" y="2489"/>
                  </a:lnTo>
                  <a:lnTo>
                    <a:pt x="3749" y="2489"/>
                  </a:lnTo>
                  <a:cubicBezTo>
                    <a:pt x="4001" y="2489"/>
                    <a:pt x="4159" y="2678"/>
                    <a:pt x="4159" y="2930"/>
                  </a:cubicBezTo>
                  <a:cubicBezTo>
                    <a:pt x="4159" y="3151"/>
                    <a:pt x="3938" y="3340"/>
                    <a:pt x="3749" y="3340"/>
                  </a:cubicBezTo>
                  <a:lnTo>
                    <a:pt x="3308" y="3340"/>
                  </a:lnTo>
                  <a:lnTo>
                    <a:pt x="3308" y="3781"/>
                  </a:lnTo>
                  <a:cubicBezTo>
                    <a:pt x="3308" y="4001"/>
                    <a:pt x="3119" y="4159"/>
                    <a:pt x="2930" y="4159"/>
                  </a:cubicBezTo>
                  <a:cubicBezTo>
                    <a:pt x="2710" y="4159"/>
                    <a:pt x="2520" y="3970"/>
                    <a:pt x="2520" y="3781"/>
                  </a:cubicBezTo>
                  <a:lnTo>
                    <a:pt x="2520" y="3340"/>
                  </a:lnTo>
                  <a:lnTo>
                    <a:pt x="2079" y="3340"/>
                  </a:lnTo>
                  <a:cubicBezTo>
                    <a:pt x="1859" y="3340"/>
                    <a:pt x="1701" y="3151"/>
                    <a:pt x="1701" y="2930"/>
                  </a:cubicBezTo>
                  <a:cubicBezTo>
                    <a:pt x="1701" y="2678"/>
                    <a:pt x="1859" y="2489"/>
                    <a:pt x="2079" y="2489"/>
                  </a:cubicBezTo>
                  <a:lnTo>
                    <a:pt x="2520" y="2489"/>
                  </a:lnTo>
                  <a:lnTo>
                    <a:pt x="2520" y="2048"/>
                  </a:lnTo>
                  <a:cubicBezTo>
                    <a:pt x="2520" y="1827"/>
                    <a:pt x="2710" y="1670"/>
                    <a:pt x="2930" y="1670"/>
                  </a:cubicBezTo>
                  <a:close/>
                  <a:moveTo>
                    <a:pt x="441" y="0"/>
                  </a:moveTo>
                  <a:cubicBezTo>
                    <a:pt x="189" y="0"/>
                    <a:pt x="0" y="189"/>
                    <a:pt x="0" y="441"/>
                  </a:cubicBezTo>
                  <a:lnTo>
                    <a:pt x="0" y="5387"/>
                  </a:lnTo>
                  <a:cubicBezTo>
                    <a:pt x="32" y="5639"/>
                    <a:pt x="221" y="5797"/>
                    <a:pt x="441" y="5797"/>
                  </a:cubicBezTo>
                  <a:lnTo>
                    <a:pt x="5387" y="5797"/>
                  </a:lnTo>
                  <a:cubicBezTo>
                    <a:pt x="5639" y="5797"/>
                    <a:pt x="5829" y="5608"/>
                    <a:pt x="5829" y="5387"/>
                  </a:cubicBezTo>
                  <a:lnTo>
                    <a:pt x="5829" y="441"/>
                  </a:lnTo>
                  <a:cubicBezTo>
                    <a:pt x="5829" y="189"/>
                    <a:pt x="5639" y="0"/>
                    <a:pt x="5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" name="Google Shape;5954;p71">
              <a:extLst>
                <a:ext uri="{FF2B5EF4-FFF2-40B4-BE49-F238E27FC236}">
                  <a16:creationId xmlns:a16="http://schemas.microsoft.com/office/drawing/2014/main" id="{EEDD3B9C-D131-8A1A-09F5-7E5991D8F044}"/>
                </a:ext>
              </a:extLst>
            </p:cNvPr>
            <p:cNvSpPr/>
            <p:nvPr/>
          </p:nvSpPr>
          <p:spPr>
            <a:xfrm>
              <a:off x="-41110575" y="3412375"/>
              <a:ext cx="146525" cy="144150"/>
            </a:xfrm>
            <a:custGeom>
              <a:avLst/>
              <a:gdLst/>
              <a:ahLst/>
              <a:cxnLst/>
              <a:rect l="l" t="t" r="r" b="b"/>
              <a:pathLst>
                <a:path w="5861" h="5766" extrusionOk="0">
                  <a:moveTo>
                    <a:pt x="3450" y="1859"/>
                  </a:moveTo>
                  <a:cubicBezTo>
                    <a:pt x="3561" y="1859"/>
                    <a:pt x="3671" y="1890"/>
                    <a:pt x="3750" y="1953"/>
                  </a:cubicBezTo>
                  <a:cubicBezTo>
                    <a:pt x="3907" y="2111"/>
                    <a:pt x="3907" y="2395"/>
                    <a:pt x="3750" y="2552"/>
                  </a:cubicBezTo>
                  <a:lnTo>
                    <a:pt x="3466" y="2836"/>
                  </a:lnTo>
                  <a:lnTo>
                    <a:pt x="3750" y="3119"/>
                  </a:lnTo>
                  <a:cubicBezTo>
                    <a:pt x="3907" y="3277"/>
                    <a:pt x="3907" y="3529"/>
                    <a:pt x="3750" y="3686"/>
                  </a:cubicBezTo>
                  <a:cubicBezTo>
                    <a:pt x="3671" y="3765"/>
                    <a:pt x="3561" y="3804"/>
                    <a:pt x="3450" y="3804"/>
                  </a:cubicBezTo>
                  <a:cubicBezTo>
                    <a:pt x="3340" y="3804"/>
                    <a:pt x="3230" y="3765"/>
                    <a:pt x="3151" y="3686"/>
                  </a:cubicBezTo>
                  <a:lnTo>
                    <a:pt x="2899" y="3434"/>
                  </a:lnTo>
                  <a:lnTo>
                    <a:pt x="2616" y="3686"/>
                  </a:lnTo>
                  <a:cubicBezTo>
                    <a:pt x="2537" y="3765"/>
                    <a:pt x="2426" y="3804"/>
                    <a:pt x="2316" y="3804"/>
                  </a:cubicBezTo>
                  <a:cubicBezTo>
                    <a:pt x="2206" y="3804"/>
                    <a:pt x="2096" y="3765"/>
                    <a:pt x="2017" y="3686"/>
                  </a:cubicBezTo>
                  <a:cubicBezTo>
                    <a:pt x="1859" y="3529"/>
                    <a:pt x="1859" y="3277"/>
                    <a:pt x="2017" y="3119"/>
                  </a:cubicBezTo>
                  <a:lnTo>
                    <a:pt x="2300" y="2836"/>
                  </a:lnTo>
                  <a:lnTo>
                    <a:pt x="2017" y="2552"/>
                  </a:lnTo>
                  <a:cubicBezTo>
                    <a:pt x="1859" y="2395"/>
                    <a:pt x="1859" y="2111"/>
                    <a:pt x="2017" y="1953"/>
                  </a:cubicBezTo>
                  <a:cubicBezTo>
                    <a:pt x="2096" y="1890"/>
                    <a:pt x="2206" y="1859"/>
                    <a:pt x="2316" y="1859"/>
                  </a:cubicBezTo>
                  <a:cubicBezTo>
                    <a:pt x="2426" y="1859"/>
                    <a:pt x="2537" y="1890"/>
                    <a:pt x="2616" y="1953"/>
                  </a:cubicBezTo>
                  <a:lnTo>
                    <a:pt x="2899" y="2237"/>
                  </a:lnTo>
                  <a:lnTo>
                    <a:pt x="3151" y="1953"/>
                  </a:lnTo>
                  <a:cubicBezTo>
                    <a:pt x="3230" y="1890"/>
                    <a:pt x="3340" y="1859"/>
                    <a:pt x="3450" y="1859"/>
                  </a:cubicBezTo>
                  <a:close/>
                  <a:moveTo>
                    <a:pt x="442" y="0"/>
                  </a:moveTo>
                  <a:cubicBezTo>
                    <a:pt x="221" y="0"/>
                    <a:pt x="1" y="189"/>
                    <a:pt x="1" y="378"/>
                  </a:cubicBezTo>
                  <a:lnTo>
                    <a:pt x="1" y="5356"/>
                  </a:lnTo>
                  <a:cubicBezTo>
                    <a:pt x="1" y="5608"/>
                    <a:pt x="221" y="5766"/>
                    <a:pt x="442" y="5766"/>
                  </a:cubicBezTo>
                  <a:lnTo>
                    <a:pt x="5419" y="5766"/>
                  </a:lnTo>
                  <a:cubicBezTo>
                    <a:pt x="5640" y="5766"/>
                    <a:pt x="5861" y="5545"/>
                    <a:pt x="5861" y="5356"/>
                  </a:cubicBezTo>
                  <a:lnTo>
                    <a:pt x="5861" y="378"/>
                  </a:lnTo>
                  <a:cubicBezTo>
                    <a:pt x="5861" y="158"/>
                    <a:pt x="5640" y="0"/>
                    <a:pt x="54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7" name="Google Shape;5955;p71">
              <a:extLst>
                <a:ext uri="{FF2B5EF4-FFF2-40B4-BE49-F238E27FC236}">
                  <a16:creationId xmlns:a16="http://schemas.microsoft.com/office/drawing/2014/main" id="{07399C5C-0440-A617-2939-3F09DBF2CB5E}"/>
                </a:ext>
              </a:extLst>
            </p:cNvPr>
            <p:cNvSpPr/>
            <p:nvPr/>
          </p:nvSpPr>
          <p:spPr>
            <a:xfrm>
              <a:off x="-40938875" y="3239100"/>
              <a:ext cx="145725" cy="144925"/>
            </a:xfrm>
            <a:custGeom>
              <a:avLst/>
              <a:gdLst/>
              <a:ahLst/>
              <a:cxnLst/>
              <a:rect l="l" t="t" r="r" b="b"/>
              <a:pathLst>
                <a:path w="5829" h="5797" extrusionOk="0">
                  <a:moveTo>
                    <a:pt x="3750" y="2457"/>
                  </a:moveTo>
                  <a:cubicBezTo>
                    <a:pt x="3970" y="2457"/>
                    <a:pt x="4128" y="2646"/>
                    <a:pt x="4128" y="2867"/>
                  </a:cubicBezTo>
                  <a:cubicBezTo>
                    <a:pt x="4159" y="3151"/>
                    <a:pt x="3970" y="3308"/>
                    <a:pt x="3750" y="3308"/>
                  </a:cubicBezTo>
                  <a:lnTo>
                    <a:pt x="2080" y="3308"/>
                  </a:lnTo>
                  <a:cubicBezTo>
                    <a:pt x="1859" y="3308"/>
                    <a:pt x="1702" y="3119"/>
                    <a:pt x="1702" y="2867"/>
                  </a:cubicBezTo>
                  <a:cubicBezTo>
                    <a:pt x="1702" y="2646"/>
                    <a:pt x="1891" y="2457"/>
                    <a:pt x="2080" y="2457"/>
                  </a:cubicBezTo>
                  <a:close/>
                  <a:moveTo>
                    <a:pt x="442" y="0"/>
                  </a:moveTo>
                  <a:cubicBezTo>
                    <a:pt x="190" y="0"/>
                    <a:pt x="1" y="189"/>
                    <a:pt x="1" y="441"/>
                  </a:cubicBezTo>
                  <a:lnTo>
                    <a:pt x="1" y="5387"/>
                  </a:lnTo>
                  <a:cubicBezTo>
                    <a:pt x="1" y="5639"/>
                    <a:pt x="190" y="5797"/>
                    <a:pt x="442" y="5797"/>
                  </a:cubicBezTo>
                  <a:lnTo>
                    <a:pt x="5388" y="5797"/>
                  </a:lnTo>
                  <a:cubicBezTo>
                    <a:pt x="5640" y="5797"/>
                    <a:pt x="5829" y="5608"/>
                    <a:pt x="5829" y="5387"/>
                  </a:cubicBezTo>
                  <a:lnTo>
                    <a:pt x="5829" y="441"/>
                  </a:lnTo>
                  <a:cubicBezTo>
                    <a:pt x="5829" y="189"/>
                    <a:pt x="5640" y="0"/>
                    <a:pt x="53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5956;p71">
              <a:extLst>
                <a:ext uri="{FF2B5EF4-FFF2-40B4-BE49-F238E27FC236}">
                  <a16:creationId xmlns:a16="http://schemas.microsoft.com/office/drawing/2014/main" id="{4D2ABAED-8EB5-0927-10B1-95CA07B6BBB7}"/>
                </a:ext>
              </a:extLst>
            </p:cNvPr>
            <p:cNvSpPr/>
            <p:nvPr/>
          </p:nvSpPr>
          <p:spPr>
            <a:xfrm>
              <a:off x="-40938875" y="3411575"/>
              <a:ext cx="145725" cy="144950"/>
            </a:xfrm>
            <a:custGeom>
              <a:avLst/>
              <a:gdLst/>
              <a:ahLst/>
              <a:cxnLst/>
              <a:rect l="l" t="t" r="r" b="b"/>
              <a:pathLst>
                <a:path w="5829" h="5798" extrusionOk="0">
                  <a:moveTo>
                    <a:pt x="3750" y="1639"/>
                  </a:moveTo>
                  <a:cubicBezTo>
                    <a:pt x="3970" y="1639"/>
                    <a:pt x="4128" y="1859"/>
                    <a:pt x="4128" y="2080"/>
                  </a:cubicBezTo>
                  <a:cubicBezTo>
                    <a:pt x="4159" y="2332"/>
                    <a:pt x="3970" y="2490"/>
                    <a:pt x="3750" y="2490"/>
                  </a:cubicBezTo>
                  <a:lnTo>
                    <a:pt x="2080" y="2490"/>
                  </a:lnTo>
                  <a:cubicBezTo>
                    <a:pt x="1859" y="2490"/>
                    <a:pt x="1702" y="2269"/>
                    <a:pt x="1702" y="2080"/>
                  </a:cubicBezTo>
                  <a:cubicBezTo>
                    <a:pt x="1702" y="1859"/>
                    <a:pt x="1891" y="1639"/>
                    <a:pt x="2080" y="1639"/>
                  </a:cubicBezTo>
                  <a:close/>
                  <a:moveTo>
                    <a:pt x="3750" y="3309"/>
                  </a:moveTo>
                  <a:cubicBezTo>
                    <a:pt x="3970" y="3309"/>
                    <a:pt x="4128" y="3498"/>
                    <a:pt x="4128" y="3687"/>
                  </a:cubicBezTo>
                  <a:cubicBezTo>
                    <a:pt x="4159" y="3970"/>
                    <a:pt x="3970" y="4128"/>
                    <a:pt x="3750" y="4128"/>
                  </a:cubicBezTo>
                  <a:lnTo>
                    <a:pt x="2080" y="4128"/>
                  </a:lnTo>
                  <a:cubicBezTo>
                    <a:pt x="1859" y="4128"/>
                    <a:pt x="1702" y="3939"/>
                    <a:pt x="1702" y="3687"/>
                  </a:cubicBezTo>
                  <a:cubicBezTo>
                    <a:pt x="1702" y="3466"/>
                    <a:pt x="1891" y="3309"/>
                    <a:pt x="2080" y="3309"/>
                  </a:cubicBezTo>
                  <a:close/>
                  <a:moveTo>
                    <a:pt x="442" y="1"/>
                  </a:moveTo>
                  <a:cubicBezTo>
                    <a:pt x="190" y="1"/>
                    <a:pt x="1" y="190"/>
                    <a:pt x="1" y="379"/>
                  </a:cubicBezTo>
                  <a:lnTo>
                    <a:pt x="1" y="5388"/>
                  </a:lnTo>
                  <a:cubicBezTo>
                    <a:pt x="1" y="5640"/>
                    <a:pt x="190" y="5798"/>
                    <a:pt x="442" y="5798"/>
                  </a:cubicBezTo>
                  <a:lnTo>
                    <a:pt x="5388" y="5798"/>
                  </a:lnTo>
                  <a:cubicBezTo>
                    <a:pt x="5640" y="5798"/>
                    <a:pt x="5829" y="5577"/>
                    <a:pt x="5829" y="5388"/>
                  </a:cubicBezTo>
                  <a:lnTo>
                    <a:pt x="5829" y="410"/>
                  </a:lnTo>
                  <a:cubicBezTo>
                    <a:pt x="5829" y="190"/>
                    <a:pt x="5640" y="1"/>
                    <a:pt x="53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5957;p71">
            <a:extLst>
              <a:ext uri="{FF2B5EF4-FFF2-40B4-BE49-F238E27FC236}">
                <a16:creationId xmlns:a16="http://schemas.microsoft.com/office/drawing/2014/main" id="{3853F54C-5B3C-848B-81B2-97C47C3BE2BA}"/>
              </a:ext>
            </a:extLst>
          </p:cNvPr>
          <p:cNvGrpSpPr/>
          <p:nvPr/>
        </p:nvGrpSpPr>
        <p:grpSpPr>
          <a:xfrm>
            <a:off x="4001001" y="2658526"/>
            <a:ext cx="505528" cy="494623"/>
            <a:chOff x="-41117650" y="3605525"/>
            <a:chExt cx="324500" cy="317500"/>
          </a:xfrm>
          <a:solidFill>
            <a:schemeClr val="tx1"/>
          </a:solidFill>
        </p:grpSpPr>
        <p:sp>
          <p:nvSpPr>
            <p:cNvPr id="23" name="Google Shape;5958;p71">
              <a:extLst>
                <a:ext uri="{FF2B5EF4-FFF2-40B4-BE49-F238E27FC236}">
                  <a16:creationId xmlns:a16="http://schemas.microsoft.com/office/drawing/2014/main" id="{BFFBC363-3EE6-272A-B205-3DC84600984A}"/>
                </a:ext>
              </a:extLst>
            </p:cNvPr>
            <p:cNvSpPr/>
            <p:nvPr/>
          </p:nvSpPr>
          <p:spPr>
            <a:xfrm>
              <a:off x="-41016850" y="3605525"/>
              <a:ext cx="106350" cy="105375"/>
            </a:xfrm>
            <a:custGeom>
              <a:avLst/>
              <a:gdLst/>
              <a:ahLst/>
              <a:cxnLst/>
              <a:rect l="l" t="t" r="r" b="b"/>
              <a:pathLst>
                <a:path w="4254" h="4215" extrusionOk="0">
                  <a:moveTo>
                    <a:pt x="2064" y="1"/>
                  </a:moveTo>
                  <a:cubicBezTo>
                    <a:pt x="1954" y="1"/>
                    <a:pt x="1844" y="40"/>
                    <a:pt x="1765" y="119"/>
                  </a:cubicBezTo>
                  <a:lnTo>
                    <a:pt x="1" y="1883"/>
                  </a:lnTo>
                  <a:lnTo>
                    <a:pt x="2332" y="4214"/>
                  </a:lnTo>
                  <a:lnTo>
                    <a:pt x="4096" y="2450"/>
                  </a:lnTo>
                  <a:cubicBezTo>
                    <a:pt x="4254" y="2293"/>
                    <a:pt x="4254" y="2009"/>
                    <a:pt x="4096" y="1852"/>
                  </a:cubicBezTo>
                  <a:lnTo>
                    <a:pt x="2364" y="119"/>
                  </a:lnTo>
                  <a:cubicBezTo>
                    <a:pt x="2285" y="40"/>
                    <a:pt x="2175" y="1"/>
                    <a:pt x="20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5959;p71">
              <a:extLst>
                <a:ext uri="{FF2B5EF4-FFF2-40B4-BE49-F238E27FC236}">
                  <a16:creationId xmlns:a16="http://schemas.microsoft.com/office/drawing/2014/main" id="{5A0B2787-64E7-85A0-701E-E7DFF306BCBF}"/>
                </a:ext>
              </a:extLst>
            </p:cNvPr>
            <p:cNvSpPr/>
            <p:nvPr/>
          </p:nvSpPr>
          <p:spPr>
            <a:xfrm>
              <a:off x="-40900275" y="3721300"/>
              <a:ext cx="107125" cy="105375"/>
            </a:xfrm>
            <a:custGeom>
              <a:avLst/>
              <a:gdLst/>
              <a:ahLst/>
              <a:cxnLst/>
              <a:rect l="l" t="t" r="r" b="b"/>
              <a:pathLst>
                <a:path w="4285" h="4215" extrusionOk="0">
                  <a:moveTo>
                    <a:pt x="2064" y="1"/>
                  </a:moveTo>
                  <a:cubicBezTo>
                    <a:pt x="1954" y="1"/>
                    <a:pt x="1843" y="40"/>
                    <a:pt x="1765" y="119"/>
                  </a:cubicBezTo>
                  <a:lnTo>
                    <a:pt x="0" y="1915"/>
                  </a:lnTo>
                  <a:lnTo>
                    <a:pt x="2300" y="4215"/>
                  </a:lnTo>
                  <a:lnTo>
                    <a:pt x="4128" y="2482"/>
                  </a:lnTo>
                  <a:cubicBezTo>
                    <a:pt x="4285" y="2324"/>
                    <a:pt x="4285" y="2072"/>
                    <a:pt x="4128" y="1915"/>
                  </a:cubicBezTo>
                  <a:lnTo>
                    <a:pt x="2363" y="119"/>
                  </a:lnTo>
                  <a:cubicBezTo>
                    <a:pt x="2285" y="40"/>
                    <a:pt x="2174" y="1"/>
                    <a:pt x="20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5960;p71">
              <a:extLst>
                <a:ext uri="{FF2B5EF4-FFF2-40B4-BE49-F238E27FC236}">
                  <a16:creationId xmlns:a16="http://schemas.microsoft.com/office/drawing/2014/main" id="{CA11DC93-C82A-4CA1-9D05-7AEE3ACACC4F}"/>
                </a:ext>
              </a:extLst>
            </p:cNvPr>
            <p:cNvSpPr/>
            <p:nvPr/>
          </p:nvSpPr>
          <p:spPr>
            <a:xfrm>
              <a:off x="-41117650" y="3668350"/>
              <a:ext cx="262300" cy="254675"/>
            </a:xfrm>
            <a:custGeom>
              <a:avLst/>
              <a:gdLst/>
              <a:ahLst/>
              <a:cxnLst/>
              <a:rect l="l" t="t" r="r" b="b"/>
              <a:pathLst>
                <a:path w="10492" h="10187" extrusionOk="0">
                  <a:moveTo>
                    <a:pt x="3497" y="0"/>
                  </a:moveTo>
                  <a:lnTo>
                    <a:pt x="1764" y="1733"/>
                  </a:lnTo>
                  <a:cubicBezTo>
                    <a:pt x="1166" y="2332"/>
                    <a:pt x="725" y="3088"/>
                    <a:pt x="504" y="3812"/>
                  </a:cubicBezTo>
                  <a:cubicBezTo>
                    <a:pt x="0" y="5514"/>
                    <a:pt x="410" y="7404"/>
                    <a:pt x="1764" y="8759"/>
                  </a:cubicBezTo>
                  <a:cubicBezTo>
                    <a:pt x="2667" y="9661"/>
                    <a:pt x="3919" y="10187"/>
                    <a:pt x="5273" y="10187"/>
                  </a:cubicBezTo>
                  <a:cubicBezTo>
                    <a:pt x="5384" y="10187"/>
                    <a:pt x="5496" y="10183"/>
                    <a:pt x="5608" y="10176"/>
                  </a:cubicBezTo>
                  <a:cubicBezTo>
                    <a:pt x="6679" y="10082"/>
                    <a:pt x="7876" y="9609"/>
                    <a:pt x="8758" y="8759"/>
                  </a:cubicBezTo>
                  <a:lnTo>
                    <a:pt x="10491" y="7026"/>
                  </a:lnTo>
                  <a:lnTo>
                    <a:pt x="8191" y="4694"/>
                  </a:lnTo>
                  <a:lnTo>
                    <a:pt x="6396" y="6396"/>
                  </a:lnTo>
                  <a:cubicBezTo>
                    <a:pt x="6077" y="6715"/>
                    <a:pt x="5645" y="6880"/>
                    <a:pt x="5214" y="6880"/>
                  </a:cubicBezTo>
                  <a:cubicBezTo>
                    <a:pt x="4794" y="6880"/>
                    <a:pt x="4375" y="6722"/>
                    <a:pt x="4064" y="6396"/>
                  </a:cubicBezTo>
                  <a:cubicBezTo>
                    <a:pt x="3434" y="5766"/>
                    <a:pt x="3434" y="4694"/>
                    <a:pt x="4064" y="4064"/>
                  </a:cubicBezTo>
                  <a:lnTo>
                    <a:pt x="5797" y="2332"/>
                  </a:lnTo>
                  <a:lnTo>
                    <a:pt x="349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499" name="Google Shape;5961;p71">
            <a:extLst>
              <a:ext uri="{FF2B5EF4-FFF2-40B4-BE49-F238E27FC236}">
                <a16:creationId xmlns:a16="http://schemas.microsoft.com/office/drawing/2014/main" id="{150F17E6-9324-6C61-4E17-6A2642099E9A}"/>
              </a:ext>
            </a:extLst>
          </p:cNvPr>
          <p:cNvSpPr/>
          <p:nvPr/>
        </p:nvSpPr>
        <p:spPr>
          <a:xfrm>
            <a:off x="4009175" y="3257972"/>
            <a:ext cx="496960" cy="482237"/>
          </a:xfrm>
          <a:custGeom>
            <a:avLst/>
            <a:gdLst/>
            <a:ahLst/>
            <a:cxnLst/>
            <a:rect l="l" t="t" r="r" b="b"/>
            <a:pathLst>
              <a:path w="12760" h="12382" extrusionOk="0">
                <a:moveTo>
                  <a:pt x="2080" y="1"/>
                </a:moveTo>
                <a:cubicBezTo>
                  <a:pt x="946" y="1"/>
                  <a:pt x="32" y="946"/>
                  <a:pt x="1" y="2080"/>
                </a:cubicBezTo>
                <a:lnTo>
                  <a:pt x="1" y="9515"/>
                </a:lnTo>
                <a:cubicBezTo>
                  <a:pt x="1" y="11090"/>
                  <a:pt x="1261" y="12382"/>
                  <a:pt x="2899" y="12382"/>
                </a:cubicBezTo>
                <a:cubicBezTo>
                  <a:pt x="4537" y="12382"/>
                  <a:pt x="5798" y="11090"/>
                  <a:pt x="5829" y="9515"/>
                </a:cubicBezTo>
                <a:cubicBezTo>
                  <a:pt x="5829" y="9295"/>
                  <a:pt x="6144" y="9137"/>
                  <a:pt x="6365" y="9074"/>
                </a:cubicBezTo>
                <a:cubicBezTo>
                  <a:pt x="6617" y="9074"/>
                  <a:pt x="6932" y="9295"/>
                  <a:pt x="6932" y="9515"/>
                </a:cubicBezTo>
                <a:cubicBezTo>
                  <a:pt x="6932" y="11122"/>
                  <a:pt x="8223" y="12382"/>
                  <a:pt x="9830" y="12382"/>
                </a:cubicBezTo>
                <a:cubicBezTo>
                  <a:pt x="11374" y="12382"/>
                  <a:pt x="12760" y="11216"/>
                  <a:pt x="12760" y="9452"/>
                </a:cubicBezTo>
                <a:lnTo>
                  <a:pt x="12760" y="2080"/>
                </a:lnTo>
                <a:cubicBezTo>
                  <a:pt x="12760" y="946"/>
                  <a:pt x="11815" y="32"/>
                  <a:pt x="10681" y="1"/>
                </a:cubicBezTo>
                <a:cubicBezTo>
                  <a:pt x="10114" y="1"/>
                  <a:pt x="9578" y="221"/>
                  <a:pt x="9200" y="568"/>
                </a:cubicBezTo>
                <a:cubicBezTo>
                  <a:pt x="9043" y="725"/>
                  <a:pt x="9043" y="1009"/>
                  <a:pt x="9200" y="1166"/>
                </a:cubicBezTo>
                <a:cubicBezTo>
                  <a:pt x="9279" y="1245"/>
                  <a:pt x="9389" y="1284"/>
                  <a:pt x="9499" y="1284"/>
                </a:cubicBezTo>
                <a:cubicBezTo>
                  <a:pt x="9610" y="1284"/>
                  <a:pt x="9720" y="1245"/>
                  <a:pt x="9799" y="1166"/>
                </a:cubicBezTo>
                <a:cubicBezTo>
                  <a:pt x="10051" y="946"/>
                  <a:pt x="10366" y="820"/>
                  <a:pt x="10681" y="820"/>
                </a:cubicBezTo>
                <a:cubicBezTo>
                  <a:pt x="11342" y="820"/>
                  <a:pt x="11878" y="1355"/>
                  <a:pt x="11878" y="2080"/>
                </a:cubicBezTo>
                <a:lnTo>
                  <a:pt x="11878" y="7499"/>
                </a:lnTo>
                <a:cubicBezTo>
                  <a:pt x="11374" y="6963"/>
                  <a:pt x="10618" y="6648"/>
                  <a:pt x="9799" y="6648"/>
                </a:cubicBezTo>
                <a:cubicBezTo>
                  <a:pt x="8570" y="6648"/>
                  <a:pt x="7562" y="7404"/>
                  <a:pt x="7121" y="8444"/>
                </a:cubicBezTo>
                <a:cubicBezTo>
                  <a:pt x="6932" y="8349"/>
                  <a:pt x="6585" y="8286"/>
                  <a:pt x="6365" y="8286"/>
                </a:cubicBezTo>
                <a:cubicBezTo>
                  <a:pt x="6144" y="8286"/>
                  <a:pt x="5798" y="8381"/>
                  <a:pt x="5640" y="8444"/>
                </a:cubicBezTo>
                <a:cubicBezTo>
                  <a:pt x="5199" y="7404"/>
                  <a:pt x="4191" y="6648"/>
                  <a:pt x="2962" y="6648"/>
                </a:cubicBezTo>
                <a:cubicBezTo>
                  <a:pt x="2111" y="6648"/>
                  <a:pt x="1418" y="6995"/>
                  <a:pt x="851" y="7499"/>
                </a:cubicBezTo>
                <a:lnTo>
                  <a:pt x="851" y="2080"/>
                </a:lnTo>
                <a:cubicBezTo>
                  <a:pt x="851" y="1418"/>
                  <a:pt x="1418" y="851"/>
                  <a:pt x="2080" y="820"/>
                </a:cubicBezTo>
                <a:cubicBezTo>
                  <a:pt x="2426" y="820"/>
                  <a:pt x="2742" y="977"/>
                  <a:pt x="2962" y="1166"/>
                </a:cubicBezTo>
                <a:cubicBezTo>
                  <a:pt x="3041" y="1245"/>
                  <a:pt x="3151" y="1284"/>
                  <a:pt x="3257" y="1284"/>
                </a:cubicBezTo>
                <a:cubicBezTo>
                  <a:pt x="3364" y="1284"/>
                  <a:pt x="3466" y="1245"/>
                  <a:pt x="3529" y="1166"/>
                </a:cubicBezTo>
                <a:cubicBezTo>
                  <a:pt x="3687" y="1009"/>
                  <a:pt x="3687" y="725"/>
                  <a:pt x="3529" y="568"/>
                </a:cubicBezTo>
                <a:cubicBezTo>
                  <a:pt x="3183" y="221"/>
                  <a:pt x="2647" y="1"/>
                  <a:pt x="2080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500" name="Google Shape;5962;p71">
            <a:extLst>
              <a:ext uri="{FF2B5EF4-FFF2-40B4-BE49-F238E27FC236}">
                <a16:creationId xmlns:a16="http://schemas.microsoft.com/office/drawing/2014/main" id="{D344A47B-2784-1A6B-909C-F0F3F4E4FC9E}"/>
              </a:ext>
            </a:extLst>
          </p:cNvPr>
          <p:cNvGrpSpPr/>
          <p:nvPr/>
        </p:nvGrpSpPr>
        <p:grpSpPr>
          <a:xfrm>
            <a:off x="2436008" y="3847223"/>
            <a:ext cx="288361" cy="495752"/>
            <a:chOff x="-39205300" y="3220175"/>
            <a:chExt cx="185100" cy="318225"/>
          </a:xfrm>
          <a:solidFill>
            <a:schemeClr val="tx1"/>
          </a:solidFill>
        </p:grpSpPr>
        <p:sp>
          <p:nvSpPr>
            <p:cNvPr id="501" name="Google Shape;5963;p71">
              <a:extLst>
                <a:ext uri="{FF2B5EF4-FFF2-40B4-BE49-F238E27FC236}">
                  <a16:creationId xmlns:a16="http://schemas.microsoft.com/office/drawing/2014/main" id="{3EC34A65-675A-594E-5987-BE4CF2B3EBEB}"/>
                </a:ext>
              </a:extLst>
            </p:cNvPr>
            <p:cNvSpPr/>
            <p:nvPr/>
          </p:nvSpPr>
          <p:spPr>
            <a:xfrm>
              <a:off x="-39205300" y="3220175"/>
              <a:ext cx="185100" cy="111875"/>
            </a:xfrm>
            <a:custGeom>
              <a:avLst/>
              <a:gdLst/>
              <a:ahLst/>
              <a:cxnLst/>
              <a:rect l="l" t="t" r="r" b="b"/>
              <a:pathLst>
                <a:path w="7404" h="4475" extrusionOk="0">
                  <a:moveTo>
                    <a:pt x="1229" y="1"/>
                  </a:moveTo>
                  <a:cubicBezTo>
                    <a:pt x="567" y="1"/>
                    <a:pt x="0" y="568"/>
                    <a:pt x="0" y="1261"/>
                  </a:cubicBezTo>
                  <a:cubicBezTo>
                    <a:pt x="0" y="1797"/>
                    <a:pt x="315" y="2269"/>
                    <a:pt x="819" y="2458"/>
                  </a:cubicBezTo>
                  <a:lnTo>
                    <a:pt x="819" y="4475"/>
                  </a:lnTo>
                  <a:lnTo>
                    <a:pt x="6616" y="4475"/>
                  </a:lnTo>
                  <a:lnTo>
                    <a:pt x="6616" y="2458"/>
                  </a:lnTo>
                  <a:lnTo>
                    <a:pt x="6585" y="2458"/>
                  </a:lnTo>
                  <a:cubicBezTo>
                    <a:pt x="7057" y="2301"/>
                    <a:pt x="7404" y="1828"/>
                    <a:pt x="7404" y="1261"/>
                  </a:cubicBezTo>
                  <a:cubicBezTo>
                    <a:pt x="7404" y="600"/>
                    <a:pt x="6868" y="64"/>
                    <a:pt x="617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2" name="Google Shape;5964;p71">
              <a:extLst>
                <a:ext uri="{FF2B5EF4-FFF2-40B4-BE49-F238E27FC236}">
                  <a16:creationId xmlns:a16="http://schemas.microsoft.com/office/drawing/2014/main" id="{E13CE6EB-E866-09C5-0D1D-CCA7747A1271}"/>
                </a:ext>
              </a:extLst>
            </p:cNvPr>
            <p:cNvSpPr/>
            <p:nvPr/>
          </p:nvSpPr>
          <p:spPr>
            <a:xfrm>
              <a:off x="-39184825" y="3353300"/>
              <a:ext cx="144950" cy="185100"/>
            </a:xfrm>
            <a:custGeom>
              <a:avLst/>
              <a:gdLst/>
              <a:ahLst/>
              <a:cxnLst/>
              <a:rect l="l" t="t" r="r" b="b"/>
              <a:pathLst>
                <a:path w="5798" h="7404" extrusionOk="0">
                  <a:moveTo>
                    <a:pt x="0" y="0"/>
                  </a:moveTo>
                  <a:lnTo>
                    <a:pt x="0" y="819"/>
                  </a:lnTo>
                  <a:lnTo>
                    <a:pt x="2111" y="819"/>
                  </a:lnTo>
                  <a:cubicBezTo>
                    <a:pt x="2332" y="819"/>
                    <a:pt x="2489" y="1040"/>
                    <a:pt x="2489" y="1260"/>
                  </a:cubicBezTo>
                  <a:cubicBezTo>
                    <a:pt x="2489" y="1513"/>
                    <a:pt x="2300" y="1702"/>
                    <a:pt x="2111" y="1702"/>
                  </a:cubicBezTo>
                  <a:lnTo>
                    <a:pt x="0" y="1702"/>
                  </a:lnTo>
                  <a:lnTo>
                    <a:pt x="0" y="2521"/>
                  </a:lnTo>
                  <a:lnTo>
                    <a:pt x="2111" y="2521"/>
                  </a:lnTo>
                  <a:cubicBezTo>
                    <a:pt x="2332" y="2521"/>
                    <a:pt x="2489" y="2710"/>
                    <a:pt x="2489" y="2930"/>
                  </a:cubicBezTo>
                  <a:cubicBezTo>
                    <a:pt x="2489" y="3151"/>
                    <a:pt x="2300" y="3340"/>
                    <a:pt x="2111" y="3340"/>
                  </a:cubicBezTo>
                  <a:lnTo>
                    <a:pt x="0" y="3340"/>
                  </a:lnTo>
                  <a:lnTo>
                    <a:pt x="0" y="4190"/>
                  </a:lnTo>
                  <a:lnTo>
                    <a:pt x="2111" y="4190"/>
                  </a:lnTo>
                  <a:cubicBezTo>
                    <a:pt x="2332" y="4190"/>
                    <a:pt x="2489" y="4379"/>
                    <a:pt x="2489" y="4600"/>
                  </a:cubicBezTo>
                  <a:cubicBezTo>
                    <a:pt x="2458" y="4726"/>
                    <a:pt x="2300" y="4915"/>
                    <a:pt x="2048" y="4915"/>
                  </a:cubicBezTo>
                  <a:lnTo>
                    <a:pt x="63" y="4915"/>
                  </a:lnTo>
                  <a:cubicBezTo>
                    <a:pt x="252" y="6427"/>
                    <a:pt x="1512" y="7404"/>
                    <a:pt x="2899" y="7404"/>
                  </a:cubicBezTo>
                  <a:cubicBezTo>
                    <a:pt x="4474" y="7404"/>
                    <a:pt x="5797" y="6112"/>
                    <a:pt x="5797" y="4537"/>
                  </a:cubicBezTo>
                  <a:lnTo>
                    <a:pt x="579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3" name="Google Shape;5965;p71">
            <a:extLst>
              <a:ext uri="{FF2B5EF4-FFF2-40B4-BE49-F238E27FC236}">
                <a16:creationId xmlns:a16="http://schemas.microsoft.com/office/drawing/2014/main" id="{1E5838AC-3678-104F-928F-0989A92A2D90}"/>
              </a:ext>
            </a:extLst>
          </p:cNvPr>
          <p:cNvGrpSpPr/>
          <p:nvPr/>
        </p:nvGrpSpPr>
        <p:grpSpPr>
          <a:xfrm>
            <a:off x="2390044" y="4460651"/>
            <a:ext cx="400021" cy="492364"/>
            <a:chOff x="-39248625" y="3588600"/>
            <a:chExt cx="256775" cy="316050"/>
          </a:xfrm>
          <a:solidFill>
            <a:schemeClr val="tx1"/>
          </a:solidFill>
        </p:grpSpPr>
        <p:sp>
          <p:nvSpPr>
            <p:cNvPr id="504" name="Google Shape;5966;p71">
              <a:extLst>
                <a:ext uri="{FF2B5EF4-FFF2-40B4-BE49-F238E27FC236}">
                  <a16:creationId xmlns:a16="http://schemas.microsoft.com/office/drawing/2014/main" id="{26CD3F52-7E8C-8865-D3D2-BDBE5DD30EB2}"/>
                </a:ext>
              </a:extLst>
            </p:cNvPr>
            <p:cNvSpPr/>
            <p:nvPr/>
          </p:nvSpPr>
          <p:spPr>
            <a:xfrm>
              <a:off x="-39248625" y="3588600"/>
              <a:ext cx="256775" cy="316050"/>
            </a:xfrm>
            <a:custGeom>
              <a:avLst/>
              <a:gdLst/>
              <a:ahLst/>
              <a:cxnLst/>
              <a:rect l="l" t="t" r="r" b="b"/>
              <a:pathLst>
                <a:path w="10271" h="12642" extrusionOk="0">
                  <a:moveTo>
                    <a:pt x="5364" y="0"/>
                  </a:moveTo>
                  <a:cubicBezTo>
                    <a:pt x="5041" y="0"/>
                    <a:pt x="4710" y="118"/>
                    <a:pt x="4443" y="355"/>
                  </a:cubicBezTo>
                  <a:lnTo>
                    <a:pt x="3277" y="1552"/>
                  </a:lnTo>
                  <a:cubicBezTo>
                    <a:pt x="2804" y="2025"/>
                    <a:pt x="2804" y="2812"/>
                    <a:pt x="3277" y="3316"/>
                  </a:cubicBezTo>
                  <a:lnTo>
                    <a:pt x="3938" y="3978"/>
                  </a:lnTo>
                  <a:lnTo>
                    <a:pt x="1702" y="6215"/>
                  </a:lnTo>
                  <a:cubicBezTo>
                    <a:pt x="1544" y="6152"/>
                    <a:pt x="1355" y="6057"/>
                    <a:pt x="1135" y="6057"/>
                  </a:cubicBezTo>
                  <a:cubicBezTo>
                    <a:pt x="1119" y="6056"/>
                    <a:pt x="1104" y="6056"/>
                    <a:pt x="1089" y="6056"/>
                  </a:cubicBezTo>
                  <a:cubicBezTo>
                    <a:pt x="538" y="6056"/>
                    <a:pt x="0" y="6611"/>
                    <a:pt x="0" y="7286"/>
                  </a:cubicBezTo>
                  <a:cubicBezTo>
                    <a:pt x="0" y="7947"/>
                    <a:pt x="567" y="8515"/>
                    <a:pt x="1229" y="8515"/>
                  </a:cubicBezTo>
                  <a:cubicBezTo>
                    <a:pt x="1418" y="8515"/>
                    <a:pt x="1576" y="8483"/>
                    <a:pt x="1733" y="8388"/>
                  </a:cubicBezTo>
                  <a:lnTo>
                    <a:pt x="3560" y="10216"/>
                  </a:lnTo>
                  <a:cubicBezTo>
                    <a:pt x="2993" y="10720"/>
                    <a:pt x="2615" y="11381"/>
                    <a:pt x="2521" y="12169"/>
                  </a:cubicBezTo>
                  <a:cubicBezTo>
                    <a:pt x="2489" y="12421"/>
                    <a:pt x="2678" y="12642"/>
                    <a:pt x="2930" y="12642"/>
                  </a:cubicBezTo>
                  <a:lnTo>
                    <a:pt x="8633" y="12642"/>
                  </a:lnTo>
                  <a:cubicBezTo>
                    <a:pt x="8853" y="12642"/>
                    <a:pt x="9074" y="12421"/>
                    <a:pt x="9011" y="12169"/>
                  </a:cubicBezTo>
                  <a:cubicBezTo>
                    <a:pt x="8790" y="10562"/>
                    <a:pt x="7404" y="9334"/>
                    <a:pt x="5766" y="9334"/>
                  </a:cubicBezTo>
                  <a:cubicBezTo>
                    <a:pt x="5199" y="9334"/>
                    <a:pt x="4695" y="9491"/>
                    <a:pt x="4222" y="9743"/>
                  </a:cubicBezTo>
                  <a:lnTo>
                    <a:pt x="2300" y="7853"/>
                  </a:lnTo>
                  <a:cubicBezTo>
                    <a:pt x="2363" y="7695"/>
                    <a:pt x="2395" y="7475"/>
                    <a:pt x="2395" y="7286"/>
                  </a:cubicBezTo>
                  <a:cubicBezTo>
                    <a:pt x="2395" y="7097"/>
                    <a:pt x="2363" y="6939"/>
                    <a:pt x="2300" y="6782"/>
                  </a:cubicBezTo>
                  <a:lnTo>
                    <a:pt x="4285" y="4797"/>
                  </a:lnTo>
                  <a:lnTo>
                    <a:pt x="4285" y="4797"/>
                  </a:lnTo>
                  <a:cubicBezTo>
                    <a:pt x="4253" y="5742"/>
                    <a:pt x="4537" y="6624"/>
                    <a:pt x="5073" y="7317"/>
                  </a:cubicBezTo>
                  <a:lnTo>
                    <a:pt x="10271" y="2119"/>
                  </a:lnTo>
                  <a:cubicBezTo>
                    <a:pt x="9636" y="1606"/>
                    <a:pt x="8888" y="1321"/>
                    <a:pt x="8026" y="1321"/>
                  </a:cubicBezTo>
                  <a:cubicBezTo>
                    <a:pt x="7776" y="1321"/>
                    <a:pt x="7516" y="1345"/>
                    <a:pt x="7246" y="1394"/>
                  </a:cubicBezTo>
                  <a:lnTo>
                    <a:pt x="6238" y="355"/>
                  </a:lnTo>
                  <a:cubicBezTo>
                    <a:pt x="6002" y="118"/>
                    <a:pt x="5687" y="0"/>
                    <a:pt x="53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5" name="Google Shape;5967;p71">
              <a:extLst>
                <a:ext uri="{FF2B5EF4-FFF2-40B4-BE49-F238E27FC236}">
                  <a16:creationId xmlns:a16="http://schemas.microsoft.com/office/drawing/2014/main" id="{1A76A07A-1FAE-4F16-1989-ED0D49292437}"/>
                </a:ext>
              </a:extLst>
            </p:cNvPr>
            <p:cNvSpPr/>
            <p:nvPr/>
          </p:nvSpPr>
          <p:spPr>
            <a:xfrm>
              <a:off x="-39076150" y="3684875"/>
              <a:ext cx="84300" cy="80300"/>
            </a:xfrm>
            <a:custGeom>
              <a:avLst/>
              <a:gdLst/>
              <a:ahLst/>
              <a:cxnLst/>
              <a:rect l="l" t="t" r="r" b="b"/>
              <a:pathLst>
                <a:path w="3372" h="3212" extrusionOk="0">
                  <a:moveTo>
                    <a:pt x="2868" y="1"/>
                  </a:moveTo>
                  <a:lnTo>
                    <a:pt x="1" y="2868"/>
                  </a:lnTo>
                  <a:cubicBezTo>
                    <a:pt x="353" y="3098"/>
                    <a:pt x="757" y="3212"/>
                    <a:pt x="1156" y="3212"/>
                  </a:cubicBezTo>
                  <a:cubicBezTo>
                    <a:pt x="1686" y="3212"/>
                    <a:pt x="2207" y="3011"/>
                    <a:pt x="2584" y="2616"/>
                  </a:cubicBezTo>
                  <a:cubicBezTo>
                    <a:pt x="3309" y="1891"/>
                    <a:pt x="3372" y="851"/>
                    <a:pt x="28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506" name="Google Shape;5968;p71">
            <a:extLst>
              <a:ext uri="{FF2B5EF4-FFF2-40B4-BE49-F238E27FC236}">
                <a16:creationId xmlns:a16="http://schemas.microsoft.com/office/drawing/2014/main" id="{BA8DD573-4FC5-66DA-9C0B-54C17ABDB9C2}"/>
              </a:ext>
            </a:extLst>
          </p:cNvPr>
          <p:cNvSpPr/>
          <p:nvPr/>
        </p:nvSpPr>
        <p:spPr>
          <a:xfrm>
            <a:off x="2351405" y="5068153"/>
            <a:ext cx="484731" cy="494545"/>
          </a:xfrm>
          <a:custGeom>
            <a:avLst/>
            <a:gdLst/>
            <a:ahLst/>
            <a:cxnLst/>
            <a:rect l="l" t="t" r="r" b="b"/>
            <a:pathLst>
              <a:path w="12446" h="12698" extrusionOk="0">
                <a:moveTo>
                  <a:pt x="6239" y="1"/>
                </a:moveTo>
                <a:cubicBezTo>
                  <a:pt x="5105" y="1"/>
                  <a:pt x="4191" y="915"/>
                  <a:pt x="4159" y="2112"/>
                </a:cubicBezTo>
                <a:cubicBezTo>
                  <a:pt x="4159" y="3088"/>
                  <a:pt x="4852" y="3939"/>
                  <a:pt x="5798" y="4097"/>
                </a:cubicBezTo>
                <a:lnTo>
                  <a:pt x="5798" y="5294"/>
                </a:lnTo>
                <a:cubicBezTo>
                  <a:pt x="4852" y="5483"/>
                  <a:pt x="4159" y="6333"/>
                  <a:pt x="4159" y="7310"/>
                </a:cubicBezTo>
                <a:cubicBezTo>
                  <a:pt x="4159" y="7657"/>
                  <a:pt x="4222" y="7972"/>
                  <a:pt x="4380" y="8255"/>
                </a:cubicBezTo>
                <a:lnTo>
                  <a:pt x="3403" y="9043"/>
                </a:lnTo>
                <a:cubicBezTo>
                  <a:pt x="3057" y="8728"/>
                  <a:pt x="2584" y="8570"/>
                  <a:pt x="2112" y="8570"/>
                </a:cubicBezTo>
                <a:cubicBezTo>
                  <a:pt x="946" y="8602"/>
                  <a:pt x="1" y="9515"/>
                  <a:pt x="1" y="10650"/>
                </a:cubicBezTo>
                <a:cubicBezTo>
                  <a:pt x="1" y="11784"/>
                  <a:pt x="946" y="12697"/>
                  <a:pt x="2112" y="12697"/>
                </a:cubicBezTo>
                <a:cubicBezTo>
                  <a:pt x="3246" y="12697"/>
                  <a:pt x="4128" y="11752"/>
                  <a:pt x="4191" y="10650"/>
                </a:cubicBezTo>
                <a:cubicBezTo>
                  <a:pt x="4191" y="10303"/>
                  <a:pt x="4096" y="9988"/>
                  <a:pt x="3939" y="9704"/>
                </a:cubicBezTo>
                <a:lnTo>
                  <a:pt x="4947" y="8917"/>
                </a:lnTo>
                <a:cubicBezTo>
                  <a:pt x="5294" y="9232"/>
                  <a:pt x="5766" y="9389"/>
                  <a:pt x="6239" y="9389"/>
                </a:cubicBezTo>
                <a:cubicBezTo>
                  <a:pt x="6743" y="9389"/>
                  <a:pt x="7184" y="9200"/>
                  <a:pt x="7530" y="8917"/>
                </a:cubicBezTo>
                <a:lnTo>
                  <a:pt x="8507" y="9704"/>
                </a:lnTo>
                <a:cubicBezTo>
                  <a:pt x="8350" y="9988"/>
                  <a:pt x="8287" y="10303"/>
                  <a:pt x="8287" y="10650"/>
                </a:cubicBezTo>
                <a:cubicBezTo>
                  <a:pt x="8287" y="11784"/>
                  <a:pt x="9232" y="12697"/>
                  <a:pt x="10366" y="12697"/>
                </a:cubicBezTo>
                <a:cubicBezTo>
                  <a:pt x="11500" y="12697"/>
                  <a:pt x="12414" y="11752"/>
                  <a:pt x="12445" y="10650"/>
                </a:cubicBezTo>
                <a:cubicBezTo>
                  <a:pt x="12445" y="9515"/>
                  <a:pt x="11563" y="8602"/>
                  <a:pt x="10366" y="8570"/>
                </a:cubicBezTo>
                <a:cubicBezTo>
                  <a:pt x="9862" y="8570"/>
                  <a:pt x="9421" y="8759"/>
                  <a:pt x="9074" y="9043"/>
                </a:cubicBezTo>
                <a:lnTo>
                  <a:pt x="8097" y="8255"/>
                </a:lnTo>
                <a:cubicBezTo>
                  <a:pt x="8255" y="7972"/>
                  <a:pt x="8318" y="7657"/>
                  <a:pt x="8318" y="7310"/>
                </a:cubicBezTo>
                <a:cubicBezTo>
                  <a:pt x="8318" y="6333"/>
                  <a:pt x="7625" y="5451"/>
                  <a:pt x="6680" y="5294"/>
                </a:cubicBezTo>
                <a:lnTo>
                  <a:pt x="6680" y="4097"/>
                </a:lnTo>
                <a:cubicBezTo>
                  <a:pt x="7625" y="3908"/>
                  <a:pt x="8318" y="3088"/>
                  <a:pt x="8318" y="2112"/>
                </a:cubicBezTo>
                <a:cubicBezTo>
                  <a:pt x="8318" y="946"/>
                  <a:pt x="7404" y="64"/>
                  <a:pt x="6239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07" name="Google Shape;5969;p71">
            <a:extLst>
              <a:ext uri="{FF2B5EF4-FFF2-40B4-BE49-F238E27FC236}">
                <a16:creationId xmlns:a16="http://schemas.microsoft.com/office/drawing/2014/main" id="{30D44E99-DB07-91B2-547E-36B387C6E3F4}"/>
              </a:ext>
            </a:extLst>
          </p:cNvPr>
          <p:cNvSpPr/>
          <p:nvPr/>
        </p:nvSpPr>
        <p:spPr>
          <a:xfrm>
            <a:off x="5270801" y="3830070"/>
            <a:ext cx="493299" cy="491468"/>
          </a:xfrm>
          <a:custGeom>
            <a:avLst/>
            <a:gdLst/>
            <a:ahLst/>
            <a:cxnLst/>
            <a:rect l="l" t="t" r="r" b="b"/>
            <a:pathLst>
              <a:path w="12666" h="12619" extrusionOk="0">
                <a:moveTo>
                  <a:pt x="9294" y="1"/>
                </a:moveTo>
                <a:cubicBezTo>
                  <a:pt x="9192" y="1"/>
                  <a:pt x="9089" y="40"/>
                  <a:pt x="9011" y="119"/>
                </a:cubicBezTo>
                <a:lnTo>
                  <a:pt x="7593" y="1537"/>
                </a:lnTo>
                <a:lnTo>
                  <a:pt x="9011" y="2954"/>
                </a:lnTo>
                <a:cubicBezTo>
                  <a:pt x="9168" y="3112"/>
                  <a:pt x="9168" y="3395"/>
                  <a:pt x="9011" y="3553"/>
                </a:cubicBezTo>
                <a:cubicBezTo>
                  <a:pt x="8932" y="3632"/>
                  <a:pt x="8822" y="3671"/>
                  <a:pt x="8711" y="3671"/>
                </a:cubicBezTo>
                <a:cubicBezTo>
                  <a:pt x="8601" y="3671"/>
                  <a:pt x="8491" y="3632"/>
                  <a:pt x="8412" y="3553"/>
                </a:cubicBezTo>
                <a:lnTo>
                  <a:pt x="6994" y="2135"/>
                </a:lnTo>
                <a:lnTo>
                  <a:pt x="5923" y="3206"/>
                </a:lnTo>
                <a:lnTo>
                  <a:pt x="7341" y="4624"/>
                </a:lnTo>
                <a:cubicBezTo>
                  <a:pt x="7498" y="4782"/>
                  <a:pt x="7498" y="5034"/>
                  <a:pt x="7341" y="5191"/>
                </a:cubicBezTo>
                <a:cubicBezTo>
                  <a:pt x="7262" y="5270"/>
                  <a:pt x="7160" y="5309"/>
                  <a:pt x="7053" y="5309"/>
                </a:cubicBezTo>
                <a:cubicBezTo>
                  <a:pt x="6947" y="5309"/>
                  <a:pt x="6837" y="5270"/>
                  <a:pt x="6742" y="5191"/>
                </a:cubicBezTo>
                <a:lnTo>
                  <a:pt x="5356" y="3773"/>
                </a:lnTo>
                <a:lnTo>
                  <a:pt x="4285" y="4845"/>
                </a:lnTo>
                <a:lnTo>
                  <a:pt x="5703" y="6262"/>
                </a:lnTo>
                <a:cubicBezTo>
                  <a:pt x="5860" y="6420"/>
                  <a:pt x="5860" y="6703"/>
                  <a:pt x="5703" y="6861"/>
                </a:cubicBezTo>
                <a:cubicBezTo>
                  <a:pt x="5624" y="6940"/>
                  <a:pt x="5514" y="6979"/>
                  <a:pt x="5403" y="6979"/>
                </a:cubicBezTo>
                <a:cubicBezTo>
                  <a:pt x="5293" y="6979"/>
                  <a:pt x="5183" y="6940"/>
                  <a:pt x="5104" y="6861"/>
                </a:cubicBezTo>
                <a:lnTo>
                  <a:pt x="3686" y="5443"/>
                </a:lnTo>
                <a:lnTo>
                  <a:pt x="2615" y="6514"/>
                </a:lnTo>
                <a:lnTo>
                  <a:pt x="4096" y="7932"/>
                </a:lnTo>
                <a:cubicBezTo>
                  <a:pt x="4253" y="8090"/>
                  <a:pt x="4253" y="8373"/>
                  <a:pt x="4096" y="8499"/>
                </a:cubicBezTo>
                <a:cubicBezTo>
                  <a:pt x="4017" y="8578"/>
                  <a:pt x="3907" y="8617"/>
                  <a:pt x="3797" y="8617"/>
                </a:cubicBezTo>
                <a:cubicBezTo>
                  <a:pt x="3686" y="8617"/>
                  <a:pt x="3576" y="8578"/>
                  <a:pt x="3497" y="8499"/>
                </a:cubicBezTo>
                <a:lnTo>
                  <a:pt x="2048" y="7081"/>
                </a:lnTo>
                <a:lnTo>
                  <a:pt x="158" y="8972"/>
                </a:lnTo>
                <a:cubicBezTo>
                  <a:pt x="0" y="9129"/>
                  <a:pt x="0" y="9413"/>
                  <a:pt x="158" y="9570"/>
                </a:cubicBezTo>
                <a:lnTo>
                  <a:pt x="3056" y="12500"/>
                </a:lnTo>
                <a:cubicBezTo>
                  <a:pt x="3135" y="12579"/>
                  <a:pt x="3245" y="12618"/>
                  <a:pt x="3356" y="12618"/>
                </a:cubicBezTo>
                <a:cubicBezTo>
                  <a:pt x="3466" y="12618"/>
                  <a:pt x="3576" y="12579"/>
                  <a:pt x="3655" y="12500"/>
                </a:cubicBezTo>
                <a:lnTo>
                  <a:pt x="12508" y="3616"/>
                </a:lnTo>
                <a:cubicBezTo>
                  <a:pt x="12665" y="3458"/>
                  <a:pt x="12665" y="3206"/>
                  <a:pt x="12508" y="3049"/>
                </a:cubicBezTo>
                <a:lnTo>
                  <a:pt x="9578" y="119"/>
                </a:lnTo>
                <a:cubicBezTo>
                  <a:pt x="9499" y="40"/>
                  <a:pt x="9397" y="1"/>
                  <a:pt x="9294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508" name="Google Shape;5970;p71">
            <a:extLst>
              <a:ext uri="{FF2B5EF4-FFF2-40B4-BE49-F238E27FC236}">
                <a16:creationId xmlns:a16="http://schemas.microsoft.com/office/drawing/2014/main" id="{945BB129-88BA-DF28-DD03-ECC0BC7D94CD}"/>
              </a:ext>
            </a:extLst>
          </p:cNvPr>
          <p:cNvGrpSpPr/>
          <p:nvPr/>
        </p:nvGrpSpPr>
        <p:grpSpPr>
          <a:xfrm>
            <a:off x="1657661" y="2044673"/>
            <a:ext cx="572672" cy="494505"/>
            <a:chOff x="-42651700" y="3217825"/>
            <a:chExt cx="367600" cy="317425"/>
          </a:xfrm>
          <a:solidFill>
            <a:schemeClr val="tx1"/>
          </a:solidFill>
        </p:grpSpPr>
        <p:sp>
          <p:nvSpPr>
            <p:cNvPr id="509" name="Google Shape;5971;p71">
              <a:extLst>
                <a:ext uri="{FF2B5EF4-FFF2-40B4-BE49-F238E27FC236}">
                  <a16:creationId xmlns:a16="http://schemas.microsoft.com/office/drawing/2014/main" id="{8F83872B-0870-D813-EB37-BFAFC219B8F8}"/>
                </a:ext>
              </a:extLst>
            </p:cNvPr>
            <p:cNvSpPr/>
            <p:nvPr/>
          </p:nvSpPr>
          <p:spPr>
            <a:xfrm>
              <a:off x="-42651700" y="3239075"/>
              <a:ext cx="367600" cy="296175"/>
            </a:xfrm>
            <a:custGeom>
              <a:avLst/>
              <a:gdLst/>
              <a:ahLst/>
              <a:cxnLst/>
              <a:rect l="l" t="t" r="r" b="b"/>
              <a:pathLst>
                <a:path w="14704" h="11847" extrusionOk="0">
                  <a:moveTo>
                    <a:pt x="7370" y="797"/>
                  </a:moveTo>
                  <a:cubicBezTo>
                    <a:pt x="8536" y="797"/>
                    <a:pt x="9694" y="1246"/>
                    <a:pt x="10576" y="2143"/>
                  </a:cubicBezTo>
                  <a:cubicBezTo>
                    <a:pt x="12340" y="3908"/>
                    <a:pt x="12340" y="6775"/>
                    <a:pt x="10576" y="8539"/>
                  </a:cubicBezTo>
                  <a:cubicBezTo>
                    <a:pt x="9757" y="9390"/>
                    <a:pt x="8623" y="9894"/>
                    <a:pt x="7363" y="9894"/>
                  </a:cubicBezTo>
                  <a:cubicBezTo>
                    <a:pt x="6102" y="9894"/>
                    <a:pt x="4937" y="9358"/>
                    <a:pt x="4118" y="8539"/>
                  </a:cubicBezTo>
                  <a:cubicBezTo>
                    <a:pt x="2353" y="6775"/>
                    <a:pt x="2353" y="3908"/>
                    <a:pt x="4118" y="2143"/>
                  </a:cubicBezTo>
                  <a:cubicBezTo>
                    <a:pt x="5031" y="1246"/>
                    <a:pt x="6205" y="797"/>
                    <a:pt x="7370" y="797"/>
                  </a:cubicBezTo>
                  <a:close/>
                  <a:moveTo>
                    <a:pt x="7326" y="1"/>
                  </a:moveTo>
                  <a:cubicBezTo>
                    <a:pt x="2091" y="1"/>
                    <a:pt x="0" y="6750"/>
                    <a:pt x="4275" y="9768"/>
                  </a:cubicBezTo>
                  <a:lnTo>
                    <a:pt x="3424" y="11280"/>
                  </a:lnTo>
                  <a:cubicBezTo>
                    <a:pt x="3298" y="11532"/>
                    <a:pt x="3487" y="11847"/>
                    <a:pt x="3771" y="11847"/>
                  </a:cubicBezTo>
                  <a:cubicBezTo>
                    <a:pt x="3929" y="11847"/>
                    <a:pt x="4086" y="11784"/>
                    <a:pt x="4118" y="11626"/>
                  </a:cubicBezTo>
                  <a:lnTo>
                    <a:pt x="5000" y="10209"/>
                  </a:lnTo>
                  <a:cubicBezTo>
                    <a:pt x="5740" y="10571"/>
                    <a:pt x="6543" y="10752"/>
                    <a:pt x="7351" y="10752"/>
                  </a:cubicBezTo>
                  <a:cubicBezTo>
                    <a:pt x="8158" y="10752"/>
                    <a:pt x="8969" y="10571"/>
                    <a:pt x="9725" y="10209"/>
                  </a:cubicBezTo>
                  <a:lnTo>
                    <a:pt x="10576" y="11626"/>
                  </a:lnTo>
                  <a:cubicBezTo>
                    <a:pt x="10671" y="11784"/>
                    <a:pt x="10828" y="11847"/>
                    <a:pt x="10923" y="11847"/>
                  </a:cubicBezTo>
                  <a:cubicBezTo>
                    <a:pt x="11238" y="11847"/>
                    <a:pt x="11458" y="11532"/>
                    <a:pt x="11301" y="11280"/>
                  </a:cubicBezTo>
                  <a:lnTo>
                    <a:pt x="10419" y="9768"/>
                  </a:lnTo>
                  <a:cubicBezTo>
                    <a:pt x="14703" y="6775"/>
                    <a:pt x="12592" y="1"/>
                    <a:pt x="7363" y="1"/>
                  </a:cubicBezTo>
                  <a:cubicBezTo>
                    <a:pt x="7350" y="1"/>
                    <a:pt x="7338" y="1"/>
                    <a:pt x="73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0" name="Google Shape;5972;p71">
              <a:extLst>
                <a:ext uri="{FF2B5EF4-FFF2-40B4-BE49-F238E27FC236}">
                  <a16:creationId xmlns:a16="http://schemas.microsoft.com/office/drawing/2014/main" id="{14CAB790-6E25-D514-1D77-C16D17E77BAE}"/>
                </a:ext>
              </a:extLst>
            </p:cNvPr>
            <p:cNvSpPr/>
            <p:nvPr/>
          </p:nvSpPr>
          <p:spPr>
            <a:xfrm>
              <a:off x="-42419600" y="3217825"/>
              <a:ext cx="106350" cy="106350"/>
            </a:xfrm>
            <a:custGeom>
              <a:avLst/>
              <a:gdLst/>
              <a:ahLst/>
              <a:cxnLst/>
              <a:rect l="l" t="t" r="r" b="b"/>
              <a:pathLst>
                <a:path w="4254" h="4254" extrusionOk="0">
                  <a:moveTo>
                    <a:pt x="1355" y="0"/>
                  </a:moveTo>
                  <a:cubicBezTo>
                    <a:pt x="882" y="0"/>
                    <a:pt x="410" y="95"/>
                    <a:pt x="0" y="315"/>
                  </a:cubicBezTo>
                  <a:cubicBezTo>
                    <a:pt x="1891" y="946"/>
                    <a:pt x="3340" y="2395"/>
                    <a:pt x="3938" y="4254"/>
                  </a:cubicBezTo>
                  <a:cubicBezTo>
                    <a:pt x="4128" y="3844"/>
                    <a:pt x="4254" y="3371"/>
                    <a:pt x="4254" y="2899"/>
                  </a:cubicBezTo>
                  <a:cubicBezTo>
                    <a:pt x="4254" y="1292"/>
                    <a:pt x="2962" y="0"/>
                    <a:pt x="1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1" name="Google Shape;5973;p71">
              <a:extLst>
                <a:ext uri="{FF2B5EF4-FFF2-40B4-BE49-F238E27FC236}">
                  <a16:creationId xmlns:a16="http://schemas.microsoft.com/office/drawing/2014/main" id="{E4A4CA19-12A1-3588-E5EC-6B3F79388B4B}"/>
                </a:ext>
              </a:extLst>
            </p:cNvPr>
            <p:cNvSpPr/>
            <p:nvPr/>
          </p:nvSpPr>
          <p:spPr>
            <a:xfrm>
              <a:off x="-42623600" y="3218600"/>
              <a:ext cx="106350" cy="106375"/>
            </a:xfrm>
            <a:custGeom>
              <a:avLst/>
              <a:gdLst/>
              <a:ahLst/>
              <a:cxnLst/>
              <a:rect l="l" t="t" r="r" b="b"/>
              <a:pathLst>
                <a:path w="4254" h="4255" extrusionOk="0">
                  <a:moveTo>
                    <a:pt x="2931" y="1"/>
                  </a:moveTo>
                  <a:cubicBezTo>
                    <a:pt x="1292" y="1"/>
                    <a:pt x="1" y="1293"/>
                    <a:pt x="1" y="2899"/>
                  </a:cubicBezTo>
                  <a:cubicBezTo>
                    <a:pt x="1" y="3372"/>
                    <a:pt x="127" y="3845"/>
                    <a:pt x="316" y="4254"/>
                  </a:cubicBezTo>
                  <a:cubicBezTo>
                    <a:pt x="977" y="2364"/>
                    <a:pt x="2426" y="915"/>
                    <a:pt x="4254" y="316"/>
                  </a:cubicBezTo>
                  <a:cubicBezTo>
                    <a:pt x="3876" y="127"/>
                    <a:pt x="3403" y="1"/>
                    <a:pt x="29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2" name="Google Shape;5974;p71">
              <a:extLst>
                <a:ext uri="{FF2B5EF4-FFF2-40B4-BE49-F238E27FC236}">
                  <a16:creationId xmlns:a16="http://schemas.microsoft.com/office/drawing/2014/main" id="{1E8B9AAF-0B13-67F4-0C16-843239CA404D}"/>
                </a:ext>
              </a:extLst>
            </p:cNvPr>
            <p:cNvSpPr/>
            <p:nvPr/>
          </p:nvSpPr>
          <p:spPr>
            <a:xfrm>
              <a:off x="-42561375" y="3279250"/>
              <a:ext cx="185900" cy="186700"/>
            </a:xfrm>
            <a:custGeom>
              <a:avLst/>
              <a:gdLst/>
              <a:ahLst/>
              <a:cxnLst/>
              <a:rect l="l" t="t" r="r" b="b"/>
              <a:pathLst>
                <a:path w="7436" h="7468" extrusionOk="0">
                  <a:moveTo>
                    <a:pt x="3781" y="1671"/>
                  </a:moveTo>
                  <a:cubicBezTo>
                    <a:pt x="4033" y="1671"/>
                    <a:pt x="4191" y="1860"/>
                    <a:pt x="4191" y="2112"/>
                  </a:cubicBezTo>
                  <a:lnTo>
                    <a:pt x="4191" y="3340"/>
                  </a:lnTo>
                  <a:lnTo>
                    <a:pt x="5388" y="3340"/>
                  </a:lnTo>
                  <a:cubicBezTo>
                    <a:pt x="5640" y="3340"/>
                    <a:pt x="5829" y="3529"/>
                    <a:pt x="5829" y="3750"/>
                  </a:cubicBezTo>
                  <a:cubicBezTo>
                    <a:pt x="5829" y="4002"/>
                    <a:pt x="5640" y="4128"/>
                    <a:pt x="5388" y="4128"/>
                  </a:cubicBezTo>
                  <a:lnTo>
                    <a:pt x="3750" y="4128"/>
                  </a:lnTo>
                  <a:cubicBezTo>
                    <a:pt x="3498" y="4128"/>
                    <a:pt x="3308" y="3939"/>
                    <a:pt x="3308" y="3750"/>
                  </a:cubicBezTo>
                  <a:lnTo>
                    <a:pt x="3308" y="2112"/>
                  </a:lnTo>
                  <a:lnTo>
                    <a:pt x="3340" y="2112"/>
                  </a:lnTo>
                  <a:cubicBezTo>
                    <a:pt x="3340" y="1860"/>
                    <a:pt x="3529" y="1671"/>
                    <a:pt x="3781" y="1671"/>
                  </a:cubicBezTo>
                  <a:close/>
                  <a:moveTo>
                    <a:pt x="3750" y="1"/>
                  </a:moveTo>
                  <a:cubicBezTo>
                    <a:pt x="1702" y="1"/>
                    <a:pt x="32" y="1671"/>
                    <a:pt x="0" y="3750"/>
                  </a:cubicBezTo>
                  <a:cubicBezTo>
                    <a:pt x="32" y="5798"/>
                    <a:pt x="1702" y="7467"/>
                    <a:pt x="3750" y="7467"/>
                  </a:cubicBezTo>
                  <a:cubicBezTo>
                    <a:pt x="5797" y="7467"/>
                    <a:pt x="7436" y="5798"/>
                    <a:pt x="7436" y="3750"/>
                  </a:cubicBezTo>
                  <a:cubicBezTo>
                    <a:pt x="7436" y="1702"/>
                    <a:pt x="5797" y="64"/>
                    <a:pt x="375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13" name="Google Shape;5975;p71">
            <a:extLst>
              <a:ext uri="{FF2B5EF4-FFF2-40B4-BE49-F238E27FC236}">
                <a16:creationId xmlns:a16="http://schemas.microsoft.com/office/drawing/2014/main" id="{DA215137-215D-79DC-3CAE-0337E6649FF0}"/>
              </a:ext>
            </a:extLst>
          </p:cNvPr>
          <p:cNvGrpSpPr/>
          <p:nvPr/>
        </p:nvGrpSpPr>
        <p:grpSpPr>
          <a:xfrm>
            <a:off x="1704904" y="2630872"/>
            <a:ext cx="478187" cy="484301"/>
            <a:chOff x="-42617300" y="3587775"/>
            <a:chExt cx="306950" cy="310875"/>
          </a:xfrm>
          <a:solidFill>
            <a:schemeClr val="tx1"/>
          </a:solidFill>
        </p:grpSpPr>
        <p:sp>
          <p:nvSpPr>
            <p:cNvPr id="514" name="Google Shape;5976;p71">
              <a:extLst>
                <a:ext uri="{FF2B5EF4-FFF2-40B4-BE49-F238E27FC236}">
                  <a16:creationId xmlns:a16="http://schemas.microsoft.com/office/drawing/2014/main" id="{9E7D7359-D2A9-8CE6-D6F3-42B2B20088DA}"/>
                </a:ext>
              </a:extLst>
            </p:cNvPr>
            <p:cNvSpPr/>
            <p:nvPr/>
          </p:nvSpPr>
          <p:spPr>
            <a:xfrm>
              <a:off x="-42617300" y="3587775"/>
              <a:ext cx="306950" cy="310875"/>
            </a:xfrm>
            <a:custGeom>
              <a:avLst/>
              <a:gdLst/>
              <a:ahLst/>
              <a:cxnLst/>
              <a:rect l="l" t="t" r="r" b="b"/>
              <a:pathLst>
                <a:path w="12278" h="12435" extrusionOk="0">
                  <a:moveTo>
                    <a:pt x="5905" y="860"/>
                  </a:moveTo>
                  <a:cubicBezTo>
                    <a:pt x="6421" y="860"/>
                    <a:pt x="6926" y="1412"/>
                    <a:pt x="7341" y="2467"/>
                  </a:cubicBezTo>
                  <a:cubicBezTo>
                    <a:pt x="6837" y="2593"/>
                    <a:pt x="6365" y="2782"/>
                    <a:pt x="5892" y="3003"/>
                  </a:cubicBezTo>
                  <a:cubicBezTo>
                    <a:pt x="5419" y="2782"/>
                    <a:pt x="4947" y="2593"/>
                    <a:pt x="4443" y="2467"/>
                  </a:cubicBezTo>
                  <a:cubicBezTo>
                    <a:pt x="4893" y="1381"/>
                    <a:pt x="5404" y="860"/>
                    <a:pt x="5905" y="860"/>
                  </a:cubicBezTo>
                  <a:close/>
                  <a:moveTo>
                    <a:pt x="4191" y="3255"/>
                  </a:moveTo>
                  <a:cubicBezTo>
                    <a:pt x="4443" y="3349"/>
                    <a:pt x="4632" y="3381"/>
                    <a:pt x="4884" y="3475"/>
                  </a:cubicBezTo>
                  <a:cubicBezTo>
                    <a:pt x="4726" y="3538"/>
                    <a:pt x="4600" y="3601"/>
                    <a:pt x="4443" y="3696"/>
                  </a:cubicBezTo>
                  <a:cubicBezTo>
                    <a:pt x="4285" y="3790"/>
                    <a:pt x="4159" y="3853"/>
                    <a:pt x="4002" y="3948"/>
                  </a:cubicBezTo>
                  <a:cubicBezTo>
                    <a:pt x="4096" y="3727"/>
                    <a:pt x="4159" y="3507"/>
                    <a:pt x="4191" y="3255"/>
                  </a:cubicBezTo>
                  <a:close/>
                  <a:moveTo>
                    <a:pt x="7625" y="3318"/>
                  </a:moveTo>
                  <a:cubicBezTo>
                    <a:pt x="7688" y="3507"/>
                    <a:pt x="7751" y="3727"/>
                    <a:pt x="7782" y="3979"/>
                  </a:cubicBezTo>
                  <a:cubicBezTo>
                    <a:pt x="7499" y="3790"/>
                    <a:pt x="7247" y="3633"/>
                    <a:pt x="6963" y="3507"/>
                  </a:cubicBezTo>
                  <a:cubicBezTo>
                    <a:pt x="7184" y="3412"/>
                    <a:pt x="7404" y="3349"/>
                    <a:pt x="7625" y="3318"/>
                  </a:cubicBezTo>
                  <a:close/>
                  <a:moveTo>
                    <a:pt x="2611" y="3034"/>
                  </a:moveTo>
                  <a:cubicBezTo>
                    <a:pt x="2846" y="3034"/>
                    <a:pt x="3110" y="3054"/>
                    <a:pt x="3403" y="3097"/>
                  </a:cubicBezTo>
                  <a:cubicBezTo>
                    <a:pt x="3309" y="3570"/>
                    <a:pt x="3183" y="4042"/>
                    <a:pt x="3151" y="4609"/>
                  </a:cubicBezTo>
                  <a:cubicBezTo>
                    <a:pt x="2742" y="4924"/>
                    <a:pt x="2363" y="5240"/>
                    <a:pt x="1954" y="5586"/>
                  </a:cubicBezTo>
                  <a:cubicBezTo>
                    <a:pt x="712" y="4068"/>
                    <a:pt x="945" y="3034"/>
                    <a:pt x="2611" y="3034"/>
                  </a:cubicBezTo>
                  <a:close/>
                  <a:moveTo>
                    <a:pt x="9301" y="3075"/>
                  </a:moveTo>
                  <a:cubicBezTo>
                    <a:pt x="10879" y="3075"/>
                    <a:pt x="11079" y="4102"/>
                    <a:pt x="9862" y="5618"/>
                  </a:cubicBezTo>
                  <a:cubicBezTo>
                    <a:pt x="9515" y="5271"/>
                    <a:pt x="9137" y="4924"/>
                    <a:pt x="8696" y="4641"/>
                  </a:cubicBezTo>
                  <a:cubicBezTo>
                    <a:pt x="8601" y="4137"/>
                    <a:pt x="8538" y="3601"/>
                    <a:pt x="8412" y="3160"/>
                  </a:cubicBezTo>
                  <a:cubicBezTo>
                    <a:pt x="8746" y="3102"/>
                    <a:pt x="9042" y="3075"/>
                    <a:pt x="9301" y="3075"/>
                  </a:cubicBezTo>
                  <a:close/>
                  <a:moveTo>
                    <a:pt x="8822" y="5744"/>
                  </a:moveTo>
                  <a:cubicBezTo>
                    <a:pt x="9011" y="5901"/>
                    <a:pt x="9169" y="6059"/>
                    <a:pt x="9326" y="6216"/>
                  </a:cubicBezTo>
                  <a:cubicBezTo>
                    <a:pt x="9169" y="6374"/>
                    <a:pt x="8980" y="6531"/>
                    <a:pt x="8822" y="6689"/>
                  </a:cubicBezTo>
                  <a:lnTo>
                    <a:pt x="8822" y="5744"/>
                  </a:lnTo>
                  <a:close/>
                  <a:moveTo>
                    <a:pt x="3025" y="5775"/>
                  </a:moveTo>
                  <a:lnTo>
                    <a:pt x="3025" y="6720"/>
                  </a:lnTo>
                  <a:cubicBezTo>
                    <a:pt x="2836" y="6563"/>
                    <a:pt x="2679" y="6405"/>
                    <a:pt x="2521" y="6248"/>
                  </a:cubicBezTo>
                  <a:cubicBezTo>
                    <a:pt x="2679" y="6090"/>
                    <a:pt x="2868" y="5933"/>
                    <a:pt x="3025" y="5775"/>
                  </a:cubicBezTo>
                  <a:close/>
                  <a:moveTo>
                    <a:pt x="5892" y="3885"/>
                  </a:moveTo>
                  <a:cubicBezTo>
                    <a:pt x="6617" y="4200"/>
                    <a:pt x="7278" y="4609"/>
                    <a:pt x="7908" y="5082"/>
                  </a:cubicBezTo>
                  <a:cubicBezTo>
                    <a:pt x="8003" y="5838"/>
                    <a:pt x="8003" y="6626"/>
                    <a:pt x="7908" y="7413"/>
                  </a:cubicBezTo>
                  <a:cubicBezTo>
                    <a:pt x="7278" y="7823"/>
                    <a:pt x="6585" y="8232"/>
                    <a:pt x="5892" y="8579"/>
                  </a:cubicBezTo>
                  <a:cubicBezTo>
                    <a:pt x="5545" y="8421"/>
                    <a:pt x="5230" y="8232"/>
                    <a:pt x="4884" y="8043"/>
                  </a:cubicBezTo>
                  <a:cubicBezTo>
                    <a:pt x="4537" y="7823"/>
                    <a:pt x="4191" y="7634"/>
                    <a:pt x="3876" y="7413"/>
                  </a:cubicBezTo>
                  <a:cubicBezTo>
                    <a:pt x="3844" y="6657"/>
                    <a:pt x="3844" y="5870"/>
                    <a:pt x="3876" y="5082"/>
                  </a:cubicBezTo>
                  <a:cubicBezTo>
                    <a:pt x="4191" y="4830"/>
                    <a:pt x="4537" y="4641"/>
                    <a:pt x="4884" y="4452"/>
                  </a:cubicBezTo>
                  <a:cubicBezTo>
                    <a:pt x="5230" y="4263"/>
                    <a:pt x="5577" y="4042"/>
                    <a:pt x="5892" y="3885"/>
                  </a:cubicBezTo>
                  <a:close/>
                  <a:moveTo>
                    <a:pt x="4033" y="8516"/>
                  </a:moveTo>
                  <a:cubicBezTo>
                    <a:pt x="4159" y="8579"/>
                    <a:pt x="4317" y="8674"/>
                    <a:pt x="4474" y="8737"/>
                  </a:cubicBezTo>
                  <a:cubicBezTo>
                    <a:pt x="4632" y="8831"/>
                    <a:pt x="4758" y="8894"/>
                    <a:pt x="4915" y="8989"/>
                  </a:cubicBezTo>
                  <a:cubicBezTo>
                    <a:pt x="4663" y="9052"/>
                    <a:pt x="4474" y="9146"/>
                    <a:pt x="4254" y="9178"/>
                  </a:cubicBezTo>
                  <a:cubicBezTo>
                    <a:pt x="4159" y="8926"/>
                    <a:pt x="4096" y="8737"/>
                    <a:pt x="4033" y="8516"/>
                  </a:cubicBezTo>
                  <a:close/>
                  <a:moveTo>
                    <a:pt x="7782" y="8516"/>
                  </a:moveTo>
                  <a:cubicBezTo>
                    <a:pt x="7751" y="8737"/>
                    <a:pt x="7688" y="8989"/>
                    <a:pt x="7625" y="9178"/>
                  </a:cubicBezTo>
                  <a:cubicBezTo>
                    <a:pt x="7404" y="9083"/>
                    <a:pt x="7184" y="9052"/>
                    <a:pt x="6963" y="8989"/>
                  </a:cubicBezTo>
                  <a:cubicBezTo>
                    <a:pt x="7278" y="8831"/>
                    <a:pt x="7499" y="8674"/>
                    <a:pt x="7782" y="8516"/>
                  </a:cubicBezTo>
                  <a:close/>
                  <a:moveTo>
                    <a:pt x="1954" y="6846"/>
                  </a:moveTo>
                  <a:cubicBezTo>
                    <a:pt x="2300" y="7193"/>
                    <a:pt x="2710" y="7571"/>
                    <a:pt x="3151" y="7823"/>
                  </a:cubicBezTo>
                  <a:cubicBezTo>
                    <a:pt x="3214" y="8358"/>
                    <a:pt x="3309" y="8863"/>
                    <a:pt x="3403" y="9335"/>
                  </a:cubicBezTo>
                  <a:cubicBezTo>
                    <a:pt x="3090" y="9388"/>
                    <a:pt x="2806" y="9414"/>
                    <a:pt x="2555" y="9414"/>
                  </a:cubicBezTo>
                  <a:cubicBezTo>
                    <a:pt x="1015" y="9414"/>
                    <a:pt x="681" y="8445"/>
                    <a:pt x="1954" y="6846"/>
                  </a:cubicBezTo>
                  <a:close/>
                  <a:moveTo>
                    <a:pt x="9925" y="6846"/>
                  </a:moveTo>
                  <a:lnTo>
                    <a:pt x="9925" y="6846"/>
                  </a:lnTo>
                  <a:cubicBezTo>
                    <a:pt x="11167" y="8392"/>
                    <a:pt x="10934" y="9430"/>
                    <a:pt x="9267" y="9430"/>
                  </a:cubicBezTo>
                  <a:cubicBezTo>
                    <a:pt x="9032" y="9430"/>
                    <a:pt x="8768" y="9410"/>
                    <a:pt x="8475" y="9367"/>
                  </a:cubicBezTo>
                  <a:cubicBezTo>
                    <a:pt x="8538" y="8894"/>
                    <a:pt x="8664" y="8390"/>
                    <a:pt x="8727" y="7823"/>
                  </a:cubicBezTo>
                  <a:cubicBezTo>
                    <a:pt x="9137" y="7508"/>
                    <a:pt x="9515" y="7193"/>
                    <a:pt x="9925" y="6846"/>
                  </a:cubicBezTo>
                  <a:close/>
                  <a:moveTo>
                    <a:pt x="5924" y="9461"/>
                  </a:moveTo>
                  <a:cubicBezTo>
                    <a:pt x="6396" y="9650"/>
                    <a:pt x="6869" y="9839"/>
                    <a:pt x="7404" y="9965"/>
                  </a:cubicBezTo>
                  <a:cubicBezTo>
                    <a:pt x="6962" y="11056"/>
                    <a:pt x="6440" y="11607"/>
                    <a:pt x="5922" y="11607"/>
                  </a:cubicBezTo>
                  <a:cubicBezTo>
                    <a:pt x="5408" y="11607"/>
                    <a:pt x="4898" y="11064"/>
                    <a:pt x="4474" y="9965"/>
                  </a:cubicBezTo>
                  <a:cubicBezTo>
                    <a:pt x="4978" y="9839"/>
                    <a:pt x="5451" y="9650"/>
                    <a:pt x="5924" y="9461"/>
                  </a:cubicBezTo>
                  <a:close/>
                  <a:moveTo>
                    <a:pt x="5931" y="1"/>
                  </a:moveTo>
                  <a:cubicBezTo>
                    <a:pt x="5817" y="1"/>
                    <a:pt x="5699" y="14"/>
                    <a:pt x="5577" y="41"/>
                  </a:cubicBezTo>
                  <a:cubicBezTo>
                    <a:pt x="4632" y="262"/>
                    <a:pt x="4002" y="1333"/>
                    <a:pt x="3655" y="2278"/>
                  </a:cubicBezTo>
                  <a:cubicBezTo>
                    <a:pt x="3326" y="2223"/>
                    <a:pt x="2973" y="2187"/>
                    <a:pt x="2624" y="2187"/>
                  </a:cubicBezTo>
                  <a:cubicBezTo>
                    <a:pt x="1770" y="2187"/>
                    <a:pt x="939" y="2404"/>
                    <a:pt x="536" y="3097"/>
                  </a:cubicBezTo>
                  <a:cubicBezTo>
                    <a:pt x="1" y="4074"/>
                    <a:pt x="662" y="5334"/>
                    <a:pt x="1387" y="6216"/>
                  </a:cubicBezTo>
                  <a:cubicBezTo>
                    <a:pt x="788" y="6972"/>
                    <a:pt x="158" y="8043"/>
                    <a:pt x="379" y="8926"/>
                  </a:cubicBezTo>
                  <a:cubicBezTo>
                    <a:pt x="599" y="9650"/>
                    <a:pt x="1166" y="10028"/>
                    <a:pt x="1922" y="10186"/>
                  </a:cubicBezTo>
                  <a:cubicBezTo>
                    <a:pt x="2157" y="10241"/>
                    <a:pt x="2410" y="10266"/>
                    <a:pt x="2668" y="10266"/>
                  </a:cubicBezTo>
                  <a:cubicBezTo>
                    <a:pt x="2998" y="10266"/>
                    <a:pt x="3337" y="10225"/>
                    <a:pt x="3655" y="10154"/>
                  </a:cubicBezTo>
                  <a:cubicBezTo>
                    <a:pt x="4221" y="11678"/>
                    <a:pt x="5076" y="12434"/>
                    <a:pt x="5929" y="12434"/>
                  </a:cubicBezTo>
                  <a:cubicBezTo>
                    <a:pt x="6786" y="12434"/>
                    <a:pt x="7639" y="11670"/>
                    <a:pt x="8192" y="10154"/>
                  </a:cubicBezTo>
                  <a:cubicBezTo>
                    <a:pt x="8550" y="10215"/>
                    <a:pt x="8882" y="10243"/>
                    <a:pt x="9186" y="10243"/>
                  </a:cubicBezTo>
                  <a:cubicBezTo>
                    <a:pt x="11589" y="10243"/>
                    <a:pt x="12278" y="8453"/>
                    <a:pt x="10460" y="6216"/>
                  </a:cubicBezTo>
                  <a:cubicBezTo>
                    <a:pt x="12272" y="4014"/>
                    <a:pt x="11618" y="2182"/>
                    <a:pt x="9217" y="2182"/>
                  </a:cubicBezTo>
                  <a:cubicBezTo>
                    <a:pt x="8904" y="2182"/>
                    <a:pt x="8562" y="2213"/>
                    <a:pt x="8192" y="2278"/>
                  </a:cubicBezTo>
                  <a:cubicBezTo>
                    <a:pt x="7765" y="1139"/>
                    <a:pt x="7004" y="1"/>
                    <a:pt x="59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5" name="Google Shape;5977;p71">
              <a:extLst>
                <a:ext uri="{FF2B5EF4-FFF2-40B4-BE49-F238E27FC236}">
                  <a16:creationId xmlns:a16="http://schemas.microsoft.com/office/drawing/2014/main" id="{F6439F17-3195-713E-8F03-0437C5CF8E4E}"/>
                </a:ext>
              </a:extLst>
            </p:cNvPr>
            <p:cNvSpPr/>
            <p:nvPr/>
          </p:nvSpPr>
          <p:spPr>
            <a:xfrm>
              <a:off x="-42500725" y="3712425"/>
              <a:ext cx="63025" cy="62275"/>
            </a:xfrm>
            <a:custGeom>
              <a:avLst/>
              <a:gdLst/>
              <a:ahLst/>
              <a:cxnLst/>
              <a:rect l="l" t="t" r="r" b="b"/>
              <a:pathLst>
                <a:path w="2521" h="2491" extrusionOk="0">
                  <a:moveTo>
                    <a:pt x="1313" y="0"/>
                  </a:moveTo>
                  <a:cubicBezTo>
                    <a:pt x="1295" y="0"/>
                    <a:pt x="1278" y="1"/>
                    <a:pt x="1261" y="1"/>
                  </a:cubicBezTo>
                  <a:cubicBezTo>
                    <a:pt x="599" y="1"/>
                    <a:pt x="0" y="569"/>
                    <a:pt x="63" y="1230"/>
                  </a:cubicBezTo>
                  <a:cubicBezTo>
                    <a:pt x="0" y="1955"/>
                    <a:pt x="567" y="2490"/>
                    <a:pt x="1261" y="2490"/>
                  </a:cubicBezTo>
                  <a:cubicBezTo>
                    <a:pt x="1954" y="2490"/>
                    <a:pt x="2521" y="1955"/>
                    <a:pt x="2489" y="1230"/>
                  </a:cubicBezTo>
                  <a:cubicBezTo>
                    <a:pt x="2489" y="585"/>
                    <a:pt x="1980" y="0"/>
                    <a:pt x="13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516" name="Google Shape;5978;p71">
            <a:extLst>
              <a:ext uri="{FF2B5EF4-FFF2-40B4-BE49-F238E27FC236}">
                <a16:creationId xmlns:a16="http://schemas.microsoft.com/office/drawing/2014/main" id="{DA854148-7C8B-9C21-5D4E-E1083ECB8B0E}"/>
              </a:ext>
            </a:extLst>
          </p:cNvPr>
          <p:cNvSpPr/>
          <p:nvPr/>
        </p:nvSpPr>
        <p:spPr>
          <a:xfrm>
            <a:off x="1700176" y="3216263"/>
            <a:ext cx="495713" cy="493299"/>
          </a:xfrm>
          <a:custGeom>
            <a:avLst/>
            <a:gdLst/>
            <a:ahLst/>
            <a:cxnLst/>
            <a:rect l="l" t="t" r="r" b="b"/>
            <a:pathLst>
              <a:path w="12728" h="12666" extrusionOk="0">
                <a:moveTo>
                  <a:pt x="1859" y="3308"/>
                </a:moveTo>
                <a:lnTo>
                  <a:pt x="1859" y="5230"/>
                </a:lnTo>
                <a:lnTo>
                  <a:pt x="882" y="5230"/>
                </a:lnTo>
                <a:lnTo>
                  <a:pt x="882" y="3308"/>
                </a:lnTo>
                <a:close/>
                <a:moveTo>
                  <a:pt x="5765" y="2458"/>
                </a:moveTo>
                <a:cubicBezTo>
                  <a:pt x="5860" y="2458"/>
                  <a:pt x="5986" y="2584"/>
                  <a:pt x="5986" y="2710"/>
                </a:cubicBezTo>
                <a:lnTo>
                  <a:pt x="5986" y="5230"/>
                </a:lnTo>
                <a:lnTo>
                  <a:pt x="2678" y="5230"/>
                </a:lnTo>
                <a:lnTo>
                  <a:pt x="2678" y="2710"/>
                </a:lnTo>
                <a:cubicBezTo>
                  <a:pt x="2678" y="2584"/>
                  <a:pt x="2772" y="2458"/>
                  <a:pt x="2930" y="2458"/>
                </a:cubicBezTo>
                <a:close/>
                <a:moveTo>
                  <a:pt x="9893" y="2458"/>
                </a:moveTo>
                <a:cubicBezTo>
                  <a:pt x="10019" y="2458"/>
                  <a:pt x="10113" y="2584"/>
                  <a:pt x="10113" y="2710"/>
                </a:cubicBezTo>
                <a:lnTo>
                  <a:pt x="10113" y="5230"/>
                </a:lnTo>
                <a:lnTo>
                  <a:pt x="6837" y="5230"/>
                </a:lnTo>
                <a:lnTo>
                  <a:pt x="6837" y="2710"/>
                </a:lnTo>
                <a:cubicBezTo>
                  <a:pt x="6805" y="2584"/>
                  <a:pt x="6900" y="2458"/>
                  <a:pt x="7057" y="2458"/>
                </a:cubicBezTo>
                <a:close/>
                <a:moveTo>
                  <a:pt x="11940" y="3308"/>
                </a:moveTo>
                <a:lnTo>
                  <a:pt x="11940" y="5230"/>
                </a:lnTo>
                <a:lnTo>
                  <a:pt x="10964" y="5230"/>
                </a:lnTo>
                <a:lnTo>
                  <a:pt x="10964" y="3308"/>
                </a:lnTo>
                <a:close/>
                <a:moveTo>
                  <a:pt x="7215" y="6900"/>
                </a:moveTo>
                <a:cubicBezTo>
                  <a:pt x="7435" y="6900"/>
                  <a:pt x="7656" y="7089"/>
                  <a:pt x="7656" y="7278"/>
                </a:cubicBezTo>
                <a:cubicBezTo>
                  <a:pt x="7656" y="7530"/>
                  <a:pt x="7435" y="7719"/>
                  <a:pt x="7215" y="7719"/>
                </a:cubicBezTo>
                <a:lnTo>
                  <a:pt x="5545" y="7719"/>
                </a:lnTo>
                <a:cubicBezTo>
                  <a:pt x="5324" y="7719"/>
                  <a:pt x="5135" y="7530"/>
                  <a:pt x="5135" y="7278"/>
                </a:cubicBezTo>
                <a:cubicBezTo>
                  <a:pt x="5135" y="7026"/>
                  <a:pt x="5324" y="6900"/>
                  <a:pt x="5545" y="6900"/>
                </a:cubicBezTo>
                <a:close/>
                <a:moveTo>
                  <a:pt x="3088" y="6900"/>
                </a:moveTo>
                <a:cubicBezTo>
                  <a:pt x="3749" y="6900"/>
                  <a:pt x="4285" y="7436"/>
                  <a:pt x="4348" y="8097"/>
                </a:cubicBezTo>
                <a:cubicBezTo>
                  <a:pt x="4348" y="8790"/>
                  <a:pt x="3781" y="9326"/>
                  <a:pt x="3088" y="9326"/>
                </a:cubicBezTo>
                <a:cubicBezTo>
                  <a:pt x="2394" y="9326"/>
                  <a:pt x="1859" y="8790"/>
                  <a:pt x="1859" y="8097"/>
                </a:cubicBezTo>
                <a:cubicBezTo>
                  <a:pt x="1859" y="7436"/>
                  <a:pt x="2394" y="6900"/>
                  <a:pt x="3088" y="6900"/>
                </a:cubicBezTo>
                <a:close/>
                <a:moveTo>
                  <a:pt x="7215" y="8570"/>
                </a:moveTo>
                <a:cubicBezTo>
                  <a:pt x="7435" y="8570"/>
                  <a:pt x="7656" y="8790"/>
                  <a:pt x="7656" y="8979"/>
                </a:cubicBezTo>
                <a:cubicBezTo>
                  <a:pt x="7656" y="9168"/>
                  <a:pt x="7435" y="9357"/>
                  <a:pt x="7215" y="9357"/>
                </a:cubicBezTo>
                <a:lnTo>
                  <a:pt x="5545" y="9357"/>
                </a:lnTo>
                <a:cubicBezTo>
                  <a:pt x="5324" y="9357"/>
                  <a:pt x="5135" y="9168"/>
                  <a:pt x="5135" y="8979"/>
                </a:cubicBezTo>
                <a:cubicBezTo>
                  <a:pt x="5135" y="8727"/>
                  <a:pt x="5324" y="8570"/>
                  <a:pt x="5545" y="8570"/>
                </a:cubicBezTo>
                <a:close/>
                <a:moveTo>
                  <a:pt x="9790" y="6930"/>
                </a:moveTo>
                <a:cubicBezTo>
                  <a:pt x="10428" y="6930"/>
                  <a:pt x="10964" y="7456"/>
                  <a:pt x="10964" y="8160"/>
                </a:cubicBezTo>
                <a:cubicBezTo>
                  <a:pt x="10964" y="8822"/>
                  <a:pt x="10397" y="9357"/>
                  <a:pt x="9735" y="9357"/>
                </a:cubicBezTo>
                <a:cubicBezTo>
                  <a:pt x="9073" y="9357"/>
                  <a:pt x="8506" y="8822"/>
                  <a:pt x="8506" y="8160"/>
                </a:cubicBezTo>
                <a:cubicBezTo>
                  <a:pt x="8506" y="7467"/>
                  <a:pt x="9073" y="6931"/>
                  <a:pt x="9735" y="6931"/>
                </a:cubicBezTo>
                <a:cubicBezTo>
                  <a:pt x="9754" y="6931"/>
                  <a:pt x="9772" y="6930"/>
                  <a:pt x="9790" y="6930"/>
                </a:cubicBezTo>
                <a:close/>
                <a:moveTo>
                  <a:pt x="3875" y="0"/>
                </a:moveTo>
                <a:cubicBezTo>
                  <a:pt x="2709" y="0"/>
                  <a:pt x="1827" y="946"/>
                  <a:pt x="1764" y="2080"/>
                </a:cubicBezTo>
                <a:lnTo>
                  <a:pt x="1764" y="2458"/>
                </a:lnTo>
                <a:lnTo>
                  <a:pt x="410" y="2458"/>
                </a:lnTo>
                <a:cubicBezTo>
                  <a:pt x="158" y="2458"/>
                  <a:pt x="0" y="2678"/>
                  <a:pt x="0" y="2899"/>
                </a:cubicBezTo>
                <a:lnTo>
                  <a:pt x="0" y="5671"/>
                </a:lnTo>
                <a:cubicBezTo>
                  <a:pt x="32" y="5860"/>
                  <a:pt x="252" y="6049"/>
                  <a:pt x="473" y="6049"/>
                </a:cubicBezTo>
                <a:lnTo>
                  <a:pt x="1449" y="6049"/>
                </a:lnTo>
                <a:cubicBezTo>
                  <a:pt x="1197" y="6427"/>
                  <a:pt x="1040" y="6837"/>
                  <a:pt x="1040" y="7278"/>
                </a:cubicBezTo>
                <a:lnTo>
                  <a:pt x="1040" y="9767"/>
                </a:lnTo>
                <a:cubicBezTo>
                  <a:pt x="1040" y="10302"/>
                  <a:pt x="1386" y="10744"/>
                  <a:pt x="1859" y="10933"/>
                </a:cubicBezTo>
                <a:lnTo>
                  <a:pt x="1859" y="12256"/>
                </a:lnTo>
                <a:cubicBezTo>
                  <a:pt x="1859" y="12476"/>
                  <a:pt x="2048" y="12665"/>
                  <a:pt x="2300" y="12665"/>
                </a:cubicBezTo>
                <a:lnTo>
                  <a:pt x="3938" y="12665"/>
                </a:lnTo>
                <a:cubicBezTo>
                  <a:pt x="4190" y="12665"/>
                  <a:pt x="4348" y="12476"/>
                  <a:pt x="4348" y="12256"/>
                </a:cubicBezTo>
                <a:lnTo>
                  <a:pt x="4348" y="10996"/>
                </a:lnTo>
                <a:lnTo>
                  <a:pt x="8475" y="10996"/>
                </a:lnTo>
                <a:lnTo>
                  <a:pt x="8475" y="12256"/>
                </a:lnTo>
                <a:cubicBezTo>
                  <a:pt x="8475" y="12476"/>
                  <a:pt x="8664" y="12665"/>
                  <a:pt x="8884" y="12665"/>
                </a:cubicBezTo>
                <a:lnTo>
                  <a:pt x="10523" y="12665"/>
                </a:lnTo>
                <a:cubicBezTo>
                  <a:pt x="10775" y="12665"/>
                  <a:pt x="10901" y="12476"/>
                  <a:pt x="10901" y="12256"/>
                </a:cubicBezTo>
                <a:lnTo>
                  <a:pt x="10901" y="10933"/>
                </a:lnTo>
                <a:cubicBezTo>
                  <a:pt x="11373" y="10775"/>
                  <a:pt x="11751" y="10302"/>
                  <a:pt x="11751" y="9767"/>
                </a:cubicBezTo>
                <a:lnTo>
                  <a:pt x="11751" y="7278"/>
                </a:lnTo>
                <a:cubicBezTo>
                  <a:pt x="11751" y="6805"/>
                  <a:pt x="11594" y="6364"/>
                  <a:pt x="11310" y="6049"/>
                </a:cubicBezTo>
                <a:lnTo>
                  <a:pt x="12287" y="6049"/>
                </a:lnTo>
                <a:cubicBezTo>
                  <a:pt x="12539" y="6049"/>
                  <a:pt x="12728" y="5860"/>
                  <a:pt x="12728" y="5671"/>
                </a:cubicBezTo>
                <a:lnTo>
                  <a:pt x="12728" y="2899"/>
                </a:lnTo>
                <a:cubicBezTo>
                  <a:pt x="12728" y="2678"/>
                  <a:pt x="12539" y="2458"/>
                  <a:pt x="12287" y="2458"/>
                </a:cubicBezTo>
                <a:lnTo>
                  <a:pt x="10901" y="2458"/>
                </a:lnTo>
                <a:lnTo>
                  <a:pt x="10901" y="2080"/>
                </a:lnTo>
                <a:cubicBezTo>
                  <a:pt x="10901" y="946"/>
                  <a:pt x="9987" y="32"/>
                  <a:pt x="882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517" name="Google Shape;5979;p71">
            <a:extLst>
              <a:ext uri="{FF2B5EF4-FFF2-40B4-BE49-F238E27FC236}">
                <a16:creationId xmlns:a16="http://schemas.microsoft.com/office/drawing/2014/main" id="{E8E9EA97-DA27-B49F-AD08-6FFD20F47599}"/>
              </a:ext>
            </a:extLst>
          </p:cNvPr>
          <p:cNvGrpSpPr/>
          <p:nvPr/>
        </p:nvGrpSpPr>
        <p:grpSpPr>
          <a:xfrm>
            <a:off x="4600675" y="2077194"/>
            <a:ext cx="502568" cy="493765"/>
            <a:chOff x="-40748275" y="3238700"/>
            <a:chExt cx="322600" cy="316950"/>
          </a:xfrm>
          <a:solidFill>
            <a:schemeClr val="tx1"/>
          </a:solidFill>
        </p:grpSpPr>
        <p:sp>
          <p:nvSpPr>
            <p:cNvPr id="518" name="Google Shape;5980;p71">
              <a:extLst>
                <a:ext uri="{FF2B5EF4-FFF2-40B4-BE49-F238E27FC236}">
                  <a16:creationId xmlns:a16="http://schemas.microsoft.com/office/drawing/2014/main" id="{A7BD033C-7143-891E-B95F-74D481185BD5}"/>
                </a:ext>
              </a:extLst>
            </p:cNvPr>
            <p:cNvSpPr/>
            <p:nvPr/>
          </p:nvSpPr>
          <p:spPr>
            <a:xfrm>
              <a:off x="-40709675" y="3273750"/>
              <a:ext cx="84300" cy="84300"/>
            </a:xfrm>
            <a:custGeom>
              <a:avLst/>
              <a:gdLst/>
              <a:ahLst/>
              <a:cxnLst/>
              <a:rect l="l" t="t" r="r" b="b"/>
              <a:pathLst>
                <a:path w="3372" h="3372" extrusionOk="0">
                  <a:moveTo>
                    <a:pt x="2710" y="0"/>
                  </a:moveTo>
                  <a:lnTo>
                    <a:pt x="1" y="2710"/>
                  </a:lnTo>
                  <a:lnTo>
                    <a:pt x="694" y="3371"/>
                  </a:lnTo>
                  <a:lnTo>
                    <a:pt x="3372" y="662"/>
                  </a:lnTo>
                  <a:lnTo>
                    <a:pt x="27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9" name="Google Shape;5981;p71">
              <a:extLst>
                <a:ext uri="{FF2B5EF4-FFF2-40B4-BE49-F238E27FC236}">
                  <a16:creationId xmlns:a16="http://schemas.microsoft.com/office/drawing/2014/main" id="{11238739-15D3-CAD7-1356-D4FF1E3D7265}"/>
                </a:ext>
              </a:extLst>
            </p:cNvPr>
            <p:cNvSpPr/>
            <p:nvPr/>
          </p:nvSpPr>
          <p:spPr>
            <a:xfrm>
              <a:off x="-40578925" y="3247175"/>
              <a:ext cx="151250" cy="149475"/>
            </a:xfrm>
            <a:custGeom>
              <a:avLst/>
              <a:gdLst/>
              <a:ahLst/>
              <a:cxnLst/>
              <a:rect l="l" t="t" r="r" b="b"/>
              <a:pathLst>
                <a:path w="6050" h="5979" extrusionOk="0">
                  <a:moveTo>
                    <a:pt x="2663" y="0"/>
                  </a:moveTo>
                  <a:cubicBezTo>
                    <a:pt x="2552" y="0"/>
                    <a:pt x="2442" y="39"/>
                    <a:pt x="2363" y="118"/>
                  </a:cubicBezTo>
                  <a:lnTo>
                    <a:pt x="1261" y="1221"/>
                  </a:lnTo>
                  <a:lnTo>
                    <a:pt x="2678" y="2639"/>
                  </a:lnTo>
                  <a:cubicBezTo>
                    <a:pt x="2836" y="2796"/>
                    <a:pt x="2836" y="3080"/>
                    <a:pt x="2678" y="3237"/>
                  </a:cubicBezTo>
                  <a:cubicBezTo>
                    <a:pt x="2637" y="3278"/>
                    <a:pt x="2560" y="3302"/>
                    <a:pt x="2473" y="3302"/>
                  </a:cubicBezTo>
                  <a:cubicBezTo>
                    <a:pt x="2360" y="3302"/>
                    <a:pt x="2232" y="3263"/>
                    <a:pt x="2143" y="3174"/>
                  </a:cubicBezTo>
                  <a:lnTo>
                    <a:pt x="725" y="1756"/>
                  </a:lnTo>
                  <a:lnTo>
                    <a:pt x="0" y="2481"/>
                  </a:lnTo>
                  <a:lnTo>
                    <a:pt x="3529" y="5978"/>
                  </a:lnTo>
                  <a:lnTo>
                    <a:pt x="5892" y="3615"/>
                  </a:lnTo>
                  <a:cubicBezTo>
                    <a:pt x="6049" y="3458"/>
                    <a:pt x="6049" y="3174"/>
                    <a:pt x="5892" y="3017"/>
                  </a:cubicBezTo>
                  <a:lnTo>
                    <a:pt x="2962" y="118"/>
                  </a:lnTo>
                  <a:cubicBezTo>
                    <a:pt x="2883" y="39"/>
                    <a:pt x="2773" y="0"/>
                    <a:pt x="26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0" name="Google Shape;5982;p71">
              <a:extLst>
                <a:ext uri="{FF2B5EF4-FFF2-40B4-BE49-F238E27FC236}">
                  <a16:creationId xmlns:a16="http://schemas.microsoft.com/office/drawing/2014/main" id="{E287DA56-D838-7B8E-CB59-A3A52AB36734}"/>
                </a:ext>
              </a:extLst>
            </p:cNvPr>
            <p:cNvSpPr/>
            <p:nvPr/>
          </p:nvSpPr>
          <p:spPr>
            <a:xfrm>
              <a:off x="-40678175" y="3305250"/>
              <a:ext cx="213475" cy="213475"/>
            </a:xfrm>
            <a:custGeom>
              <a:avLst/>
              <a:gdLst/>
              <a:ahLst/>
              <a:cxnLst/>
              <a:rect l="l" t="t" r="r" b="b"/>
              <a:pathLst>
                <a:path w="8539" h="8539" extrusionOk="0">
                  <a:moveTo>
                    <a:pt x="2679" y="0"/>
                  </a:moveTo>
                  <a:lnTo>
                    <a:pt x="1" y="2678"/>
                  </a:lnTo>
                  <a:lnTo>
                    <a:pt x="5861" y="8538"/>
                  </a:lnTo>
                  <a:lnTo>
                    <a:pt x="8539" y="5860"/>
                  </a:lnTo>
                  <a:lnTo>
                    <a:pt x="267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1" name="Google Shape;5983;p71">
              <a:extLst>
                <a:ext uri="{FF2B5EF4-FFF2-40B4-BE49-F238E27FC236}">
                  <a16:creationId xmlns:a16="http://schemas.microsoft.com/office/drawing/2014/main" id="{722A420E-7251-32C0-E33A-C9A56BF9E978}"/>
                </a:ext>
              </a:extLst>
            </p:cNvPr>
            <p:cNvSpPr/>
            <p:nvPr/>
          </p:nvSpPr>
          <p:spPr>
            <a:xfrm>
              <a:off x="-40513550" y="3469850"/>
              <a:ext cx="87875" cy="85800"/>
            </a:xfrm>
            <a:custGeom>
              <a:avLst/>
              <a:gdLst/>
              <a:ahLst/>
              <a:cxnLst/>
              <a:rect l="l" t="t" r="r" b="b"/>
              <a:pathLst>
                <a:path w="3515" h="3432" extrusionOk="0">
                  <a:moveTo>
                    <a:pt x="2426" y="1"/>
                  </a:moveTo>
                  <a:lnTo>
                    <a:pt x="0" y="2427"/>
                  </a:lnTo>
                  <a:lnTo>
                    <a:pt x="2899" y="3404"/>
                  </a:lnTo>
                  <a:cubicBezTo>
                    <a:pt x="2948" y="3423"/>
                    <a:pt x="2996" y="3432"/>
                    <a:pt x="3044" y="3432"/>
                  </a:cubicBezTo>
                  <a:cubicBezTo>
                    <a:pt x="3302" y="3432"/>
                    <a:pt x="3514" y="3166"/>
                    <a:pt x="3434" y="2899"/>
                  </a:cubicBezTo>
                  <a:lnTo>
                    <a:pt x="242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2" name="Google Shape;5984;p71">
              <a:extLst>
                <a:ext uri="{FF2B5EF4-FFF2-40B4-BE49-F238E27FC236}">
                  <a16:creationId xmlns:a16="http://schemas.microsoft.com/office/drawing/2014/main" id="{DB6D5793-9234-ACF4-7284-FE4BEC7559FC}"/>
                </a:ext>
              </a:extLst>
            </p:cNvPr>
            <p:cNvSpPr/>
            <p:nvPr/>
          </p:nvSpPr>
          <p:spPr>
            <a:xfrm>
              <a:off x="-40738025" y="3404500"/>
              <a:ext cx="150450" cy="149475"/>
            </a:xfrm>
            <a:custGeom>
              <a:avLst/>
              <a:gdLst/>
              <a:ahLst/>
              <a:cxnLst/>
              <a:rect l="l" t="t" r="r" b="b"/>
              <a:pathLst>
                <a:path w="6018" h="5979" extrusionOk="0">
                  <a:moveTo>
                    <a:pt x="2521" y="0"/>
                  </a:moveTo>
                  <a:lnTo>
                    <a:pt x="1796" y="725"/>
                  </a:lnTo>
                  <a:lnTo>
                    <a:pt x="3308" y="2205"/>
                  </a:lnTo>
                  <a:cubicBezTo>
                    <a:pt x="3466" y="2363"/>
                    <a:pt x="3466" y="2646"/>
                    <a:pt x="3308" y="2804"/>
                  </a:cubicBezTo>
                  <a:cubicBezTo>
                    <a:pt x="3230" y="2883"/>
                    <a:pt x="3119" y="2922"/>
                    <a:pt x="3009" y="2922"/>
                  </a:cubicBezTo>
                  <a:cubicBezTo>
                    <a:pt x="2899" y="2922"/>
                    <a:pt x="2789" y="2883"/>
                    <a:pt x="2710" y="2804"/>
                  </a:cubicBezTo>
                  <a:lnTo>
                    <a:pt x="1229" y="1292"/>
                  </a:lnTo>
                  <a:lnTo>
                    <a:pt x="158" y="2363"/>
                  </a:lnTo>
                  <a:cubicBezTo>
                    <a:pt x="0" y="2520"/>
                    <a:pt x="0" y="2804"/>
                    <a:pt x="158" y="2962"/>
                  </a:cubicBezTo>
                  <a:lnTo>
                    <a:pt x="3056" y="5860"/>
                  </a:lnTo>
                  <a:cubicBezTo>
                    <a:pt x="3135" y="5939"/>
                    <a:pt x="3245" y="5978"/>
                    <a:pt x="3356" y="5978"/>
                  </a:cubicBezTo>
                  <a:cubicBezTo>
                    <a:pt x="3466" y="5978"/>
                    <a:pt x="3576" y="5939"/>
                    <a:pt x="3655" y="5860"/>
                  </a:cubicBezTo>
                  <a:lnTo>
                    <a:pt x="6018" y="3497"/>
                  </a:lnTo>
                  <a:lnTo>
                    <a:pt x="252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3" name="Google Shape;5985;p71">
              <a:extLst>
                <a:ext uri="{FF2B5EF4-FFF2-40B4-BE49-F238E27FC236}">
                  <a16:creationId xmlns:a16="http://schemas.microsoft.com/office/drawing/2014/main" id="{7673B5BB-2753-370D-667B-AEC49C838DEA}"/>
                </a:ext>
              </a:extLst>
            </p:cNvPr>
            <p:cNvSpPr/>
            <p:nvPr/>
          </p:nvSpPr>
          <p:spPr>
            <a:xfrm>
              <a:off x="-40748275" y="3238700"/>
              <a:ext cx="92175" cy="87850"/>
            </a:xfrm>
            <a:custGeom>
              <a:avLst/>
              <a:gdLst/>
              <a:ahLst/>
              <a:cxnLst/>
              <a:rect l="l" t="t" r="r" b="b"/>
              <a:pathLst>
                <a:path w="3687" h="3514" extrusionOk="0">
                  <a:moveTo>
                    <a:pt x="2281" y="0"/>
                  </a:moveTo>
                  <a:cubicBezTo>
                    <a:pt x="1915" y="0"/>
                    <a:pt x="1545" y="142"/>
                    <a:pt x="1261" y="426"/>
                  </a:cubicBezTo>
                  <a:lnTo>
                    <a:pt x="568" y="1119"/>
                  </a:lnTo>
                  <a:cubicBezTo>
                    <a:pt x="1" y="1686"/>
                    <a:pt x="1" y="2568"/>
                    <a:pt x="568" y="3135"/>
                  </a:cubicBezTo>
                  <a:lnTo>
                    <a:pt x="946" y="3513"/>
                  </a:lnTo>
                  <a:lnTo>
                    <a:pt x="3687" y="804"/>
                  </a:lnTo>
                  <a:lnTo>
                    <a:pt x="3277" y="426"/>
                  </a:lnTo>
                  <a:cubicBezTo>
                    <a:pt x="3010" y="142"/>
                    <a:pt x="2647" y="0"/>
                    <a:pt x="22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24" name="Google Shape;5986;p71">
            <a:extLst>
              <a:ext uri="{FF2B5EF4-FFF2-40B4-BE49-F238E27FC236}">
                <a16:creationId xmlns:a16="http://schemas.microsoft.com/office/drawing/2014/main" id="{08DA03FF-DC41-661B-87FC-0EF00800045B}"/>
              </a:ext>
            </a:extLst>
          </p:cNvPr>
          <p:cNvGrpSpPr/>
          <p:nvPr/>
        </p:nvGrpSpPr>
        <p:grpSpPr>
          <a:xfrm>
            <a:off x="4604083" y="2701172"/>
            <a:ext cx="495752" cy="451587"/>
            <a:chOff x="-40745125" y="3632900"/>
            <a:chExt cx="318225" cy="289875"/>
          </a:xfrm>
          <a:solidFill>
            <a:schemeClr val="tx1"/>
          </a:solidFill>
        </p:grpSpPr>
        <p:sp>
          <p:nvSpPr>
            <p:cNvPr id="525" name="Google Shape;5987;p71">
              <a:extLst>
                <a:ext uri="{FF2B5EF4-FFF2-40B4-BE49-F238E27FC236}">
                  <a16:creationId xmlns:a16="http://schemas.microsoft.com/office/drawing/2014/main" id="{C02CA3C9-BAC2-EAB6-290B-25908B71177F}"/>
                </a:ext>
              </a:extLst>
            </p:cNvPr>
            <p:cNvSpPr/>
            <p:nvPr/>
          </p:nvSpPr>
          <p:spPr>
            <a:xfrm>
              <a:off x="-40745125" y="3632900"/>
              <a:ext cx="300125" cy="82725"/>
            </a:xfrm>
            <a:custGeom>
              <a:avLst/>
              <a:gdLst/>
              <a:ahLst/>
              <a:cxnLst/>
              <a:rect l="l" t="t" r="r" b="b"/>
              <a:pathLst>
                <a:path w="12005" h="3309" extrusionOk="0">
                  <a:moveTo>
                    <a:pt x="1671" y="0"/>
                  </a:moveTo>
                  <a:cubicBezTo>
                    <a:pt x="757" y="0"/>
                    <a:pt x="1" y="757"/>
                    <a:pt x="1" y="1670"/>
                  </a:cubicBezTo>
                  <a:cubicBezTo>
                    <a:pt x="1" y="2552"/>
                    <a:pt x="757" y="3308"/>
                    <a:pt x="1671" y="3308"/>
                  </a:cubicBezTo>
                  <a:lnTo>
                    <a:pt x="11469" y="3308"/>
                  </a:lnTo>
                  <a:cubicBezTo>
                    <a:pt x="11815" y="3308"/>
                    <a:pt x="12004" y="2930"/>
                    <a:pt x="11784" y="2647"/>
                  </a:cubicBezTo>
                  <a:cubicBezTo>
                    <a:pt x="11595" y="2363"/>
                    <a:pt x="11469" y="2017"/>
                    <a:pt x="11469" y="1670"/>
                  </a:cubicBezTo>
                  <a:cubicBezTo>
                    <a:pt x="11469" y="1292"/>
                    <a:pt x="11595" y="946"/>
                    <a:pt x="11784" y="662"/>
                  </a:cubicBezTo>
                  <a:cubicBezTo>
                    <a:pt x="11973" y="410"/>
                    <a:pt x="11784" y="0"/>
                    <a:pt x="1146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6" name="Google Shape;5988;p71">
              <a:extLst>
                <a:ext uri="{FF2B5EF4-FFF2-40B4-BE49-F238E27FC236}">
                  <a16:creationId xmlns:a16="http://schemas.microsoft.com/office/drawing/2014/main" id="{139D108D-AEA6-3F83-86D6-74590130FE2C}"/>
                </a:ext>
              </a:extLst>
            </p:cNvPr>
            <p:cNvSpPr/>
            <p:nvPr/>
          </p:nvSpPr>
          <p:spPr>
            <a:xfrm>
              <a:off x="-40508050" y="3736075"/>
              <a:ext cx="21300" cy="82725"/>
            </a:xfrm>
            <a:custGeom>
              <a:avLst/>
              <a:gdLst/>
              <a:ahLst/>
              <a:cxnLst/>
              <a:rect l="l" t="t" r="r" b="b"/>
              <a:pathLst>
                <a:path w="852" h="3309" extrusionOk="0">
                  <a:moveTo>
                    <a:pt x="1" y="1"/>
                  </a:moveTo>
                  <a:lnTo>
                    <a:pt x="1" y="3309"/>
                  </a:lnTo>
                  <a:lnTo>
                    <a:pt x="852" y="3309"/>
                  </a:lnTo>
                  <a:lnTo>
                    <a:pt x="85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7" name="Google Shape;5989;p71">
              <a:extLst>
                <a:ext uri="{FF2B5EF4-FFF2-40B4-BE49-F238E27FC236}">
                  <a16:creationId xmlns:a16="http://schemas.microsoft.com/office/drawing/2014/main" id="{42A1DB93-C430-E988-53B2-706EEF82B380}"/>
                </a:ext>
              </a:extLst>
            </p:cNvPr>
            <p:cNvSpPr/>
            <p:nvPr/>
          </p:nvSpPr>
          <p:spPr>
            <a:xfrm>
              <a:off x="-40466300" y="3736875"/>
              <a:ext cx="39400" cy="82725"/>
            </a:xfrm>
            <a:custGeom>
              <a:avLst/>
              <a:gdLst/>
              <a:ahLst/>
              <a:cxnLst/>
              <a:rect l="l" t="t" r="r" b="b"/>
              <a:pathLst>
                <a:path w="1576" h="3309" extrusionOk="0">
                  <a:moveTo>
                    <a:pt x="1" y="0"/>
                  </a:moveTo>
                  <a:lnTo>
                    <a:pt x="1" y="3308"/>
                  </a:lnTo>
                  <a:lnTo>
                    <a:pt x="1198" y="3308"/>
                  </a:lnTo>
                  <a:cubicBezTo>
                    <a:pt x="1387" y="3277"/>
                    <a:pt x="1576" y="3088"/>
                    <a:pt x="1576" y="2899"/>
                  </a:cubicBezTo>
                  <a:lnTo>
                    <a:pt x="1576" y="410"/>
                  </a:lnTo>
                  <a:cubicBezTo>
                    <a:pt x="1576" y="158"/>
                    <a:pt x="1387" y="0"/>
                    <a:pt x="11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8" name="Google Shape;5990;p71">
              <a:extLst>
                <a:ext uri="{FF2B5EF4-FFF2-40B4-BE49-F238E27FC236}">
                  <a16:creationId xmlns:a16="http://schemas.microsoft.com/office/drawing/2014/main" id="{83CD990C-6AC6-12CF-1935-78DE897D8DF8}"/>
                </a:ext>
              </a:extLst>
            </p:cNvPr>
            <p:cNvSpPr/>
            <p:nvPr/>
          </p:nvSpPr>
          <p:spPr>
            <a:xfrm>
              <a:off x="-40723050" y="3736075"/>
              <a:ext cx="194550" cy="82725"/>
            </a:xfrm>
            <a:custGeom>
              <a:avLst/>
              <a:gdLst/>
              <a:ahLst/>
              <a:cxnLst/>
              <a:rect l="l" t="t" r="r" b="b"/>
              <a:pathLst>
                <a:path w="7782" h="3309" extrusionOk="0">
                  <a:moveTo>
                    <a:pt x="441" y="1"/>
                  </a:moveTo>
                  <a:cubicBezTo>
                    <a:pt x="189" y="1"/>
                    <a:pt x="0" y="221"/>
                    <a:pt x="0" y="442"/>
                  </a:cubicBezTo>
                  <a:lnTo>
                    <a:pt x="0" y="2931"/>
                  </a:lnTo>
                  <a:cubicBezTo>
                    <a:pt x="0" y="3151"/>
                    <a:pt x="189" y="3309"/>
                    <a:pt x="441" y="3309"/>
                  </a:cubicBezTo>
                  <a:lnTo>
                    <a:pt x="7782" y="3309"/>
                  </a:lnTo>
                  <a:lnTo>
                    <a:pt x="77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9" name="Google Shape;5991;p71">
              <a:extLst>
                <a:ext uri="{FF2B5EF4-FFF2-40B4-BE49-F238E27FC236}">
                  <a16:creationId xmlns:a16="http://schemas.microsoft.com/office/drawing/2014/main" id="{09EEB383-9E26-DB9C-94CD-8DE02496AC8B}"/>
                </a:ext>
              </a:extLst>
            </p:cNvPr>
            <p:cNvSpPr/>
            <p:nvPr/>
          </p:nvSpPr>
          <p:spPr>
            <a:xfrm>
              <a:off x="-40681325" y="3839250"/>
              <a:ext cx="21300" cy="82725"/>
            </a:xfrm>
            <a:custGeom>
              <a:avLst/>
              <a:gdLst/>
              <a:ahLst/>
              <a:cxnLst/>
              <a:rect l="l" t="t" r="r" b="b"/>
              <a:pathLst>
                <a:path w="852" h="3309" extrusionOk="0">
                  <a:moveTo>
                    <a:pt x="1" y="1"/>
                  </a:moveTo>
                  <a:lnTo>
                    <a:pt x="1" y="3309"/>
                  </a:lnTo>
                  <a:lnTo>
                    <a:pt x="851" y="3309"/>
                  </a:lnTo>
                  <a:lnTo>
                    <a:pt x="85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0" name="Google Shape;5992;p71">
              <a:extLst>
                <a:ext uri="{FF2B5EF4-FFF2-40B4-BE49-F238E27FC236}">
                  <a16:creationId xmlns:a16="http://schemas.microsoft.com/office/drawing/2014/main" id="{5500F3AA-9724-5FA5-22B0-BBD2875F4396}"/>
                </a:ext>
              </a:extLst>
            </p:cNvPr>
            <p:cNvSpPr/>
            <p:nvPr/>
          </p:nvSpPr>
          <p:spPr>
            <a:xfrm>
              <a:off x="-40639575" y="3840825"/>
              <a:ext cx="190625" cy="81950"/>
            </a:xfrm>
            <a:custGeom>
              <a:avLst/>
              <a:gdLst/>
              <a:ahLst/>
              <a:cxnLst/>
              <a:rect l="l" t="t" r="r" b="b"/>
              <a:pathLst>
                <a:path w="7625" h="3278" extrusionOk="0">
                  <a:moveTo>
                    <a:pt x="1" y="1"/>
                  </a:moveTo>
                  <a:lnTo>
                    <a:pt x="1" y="3277"/>
                  </a:lnTo>
                  <a:lnTo>
                    <a:pt x="7247" y="3277"/>
                  </a:lnTo>
                  <a:cubicBezTo>
                    <a:pt x="7467" y="3277"/>
                    <a:pt x="7625" y="3057"/>
                    <a:pt x="7625" y="2868"/>
                  </a:cubicBezTo>
                  <a:lnTo>
                    <a:pt x="7625" y="379"/>
                  </a:lnTo>
                  <a:cubicBezTo>
                    <a:pt x="7625" y="158"/>
                    <a:pt x="7436" y="1"/>
                    <a:pt x="72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1" name="Google Shape;5993;p71">
              <a:extLst>
                <a:ext uri="{FF2B5EF4-FFF2-40B4-BE49-F238E27FC236}">
                  <a16:creationId xmlns:a16="http://schemas.microsoft.com/office/drawing/2014/main" id="{83BEF270-8281-04F9-6BA3-8DDE6FEC6B69}"/>
                </a:ext>
              </a:extLst>
            </p:cNvPr>
            <p:cNvSpPr/>
            <p:nvPr/>
          </p:nvSpPr>
          <p:spPr>
            <a:xfrm>
              <a:off x="-40745125" y="3840050"/>
              <a:ext cx="43350" cy="82725"/>
            </a:xfrm>
            <a:custGeom>
              <a:avLst/>
              <a:gdLst/>
              <a:ahLst/>
              <a:cxnLst/>
              <a:rect l="l" t="t" r="r" b="b"/>
              <a:pathLst>
                <a:path w="1734" h="3309" extrusionOk="0">
                  <a:moveTo>
                    <a:pt x="442" y="0"/>
                  </a:moveTo>
                  <a:cubicBezTo>
                    <a:pt x="190" y="0"/>
                    <a:pt x="1" y="189"/>
                    <a:pt x="1" y="378"/>
                  </a:cubicBezTo>
                  <a:lnTo>
                    <a:pt x="1" y="2867"/>
                  </a:lnTo>
                  <a:cubicBezTo>
                    <a:pt x="1" y="3088"/>
                    <a:pt x="190" y="3308"/>
                    <a:pt x="442" y="3308"/>
                  </a:cubicBezTo>
                  <a:lnTo>
                    <a:pt x="1734" y="3308"/>
                  </a:lnTo>
                  <a:lnTo>
                    <a:pt x="173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32" name="Google Shape;5994;p71">
            <a:extLst>
              <a:ext uri="{FF2B5EF4-FFF2-40B4-BE49-F238E27FC236}">
                <a16:creationId xmlns:a16="http://schemas.microsoft.com/office/drawing/2014/main" id="{AE3B469A-1613-3964-9B6F-1B71A197E09E}"/>
              </a:ext>
            </a:extLst>
          </p:cNvPr>
          <p:cNvGrpSpPr/>
          <p:nvPr/>
        </p:nvGrpSpPr>
        <p:grpSpPr>
          <a:xfrm>
            <a:off x="4609612" y="3249452"/>
            <a:ext cx="484691" cy="493571"/>
            <a:chOff x="-40742750" y="3972175"/>
            <a:chExt cx="311125" cy="316825"/>
          </a:xfrm>
          <a:solidFill>
            <a:schemeClr val="tx1"/>
          </a:solidFill>
        </p:grpSpPr>
        <p:sp>
          <p:nvSpPr>
            <p:cNvPr id="533" name="Google Shape;5995;p71">
              <a:extLst>
                <a:ext uri="{FF2B5EF4-FFF2-40B4-BE49-F238E27FC236}">
                  <a16:creationId xmlns:a16="http://schemas.microsoft.com/office/drawing/2014/main" id="{9A23C586-5AFA-8A92-CDCA-57DC352D9F2B}"/>
                </a:ext>
              </a:extLst>
            </p:cNvPr>
            <p:cNvSpPr/>
            <p:nvPr/>
          </p:nvSpPr>
          <p:spPr>
            <a:xfrm>
              <a:off x="-40699425" y="4118075"/>
              <a:ext cx="226850" cy="101625"/>
            </a:xfrm>
            <a:custGeom>
              <a:avLst/>
              <a:gdLst/>
              <a:ahLst/>
              <a:cxnLst/>
              <a:rect l="l" t="t" r="r" b="b"/>
              <a:pathLst>
                <a:path w="9074" h="4065" extrusionOk="0">
                  <a:moveTo>
                    <a:pt x="0" y="0"/>
                  </a:moveTo>
                  <a:lnTo>
                    <a:pt x="0" y="2017"/>
                  </a:lnTo>
                  <a:cubicBezTo>
                    <a:pt x="0" y="3529"/>
                    <a:pt x="2741" y="4065"/>
                    <a:pt x="4505" y="4065"/>
                  </a:cubicBezTo>
                  <a:cubicBezTo>
                    <a:pt x="6774" y="4065"/>
                    <a:pt x="9074" y="3371"/>
                    <a:pt x="9074" y="2017"/>
                  </a:cubicBezTo>
                  <a:lnTo>
                    <a:pt x="9074" y="0"/>
                  </a:lnTo>
                  <a:lnTo>
                    <a:pt x="5135" y="2237"/>
                  </a:lnTo>
                  <a:cubicBezTo>
                    <a:pt x="4953" y="2359"/>
                    <a:pt x="4748" y="2415"/>
                    <a:pt x="4546" y="2415"/>
                  </a:cubicBezTo>
                  <a:cubicBezTo>
                    <a:pt x="4330" y="2415"/>
                    <a:pt x="4117" y="2351"/>
                    <a:pt x="3938" y="2237"/>
                  </a:cubicBezTo>
                  <a:cubicBezTo>
                    <a:pt x="3623" y="2048"/>
                    <a:pt x="315" y="22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4" name="Google Shape;5996;p71">
              <a:extLst>
                <a:ext uri="{FF2B5EF4-FFF2-40B4-BE49-F238E27FC236}">
                  <a16:creationId xmlns:a16="http://schemas.microsoft.com/office/drawing/2014/main" id="{C083EF35-B380-281C-372B-02D5C5CBCD6F}"/>
                </a:ext>
              </a:extLst>
            </p:cNvPr>
            <p:cNvSpPr/>
            <p:nvPr/>
          </p:nvSpPr>
          <p:spPr>
            <a:xfrm>
              <a:off x="-40742750" y="3972175"/>
              <a:ext cx="311125" cy="316825"/>
            </a:xfrm>
            <a:custGeom>
              <a:avLst/>
              <a:gdLst/>
              <a:ahLst/>
              <a:cxnLst/>
              <a:rect l="l" t="t" r="r" b="b"/>
              <a:pathLst>
                <a:path w="12445" h="12673" extrusionOk="0">
                  <a:moveTo>
                    <a:pt x="6254" y="0"/>
                  </a:moveTo>
                  <a:cubicBezTo>
                    <a:pt x="6183" y="0"/>
                    <a:pt x="6112" y="24"/>
                    <a:pt x="6049" y="71"/>
                  </a:cubicBezTo>
                  <a:lnTo>
                    <a:pt x="284" y="3379"/>
                  </a:lnTo>
                  <a:cubicBezTo>
                    <a:pt x="0" y="3537"/>
                    <a:pt x="0" y="3915"/>
                    <a:pt x="284" y="4072"/>
                  </a:cubicBezTo>
                  <a:lnTo>
                    <a:pt x="6049" y="7380"/>
                  </a:lnTo>
                  <a:cubicBezTo>
                    <a:pt x="6112" y="7427"/>
                    <a:pt x="6183" y="7451"/>
                    <a:pt x="6254" y="7451"/>
                  </a:cubicBezTo>
                  <a:cubicBezTo>
                    <a:pt x="6325" y="7451"/>
                    <a:pt x="6396" y="7427"/>
                    <a:pt x="6459" y="7380"/>
                  </a:cubicBezTo>
                  <a:cubicBezTo>
                    <a:pt x="11374" y="4545"/>
                    <a:pt x="11626" y="4419"/>
                    <a:pt x="11626" y="4419"/>
                  </a:cubicBezTo>
                  <a:lnTo>
                    <a:pt x="11626" y="12263"/>
                  </a:lnTo>
                  <a:cubicBezTo>
                    <a:pt x="11657" y="12515"/>
                    <a:pt x="11846" y="12673"/>
                    <a:pt x="12035" y="12673"/>
                  </a:cubicBezTo>
                  <a:cubicBezTo>
                    <a:pt x="12287" y="12673"/>
                    <a:pt x="12445" y="12452"/>
                    <a:pt x="12445" y="12263"/>
                  </a:cubicBezTo>
                  <a:lnTo>
                    <a:pt x="12445" y="3726"/>
                  </a:lnTo>
                  <a:cubicBezTo>
                    <a:pt x="12445" y="3568"/>
                    <a:pt x="12319" y="3411"/>
                    <a:pt x="12256" y="3379"/>
                  </a:cubicBezTo>
                  <a:lnTo>
                    <a:pt x="6459" y="71"/>
                  </a:lnTo>
                  <a:cubicBezTo>
                    <a:pt x="6396" y="24"/>
                    <a:pt x="6325" y="0"/>
                    <a:pt x="62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35" name="Google Shape;5997;p71">
            <a:extLst>
              <a:ext uri="{FF2B5EF4-FFF2-40B4-BE49-F238E27FC236}">
                <a16:creationId xmlns:a16="http://schemas.microsoft.com/office/drawing/2014/main" id="{3067B31E-5F4F-00C7-A868-A25975328E22}"/>
              </a:ext>
            </a:extLst>
          </p:cNvPr>
          <p:cNvGrpSpPr/>
          <p:nvPr/>
        </p:nvGrpSpPr>
        <p:grpSpPr>
          <a:xfrm>
            <a:off x="2986495" y="3849676"/>
            <a:ext cx="355856" cy="493299"/>
            <a:chOff x="-38860325" y="3221750"/>
            <a:chExt cx="228425" cy="316650"/>
          </a:xfrm>
          <a:solidFill>
            <a:schemeClr val="tx1"/>
          </a:solidFill>
        </p:grpSpPr>
        <p:sp>
          <p:nvSpPr>
            <p:cNvPr id="536" name="Google Shape;5998;p71">
              <a:extLst>
                <a:ext uri="{FF2B5EF4-FFF2-40B4-BE49-F238E27FC236}">
                  <a16:creationId xmlns:a16="http://schemas.microsoft.com/office/drawing/2014/main" id="{E291F0F4-E1A2-5E5A-94F4-1F01D4670B67}"/>
                </a:ext>
              </a:extLst>
            </p:cNvPr>
            <p:cNvSpPr/>
            <p:nvPr/>
          </p:nvSpPr>
          <p:spPr>
            <a:xfrm>
              <a:off x="-38735875" y="3222550"/>
              <a:ext cx="103975" cy="123675"/>
            </a:xfrm>
            <a:custGeom>
              <a:avLst/>
              <a:gdLst/>
              <a:ahLst/>
              <a:cxnLst/>
              <a:rect l="l" t="t" r="r" b="b"/>
              <a:pathLst>
                <a:path w="4159" h="4947" extrusionOk="0">
                  <a:moveTo>
                    <a:pt x="0" y="0"/>
                  </a:moveTo>
                  <a:lnTo>
                    <a:pt x="0" y="2552"/>
                  </a:lnTo>
                  <a:cubicBezTo>
                    <a:pt x="473" y="2710"/>
                    <a:pt x="851" y="3182"/>
                    <a:pt x="851" y="3750"/>
                  </a:cubicBezTo>
                  <a:lnTo>
                    <a:pt x="851" y="4947"/>
                  </a:lnTo>
                  <a:lnTo>
                    <a:pt x="4159" y="4947"/>
                  </a:lnTo>
                  <a:lnTo>
                    <a:pt x="4159" y="3687"/>
                  </a:lnTo>
                  <a:cubicBezTo>
                    <a:pt x="4159" y="1639"/>
                    <a:pt x="2489" y="0"/>
                    <a:pt x="4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7" name="Google Shape;5999;p71">
              <a:extLst>
                <a:ext uri="{FF2B5EF4-FFF2-40B4-BE49-F238E27FC236}">
                  <a16:creationId xmlns:a16="http://schemas.microsoft.com/office/drawing/2014/main" id="{D8A2348F-41E2-385F-A87B-C3F36578288D}"/>
                </a:ext>
              </a:extLst>
            </p:cNvPr>
            <p:cNvSpPr/>
            <p:nvPr/>
          </p:nvSpPr>
          <p:spPr>
            <a:xfrm>
              <a:off x="-38756375" y="3302875"/>
              <a:ext cx="22075" cy="63050"/>
            </a:xfrm>
            <a:custGeom>
              <a:avLst/>
              <a:gdLst/>
              <a:ahLst/>
              <a:cxnLst/>
              <a:rect l="l" t="t" r="r" b="b"/>
              <a:pathLst>
                <a:path w="883" h="2522" extrusionOk="0">
                  <a:moveTo>
                    <a:pt x="474" y="1"/>
                  </a:moveTo>
                  <a:cubicBezTo>
                    <a:pt x="253" y="1"/>
                    <a:pt x="95" y="222"/>
                    <a:pt x="95" y="442"/>
                  </a:cubicBezTo>
                  <a:lnTo>
                    <a:pt x="95" y="2112"/>
                  </a:lnTo>
                  <a:cubicBezTo>
                    <a:pt x="1" y="2332"/>
                    <a:pt x="190" y="2521"/>
                    <a:pt x="442" y="2521"/>
                  </a:cubicBezTo>
                  <a:cubicBezTo>
                    <a:pt x="663" y="2521"/>
                    <a:pt x="820" y="2332"/>
                    <a:pt x="883" y="2112"/>
                  </a:cubicBezTo>
                  <a:lnTo>
                    <a:pt x="883" y="442"/>
                  </a:lnTo>
                  <a:cubicBezTo>
                    <a:pt x="883" y="222"/>
                    <a:pt x="663" y="64"/>
                    <a:pt x="4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8" name="Google Shape;6000;p71">
              <a:extLst>
                <a:ext uri="{FF2B5EF4-FFF2-40B4-BE49-F238E27FC236}">
                  <a16:creationId xmlns:a16="http://schemas.microsoft.com/office/drawing/2014/main" id="{4AF8A84B-BCA4-8DBD-7654-AE0536A6A06A}"/>
                </a:ext>
              </a:extLst>
            </p:cNvPr>
            <p:cNvSpPr/>
            <p:nvPr/>
          </p:nvSpPr>
          <p:spPr>
            <a:xfrm>
              <a:off x="-38859550" y="3221750"/>
              <a:ext cx="103200" cy="122900"/>
            </a:xfrm>
            <a:custGeom>
              <a:avLst/>
              <a:gdLst/>
              <a:ahLst/>
              <a:cxnLst/>
              <a:rect l="l" t="t" r="r" b="b"/>
              <a:pathLst>
                <a:path w="4128" h="4916" extrusionOk="0">
                  <a:moveTo>
                    <a:pt x="3687" y="1"/>
                  </a:moveTo>
                  <a:cubicBezTo>
                    <a:pt x="1671" y="1"/>
                    <a:pt x="1" y="1639"/>
                    <a:pt x="1" y="3687"/>
                  </a:cubicBezTo>
                  <a:lnTo>
                    <a:pt x="1" y="4916"/>
                  </a:lnTo>
                  <a:lnTo>
                    <a:pt x="3309" y="4916"/>
                  </a:lnTo>
                  <a:lnTo>
                    <a:pt x="3309" y="3687"/>
                  </a:lnTo>
                  <a:cubicBezTo>
                    <a:pt x="3309" y="3151"/>
                    <a:pt x="3655" y="2710"/>
                    <a:pt x="4128" y="2521"/>
                  </a:cubicBezTo>
                  <a:lnTo>
                    <a:pt x="41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9" name="Google Shape;6001;p71">
              <a:extLst>
                <a:ext uri="{FF2B5EF4-FFF2-40B4-BE49-F238E27FC236}">
                  <a16:creationId xmlns:a16="http://schemas.microsoft.com/office/drawing/2014/main" id="{0E0EF777-D46E-6D16-8514-83B3CF74A04B}"/>
                </a:ext>
              </a:extLst>
            </p:cNvPr>
            <p:cNvSpPr/>
            <p:nvPr/>
          </p:nvSpPr>
          <p:spPr>
            <a:xfrm>
              <a:off x="-38860325" y="3367475"/>
              <a:ext cx="228425" cy="170925"/>
            </a:xfrm>
            <a:custGeom>
              <a:avLst/>
              <a:gdLst/>
              <a:ahLst/>
              <a:cxnLst/>
              <a:rect l="l" t="t" r="r" b="b"/>
              <a:pathLst>
                <a:path w="9137" h="6837" extrusionOk="0">
                  <a:moveTo>
                    <a:pt x="0" y="0"/>
                  </a:moveTo>
                  <a:lnTo>
                    <a:pt x="0" y="3151"/>
                  </a:lnTo>
                  <a:cubicBezTo>
                    <a:pt x="0" y="5199"/>
                    <a:pt x="1639" y="6837"/>
                    <a:pt x="3686" y="6837"/>
                  </a:cubicBezTo>
                  <a:lnTo>
                    <a:pt x="5356" y="6837"/>
                  </a:lnTo>
                  <a:cubicBezTo>
                    <a:pt x="7467" y="6837"/>
                    <a:pt x="9137" y="5199"/>
                    <a:pt x="9137" y="3151"/>
                  </a:cubicBezTo>
                  <a:lnTo>
                    <a:pt x="9137" y="0"/>
                  </a:lnTo>
                  <a:lnTo>
                    <a:pt x="5734" y="0"/>
                  </a:lnTo>
                  <a:cubicBezTo>
                    <a:pt x="5577" y="473"/>
                    <a:pt x="5104" y="819"/>
                    <a:pt x="4568" y="819"/>
                  </a:cubicBezTo>
                  <a:cubicBezTo>
                    <a:pt x="4001" y="819"/>
                    <a:pt x="3560" y="473"/>
                    <a:pt x="33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40" name="Google Shape;6002;p71">
            <a:extLst>
              <a:ext uri="{FF2B5EF4-FFF2-40B4-BE49-F238E27FC236}">
                <a16:creationId xmlns:a16="http://schemas.microsoft.com/office/drawing/2014/main" id="{1394C26F-2F42-8161-B524-274910AEC02D}"/>
              </a:ext>
            </a:extLst>
          </p:cNvPr>
          <p:cNvGrpSpPr/>
          <p:nvPr/>
        </p:nvGrpSpPr>
        <p:grpSpPr>
          <a:xfrm>
            <a:off x="2920905" y="4465753"/>
            <a:ext cx="506775" cy="489481"/>
            <a:chOff x="-38905225" y="3591875"/>
            <a:chExt cx="325300" cy="314200"/>
          </a:xfrm>
          <a:solidFill>
            <a:schemeClr val="tx1"/>
          </a:solidFill>
        </p:grpSpPr>
        <p:sp>
          <p:nvSpPr>
            <p:cNvPr id="541" name="Google Shape;6003;p71">
              <a:extLst>
                <a:ext uri="{FF2B5EF4-FFF2-40B4-BE49-F238E27FC236}">
                  <a16:creationId xmlns:a16="http://schemas.microsoft.com/office/drawing/2014/main" id="{8A4F0C61-F717-1FA8-0F8A-C98DD1943A8C}"/>
                </a:ext>
              </a:extLst>
            </p:cNvPr>
            <p:cNvSpPr/>
            <p:nvPr/>
          </p:nvSpPr>
          <p:spPr>
            <a:xfrm>
              <a:off x="-38716975" y="3591875"/>
              <a:ext cx="137050" cy="131625"/>
            </a:xfrm>
            <a:custGeom>
              <a:avLst/>
              <a:gdLst/>
              <a:ahLst/>
              <a:cxnLst/>
              <a:rect l="l" t="t" r="r" b="b"/>
              <a:pathLst>
                <a:path w="5482" h="5265" extrusionOk="0">
                  <a:moveTo>
                    <a:pt x="1543" y="1"/>
                  </a:moveTo>
                  <a:cubicBezTo>
                    <a:pt x="987" y="1"/>
                    <a:pt x="447" y="38"/>
                    <a:pt x="0" y="98"/>
                  </a:cubicBezTo>
                  <a:lnTo>
                    <a:pt x="5167" y="5265"/>
                  </a:lnTo>
                  <a:cubicBezTo>
                    <a:pt x="5482" y="3311"/>
                    <a:pt x="5198" y="1326"/>
                    <a:pt x="4568" y="696"/>
                  </a:cubicBezTo>
                  <a:cubicBezTo>
                    <a:pt x="4029" y="178"/>
                    <a:pt x="2751" y="1"/>
                    <a:pt x="15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2" name="Google Shape;6004;p71">
              <a:extLst>
                <a:ext uri="{FF2B5EF4-FFF2-40B4-BE49-F238E27FC236}">
                  <a16:creationId xmlns:a16="http://schemas.microsoft.com/office/drawing/2014/main" id="{54A158A9-A80F-645B-9D71-C4E822E130F3}"/>
                </a:ext>
              </a:extLst>
            </p:cNvPr>
            <p:cNvSpPr/>
            <p:nvPr/>
          </p:nvSpPr>
          <p:spPr>
            <a:xfrm>
              <a:off x="-38905225" y="3774675"/>
              <a:ext cx="137075" cy="131400"/>
            </a:xfrm>
            <a:custGeom>
              <a:avLst/>
              <a:gdLst/>
              <a:ahLst/>
              <a:cxnLst/>
              <a:rect l="l" t="t" r="r" b="b"/>
              <a:pathLst>
                <a:path w="5483" h="5256" extrusionOk="0">
                  <a:moveTo>
                    <a:pt x="316" y="0"/>
                  </a:moveTo>
                  <a:lnTo>
                    <a:pt x="316" y="0"/>
                  </a:lnTo>
                  <a:cubicBezTo>
                    <a:pt x="0" y="1922"/>
                    <a:pt x="253" y="3907"/>
                    <a:pt x="914" y="4569"/>
                  </a:cubicBezTo>
                  <a:cubicBezTo>
                    <a:pt x="1376" y="5031"/>
                    <a:pt x="2601" y="5256"/>
                    <a:pt x="3967" y="5256"/>
                  </a:cubicBezTo>
                  <a:cubicBezTo>
                    <a:pt x="4464" y="5256"/>
                    <a:pt x="4979" y="5226"/>
                    <a:pt x="5482" y="5167"/>
                  </a:cubicBezTo>
                  <a:lnTo>
                    <a:pt x="31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3" name="Google Shape;6005;p71">
              <a:extLst>
                <a:ext uri="{FF2B5EF4-FFF2-40B4-BE49-F238E27FC236}">
                  <a16:creationId xmlns:a16="http://schemas.microsoft.com/office/drawing/2014/main" id="{31357055-8871-5254-42AE-DB39819C6333}"/>
                </a:ext>
              </a:extLst>
            </p:cNvPr>
            <p:cNvSpPr/>
            <p:nvPr/>
          </p:nvSpPr>
          <p:spPr>
            <a:xfrm>
              <a:off x="-38891050" y="3599025"/>
              <a:ext cx="298525" cy="300900"/>
            </a:xfrm>
            <a:custGeom>
              <a:avLst/>
              <a:gdLst/>
              <a:ahLst/>
              <a:cxnLst/>
              <a:rect l="l" t="t" r="r" b="b"/>
              <a:pathLst>
                <a:path w="11941" h="12036" extrusionOk="0">
                  <a:moveTo>
                    <a:pt x="6349" y="2687"/>
                  </a:moveTo>
                  <a:cubicBezTo>
                    <a:pt x="6459" y="2687"/>
                    <a:pt x="6569" y="2726"/>
                    <a:pt x="6648" y="2805"/>
                  </a:cubicBezTo>
                  <a:lnTo>
                    <a:pt x="7593" y="3750"/>
                  </a:lnTo>
                  <a:lnTo>
                    <a:pt x="7719" y="3655"/>
                  </a:lnTo>
                  <a:cubicBezTo>
                    <a:pt x="7798" y="3577"/>
                    <a:pt x="7908" y="3537"/>
                    <a:pt x="8019" y="3537"/>
                  </a:cubicBezTo>
                  <a:cubicBezTo>
                    <a:pt x="8129" y="3537"/>
                    <a:pt x="8239" y="3577"/>
                    <a:pt x="8318" y="3655"/>
                  </a:cubicBezTo>
                  <a:cubicBezTo>
                    <a:pt x="8475" y="3813"/>
                    <a:pt x="8475" y="4065"/>
                    <a:pt x="8318" y="4222"/>
                  </a:cubicBezTo>
                  <a:lnTo>
                    <a:pt x="8192" y="4348"/>
                  </a:lnTo>
                  <a:lnTo>
                    <a:pt x="9137" y="5294"/>
                  </a:lnTo>
                  <a:cubicBezTo>
                    <a:pt x="9295" y="5451"/>
                    <a:pt x="9295" y="5735"/>
                    <a:pt x="9137" y="5892"/>
                  </a:cubicBezTo>
                  <a:cubicBezTo>
                    <a:pt x="9058" y="5971"/>
                    <a:pt x="8948" y="6010"/>
                    <a:pt x="8838" y="6010"/>
                  </a:cubicBezTo>
                  <a:cubicBezTo>
                    <a:pt x="8727" y="6010"/>
                    <a:pt x="8617" y="5971"/>
                    <a:pt x="8538" y="5892"/>
                  </a:cubicBezTo>
                  <a:lnTo>
                    <a:pt x="7593" y="4947"/>
                  </a:lnTo>
                  <a:lnTo>
                    <a:pt x="6522" y="6018"/>
                  </a:lnTo>
                  <a:lnTo>
                    <a:pt x="7467" y="6963"/>
                  </a:lnTo>
                  <a:cubicBezTo>
                    <a:pt x="7625" y="7089"/>
                    <a:pt x="7625" y="7373"/>
                    <a:pt x="7467" y="7530"/>
                  </a:cubicBezTo>
                  <a:cubicBezTo>
                    <a:pt x="7388" y="7609"/>
                    <a:pt x="7286" y="7649"/>
                    <a:pt x="7184" y="7649"/>
                  </a:cubicBezTo>
                  <a:cubicBezTo>
                    <a:pt x="7081" y="7649"/>
                    <a:pt x="6979" y="7609"/>
                    <a:pt x="6900" y="7530"/>
                  </a:cubicBezTo>
                  <a:lnTo>
                    <a:pt x="5955" y="6585"/>
                  </a:lnTo>
                  <a:lnTo>
                    <a:pt x="4884" y="7656"/>
                  </a:lnTo>
                  <a:lnTo>
                    <a:pt x="5829" y="8602"/>
                  </a:lnTo>
                  <a:cubicBezTo>
                    <a:pt x="5987" y="8759"/>
                    <a:pt x="5987" y="9043"/>
                    <a:pt x="5829" y="9200"/>
                  </a:cubicBezTo>
                  <a:cubicBezTo>
                    <a:pt x="5750" y="9279"/>
                    <a:pt x="5640" y="9318"/>
                    <a:pt x="5530" y="9318"/>
                  </a:cubicBezTo>
                  <a:cubicBezTo>
                    <a:pt x="5419" y="9318"/>
                    <a:pt x="5309" y="9279"/>
                    <a:pt x="5230" y="9200"/>
                  </a:cubicBezTo>
                  <a:lnTo>
                    <a:pt x="4285" y="8255"/>
                  </a:lnTo>
                  <a:lnTo>
                    <a:pt x="4159" y="8381"/>
                  </a:lnTo>
                  <a:cubicBezTo>
                    <a:pt x="4080" y="8460"/>
                    <a:pt x="3978" y="8499"/>
                    <a:pt x="3876" y="8499"/>
                  </a:cubicBezTo>
                  <a:cubicBezTo>
                    <a:pt x="3773" y="8499"/>
                    <a:pt x="3671" y="8460"/>
                    <a:pt x="3592" y="8381"/>
                  </a:cubicBezTo>
                  <a:cubicBezTo>
                    <a:pt x="3435" y="8224"/>
                    <a:pt x="3435" y="7940"/>
                    <a:pt x="3592" y="7782"/>
                  </a:cubicBezTo>
                  <a:lnTo>
                    <a:pt x="3687" y="7656"/>
                  </a:lnTo>
                  <a:lnTo>
                    <a:pt x="2742" y="6711"/>
                  </a:lnTo>
                  <a:cubicBezTo>
                    <a:pt x="2584" y="6554"/>
                    <a:pt x="2584" y="6270"/>
                    <a:pt x="2742" y="6113"/>
                  </a:cubicBezTo>
                  <a:cubicBezTo>
                    <a:pt x="2820" y="6034"/>
                    <a:pt x="2931" y="5995"/>
                    <a:pt x="3041" y="5995"/>
                  </a:cubicBezTo>
                  <a:cubicBezTo>
                    <a:pt x="3151" y="5995"/>
                    <a:pt x="3261" y="6034"/>
                    <a:pt x="3340" y="6113"/>
                  </a:cubicBezTo>
                  <a:lnTo>
                    <a:pt x="4285" y="7058"/>
                  </a:lnTo>
                  <a:lnTo>
                    <a:pt x="5356" y="6018"/>
                  </a:lnTo>
                  <a:lnTo>
                    <a:pt x="4411" y="5073"/>
                  </a:lnTo>
                  <a:cubicBezTo>
                    <a:pt x="4254" y="4916"/>
                    <a:pt x="4254" y="4632"/>
                    <a:pt x="4411" y="4474"/>
                  </a:cubicBezTo>
                  <a:cubicBezTo>
                    <a:pt x="4490" y="4396"/>
                    <a:pt x="4600" y="4356"/>
                    <a:pt x="4711" y="4356"/>
                  </a:cubicBezTo>
                  <a:cubicBezTo>
                    <a:pt x="4821" y="4356"/>
                    <a:pt x="4931" y="4396"/>
                    <a:pt x="5010" y="4474"/>
                  </a:cubicBezTo>
                  <a:lnTo>
                    <a:pt x="5955" y="5420"/>
                  </a:lnTo>
                  <a:lnTo>
                    <a:pt x="6995" y="4348"/>
                  </a:lnTo>
                  <a:lnTo>
                    <a:pt x="6050" y="3403"/>
                  </a:lnTo>
                  <a:cubicBezTo>
                    <a:pt x="5892" y="3246"/>
                    <a:pt x="5892" y="2962"/>
                    <a:pt x="6050" y="2805"/>
                  </a:cubicBezTo>
                  <a:cubicBezTo>
                    <a:pt x="6128" y="2726"/>
                    <a:pt x="6239" y="2687"/>
                    <a:pt x="6349" y="2687"/>
                  </a:cubicBezTo>
                  <a:close/>
                  <a:moveTo>
                    <a:pt x="5987" y="1"/>
                  </a:moveTo>
                  <a:cubicBezTo>
                    <a:pt x="2805" y="757"/>
                    <a:pt x="788" y="3025"/>
                    <a:pt x="1" y="6081"/>
                  </a:cubicBezTo>
                  <a:lnTo>
                    <a:pt x="5955" y="12036"/>
                  </a:lnTo>
                  <a:cubicBezTo>
                    <a:pt x="9106" y="11248"/>
                    <a:pt x="11153" y="9043"/>
                    <a:pt x="11941" y="5955"/>
                  </a:cubicBezTo>
                  <a:lnTo>
                    <a:pt x="59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544" name="Google Shape;6006;p71">
            <a:extLst>
              <a:ext uri="{FF2B5EF4-FFF2-40B4-BE49-F238E27FC236}">
                <a16:creationId xmlns:a16="http://schemas.microsoft.com/office/drawing/2014/main" id="{B40DC1EE-7CE5-9AD5-1A63-4A3E90670883}"/>
              </a:ext>
            </a:extLst>
          </p:cNvPr>
          <p:cNvSpPr/>
          <p:nvPr/>
        </p:nvSpPr>
        <p:spPr>
          <a:xfrm>
            <a:off x="2931321" y="5145457"/>
            <a:ext cx="493299" cy="417236"/>
          </a:xfrm>
          <a:custGeom>
            <a:avLst/>
            <a:gdLst/>
            <a:ahLst/>
            <a:cxnLst/>
            <a:rect l="l" t="t" r="r" b="b"/>
            <a:pathLst>
              <a:path w="12666" h="10713" extrusionOk="0">
                <a:moveTo>
                  <a:pt x="1765" y="3309"/>
                </a:moveTo>
                <a:lnTo>
                  <a:pt x="1765" y="7058"/>
                </a:lnTo>
                <a:cubicBezTo>
                  <a:pt x="1765" y="7278"/>
                  <a:pt x="1954" y="7436"/>
                  <a:pt x="2206" y="7436"/>
                </a:cubicBezTo>
                <a:lnTo>
                  <a:pt x="2615" y="7436"/>
                </a:lnTo>
                <a:lnTo>
                  <a:pt x="2615" y="9925"/>
                </a:lnTo>
                <a:lnTo>
                  <a:pt x="788" y="9925"/>
                </a:lnTo>
                <a:lnTo>
                  <a:pt x="788" y="3309"/>
                </a:lnTo>
                <a:close/>
                <a:moveTo>
                  <a:pt x="5073" y="3309"/>
                </a:moveTo>
                <a:lnTo>
                  <a:pt x="5073" y="7058"/>
                </a:lnTo>
                <a:cubicBezTo>
                  <a:pt x="5073" y="7278"/>
                  <a:pt x="5262" y="7436"/>
                  <a:pt x="5514" y="7436"/>
                </a:cubicBezTo>
                <a:lnTo>
                  <a:pt x="5892" y="7436"/>
                </a:lnTo>
                <a:lnTo>
                  <a:pt x="5892" y="9925"/>
                </a:lnTo>
                <a:lnTo>
                  <a:pt x="3403" y="9925"/>
                </a:lnTo>
                <a:lnTo>
                  <a:pt x="3403" y="7436"/>
                </a:lnTo>
                <a:lnTo>
                  <a:pt x="3813" y="7436"/>
                </a:lnTo>
                <a:cubicBezTo>
                  <a:pt x="4033" y="7436"/>
                  <a:pt x="4254" y="7247"/>
                  <a:pt x="4254" y="7058"/>
                </a:cubicBezTo>
                <a:lnTo>
                  <a:pt x="4254" y="3309"/>
                </a:lnTo>
                <a:close/>
                <a:moveTo>
                  <a:pt x="8412" y="3309"/>
                </a:moveTo>
                <a:lnTo>
                  <a:pt x="8412" y="7058"/>
                </a:lnTo>
                <a:cubicBezTo>
                  <a:pt x="8412" y="7278"/>
                  <a:pt x="8601" y="7436"/>
                  <a:pt x="8853" y="7436"/>
                </a:cubicBezTo>
                <a:lnTo>
                  <a:pt x="9294" y="7436"/>
                </a:lnTo>
                <a:lnTo>
                  <a:pt x="9294" y="9925"/>
                </a:lnTo>
                <a:lnTo>
                  <a:pt x="6711" y="9925"/>
                </a:lnTo>
                <a:lnTo>
                  <a:pt x="6711" y="7436"/>
                </a:lnTo>
                <a:lnTo>
                  <a:pt x="7152" y="7436"/>
                </a:lnTo>
                <a:cubicBezTo>
                  <a:pt x="7404" y="7436"/>
                  <a:pt x="7593" y="7247"/>
                  <a:pt x="7593" y="7058"/>
                </a:cubicBezTo>
                <a:lnTo>
                  <a:pt x="7593" y="3309"/>
                </a:lnTo>
                <a:close/>
                <a:moveTo>
                  <a:pt x="11815" y="3309"/>
                </a:moveTo>
                <a:lnTo>
                  <a:pt x="11815" y="9925"/>
                </a:lnTo>
                <a:lnTo>
                  <a:pt x="9988" y="9925"/>
                </a:lnTo>
                <a:lnTo>
                  <a:pt x="9988" y="7436"/>
                </a:lnTo>
                <a:lnTo>
                  <a:pt x="10429" y="7436"/>
                </a:lnTo>
                <a:cubicBezTo>
                  <a:pt x="10649" y="7436"/>
                  <a:pt x="10870" y="7247"/>
                  <a:pt x="10870" y="7058"/>
                </a:cubicBezTo>
                <a:lnTo>
                  <a:pt x="10870" y="3309"/>
                </a:lnTo>
                <a:close/>
                <a:moveTo>
                  <a:pt x="379" y="1"/>
                </a:moveTo>
                <a:cubicBezTo>
                  <a:pt x="158" y="1"/>
                  <a:pt x="1" y="190"/>
                  <a:pt x="1" y="379"/>
                </a:cubicBezTo>
                <a:lnTo>
                  <a:pt x="1" y="10334"/>
                </a:lnTo>
                <a:cubicBezTo>
                  <a:pt x="1" y="10555"/>
                  <a:pt x="190" y="10712"/>
                  <a:pt x="379" y="10712"/>
                </a:cubicBezTo>
                <a:lnTo>
                  <a:pt x="12224" y="10712"/>
                </a:lnTo>
                <a:cubicBezTo>
                  <a:pt x="12476" y="10712"/>
                  <a:pt x="12665" y="10523"/>
                  <a:pt x="12665" y="10334"/>
                </a:cubicBezTo>
                <a:lnTo>
                  <a:pt x="12665" y="379"/>
                </a:lnTo>
                <a:cubicBezTo>
                  <a:pt x="12634" y="190"/>
                  <a:pt x="12445" y="1"/>
                  <a:pt x="12224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545" name="Google Shape;6007;p71">
            <a:extLst>
              <a:ext uri="{FF2B5EF4-FFF2-40B4-BE49-F238E27FC236}">
                <a16:creationId xmlns:a16="http://schemas.microsoft.com/office/drawing/2014/main" id="{5EF91747-6C84-94F3-1E6F-10424F960D46}"/>
              </a:ext>
            </a:extLst>
          </p:cNvPr>
          <p:cNvGrpSpPr/>
          <p:nvPr/>
        </p:nvGrpSpPr>
        <p:grpSpPr>
          <a:xfrm>
            <a:off x="5329904" y="4445859"/>
            <a:ext cx="387753" cy="492987"/>
            <a:chOff x="-37370925" y="3579105"/>
            <a:chExt cx="248900" cy="316450"/>
          </a:xfrm>
          <a:solidFill>
            <a:schemeClr val="tx1"/>
          </a:solidFill>
        </p:grpSpPr>
        <p:sp>
          <p:nvSpPr>
            <p:cNvPr id="546" name="Google Shape;6008;p71">
              <a:extLst>
                <a:ext uri="{FF2B5EF4-FFF2-40B4-BE49-F238E27FC236}">
                  <a16:creationId xmlns:a16="http://schemas.microsoft.com/office/drawing/2014/main" id="{F0A635EF-C3CD-5F19-F3DB-BDA5C6E7C190}"/>
                </a:ext>
              </a:extLst>
            </p:cNvPr>
            <p:cNvSpPr/>
            <p:nvPr/>
          </p:nvSpPr>
          <p:spPr>
            <a:xfrm>
              <a:off x="-37268550" y="3671055"/>
              <a:ext cx="83525" cy="82525"/>
            </a:xfrm>
            <a:custGeom>
              <a:avLst/>
              <a:gdLst/>
              <a:ahLst/>
              <a:cxnLst/>
              <a:rect l="l" t="t" r="r" b="b"/>
              <a:pathLst>
                <a:path w="3341" h="3301" extrusionOk="0">
                  <a:moveTo>
                    <a:pt x="2238" y="1"/>
                  </a:moveTo>
                  <a:lnTo>
                    <a:pt x="1" y="2237"/>
                  </a:lnTo>
                  <a:lnTo>
                    <a:pt x="946" y="3183"/>
                  </a:lnTo>
                  <a:cubicBezTo>
                    <a:pt x="1040" y="3261"/>
                    <a:pt x="1151" y="3301"/>
                    <a:pt x="1257" y="3301"/>
                  </a:cubicBezTo>
                  <a:cubicBezTo>
                    <a:pt x="1363" y="3301"/>
                    <a:pt x="1466" y="3261"/>
                    <a:pt x="1545" y="3183"/>
                  </a:cubicBezTo>
                  <a:lnTo>
                    <a:pt x="3183" y="1544"/>
                  </a:lnTo>
                  <a:cubicBezTo>
                    <a:pt x="3340" y="1387"/>
                    <a:pt x="3340" y="1103"/>
                    <a:pt x="3183" y="946"/>
                  </a:cubicBezTo>
                  <a:lnTo>
                    <a:pt x="223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7" name="Google Shape;6009;p71">
              <a:extLst>
                <a:ext uri="{FF2B5EF4-FFF2-40B4-BE49-F238E27FC236}">
                  <a16:creationId xmlns:a16="http://schemas.microsoft.com/office/drawing/2014/main" id="{19E26627-4AC4-FA3B-6DA7-16BB123D696A}"/>
                </a:ext>
              </a:extLst>
            </p:cNvPr>
            <p:cNvSpPr/>
            <p:nvPr/>
          </p:nvSpPr>
          <p:spPr>
            <a:xfrm>
              <a:off x="-37370925" y="3579105"/>
              <a:ext cx="248900" cy="316450"/>
            </a:xfrm>
            <a:custGeom>
              <a:avLst/>
              <a:gdLst/>
              <a:ahLst/>
              <a:cxnLst/>
              <a:rect l="l" t="t" r="r" b="b"/>
              <a:pathLst>
                <a:path w="9956" h="12658" extrusionOk="0">
                  <a:moveTo>
                    <a:pt x="4537" y="8625"/>
                  </a:moveTo>
                  <a:cubicBezTo>
                    <a:pt x="4757" y="8625"/>
                    <a:pt x="4946" y="8845"/>
                    <a:pt x="4946" y="9066"/>
                  </a:cubicBezTo>
                  <a:cubicBezTo>
                    <a:pt x="4915" y="9255"/>
                    <a:pt x="4757" y="9475"/>
                    <a:pt x="4537" y="9475"/>
                  </a:cubicBezTo>
                  <a:cubicBezTo>
                    <a:pt x="4285" y="9475"/>
                    <a:pt x="4096" y="9255"/>
                    <a:pt x="4096" y="9066"/>
                  </a:cubicBezTo>
                  <a:cubicBezTo>
                    <a:pt x="4096" y="8845"/>
                    <a:pt x="4285" y="8625"/>
                    <a:pt x="4537" y="8625"/>
                  </a:cubicBezTo>
                  <a:close/>
                  <a:moveTo>
                    <a:pt x="2615" y="0"/>
                  </a:moveTo>
                  <a:cubicBezTo>
                    <a:pt x="2513" y="0"/>
                    <a:pt x="2410" y="40"/>
                    <a:pt x="2332" y="119"/>
                  </a:cubicBezTo>
                  <a:lnTo>
                    <a:pt x="662" y="1788"/>
                  </a:lnTo>
                  <a:cubicBezTo>
                    <a:pt x="504" y="1946"/>
                    <a:pt x="504" y="2229"/>
                    <a:pt x="662" y="2355"/>
                  </a:cubicBezTo>
                  <a:lnTo>
                    <a:pt x="1764" y="3458"/>
                  </a:lnTo>
                  <a:cubicBezTo>
                    <a:pt x="1166" y="4183"/>
                    <a:pt x="819" y="5096"/>
                    <a:pt x="819" y="6073"/>
                  </a:cubicBezTo>
                  <a:cubicBezTo>
                    <a:pt x="819" y="7774"/>
                    <a:pt x="1859" y="9223"/>
                    <a:pt x="3308" y="9853"/>
                  </a:cubicBezTo>
                  <a:lnTo>
                    <a:pt x="3308" y="10200"/>
                  </a:lnTo>
                  <a:lnTo>
                    <a:pt x="1229" y="10200"/>
                  </a:lnTo>
                  <a:cubicBezTo>
                    <a:pt x="536" y="10200"/>
                    <a:pt x="0" y="10767"/>
                    <a:pt x="0" y="11429"/>
                  </a:cubicBezTo>
                  <a:lnTo>
                    <a:pt x="0" y="12248"/>
                  </a:lnTo>
                  <a:cubicBezTo>
                    <a:pt x="0" y="12500"/>
                    <a:pt x="189" y="12657"/>
                    <a:pt x="441" y="12657"/>
                  </a:cubicBezTo>
                  <a:lnTo>
                    <a:pt x="8696" y="12657"/>
                  </a:lnTo>
                  <a:cubicBezTo>
                    <a:pt x="8948" y="12657"/>
                    <a:pt x="9137" y="12468"/>
                    <a:pt x="9137" y="12248"/>
                  </a:cubicBezTo>
                  <a:lnTo>
                    <a:pt x="9137" y="11429"/>
                  </a:lnTo>
                  <a:cubicBezTo>
                    <a:pt x="9137" y="10767"/>
                    <a:pt x="8570" y="10200"/>
                    <a:pt x="7876" y="10200"/>
                  </a:cubicBezTo>
                  <a:lnTo>
                    <a:pt x="5797" y="10200"/>
                  </a:lnTo>
                  <a:lnTo>
                    <a:pt x="5797" y="10137"/>
                  </a:lnTo>
                  <a:cubicBezTo>
                    <a:pt x="7120" y="9853"/>
                    <a:pt x="8223" y="8940"/>
                    <a:pt x="8790" y="7743"/>
                  </a:cubicBezTo>
                  <a:lnTo>
                    <a:pt x="9515" y="7743"/>
                  </a:lnTo>
                  <a:cubicBezTo>
                    <a:pt x="9767" y="7743"/>
                    <a:pt x="9956" y="7522"/>
                    <a:pt x="9956" y="7333"/>
                  </a:cubicBezTo>
                  <a:cubicBezTo>
                    <a:pt x="9893" y="7176"/>
                    <a:pt x="9735" y="6987"/>
                    <a:pt x="9483" y="6987"/>
                  </a:cubicBezTo>
                  <a:lnTo>
                    <a:pt x="6994" y="6987"/>
                  </a:lnTo>
                  <a:cubicBezTo>
                    <a:pt x="6774" y="6987"/>
                    <a:pt x="6585" y="7176"/>
                    <a:pt x="6585" y="7365"/>
                  </a:cubicBezTo>
                  <a:cubicBezTo>
                    <a:pt x="6585" y="7617"/>
                    <a:pt x="6774" y="7774"/>
                    <a:pt x="6994" y="7774"/>
                  </a:cubicBezTo>
                  <a:lnTo>
                    <a:pt x="7845" y="7774"/>
                  </a:lnTo>
                  <a:cubicBezTo>
                    <a:pt x="7404" y="8530"/>
                    <a:pt x="6648" y="9097"/>
                    <a:pt x="5734" y="9318"/>
                  </a:cubicBezTo>
                  <a:lnTo>
                    <a:pt x="5734" y="8971"/>
                  </a:lnTo>
                  <a:cubicBezTo>
                    <a:pt x="5734" y="8310"/>
                    <a:pt x="5198" y="7774"/>
                    <a:pt x="4537" y="7743"/>
                  </a:cubicBezTo>
                  <a:cubicBezTo>
                    <a:pt x="3844" y="7743"/>
                    <a:pt x="3308" y="8278"/>
                    <a:pt x="3308" y="8940"/>
                  </a:cubicBezTo>
                  <a:cubicBezTo>
                    <a:pt x="2332" y="8373"/>
                    <a:pt x="1638" y="7302"/>
                    <a:pt x="1638" y="6073"/>
                  </a:cubicBezTo>
                  <a:cubicBezTo>
                    <a:pt x="1638" y="5285"/>
                    <a:pt x="1922" y="4624"/>
                    <a:pt x="2363" y="4057"/>
                  </a:cubicBezTo>
                  <a:lnTo>
                    <a:pt x="3529" y="5254"/>
                  </a:lnTo>
                  <a:lnTo>
                    <a:pt x="5797" y="3017"/>
                  </a:lnTo>
                  <a:lnTo>
                    <a:pt x="2899" y="119"/>
                  </a:lnTo>
                  <a:cubicBezTo>
                    <a:pt x="2820" y="40"/>
                    <a:pt x="2717" y="0"/>
                    <a:pt x="26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548" name="Google Shape;6010;p71">
            <a:extLst>
              <a:ext uri="{FF2B5EF4-FFF2-40B4-BE49-F238E27FC236}">
                <a16:creationId xmlns:a16="http://schemas.microsoft.com/office/drawing/2014/main" id="{5740FAD0-D966-9034-2B0B-2FA9194F8A02}"/>
              </a:ext>
            </a:extLst>
          </p:cNvPr>
          <p:cNvSpPr/>
          <p:nvPr/>
        </p:nvSpPr>
        <p:spPr>
          <a:xfrm>
            <a:off x="2263309" y="2045590"/>
            <a:ext cx="485937" cy="492559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49" name="Google Shape;6011;p71">
            <a:extLst>
              <a:ext uri="{FF2B5EF4-FFF2-40B4-BE49-F238E27FC236}">
                <a16:creationId xmlns:a16="http://schemas.microsoft.com/office/drawing/2014/main" id="{6557E59C-E0AE-258A-CA6A-0012AB48AEBB}"/>
              </a:ext>
            </a:extLst>
          </p:cNvPr>
          <p:cNvSpPr/>
          <p:nvPr/>
        </p:nvSpPr>
        <p:spPr>
          <a:xfrm>
            <a:off x="2296432" y="2625992"/>
            <a:ext cx="419689" cy="495752"/>
          </a:xfrm>
          <a:custGeom>
            <a:avLst/>
            <a:gdLst/>
            <a:ahLst/>
            <a:cxnLst/>
            <a:rect l="l" t="t" r="r" b="b"/>
            <a:pathLst>
              <a:path w="10776" h="12729" extrusionOk="0">
                <a:moveTo>
                  <a:pt x="1670" y="851"/>
                </a:moveTo>
                <a:lnTo>
                  <a:pt x="1670" y="9326"/>
                </a:lnTo>
                <a:cubicBezTo>
                  <a:pt x="1355" y="9326"/>
                  <a:pt x="1072" y="9421"/>
                  <a:pt x="851" y="9578"/>
                </a:cubicBezTo>
                <a:lnTo>
                  <a:pt x="851" y="2049"/>
                </a:lnTo>
                <a:cubicBezTo>
                  <a:pt x="851" y="1481"/>
                  <a:pt x="1198" y="1072"/>
                  <a:pt x="1670" y="851"/>
                </a:cubicBezTo>
                <a:close/>
                <a:moveTo>
                  <a:pt x="9925" y="10177"/>
                </a:moveTo>
                <a:lnTo>
                  <a:pt x="9925" y="10208"/>
                </a:lnTo>
                <a:lnTo>
                  <a:pt x="9925" y="11846"/>
                </a:lnTo>
                <a:lnTo>
                  <a:pt x="1670" y="11846"/>
                </a:lnTo>
                <a:cubicBezTo>
                  <a:pt x="1229" y="11846"/>
                  <a:pt x="851" y="11468"/>
                  <a:pt x="851" y="11027"/>
                </a:cubicBezTo>
                <a:cubicBezTo>
                  <a:pt x="851" y="10586"/>
                  <a:pt x="1229" y="10177"/>
                  <a:pt x="1670" y="10177"/>
                </a:cubicBezTo>
                <a:close/>
                <a:moveTo>
                  <a:pt x="2111" y="1"/>
                </a:moveTo>
                <a:cubicBezTo>
                  <a:pt x="914" y="1"/>
                  <a:pt x="1" y="946"/>
                  <a:pt x="1" y="2080"/>
                </a:cubicBezTo>
                <a:lnTo>
                  <a:pt x="1" y="11059"/>
                </a:lnTo>
                <a:cubicBezTo>
                  <a:pt x="1" y="11973"/>
                  <a:pt x="757" y="12729"/>
                  <a:pt x="1670" y="12729"/>
                </a:cubicBezTo>
                <a:lnTo>
                  <a:pt x="10334" y="12729"/>
                </a:lnTo>
                <a:cubicBezTo>
                  <a:pt x="10586" y="12729"/>
                  <a:pt x="10775" y="12508"/>
                  <a:pt x="10775" y="12319"/>
                </a:cubicBezTo>
                <a:lnTo>
                  <a:pt x="10775" y="473"/>
                </a:lnTo>
                <a:cubicBezTo>
                  <a:pt x="10775" y="221"/>
                  <a:pt x="10586" y="64"/>
                  <a:pt x="10334" y="64"/>
                </a:cubicBezTo>
                <a:lnTo>
                  <a:pt x="9105" y="64"/>
                </a:lnTo>
                <a:lnTo>
                  <a:pt x="9105" y="3781"/>
                </a:lnTo>
                <a:cubicBezTo>
                  <a:pt x="9105" y="4011"/>
                  <a:pt x="8912" y="4171"/>
                  <a:pt x="8708" y="4171"/>
                </a:cubicBezTo>
                <a:cubicBezTo>
                  <a:pt x="8604" y="4171"/>
                  <a:pt x="8498" y="4129"/>
                  <a:pt x="8412" y="4033"/>
                </a:cubicBezTo>
                <a:lnTo>
                  <a:pt x="7845" y="3498"/>
                </a:lnTo>
                <a:lnTo>
                  <a:pt x="7310" y="4033"/>
                </a:lnTo>
                <a:cubicBezTo>
                  <a:pt x="7214" y="4129"/>
                  <a:pt x="7100" y="4171"/>
                  <a:pt x="6991" y="4171"/>
                </a:cubicBezTo>
                <a:cubicBezTo>
                  <a:pt x="6778" y="4171"/>
                  <a:pt x="6585" y="4011"/>
                  <a:pt x="6585" y="3781"/>
                </a:cubicBezTo>
                <a:lnTo>
                  <a:pt x="6585" y="64"/>
                </a:lnTo>
                <a:lnTo>
                  <a:pt x="2111" y="64"/>
                </a:lnTo>
                <a:lnTo>
                  <a:pt x="2111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550" name="Google Shape;6012;p71">
            <a:extLst>
              <a:ext uri="{FF2B5EF4-FFF2-40B4-BE49-F238E27FC236}">
                <a16:creationId xmlns:a16="http://schemas.microsoft.com/office/drawing/2014/main" id="{15FC1585-614D-9B0E-4E8A-A891E2BFBFD6}"/>
              </a:ext>
            </a:extLst>
          </p:cNvPr>
          <p:cNvGrpSpPr/>
          <p:nvPr/>
        </p:nvGrpSpPr>
        <p:grpSpPr>
          <a:xfrm>
            <a:off x="2254404" y="3216620"/>
            <a:ext cx="495752" cy="493299"/>
            <a:chOff x="-42259725" y="3951100"/>
            <a:chExt cx="318225" cy="316650"/>
          </a:xfrm>
          <a:solidFill>
            <a:schemeClr val="tx1"/>
          </a:solidFill>
        </p:grpSpPr>
        <p:sp>
          <p:nvSpPr>
            <p:cNvPr id="551" name="Google Shape;6013;p71">
              <a:extLst>
                <a:ext uri="{FF2B5EF4-FFF2-40B4-BE49-F238E27FC236}">
                  <a16:creationId xmlns:a16="http://schemas.microsoft.com/office/drawing/2014/main" id="{527767AF-DAC1-7701-7A4D-1BAB561AEF97}"/>
                </a:ext>
              </a:extLst>
            </p:cNvPr>
            <p:cNvSpPr/>
            <p:nvPr/>
          </p:nvSpPr>
          <p:spPr>
            <a:xfrm>
              <a:off x="-42258150" y="3951100"/>
              <a:ext cx="316650" cy="123675"/>
            </a:xfrm>
            <a:custGeom>
              <a:avLst/>
              <a:gdLst/>
              <a:ahLst/>
              <a:cxnLst/>
              <a:rect l="l" t="t" r="r" b="b"/>
              <a:pathLst>
                <a:path w="12666" h="4947" extrusionOk="0">
                  <a:moveTo>
                    <a:pt x="2868" y="820"/>
                  </a:moveTo>
                  <a:cubicBezTo>
                    <a:pt x="3120" y="820"/>
                    <a:pt x="3277" y="1009"/>
                    <a:pt x="3277" y="1261"/>
                  </a:cubicBezTo>
                  <a:lnTo>
                    <a:pt x="3277" y="2899"/>
                  </a:lnTo>
                  <a:cubicBezTo>
                    <a:pt x="3277" y="3151"/>
                    <a:pt x="3057" y="3308"/>
                    <a:pt x="2868" y="3308"/>
                  </a:cubicBezTo>
                  <a:cubicBezTo>
                    <a:pt x="2647" y="3308"/>
                    <a:pt x="2490" y="3119"/>
                    <a:pt x="2427" y="2899"/>
                  </a:cubicBezTo>
                  <a:lnTo>
                    <a:pt x="2427" y="1261"/>
                  </a:lnTo>
                  <a:cubicBezTo>
                    <a:pt x="2427" y="1009"/>
                    <a:pt x="2647" y="851"/>
                    <a:pt x="2868" y="820"/>
                  </a:cubicBezTo>
                  <a:close/>
                  <a:moveTo>
                    <a:pt x="9767" y="820"/>
                  </a:moveTo>
                  <a:cubicBezTo>
                    <a:pt x="9988" y="820"/>
                    <a:pt x="10145" y="1009"/>
                    <a:pt x="10145" y="1261"/>
                  </a:cubicBezTo>
                  <a:lnTo>
                    <a:pt x="10145" y="2899"/>
                  </a:lnTo>
                  <a:cubicBezTo>
                    <a:pt x="10145" y="3151"/>
                    <a:pt x="9956" y="3308"/>
                    <a:pt x="9767" y="3308"/>
                  </a:cubicBezTo>
                  <a:cubicBezTo>
                    <a:pt x="9515" y="3308"/>
                    <a:pt x="9358" y="3119"/>
                    <a:pt x="9326" y="2899"/>
                  </a:cubicBezTo>
                  <a:lnTo>
                    <a:pt x="9326" y="1261"/>
                  </a:lnTo>
                  <a:cubicBezTo>
                    <a:pt x="9326" y="1009"/>
                    <a:pt x="9515" y="851"/>
                    <a:pt x="9767" y="820"/>
                  </a:cubicBezTo>
                  <a:close/>
                  <a:moveTo>
                    <a:pt x="2868" y="0"/>
                  </a:moveTo>
                  <a:cubicBezTo>
                    <a:pt x="2206" y="0"/>
                    <a:pt x="1639" y="536"/>
                    <a:pt x="1608" y="1229"/>
                  </a:cubicBezTo>
                  <a:lnTo>
                    <a:pt x="1608" y="1639"/>
                  </a:lnTo>
                  <a:lnTo>
                    <a:pt x="1230" y="1639"/>
                  </a:lnTo>
                  <a:cubicBezTo>
                    <a:pt x="536" y="1639"/>
                    <a:pt x="1" y="2206"/>
                    <a:pt x="1" y="2867"/>
                  </a:cubicBezTo>
                  <a:lnTo>
                    <a:pt x="1" y="4947"/>
                  </a:lnTo>
                  <a:lnTo>
                    <a:pt x="12666" y="4947"/>
                  </a:lnTo>
                  <a:lnTo>
                    <a:pt x="12666" y="2867"/>
                  </a:lnTo>
                  <a:cubicBezTo>
                    <a:pt x="12634" y="2206"/>
                    <a:pt x="12036" y="1639"/>
                    <a:pt x="11374" y="1639"/>
                  </a:cubicBezTo>
                  <a:lnTo>
                    <a:pt x="10996" y="1639"/>
                  </a:lnTo>
                  <a:lnTo>
                    <a:pt x="10996" y="1229"/>
                  </a:lnTo>
                  <a:cubicBezTo>
                    <a:pt x="10996" y="536"/>
                    <a:pt x="10429" y="0"/>
                    <a:pt x="9767" y="0"/>
                  </a:cubicBezTo>
                  <a:cubicBezTo>
                    <a:pt x="9106" y="0"/>
                    <a:pt x="8539" y="536"/>
                    <a:pt x="8507" y="1229"/>
                  </a:cubicBezTo>
                  <a:lnTo>
                    <a:pt x="8507" y="1639"/>
                  </a:lnTo>
                  <a:lnTo>
                    <a:pt x="4097" y="1639"/>
                  </a:lnTo>
                  <a:lnTo>
                    <a:pt x="4097" y="1229"/>
                  </a:lnTo>
                  <a:cubicBezTo>
                    <a:pt x="4097" y="536"/>
                    <a:pt x="3561" y="0"/>
                    <a:pt x="28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2" name="Google Shape;6014;p71">
              <a:extLst>
                <a:ext uri="{FF2B5EF4-FFF2-40B4-BE49-F238E27FC236}">
                  <a16:creationId xmlns:a16="http://schemas.microsoft.com/office/drawing/2014/main" id="{A32779D3-4C5B-214C-18C8-C99773BF63ED}"/>
                </a:ext>
              </a:extLst>
            </p:cNvPr>
            <p:cNvSpPr/>
            <p:nvPr/>
          </p:nvSpPr>
          <p:spPr>
            <a:xfrm>
              <a:off x="-42259725" y="4096800"/>
              <a:ext cx="316650" cy="170950"/>
            </a:xfrm>
            <a:custGeom>
              <a:avLst/>
              <a:gdLst/>
              <a:ahLst/>
              <a:cxnLst/>
              <a:rect l="l" t="t" r="r" b="b"/>
              <a:pathLst>
                <a:path w="12666" h="6838" extrusionOk="0">
                  <a:moveTo>
                    <a:pt x="1" y="1"/>
                  </a:moveTo>
                  <a:lnTo>
                    <a:pt x="1" y="5640"/>
                  </a:lnTo>
                  <a:lnTo>
                    <a:pt x="32" y="5640"/>
                  </a:lnTo>
                  <a:cubicBezTo>
                    <a:pt x="32" y="6302"/>
                    <a:pt x="568" y="6837"/>
                    <a:pt x="1261" y="6837"/>
                  </a:cubicBezTo>
                  <a:lnTo>
                    <a:pt x="11437" y="6837"/>
                  </a:lnTo>
                  <a:cubicBezTo>
                    <a:pt x="12099" y="6837"/>
                    <a:pt x="12666" y="6302"/>
                    <a:pt x="12666" y="5640"/>
                  </a:cubicBezTo>
                  <a:lnTo>
                    <a:pt x="1266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53" name="Google Shape;6015;p71">
            <a:extLst>
              <a:ext uri="{FF2B5EF4-FFF2-40B4-BE49-F238E27FC236}">
                <a16:creationId xmlns:a16="http://schemas.microsoft.com/office/drawing/2014/main" id="{F7508F7D-19F9-32AD-F771-40CB2608A59B}"/>
              </a:ext>
            </a:extLst>
          </p:cNvPr>
          <p:cNvGrpSpPr/>
          <p:nvPr/>
        </p:nvGrpSpPr>
        <p:grpSpPr>
          <a:xfrm>
            <a:off x="5185553" y="2121982"/>
            <a:ext cx="494505" cy="450340"/>
            <a:chOff x="-40378075" y="3267450"/>
            <a:chExt cx="317425" cy="289075"/>
          </a:xfrm>
          <a:solidFill>
            <a:schemeClr val="tx1"/>
          </a:solidFill>
        </p:grpSpPr>
        <p:sp>
          <p:nvSpPr>
            <p:cNvPr id="554" name="Google Shape;6016;p71">
              <a:extLst>
                <a:ext uri="{FF2B5EF4-FFF2-40B4-BE49-F238E27FC236}">
                  <a16:creationId xmlns:a16="http://schemas.microsoft.com/office/drawing/2014/main" id="{E510BC2C-EAB0-556E-1A46-F27CE2D62DB3}"/>
                </a:ext>
              </a:extLst>
            </p:cNvPr>
            <p:cNvSpPr/>
            <p:nvPr/>
          </p:nvSpPr>
          <p:spPr>
            <a:xfrm>
              <a:off x="-40218975" y="3308400"/>
              <a:ext cx="158325" cy="248125"/>
            </a:xfrm>
            <a:custGeom>
              <a:avLst/>
              <a:gdLst/>
              <a:ahLst/>
              <a:cxnLst/>
              <a:rect l="l" t="t" r="r" b="b"/>
              <a:pathLst>
                <a:path w="6333" h="9925" extrusionOk="0">
                  <a:moveTo>
                    <a:pt x="4694" y="1"/>
                  </a:moveTo>
                  <a:lnTo>
                    <a:pt x="4694" y="7877"/>
                  </a:lnTo>
                  <a:cubicBezTo>
                    <a:pt x="4694" y="8097"/>
                    <a:pt x="4474" y="8255"/>
                    <a:pt x="4253" y="8255"/>
                  </a:cubicBezTo>
                  <a:cubicBezTo>
                    <a:pt x="2993" y="8255"/>
                    <a:pt x="1638" y="8696"/>
                    <a:pt x="693" y="9452"/>
                  </a:cubicBezTo>
                  <a:cubicBezTo>
                    <a:pt x="536" y="9546"/>
                    <a:pt x="189" y="9925"/>
                    <a:pt x="0" y="9925"/>
                  </a:cubicBezTo>
                  <a:lnTo>
                    <a:pt x="5073" y="9925"/>
                  </a:lnTo>
                  <a:cubicBezTo>
                    <a:pt x="5734" y="9925"/>
                    <a:pt x="6333" y="9357"/>
                    <a:pt x="6333" y="8696"/>
                  </a:cubicBezTo>
                  <a:lnTo>
                    <a:pt x="6333" y="1229"/>
                  </a:lnTo>
                  <a:cubicBezTo>
                    <a:pt x="6333" y="536"/>
                    <a:pt x="5766" y="1"/>
                    <a:pt x="50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5" name="Google Shape;6017;p71">
              <a:extLst>
                <a:ext uri="{FF2B5EF4-FFF2-40B4-BE49-F238E27FC236}">
                  <a16:creationId xmlns:a16="http://schemas.microsoft.com/office/drawing/2014/main" id="{CBC8406F-C45A-AC97-A564-47EE8F0C9946}"/>
                </a:ext>
              </a:extLst>
            </p:cNvPr>
            <p:cNvSpPr/>
            <p:nvPr/>
          </p:nvSpPr>
          <p:spPr>
            <a:xfrm>
              <a:off x="-40316650" y="3267450"/>
              <a:ext cx="86675" cy="257575"/>
            </a:xfrm>
            <a:custGeom>
              <a:avLst/>
              <a:gdLst/>
              <a:ahLst/>
              <a:cxnLst/>
              <a:rect l="l" t="t" r="r" b="b"/>
              <a:pathLst>
                <a:path w="3467" h="10303" extrusionOk="0">
                  <a:moveTo>
                    <a:pt x="1" y="0"/>
                  </a:moveTo>
                  <a:lnTo>
                    <a:pt x="1" y="9105"/>
                  </a:lnTo>
                  <a:cubicBezTo>
                    <a:pt x="1166" y="9200"/>
                    <a:pt x="2489" y="9578"/>
                    <a:pt x="3466" y="10302"/>
                  </a:cubicBezTo>
                  <a:lnTo>
                    <a:pt x="3466" y="1197"/>
                  </a:lnTo>
                  <a:cubicBezTo>
                    <a:pt x="2489" y="473"/>
                    <a:pt x="1229" y="95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6" name="Google Shape;6018;p71">
              <a:extLst>
                <a:ext uri="{FF2B5EF4-FFF2-40B4-BE49-F238E27FC236}">
                  <a16:creationId xmlns:a16="http://schemas.microsoft.com/office/drawing/2014/main" id="{95333826-A3AC-F97D-4AC8-26EFF6852D87}"/>
                </a:ext>
              </a:extLst>
            </p:cNvPr>
            <p:cNvSpPr/>
            <p:nvPr/>
          </p:nvSpPr>
          <p:spPr>
            <a:xfrm>
              <a:off x="-40209525" y="3267450"/>
              <a:ext cx="86650" cy="257575"/>
            </a:xfrm>
            <a:custGeom>
              <a:avLst/>
              <a:gdLst/>
              <a:ahLst/>
              <a:cxnLst/>
              <a:rect l="l" t="t" r="r" b="b"/>
              <a:pathLst>
                <a:path w="3466" h="10303" extrusionOk="0">
                  <a:moveTo>
                    <a:pt x="3466" y="0"/>
                  </a:moveTo>
                  <a:cubicBezTo>
                    <a:pt x="2300" y="95"/>
                    <a:pt x="977" y="473"/>
                    <a:pt x="0" y="1197"/>
                  </a:cubicBezTo>
                  <a:lnTo>
                    <a:pt x="0" y="10302"/>
                  </a:lnTo>
                  <a:cubicBezTo>
                    <a:pt x="977" y="9578"/>
                    <a:pt x="2237" y="9200"/>
                    <a:pt x="3466" y="9105"/>
                  </a:cubicBezTo>
                  <a:lnTo>
                    <a:pt x="34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7" name="Google Shape;6019;p71">
              <a:extLst>
                <a:ext uri="{FF2B5EF4-FFF2-40B4-BE49-F238E27FC236}">
                  <a16:creationId xmlns:a16="http://schemas.microsoft.com/office/drawing/2014/main" id="{F44ED74B-513F-2A2D-4A87-53DAEFB045B4}"/>
                </a:ext>
              </a:extLst>
            </p:cNvPr>
            <p:cNvSpPr/>
            <p:nvPr/>
          </p:nvSpPr>
          <p:spPr>
            <a:xfrm>
              <a:off x="-40378075" y="3308400"/>
              <a:ext cx="157550" cy="248125"/>
            </a:xfrm>
            <a:custGeom>
              <a:avLst/>
              <a:gdLst/>
              <a:ahLst/>
              <a:cxnLst/>
              <a:rect l="l" t="t" r="r" b="b"/>
              <a:pathLst>
                <a:path w="6302" h="9925" extrusionOk="0">
                  <a:moveTo>
                    <a:pt x="1229" y="1"/>
                  </a:moveTo>
                  <a:cubicBezTo>
                    <a:pt x="567" y="1"/>
                    <a:pt x="0" y="536"/>
                    <a:pt x="0" y="1198"/>
                  </a:cubicBezTo>
                  <a:lnTo>
                    <a:pt x="0" y="8664"/>
                  </a:lnTo>
                  <a:cubicBezTo>
                    <a:pt x="32" y="9357"/>
                    <a:pt x="567" y="9925"/>
                    <a:pt x="1229" y="9925"/>
                  </a:cubicBezTo>
                  <a:lnTo>
                    <a:pt x="6301" y="9925"/>
                  </a:lnTo>
                  <a:cubicBezTo>
                    <a:pt x="6112" y="9925"/>
                    <a:pt x="5766" y="9609"/>
                    <a:pt x="5608" y="9452"/>
                  </a:cubicBezTo>
                  <a:cubicBezTo>
                    <a:pt x="4631" y="8664"/>
                    <a:pt x="3277" y="8255"/>
                    <a:pt x="2048" y="8255"/>
                  </a:cubicBezTo>
                  <a:cubicBezTo>
                    <a:pt x="1828" y="8255"/>
                    <a:pt x="1638" y="8066"/>
                    <a:pt x="1638" y="7877"/>
                  </a:cubicBezTo>
                  <a:lnTo>
                    <a:pt x="163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58" name="Google Shape;6020;p71">
            <a:extLst>
              <a:ext uri="{FF2B5EF4-FFF2-40B4-BE49-F238E27FC236}">
                <a16:creationId xmlns:a16="http://schemas.microsoft.com/office/drawing/2014/main" id="{736510C5-F152-22B3-5598-2C0A2AA49D9F}"/>
              </a:ext>
            </a:extLst>
          </p:cNvPr>
          <p:cNvGrpSpPr/>
          <p:nvPr/>
        </p:nvGrpSpPr>
        <p:grpSpPr>
          <a:xfrm>
            <a:off x="5190440" y="2657005"/>
            <a:ext cx="484731" cy="493299"/>
            <a:chOff x="-40372575" y="3604550"/>
            <a:chExt cx="311150" cy="316650"/>
          </a:xfrm>
          <a:solidFill>
            <a:schemeClr val="tx1"/>
          </a:solidFill>
        </p:grpSpPr>
        <p:sp>
          <p:nvSpPr>
            <p:cNvPr id="559" name="Google Shape;6021;p71">
              <a:extLst>
                <a:ext uri="{FF2B5EF4-FFF2-40B4-BE49-F238E27FC236}">
                  <a16:creationId xmlns:a16="http://schemas.microsoft.com/office/drawing/2014/main" id="{5D3BD5D7-FBD9-8807-8FC4-6D37041E56D4}"/>
                </a:ext>
              </a:extLst>
            </p:cNvPr>
            <p:cNvSpPr/>
            <p:nvPr/>
          </p:nvSpPr>
          <p:spPr>
            <a:xfrm>
              <a:off x="-40372575" y="3604550"/>
              <a:ext cx="311150" cy="134475"/>
            </a:xfrm>
            <a:custGeom>
              <a:avLst/>
              <a:gdLst/>
              <a:ahLst/>
              <a:cxnLst/>
              <a:rect l="l" t="t" r="r" b="b"/>
              <a:pathLst>
                <a:path w="12446" h="5379" extrusionOk="0">
                  <a:moveTo>
                    <a:pt x="3088" y="0"/>
                  </a:moveTo>
                  <a:cubicBezTo>
                    <a:pt x="1639" y="0"/>
                    <a:pt x="316" y="1008"/>
                    <a:pt x="95" y="2489"/>
                  </a:cubicBezTo>
                  <a:cubicBezTo>
                    <a:pt x="1" y="3214"/>
                    <a:pt x="190" y="3938"/>
                    <a:pt x="568" y="4506"/>
                  </a:cubicBezTo>
                  <a:cubicBezTo>
                    <a:pt x="962" y="5071"/>
                    <a:pt x="1607" y="5366"/>
                    <a:pt x="2240" y="5366"/>
                  </a:cubicBezTo>
                  <a:cubicBezTo>
                    <a:pt x="2772" y="5366"/>
                    <a:pt x="3296" y="5157"/>
                    <a:pt x="3655" y="4726"/>
                  </a:cubicBezTo>
                  <a:cubicBezTo>
                    <a:pt x="4569" y="3655"/>
                    <a:pt x="3844" y="2489"/>
                    <a:pt x="2836" y="2489"/>
                  </a:cubicBezTo>
                  <a:cubicBezTo>
                    <a:pt x="2584" y="2489"/>
                    <a:pt x="2427" y="2678"/>
                    <a:pt x="2427" y="2899"/>
                  </a:cubicBezTo>
                  <a:cubicBezTo>
                    <a:pt x="2427" y="3151"/>
                    <a:pt x="2616" y="3308"/>
                    <a:pt x="2836" y="3340"/>
                  </a:cubicBezTo>
                  <a:cubicBezTo>
                    <a:pt x="3057" y="3340"/>
                    <a:pt x="3214" y="3529"/>
                    <a:pt x="3214" y="3749"/>
                  </a:cubicBezTo>
                  <a:cubicBezTo>
                    <a:pt x="3214" y="3970"/>
                    <a:pt x="3025" y="4127"/>
                    <a:pt x="2836" y="4127"/>
                  </a:cubicBezTo>
                  <a:cubicBezTo>
                    <a:pt x="2049" y="4127"/>
                    <a:pt x="1450" y="3434"/>
                    <a:pt x="1608" y="2584"/>
                  </a:cubicBezTo>
                  <a:cubicBezTo>
                    <a:pt x="1754" y="1999"/>
                    <a:pt x="2279" y="1632"/>
                    <a:pt x="2882" y="1632"/>
                  </a:cubicBezTo>
                  <a:cubicBezTo>
                    <a:pt x="2930" y="1632"/>
                    <a:pt x="2977" y="1634"/>
                    <a:pt x="3025" y="1639"/>
                  </a:cubicBezTo>
                  <a:cubicBezTo>
                    <a:pt x="3624" y="1733"/>
                    <a:pt x="4128" y="2048"/>
                    <a:pt x="4474" y="2489"/>
                  </a:cubicBezTo>
                  <a:lnTo>
                    <a:pt x="7908" y="2489"/>
                  </a:lnTo>
                  <a:cubicBezTo>
                    <a:pt x="8255" y="2017"/>
                    <a:pt x="8759" y="1702"/>
                    <a:pt x="9358" y="1639"/>
                  </a:cubicBezTo>
                  <a:cubicBezTo>
                    <a:pt x="9406" y="1634"/>
                    <a:pt x="9453" y="1632"/>
                    <a:pt x="9501" y="1632"/>
                  </a:cubicBezTo>
                  <a:cubicBezTo>
                    <a:pt x="10104" y="1632"/>
                    <a:pt x="10629" y="1999"/>
                    <a:pt x="10775" y="2584"/>
                  </a:cubicBezTo>
                  <a:cubicBezTo>
                    <a:pt x="10964" y="3434"/>
                    <a:pt x="10334" y="4127"/>
                    <a:pt x="9547" y="4127"/>
                  </a:cubicBezTo>
                  <a:cubicBezTo>
                    <a:pt x="9326" y="4127"/>
                    <a:pt x="9137" y="3938"/>
                    <a:pt x="9137" y="3749"/>
                  </a:cubicBezTo>
                  <a:cubicBezTo>
                    <a:pt x="9137" y="3497"/>
                    <a:pt x="9326" y="3340"/>
                    <a:pt x="9547" y="3340"/>
                  </a:cubicBezTo>
                  <a:cubicBezTo>
                    <a:pt x="9799" y="3340"/>
                    <a:pt x="9956" y="3151"/>
                    <a:pt x="9956" y="2899"/>
                  </a:cubicBezTo>
                  <a:cubicBezTo>
                    <a:pt x="9956" y="2678"/>
                    <a:pt x="9767" y="2521"/>
                    <a:pt x="9547" y="2489"/>
                  </a:cubicBezTo>
                  <a:cubicBezTo>
                    <a:pt x="8539" y="2489"/>
                    <a:pt x="7814" y="3686"/>
                    <a:pt x="8728" y="4726"/>
                  </a:cubicBezTo>
                  <a:cubicBezTo>
                    <a:pt x="9099" y="5169"/>
                    <a:pt x="9626" y="5379"/>
                    <a:pt x="10158" y="5379"/>
                  </a:cubicBezTo>
                  <a:cubicBezTo>
                    <a:pt x="10800" y="5379"/>
                    <a:pt x="11451" y="5074"/>
                    <a:pt x="11847" y="4506"/>
                  </a:cubicBezTo>
                  <a:cubicBezTo>
                    <a:pt x="12225" y="3970"/>
                    <a:pt x="12445" y="3277"/>
                    <a:pt x="12319" y="2489"/>
                  </a:cubicBezTo>
                  <a:cubicBezTo>
                    <a:pt x="12130" y="1008"/>
                    <a:pt x="10775" y="0"/>
                    <a:pt x="93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0" name="Google Shape;6022;p71">
              <a:extLst>
                <a:ext uri="{FF2B5EF4-FFF2-40B4-BE49-F238E27FC236}">
                  <a16:creationId xmlns:a16="http://schemas.microsoft.com/office/drawing/2014/main" id="{663EE14A-5A1C-9985-6610-223995764972}"/>
                </a:ext>
              </a:extLst>
            </p:cNvPr>
            <p:cNvSpPr/>
            <p:nvPr/>
          </p:nvSpPr>
          <p:spPr>
            <a:xfrm>
              <a:off x="-40312700" y="3730575"/>
              <a:ext cx="185100" cy="190625"/>
            </a:xfrm>
            <a:custGeom>
              <a:avLst/>
              <a:gdLst/>
              <a:ahLst/>
              <a:cxnLst/>
              <a:rect l="l" t="t" r="r" b="b"/>
              <a:pathLst>
                <a:path w="7404" h="7625" extrusionOk="0">
                  <a:moveTo>
                    <a:pt x="2426" y="0"/>
                  </a:moveTo>
                  <a:lnTo>
                    <a:pt x="2426" y="5639"/>
                  </a:lnTo>
                  <a:cubicBezTo>
                    <a:pt x="2426" y="5860"/>
                    <a:pt x="2237" y="6017"/>
                    <a:pt x="2048" y="6017"/>
                  </a:cubicBezTo>
                  <a:cubicBezTo>
                    <a:pt x="1796" y="6017"/>
                    <a:pt x="1638" y="5828"/>
                    <a:pt x="1638" y="5639"/>
                  </a:cubicBezTo>
                  <a:lnTo>
                    <a:pt x="1638" y="473"/>
                  </a:lnTo>
                  <a:cubicBezTo>
                    <a:pt x="1229" y="851"/>
                    <a:pt x="630" y="1103"/>
                    <a:pt x="0" y="1134"/>
                  </a:cubicBezTo>
                  <a:lnTo>
                    <a:pt x="0" y="7246"/>
                  </a:lnTo>
                  <a:cubicBezTo>
                    <a:pt x="0" y="7467"/>
                    <a:pt x="189" y="7624"/>
                    <a:pt x="378" y="7624"/>
                  </a:cubicBezTo>
                  <a:lnTo>
                    <a:pt x="6994" y="7624"/>
                  </a:lnTo>
                  <a:cubicBezTo>
                    <a:pt x="7246" y="7624"/>
                    <a:pt x="7404" y="7435"/>
                    <a:pt x="7404" y="7246"/>
                  </a:cubicBezTo>
                  <a:lnTo>
                    <a:pt x="7404" y="1134"/>
                  </a:lnTo>
                  <a:cubicBezTo>
                    <a:pt x="6774" y="1071"/>
                    <a:pt x="6175" y="788"/>
                    <a:pt x="5734" y="315"/>
                  </a:cubicBezTo>
                  <a:lnTo>
                    <a:pt x="5734" y="5639"/>
                  </a:lnTo>
                  <a:cubicBezTo>
                    <a:pt x="5734" y="5860"/>
                    <a:pt x="5545" y="6017"/>
                    <a:pt x="5324" y="6017"/>
                  </a:cubicBezTo>
                  <a:cubicBezTo>
                    <a:pt x="5072" y="6017"/>
                    <a:pt x="4915" y="5828"/>
                    <a:pt x="4915" y="5639"/>
                  </a:cubicBezTo>
                  <a:lnTo>
                    <a:pt x="4915" y="0"/>
                  </a:lnTo>
                  <a:lnTo>
                    <a:pt x="4096" y="0"/>
                  </a:lnTo>
                  <a:lnTo>
                    <a:pt x="4096" y="5639"/>
                  </a:lnTo>
                  <a:cubicBezTo>
                    <a:pt x="4096" y="5860"/>
                    <a:pt x="3907" y="6017"/>
                    <a:pt x="3686" y="6017"/>
                  </a:cubicBezTo>
                  <a:cubicBezTo>
                    <a:pt x="3466" y="6017"/>
                    <a:pt x="3277" y="5828"/>
                    <a:pt x="3277" y="5639"/>
                  </a:cubicBezTo>
                  <a:lnTo>
                    <a:pt x="327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1" name="Google Shape;6023;p71">
              <a:extLst>
                <a:ext uri="{FF2B5EF4-FFF2-40B4-BE49-F238E27FC236}">
                  <a16:creationId xmlns:a16="http://schemas.microsoft.com/office/drawing/2014/main" id="{AB4A0BA9-59B0-C570-E49D-0C431037C315}"/>
                </a:ext>
              </a:extLst>
            </p:cNvPr>
            <p:cNvSpPr/>
            <p:nvPr/>
          </p:nvSpPr>
          <p:spPr>
            <a:xfrm>
              <a:off x="-40250475" y="3688025"/>
              <a:ext cx="66950" cy="20500"/>
            </a:xfrm>
            <a:custGeom>
              <a:avLst/>
              <a:gdLst/>
              <a:ahLst/>
              <a:cxnLst/>
              <a:rect l="l" t="t" r="r" b="b"/>
              <a:pathLst>
                <a:path w="2678" h="820" extrusionOk="0">
                  <a:moveTo>
                    <a:pt x="0" y="1"/>
                  </a:moveTo>
                  <a:cubicBezTo>
                    <a:pt x="32" y="127"/>
                    <a:pt x="32" y="284"/>
                    <a:pt x="32" y="379"/>
                  </a:cubicBezTo>
                  <a:cubicBezTo>
                    <a:pt x="32" y="536"/>
                    <a:pt x="32" y="662"/>
                    <a:pt x="0" y="788"/>
                  </a:cubicBezTo>
                  <a:lnTo>
                    <a:pt x="2666" y="788"/>
                  </a:lnTo>
                  <a:cubicBezTo>
                    <a:pt x="2615" y="649"/>
                    <a:pt x="2615" y="555"/>
                    <a:pt x="2615" y="379"/>
                  </a:cubicBezTo>
                  <a:cubicBezTo>
                    <a:pt x="2615" y="284"/>
                    <a:pt x="2615" y="127"/>
                    <a:pt x="2678" y="1"/>
                  </a:cubicBezTo>
                  <a:close/>
                  <a:moveTo>
                    <a:pt x="2666" y="788"/>
                  </a:moveTo>
                  <a:cubicBezTo>
                    <a:pt x="2670" y="799"/>
                    <a:pt x="2674" y="809"/>
                    <a:pt x="2678" y="820"/>
                  </a:cubicBezTo>
                  <a:lnTo>
                    <a:pt x="2678" y="78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562" name="Google Shape;6024;p71">
            <a:extLst>
              <a:ext uri="{FF2B5EF4-FFF2-40B4-BE49-F238E27FC236}">
                <a16:creationId xmlns:a16="http://schemas.microsoft.com/office/drawing/2014/main" id="{024AF316-CAD2-AAB0-7FFC-B255BDDCBDDE}"/>
              </a:ext>
            </a:extLst>
          </p:cNvPr>
          <p:cNvSpPr/>
          <p:nvPr/>
        </p:nvSpPr>
        <p:spPr>
          <a:xfrm>
            <a:off x="5194883" y="3248042"/>
            <a:ext cx="483484" cy="495869"/>
          </a:xfrm>
          <a:custGeom>
            <a:avLst/>
            <a:gdLst/>
            <a:ahLst/>
            <a:cxnLst/>
            <a:rect l="l" t="t" r="r" b="b"/>
            <a:pathLst>
              <a:path w="12414" h="12732" extrusionOk="0">
                <a:moveTo>
                  <a:pt x="11965" y="0"/>
                </a:moveTo>
                <a:cubicBezTo>
                  <a:pt x="11946" y="0"/>
                  <a:pt x="11928" y="1"/>
                  <a:pt x="11910" y="4"/>
                </a:cubicBezTo>
                <a:lnTo>
                  <a:pt x="4474" y="1642"/>
                </a:lnTo>
                <a:cubicBezTo>
                  <a:pt x="4254" y="1705"/>
                  <a:pt x="4128" y="1862"/>
                  <a:pt x="4128" y="2051"/>
                </a:cubicBezTo>
                <a:lnTo>
                  <a:pt x="4128" y="9108"/>
                </a:lnTo>
                <a:cubicBezTo>
                  <a:pt x="3718" y="8793"/>
                  <a:pt x="3120" y="8541"/>
                  <a:pt x="2490" y="8541"/>
                </a:cubicBezTo>
                <a:cubicBezTo>
                  <a:pt x="1103" y="8541"/>
                  <a:pt x="1" y="9486"/>
                  <a:pt x="1" y="10652"/>
                </a:cubicBezTo>
                <a:cubicBezTo>
                  <a:pt x="1" y="11786"/>
                  <a:pt x="1103" y="12731"/>
                  <a:pt x="2490" y="12731"/>
                </a:cubicBezTo>
                <a:cubicBezTo>
                  <a:pt x="3876" y="12731"/>
                  <a:pt x="4979" y="11786"/>
                  <a:pt x="4979" y="10652"/>
                </a:cubicBezTo>
                <a:lnTo>
                  <a:pt x="4979" y="4887"/>
                </a:lnTo>
                <a:lnTo>
                  <a:pt x="11595" y="3438"/>
                </a:lnTo>
                <a:lnTo>
                  <a:pt x="11595" y="7502"/>
                </a:lnTo>
                <a:cubicBezTo>
                  <a:pt x="11154" y="7187"/>
                  <a:pt x="10555" y="6935"/>
                  <a:pt x="9925" y="6935"/>
                </a:cubicBezTo>
                <a:cubicBezTo>
                  <a:pt x="8570" y="6935"/>
                  <a:pt x="7467" y="7880"/>
                  <a:pt x="7467" y="9014"/>
                </a:cubicBezTo>
                <a:cubicBezTo>
                  <a:pt x="7467" y="10180"/>
                  <a:pt x="8570" y="11125"/>
                  <a:pt x="9925" y="11125"/>
                </a:cubicBezTo>
                <a:cubicBezTo>
                  <a:pt x="11311" y="11125"/>
                  <a:pt x="12414" y="10180"/>
                  <a:pt x="12414" y="9014"/>
                </a:cubicBezTo>
                <a:lnTo>
                  <a:pt x="12414" y="445"/>
                </a:lnTo>
                <a:cubicBezTo>
                  <a:pt x="12414" y="182"/>
                  <a:pt x="12197" y="0"/>
                  <a:pt x="1196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563" name="Google Shape;6025;p71">
            <a:extLst>
              <a:ext uri="{FF2B5EF4-FFF2-40B4-BE49-F238E27FC236}">
                <a16:creationId xmlns:a16="http://schemas.microsoft.com/office/drawing/2014/main" id="{31E835BA-5A89-73AB-B52A-AF4F99EA10E4}"/>
              </a:ext>
            </a:extLst>
          </p:cNvPr>
          <p:cNvGrpSpPr/>
          <p:nvPr/>
        </p:nvGrpSpPr>
        <p:grpSpPr>
          <a:xfrm>
            <a:off x="3489040" y="3847223"/>
            <a:ext cx="532051" cy="496220"/>
            <a:chOff x="-38542250" y="3220175"/>
            <a:chExt cx="341525" cy="318525"/>
          </a:xfrm>
          <a:solidFill>
            <a:schemeClr val="tx1"/>
          </a:solidFill>
        </p:grpSpPr>
        <p:sp>
          <p:nvSpPr>
            <p:cNvPr id="564" name="Google Shape;6026;p71">
              <a:extLst>
                <a:ext uri="{FF2B5EF4-FFF2-40B4-BE49-F238E27FC236}">
                  <a16:creationId xmlns:a16="http://schemas.microsoft.com/office/drawing/2014/main" id="{F93C05AA-44CF-1FA4-8D83-FFC4F6AAFBA3}"/>
                </a:ext>
              </a:extLst>
            </p:cNvPr>
            <p:cNvSpPr/>
            <p:nvPr/>
          </p:nvSpPr>
          <p:spPr>
            <a:xfrm>
              <a:off x="-38542250" y="3440725"/>
              <a:ext cx="101750" cy="97975"/>
            </a:xfrm>
            <a:custGeom>
              <a:avLst/>
              <a:gdLst/>
              <a:ahLst/>
              <a:cxnLst/>
              <a:rect l="l" t="t" r="r" b="b"/>
              <a:pathLst>
                <a:path w="4070" h="3919" extrusionOk="0">
                  <a:moveTo>
                    <a:pt x="1455" y="0"/>
                  </a:moveTo>
                  <a:lnTo>
                    <a:pt x="1013" y="2489"/>
                  </a:lnTo>
                  <a:lnTo>
                    <a:pt x="289" y="3214"/>
                  </a:lnTo>
                  <a:cubicBezTo>
                    <a:pt x="1" y="3502"/>
                    <a:pt x="280" y="3919"/>
                    <a:pt x="597" y="3919"/>
                  </a:cubicBezTo>
                  <a:cubicBezTo>
                    <a:pt x="695" y="3919"/>
                    <a:pt x="798" y="3878"/>
                    <a:pt x="887" y="3781"/>
                  </a:cubicBezTo>
                  <a:lnTo>
                    <a:pt x="1612" y="3088"/>
                  </a:lnTo>
                  <a:lnTo>
                    <a:pt x="4069" y="2647"/>
                  </a:lnTo>
                  <a:lnTo>
                    <a:pt x="145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5" name="Google Shape;6027;p71">
              <a:extLst>
                <a:ext uri="{FF2B5EF4-FFF2-40B4-BE49-F238E27FC236}">
                  <a16:creationId xmlns:a16="http://schemas.microsoft.com/office/drawing/2014/main" id="{B46D59A6-72B3-892D-C23D-7F2F811D3B99}"/>
                </a:ext>
              </a:extLst>
            </p:cNvPr>
            <p:cNvSpPr/>
            <p:nvPr/>
          </p:nvSpPr>
          <p:spPr>
            <a:xfrm>
              <a:off x="-38494875" y="3354075"/>
              <a:ext cx="141800" cy="141025"/>
            </a:xfrm>
            <a:custGeom>
              <a:avLst/>
              <a:gdLst/>
              <a:ahLst/>
              <a:cxnLst/>
              <a:rect l="l" t="t" r="r" b="b"/>
              <a:pathLst>
                <a:path w="5672" h="5641" extrusionOk="0">
                  <a:moveTo>
                    <a:pt x="2742" y="1"/>
                  </a:moveTo>
                  <a:lnTo>
                    <a:pt x="1" y="2710"/>
                  </a:lnTo>
                  <a:lnTo>
                    <a:pt x="2931" y="5640"/>
                  </a:lnTo>
                  <a:lnTo>
                    <a:pt x="5671" y="2899"/>
                  </a:lnTo>
                  <a:lnTo>
                    <a:pt x="274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6" name="Google Shape;6028;p71">
              <a:extLst>
                <a:ext uri="{FF2B5EF4-FFF2-40B4-BE49-F238E27FC236}">
                  <a16:creationId xmlns:a16="http://schemas.microsoft.com/office/drawing/2014/main" id="{4C9658F8-E8E8-B58F-8699-B0C0BD32BB6A}"/>
                </a:ext>
              </a:extLst>
            </p:cNvPr>
            <p:cNvSpPr/>
            <p:nvPr/>
          </p:nvSpPr>
          <p:spPr>
            <a:xfrm>
              <a:off x="-38432050" y="3220175"/>
              <a:ext cx="231325" cy="192225"/>
            </a:xfrm>
            <a:custGeom>
              <a:avLst/>
              <a:gdLst/>
              <a:ahLst/>
              <a:cxnLst/>
              <a:rect l="l" t="t" r="r" b="b"/>
              <a:pathLst>
                <a:path w="9253" h="7689" extrusionOk="0">
                  <a:moveTo>
                    <a:pt x="3442" y="1"/>
                  </a:moveTo>
                  <a:cubicBezTo>
                    <a:pt x="3127" y="1"/>
                    <a:pt x="2812" y="127"/>
                    <a:pt x="2591" y="379"/>
                  </a:cubicBezTo>
                  <a:lnTo>
                    <a:pt x="292" y="2647"/>
                  </a:lnTo>
                  <a:cubicBezTo>
                    <a:pt x="1" y="2962"/>
                    <a:pt x="287" y="3370"/>
                    <a:pt x="607" y="3370"/>
                  </a:cubicBezTo>
                  <a:cubicBezTo>
                    <a:pt x="704" y="3370"/>
                    <a:pt x="803" y="3333"/>
                    <a:pt x="890" y="3246"/>
                  </a:cubicBezTo>
                  <a:lnTo>
                    <a:pt x="3190" y="946"/>
                  </a:lnTo>
                  <a:cubicBezTo>
                    <a:pt x="3269" y="867"/>
                    <a:pt x="3371" y="828"/>
                    <a:pt x="3474" y="828"/>
                  </a:cubicBezTo>
                  <a:cubicBezTo>
                    <a:pt x="3576" y="828"/>
                    <a:pt x="3678" y="867"/>
                    <a:pt x="3757" y="946"/>
                  </a:cubicBezTo>
                  <a:lnTo>
                    <a:pt x="4198" y="1387"/>
                  </a:lnTo>
                  <a:lnTo>
                    <a:pt x="827" y="4758"/>
                  </a:lnTo>
                  <a:lnTo>
                    <a:pt x="3726" y="7688"/>
                  </a:lnTo>
                  <a:lnTo>
                    <a:pt x="7821" y="3593"/>
                  </a:lnTo>
                  <a:cubicBezTo>
                    <a:pt x="9253" y="2161"/>
                    <a:pt x="8028" y="43"/>
                    <a:pt x="6392" y="43"/>
                  </a:cubicBezTo>
                  <a:cubicBezTo>
                    <a:pt x="5868" y="43"/>
                    <a:pt x="5301" y="261"/>
                    <a:pt x="4765" y="789"/>
                  </a:cubicBezTo>
                  <a:cubicBezTo>
                    <a:pt x="4324" y="379"/>
                    <a:pt x="4041" y="1"/>
                    <a:pt x="34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67" name="Google Shape;6029;p71">
            <a:extLst>
              <a:ext uri="{FF2B5EF4-FFF2-40B4-BE49-F238E27FC236}">
                <a16:creationId xmlns:a16="http://schemas.microsoft.com/office/drawing/2014/main" id="{63FDB838-212A-9FB7-A0B8-B079755FB584}"/>
              </a:ext>
            </a:extLst>
          </p:cNvPr>
          <p:cNvGrpSpPr/>
          <p:nvPr/>
        </p:nvGrpSpPr>
        <p:grpSpPr>
          <a:xfrm>
            <a:off x="3518283" y="4459716"/>
            <a:ext cx="493299" cy="492091"/>
            <a:chOff x="-38537400" y="3588000"/>
            <a:chExt cx="316650" cy="315875"/>
          </a:xfrm>
          <a:solidFill>
            <a:schemeClr val="tx1"/>
          </a:solidFill>
        </p:grpSpPr>
        <p:sp>
          <p:nvSpPr>
            <p:cNvPr id="568" name="Google Shape;6030;p71">
              <a:extLst>
                <a:ext uri="{FF2B5EF4-FFF2-40B4-BE49-F238E27FC236}">
                  <a16:creationId xmlns:a16="http://schemas.microsoft.com/office/drawing/2014/main" id="{A981D4DD-58F7-6332-C875-07A9BC00C302}"/>
                </a:ext>
              </a:extLst>
            </p:cNvPr>
            <p:cNvSpPr/>
            <p:nvPr/>
          </p:nvSpPr>
          <p:spPr>
            <a:xfrm>
              <a:off x="-38327900" y="3719550"/>
              <a:ext cx="20500" cy="41750"/>
            </a:xfrm>
            <a:custGeom>
              <a:avLst/>
              <a:gdLst/>
              <a:ahLst/>
              <a:cxnLst/>
              <a:rect l="l" t="t" r="r" b="b"/>
              <a:pathLst>
                <a:path w="820" h="1670" extrusionOk="0">
                  <a:moveTo>
                    <a:pt x="1" y="0"/>
                  </a:moveTo>
                  <a:lnTo>
                    <a:pt x="1" y="1229"/>
                  </a:lnTo>
                  <a:cubicBezTo>
                    <a:pt x="1" y="1449"/>
                    <a:pt x="190" y="1607"/>
                    <a:pt x="442" y="1670"/>
                  </a:cubicBezTo>
                  <a:cubicBezTo>
                    <a:pt x="631" y="1607"/>
                    <a:pt x="820" y="1449"/>
                    <a:pt x="820" y="1229"/>
                  </a:cubicBezTo>
                  <a:lnTo>
                    <a:pt x="82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9" name="Google Shape;6031;p71">
              <a:extLst>
                <a:ext uri="{FF2B5EF4-FFF2-40B4-BE49-F238E27FC236}">
                  <a16:creationId xmlns:a16="http://schemas.microsoft.com/office/drawing/2014/main" id="{20D88ECC-6434-93CD-9C57-6B9ED43BF153}"/>
                </a:ext>
              </a:extLst>
            </p:cNvPr>
            <p:cNvSpPr/>
            <p:nvPr/>
          </p:nvSpPr>
          <p:spPr>
            <a:xfrm>
              <a:off x="-38452350" y="3719550"/>
              <a:ext cx="21300" cy="41750"/>
            </a:xfrm>
            <a:custGeom>
              <a:avLst/>
              <a:gdLst/>
              <a:ahLst/>
              <a:cxnLst/>
              <a:rect l="l" t="t" r="r" b="b"/>
              <a:pathLst>
                <a:path w="852" h="1670" extrusionOk="0">
                  <a:moveTo>
                    <a:pt x="1" y="0"/>
                  </a:moveTo>
                  <a:lnTo>
                    <a:pt x="1" y="1229"/>
                  </a:lnTo>
                  <a:cubicBezTo>
                    <a:pt x="1" y="1449"/>
                    <a:pt x="221" y="1607"/>
                    <a:pt x="410" y="1670"/>
                  </a:cubicBezTo>
                  <a:cubicBezTo>
                    <a:pt x="631" y="1607"/>
                    <a:pt x="851" y="1449"/>
                    <a:pt x="851" y="1229"/>
                  </a:cubicBezTo>
                  <a:lnTo>
                    <a:pt x="85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0" name="Google Shape;6032;p71">
              <a:extLst>
                <a:ext uri="{FF2B5EF4-FFF2-40B4-BE49-F238E27FC236}">
                  <a16:creationId xmlns:a16="http://schemas.microsoft.com/office/drawing/2014/main" id="{C18CDCDE-FA9D-286F-7E6E-92BCD1CA9B26}"/>
                </a:ext>
              </a:extLst>
            </p:cNvPr>
            <p:cNvSpPr/>
            <p:nvPr/>
          </p:nvSpPr>
          <p:spPr>
            <a:xfrm>
              <a:off x="-38516925" y="3759700"/>
              <a:ext cx="275700" cy="144175"/>
            </a:xfrm>
            <a:custGeom>
              <a:avLst/>
              <a:gdLst/>
              <a:ahLst/>
              <a:cxnLst/>
              <a:rect l="l" t="t" r="r" b="b"/>
              <a:pathLst>
                <a:path w="11028" h="5767" extrusionOk="0">
                  <a:moveTo>
                    <a:pt x="7152" y="1671"/>
                  </a:moveTo>
                  <a:cubicBezTo>
                    <a:pt x="7404" y="1671"/>
                    <a:pt x="7593" y="1860"/>
                    <a:pt x="7593" y="2112"/>
                  </a:cubicBezTo>
                  <a:lnTo>
                    <a:pt x="7593" y="3750"/>
                  </a:lnTo>
                  <a:cubicBezTo>
                    <a:pt x="7593" y="4002"/>
                    <a:pt x="7404" y="4159"/>
                    <a:pt x="7152" y="4159"/>
                  </a:cubicBezTo>
                  <a:lnTo>
                    <a:pt x="3844" y="4159"/>
                  </a:lnTo>
                  <a:cubicBezTo>
                    <a:pt x="3624" y="4159"/>
                    <a:pt x="3434" y="3939"/>
                    <a:pt x="3434" y="3750"/>
                  </a:cubicBezTo>
                  <a:lnTo>
                    <a:pt x="3434" y="2112"/>
                  </a:lnTo>
                  <a:cubicBezTo>
                    <a:pt x="3434" y="1860"/>
                    <a:pt x="3624" y="1671"/>
                    <a:pt x="3844" y="1671"/>
                  </a:cubicBezTo>
                  <a:close/>
                  <a:moveTo>
                    <a:pt x="0" y="1"/>
                  </a:moveTo>
                  <a:lnTo>
                    <a:pt x="0" y="4537"/>
                  </a:lnTo>
                  <a:cubicBezTo>
                    <a:pt x="0" y="5199"/>
                    <a:pt x="568" y="5766"/>
                    <a:pt x="1261" y="5766"/>
                  </a:cubicBezTo>
                  <a:lnTo>
                    <a:pt x="9798" y="5766"/>
                  </a:lnTo>
                  <a:cubicBezTo>
                    <a:pt x="10460" y="5766"/>
                    <a:pt x="11027" y="5199"/>
                    <a:pt x="11027" y="4537"/>
                  </a:cubicBezTo>
                  <a:lnTo>
                    <a:pt x="11027" y="1"/>
                  </a:lnTo>
                  <a:lnTo>
                    <a:pt x="9168" y="1"/>
                  </a:lnTo>
                  <a:cubicBezTo>
                    <a:pt x="9011" y="473"/>
                    <a:pt x="8538" y="851"/>
                    <a:pt x="8003" y="851"/>
                  </a:cubicBezTo>
                  <a:cubicBezTo>
                    <a:pt x="7436" y="851"/>
                    <a:pt x="6995" y="473"/>
                    <a:pt x="6806" y="1"/>
                  </a:cubicBezTo>
                  <a:lnTo>
                    <a:pt x="4159" y="1"/>
                  </a:lnTo>
                  <a:cubicBezTo>
                    <a:pt x="4002" y="473"/>
                    <a:pt x="3560" y="851"/>
                    <a:pt x="2993" y="851"/>
                  </a:cubicBezTo>
                  <a:cubicBezTo>
                    <a:pt x="2489" y="851"/>
                    <a:pt x="2017" y="536"/>
                    <a:pt x="185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1" name="Google Shape;6033;p71">
              <a:extLst>
                <a:ext uri="{FF2B5EF4-FFF2-40B4-BE49-F238E27FC236}">
                  <a16:creationId xmlns:a16="http://schemas.microsoft.com/office/drawing/2014/main" id="{2E0D7E72-E564-E654-5D9E-5CB6AE7B4526}"/>
                </a:ext>
              </a:extLst>
            </p:cNvPr>
            <p:cNvSpPr/>
            <p:nvPr/>
          </p:nvSpPr>
          <p:spPr>
            <a:xfrm>
              <a:off x="-38537400" y="3588000"/>
              <a:ext cx="316650" cy="151250"/>
            </a:xfrm>
            <a:custGeom>
              <a:avLst/>
              <a:gdLst/>
              <a:ahLst/>
              <a:cxnLst/>
              <a:rect l="l" t="t" r="r" b="b"/>
              <a:pathLst>
                <a:path w="12666" h="6050" extrusionOk="0">
                  <a:moveTo>
                    <a:pt x="7971" y="820"/>
                  </a:moveTo>
                  <a:cubicBezTo>
                    <a:pt x="8223" y="820"/>
                    <a:pt x="8381" y="1009"/>
                    <a:pt x="8412" y="1229"/>
                  </a:cubicBezTo>
                  <a:lnTo>
                    <a:pt x="8412" y="1639"/>
                  </a:lnTo>
                  <a:lnTo>
                    <a:pt x="4253" y="1639"/>
                  </a:lnTo>
                  <a:lnTo>
                    <a:pt x="4253" y="1229"/>
                  </a:lnTo>
                  <a:cubicBezTo>
                    <a:pt x="4253" y="1009"/>
                    <a:pt x="4443" y="851"/>
                    <a:pt x="4663" y="820"/>
                  </a:cubicBezTo>
                  <a:close/>
                  <a:moveTo>
                    <a:pt x="4632" y="1"/>
                  </a:moveTo>
                  <a:cubicBezTo>
                    <a:pt x="3970" y="1"/>
                    <a:pt x="3403" y="536"/>
                    <a:pt x="3403" y="1229"/>
                  </a:cubicBezTo>
                  <a:lnTo>
                    <a:pt x="3403" y="1639"/>
                  </a:lnTo>
                  <a:lnTo>
                    <a:pt x="1229" y="1639"/>
                  </a:lnTo>
                  <a:cubicBezTo>
                    <a:pt x="536" y="1639"/>
                    <a:pt x="0" y="2175"/>
                    <a:pt x="0" y="2868"/>
                  </a:cubicBezTo>
                  <a:lnTo>
                    <a:pt x="0" y="5609"/>
                  </a:lnTo>
                  <a:cubicBezTo>
                    <a:pt x="0" y="5861"/>
                    <a:pt x="189" y="6050"/>
                    <a:pt x="378" y="6050"/>
                  </a:cubicBezTo>
                  <a:lnTo>
                    <a:pt x="2584" y="6050"/>
                  </a:lnTo>
                  <a:lnTo>
                    <a:pt x="2584" y="4821"/>
                  </a:lnTo>
                  <a:cubicBezTo>
                    <a:pt x="2584" y="4600"/>
                    <a:pt x="2804" y="4380"/>
                    <a:pt x="3025" y="4380"/>
                  </a:cubicBezTo>
                  <a:lnTo>
                    <a:pt x="4663" y="4380"/>
                  </a:lnTo>
                  <a:cubicBezTo>
                    <a:pt x="4915" y="4380"/>
                    <a:pt x="5104" y="4600"/>
                    <a:pt x="5104" y="4821"/>
                  </a:cubicBezTo>
                  <a:lnTo>
                    <a:pt x="5104" y="6050"/>
                  </a:lnTo>
                  <a:lnTo>
                    <a:pt x="7593" y="6050"/>
                  </a:lnTo>
                  <a:lnTo>
                    <a:pt x="7593" y="4821"/>
                  </a:lnTo>
                  <a:cubicBezTo>
                    <a:pt x="7593" y="4600"/>
                    <a:pt x="7782" y="4380"/>
                    <a:pt x="7971" y="4380"/>
                  </a:cubicBezTo>
                  <a:lnTo>
                    <a:pt x="9641" y="4380"/>
                  </a:lnTo>
                  <a:cubicBezTo>
                    <a:pt x="9861" y="4380"/>
                    <a:pt x="10019" y="4600"/>
                    <a:pt x="10019" y="4821"/>
                  </a:cubicBezTo>
                  <a:lnTo>
                    <a:pt x="10019" y="6050"/>
                  </a:lnTo>
                  <a:lnTo>
                    <a:pt x="12224" y="6050"/>
                  </a:lnTo>
                  <a:cubicBezTo>
                    <a:pt x="12476" y="6050"/>
                    <a:pt x="12665" y="5861"/>
                    <a:pt x="12665" y="5609"/>
                  </a:cubicBezTo>
                  <a:lnTo>
                    <a:pt x="12665" y="2868"/>
                  </a:lnTo>
                  <a:cubicBezTo>
                    <a:pt x="12665" y="2238"/>
                    <a:pt x="12067" y="1639"/>
                    <a:pt x="11405" y="1639"/>
                  </a:cubicBezTo>
                  <a:lnTo>
                    <a:pt x="9200" y="1639"/>
                  </a:lnTo>
                  <a:lnTo>
                    <a:pt x="9200" y="1229"/>
                  </a:lnTo>
                  <a:cubicBezTo>
                    <a:pt x="9200" y="568"/>
                    <a:pt x="8664" y="32"/>
                    <a:pt x="79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72" name="Google Shape;6034;p71">
            <a:extLst>
              <a:ext uri="{FF2B5EF4-FFF2-40B4-BE49-F238E27FC236}">
                <a16:creationId xmlns:a16="http://schemas.microsoft.com/office/drawing/2014/main" id="{CE7C6712-6F1C-0471-9E09-73D01903373F}"/>
              </a:ext>
            </a:extLst>
          </p:cNvPr>
          <p:cNvGrpSpPr/>
          <p:nvPr/>
        </p:nvGrpSpPr>
        <p:grpSpPr>
          <a:xfrm>
            <a:off x="3517056" y="5069755"/>
            <a:ext cx="495752" cy="493299"/>
            <a:chOff x="-38538975" y="3954250"/>
            <a:chExt cx="318225" cy="316650"/>
          </a:xfrm>
          <a:solidFill>
            <a:schemeClr val="tx1"/>
          </a:solidFill>
        </p:grpSpPr>
        <p:sp>
          <p:nvSpPr>
            <p:cNvPr id="573" name="Google Shape;6035;p71">
              <a:extLst>
                <a:ext uri="{FF2B5EF4-FFF2-40B4-BE49-F238E27FC236}">
                  <a16:creationId xmlns:a16="http://schemas.microsoft.com/office/drawing/2014/main" id="{B94634C6-76C0-0C9C-5BEB-4EE7418D07B9}"/>
                </a:ext>
              </a:extLst>
            </p:cNvPr>
            <p:cNvSpPr/>
            <p:nvPr/>
          </p:nvSpPr>
          <p:spPr>
            <a:xfrm>
              <a:off x="-38538975" y="3954250"/>
              <a:ext cx="254425" cy="253625"/>
            </a:xfrm>
            <a:custGeom>
              <a:avLst/>
              <a:gdLst/>
              <a:ahLst/>
              <a:cxnLst/>
              <a:rect l="l" t="t" r="r" b="b"/>
              <a:pathLst>
                <a:path w="10177" h="10145" extrusionOk="0">
                  <a:moveTo>
                    <a:pt x="5104" y="3813"/>
                  </a:moveTo>
                  <a:cubicBezTo>
                    <a:pt x="5797" y="3813"/>
                    <a:pt x="6364" y="4348"/>
                    <a:pt x="6364" y="5073"/>
                  </a:cubicBezTo>
                  <a:cubicBezTo>
                    <a:pt x="6364" y="5766"/>
                    <a:pt x="5797" y="6333"/>
                    <a:pt x="5104" y="6333"/>
                  </a:cubicBezTo>
                  <a:cubicBezTo>
                    <a:pt x="4379" y="6333"/>
                    <a:pt x="3844" y="5766"/>
                    <a:pt x="3844" y="5073"/>
                  </a:cubicBezTo>
                  <a:cubicBezTo>
                    <a:pt x="3844" y="4411"/>
                    <a:pt x="4411" y="3813"/>
                    <a:pt x="5104" y="3813"/>
                  </a:cubicBezTo>
                  <a:close/>
                  <a:moveTo>
                    <a:pt x="5104" y="0"/>
                  </a:moveTo>
                  <a:cubicBezTo>
                    <a:pt x="2300" y="0"/>
                    <a:pt x="0" y="2269"/>
                    <a:pt x="0" y="5073"/>
                  </a:cubicBezTo>
                  <a:cubicBezTo>
                    <a:pt x="63" y="7908"/>
                    <a:pt x="2300" y="10145"/>
                    <a:pt x="5104" y="10145"/>
                  </a:cubicBezTo>
                  <a:cubicBezTo>
                    <a:pt x="7877" y="10145"/>
                    <a:pt x="10176" y="7877"/>
                    <a:pt x="10176" y="5073"/>
                  </a:cubicBezTo>
                  <a:cubicBezTo>
                    <a:pt x="10176" y="2269"/>
                    <a:pt x="7877" y="0"/>
                    <a:pt x="51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4" name="Google Shape;6036;p71">
              <a:extLst>
                <a:ext uri="{FF2B5EF4-FFF2-40B4-BE49-F238E27FC236}">
                  <a16:creationId xmlns:a16="http://schemas.microsoft.com/office/drawing/2014/main" id="{A271A293-5712-B23F-B3DE-338726333292}"/>
                </a:ext>
              </a:extLst>
            </p:cNvPr>
            <p:cNvSpPr/>
            <p:nvPr/>
          </p:nvSpPr>
          <p:spPr>
            <a:xfrm>
              <a:off x="-38496450" y="4081725"/>
              <a:ext cx="275700" cy="189175"/>
            </a:xfrm>
            <a:custGeom>
              <a:avLst/>
              <a:gdLst/>
              <a:ahLst/>
              <a:cxnLst/>
              <a:rect l="l" t="t" r="r" b="b"/>
              <a:pathLst>
                <a:path w="11028" h="7567" extrusionOk="0">
                  <a:moveTo>
                    <a:pt x="9774" y="0"/>
                  </a:moveTo>
                  <a:cubicBezTo>
                    <a:pt x="9040" y="0"/>
                    <a:pt x="8444" y="548"/>
                    <a:pt x="8444" y="1265"/>
                  </a:cubicBezTo>
                  <a:cubicBezTo>
                    <a:pt x="8444" y="1801"/>
                    <a:pt x="8790" y="2305"/>
                    <a:pt x="9295" y="2463"/>
                  </a:cubicBezTo>
                  <a:lnTo>
                    <a:pt x="9295" y="2967"/>
                  </a:lnTo>
                  <a:cubicBezTo>
                    <a:pt x="9295" y="4416"/>
                    <a:pt x="8192" y="5645"/>
                    <a:pt x="6774" y="5834"/>
                  </a:cubicBezTo>
                  <a:lnTo>
                    <a:pt x="6774" y="4825"/>
                  </a:lnTo>
                  <a:cubicBezTo>
                    <a:pt x="5829" y="5487"/>
                    <a:pt x="4663" y="5865"/>
                    <a:pt x="3403" y="5865"/>
                  </a:cubicBezTo>
                  <a:cubicBezTo>
                    <a:pt x="2143" y="5865"/>
                    <a:pt x="977" y="5487"/>
                    <a:pt x="1" y="4825"/>
                  </a:cubicBezTo>
                  <a:lnTo>
                    <a:pt x="1" y="6306"/>
                  </a:lnTo>
                  <a:cubicBezTo>
                    <a:pt x="1" y="7031"/>
                    <a:pt x="568" y="7566"/>
                    <a:pt x="1261" y="7566"/>
                  </a:cubicBezTo>
                  <a:lnTo>
                    <a:pt x="5388" y="7566"/>
                  </a:lnTo>
                  <a:cubicBezTo>
                    <a:pt x="5955" y="7566"/>
                    <a:pt x="6459" y="7220"/>
                    <a:pt x="6617" y="6716"/>
                  </a:cubicBezTo>
                  <a:cubicBezTo>
                    <a:pt x="8601" y="6495"/>
                    <a:pt x="10082" y="4920"/>
                    <a:pt x="10114" y="2904"/>
                  </a:cubicBezTo>
                  <a:lnTo>
                    <a:pt x="10114" y="2400"/>
                  </a:lnTo>
                  <a:cubicBezTo>
                    <a:pt x="10649" y="2211"/>
                    <a:pt x="11027" y="1706"/>
                    <a:pt x="10996" y="1108"/>
                  </a:cubicBezTo>
                  <a:cubicBezTo>
                    <a:pt x="10964" y="572"/>
                    <a:pt x="10492" y="100"/>
                    <a:pt x="9893" y="5"/>
                  </a:cubicBezTo>
                  <a:cubicBezTo>
                    <a:pt x="9853" y="2"/>
                    <a:pt x="9813" y="0"/>
                    <a:pt x="97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75" name="Google Shape;6037;p71">
            <a:extLst>
              <a:ext uri="{FF2B5EF4-FFF2-40B4-BE49-F238E27FC236}">
                <a16:creationId xmlns:a16="http://schemas.microsoft.com/office/drawing/2014/main" id="{9CDC9C17-3112-8A93-480C-FE2937BFA469}"/>
              </a:ext>
            </a:extLst>
          </p:cNvPr>
          <p:cNvGrpSpPr/>
          <p:nvPr/>
        </p:nvGrpSpPr>
        <p:grpSpPr>
          <a:xfrm>
            <a:off x="5273473" y="5062991"/>
            <a:ext cx="500620" cy="495752"/>
            <a:chOff x="-37385100" y="3949908"/>
            <a:chExt cx="321350" cy="318225"/>
          </a:xfrm>
          <a:solidFill>
            <a:schemeClr val="tx1"/>
          </a:solidFill>
        </p:grpSpPr>
        <p:sp>
          <p:nvSpPr>
            <p:cNvPr id="576" name="Google Shape;6038;p71">
              <a:extLst>
                <a:ext uri="{FF2B5EF4-FFF2-40B4-BE49-F238E27FC236}">
                  <a16:creationId xmlns:a16="http://schemas.microsoft.com/office/drawing/2014/main" id="{87CA11E7-E185-243C-2592-D5602F4C0E1B}"/>
                </a:ext>
              </a:extLst>
            </p:cNvPr>
            <p:cNvSpPr/>
            <p:nvPr/>
          </p:nvSpPr>
          <p:spPr>
            <a:xfrm>
              <a:off x="-37190575" y="4145233"/>
              <a:ext cx="126825" cy="122900"/>
            </a:xfrm>
            <a:custGeom>
              <a:avLst/>
              <a:gdLst/>
              <a:ahLst/>
              <a:cxnLst/>
              <a:rect l="l" t="t" r="r" b="b"/>
              <a:pathLst>
                <a:path w="5073" h="4916" extrusionOk="0">
                  <a:moveTo>
                    <a:pt x="2238" y="1"/>
                  </a:moveTo>
                  <a:cubicBezTo>
                    <a:pt x="1986" y="442"/>
                    <a:pt x="1671" y="820"/>
                    <a:pt x="1324" y="1229"/>
                  </a:cubicBezTo>
                  <a:cubicBezTo>
                    <a:pt x="946" y="1671"/>
                    <a:pt x="473" y="1986"/>
                    <a:pt x="1" y="2238"/>
                  </a:cubicBezTo>
                  <a:lnTo>
                    <a:pt x="2206" y="4443"/>
                  </a:lnTo>
                  <a:cubicBezTo>
                    <a:pt x="2521" y="4758"/>
                    <a:pt x="2923" y="4916"/>
                    <a:pt x="3325" y="4916"/>
                  </a:cubicBezTo>
                  <a:cubicBezTo>
                    <a:pt x="3726" y="4916"/>
                    <a:pt x="4128" y="4758"/>
                    <a:pt x="4443" y="4443"/>
                  </a:cubicBezTo>
                  <a:cubicBezTo>
                    <a:pt x="5073" y="3813"/>
                    <a:pt x="5073" y="2836"/>
                    <a:pt x="4443" y="2206"/>
                  </a:cubicBezTo>
                  <a:lnTo>
                    <a:pt x="223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7" name="Google Shape;6039;p71">
              <a:extLst>
                <a:ext uri="{FF2B5EF4-FFF2-40B4-BE49-F238E27FC236}">
                  <a16:creationId xmlns:a16="http://schemas.microsoft.com/office/drawing/2014/main" id="{DB7B4222-D7DF-7FF7-C6EB-A17D254BFDC2}"/>
                </a:ext>
              </a:extLst>
            </p:cNvPr>
            <p:cNvSpPr/>
            <p:nvPr/>
          </p:nvSpPr>
          <p:spPr>
            <a:xfrm>
              <a:off x="-37385100" y="3949908"/>
              <a:ext cx="248125" cy="248950"/>
            </a:xfrm>
            <a:custGeom>
              <a:avLst/>
              <a:gdLst/>
              <a:ahLst/>
              <a:cxnLst/>
              <a:rect l="l" t="t" r="r" b="b"/>
              <a:pathLst>
                <a:path w="9925" h="9958" extrusionOk="0">
                  <a:moveTo>
                    <a:pt x="4978" y="1702"/>
                  </a:moveTo>
                  <a:cubicBezTo>
                    <a:pt x="6774" y="1702"/>
                    <a:pt x="8286" y="3214"/>
                    <a:pt x="8286" y="5010"/>
                  </a:cubicBezTo>
                  <a:cubicBezTo>
                    <a:pt x="8254" y="5892"/>
                    <a:pt x="7939" y="6711"/>
                    <a:pt x="7341" y="7310"/>
                  </a:cubicBezTo>
                  <a:cubicBezTo>
                    <a:pt x="6742" y="7908"/>
                    <a:pt x="5923" y="8318"/>
                    <a:pt x="4978" y="8318"/>
                  </a:cubicBezTo>
                  <a:cubicBezTo>
                    <a:pt x="3151" y="8318"/>
                    <a:pt x="1670" y="6837"/>
                    <a:pt x="1670" y="5010"/>
                  </a:cubicBezTo>
                  <a:cubicBezTo>
                    <a:pt x="1670" y="3214"/>
                    <a:pt x="3151" y="1702"/>
                    <a:pt x="4978" y="1702"/>
                  </a:cubicBezTo>
                  <a:close/>
                  <a:moveTo>
                    <a:pt x="4978" y="1"/>
                  </a:moveTo>
                  <a:cubicBezTo>
                    <a:pt x="2268" y="1"/>
                    <a:pt x="0" y="2269"/>
                    <a:pt x="0" y="4978"/>
                  </a:cubicBezTo>
                  <a:cubicBezTo>
                    <a:pt x="0" y="7688"/>
                    <a:pt x="2268" y="9956"/>
                    <a:pt x="4978" y="9956"/>
                  </a:cubicBezTo>
                  <a:cubicBezTo>
                    <a:pt x="5013" y="9957"/>
                    <a:pt x="5048" y="9957"/>
                    <a:pt x="5083" y="9957"/>
                  </a:cubicBezTo>
                  <a:cubicBezTo>
                    <a:pt x="6367" y="9957"/>
                    <a:pt x="7586" y="9395"/>
                    <a:pt x="8506" y="8444"/>
                  </a:cubicBezTo>
                  <a:cubicBezTo>
                    <a:pt x="9420" y="7499"/>
                    <a:pt x="9924" y="6270"/>
                    <a:pt x="9924" y="4978"/>
                  </a:cubicBezTo>
                  <a:cubicBezTo>
                    <a:pt x="9924" y="2269"/>
                    <a:pt x="7687" y="1"/>
                    <a:pt x="49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78" name="Google Shape;6040;p71">
            <a:extLst>
              <a:ext uri="{FF2B5EF4-FFF2-40B4-BE49-F238E27FC236}">
                <a16:creationId xmlns:a16="http://schemas.microsoft.com/office/drawing/2014/main" id="{24A1240B-DB2C-9697-3483-37510FB4A963}"/>
              </a:ext>
            </a:extLst>
          </p:cNvPr>
          <p:cNvGrpSpPr/>
          <p:nvPr/>
        </p:nvGrpSpPr>
        <p:grpSpPr>
          <a:xfrm>
            <a:off x="2841018" y="2043738"/>
            <a:ext cx="494545" cy="494233"/>
            <a:chOff x="-41895050" y="3217225"/>
            <a:chExt cx="317450" cy="317250"/>
          </a:xfrm>
          <a:solidFill>
            <a:schemeClr val="tx1"/>
          </a:solidFill>
        </p:grpSpPr>
        <p:sp>
          <p:nvSpPr>
            <p:cNvPr id="579" name="Google Shape;6041;p71">
              <a:extLst>
                <a:ext uri="{FF2B5EF4-FFF2-40B4-BE49-F238E27FC236}">
                  <a16:creationId xmlns:a16="http://schemas.microsoft.com/office/drawing/2014/main" id="{BAB81FF8-FA77-DF26-472D-29B09CFA1B29}"/>
                </a:ext>
              </a:extLst>
            </p:cNvPr>
            <p:cNvSpPr/>
            <p:nvPr/>
          </p:nvSpPr>
          <p:spPr>
            <a:xfrm>
              <a:off x="-41895050" y="3273750"/>
              <a:ext cx="41775" cy="245750"/>
            </a:xfrm>
            <a:custGeom>
              <a:avLst/>
              <a:gdLst/>
              <a:ahLst/>
              <a:cxnLst/>
              <a:rect l="l" t="t" r="r" b="b"/>
              <a:pathLst>
                <a:path w="1671" h="9830" extrusionOk="0">
                  <a:moveTo>
                    <a:pt x="1" y="0"/>
                  </a:moveTo>
                  <a:lnTo>
                    <a:pt x="1" y="9830"/>
                  </a:lnTo>
                  <a:lnTo>
                    <a:pt x="1670" y="8192"/>
                  </a:lnTo>
                  <a:lnTo>
                    <a:pt x="1670" y="1639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0" name="Google Shape;6042;p71">
              <a:extLst>
                <a:ext uri="{FF2B5EF4-FFF2-40B4-BE49-F238E27FC236}">
                  <a16:creationId xmlns:a16="http://schemas.microsoft.com/office/drawing/2014/main" id="{70B0003E-D260-1D2D-3616-614BAC8BF579}"/>
                </a:ext>
              </a:extLst>
            </p:cNvPr>
            <p:cNvSpPr/>
            <p:nvPr/>
          </p:nvSpPr>
          <p:spPr>
            <a:xfrm>
              <a:off x="-41619375" y="3273750"/>
              <a:ext cx="41775" cy="245750"/>
            </a:xfrm>
            <a:custGeom>
              <a:avLst/>
              <a:gdLst/>
              <a:ahLst/>
              <a:cxnLst/>
              <a:rect l="l" t="t" r="r" b="b"/>
              <a:pathLst>
                <a:path w="1671" h="9830" extrusionOk="0">
                  <a:moveTo>
                    <a:pt x="1670" y="0"/>
                  </a:moveTo>
                  <a:lnTo>
                    <a:pt x="0" y="1639"/>
                  </a:lnTo>
                  <a:lnTo>
                    <a:pt x="0" y="8192"/>
                  </a:lnTo>
                  <a:lnTo>
                    <a:pt x="1670" y="9830"/>
                  </a:lnTo>
                  <a:lnTo>
                    <a:pt x="167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1" name="Google Shape;6043;p71">
              <a:extLst>
                <a:ext uri="{FF2B5EF4-FFF2-40B4-BE49-F238E27FC236}">
                  <a16:creationId xmlns:a16="http://schemas.microsoft.com/office/drawing/2014/main" id="{C5F14585-3915-0770-9E0F-CB0C5A83D0AA}"/>
                </a:ext>
              </a:extLst>
            </p:cNvPr>
            <p:cNvSpPr/>
            <p:nvPr/>
          </p:nvSpPr>
          <p:spPr>
            <a:xfrm>
              <a:off x="-41832825" y="3321000"/>
              <a:ext cx="193000" cy="151250"/>
            </a:xfrm>
            <a:custGeom>
              <a:avLst/>
              <a:gdLst/>
              <a:ahLst/>
              <a:cxnLst/>
              <a:rect l="l" t="t" r="r" b="b"/>
              <a:pathLst>
                <a:path w="7720" h="6050" extrusionOk="0">
                  <a:moveTo>
                    <a:pt x="1" y="1"/>
                  </a:moveTo>
                  <a:lnTo>
                    <a:pt x="1" y="6050"/>
                  </a:lnTo>
                  <a:lnTo>
                    <a:pt x="3592" y="6050"/>
                  </a:lnTo>
                  <a:lnTo>
                    <a:pt x="3592" y="4821"/>
                  </a:lnTo>
                  <a:cubicBezTo>
                    <a:pt x="3592" y="4600"/>
                    <a:pt x="3781" y="4411"/>
                    <a:pt x="4002" y="4411"/>
                  </a:cubicBezTo>
                  <a:lnTo>
                    <a:pt x="6491" y="4411"/>
                  </a:lnTo>
                  <a:cubicBezTo>
                    <a:pt x="6743" y="4411"/>
                    <a:pt x="6932" y="4600"/>
                    <a:pt x="6932" y="4821"/>
                  </a:cubicBezTo>
                  <a:lnTo>
                    <a:pt x="6932" y="6050"/>
                  </a:lnTo>
                  <a:lnTo>
                    <a:pt x="7719" y="6050"/>
                  </a:lnTo>
                  <a:lnTo>
                    <a:pt x="771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2" name="Google Shape;6044;p71">
              <a:extLst>
                <a:ext uri="{FF2B5EF4-FFF2-40B4-BE49-F238E27FC236}">
                  <a16:creationId xmlns:a16="http://schemas.microsoft.com/office/drawing/2014/main" id="{209FBBD1-A264-66A0-9E12-C03B5EC2B3D9}"/>
                </a:ext>
              </a:extLst>
            </p:cNvPr>
            <p:cNvSpPr/>
            <p:nvPr/>
          </p:nvSpPr>
          <p:spPr>
            <a:xfrm>
              <a:off x="-41880075" y="3493500"/>
              <a:ext cx="287500" cy="40975"/>
            </a:xfrm>
            <a:custGeom>
              <a:avLst/>
              <a:gdLst/>
              <a:ahLst/>
              <a:cxnLst/>
              <a:rect l="l" t="t" r="r" b="b"/>
              <a:pathLst>
                <a:path w="11500" h="1639" extrusionOk="0">
                  <a:moveTo>
                    <a:pt x="1639" y="0"/>
                  </a:moveTo>
                  <a:lnTo>
                    <a:pt x="0" y="1638"/>
                  </a:lnTo>
                  <a:lnTo>
                    <a:pt x="11500" y="1638"/>
                  </a:lnTo>
                  <a:lnTo>
                    <a:pt x="98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3" name="Google Shape;6045;p71">
              <a:extLst>
                <a:ext uri="{FF2B5EF4-FFF2-40B4-BE49-F238E27FC236}">
                  <a16:creationId xmlns:a16="http://schemas.microsoft.com/office/drawing/2014/main" id="{C080351F-3125-EC8D-7247-B15B8B93BCF2}"/>
                </a:ext>
              </a:extLst>
            </p:cNvPr>
            <p:cNvSpPr/>
            <p:nvPr/>
          </p:nvSpPr>
          <p:spPr>
            <a:xfrm>
              <a:off x="-41880875" y="3217225"/>
              <a:ext cx="288300" cy="83325"/>
            </a:xfrm>
            <a:custGeom>
              <a:avLst/>
              <a:gdLst/>
              <a:ahLst/>
              <a:cxnLst/>
              <a:rect l="l" t="t" r="r" b="b"/>
              <a:pathLst>
                <a:path w="11532" h="3333" extrusionOk="0">
                  <a:moveTo>
                    <a:pt x="5798" y="1033"/>
                  </a:moveTo>
                  <a:lnTo>
                    <a:pt x="6459" y="1694"/>
                  </a:lnTo>
                  <a:lnTo>
                    <a:pt x="5136" y="1694"/>
                  </a:lnTo>
                  <a:lnTo>
                    <a:pt x="5798" y="1033"/>
                  </a:lnTo>
                  <a:close/>
                  <a:moveTo>
                    <a:pt x="5750" y="1"/>
                  </a:moveTo>
                  <a:cubicBezTo>
                    <a:pt x="5640" y="1"/>
                    <a:pt x="5530" y="40"/>
                    <a:pt x="5451" y="119"/>
                  </a:cubicBezTo>
                  <a:lnTo>
                    <a:pt x="3939" y="1663"/>
                  </a:lnTo>
                  <a:lnTo>
                    <a:pt x="1" y="1663"/>
                  </a:lnTo>
                  <a:lnTo>
                    <a:pt x="1639" y="3332"/>
                  </a:lnTo>
                  <a:lnTo>
                    <a:pt x="9862" y="3332"/>
                  </a:lnTo>
                  <a:lnTo>
                    <a:pt x="11532" y="1663"/>
                  </a:lnTo>
                  <a:lnTo>
                    <a:pt x="7593" y="1663"/>
                  </a:lnTo>
                  <a:lnTo>
                    <a:pt x="6050" y="119"/>
                  </a:lnTo>
                  <a:cubicBezTo>
                    <a:pt x="5971" y="40"/>
                    <a:pt x="5861" y="1"/>
                    <a:pt x="575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84" name="Google Shape;6046;p71">
            <a:extLst>
              <a:ext uri="{FF2B5EF4-FFF2-40B4-BE49-F238E27FC236}">
                <a16:creationId xmlns:a16="http://schemas.microsoft.com/office/drawing/2014/main" id="{717899F7-7EA1-048C-CD98-0A74FFA1C552}"/>
              </a:ext>
            </a:extLst>
          </p:cNvPr>
          <p:cNvGrpSpPr/>
          <p:nvPr/>
        </p:nvGrpSpPr>
        <p:grpSpPr>
          <a:xfrm>
            <a:off x="2840413" y="2626316"/>
            <a:ext cx="495752" cy="493299"/>
            <a:chOff x="-41893475" y="3584850"/>
            <a:chExt cx="318225" cy="316650"/>
          </a:xfrm>
          <a:solidFill>
            <a:schemeClr val="tx1"/>
          </a:solidFill>
        </p:grpSpPr>
        <p:sp>
          <p:nvSpPr>
            <p:cNvPr id="585" name="Google Shape;6047;p71">
              <a:extLst>
                <a:ext uri="{FF2B5EF4-FFF2-40B4-BE49-F238E27FC236}">
                  <a16:creationId xmlns:a16="http://schemas.microsoft.com/office/drawing/2014/main" id="{34BCCBBE-902E-B390-D1CF-3A786B85EAA6}"/>
                </a:ext>
              </a:extLst>
            </p:cNvPr>
            <p:cNvSpPr/>
            <p:nvPr/>
          </p:nvSpPr>
          <p:spPr>
            <a:xfrm>
              <a:off x="-41827300" y="3715600"/>
              <a:ext cx="186675" cy="185900"/>
            </a:xfrm>
            <a:custGeom>
              <a:avLst/>
              <a:gdLst/>
              <a:ahLst/>
              <a:cxnLst/>
              <a:rect l="l" t="t" r="r" b="b"/>
              <a:pathLst>
                <a:path w="7467" h="7436" extrusionOk="0">
                  <a:moveTo>
                    <a:pt x="3686" y="1465"/>
                  </a:moveTo>
                  <a:cubicBezTo>
                    <a:pt x="3836" y="1465"/>
                    <a:pt x="3985" y="1544"/>
                    <a:pt x="4064" y="1702"/>
                  </a:cubicBezTo>
                  <a:lnTo>
                    <a:pt x="4537" y="2678"/>
                  </a:lnTo>
                  <a:lnTo>
                    <a:pt x="5608" y="2836"/>
                  </a:lnTo>
                  <a:cubicBezTo>
                    <a:pt x="5955" y="2867"/>
                    <a:pt x="6081" y="3308"/>
                    <a:pt x="5829" y="3561"/>
                  </a:cubicBezTo>
                  <a:lnTo>
                    <a:pt x="5041" y="4285"/>
                  </a:lnTo>
                  <a:lnTo>
                    <a:pt x="5261" y="5356"/>
                  </a:lnTo>
                  <a:cubicBezTo>
                    <a:pt x="5286" y="5630"/>
                    <a:pt x="5075" y="5845"/>
                    <a:pt x="4845" y="5845"/>
                  </a:cubicBezTo>
                  <a:cubicBezTo>
                    <a:pt x="4784" y="5845"/>
                    <a:pt x="4722" y="5830"/>
                    <a:pt x="4663" y="5797"/>
                  </a:cubicBezTo>
                  <a:lnTo>
                    <a:pt x="3686" y="5262"/>
                  </a:lnTo>
                  <a:lnTo>
                    <a:pt x="2678" y="5797"/>
                  </a:lnTo>
                  <a:cubicBezTo>
                    <a:pt x="2616" y="5828"/>
                    <a:pt x="2553" y="5842"/>
                    <a:pt x="2492" y="5842"/>
                  </a:cubicBezTo>
                  <a:cubicBezTo>
                    <a:pt x="2244" y="5842"/>
                    <a:pt x="2035" y="5609"/>
                    <a:pt x="2111" y="5356"/>
                  </a:cubicBezTo>
                  <a:lnTo>
                    <a:pt x="2300" y="4285"/>
                  </a:lnTo>
                  <a:lnTo>
                    <a:pt x="1512" y="3561"/>
                  </a:lnTo>
                  <a:cubicBezTo>
                    <a:pt x="1323" y="3308"/>
                    <a:pt x="1418" y="2867"/>
                    <a:pt x="1796" y="2836"/>
                  </a:cubicBezTo>
                  <a:lnTo>
                    <a:pt x="2836" y="2678"/>
                  </a:lnTo>
                  <a:lnTo>
                    <a:pt x="3308" y="1702"/>
                  </a:lnTo>
                  <a:cubicBezTo>
                    <a:pt x="3387" y="1544"/>
                    <a:pt x="3537" y="1465"/>
                    <a:pt x="3686" y="1465"/>
                  </a:cubicBezTo>
                  <a:close/>
                  <a:moveTo>
                    <a:pt x="3718" y="0"/>
                  </a:moveTo>
                  <a:cubicBezTo>
                    <a:pt x="1670" y="0"/>
                    <a:pt x="32" y="1670"/>
                    <a:pt x="32" y="3750"/>
                  </a:cubicBezTo>
                  <a:cubicBezTo>
                    <a:pt x="0" y="5766"/>
                    <a:pt x="1670" y="7436"/>
                    <a:pt x="3718" y="7436"/>
                  </a:cubicBezTo>
                  <a:cubicBezTo>
                    <a:pt x="5765" y="7436"/>
                    <a:pt x="7404" y="5797"/>
                    <a:pt x="7467" y="3750"/>
                  </a:cubicBezTo>
                  <a:cubicBezTo>
                    <a:pt x="7467" y="1702"/>
                    <a:pt x="5797" y="32"/>
                    <a:pt x="37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6" name="Google Shape;6048;p71">
              <a:extLst>
                <a:ext uri="{FF2B5EF4-FFF2-40B4-BE49-F238E27FC236}">
                  <a16:creationId xmlns:a16="http://schemas.microsoft.com/office/drawing/2014/main" id="{A7DCB008-2CE4-59F4-B7ED-EA8C4C723DEC}"/>
                </a:ext>
              </a:extLst>
            </p:cNvPr>
            <p:cNvSpPr/>
            <p:nvPr/>
          </p:nvSpPr>
          <p:spPr>
            <a:xfrm>
              <a:off x="-41726500" y="3586725"/>
              <a:ext cx="151250" cy="147800"/>
            </a:xfrm>
            <a:custGeom>
              <a:avLst/>
              <a:gdLst/>
              <a:ahLst/>
              <a:cxnLst/>
              <a:rect l="l" t="t" r="r" b="b"/>
              <a:pathLst>
                <a:path w="6050" h="5912" extrusionOk="0">
                  <a:moveTo>
                    <a:pt x="3829" y="0"/>
                  </a:moveTo>
                  <a:cubicBezTo>
                    <a:pt x="3706" y="0"/>
                    <a:pt x="3580" y="47"/>
                    <a:pt x="3498" y="146"/>
                  </a:cubicBezTo>
                  <a:lnTo>
                    <a:pt x="1" y="4336"/>
                  </a:lnTo>
                  <a:cubicBezTo>
                    <a:pt x="1229" y="4399"/>
                    <a:pt x="2332" y="4998"/>
                    <a:pt x="3088" y="5912"/>
                  </a:cubicBezTo>
                  <a:lnTo>
                    <a:pt x="5861" y="2446"/>
                  </a:lnTo>
                  <a:cubicBezTo>
                    <a:pt x="6050" y="2289"/>
                    <a:pt x="6050" y="2037"/>
                    <a:pt x="5924" y="1879"/>
                  </a:cubicBezTo>
                  <a:lnTo>
                    <a:pt x="4128" y="115"/>
                  </a:lnTo>
                  <a:cubicBezTo>
                    <a:pt x="4053" y="40"/>
                    <a:pt x="3942" y="0"/>
                    <a:pt x="3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7" name="Google Shape;6049;p71">
              <a:extLst>
                <a:ext uri="{FF2B5EF4-FFF2-40B4-BE49-F238E27FC236}">
                  <a16:creationId xmlns:a16="http://schemas.microsoft.com/office/drawing/2014/main" id="{99104DBF-E273-A8D8-CB22-80DA35A153B8}"/>
                </a:ext>
              </a:extLst>
            </p:cNvPr>
            <p:cNvSpPr/>
            <p:nvPr/>
          </p:nvSpPr>
          <p:spPr>
            <a:xfrm>
              <a:off x="-41808400" y="3584850"/>
              <a:ext cx="148100" cy="89825"/>
            </a:xfrm>
            <a:custGeom>
              <a:avLst/>
              <a:gdLst/>
              <a:ahLst/>
              <a:cxnLst/>
              <a:rect l="l" t="t" r="r" b="b"/>
              <a:pathLst>
                <a:path w="5924" h="3593" extrusionOk="0">
                  <a:moveTo>
                    <a:pt x="0" y="1"/>
                  </a:moveTo>
                  <a:lnTo>
                    <a:pt x="2962" y="3592"/>
                  </a:lnTo>
                  <a:lnTo>
                    <a:pt x="59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8" name="Google Shape;6050;p71">
              <a:extLst>
                <a:ext uri="{FF2B5EF4-FFF2-40B4-BE49-F238E27FC236}">
                  <a16:creationId xmlns:a16="http://schemas.microsoft.com/office/drawing/2014/main" id="{B463AD6F-A1DF-3356-8C99-77F2C09E1571}"/>
                </a:ext>
              </a:extLst>
            </p:cNvPr>
            <p:cNvSpPr/>
            <p:nvPr/>
          </p:nvSpPr>
          <p:spPr>
            <a:xfrm>
              <a:off x="-41893475" y="3586725"/>
              <a:ext cx="148875" cy="147025"/>
            </a:xfrm>
            <a:custGeom>
              <a:avLst/>
              <a:gdLst/>
              <a:ahLst/>
              <a:cxnLst/>
              <a:rect l="l" t="t" r="r" b="b"/>
              <a:pathLst>
                <a:path w="5955" h="5881" extrusionOk="0">
                  <a:moveTo>
                    <a:pt x="2194" y="0"/>
                  </a:moveTo>
                  <a:cubicBezTo>
                    <a:pt x="2084" y="0"/>
                    <a:pt x="1965" y="40"/>
                    <a:pt x="1859" y="115"/>
                  </a:cubicBezTo>
                  <a:lnTo>
                    <a:pt x="95" y="1879"/>
                  </a:lnTo>
                  <a:cubicBezTo>
                    <a:pt x="1" y="2037"/>
                    <a:pt x="1" y="2289"/>
                    <a:pt x="95" y="2446"/>
                  </a:cubicBezTo>
                  <a:lnTo>
                    <a:pt x="2899" y="5880"/>
                  </a:lnTo>
                  <a:cubicBezTo>
                    <a:pt x="3655" y="4998"/>
                    <a:pt x="4758" y="4399"/>
                    <a:pt x="5955" y="4305"/>
                  </a:cubicBezTo>
                  <a:lnTo>
                    <a:pt x="2490" y="146"/>
                  </a:lnTo>
                  <a:cubicBezTo>
                    <a:pt x="2424" y="47"/>
                    <a:pt x="2315" y="0"/>
                    <a:pt x="21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589" name="Google Shape;6051;p71">
            <a:extLst>
              <a:ext uri="{FF2B5EF4-FFF2-40B4-BE49-F238E27FC236}">
                <a16:creationId xmlns:a16="http://schemas.microsoft.com/office/drawing/2014/main" id="{D92B495A-8F31-AE27-265D-ED9F3BC58E10}"/>
              </a:ext>
            </a:extLst>
          </p:cNvPr>
          <p:cNvSpPr/>
          <p:nvPr/>
        </p:nvSpPr>
        <p:spPr>
          <a:xfrm>
            <a:off x="2844377" y="3218716"/>
            <a:ext cx="495752" cy="492403"/>
          </a:xfrm>
          <a:custGeom>
            <a:avLst/>
            <a:gdLst/>
            <a:ahLst/>
            <a:cxnLst/>
            <a:rect l="l" t="t" r="r" b="b"/>
            <a:pathLst>
              <a:path w="12729" h="12643" extrusionOk="0">
                <a:moveTo>
                  <a:pt x="6365" y="2395"/>
                </a:moveTo>
                <a:cubicBezTo>
                  <a:pt x="7026" y="2395"/>
                  <a:pt x="7562" y="2962"/>
                  <a:pt x="7562" y="3655"/>
                </a:cubicBezTo>
                <a:cubicBezTo>
                  <a:pt x="7562" y="4348"/>
                  <a:pt x="7026" y="4884"/>
                  <a:pt x="6365" y="4884"/>
                </a:cubicBezTo>
                <a:cubicBezTo>
                  <a:pt x="5672" y="4884"/>
                  <a:pt x="5136" y="4348"/>
                  <a:pt x="5136" y="3655"/>
                </a:cubicBezTo>
                <a:cubicBezTo>
                  <a:pt x="5073" y="2962"/>
                  <a:pt x="5672" y="2395"/>
                  <a:pt x="6365" y="2395"/>
                </a:cubicBezTo>
                <a:close/>
                <a:moveTo>
                  <a:pt x="6806" y="5640"/>
                </a:moveTo>
                <a:lnTo>
                  <a:pt x="8349" y="8192"/>
                </a:lnTo>
                <a:lnTo>
                  <a:pt x="7530" y="8192"/>
                </a:lnTo>
                <a:cubicBezTo>
                  <a:pt x="7373" y="7719"/>
                  <a:pt x="6900" y="7373"/>
                  <a:pt x="6333" y="7373"/>
                </a:cubicBezTo>
                <a:cubicBezTo>
                  <a:pt x="5798" y="7373"/>
                  <a:pt x="5357" y="7719"/>
                  <a:pt x="5167" y="8192"/>
                </a:cubicBezTo>
                <a:lnTo>
                  <a:pt x="4285" y="8192"/>
                </a:lnTo>
                <a:lnTo>
                  <a:pt x="5829" y="5640"/>
                </a:lnTo>
                <a:cubicBezTo>
                  <a:pt x="5987" y="5671"/>
                  <a:pt x="6144" y="5734"/>
                  <a:pt x="6365" y="5734"/>
                </a:cubicBezTo>
                <a:cubicBezTo>
                  <a:pt x="6491" y="5734"/>
                  <a:pt x="6680" y="5671"/>
                  <a:pt x="6806" y="5640"/>
                </a:cubicBezTo>
                <a:close/>
                <a:moveTo>
                  <a:pt x="6365" y="8192"/>
                </a:moveTo>
                <a:cubicBezTo>
                  <a:pt x="6585" y="8192"/>
                  <a:pt x="6743" y="8412"/>
                  <a:pt x="6743" y="8633"/>
                </a:cubicBezTo>
                <a:cubicBezTo>
                  <a:pt x="6743" y="8822"/>
                  <a:pt x="6585" y="9042"/>
                  <a:pt x="6365" y="9042"/>
                </a:cubicBezTo>
                <a:cubicBezTo>
                  <a:pt x="6113" y="9042"/>
                  <a:pt x="5955" y="8822"/>
                  <a:pt x="5955" y="8633"/>
                </a:cubicBezTo>
                <a:cubicBezTo>
                  <a:pt x="5955" y="8412"/>
                  <a:pt x="6144" y="8255"/>
                  <a:pt x="6365" y="8192"/>
                </a:cubicBezTo>
                <a:close/>
                <a:moveTo>
                  <a:pt x="6428" y="0"/>
                </a:moveTo>
                <a:cubicBezTo>
                  <a:pt x="5766" y="0"/>
                  <a:pt x="5199" y="568"/>
                  <a:pt x="5199" y="1229"/>
                </a:cubicBezTo>
                <a:lnTo>
                  <a:pt x="5199" y="2080"/>
                </a:lnTo>
                <a:cubicBezTo>
                  <a:pt x="4695" y="2489"/>
                  <a:pt x="4380" y="3025"/>
                  <a:pt x="4380" y="3718"/>
                </a:cubicBezTo>
                <a:cubicBezTo>
                  <a:pt x="4380" y="4065"/>
                  <a:pt x="4443" y="4380"/>
                  <a:pt x="4600" y="4695"/>
                </a:cubicBezTo>
                <a:lnTo>
                  <a:pt x="2458" y="8286"/>
                </a:lnTo>
                <a:lnTo>
                  <a:pt x="505" y="8286"/>
                </a:lnTo>
                <a:cubicBezTo>
                  <a:pt x="284" y="8286"/>
                  <a:pt x="95" y="8475"/>
                  <a:pt x="95" y="8664"/>
                </a:cubicBezTo>
                <a:cubicBezTo>
                  <a:pt x="1" y="8822"/>
                  <a:pt x="190" y="9042"/>
                  <a:pt x="410" y="9042"/>
                </a:cubicBezTo>
                <a:lnTo>
                  <a:pt x="1859" y="9042"/>
                </a:lnTo>
                <a:cubicBezTo>
                  <a:pt x="1261" y="9987"/>
                  <a:pt x="631" y="10775"/>
                  <a:pt x="631" y="11437"/>
                </a:cubicBezTo>
                <a:cubicBezTo>
                  <a:pt x="631" y="12108"/>
                  <a:pt x="1021" y="12642"/>
                  <a:pt x="1366" y="12642"/>
                </a:cubicBezTo>
                <a:cubicBezTo>
                  <a:pt x="1491" y="12642"/>
                  <a:pt x="1610" y="12572"/>
                  <a:pt x="1702" y="12413"/>
                </a:cubicBezTo>
                <a:lnTo>
                  <a:pt x="3781" y="9074"/>
                </a:lnTo>
                <a:lnTo>
                  <a:pt x="5167" y="9074"/>
                </a:lnTo>
                <a:cubicBezTo>
                  <a:pt x="5325" y="9546"/>
                  <a:pt x="5798" y="9893"/>
                  <a:pt x="6333" y="9893"/>
                </a:cubicBezTo>
                <a:cubicBezTo>
                  <a:pt x="6900" y="9893"/>
                  <a:pt x="7341" y="9546"/>
                  <a:pt x="7530" y="9074"/>
                </a:cubicBezTo>
                <a:lnTo>
                  <a:pt x="8854" y="9074"/>
                </a:lnTo>
                <a:lnTo>
                  <a:pt x="10964" y="12413"/>
                </a:lnTo>
                <a:cubicBezTo>
                  <a:pt x="11056" y="12572"/>
                  <a:pt x="11173" y="12642"/>
                  <a:pt x="11295" y="12642"/>
                </a:cubicBezTo>
                <a:cubicBezTo>
                  <a:pt x="11630" y="12642"/>
                  <a:pt x="12004" y="12108"/>
                  <a:pt x="12004" y="11437"/>
                </a:cubicBezTo>
                <a:cubicBezTo>
                  <a:pt x="12004" y="10775"/>
                  <a:pt x="11374" y="9987"/>
                  <a:pt x="10807" y="9042"/>
                </a:cubicBezTo>
                <a:lnTo>
                  <a:pt x="12288" y="9042"/>
                </a:lnTo>
                <a:cubicBezTo>
                  <a:pt x="12540" y="9042"/>
                  <a:pt x="12729" y="8822"/>
                  <a:pt x="12729" y="8633"/>
                </a:cubicBezTo>
                <a:cubicBezTo>
                  <a:pt x="12729" y="8412"/>
                  <a:pt x="12540" y="8255"/>
                  <a:pt x="12288" y="8255"/>
                </a:cubicBezTo>
                <a:lnTo>
                  <a:pt x="10334" y="8255"/>
                </a:lnTo>
                <a:lnTo>
                  <a:pt x="8192" y="4695"/>
                </a:lnTo>
                <a:cubicBezTo>
                  <a:pt x="8349" y="4380"/>
                  <a:pt x="8475" y="4065"/>
                  <a:pt x="8475" y="3718"/>
                </a:cubicBezTo>
                <a:cubicBezTo>
                  <a:pt x="8475" y="3056"/>
                  <a:pt x="8160" y="2458"/>
                  <a:pt x="7656" y="2080"/>
                </a:cubicBezTo>
                <a:lnTo>
                  <a:pt x="7656" y="1229"/>
                </a:lnTo>
                <a:cubicBezTo>
                  <a:pt x="7656" y="568"/>
                  <a:pt x="7089" y="0"/>
                  <a:pt x="642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90" name="Google Shape;6052;p71">
            <a:extLst>
              <a:ext uri="{FF2B5EF4-FFF2-40B4-BE49-F238E27FC236}">
                <a16:creationId xmlns:a16="http://schemas.microsoft.com/office/drawing/2014/main" id="{F7210B6B-4E65-3F91-A207-87F24FD39AF1}"/>
              </a:ext>
            </a:extLst>
          </p:cNvPr>
          <p:cNvSpPr/>
          <p:nvPr/>
        </p:nvSpPr>
        <p:spPr>
          <a:xfrm>
            <a:off x="1126722" y="3875167"/>
            <a:ext cx="585329" cy="492052"/>
          </a:xfrm>
          <a:custGeom>
            <a:avLst/>
            <a:gdLst/>
            <a:ahLst/>
            <a:cxnLst/>
            <a:rect l="l" t="t" r="r" b="b"/>
            <a:pathLst>
              <a:path w="15029" h="12634" extrusionOk="0">
                <a:moveTo>
                  <a:pt x="10155" y="885"/>
                </a:moveTo>
                <a:cubicBezTo>
                  <a:pt x="10393" y="885"/>
                  <a:pt x="10643" y="915"/>
                  <a:pt x="10901" y="977"/>
                </a:cubicBezTo>
                <a:cubicBezTo>
                  <a:pt x="10586" y="2332"/>
                  <a:pt x="9546" y="2994"/>
                  <a:pt x="8475" y="3025"/>
                </a:cubicBezTo>
                <a:lnTo>
                  <a:pt x="8444" y="3025"/>
                </a:lnTo>
                <a:cubicBezTo>
                  <a:pt x="8192" y="3025"/>
                  <a:pt x="7971" y="2994"/>
                  <a:pt x="7719" y="2899"/>
                </a:cubicBezTo>
                <a:cubicBezTo>
                  <a:pt x="8009" y="1661"/>
                  <a:pt x="8937" y="885"/>
                  <a:pt x="10155" y="885"/>
                </a:cubicBezTo>
                <a:close/>
                <a:moveTo>
                  <a:pt x="9924" y="4348"/>
                </a:moveTo>
                <a:cubicBezTo>
                  <a:pt x="10271" y="4443"/>
                  <a:pt x="11122" y="5262"/>
                  <a:pt x="11122" y="6648"/>
                </a:cubicBezTo>
                <a:cubicBezTo>
                  <a:pt x="11122" y="7247"/>
                  <a:pt x="10996" y="7845"/>
                  <a:pt x="10807" y="8381"/>
                </a:cubicBezTo>
                <a:cubicBezTo>
                  <a:pt x="10744" y="8538"/>
                  <a:pt x="10555" y="8664"/>
                  <a:pt x="10397" y="8664"/>
                </a:cubicBezTo>
                <a:cubicBezTo>
                  <a:pt x="10176" y="8664"/>
                  <a:pt x="9956" y="8475"/>
                  <a:pt x="9956" y="8223"/>
                </a:cubicBezTo>
                <a:cubicBezTo>
                  <a:pt x="9956" y="8066"/>
                  <a:pt x="10807" y="6050"/>
                  <a:pt x="9641" y="5136"/>
                </a:cubicBezTo>
                <a:cubicBezTo>
                  <a:pt x="9546" y="5073"/>
                  <a:pt x="9483" y="4947"/>
                  <a:pt x="9483" y="4789"/>
                </a:cubicBezTo>
                <a:cubicBezTo>
                  <a:pt x="9483" y="4569"/>
                  <a:pt x="9704" y="4348"/>
                  <a:pt x="9924" y="4348"/>
                </a:cubicBezTo>
                <a:close/>
                <a:moveTo>
                  <a:pt x="10176" y="1"/>
                </a:moveTo>
                <a:cubicBezTo>
                  <a:pt x="8948" y="1"/>
                  <a:pt x="7688" y="631"/>
                  <a:pt x="7089" y="2048"/>
                </a:cubicBezTo>
                <a:cubicBezTo>
                  <a:pt x="6711" y="1450"/>
                  <a:pt x="6270" y="1166"/>
                  <a:pt x="5734" y="914"/>
                </a:cubicBezTo>
                <a:cubicBezTo>
                  <a:pt x="5659" y="879"/>
                  <a:pt x="5588" y="863"/>
                  <a:pt x="5522" y="863"/>
                </a:cubicBezTo>
                <a:cubicBezTo>
                  <a:pt x="5118" y="863"/>
                  <a:pt x="4923" y="1449"/>
                  <a:pt x="5356" y="1639"/>
                </a:cubicBezTo>
                <a:cubicBezTo>
                  <a:pt x="5986" y="1954"/>
                  <a:pt x="6459" y="2363"/>
                  <a:pt x="6711" y="3151"/>
                </a:cubicBezTo>
                <a:cubicBezTo>
                  <a:pt x="6207" y="2836"/>
                  <a:pt x="5797" y="2489"/>
                  <a:pt x="5199" y="2489"/>
                </a:cubicBezTo>
                <a:cubicBezTo>
                  <a:pt x="4537" y="2521"/>
                  <a:pt x="3718" y="2868"/>
                  <a:pt x="2993" y="3529"/>
                </a:cubicBezTo>
                <a:cubicBezTo>
                  <a:pt x="0" y="6491"/>
                  <a:pt x="3182" y="12634"/>
                  <a:pt x="5514" y="12634"/>
                </a:cubicBezTo>
                <a:cubicBezTo>
                  <a:pt x="5829" y="12634"/>
                  <a:pt x="6144" y="12571"/>
                  <a:pt x="6427" y="12350"/>
                </a:cubicBezTo>
                <a:cubicBezTo>
                  <a:pt x="6821" y="12098"/>
                  <a:pt x="7050" y="11972"/>
                  <a:pt x="7278" y="11972"/>
                </a:cubicBezTo>
                <a:cubicBezTo>
                  <a:pt x="7506" y="11972"/>
                  <a:pt x="7735" y="12098"/>
                  <a:pt x="8129" y="12350"/>
                </a:cubicBezTo>
                <a:cubicBezTo>
                  <a:pt x="8412" y="12571"/>
                  <a:pt x="8727" y="12634"/>
                  <a:pt x="9042" y="12634"/>
                </a:cubicBezTo>
                <a:cubicBezTo>
                  <a:pt x="11594" y="12634"/>
                  <a:pt x="15028" y="5325"/>
                  <a:pt x="10712" y="2899"/>
                </a:cubicBezTo>
                <a:cubicBezTo>
                  <a:pt x="11405" y="2237"/>
                  <a:pt x="11815" y="1261"/>
                  <a:pt x="11815" y="662"/>
                </a:cubicBezTo>
                <a:cubicBezTo>
                  <a:pt x="11815" y="505"/>
                  <a:pt x="11720" y="347"/>
                  <a:pt x="11563" y="284"/>
                </a:cubicBezTo>
                <a:cubicBezTo>
                  <a:pt x="11090" y="127"/>
                  <a:pt x="10649" y="1"/>
                  <a:pt x="10176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591" name="Google Shape;6053;p71">
            <a:extLst>
              <a:ext uri="{FF2B5EF4-FFF2-40B4-BE49-F238E27FC236}">
                <a16:creationId xmlns:a16="http://schemas.microsoft.com/office/drawing/2014/main" id="{A0D1DCFD-0424-FE7C-9E98-2E1D6075E503}"/>
              </a:ext>
            </a:extLst>
          </p:cNvPr>
          <p:cNvGrpSpPr/>
          <p:nvPr/>
        </p:nvGrpSpPr>
        <p:grpSpPr>
          <a:xfrm>
            <a:off x="1200451" y="4486706"/>
            <a:ext cx="450029" cy="494545"/>
            <a:chOff x="-39998250" y="3605325"/>
            <a:chExt cx="288875" cy="317450"/>
          </a:xfrm>
          <a:solidFill>
            <a:schemeClr val="tx1"/>
          </a:solidFill>
        </p:grpSpPr>
        <p:sp>
          <p:nvSpPr>
            <p:cNvPr id="592" name="Google Shape;6054;p71">
              <a:extLst>
                <a:ext uri="{FF2B5EF4-FFF2-40B4-BE49-F238E27FC236}">
                  <a16:creationId xmlns:a16="http://schemas.microsoft.com/office/drawing/2014/main" id="{CDB0EF34-3B1D-5E5C-5D68-639432D8156C}"/>
                </a:ext>
              </a:extLst>
            </p:cNvPr>
            <p:cNvSpPr/>
            <p:nvPr/>
          </p:nvSpPr>
          <p:spPr>
            <a:xfrm>
              <a:off x="-39998250" y="3799600"/>
              <a:ext cx="288875" cy="123175"/>
            </a:xfrm>
            <a:custGeom>
              <a:avLst/>
              <a:gdLst/>
              <a:ahLst/>
              <a:cxnLst/>
              <a:rect l="l" t="t" r="r" b="b"/>
              <a:pathLst>
                <a:path w="11555" h="4927" extrusionOk="0">
                  <a:moveTo>
                    <a:pt x="3679" y="2028"/>
                  </a:moveTo>
                  <a:cubicBezTo>
                    <a:pt x="3931" y="2028"/>
                    <a:pt x="4088" y="2217"/>
                    <a:pt x="4088" y="2469"/>
                  </a:cubicBezTo>
                  <a:cubicBezTo>
                    <a:pt x="4088" y="2721"/>
                    <a:pt x="3868" y="2878"/>
                    <a:pt x="3679" y="2878"/>
                  </a:cubicBezTo>
                  <a:cubicBezTo>
                    <a:pt x="3458" y="2878"/>
                    <a:pt x="3238" y="2658"/>
                    <a:pt x="3238" y="2469"/>
                  </a:cubicBezTo>
                  <a:cubicBezTo>
                    <a:pt x="3238" y="2185"/>
                    <a:pt x="3458" y="2028"/>
                    <a:pt x="3679" y="2028"/>
                  </a:cubicBezTo>
                  <a:close/>
                  <a:moveTo>
                    <a:pt x="7806" y="1618"/>
                  </a:moveTo>
                  <a:cubicBezTo>
                    <a:pt x="8278" y="1618"/>
                    <a:pt x="8656" y="1965"/>
                    <a:pt x="8656" y="2437"/>
                  </a:cubicBezTo>
                  <a:cubicBezTo>
                    <a:pt x="8656" y="2910"/>
                    <a:pt x="8278" y="3256"/>
                    <a:pt x="7806" y="3256"/>
                  </a:cubicBezTo>
                  <a:cubicBezTo>
                    <a:pt x="7333" y="3256"/>
                    <a:pt x="6987" y="2910"/>
                    <a:pt x="6987" y="2437"/>
                  </a:cubicBezTo>
                  <a:cubicBezTo>
                    <a:pt x="6987" y="1965"/>
                    <a:pt x="7333" y="1618"/>
                    <a:pt x="7806" y="1618"/>
                  </a:cubicBezTo>
                  <a:close/>
                  <a:moveTo>
                    <a:pt x="5348" y="2878"/>
                  </a:moveTo>
                  <a:cubicBezTo>
                    <a:pt x="5569" y="2878"/>
                    <a:pt x="5758" y="3067"/>
                    <a:pt x="5758" y="3256"/>
                  </a:cubicBezTo>
                  <a:cubicBezTo>
                    <a:pt x="5758" y="3509"/>
                    <a:pt x="5569" y="3698"/>
                    <a:pt x="5348" y="3698"/>
                  </a:cubicBezTo>
                  <a:cubicBezTo>
                    <a:pt x="5096" y="3698"/>
                    <a:pt x="4907" y="3509"/>
                    <a:pt x="4907" y="3256"/>
                  </a:cubicBezTo>
                  <a:cubicBezTo>
                    <a:pt x="4907" y="3004"/>
                    <a:pt x="5096" y="2878"/>
                    <a:pt x="5348" y="2878"/>
                  </a:cubicBezTo>
                  <a:close/>
                  <a:moveTo>
                    <a:pt x="8249" y="1"/>
                  </a:moveTo>
                  <a:cubicBezTo>
                    <a:pt x="6319" y="1"/>
                    <a:pt x="5400" y="1530"/>
                    <a:pt x="3381" y="1530"/>
                  </a:cubicBezTo>
                  <a:cubicBezTo>
                    <a:pt x="2909" y="1530"/>
                    <a:pt x="2377" y="1447"/>
                    <a:pt x="1757" y="1240"/>
                  </a:cubicBezTo>
                  <a:lnTo>
                    <a:pt x="560" y="2973"/>
                  </a:lnTo>
                  <a:cubicBezTo>
                    <a:pt x="0" y="3812"/>
                    <a:pt x="544" y="4927"/>
                    <a:pt x="1557" y="4927"/>
                  </a:cubicBezTo>
                  <a:cubicBezTo>
                    <a:pt x="1571" y="4927"/>
                    <a:pt x="1585" y="4927"/>
                    <a:pt x="1599" y="4926"/>
                  </a:cubicBezTo>
                  <a:lnTo>
                    <a:pt x="9980" y="4926"/>
                  </a:lnTo>
                  <a:cubicBezTo>
                    <a:pt x="10956" y="4926"/>
                    <a:pt x="11555" y="3761"/>
                    <a:pt x="11019" y="2941"/>
                  </a:cubicBezTo>
                  <a:lnTo>
                    <a:pt x="9003" y="75"/>
                  </a:lnTo>
                  <a:cubicBezTo>
                    <a:pt x="8734" y="24"/>
                    <a:pt x="8484" y="1"/>
                    <a:pt x="82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3" name="Google Shape;6055;p71">
              <a:extLst>
                <a:ext uri="{FF2B5EF4-FFF2-40B4-BE49-F238E27FC236}">
                  <a16:creationId xmlns:a16="http://schemas.microsoft.com/office/drawing/2014/main" id="{6BCAD52A-4B7E-7911-5E44-C1B0AD91F360}"/>
                </a:ext>
              </a:extLst>
            </p:cNvPr>
            <p:cNvSpPr/>
            <p:nvPr/>
          </p:nvSpPr>
          <p:spPr>
            <a:xfrm>
              <a:off x="-39940950" y="3605325"/>
              <a:ext cx="160700" cy="212050"/>
            </a:xfrm>
            <a:custGeom>
              <a:avLst/>
              <a:gdLst/>
              <a:ahLst/>
              <a:cxnLst/>
              <a:rect l="l" t="t" r="r" b="b"/>
              <a:pathLst>
                <a:path w="6428" h="8482" extrusionOk="0">
                  <a:moveTo>
                    <a:pt x="1891" y="1"/>
                  </a:moveTo>
                  <a:cubicBezTo>
                    <a:pt x="1229" y="1"/>
                    <a:pt x="694" y="568"/>
                    <a:pt x="694" y="1261"/>
                  </a:cubicBezTo>
                  <a:cubicBezTo>
                    <a:pt x="694" y="1828"/>
                    <a:pt x="1040" y="2238"/>
                    <a:pt x="1513" y="2395"/>
                  </a:cubicBezTo>
                  <a:lnTo>
                    <a:pt x="1513" y="5829"/>
                  </a:lnTo>
                  <a:cubicBezTo>
                    <a:pt x="1481" y="6459"/>
                    <a:pt x="1072" y="6774"/>
                    <a:pt x="0" y="8318"/>
                  </a:cubicBezTo>
                  <a:cubicBezTo>
                    <a:pt x="441" y="8433"/>
                    <a:pt x="822" y="8482"/>
                    <a:pt x="1162" y="8482"/>
                  </a:cubicBezTo>
                  <a:cubicBezTo>
                    <a:pt x="3061" y="8482"/>
                    <a:pt x="3671" y="6963"/>
                    <a:pt x="6049" y="6963"/>
                  </a:cubicBezTo>
                  <a:lnTo>
                    <a:pt x="6112" y="6963"/>
                  </a:lnTo>
                  <a:cubicBezTo>
                    <a:pt x="5829" y="6585"/>
                    <a:pt x="5608" y="6333"/>
                    <a:pt x="5608" y="5861"/>
                  </a:cubicBezTo>
                  <a:lnTo>
                    <a:pt x="5608" y="2458"/>
                  </a:lnTo>
                  <a:cubicBezTo>
                    <a:pt x="6081" y="2301"/>
                    <a:pt x="6427" y="1828"/>
                    <a:pt x="6427" y="1261"/>
                  </a:cubicBezTo>
                  <a:cubicBezTo>
                    <a:pt x="6427" y="599"/>
                    <a:pt x="5892" y="1"/>
                    <a:pt x="51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94" name="Google Shape;6056;p71">
            <a:extLst>
              <a:ext uri="{FF2B5EF4-FFF2-40B4-BE49-F238E27FC236}">
                <a16:creationId xmlns:a16="http://schemas.microsoft.com/office/drawing/2014/main" id="{3DBC7E40-CBE0-1D03-3825-114B5515BB3A}"/>
              </a:ext>
            </a:extLst>
          </p:cNvPr>
          <p:cNvGrpSpPr/>
          <p:nvPr/>
        </p:nvGrpSpPr>
        <p:grpSpPr>
          <a:xfrm>
            <a:off x="1178816" y="5097991"/>
            <a:ext cx="493299" cy="493260"/>
            <a:chOff x="-40011050" y="3972375"/>
            <a:chExt cx="316650" cy="316625"/>
          </a:xfrm>
          <a:solidFill>
            <a:schemeClr val="tx1"/>
          </a:solidFill>
        </p:grpSpPr>
        <p:sp>
          <p:nvSpPr>
            <p:cNvPr id="595" name="Google Shape;6057;p71">
              <a:extLst>
                <a:ext uri="{FF2B5EF4-FFF2-40B4-BE49-F238E27FC236}">
                  <a16:creationId xmlns:a16="http://schemas.microsoft.com/office/drawing/2014/main" id="{93CBEDA6-AB45-8353-E6BB-9058131D7E74}"/>
                </a:ext>
              </a:extLst>
            </p:cNvPr>
            <p:cNvSpPr/>
            <p:nvPr/>
          </p:nvSpPr>
          <p:spPr>
            <a:xfrm>
              <a:off x="-40011050" y="3972375"/>
              <a:ext cx="316650" cy="232350"/>
            </a:xfrm>
            <a:custGeom>
              <a:avLst/>
              <a:gdLst/>
              <a:ahLst/>
              <a:cxnLst/>
              <a:rect l="l" t="t" r="r" b="b"/>
              <a:pathLst>
                <a:path w="12666" h="9294" extrusionOk="0">
                  <a:moveTo>
                    <a:pt x="11405" y="1701"/>
                  </a:moveTo>
                  <a:cubicBezTo>
                    <a:pt x="11626" y="1701"/>
                    <a:pt x="11846" y="1890"/>
                    <a:pt x="11846" y="2142"/>
                  </a:cubicBezTo>
                  <a:cubicBezTo>
                    <a:pt x="11846" y="3749"/>
                    <a:pt x="11090" y="4663"/>
                    <a:pt x="9956" y="4978"/>
                  </a:cubicBezTo>
                  <a:cubicBezTo>
                    <a:pt x="10051" y="4631"/>
                    <a:pt x="10145" y="4222"/>
                    <a:pt x="10145" y="3844"/>
                  </a:cubicBezTo>
                  <a:lnTo>
                    <a:pt x="10145" y="1701"/>
                  </a:lnTo>
                  <a:close/>
                  <a:moveTo>
                    <a:pt x="2584" y="1701"/>
                  </a:moveTo>
                  <a:lnTo>
                    <a:pt x="2584" y="3812"/>
                  </a:lnTo>
                  <a:cubicBezTo>
                    <a:pt x="2584" y="4222"/>
                    <a:pt x="2647" y="4600"/>
                    <a:pt x="2773" y="5009"/>
                  </a:cubicBezTo>
                  <a:cubicBezTo>
                    <a:pt x="1639" y="4694"/>
                    <a:pt x="851" y="3781"/>
                    <a:pt x="851" y="2142"/>
                  </a:cubicBezTo>
                  <a:cubicBezTo>
                    <a:pt x="851" y="1890"/>
                    <a:pt x="1040" y="1701"/>
                    <a:pt x="1292" y="1701"/>
                  </a:cubicBezTo>
                  <a:close/>
                  <a:moveTo>
                    <a:pt x="4065" y="3655"/>
                  </a:moveTo>
                  <a:cubicBezTo>
                    <a:pt x="4317" y="3655"/>
                    <a:pt x="4506" y="3875"/>
                    <a:pt x="4506" y="4096"/>
                  </a:cubicBezTo>
                  <a:cubicBezTo>
                    <a:pt x="4506" y="4631"/>
                    <a:pt x="4821" y="5041"/>
                    <a:pt x="5262" y="5261"/>
                  </a:cubicBezTo>
                  <a:cubicBezTo>
                    <a:pt x="5451" y="5324"/>
                    <a:pt x="5577" y="5608"/>
                    <a:pt x="5482" y="5797"/>
                  </a:cubicBezTo>
                  <a:cubicBezTo>
                    <a:pt x="5431" y="5952"/>
                    <a:pt x="5229" y="6065"/>
                    <a:pt x="5054" y="6065"/>
                  </a:cubicBezTo>
                  <a:cubicBezTo>
                    <a:pt x="5017" y="6065"/>
                    <a:pt x="4980" y="6060"/>
                    <a:pt x="4947" y="6049"/>
                  </a:cubicBezTo>
                  <a:cubicBezTo>
                    <a:pt x="4128" y="5734"/>
                    <a:pt x="3655" y="4946"/>
                    <a:pt x="3655" y="4096"/>
                  </a:cubicBezTo>
                  <a:cubicBezTo>
                    <a:pt x="3655" y="3875"/>
                    <a:pt x="3844" y="3655"/>
                    <a:pt x="4065" y="3655"/>
                  </a:cubicBezTo>
                  <a:close/>
                  <a:moveTo>
                    <a:pt x="2993" y="0"/>
                  </a:moveTo>
                  <a:cubicBezTo>
                    <a:pt x="2741" y="0"/>
                    <a:pt x="2552" y="189"/>
                    <a:pt x="2552" y="441"/>
                  </a:cubicBezTo>
                  <a:lnTo>
                    <a:pt x="2552" y="882"/>
                  </a:lnTo>
                  <a:lnTo>
                    <a:pt x="1261" y="882"/>
                  </a:lnTo>
                  <a:cubicBezTo>
                    <a:pt x="536" y="882"/>
                    <a:pt x="1" y="1418"/>
                    <a:pt x="1" y="2142"/>
                  </a:cubicBezTo>
                  <a:cubicBezTo>
                    <a:pt x="1" y="4568"/>
                    <a:pt x="1513" y="5797"/>
                    <a:pt x="3183" y="5923"/>
                  </a:cubicBezTo>
                  <a:cubicBezTo>
                    <a:pt x="4159" y="7372"/>
                    <a:pt x="5073" y="7089"/>
                    <a:pt x="5073" y="7687"/>
                  </a:cubicBezTo>
                  <a:cubicBezTo>
                    <a:pt x="5073" y="8286"/>
                    <a:pt x="4821" y="8884"/>
                    <a:pt x="4443" y="9294"/>
                  </a:cubicBezTo>
                  <a:lnTo>
                    <a:pt x="8192" y="9294"/>
                  </a:lnTo>
                  <a:cubicBezTo>
                    <a:pt x="7782" y="8884"/>
                    <a:pt x="7562" y="8286"/>
                    <a:pt x="7562" y="7687"/>
                  </a:cubicBezTo>
                  <a:cubicBezTo>
                    <a:pt x="7562" y="7089"/>
                    <a:pt x="8507" y="7372"/>
                    <a:pt x="9484" y="5923"/>
                  </a:cubicBezTo>
                  <a:cubicBezTo>
                    <a:pt x="11216" y="5797"/>
                    <a:pt x="12666" y="4537"/>
                    <a:pt x="12666" y="2142"/>
                  </a:cubicBezTo>
                  <a:cubicBezTo>
                    <a:pt x="12666" y="1418"/>
                    <a:pt x="12098" y="882"/>
                    <a:pt x="11405" y="882"/>
                  </a:cubicBezTo>
                  <a:lnTo>
                    <a:pt x="10145" y="882"/>
                  </a:lnTo>
                  <a:lnTo>
                    <a:pt x="10145" y="441"/>
                  </a:lnTo>
                  <a:cubicBezTo>
                    <a:pt x="10145" y="189"/>
                    <a:pt x="9956" y="0"/>
                    <a:pt x="97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6" name="Google Shape;6058;p71">
              <a:extLst>
                <a:ext uri="{FF2B5EF4-FFF2-40B4-BE49-F238E27FC236}">
                  <a16:creationId xmlns:a16="http://schemas.microsoft.com/office/drawing/2014/main" id="{B16C3D20-8606-9724-F0AB-9CB44DF7D818}"/>
                </a:ext>
              </a:extLst>
            </p:cNvPr>
            <p:cNvSpPr/>
            <p:nvPr/>
          </p:nvSpPr>
          <p:spPr>
            <a:xfrm>
              <a:off x="-39950400" y="4225975"/>
              <a:ext cx="194575" cy="63025"/>
            </a:xfrm>
            <a:custGeom>
              <a:avLst/>
              <a:gdLst/>
              <a:ahLst/>
              <a:cxnLst/>
              <a:rect l="l" t="t" r="r" b="b"/>
              <a:pathLst>
                <a:path w="7783" h="2521" extrusionOk="0">
                  <a:moveTo>
                    <a:pt x="757" y="1"/>
                  </a:moveTo>
                  <a:lnTo>
                    <a:pt x="63" y="1954"/>
                  </a:lnTo>
                  <a:cubicBezTo>
                    <a:pt x="0" y="2237"/>
                    <a:pt x="158" y="2521"/>
                    <a:pt x="473" y="2521"/>
                  </a:cubicBezTo>
                  <a:lnTo>
                    <a:pt x="7278" y="2521"/>
                  </a:lnTo>
                  <a:cubicBezTo>
                    <a:pt x="7593" y="2521"/>
                    <a:pt x="7782" y="2237"/>
                    <a:pt x="7688" y="1954"/>
                  </a:cubicBezTo>
                  <a:lnTo>
                    <a:pt x="699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97" name="Google Shape;6059;p71">
            <a:extLst>
              <a:ext uri="{FF2B5EF4-FFF2-40B4-BE49-F238E27FC236}">
                <a16:creationId xmlns:a16="http://schemas.microsoft.com/office/drawing/2014/main" id="{50E7D668-48FD-DFAB-D876-3F8152996DFB}"/>
              </a:ext>
            </a:extLst>
          </p:cNvPr>
          <p:cNvGrpSpPr/>
          <p:nvPr/>
        </p:nvGrpSpPr>
        <p:grpSpPr>
          <a:xfrm>
            <a:off x="4154725" y="3850923"/>
            <a:ext cx="355895" cy="492052"/>
            <a:chOff x="-38129425" y="3222550"/>
            <a:chExt cx="228450" cy="315850"/>
          </a:xfrm>
          <a:solidFill>
            <a:schemeClr val="tx1"/>
          </a:solidFill>
        </p:grpSpPr>
        <p:sp>
          <p:nvSpPr>
            <p:cNvPr id="598" name="Google Shape;6060;p71">
              <a:extLst>
                <a:ext uri="{FF2B5EF4-FFF2-40B4-BE49-F238E27FC236}">
                  <a16:creationId xmlns:a16="http://schemas.microsoft.com/office/drawing/2014/main" id="{F23348F0-2DE7-0BD8-6FFD-E473BDD58729}"/>
                </a:ext>
              </a:extLst>
            </p:cNvPr>
            <p:cNvSpPr/>
            <p:nvPr/>
          </p:nvSpPr>
          <p:spPr>
            <a:xfrm>
              <a:off x="-38129425" y="3222550"/>
              <a:ext cx="228450" cy="227650"/>
            </a:xfrm>
            <a:custGeom>
              <a:avLst/>
              <a:gdLst/>
              <a:ahLst/>
              <a:cxnLst/>
              <a:rect l="l" t="t" r="r" b="b"/>
              <a:pathLst>
                <a:path w="9138" h="9106" extrusionOk="0">
                  <a:moveTo>
                    <a:pt x="4097" y="1292"/>
                  </a:moveTo>
                  <a:cubicBezTo>
                    <a:pt x="4349" y="1292"/>
                    <a:pt x="4538" y="1450"/>
                    <a:pt x="4538" y="1702"/>
                  </a:cubicBezTo>
                  <a:cubicBezTo>
                    <a:pt x="4538" y="1922"/>
                    <a:pt x="4349" y="2111"/>
                    <a:pt x="4160" y="2111"/>
                  </a:cubicBezTo>
                  <a:cubicBezTo>
                    <a:pt x="2994" y="2111"/>
                    <a:pt x="2112" y="3056"/>
                    <a:pt x="2049" y="4222"/>
                  </a:cubicBezTo>
                  <a:cubicBezTo>
                    <a:pt x="2049" y="4443"/>
                    <a:pt x="1860" y="4600"/>
                    <a:pt x="1639" y="4600"/>
                  </a:cubicBezTo>
                  <a:cubicBezTo>
                    <a:pt x="1387" y="4600"/>
                    <a:pt x="1198" y="4411"/>
                    <a:pt x="1198" y="4222"/>
                  </a:cubicBezTo>
                  <a:cubicBezTo>
                    <a:pt x="1198" y="2584"/>
                    <a:pt x="2490" y="1324"/>
                    <a:pt x="4097" y="1292"/>
                  </a:cubicBezTo>
                  <a:close/>
                  <a:moveTo>
                    <a:pt x="4569" y="0"/>
                  </a:moveTo>
                  <a:cubicBezTo>
                    <a:pt x="2049" y="0"/>
                    <a:pt x="1" y="2048"/>
                    <a:pt x="1" y="4569"/>
                  </a:cubicBezTo>
                  <a:cubicBezTo>
                    <a:pt x="1" y="6207"/>
                    <a:pt x="946" y="7688"/>
                    <a:pt x="2332" y="8475"/>
                  </a:cubicBezTo>
                  <a:cubicBezTo>
                    <a:pt x="2458" y="8507"/>
                    <a:pt x="2521" y="8664"/>
                    <a:pt x="2521" y="8822"/>
                  </a:cubicBezTo>
                  <a:lnTo>
                    <a:pt x="2521" y="9105"/>
                  </a:lnTo>
                  <a:lnTo>
                    <a:pt x="6680" y="9105"/>
                  </a:lnTo>
                  <a:lnTo>
                    <a:pt x="6680" y="8822"/>
                  </a:lnTo>
                  <a:cubicBezTo>
                    <a:pt x="6680" y="8696"/>
                    <a:pt x="6743" y="8570"/>
                    <a:pt x="6900" y="8507"/>
                  </a:cubicBezTo>
                  <a:cubicBezTo>
                    <a:pt x="8255" y="7719"/>
                    <a:pt x="9137" y="6270"/>
                    <a:pt x="9137" y="4569"/>
                  </a:cubicBezTo>
                  <a:cubicBezTo>
                    <a:pt x="9137" y="2048"/>
                    <a:pt x="7089" y="32"/>
                    <a:pt x="456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9" name="Google Shape;6061;p71">
              <a:extLst>
                <a:ext uri="{FF2B5EF4-FFF2-40B4-BE49-F238E27FC236}">
                  <a16:creationId xmlns:a16="http://schemas.microsoft.com/office/drawing/2014/main" id="{969049DE-E565-8E25-29CB-285CDEF64A23}"/>
                </a:ext>
              </a:extLst>
            </p:cNvPr>
            <p:cNvSpPr/>
            <p:nvPr/>
          </p:nvSpPr>
          <p:spPr>
            <a:xfrm>
              <a:off x="-38067200" y="3470650"/>
              <a:ext cx="103200" cy="67750"/>
            </a:xfrm>
            <a:custGeom>
              <a:avLst/>
              <a:gdLst/>
              <a:ahLst/>
              <a:cxnLst/>
              <a:rect l="l" t="t" r="r" b="b"/>
              <a:pathLst>
                <a:path w="4128" h="2710" extrusionOk="0">
                  <a:moveTo>
                    <a:pt x="1" y="0"/>
                  </a:moveTo>
                  <a:lnTo>
                    <a:pt x="1" y="662"/>
                  </a:lnTo>
                  <a:cubicBezTo>
                    <a:pt x="1" y="1198"/>
                    <a:pt x="410" y="1702"/>
                    <a:pt x="883" y="1859"/>
                  </a:cubicBezTo>
                  <a:cubicBezTo>
                    <a:pt x="1040" y="2363"/>
                    <a:pt x="1513" y="2710"/>
                    <a:pt x="2049" y="2710"/>
                  </a:cubicBezTo>
                  <a:cubicBezTo>
                    <a:pt x="2647" y="2710"/>
                    <a:pt x="3120" y="2363"/>
                    <a:pt x="3277" y="1859"/>
                  </a:cubicBezTo>
                  <a:cubicBezTo>
                    <a:pt x="3781" y="1702"/>
                    <a:pt x="4128" y="1198"/>
                    <a:pt x="4128" y="662"/>
                  </a:cubicBezTo>
                  <a:lnTo>
                    <a:pt x="41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00" name="Google Shape;6062;p71">
            <a:extLst>
              <a:ext uri="{FF2B5EF4-FFF2-40B4-BE49-F238E27FC236}">
                <a16:creationId xmlns:a16="http://schemas.microsoft.com/office/drawing/2014/main" id="{4D2C4713-850D-7292-73B5-10F28AD50BD7}"/>
              </a:ext>
            </a:extLst>
          </p:cNvPr>
          <p:cNvGrpSpPr/>
          <p:nvPr/>
        </p:nvGrpSpPr>
        <p:grpSpPr>
          <a:xfrm>
            <a:off x="4094684" y="4459716"/>
            <a:ext cx="495713" cy="493299"/>
            <a:chOff x="-38172725" y="3588000"/>
            <a:chExt cx="318200" cy="316650"/>
          </a:xfrm>
          <a:solidFill>
            <a:schemeClr val="tx1"/>
          </a:solidFill>
        </p:grpSpPr>
        <p:sp>
          <p:nvSpPr>
            <p:cNvPr id="601" name="Google Shape;6063;p71">
              <a:extLst>
                <a:ext uri="{FF2B5EF4-FFF2-40B4-BE49-F238E27FC236}">
                  <a16:creationId xmlns:a16="http://schemas.microsoft.com/office/drawing/2014/main" id="{FB781A4F-F22B-D50A-5112-082977D89890}"/>
                </a:ext>
              </a:extLst>
            </p:cNvPr>
            <p:cNvSpPr/>
            <p:nvPr/>
          </p:nvSpPr>
          <p:spPr>
            <a:xfrm>
              <a:off x="-38171150" y="3760050"/>
              <a:ext cx="98475" cy="91050"/>
            </a:xfrm>
            <a:custGeom>
              <a:avLst/>
              <a:gdLst/>
              <a:ahLst/>
              <a:cxnLst/>
              <a:rect l="l" t="t" r="r" b="b"/>
              <a:pathLst>
                <a:path w="3939" h="3642" extrusionOk="0">
                  <a:moveTo>
                    <a:pt x="739" y="1"/>
                  </a:moveTo>
                  <a:cubicBezTo>
                    <a:pt x="480" y="1"/>
                    <a:pt x="232" y="12"/>
                    <a:pt x="0" y="18"/>
                  </a:cubicBezTo>
                  <a:cubicBezTo>
                    <a:pt x="95" y="1341"/>
                    <a:pt x="630" y="2602"/>
                    <a:pt x="1512" y="3641"/>
                  </a:cubicBezTo>
                  <a:lnTo>
                    <a:pt x="3938" y="1247"/>
                  </a:lnTo>
                  <a:cubicBezTo>
                    <a:pt x="2844" y="153"/>
                    <a:pt x="1711" y="1"/>
                    <a:pt x="7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2" name="Google Shape;6064;p71">
              <a:extLst>
                <a:ext uri="{FF2B5EF4-FFF2-40B4-BE49-F238E27FC236}">
                  <a16:creationId xmlns:a16="http://schemas.microsoft.com/office/drawing/2014/main" id="{31E1FFE6-531B-D939-B797-227E5B347329}"/>
                </a:ext>
              </a:extLst>
            </p:cNvPr>
            <p:cNvSpPr/>
            <p:nvPr/>
          </p:nvSpPr>
          <p:spPr>
            <a:xfrm>
              <a:off x="-38172725" y="3641575"/>
              <a:ext cx="144150" cy="133900"/>
            </a:xfrm>
            <a:custGeom>
              <a:avLst/>
              <a:gdLst/>
              <a:ahLst/>
              <a:cxnLst/>
              <a:rect l="l" t="t" r="r" b="b"/>
              <a:pathLst>
                <a:path w="5766" h="5356" extrusionOk="0">
                  <a:moveTo>
                    <a:pt x="1575" y="0"/>
                  </a:moveTo>
                  <a:cubicBezTo>
                    <a:pt x="599" y="1103"/>
                    <a:pt x="95" y="2520"/>
                    <a:pt x="0" y="3907"/>
                  </a:cubicBezTo>
                  <a:cubicBezTo>
                    <a:pt x="213" y="3901"/>
                    <a:pt x="452" y="3891"/>
                    <a:pt x="712" y="3891"/>
                  </a:cubicBezTo>
                  <a:cubicBezTo>
                    <a:pt x="1801" y="3891"/>
                    <a:pt x="3246" y="4059"/>
                    <a:pt x="4568" y="5356"/>
                  </a:cubicBezTo>
                  <a:lnTo>
                    <a:pt x="5766" y="4190"/>
                  </a:lnTo>
                  <a:lnTo>
                    <a:pt x="157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3" name="Google Shape;6065;p71">
              <a:extLst>
                <a:ext uri="{FF2B5EF4-FFF2-40B4-BE49-F238E27FC236}">
                  <a16:creationId xmlns:a16="http://schemas.microsoft.com/office/drawing/2014/main" id="{BF4936E4-FF35-66D0-E7A1-E2B75874C80B}"/>
                </a:ext>
              </a:extLst>
            </p:cNvPr>
            <p:cNvSpPr/>
            <p:nvPr/>
          </p:nvSpPr>
          <p:spPr>
            <a:xfrm>
              <a:off x="-38117600" y="3806975"/>
              <a:ext cx="77200" cy="94525"/>
            </a:xfrm>
            <a:custGeom>
              <a:avLst/>
              <a:gdLst/>
              <a:ahLst/>
              <a:cxnLst/>
              <a:rect l="l" t="t" r="r" b="b"/>
              <a:pathLst>
                <a:path w="3088" h="3781" extrusionOk="0">
                  <a:moveTo>
                    <a:pt x="2332" y="0"/>
                  </a:moveTo>
                  <a:lnTo>
                    <a:pt x="0" y="2331"/>
                  </a:lnTo>
                  <a:cubicBezTo>
                    <a:pt x="883" y="3088"/>
                    <a:pt x="1891" y="3592"/>
                    <a:pt x="2962" y="3781"/>
                  </a:cubicBezTo>
                  <a:cubicBezTo>
                    <a:pt x="3088" y="2363"/>
                    <a:pt x="3088" y="1197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4" name="Google Shape;6066;p71">
              <a:extLst>
                <a:ext uri="{FF2B5EF4-FFF2-40B4-BE49-F238E27FC236}">
                  <a16:creationId xmlns:a16="http://schemas.microsoft.com/office/drawing/2014/main" id="{91FD9D30-8F89-F5AD-DB5D-B1CE47775A81}"/>
                </a:ext>
              </a:extLst>
            </p:cNvPr>
            <p:cNvSpPr/>
            <p:nvPr/>
          </p:nvSpPr>
          <p:spPr>
            <a:xfrm>
              <a:off x="-37997875" y="3716375"/>
              <a:ext cx="143350" cy="135500"/>
            </a:xfrm>
            <a:custGeom>
              <a:avLst/>
              <a:gdLst/>
              <a:ahLst/>
              <a:cxnLst/>
              <a:rect l="l" t="t" r="r" b="b"/>
              <a:pathLst>
                <a:path w="5734" h="5420" extrusionOk="0">
                  <a:moveTo>
                    <a:pt x="1197" y="1"/>
                  </a:moveTo>
                  <a:lnTo>
                    <a:pt x="0" y="1230"/>
                  </a:lnTo>
                  <a:lnTo>
                    <a:pt x="4159" y="5420"/>
                  </a:lnTo>
                  <a:cubicBezTo>
                    <a:pt x="5199" y="4191"/>
                    <a:pt x="5703" y="2773"/>
                    <a:pt x="5734" y="1324"/>
                  </a:cubicBezTo>
                  <a:cubicBezTo>
                    <a:pt x="5557" y="1324"/>
                    <a:pt x="5356" y="1329"/>
                    <a:pt x="5135" y="1329"/>
                  </a:cubicBezTo>
                  <a:cubicBezTo>
                    <a:pt x="4098" y="1329"/>
                    <a:pt x="2626" y="1222"/>
                    <a:pt x="11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5" name="Google Shape;6067;p71">
              <a:extLst>
                <a:ext uri="{FF2B5EF4-FFF2-40B4-BE49-F238E27FC236}">
                  <a16:creationId xmlns:a16="http://schemas.microsoft.com/office/drawing/2014/main" id="{A7877742-69EB-1041-2622-EA6E4D282117}"/>
                </a:ext>
              </a:extLst>
            </p:cNvPr>
            <p:cNvSpPr/>
            <p:nvPr/>
          </p:nvSpPr>
          <p:spPr>
            <a:xfrm>
              <a:off x="-38044350" y="3761275"/>
              <a:ext cx="135500" cy="143375"/>
            </a:xfrm>
            <a:custGeom>
              <a:avLst/>
              <a:gdLst/>
              <a:ahLst/>
              <a:cxnLst/>
              <a:rect l="l" t="t" r="r" b="b"/>
              <a:pathLst>
                <a:path w="5420" h="5735" extrusionOk="0">
                  <a:moveTo>
                    <a:pt x="1261" y="1"/>
                  </a:moveTo>
                  <a:lnTo>
                    <a:pt x="0" y="1261"/>
                  </a:lnTo>
                  <a:cubicBezTo>
                    <a:pt x="1009" y="2679"/>
                    <a:pt x="1009" y="4002"/>
                    <a:pt x="851" y="5735"/>
                  </a:cubicBezTo>
                  <a:lnTo>
                    <a:pt x="1261" y="5735"/>
                  </a:lnTo>
                  <a:cubicBezTo>
                    <a:pt x="2773" y="5735"/>
                    <a:pt x="4254" y="5231"/>
                    <a:pt x="5419" y="4159"/>
                  </a:cubicBezTo>
                  <a:lnTo>
                    <a:pt x="126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6" name="Google Shape;6068;p71">
              <a:extLst>
                <a:ext uri="{FF2B5EF4-FFF2-40B4-BE49-F238E27FC236}">
                  <a16:creationId xmlns:a16="http://schemas.microsoft.com/office/drawing/2014/main" id="{1DD78B64-84A2-7561-E901-F678A6B2BAE3}"/>
                </a:ext>
              </a:extLst>
            </p:cNvPr>
            <p:cNvSpPr/>
            <p:nvPr/>
          </p:nvSpPr>
          <p:spPr>
            <a:xfrm>
              <a:off x="-37997875" y="3588800"/>
              <a:ext cx="89025" cy="97675"/>
            </a:xfrm>
            <a:custGeom>
              <a:avLst/>
              <a:gdLst/>
              <a:ahLst/>
              <a:cxnLst/>
              <a:rect l="l" t="t" r="r" b="b"/>
              <a:pathLst>
                <a:path w="3561" h="3907" extrusionOk="0">
                  <a:moveTo>
                    <a:pt x="158" y="0"/>
                  </a:moveTo>
                  <a:lnTo>
                    <a:pt x="158" y="0"/>
                  </a:lnTo>
                  <a:cubicBezTo>
                    <a:pt x="126" y="977"/>
                    <a:pt x="0" y="2395"/>
                    <a:pt x="1260" y="3907"/>
                  </a:cubicBezTo>
                  <a:lnTo>
                    <a:pt x="3560" y="1544"/>
                  </a:lnTo>
                  <a:cubicBezTo>
                    <a:pt x="2584" y="662"/>
                    <a:pt x="1355" y="158"/>
                    <a:pt x="1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7" name="Google Shape;6069;p71">
              <a:extLst>
                <a:ext uri="{FF2B5EF4-FFF2-40B4-BE49-F238E27FC236}">
                  <a16:creationId xmlns:a16="http://schemas.microsoft.com/office/drawing/2014/main" id="{05F6B741-9E1C-BC9E-E043-A5937178DCBF}"/>
                </a:ext>
              </a:extLst>
            </p:cNvPr>
            <p:cNvSpPr/>
            <p:nvPr/>
          </p:nvSpPr>
          <p:spPr>
            <a:xfrm>
              <a:off x="-38117600" y="3588000"/>
              <a:ext cx="135500" cy="143375"/>
            </a:xfrm>
            <a:custGeom>
              <a:avLst/>
              <a:gdLst/>
              <a:ahLst/>
              <a:cxnLst/>
              <a:rect l="l" t="t" r="r" b="b"/>
              <a:pathLst>
                <a:path w="5420" h="5735" extrusionOk="0">
                  <a:moveTo>
                    <a:pt x="4096" y="1"/>
                  </a:moveTo>
                  <a:lnTo>
                    <a:pt x="4096" y="1"/>
                  </a:lnTo>
                  <a:cubicBezTo>
                    <a:pt x="2647" y="32"/>
                    <a:pt x="1198" y="536"/>
                    <a:pt x="0" y="1576"/>
                  </a:cubicBezTo>
                  <a:lnTo>
                    <a:pt x="4191" y="5735"/>
                  </a:lnTo>
                  <a:lnTo>
                    <a:pt x="5419" y="4506"/>
                  </a:lnTo>
                  <a:cubicBezTo>
                    <a:pt x="3939" y="2805"/>
                    <a:pt x="4065" y="1135"/>
                    <a:pt x="40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8" name="Google Shape;6070;p71">
              <a:extLst>
                <a:ext uri="{FF2B5EF4-FFF2-40B4-BE49-F238E27FC236}">
                  <a16:creationId xmlns:a16="http://schemas.microsoft.com/office/drawing/2014/main" id="{4791F6EB-7582-18E2-CC95-8C57318665EA}"/>
                </a:ext>
              </a:extLst>
            </p:cNvPr>
            <p:cNvSpPr/>
            <p:nvPr/>
          </p:nvSpPr>
          <p:spPr>
            <a:xfrm>
              <a:off x="-37953000" y="3641575"/>
              <a:ext cx="97700" cy="86350"/>
            </a:xfrm>
            <a:custGeom>
              <a:avLst/>
              <a:gdLst/>
              <a:ahLst/>
              <a:cxnLst/>
              <a:rect l="l" t="t" r="r" b="b"/>
              <a:pathLst>
                <a:path w="3908" h="3454" extrusionOk="0">
                  <a:moveTo>
                    <a:pt x="2364" y="0"/>
                  </a:moveTo>
                  <a:lnTo>
                    <a:pt x="1" y="2363"/>
                  </a:lnTo>
                  <a:cubicBezTo>
                    <a:pt x="1171" y="3313"/>
                    <a:pt x="2246" y="3453"/>
                    <a:pt x="3155" y="3453"/>
                  </a:cubicBezTo>
                  <a:cubicBezTo>
                    <a:pt x="3421" y="3453"/>
                    <a:pt x="3672" y="3441"/>
                    <a:pt x="3908" y="3434"/>
                  </a:cubicBezTo>
                  <a:cubicBezTo>
                    <a:pt x="3750" y="2205"/>
                    <a:pt x="3246" y="1008"/>
                    <a:pt x="23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09" name="Google Shape;6071;p71">
            <a:extLst>
              <a:ext uri="{FF2B5EF4-FFF2-40B4-BE49-F238E27FC236}">
                <a16:creationId xmlns:a16="http://schemas.microsoft.com/office/drawing/2014/main" id="{BEADE700-33B2-1C32-64B7-0DC4AE9005F9}"/>
              </a:ext>
            </a:extLst>
          </p:cNvPr>
          <p:cNvGrpSpPr/>
          <p:nvPr/>
        </p:nvGrpSpPr>
        <p:grpSpPr>
          <a:xfrm>
            <a:off x="4195886" y="5070963"/>
            <a:ext cx="293308" cy="493299"/>
            <a:chOff x="-38109725" y="3955025"/>
            <a:chExt cx="188275" cy="316650"/>
          </a:xfrm>
          <a:solidFill>
            <a:schemeClr val="tx1"/>
          </a:solidFill>
        </p:grpSpPr>
        <p:sp>
          <p:nvSpPr>
            <p:cNvPr id="610" name="Google Shape;6072;p71">
              <a:extLst>
                <a:ext uri="{FF2B5EF4-FFF2-40B4-BE49-F238E27FC236}">
                  <a16:creationId xmlns:a16="http://schemas.microsoft.com/office/drawing/2014/main" id="{79B55999-6B7D-F5A5-8CF6-ABF1152585AC}"/>
                </a:ext>
              </a:extLst>
            </p:cNvPr>
            <p:cNvSpPr/>
            <p:nvPr/>
          </p:nvSpPr>
          <p:spPr>
            <a:xfrm>
              <a:off x="-38109725" y="3955025"/>
              <a:ext cx="188275" cy="220575"/>
            </a:xfrm>
            <a:custGeom>
              <a:avLst/>
              <a:gdLst/>
              <a:ahLst/>
              <a:cxnLst/>
              <a:rect l="l" t="t" r="r" b="b"/>
              <a:pathLst>
                <a:path w="7531" h="8823" extrusionOk="0">
                  <a:moveTo>
                    <a:pt x="3372" y="1"/>
                  </a:moveTo>
                  <a:lnTo>
                    <a:pt x="95" y="5703"/>
                  </a:lnTo>
                  <a:cubicBezTo>
                    <a:pt x="1" y="5829"/>
                    <a:pt x="1" y="5987"/>
                    <a:pt x="95" y="6113"/>
                  </a:cubicBezTo>
                  <a:lnTo>
                    <a:pt x="1418" y="8822"/>
                  </a:lnTo>
                  <a:lnTo>
                    <a:pt x="6081" y="8822"/>
                  </a:lnTo>
                  <a:lnTo>
                    <a:pt x="7467" y="6113"/>
                  </a:lnTo>
                  <a:cubicBezTo>
                    <a:pt x="7530" y="5987"/>
                    <a:pt x="7499" y="5829"/>
                    <a:pt x="7467" y="5703"/>
                  </a:cubicBezTo>
                  <a:lnTo>
                    <a:pt x="4191" y="1"/>
                  </a:lnTo>
                  <a:lnTo>
                    <a:pt x="4191" y="4727"/>
                  </a:lnTo>
                  <a:cubicBezTo>
                    <a:pt x="4663" y="4884"/>
                    <a:pt x="5010" y="5357"/>
                    <a:pt x="5010" y="5892"/>
                  </a:cubicBezTo>
                  <a:cubicBezTo>
                    <a:pt x="5010" y="6585"/>
                    <a:pt x="4474" y="7121"/>
                    <a:pt x="3750" y="7121"/>
                  </a:cubicBezTo>
                  <a:cubicBezTo>
                    <a:pt x="3088" y="7121"/>
                    <a:pt x="2521" y="6585"/>
                    <a:pt x="2521" y="5892"/>
                  </a:cubicBezTo>
                  <a:cubicBezTo>
                    <a:pt x="2521" y="5357"/>
                    <a:pt x="2899" y="4916"/>
                    <a:pt x="3372" y="4727"/>
                  </a:cubicBezTo>
                  <a:lnTo>
                    <a:pt x="337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1" name="Google Shape;6073;p71">
              <a:extLst>
                <a:ext uri="{FF2B5EF4-FFF2-40B4-BE49-F238E27FC236}">
                  <a16:creationId xmlns:a16="http://schemas.microsoft.com/office/drawing/2014/main" id="{7CBAF513-BE4D-6278-21D2-7A1D09FF91C8}"/>
                </a:ext>
              </a:extLst>
            </p:cNvPr>
            <p:cNvSpPr/>
            <p:nvPr/>
          </p:nvSpPr>
          <p:spPr>
            <a:xfrm>
              <a:off x="-38067200" y="4196050"/>
              <a:ext cx="104775" cy="75625"/>
            </a:xfrm>
            <a:custGeom>
              <a:avLst/>
              <a:gdLst/>
              <a:ahLst/>
              <a:cxnLst/>
              <a:rect l="l" t="t" r="r" b="b"/>
              <a:pathLst>
                <a:path w="4191" h="3025" extrusionOk="0">
                  <a:moveTo>
                    <a:pt x="32" y="0"/>
                  </a:moveTo>
                  <a:lnTo>
                    <a:pt x="32" y="2615"/>
                  </a:lnTo>
                  <a:cubicBezTo>
                    <a:pt x="1" y="2836"/>
                    <a:pt x="190" y="3025"/>
                    <a:pt x="442" y="3025"/>
                  </a:cubicBezTo>
                  <a:lnTo>
                    <a:pt x="3750" y="3025"/>
                  </a:lnTo>
                  <a:cubicBezTo>
                    <a:pt x="3970" y="3025"/>
                    <a:pt x="4191" y="2836"/>
                    <a:pt x="4191" y="2615"/>
                  </a:cubicBezTo>
                  <a:lnTo>
                    <a:pt x="41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612" name="Google Shape;6074;p71">
            <a:extLst>
              <a:ext uri="{FF2B5EF4-FFF2-40B4-BE49-F238E27FC236}">
                <a16:creationId xmlns:a16="http://schemas.microsoft.com/office/drawing/2014/main" id="{8BB8935B-003D-DC9C-3AF6-BA1DC33C72B1}"/>
              </a:ext>
            </a:extLst>
          </p:cNvPr>
          <p:cNvSpPr/>
          <p:nvPr/>
        </p:nvSpPr>
        <p:spPr>
          <a:xfrm>
            <a:off x="2998023" y="5683977"/>
            <a:ext cx="511720" cy="493688"/>
          </a:xfrm>
          <a:custGeom>
            <a:avLst/>
            <a:gdLst/>
            <a:ahLst/>
            <a:cxnLst/>
            <a:rect l="l" t="t" r="r" b="b"/>
            <a:pathLst>
              <a:path w="13139" h="12676" extrusionOk="0">
                <a:moveTo>
                  <a:pt x="7184" y="1702"/>
                </a:moveTo>
                <a:cubicBezTo>
                  <a:pt x="7909" y="1702"/>
                  <a:pt x="8444" y="2237"/>
                  <a:pt x="8444" y="2962"/>
                </a:cubicBezTo>
                <a:cubicBezTo>
                  <a:pt x="8444" y="3623"/>
                  <a:pt x="7877" y="4222"/>
                  <a:pt x="7184" y="4222"/>
                </a:cubicBezTo>
                <a:cubicBezTo>
                  <a:pt x="6491" y="4222"/>
                  <a:pt x="5955" y="3655"/>
                  <a:pt x="5955" y="2962"/>
                </a:cubicBezTo>
                <a:cubicBezTo>
                  <a:pt x="5955" y="2237"/>
                  <a:pt x="6491" y="1702"/>
                  <a:pt x="7184" y="1702"/>
                </a:cubicBezTo>
                <a:close/>
                <a:moveTo>
                  <a:pt x="3813" y="2521"/>
                </a:moveTo>
                <a:cubicBezTo>
                  <a:pt x="4506" y="2521"/>
                  <a:pt x="5073" y="3056"/>
                  <a:pt x="5073" y="3781"/>
                </a:cubicBezTo>
                <a:cubicBezTo>
                  <a:pt x="5073" y="4474"/>
                  <a:pt x="4506" y="5041"/>
                  <a:pt x="3813" y="5041"/>
                </a:cubicBezTo>
                <a:cubicBezTo>
                  <a:pt x="3088" y="5041"/>
                  <a:pt x="2553" y="4474"/>
                  <a:pt x="2553" y="3781"/>
                </a:cubicBezTo>
                <a:cubicBezTo>
                  <a:pt x="2521" y="3056"/>
                  <a:pt x="3088" y="2521"/>
                  <a:pt x="3813" y="2521"/>
                </a:cubicBezTo>
                <a:close/>
                <a:moveTo>
                  <a:pt x="2931" y="5892"/>
                </a:moveTo>
                <a:cubicBezTo>
                  <a:pt x="3656" y="5892"/>
                  <a:pt x="4191" y="6459"/>
                  <a:pt x="4191" y="7152"/>
                </a:cubicBezTo>
                <a:cubicBezTo>
                  <a:pt x="4191" y="7877"/>
                  <a:pt x="3656" y="8412"/>
                  <a:pt x="2931" y="8412"/>
                </a:cubicBezTo>
                <a:cubicBezTo>
                  <a:pt x="2238" y="8412"/>
                  <a:pt x="1671" y="7877"/>
                  <a:pt x="1671" y="7152"/>
                </a:cubicBezTo>
                <a:cubicBezTo>
                  <a:pt x="1671" y="6459"/>
                  <a:pt x="2238" y="5892"/>
                  <a:pt x="2931" y="5892"/>
                </a:cubicBezTo>
                <a:close/>
                <a:moveTo>
                  <a:pt x="5514" y="8475"/>
                </a:moveTo>
                <a:cubicBezTo>
                  <a:pt x="6207" y="8475"/>
                  <a:pt x="6775" y="9011"/>
                  <a:pt x="6775" y="9735"/>
                </a:cubicBezTo>
                <a:cubicBezTo>
                  <a:pt x="6775" y="10397"/>
                  <a:pt x="6176" y="10996"/>
                  <a:pt x="5514" y="10996"/>
                </a:cubicBezTo>
                <a:cubicBezTo>
                  <a:pt x="4790" y="10996"/>
                  <a:pt x="4254" y="10429"/>
                  <a:pt x="4254" y="9735"/>
                </a:cubicBezTo>
                <a:cubicBezTo>
                  <a:pt x="4254" y="9011"/>
                  <a:pt x="4790" y="8475"/>
                  <a:pt x="5514" y="8475"/>
                </a:cubicBezTo>
                <a:close/>
                <a:moveTo>
                  <a:pt x="6333" y="0"/>
                </a:moveTo>
                <a:cubicBezTo>
                  <a:pt x="2836" y="0"/>
                  <a:pt x="1" y="2836"/>
                  <a:pt x="1" y="6333"/>
                </a:cubicBezTo>
                <a:cubicBezTo>
                  <a:pt x="1" y="9420"/>
                  <a:pt x="2143" y="11878"/>
                  <a:pt x="4916" y="12508"/>
                </a:cubicBezTo>
                <a:cubicBezTo>
                  <a:pt x="5408" y="12621"/>
                  <a:pt x="5838" y="12675"/>
                  <a:pt x="6211" y="12675"/>
                </a:cubicBezTo>
                <a:cubicBezTo>
                  <a:pt x="7914" y="12675"/>
                  <a:pt x="8444" y="11545"/>
                  <a:pt x="8444" y="9735"/>
                </a:cubicBezTo>
                <a:cubicBezTo>
                  <a:pt x="8444" y="9011"/>
                  <a:pt x="9011" y="8475"/>
                  <a:pt x="9705" y="8475"/>
                </a:cubicBezTo>
                <a:cubicBezTo>
                  <a:pt x="11878" y="8475"/>
                  <a:pt x="13139" y="7719"/>
                  <a:pt x="12508" y="4915"/>
                </a:cubicBezTo>
                <a:cubicBezTo>
                  <a:pt x="11878" y="2206"/>
                  <a:pt x="9452" y="0"/>
                  <a:pt x="633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613" name="Google Shape;6075;p71">
            <a:extLst>
              <a:ext uri="{FF2B5EF4-FFF2-40B4-BE49-F238E27FC236}">
                <a16:creationId xmlns:a16="http://schemas.microsoft.com/office/drawing/2014/main" id="{B3B1295A-8600-174B-5869-C02BC4E7F85C}"/>
              </a:ext>
            </a:extLst>
          </p:cNvPr>
          <p:cNvGrpSpPr/>
          <p:nvPr/>
        </p:nvGrpSpPr>
        <p:grpSpPr>
          <a:xfrm>
            <a:off x="3416418" y="2046191"/>
            <a:ext cx="498205" cy="492091"/>
            <a:chOff x="-41530375" y="3218800"/>
            <a:chExt cx="319800" cy="315875"/>
          </a:xfrm>
          <a:solidFill>
            <a:schemeClr val="tx1"/>
          </a:solidFill>
        </p:grpSpPr>
        <p:sp>
          <p:nvSpPr>
            <p:cNvPr id="614" name="Google Shape;6076;p71">
              <a:extLst>
                <a:ext uri="{FF2B5EF4-FFF2-40B4-BE49-F238E27FC236}">
                  <a16:creationId xmlns:a16="http://schemas.microsoft.com/office/drawing/2014/main" id="{ACAB0089-7A3E-B926-7DB0-DB00DD613032}"/>
                </a:ext>
              </a:extLst>
            </p:cNvPr>
            <p:cNvSpPr/>
            <p:nvPr/>
          </p:nvSpPr>
          <p:spPr>
            <a:xfrm>
              <a:off x="-41530375" y="3337550"/>
              <a:ext cx="199300" cy="197125"/>
            </a:xfrm>
            <a:custGeom>
              <a:avLst/>
              <a:gdLst/>
              <a:ahLst/>
              <a:cxnLst/>
              <a:rect l="l" t="t" r="r" b="b"/>
              <a:pathLst>
                <a:path w="7972" h="7885" extrusionOk="0">
                  <a:moveTo>
                    <a:pt x="3245" y="0"/>
                  </a:moveTo>
                  <a:lnTo>
                    <a:pt x="473" y="2804"/>
                  </a:lnTo>
                  <a:cubicBezTo>
                    <a:pt x="0" y="3277"/>
                    <a:pt x="0" y="4064"/>
                    <a:pt x="473" y="4568"/>
                  </a:cubicBezTo>
                  <a:lnTo>
                    <a:pt x="3403" y="7530"/>
                  </a:lnTo>
                  <a:cubicBezTo>
                    <a:pt x="3639" y="7766"/>
                    <a:pt x="3954" y="7884"/>
                    <a:pt x="4277" y="7884"/>
                  </a:cubicBezTo>
                  <a:cubicBezTo>
                    <a:pt x="4600" y="7884"/>
                    <a:pt x="4931" y="7766"/>
                    <a:pt x="5199" y="7530"/>
                  </a:cubicBezTo>
                  <a:lnTo>
                    <a:pt x="7971" y="4726"/>
                  </a:lnTo>
                  <a:lnTo>
                    <a:pt x="32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5" name="Google Shape;6077;p71">
              <a:extLst>
                <a:ext uri="{FF2B5EF4-FFF2-40B4-BE49-F238E27FC236}">
                  <a16:creationId xmlns:a16="http://schemas.microsoft.com/office/drawing/2014/main" id="{35273C53-59B7-1C31-8E4C-ABBC9B3B161B}"/>
                </a:ext>
              </a:extLst>
            </p:cNvPr>
            <p:cNvSpPr/>
            <p:nvPr/>
          </p:nvSpPr>
          <p:spPr>
            <a:xfrm>
              <a:off x="-41435075" y="3218800"/>
              <a:ext cx="224500" cy="221950"/>
            </a:xfrm>
            <a:custGeom>
              <a:avLst/>
              <a:gdLst/>
              <a:ahLst/>
              <a:cxnLst/>
              <a:rect l="l" t="t" r="r" b="b"/>
              <a:pathLst>
                <a:path w="8980" h="8878" extrusionOk="0">
                  <a:moveTo>
                    <a:pt x="4395" y="1"/>
                  </a:moveTo>
                  <a:cubicBezTo>
                    <a:pt x="4285" y="1"/>
                    <a:pt x="4175" y="40"/>
                    <a:pt x="4096" y="119"/>
                  </a:cubicBezTo>
                  <a:lnTo>
                    <a:pt x="1" y="4152"/>
                  </a:lnTo>
                  <a:lnTo>
                    <a:pt x="4726" y="8877"/>
                  </a:lnTo>
                  <a:lnTo>
                    <a:pt x="8822" y="4845"/>
                  </a:lnTo>
                  <a:cubicBezTo>
                    <a:pt x="8979" y="4687"/>
                    <a:pt x="8979" y="4404"/>
                    <a:pt x="8822" y="4246"/>
                  </a:cubicBezTo>
                  <a:lnTo>
                    <a:pt x="4695" y="119"/>
                  </a:lnTo>
                  <a:cubicBezTo>
                    <a:pt x="4616" y="40"/>
                    <a:pt x="4506" y="1"/>
                    <a:pt x="4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16" name="Google Shape;6078;p71">
            <a:extLst>
              <a:ext uri="{FF2B5EF4-FFF2-40B4-BE49-F238E27FC236}">
                <a16:creationId xmlns:a16="http://schemas.microsoft.com/office/drawing/2014/main" id="{0AACB44B-3589-8768-80F9-55B20BC146F5}"/>
              </a:ext>
            </a:extLst>
          </p:cNvPr>
          <p:cNvGrpSpPr/>
          <p:nvPr/>
        </p:nvGrpSpPr>
        <p:grpSpPr>
          <a:xfrm>
            <a:off x="3419476" y="2733068"/>
            <a:ext cx="492091" cy="385339"/>
            <a:chOff x="-41526450" y="3653375"/>
            <a:chExt cx="315875" cy="247350"/>
          </a:xfrm>
          <a:solidFill>
            <a:schemeClr val="tx1"/>
          </a:solidFill>
        </p:grpSpPr>
        <p:sp>
          <p:nvSpPr>
            <p:cNvPr id="617" name="Google Shape;6079;p71">
              <a:extLst>
                <a:ext uri="{FF2B5EF4-FFF2-40B4-BE49-F238E27FC236}">
                  <a16:creationId xmlns:a16="http://schemas.microsoft.com/office/drawing/2014/main" id="{F0533B1E-A0B7-97F4-036F-A685DA6B7A18}"/>
                </a:ext>
              </a:extLst>
            </p:cNvPr>
            <p:cNvSpPr/>
            <p:nvPr/>
          </p:nvSpPr>
          <p:spPr>
            <a:xfrm>
              <a:off x="-41526450" y="3860525"/>
              <a:ext cx="315875" cy="40200"/>
            </a:xfrm>
            <a:custGeom>
              <a:avLst/>
              <a:gdLst/>
              <a:ahLst/>
              <a:cxnLst/>
              <a:rect l="l" t="t" r="r" b="b"/>
              <a:pathLst>
                <a:path w="12635" h="1608" extrusionOk="0">
                  <a:moveTo>
                    <a:pt x="379" y="0"/>
                  </a:moveTo>
                  <a:cubicBezTo>
                    <a:pt x="159" y="0"/>
                    <a:pt x="1" y="189"/>
                    <a:pt x="1" y="378"/>
                  </a:cubicBezTo>
                  <a:cubicBezTo>
                    <a:pt x="1" y="1040"/>
                    <a:pt x="537" y="1607"/>
                    <a:pt x="1198" y="1607"/>
                  </a:cubicBezTo>
                  <a:lnTo>
                    <a:pt x="11406" y="1607"/>
                  </a:lnTo>
                  <a:cubicBezTo>
                    <a:pt x="12067" y="1607"/>
                    <a:pt x="12634" y="1072"/>
                    <a:pt x="12634" y="378"/>
                  </a:cubicBezTo>
                  <a:cubicBezTo>
                    <a:pt x="12603" y="158"/>
                    <a:pt x="12445" y="0"/>
                    <a:pt x="12193" y="0"/>
                  </a:cubicBezTo>
                  <a:lnTo>
                    <a:pt x="10965" y="0"/>
                  </a:lnTo>
                  <a:lnTo>
                    <a:pt x="10965" y="378"/>
                  </a:lnTo>
                  <a:cubicBezTo>
                    <a:pt x="10965" y="630"/>
                    <a:pt x="10776" y="819"/>
                    <a:pt x="10555" y="819"/>
                  </a:cubicBezTo>
                  <a:cubicBezTo>
                    <a:pt x="10303" y="819"/>
                    <a:pt x="10146" y="630"/>
                    <a:pt x="10146" y="378"/>
                  </a:cubicBezTo>
                  <a:lnTo>
                    <a:pt x="10146" y="0"/>
                  </a:lnTo>
                  <a:lnTo>
                    <a:pt x="9326" y="0"/>
                  </a:lnTo>
                  <a:lnTo>
                    <a:pt x="9326" y="378"/>
                  </a:lnTo>
                  <a:cubicBezTo>
                    <a:pt x="9326" y="630"/>
                    <a:pt x="9137" y="819"/>
                    <a:pt x="8917" y="819"/>
                  </a:cubicBezTo>
                  <a:cubicBezTo>
                    <a:pt x="8696" y="819"/>
                    <a:pt x="8507" y="630"/>
                    <a:pt x="8507" y="378"/>
                  </a:cubicBezTo>
                  <a:lnTo>
                    <a:pt x="85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8" name="Google Shape;6080;p71">
              <a:extLst>
                <a:ext uri="{FF2B5EF4-FFF2-40B4-BE49-F238E27FC236}">
                  <a16:creationId xmlns:a16="http://schemas.microsoft.com/office/drawing/2014/main" id="{8813EC79-1221-0B51-FD1E-7442E7CCC299}"/>
                </a:ext>
              </a:extLst>
            </p:cNvPr>
            <p:cNvSpPr/>
            <p:nvPr/>
          </p:nvSpPr>
          <p:spPr>
            <a:xfrm>
              <a:off x="-41506750" y="3653375"/>
              <a:ext cx="275700" cy="186700"/>
            </a:xfrm>
            <a:custGeom>
              <a:avLst/>
              <a:gdLst/>
              <a:ahLst/>
              <a:cxnLst/>
              <a:rect l="l" t="t" r="r" b="b"/>
              <a:pathLst>
                <a:path w="11028" h="7468" extrusionOk="0">
                  <a:moveTo>
                    <a:pt x="3794" y="1673"/>
                  </a:moveTo>
                  <a:cubicBezTo>
                    <a:pt x="3841" y="1673"/>
                    <a:pt x="3890" y="1682"/>
                    <a:pt x="3939" y="1702"/>
                  </a:cubicBezTo>
                  <a:lnTo>
                    <a:pt x="6428" y="2521"/>
                  </a:lnTo>
                  <a:cubicBezTo>
                    <a:pt x="6680" y="2616"/>
                    <a:pt x="6806" y="2994"/>
                    <a:pt x="6585" y="3214"/>
                  </a:cubicBezTo>
                  <a:lnTo>
                    <a:pt x="6018" y="3750"/>
                  </a:lnTo>
                  <a:lnTo>
                    <a:pt x="7404" y="5136"/>
                  </a:lnTo>
                  <a:cubicBezTo>
                    <a:pt x="7593" y="5262"/>
                    <a:pt x="7593" y="5514"/>
                    <a:pt x="7436" y="5671"/>
                  </a:cubicBezTo>
                  <a:cubicBezTo>
                    <a:pt x="7357" y="5750"/>
                    <a:pt x="7247" y="5790"/>
                    <a:pt x="7136" y="5790"/>
                  </a:cubicBezTo>
                  <a:cubicBezTo>
                    <a:pt x="7026" y="5790"/>
                    <a:pt x="6916" y="5750"/>
                    <a:pt x="6837" y="5671"/>
                  </a:cubicBezTo>
                  <a:lnTo>
                    <a:pt x="5451" y="4317"/>
                  </a:lnTo>
                  <a:lnTo>
                    <a:pt x="4915" y="4852"/>
                  </a:lnTo>
                  <a:cubicBezTo>
                    <a:pt x="4821" y="4947"/>
                    <a:pt x="4714" y="4988"/>
                    <a:pt x="4613" y="4988"/>
                  </a:cubicBezTo>
                  <a:cubicBezTo>
                    <a:pt x="4444" y="4988"/>
                    <a:pt x="4293" y="4872"/>
                    <a:pt x="4254" y="4695"/>
                  </a:cubicBezTo>
                  <a:lnTo>
                    <a:pt x="3435" y="2206"/>
                  </a:lnTo>
                  <a:cubicBezTo>
                    <a:pt x="3328" y="1940"/>
                    <a:pt x="3537" y="1673"/>
                    <a:pt x="3794" y="1673"/>
                  </a:cubicBezTo>
                  <a:close/>
                  <a:moveTo>
                    <a:pt x="1198" y="1"/>
                  </a:moveTo>
                  <a:cubicBezTo>
                    <a:pt x="536" y="1"/>
                    <a:pt x="1" y="568"/>
                    <a:pt x="1" y="1229"/>
                  </a:cubicBezTo>
                  <a:lnTo>
                    <a:pt x="1" y="7467"/>
                  </a:lnTo>
                  <a:lnTo>
                    <a:pt x="11027" y="7467"/>
                  </a:lnTo>
                  <a:lnTo>
                    <a:pt x="11027" y="1229"/>
                  </a:lnTo>
                  <a:cubicBezTo>
                    <a:pt x="11027" y="568"/>
                    <a:pt x="10460" y="1"/>
                    <a:pt x="97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19" name="Google Shape;6081;p71">
            <a:extLst>
              <a:ext uri="{FF2B5EF4-FFF2-40B4-BE49-F238E27FC236}">
                <a16:creationId xmlns:a16="http://schemas.microsoft.com/office/drawing/2014/main" id="{FE79FBF1-0682-33FF-D19E-7366B5E04032}"/>
              </a:ext>
            </a:extLst>
          </p:cNvPr>
          <p:cNvGrpSpPr/>
          <p:nvPr/>
        </p:nvGrpSpPr>
        <p:grpSpPr>
          <a:xfrm>
            <a:off x="3421326" y="3216620"/>
            <a:ext cx="488391" cy="493299"/>
            <a:chOff x="-41526450" y="3951100"/>
            <a:chExt cx="313500" cy="316650"/>
          </a:xfrm>
          <a:solidFill>
            <a:schemeClr val="tx1"/>
          </a:solidFill>
        </p:grpSpPr>
        <p:sp>
          <p:nvSpPr>
            <p:cNvPr id="620" name="Google Shape;6082;p71">
              <a:extLst>
                <a:ext uri="{FF2B5EF4-FFF2-40B4-BE49-F238E27FC236}">
                  <a16:creationId xmlns:a16="http://schemas.microsoft.com/office/drawing/2014/main" id="{32D0686D-C062-B76C-2E23-0914166EF5A6}"/>
                </a:ext>
              </a:extLst>
            </p:cNvPr>
            <p:cNvSpPr/>
            <p:nvPr/>
          </p:nvSpPr>
          <p:spPr>
            <a:xfrm>
              <a:off x="-41483125" y="4041675"/>
              <a:ext cx="226075" cy="226075"/>
            </a:xfrm>
            <a:custGeom>
              <a:avLst/>
              <a:gdLst/>
              <a:ahLst/>
              <a:cxnLst/>
              <a:rect l="l" t="t" r="r" b="b"/>
              <a:pathLst>
                <a:path w="9043" h="9043" extrusionOk="0">
                  <a:moveTo>
                    <a:pt x="4506" y="2174"/>
                  </a:moveTo>
                  <a:cubicBezTo>
                    <a:pt x="6144" y="2174"/>
                    <a:pt x="7404" y="3466"/>
                    <a:pt x="7436" y="5041"/>
                  </a:cubicBezTo>
                  <a:cubicBezTo>
                    <a:pt x="7436" y="6648"/>
                    <a:pt x="6144" y="7908"/>
                    <a:pt x="4506" y="7908"/>
                  </a:cubicBezTo>
                  <a:cubicBezTo>
                    <a:pt x="2899" y="7908"/>
                    <a:pt x="1639" y="6616"/>
                    <a:pt x="1639" y="5041"/>
                  </a:cubicBezTo>
                  <a:cubicBezTo>
                    <a:pt x="1639" y="3466"/>
                    <a:pt x="2931" y="2174"/>
                    <a:pt x="4506" y="2174"/>
                  </a:cubicBezTo>
                  <a:close/>
                  <a:moveTo>
                    <a:pt x="4506" y="0"/>
                  </a:moveTo>
                  <a:lnTo>
                    <a:pt x="1" y="3214"/>
                  </a:lnTo>
                  <a:lnTo>
                    <a:pt x="1" y="8664"/>
                  </a:lnTo>
                  <a:cubicBezTo>
                    <a:pt x="1" y="8885"/>
                    <a:pt x="190" y="9042"/>
                    <a:pt x="379" y="9042"/>
                  </a:cubicBezTo>
                  <a:lnTo>
                    <a:pt x="8665" y="9042"/>
                  </a:lnTo>
                  <a:cubicBezTo>
                    <a:pt x="8885" y="9042"/>
                    <a:pt x="9043" y="8853"/>
                    <a:pt x="9043" y="8664"/>
                  </a:cubicBezTo>
                  <a:lnTo>
                    <a:pt x="9043" y="3214"/>
                  </a:lnTo>
                  <a:lnTo>
                    <a:pt x="450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1" name="Google Shape;6083;p71">
              <a:extLst>
                <a:ext uri="{FF2B5EF4-FFF2-40B4-BE49-F238E27FC236}">
                  <a16:creationId xmlns:a16="http://schemas.microsoft.com/office/drawing/2014/main" id="{8B051634-E80C-E4AC-E7D1-5695789353FD}"/>
                </a:ext>
              </a:extLst>
            </p:cNvPr>
            <p:cNvSpPr/>
            <p:nvPr/>
          </p:nvSpPr>
          <p:spPr>
            <a:xfrm>
              <a:off x="-41422475" y="4114925"/>
              <a:ext cx="104775" cy="104775"/>
            </a:xfrm>
            <a:custGeom>
              <a:avLst/>
              <a:gdLst/>
              <a:ahLst/>
              <a:cxnLst/>
              <a:rect l="l" t="t" r="r" b="b"/>
              <a:pathLst>
                <a:path w="4191" h="4191" extrusionOk="0">
                  <a:moveTo>
                    <a:pt x="2080" y="1040"/>
                  </a:moveTo>
                  <a:cubicBezTo>
                    <a:pt x="2332" y="1040"/>
                    <a:pt x="2521" y="1229"/>
                    <a:pt x="2521" y="1450"/>
                  </a:cubicBezTo>
                  <a:lnTo>
                    <a:pt x="2521" y="1859"/>
                  </a:lnTo>
                  <a:lnTo>
                    <a:pt x="2931" y="1859"/>
                  </a:lnTo>
                  <a:cubicBezTo>
                    <a:pt x="3151" y="1859"/>
                    <a:pt x="3372" y="2080"/>
                    <a:pt x="3372" y="2269"/>
                  </a:cubicBezTo>
                  <a:cubicBezTo>
                    <a:pt x="3372" y="2489"/>
                    <a:pt x="3151" y="2710"/>
                    <a:pt x="2931" y="2710"/>
                  </a:cubicBezTo>
                  <a:lnTo>
                    <a:pt x="2080" y="2710"/>
                  </a:lnTo>
                  <a:cubicBezTo>
                    <a:pt x="1859" y="2710"/>
                    <a:pt x="1702" y="2489"/>
                    <a:pt x="1702" y="2269"/>
                  </a:cubicBezTo>
                  <a:lnTo>
                    <a:pt x="1702" y="1450"/>
                  </a:lnTo>
                  <a:cubicBezTo>
                    <a:pt x="1702" y="1198"/>
                    <a:pt x="1891" y="1040"/>
                    <a:pt x="2080" y="1040"/>
                  </a:cubicBezTo>
                  <a:close/>
                  <a:moveTo>
                    <a:pt x="2080" y="0"/>
                  </a:moveTo>
                  <a:cubicBezTo>
                    <a:pt x="946" y="0"/>
                    <a:pt x="64" y="946"/>
                    <a:pt x="1" y="2111"/>
                  </a:cubicBezTo>
                  <a:cubicBezTo>
                    <a:pt x="64" y="3277"/>
                    <a:pt x="946" y="4191"/>
                    <a:pt x="2080" y="4191"/>
                  </a:cubicBezTo>
                  <a:cubicBezTo>
                    <a:pt x="3246" y="4191"/>
                    <a:pt x="4128" y="3245"/>
                    <a:pt x="4191" y="2111"/>
                  </a:cubicBezTo>
                  <a:cubicBezTo>
                    <a:pt x="4191" y="977"/>
                    <a:pt x="3246" y="63"/>
                    <a:pt x="20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2" name="Google Shape;6084;p71">
              <a:extLst>
                <a:ext uri="{FF2B5EF4-FFF2-40B4-BE49-F238E27FC236}">
                  <a16:creationId xmlns:a16="http://schemas.microsoft.com/office/drawing/2014/main" id="{9BF7973A-0932-B965-5C9C-C192D3091003}"/>
                </a:ext>
              </a:extLst>
            </p:cNvPr>
            <p:cNvSpPr/>
            <p:nvPr/>
          </p:nvSpPr>
          <p:spPr>
            <a:xfrm>
              <a:off x="-41526450" y="3951100"/>
              <a:ext cx="313500" cy="165575"/>
            </a:xfrm>
            <a:custGeom>
              <a:avLst/>
              <a:gdLst/>
              <a:ahLst/>
              <a:cxnLst/>
              <a:rect l="l" t="t" r="r" b="b"/>
              <a:pathLst>
                <a:path w="12540" h="6623" extrusionOk="0">
                  <a:moveTo>
                    <a:pt x="6239" y="0"/>
                  </a:moveTo>
                  <a:cubicBezTo>
                    <a:pt x="6018" y="0"/>
                    <a:pt x="5861" y="189"/>
                    <a:pt x="5861" y="378"/>
                  </a:cubicBezTo>
                  <a:lnTo>
                    <a:pt x="5861" y="1859"/>
                  </a:lnTo>
                  <a:lnTo>
                    <a:pt x="1891" y="4695"/>
                  </a:lnTo>
                  <a:lnTo>
                    <a:pt x="222" y="5860"/>
                  </a:lnTo>
                  <a:cubicBezTo>
                    <a:pt x="32" y="5986"/>
                    <a:pt x="1" y="6270"/>
                    <a:pt x="159" y="6459"/>
                  </a:cubicBezTo>
                  <a:cubicBezTo>
                    <a:pt x="230" y="6566"/>
                    <a:pt x="342" y="6623"/>
                    <a:pt x="460" y="6623"/>
                  </a:cubicBezTo>
                  <a:cubicBezTo>
                    <a:pt x="550" y="6623"/>
                    <a:pt x="644" y="6590"/>
                    <a:pt x="726" y="6522"/>
                  </a:cubicBezTo>
                  <a:lnTo>
                    <a:pt x="6050" y="2741"/>
                  </a:lnTo>
                  <a:cubicBezTo>
                    <a:pt x="6129" y="2678"/>
                    <a:pt x="6215" y="2647"/>
                    <a:pt x="6298" y="2647"/>
                  </a:cubicBezTo>
                  <a:cubicBezTo>
                    <a:pt x="6381" y="2647"/>
                    <a:pt x="6459" y="2678"/>
                    <a:pt x="6523" y="2741"/>
                  </a:cubicBezTo>
                  <a:lnTo>
                    <a:pt x="11847" y="6522"/>
                  </a:lnTo>
                  <a:cubicBezTo>
                    <a:pt x="11926" y="6575"/>
                    <a:pt x="12016" y="6600"/>
                    <a:pt x="12105" y="6600"/>
                  </a:cubicBezTo>
                  <a:cubicBezTo>
                    <a:pt x="12230" y="6600"/>
                    <a:pt x="12354" y="6551"/>
                    <a:pt x="12445" y="6459"/>
                  </a:cubicBezTo>
                  <a:cubicBezTo>
                    <a:pt x="12540" y="6270"/>
                    <a:pt x="12508" y="6018"/>
                    <a:pt x="12351" y="5860"/>
                  </a:cubicBezTo>
                  <a:lnTo>
                    <a:pt x="10713" y="4695"/>
                  </a:lnTo>
                  <a:lnTo>
                    <a:pt x="6712" y="1859"/>
                  </a:lnTo>
                  <a:lnTo>
                    <a:pt x="6712" y="378"/>
                  </a:lnTo>
                  <a:cubicBezTo>
                    <a:pt x="6680" y="189"/>
                    <a:pt x="6491" y="0"/>
                    <a:pt x="62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23" name="Google Shape;6085;p71">
            <a:extLst>
              <a:ext uri="{FF2B5EF4-FFF2-40B4-BE49-F238E27FC236}">
                <a16:creationId xmlns:a16="http://schemas.microsoft.com/office/drawing/2014/main" id="{756CD207-55C7-3A5B-B71E-2F9B765FD32B}"/>
              </a:ext>
            </a:extLst>
          </p:cNvPr>
          <p:cNvGrpSpPr/>
          <p:nvPr/>
        </p:nvGrpSpPr>
        <p:grpSpPr>
          <a:xfrm>
            <a:off x="1775000" y="3875459"/>
            <a:ext cx="452793" cy="495752"/>
            <a:chOff x="-39625900" y="3238300"/>
            <a:chExt cx="290650" cy="318225"/>
          </a:xfrm>
          <a:solidFill>
            <a:schemeClr val="tx1"/>
          </a:solidFill>
        </p:grpSpPr>
        <p:sp>
          <p:nvSpPr>
            <p:cNvPr id="624" name="Google Shape;6086;p71">
              <a:extLst>
                <a:ext uri="{FF2B5EF4-FFF2-40B4-BE49-F238E27FC236}">
                  <a16:creationId xmlns:a16="http://schemas.microsoft.com/office/drawing/2014/main" id="{B99B83AD-3684-DB5E-A293-0A94D2016A07}"/>
                </a:ext>
              </a:extLst>
            </p:cNvPr>
            <p:cNvSpPr/>
            <p:nvPr/>
          </p:nvSpPr>
          <p:spPr>
            <a:xfrm>
              <a:off x="-39625900" y="3238300"/>
              <a:ext cx="290650" cy="318225"/>
            </a:xfrm>
            <a:custGeom>
              <a:avLst/>
              <a:gdLst/>
              <a:ahLst/>
              <a:cxnLst/>
              <a:rect l="l" t="t" r="r" b="b"/>
              <a:pathLst>
                <a:path w="11626" h="12729" extrusionOk="0">
                  <a:moveTo>
                    <a:pt x="442" y="1"/>
                  </a:moveTo>
                  <a:cubicBezTo>
                    <a:pt x="221" y="1"/>
                    <a:pt x="32" y="190"/>
                    <a:pt x="32" y="442"/>
                  </a:cubicBezTo>
                  <a:lnTo>
                    <a:pt x="32" y="4159"/>
                  </a:lnTo>
                  <a:cubicBezTo>
                    <a:pt x="32" y="4317"/>
                    <a:pt x="126" y="4474"/>
                    <a:pt x="284" y="4569"/>
                  </a:cubicBezTo>
                  <a:cubicBezTo>
                    <a:pt x="1072" y="4821"/>
                    <a:pt x="1670" y="5640"/>
                    <a:pt x="1670" y="6491"/>
                  </a:cubicBezTo>
                  <a:cubicBezTo>
                    <a:pt x="1670" y="7404"/>
                    <a:pt x="1103" y="8129"/>
                    <a:pt x="284" y="8475"/>
                  </a:cubicBezTo>
                  <a:cubicBezTo>
                    <a:pt x="126" y="8507"/>
                    <a:pt x="0" y="8664"/>
                    <a:pt x="0" y="8853"/>
                  </a:cubicBezTo>
                  <a:lnTo>
                    <a:pt x="0" y="12319"/>
                  </a:lnTo>
                  <a:cubicBezTo>
                    <a:pt x="0" y="12571"/>
                    <a:pt x="221" y="12729"/>
                    <a:pt x="442" y="12729"/>
                  </a:cubicBezTo>
                  <a:lnTo>
                    <a:pt x="3308" y="12729"/>
                  </a:lnTo>
                  <a:lnTo>
                    <a:pt x="3308" y="4852"/>
                  </a:lnTo>
                  <a:cubicBezTo>
                    <a:pt x="3308" y="3687"/>
                    <a:pt x="4254" y="2805"/>
                    <a:pt x="5419" y="2741"/>
                  </a:cubicBezTo>
                  <a:lnTo>
                    <a:pt x="6238" y="2741"/>
                  </a:lnTo>
                  <a:cubicBezTo>
                    <a:pt x="7373" y="2741"/>
                    <a:pt x="8286" y="3687"/>
                    <a:pt x="8318" y="4852"/>
                  </a:cubicBezTo>
                  <a:lnTo>
                    <a:pt x="8318" y="12729"/>
                  </a:lnTo>
                  <a:lnTo>
                    <a:pt x="11216" y="12729"/>
                  </a:lnTo>
                  <a:cubicBezTo>
                    <a:pt x="11437" y="12729"/>
                    <a:pt x="11594" y="12508"/>
                    <a:pt x="11626" y="12319"/>
                  </a:cubicBezTo>
                  <a:lnTo>
                    <a:pt x="11626" y="8853"/>
                  </a:lnTo>
                  <a:cubicBezTo>
                    <a:pt x="11626" y="8696"/>
                    <a:pt x="11500" y="8538"/>
                    <a:pt x="11374" y="8475"/>
                  </a:cubicBezTo>
                  <a:cubicBezTo>
                    <a:pt x="10586" y="8192"/>
                    <a:pt x="9988" y="7404"/>
                    <a:pt x="9988" y="6491"/>
                  </a:cubicBezTo>
                  <a:cubicBezTo>
                    <a:pt x="9988" y="5577"/>
                    <a:pt x="10586" y="4852"/>
                    <a:pt x="11374" y="4569"/>
                  </a:cubicBezTo>
                  <a:cubicBezTo>
                    <a:pt x="11531" y="4537"/>
                    <a:pt x="11626" y="4380"/>
                    <a:pt x="11626" y="4159"/>
                  </a:cubicBezTo>
                  <a:lnTo>
                    <a:pt x="11626" y="442"/>
                  </a:lnTo>
                  <a:cubicBezTo>
                    <a:pt x="11626" y="190"/>
                    <a:pt x="11437" y="1"/>
                    <a:pt x="112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5" name="Google Shape;6087;p71">
              <a:extLst>
                <a:ext uri="{FF2B5EF4-FFF2-40B4-BE49-F238E27FC236}">
                  <a16:creationId xmlns:a16="http://schemas.microsoft.com/office/drawing/2014/main" id="{FFE24A70-8B17-7BB1-6215-1DFD8CEA444F}"/>
                </a:ext>
              </a:extLst>
            </p:cNvPr>
            <p:cNvSpPr/>
            <p:nvPr/>
          </p:nvSpPr>
          <p:spPr>
            <a:xfrm>
              <a:off x="-39521150" y="3328875"/>
              <a:ext cx="82725" cy="227650"/>
            </a:xfrm>
            <a:custGeom>
              <a:avLst/>
              <a:gdLst/>
              <a:ahLst/>
              <a:cxnLst/>
              <a:rect l="l" t="t" r="r" b="b"/>
              <a:pathLst>
                <a:path w="3309" h="9106" extrusionOk="0">
                  <a:moveTo>
                    <a:pt x="1607" y="3309"/>
                  </a:moveTo>
                  <a:cubicBezTo>
                    <a:pt x="2080" y="3309"/>
                    <a:pt x="2426" y="3655"/>
                    <a:pt x="2426" y="4128"/>
                  </a:cubicBezTo>
                  <a:cubicBezTo>
                    <a:pt x="2426" y="4600"/>
                    <a:pt x="2080" y="4947"/>
                    <a:pt x="1607" y="4947"/>
                  </a:cubicBezTo>
                  <a:cubicBezTo>
                    <a:pt x="1135" y="4947"/>
                    <a:pt x="788" y="4600"/>
                    <a:pt x="788" y="4128"/>
                  </a:cubicBezTo>
                  <a:cubicBezTo>
                    <a:pt x="788" y="3655"/>
                    <a:pt x="1135" y="3309"/>
                    <a:pt x="1607" y="3309"/>
                  </a:cubicBezTo>
                  <a:close/>
                  <a:moveTo>
                    <a:pt x="1229" y="1"/>
                  </a:moveTo>
                  <a:cubicBezTo>
                    <a:pt x="536" y="1"/>
                    <a:pt x="1" y="536"/>
                    <a:pt x="1" y="1261"/>
                  </a:cubicBezTo>
                  <a:lnTo>
                    <a:pt x="1" y="9106"/>
                  </a:lnTo>
                  <a:lnTo>
                    <a:pt x="3309" y="9106"/>
                  </a:lnTo>
                  <a:lnTo>
                    <a:pt x="3309" y="1229"/>
                  </a:lnTo>
                  <a:cubicBezTo>
                    <a:pt x="3309" y="536"/>
                    <a:pt x="2742" y="1"/>
                    <a:pt x="208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626" name="Google Shape;6088;p71">
            <a:extLst>
              <a:ext uri="{FF2B5EF4-FFF2-40B4-BE49-F238E27FC236}">
                <a16:creationId xmlns:a16="http://schemas.microsoft.com/office/drawing/2014/main" id="{68476BCE-BC57-80AC-6F5A-D935BBE53E3A}"/>
              </a:ext>
            </a:extLst>
          </p:cNvPr>
          <p:cNvSpPr/>
          <p:nvPr/>
        </p:nvSpPr>
        <p:spPr>
          <a:xfrm>
            <a:off x="1804563" y="4487627"/>
            <a:ext cx="420896" cy="493299"/>
          </a:xfrm>
          <a:custGeom>
            <a:avLst/>
            <a:gdLst/>
            <a:ahLst/>
            <a:cxnLst/>
            <a:rect l="l" t="t" r="r" b="b"/>
            <a:pathLst>
              <a:path w="10807" h="12666" extrusionOk="0">
                <a:moveTo>
                  <a:pt x="5419" y="851"/>
                </a:moveTo>
                <a:cubicBezTo>
                  <a:pt x="5640" y="851"/>
                  <a:pt x="5797" y="1040"/>
                  <a:pt x="5829" y="1261"/>
                </a:cubicBezTo>
                <a:cubicBezTo>
                  <a:pt x="5829" y="1513"/>
                  <a:pt x="6049" y="1670"/>
                  <a:pt x="6270" y="1670"/>
                </a:cubicBezTo>
                <a:lnTo>
                  <a:pt x="7940" y="1670"/>
                </a:lnTo>
                <a:cubicBezTo>
                  <a:pt x="8160" y="1670"/>
                  <a:pt x="8318" y="1859"/>
                  <a:pt x="8349" y="2048"/>
                </a:cubicBezTo>
                <a:lnTo>
                  <a:pt x="8349" y="2489"/>
                </a:lnTo>
                <a:lnTo>
                  <a:pt x="2615" y="2489"/>
                </a:lnTo>
                <a:lnTo>
                  <a:pt x="2615" y="2048"/>
                </a:lnTo>
                <a:lnTo>
                  <a:pt x="2521" y="2048"/>
                </a:lnTo>
                <a:cubicBezTo>
                  <a:pt x="2521" y="1828"/>
                  <a:pt x="2741" y="1670"/>
                  <a:pt x="2962" y="1670"/>
                </a:cubicBezTo>
                <a:lnTo>
                  <a:pt x="4569" y="1670"/>
                </a:lnTo>
                <a:cubicBezTo>
                  <a:pt x="4821" y="1670"/>
                  <a:pt x="5010" y="1481"/>
                  <a:pt x="5010" y="1261"/>
                </a:cubicBezTo>
                <a:cubicBezTo>
                  <a:pt x="5010" y="1040"/>
                  <a:pt x="5199" y="882"/>
                  <a:pt x="5419" y="851"/>
                </a:cubicBezTo>
                <a:close/>
                <a:moveTo>
                  <a:pt x="8203" y="5651"/>
                </a:moveTo>
                <a:cubicBezTo>
                  <a:pt x="8417" y="5651"/>
                  <a:pt x="8629" y="5730"/>
                  <a:pt x="8790" y="5892"/>
                </a:cubicBezTo>
                <a:lnTo>
                  <a:pt x="8885" y="5955"/>
                </a:lnTo>
                <a:cubicBezTo>
                  <a:pt x="9200" y="6270"/>
                  <a:pt x="9200" y="6805"/>
                  <a:pt x="8885" y="7152"/>
                </a:cubicBezTo>
                <a:lnTo>
                  <a:pt x="5577" y="10428"/>
                </a:lnTo>
                <a:cubicBezTo>
                  <a:pt x="5419" y="10586"/>
                  <a:pt x="5199" y="10665"/>
                  <a:pt x="4978" y="10665"/>
                </a:cubicBezTo>
                <a:cubicBezTo>
                  <a:pt x="4758" y="10665"/>
                  <a:pt x="4537" y="10586"/>
                  <a:pt x="4380" y="10428"/>
                </a:cubicBezTo>
                <a:lnTo>
                  <a:pt x="2773" y="8822"/>
                </a:lnTo>
                <a:cubicBezTo>
                  <a:pt x="2458" y="8507"/>
                  <a:pt x="2458" y="7971"/>
                  <a:pt x="2773" y="7656"/>
                </a:cubicBezTo>
                <a:lnTo>
                  <a:pt x="2836" y="7561"/>
                </a:lnTo>
                <a:cubicBezTo>
                  <a:pt x="2993" y="7404"/>
                  <a:pt x="3214" y="7325"/>
                  <a:pt x="3434" y="7325"/>
                </a:cubicBezTo>
                <a:cubicBezTo>
                  <a:pt x="3655" y="7325"/>
                  <a:pt x="3876" y="7404"/>
                  <a:pt x="4033" y="7561"/>
                </a:cubicBezTo>
                <a:lnTo>
                  <a:pt x="4978" y="8507"/>
                </a:lnTo>
                <a:lnTo>
                  <a:pt x="7625" y="5860"/>
                </a:lnTo>
                <a:cubicBezTo>
                  <a:pt x="7793" y="5722"/>
                  <a:pt x="7999" y="5651"/>
                  <a:pt x="8203" y="5651"/>
                </a:cubicBezTo>
                <a:close/>
                <a:moveTo>
                  <a:pt x="5419" y="0"/>
                </a:moveTo>
                <a:cubicBezTo>
                  <a:pt x="4852" y="0"/>
                  <a:pt x="4411" y="347"/>
                  <a:pt x="4222" y="851"/>
                </a:cubicBezTo>
                <a:lnTo>
                  <a:pt x="2930" y="851"/>
                </a:lnTo>
                <a:cubicBezTo>
                  <a:pt x="2363" y="851"/>
                  <a:pt x="1954" y="1198"/>
                  <a:pt x="1733" y="1670"/>
                </a:cubicBezTo>
                <a:lnTo>
                  <a:pt x="442" y="1670"/>
                </a:lnTo>
                <a:cubicBezTo>
                  <a:pt x="221" y="1670"/>
                  <a:pt x="0" y="1859"/>
                  <a:pt x="0" y="2048"/>
                </a:cubicBezTo>
                <a:lnTo>
                  <a:pt x="0" y="12256"/>
                </a:lnTo>
                <a:cubicBezTo>
                  <a:pt x="0" y="12508"/>
                  <a:pt x="221" y="12665"/>
                  <a:pt x="442" y="12665"/>
                </a:cubicBezTo>
                <a:lnTo>
                  <a:pt x="10366" y="12665"/>
                </a:lnTo>
                <a:cubicBezTo>
                  <a:pt x="10618" y="12665"/>
                  <a:pt x="10807" y="12445"/>
                  <a:pt x="10807" y="12256"/>
                </a:cubicBezTo>
                <a:lnTo>
                  <a:pt x="10807" y="2048"/>
                </a:lnTo>
                <a:cubicBezTo>
                  <a:pt x="10807" y="1828"/>
                  <a:pt x="10618" y="1670"/>
                  <a:pt x="10366" y="1670"/>
                </a:cubicBezTo>
                <a:lnTo>
                  <a:pt x="9074" y="1670"/>
                </a:lnTo>
                <a:cubicBezTo>
                  <a:pt x="8916" y="1198"/>
                  <a:pt x="8444" y="851"/>
                  <a:pt x="7877" y="851"/>
                </a:cubicBezTo>
                <a:lnTo>
                  <a:pt x="6585" y="851"/>
                </a:lnTo>
                <a:cubicBezTo>
                  <a:pt x="6427" y="378"/>
                  <a:pt x="5955" y="0"/>
                  <a:pt x="541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627" name="Google Shape;6089;p71">
            <a:extLst>
              <a:ext uri="{FF2B5EF4-FFF2-40B4-BE49-F238E27FC236}">
                <a16:creationId xmlns:a16="http://schemas.microsoft.com/office/drawing/2014/main" id="{488FFC38-FF3F-E570-60EF-C6B013B05945}"/>
              </a:ext>
            </a:extLst>
          </p:cNvPr>
          <p:cNvGrpSpPr/>
          <p:nvPr/>
        </p:nvGrpSpPr>
        <p:grpSpPr>
          <a:xfrm>
            <a:off x="1767067" y="5097408"/>
            <a:ext cx="488391" cy="493921"/>
            <a:chOff x="-39647175" y="3972000"/>
            <a:chExt cx="313500" cy="317050"/>
          </a:xfrm>
          <a:solidFill>
            <a:schemeClr val="tx1"/>
          </a:solidFill>
        </p:grpSpPr>
        <p:sp>
          <p:nvSpPr>
            <p:cNvPr id="628" name="Google Shape;6090;p71">
              <a:extLst>
                <a:ext uri="{FF2B5EF4-FFF2-40B4-BE49-F238E27FC236}">
                  <a16:creationId xmlns:a16="http://schemas.microsoft.com/office/drawing/2014/main" id="{90948964-37E5-5770-5B68-EA377093E8DE}"/>
                </a:ext>
              </a:extLst>
            </p:cNvPr>
            <p:cNvSpPr/>
            <p:nvPr/>
          </p:nvSpPr>
          <p:spPr>
            <a:xfrm>
              <a:off x="-39647175" y="3972000"/>
              <a:ext cx="95325" cy="153975"/>
            </a:xfrm>
            <a:custGeom>
              <a:avLst/>
              <a:gdLst/>
              <a:ahLst/>
              <a:cxnLst/>
              <a:rect l="l" t="t" r="r" b="b"/>
              <a:pathLst>
                <a:path w="3813" h="6159" extrusionOk="0">
                  <a:moveTo>
                    <a:pt x="1698" y="1"/>
                  </a:moveTo>
                  <a:cubicBezTo>
                    <a:pt x="1520" y="1"/>
                    <a:pt x="1373" y="138"/>
                    <a:pt x="1293" y="299"/>
                  </a:cubicBezTo>
                  <a:lnTo>
                    <a:pt x="1" y="5119"/>
                  </a:lnTo>
                  <a:cubicBezTo>
                    <a:pt x="1" y="5308"/>
                    <a:pt x="127" y="5528"/>
                    <a:pt x="316" y="5623"/>
                  </a:cubicBezTo>
                  <a:lnTo>
                    <a:pt x="2332" y="6158"/>
                  </a:lnTo>
                  <a:cubicBezTo>
                    <a:pt x="3277" y="2630"/>
                    <a:pt x="2868" y="4111"/>
                    <a:pt x="3813" y="582"/>
                  </a:cubicBezTo>
                  <a:lnTo>
                    <a:pt x="1797" y="15"/>
                  </a:lnTo>
                  <a:cubicBezTo>
                    <a:pt x="1763" y="5"/>
                    <a:pt x="1730" y="1"/>
                    <a:pt x="169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9" name="Google Shape;6091;p71">
              <a:extLst>
                <a:ext uri="{FF2B5EF4-FFF2-40B4-BE49-F238E27FC236}">
                  <a16:creationId xmlns:a16="http://schemas.microsoft.com/office/drawing/2014/main" id="{02C6BD9C-6F46-B0A8-26C4-9265619F55A8}"/>
                </a:ext>
              </a:extLst>
            </p:cNvPr>
            <p:cNvSpPr/>
            <p:nvPr/>
          </p:nvSpPr>
          <p:spPr>
            <a:xfrm>
              <a:off x="-39588875" y="4011750"/>
              <a:ext cx="216600" cy="277300"/>
            </a:xfrm>
            <a:custGeom>
              <a:avLst/>
              <a:gdLst/>
              <a:ahLst/>
              <a:cxnLst/>
              <a:rect l="l" t="t" r="r" b="b"/>
              <a:pathLst>
                <a:path w="8664" h="11092" extrusionOk="0">
                  <a:moveTo>
                    <a:pt x="4348" y="3466"/>
                  </a:moveTo>
                  <a:cubicBezTo>
                    <a:pt x="4820" y="3466"/>
                    <a:pt x="5199" y="3844"/>
                    <a:pt x="5199" y="4316"/>
                  </a:cubicBezTo>
                  <a:cubicBezTo>
                    <a:pt x="5199" y="4789"/>
                    <a:pt x="4820" y="5136"/>
                    <a:pt x="4348" y="5136"/>
                  </a:cubicBezTo>
                  <a:cubicBezTo>
                    <a:pt x="3907" y="5136"/>
                    <a:pt x="3529" y="4789"/>
                    <a:pt x="3529" y="4316"/>
                  </a:cubicBezTo>
                  <a:cubicBezTo>
                    <a:pt x="3529" y="3875"/>
                    <a:pt x="3875" y="3466"/>
                    <a:pt x="4348" y="3466"/>
                  </a:cubicBezTo>
                  <a:close/>
                  <a:moveTo>
                    <a:pt x="5104" y="5766"/>
                  </a:moveTo>
                  <a:lnTo>
                    <a:pt x="6081" y="7624"/>
                  </a:lnTo>
                  <a:lnTo>
                    <a:pt x="2615" y="7624"/>
                  </a:lnTo>
                  <a:lnTo>
                    <a:pt x="3560" y="5766"/>
                  </a:lnTo>
                  <a:cubicBezTo>
                    <a:pt x="3812" y="5892"/>
                    <a:pt x="4096" y="5955"/>
                    <a:pt x="4348" y="5955"/>
                  </a:cubicBezTo>
                  <a:cubicBezTo>
                    <a:pt x="4631" y="5955"/>
                    <a:pt x="4883" y="5892"/>
                    <a:pt x="5104" y="5766"/>
                  </a:cubicBezTo>
                  <a:close/>
                  <a:moveTo>
                    <a:pt x="2048" y="0"/>
                  </a:moveTo>
                  <a:cubicBezTo>
                    <a:pt x="1386" y="2458"/>
                    <a:pt x="1638" y="1544"/>
                    <a:pt x="977" y="4001"/>
                  </a:cubicBezTo>
                  <a:lnTo>
                    <a:pt x="2678" y="4474"/>
                  </a:lnTo>
                  <a:cubicBezTo>
                    <a:pt x="2678" y="4726"/>
                    <a:pt x="2741" y="5010"/>
                    <a:pt x="2899" y="5199"/>
                  </a:cubicBezTo>
                  <a:lnTo>
                    <a:pt x="32" y="10523"/>
                  </a:lnTo>
                  <a:cubicBezTo>
                    <a:pt x="0" y="10680"/>
                    <a:pt x="63" y="10964"/>
                    <a:pt x="252" y="11027"/>
                  </a:cubicBezTo>
                  <a:cubicBezTo>
                    <a:pt x="328" y="11070"/>
                    <a:pt x="404" y="11091"/>
                    <a:pt x="475" y="11091"/>
                  </a:cubicBezTo>
                  <a:cubicBezTo>
                    <a:pt x="613" y="11091"/>
                    <a:pt x="737" y="11014"/>
                    <a:pt x="819" y="10869"/>
                  </a:cubicBezTo>
                  <a:lnTo>
                    <a:pt x="2143" y="8475"/>
                  </a:lnTo>
                  <a:lnTo>
                    <a:pt x="6490" y="8475"/>
                  </a:lnTo>
                  <a:lnTo>
                    <a:pt x="7845" y="10869"/>
                  </a:lnTo>
                  <a:cubicBezTo>
                    <a:pt x="7907" y="11014"/>
                    <a:pt x="8037" y="11091"/>
                    <a:pt x="8173" y="11091"/>
                  </a:cubicBezTo>
                  <a:cubicBezTo>
                    <a:pt x="8243" y="11091"/>
                    <a:pt x="8316" y="11070"/>
                    <a:pt x="8381" y="11027"/>
                  </a:cubicBezTo>
                  <a:cubicBezTo>
                    <a:pt x="8570" y="10932"/>
                    <a:pt x="8664" y="10680"/>
                    <a:pt x="8538" y="10491"/>
                  </a:cubicBezTo>
                  <a:lnTo>
                    <a:pt x="5734" y="5262"/>
                  </a:lnTo>
                  <a:lnTo>
                    <a:pt x="6585" y="5482"/>
                  </a:lnTo>
                  <a:cubicBezTo>
                    <a:pt x="7120" y="3434"/>
                    <a:pt x="6931" y="4222"/>
                    <a:pt x="7624" y="1513"/>
                  </a:cubicBezTo>
                  <a:lnTo>
                    <a:pt x="204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0" name="Google Shape;6092;p71">
              <a:extLst>
                <a:ext uri="{FF2B5EF4-FFF2-40B4-BE49-F238E27FC236}">
                  <a16:creationId xmlns:a16="http://schemas.microsoft.com/office/drawing/2014/main" id="{E2D64032-A3D1-0A32-2371-941098E8B1BC}"/>
                </a:ext>
              </a:extLst>
            </p:cNvPr>
            <p:cNvSpPr/>
            <p:nvPr/>
          </p:nvSpPr>
          <p:spPr>
            <a:xfrm>
              <a:off x="-39398275" y="4073975"/>
              <a:ext cx="64600" cy="71600"/>
            </a:xfrm>
            <a:custGeom>
              <a:avLst/>
              <a:gdLst/>
              <a:ahLst/>
              <a:cxnLst/>
              <a:rect l="l" t="t" r="r" b="b"/>
              <a:pathLst>
                <a:path w="2584" h="2864" extrusionOk="0">
                  <a:moveTo>
                    <a:pt x="630" y="0"/>
                  </a:moveTo>
                  <a:cubicBezTo>
                    <a:pt x="252" y="1449"/>
                    <a:pt x="410" y="945"/>
                    <a:pt x="0" y="2395"/>
                  </a:cubicBezTo>
                  <a:lnTo>
                    <a:pt x="1607" y="2836"/>
                  </a:lnTo>
                  <a:cubicBezTo>
                    <a:pt x="1658" y="2855"/>
                    <a:pt x="1707" y="2864"/>
                    <a:pt x="1753" y="2864"/>
                  </a:cubicBezTo>
                  <a:cubicBezTo>
                    <a:pt x="1932" y="2864"/>
                    <a:pt x="2067" y="2728"/>
                    <a:pt x="2143" y="2552"/>
                  </a:cubicBezTo>
                  <a:lnTo>
                    <a:pt x="2584" y="945"/>
                  </a:lnTo>
                  <a:cubicBezTo>
                    <a:pt x="2552" y="725"/>
                    <a:pt x="2458" y="473"/>
                    <a:pt x="2237" y="441"/>
                  </a:cubicBezTo>
                  <a:lnTo>
                    <a:pt x="6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31" name="Google Shape;6093;p71">
            <a:extLst>
              <a:ext uri="{FF2B5EF4-FFF2-40B4-BE49-F238E27FC236}">
                <a16:creationId xmlns:a16="http://schemas.microsoft.com/office/drawing/2014/main" id="{A4782A87-D0A2-B962-0738-CF74F54ABC0C}"/>
              </a:ext>
            </a:extLst>
          </p:cNvPr>
          <p:cNvGrpSpPr/>
          <p:nvPr/>
        </p:nvGrpSpPr>
        <p:grpSpPr>
          <a:xfrm>
            <a:off x="4659237" y="3849405"/>
            <a:ext cx="500660" cy="494505"/>
            <a:chOff x="-37808850" y="3221575"/>
            <a:chExt cx="321375" cy="317425"/>
          </a:xfrm>
          <a:solidFill>
            <a:schemeClr val="tx1"/>
          </a:solidFill>
        </p:grpSpPr>
        <p:sp>
          <p:nvSpPr>
            <p:cNvPr id="632" name="Google Shape;6094;p71">
              <a:extLst>
                <a:ext uri="{FF2B5EF4-FFF2-40B4-BE49-F238E27FC236}">
                  <a16:creationId xmlns:a16="http://schemas.microsoft.com/office/drawing/2014/main" id="{9DBF35DF-4B36-A9FB-E3BF-10D664C55E43}"/>
                </a:ext>
              </a:extLst>
            </p:cNvPr>
            <p:cNvSpPr/>
            <p:nvPr/>
          </p:nvSpPr>
          <p:spPr>
            <a:xfrm>
              <a:off x="-37808850" y="3294050"/>
              <a:ext cx="261500" cy="244950"/>
            </a:xfrm>
            <a:custGeom>
              <a:avLst/>
              <a:gdLst/>
              <a:ahLst/>
              <a:cxnLst/>
              <a:rect l="l" t="t" r="r" b="b"/>
              <a:pathLst>
                <a:path w="10460" h="9798" extrusionOk="0">
                  <a:moveTo>
                    <a:pt x="6091" y="980"/>
                  </a:moveTo>
                  <a:cubicBezTo>
                    <a:pt x="6596" y="980"/>
                    <a:pt x="7119" y="1154"/>
                    <a:pt x="7562" y="1520"/>
                  </a:cubicBezTo>
                  <a:cubicBezTo>
                    <a:pt x="7719" y="1677"/>
                    <a:pt x="7751" y="1898"/>
                    <a:pt x="7593" y="2087"/>
                  </a:cubicBezTo>
                  <a:cubicBezTo>
                    <a:pt x="7518" y="2181"/>
                    <a:pt x="7387" y="2241"/>
                    <a:pt x="7260" y="2241"/>
                  </a:cubicBezTo>
                  <a:cubicBezTo>
                    <a:pt x="7174" y="2241"/>
                    <a:pt x="7090" y="2213"/>
                    <a:pt x="7026" y="2150"/>
                  </a:cubicBezTo>
                  <a:cubicBezTo>
                    <a:pt x="6747" y="1918"/>
                    <a:pt x="6415" y="1807"/>
                    <a:pt x="6101" y="1807"/>
                  </a:cubicBezTo>
                  <a:cubicBezTo>
                    <a:pt x="5776" y="1807"/>
                    <a:pt x="5470" y="1925"/>
                    <a:pt x="5262" y="2150"/>
                  </a:cubicBezTo>
                  <a:cubicBezTo>
                    <a:pt x="5183" y="2229"/>
                    <a:pt x="5073" y="2268"/>
                    <a:pt x="4962" y="2268"/>
                  </a:cubicBezTo>
                  <a:cubicBezTo>
                    <a:pt x="4852" y="2268"/>
                    <a:pt x="4742" y="2229"/>
                    <a:pt x="4663" y="2150"/>
                  </a:cubicBezTo>
                  <a:cubicBezTo>
                    <a:pt x="4506" y="1992"/>
                    <a:pt x="4506" y="1709"/>
                    <a:pt x="4663" y="1551"/>
                  </a:cubicBezTo>
                  <a:cubicBezTo>
                    <a:pt x="5037" y="1177"/>
                    <a:pt x="5553" y="980"/>
                    <a:pt x="6091" y="980"/>
                  </a:cubicBezTo>
                  <a:close/>
                  <a:moveTo>
                    <a:pt x="3781" y="7852"/>
                  </a:moveTo>
                  <a:lnTo>
                    <a:pt x="4348" y="8451"/>
                  </a:lnTo>
                  <a:lnTo>
                    <a:pt x="4002" y="8797"/>
                  </a:lnTo>
                  <a:cubicBezTo>
                    <a:pt x="3923" y="8876"/>
                    <a:pt x="3812" y="8915"/>
                    <a:pt x="3702" y="8915"/>
                  </a:cubicBezTo>
                  <a:cubicBezTo>
                    <a:pt x="3592" y="8915"/>
                    <a:pt x="3482" y="8876"/>
                    <a:pt x="3403" y="8797"/>
                  </a:cubicBezTo>
                  <a:cubicBezTo>
                    <a:pt x="3214" y="8640"/>
                    <a:pt x="3214" y="8356"/>
                    <a:pt x="3403" y="8199"/>
                  </a:cubicBezTo>
                  <a:lnTo>
                    <a:pt x="3781" y="7852"/>
                  </a:lnTo>
                  <a:close/>
                  <a:moveTo>
                    <a:pt x="6201" y="1"/>
                  </a:moveTo>
                  <a:cubicBezTo>
                    <a:pt x="5236" y="1"/>
                    <a:pt x="4264" y="375"/>
                    <a:pt x="3529" y="1110"/>
                  </a:cubicBezTo>
                  <a:lnTo>
                    <a:pt x="2363" y="2307"/>
                  </a:lnTo>
                  <a:cubicBezTo>
                    <a:pt x="2269" y="2370"/>
                    <a:pt x="2206" y="2402"/>
                    <a:pt x="2048" y="2402"/>
                  </a:cubicBezTo>
                  <a:cubicBezTo>
                    <a:pt x="1450" y="2465"/>
                    <a:pt x="851" y="2622"/>
                    <a:pt x="378" y="3095"/>
                  </a:cubicBezTo>
                  <a:cubicBezTo>
                    <a:pt x="0" y="3441"/>
                    <a:pt x="0" y="4040"/>
                    <a:pt x="347" y="4418"/>
                  </a:cubicBezTo>
                  <a:lnTo>
                    <a:pt x="3182" y="7254"/>
                  </a:lnTo>
                  <a:lnTo>
                    <a:pt x="2773" y="7663"/>
                  </a:lnTo>
                  <a:cubicBezTo>
                    <a:pt x="2300" y="8136"/>
                    <a:pt x="2300" y="8923"/>
                    <a:pt x="2773" y="9427"/>
                  </a:cubicBezTo>
                  <a:cubicBezTo>
                    <a:pt x="3009" y="9664"/>
                    <a:pt x="3324" y="9782"/>
                    <a:pt x="3647" y="9782"/>
                  </a:cubicBezTo>
                  <a:cubicBezTo>
                    <a:pt x="3970" y="9782"/>
                    <a:pt x="4301" y="9664"/>
                    <a:pt x="4569" y="9427"/>
                  </a:cubicBezTo>
                  <a:lnTo>
                    <a:pt x="4947" y="9018"/>
                  </a:lnTo>
                  <a:lnTo>
                    <a:pt x="5419" y="9490"/>
                  </a:lnTo>
                  <a:cubicBezTo>
                    <a:pt x="5624" y="9695"/>
                    <a:pt x="5868" y="9798"/>
                    <a:pt x="6112" y="9798"/>
                  </a:cubicBezTo>
                  <a:cubicBezTo>
                    <a:pt x="6357" y="9798"/>
                    <a:pt x="6601" y="9695"/>
                    <a:pt x="6805" y="9490"/>
                  </a:cubicBezTo>
                  <a:cubicBezTo>
                    <a:pt x="7278" y="9018"/>
                    <a:pt x="7436" y="8388"/>
                    <a:pt x="7467" y="7852"/>
                  </a:cubicBezTo>
                  <a:cubicBezTo>
                    <a:pt x="7467" y="7726"/>
                    <a:pt x="7499" y="7663"/>
                    <a:pt x="7593" y="7569"/>
                  </a:cubicBezTo>
                  <a:lnTo>
                    <a:pt x="8696" y="6466"/>
                  </a:lnTo>
                  <a:cubicBezTo>
                    <a:pt x="10460" y="4702"/>
                    <a:pt x="10145" y="1740"/>
                    <a:pt x="8066" y="511"/>
                  </a:cubicBezTo>
                  <a:cubicBezTo>
                    <a:pt x="7496" y="170"/>
                    <a:pt x="6850" y="1"/>
                    <a:pt x="62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3" name="Google Shape;6095;p71">
              <a:extLst>
                <a:ext uri="{FF2B5EF4-FFF2-40B4-BE49-F238E27FC236}">
                  <a16:creationId xmlns:a16="http://schemas.microsoft.com/office/drawing/2014/main" id="{3F8B9AED-CBC3-DC56-9637-31D5535E36C0}"/>
                </a:ext>
              </a:extLst>
            </p:cNvPr>
            <p:cNvSpPr/>
            <p:nvPr/>
          </p:nvSpPr>
          <p:spPr>
            <a:xfrm>
              <a:off x="-37601700" y="3221575"/>
              <a:ext cx="114225" cy="111275"/>
            </a:xfrm>
            <a:custGeom>
              <a:avLst/>
              <a:gdLst/>
              <a:ahLst/>
              <a:cxnLst/>
              <a:rect l="l" t="t" r="r" b="b"/>
              <a:pathLst>
                <a:path w="4569" h="4451" extrusionOk="0">
                  <a:moveTo>
                    <a:pt x="3226" y="0"/>
                  </a:moveTo>
                  <a:cubicBezTo>
                    <a:pt x="2907" y="0"/>
                    <a:pt x="2584" y="118"/>
                    <a:pt x="2332" y="355"/>
                  </a:cubicBezTo>
                  <a:lnTo>
                    <a:pt x="0" y="2686"/>
                  </a:lnTo>
                  <a:cubicBezTo>
                    <a:pt x="788" y="3095"/>
                    <a:pt x="1355" y="3631"/>
                    <a:pt x="1796" y="4450"/>
                  </a:cubicBezTo>
                  <a:lnTo>
                    <a:pt x="4096" y="2119"/>
                  </a:lnTo>
                  <a:cubicBezTo>
                    <a:pt x="4568" y="1646"/>
                    <a:pt x="4568" y="859"/>
                    <a:pt x="4096" y="355"/>
                  </a:cubicBezTo>
                  <a:cubicBezTo>
                    <a:pt x="3860" y="118"/>
                    <a:pt x="3545" y="0"/>
                    <a:pt x="32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34" name="Google Shape;6096;p71">
            <a:extLst>
              <a:ext uri="{FF2B5EF4-FFF2-40B4-BE49-F238E27FC236}">
                <a16:creationId xmlns:a16="http://schemas.microsoft.com/office/drawing/2014/main" id="{43199FE2-6887-8C6F-B892-C7C95F04B01C}"/>
              </a:ext>
            </a:extLst>
          </p:cNvPr>
          <p:cNvGrpSpPr/>
          <p:nvPr/>
        </p:nvGrpSpPr>
        <p:grpSpPr>
          <a:xfrm>
            <a:off x="4670935" y="4545445"/>
            <a:ext cx="496999" cy="321544"/>
            <a:chOff x="-37806500" y="3643030"/>
            <a:chExt cx="319025" cy="206400"/>
          </a:xfrm>
          <a:solidFill>
            <a:schemeClr val="tx1"/>
          </a:solidFill>
        </p:grpSpPr>
        <p:sp>
          <p:nvSpPr>
            <p:cNvPr id="635" name="Google Shape;6097;p71">
              <a:extLst>
                <a:ext uri="{FF2B5EF4-FFF2-40B4-BE49-F238E27FC236}">
                  <a16:creationId xmlns:a16="http://schemas.microsoft.com/office/drawing/2014/main" id="{FDD677C0-B0E3-40DE-CE53-9C4EA77FC4A1}"/>
                </a:ext>
              </a:extLst>
            </p:cNvPr>
            <p:cNvSpPr/>
            <p:nvPr/>
          </p:nvSpPr>
          <p:spPr>
            <a:xfrm>
              <a:off x="-37615100" y="3759700"/>
              <a:ext cx="62250" cy="62250"/>
            </a:xfrm>
            <a:custGeom>
              <a:avLst/>
              <a:gdLst/>
              <a:ahLst/>
              <a:cxnLst/>
              <a:rect l="l" t="t" r="r" b="b"/>
              <a:pathLst>
                <a:path w="2490" h="2490" extrusionOk="0">
                  <a:moveTo>
                    <a:pt x="1229" y="1"/>
                  </a:moveTo>
                  <a:cubicBezTo>
                    <a:pt x="568" y="1"/>
                    <a:pt x="1" y="568"/>
                    <a:pt x="1" y="1261"/>
                  </a:cubicBezTo>
                  <a:cubicBezTo>
                    <a:pt x="1" y="1923"/>
                    <a:pt x="568" y="2490"/>
                    <a:pt x="1229" y="2490"/>
                  </a:cubicBezTo>
                  <a:cubicBezTo>
                    <a:pt x="1891" y="2490"/>
                    <a:pt x="2426" y="1954"/>
                    <a:pt x="2490" y="1261"/>
                  </a:cubicBezTo>
                  <a:cubicBezTo>
                    <a:pt x="2490" y="599"/>
                    <a:pt x="1922" y="1"/>
                    <a:pt x="12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6" name="Google Shape;6098;p71">
              <a:extLst>
                <a:ext uri="{FF2B5EF4-FFF2-40B4-BE49-F238E27FC236}">
                  <a16:creationId xmlns:a16="http://schemas.microsoft.com/office/drawing/2014/main" id="{15DC38AC-0FA3-B8D2-558D-696E826A0450}"/>
                </a:ext>
              </a:extLst>
            </p:cNvPr>
            <p:cNvSpPr/>
            <p:nvPr/>
          </p:nvSpPr>
          <p:spPr>
            <a:xfrm>
              <a:off x="-37806500" y="3643030"/>
              <a:ext cx="319025" cy="206400"/>
            </a:xfrm>
            <a:custGeom>
              <a:avLst/>
              <a:gdLst/>
              <a:ahLst/>
              <a:cxnLst/>
              <a:rect l="l" t="t" r="r" b="b"/>
              <a:pathLst>
                <a:path w="12761" h="8256" extrusionOk="0">
                  <a:moveTo>
                    <a:pt x="5357" y="1702"/>
                  </a:moveTo>
                  <a:cubicBezTo>
                    <a:pt x="5609" y="1702"/>
                    <a:pt x="5798" y="1923"/>
                    <a:pt x="5798" y="2112"/>
                  </a:cubicBezTo>
                  <a:cubicBezTo>
                    <a:pt x="5766" y="2332"/>
                    <a:pt x="5609" y="2490"/>
                    <a:pt x="5357" y="2490"/>
                  </a:cubicBezTo>
                  <a:lnTo>
                    <a:pt x="2049" y="2490"/>
                  </a:lnTo>
                  <a:cubicBezTo>
                    <a:pt x="1828" y="2490"/>
                    <a:pt x="1639" y="2301"/>
                    <a:pt x="1639" y="2112"/>
                  </a:cubicBezTo>
                  <a:cubicBezTo>
                    <a:pt x="1639" y="1860"/>
                    <a:pt x="1828" y="1702"/>
                    <a:pt x="2049" y="1702"/>
                  </a:cubicBezTo>
                  <a:close/>
                  <a:moveTo>
                    <a:pt x="5357" y="3309"/>
                  </a:moveTo>
                  <a:cubicBezTo>
                    <a:pt x="5609" y="3309"/>
                    <a:pt x="5798" y="3529"/>
                    <a:pt x="5798" y="3750"/>
                  </a:cubicBezTo>
                  <a:cubicBezTo>
                    <a:pt x="5766" y="4002"/>
                    <a:pt x="5609" y="4160"/>
                    <a:pt x="5357" y="4160"/>
                  </a:cubicBezTo>
                  <a:lnTo>
                    <a:pt x="2049" y="4160"/>
                  </a:lnTo>
                  <a:cubicBezTo>
                    <a:pt x="1828" y="4160"/>
                    <a:pt x="1639" y="3939"/>
                    <a:pt x="1639" y="3750"/>
                  </a:cubicBezTo>
                  <a:cubicBezTo>
                    <a:pt x="1639" y="3529"/>
                    <a:pt x="1828" y="3309"/>
                    <a:pt x="2049" y="3309"/>
                  </a:cubicBezTo>
                  <a:close/>
                  <a:moveTo>
                    <a:pt x="5357" y="4979"/>
                  </a:moveTo>
                  <a:cubicBezTo>
                    <a:pt x="5609" y="4979"/>
                    <a:pt x="5798" y="5168"/>
                    <a:pt x="5798" y="5388"/>
                  </a:cubicBezTo>
                  <a:cubicBezTo>
                    <a:pt x="5766" y="5640"/>
                    <a:pt x="5609" y="5798"/>
                    <a:pt x="5357" y="5798"/>
                  </a:cubicBezTo>
                  <a:lnTo>
                    <a:pt x="2049" y="5798"/>
                  </a:lnTo>
                  <a:cubicBezTo>
                    <a:pt x="1828" y="5798"/>
                    <a:pt x="1639" y="5609"/>
                    <a:pt x="1639" y="5388"/>
                  </a:cubicBezTo>
                  <a:cubicBezTo>
                    <a:pt x="1639" y="5136"/>
                    <a:pt x="1828" y="4979"/>
                    <a:pt x="2049" y="4979"/>
                  </a:cubicBezTo>
                  <a:close/>
                  <a:moveTo>
                    <a:pt x="8948" y="1671"/>
                  </a:moveTo>
                  <a:cubicBezTo>
                    <a:pt x="10082" y="1671"/>
                    <a:pt x="10996" y="2584"/>
                    <a:pt x="11028" y="3750"/>
                  </a:cubicBezTo>
                  <a:cubicBezTo>
                    <a:pt x="10996" y="4916"/>
                    <a:pt x="10082" y="5798"/>
                    <a:pt x="8948" y="5798"/>
                  </a:cubicBezTo>
                  <a:cubicBezTo>
                    <a:pt x="7814" y="5798"/>
                    <a:pt x="6900" y="4853"/>
                    <a:pt x="6869" y="3750"/>
                  </a:cubicBezTo>
                  <a:cubicBezTo>
                    <a:pt x="6869" y="2616"/>
                    <a:pt x="7814" y="1702"/>
                    <a:pt x="8948" y="1671"/>
                  </a:cubicBezTo>
                  <a:close/>
                  <a:moveTo>
                    <a:pt x="1230" y="1"/>
                  </a:moveTo>
                  <a:cubicBezTo>
                    <a:pt x="568" y="1"/>
                    <a:pt x="1" y="568"/>
                    <a:pt x="1" y="1230"/>
                  </a:cubicBezTo>
                  <a:lnTo>
                    <a:pt x="1" y="6207"/>
                  </a:lnTo>
                  <a:cubicBezTo>
                    <a:pt x="1" y="6743"/>
                    <a:pt x="379" y="7184"/>
                    <a:pt x="852" y="7373"/>
                  </a:cubicBezTo>
                  <a:lnTo>
                    <a:pt x="852" y="7846"/>
                  </a:lnTo>
                  <a:cubicBezTo>
                    <a:pt x="852" y="8098"/>
                    <a:pt x="1041" y="8255"/>
                    <a:pt x="1261" y="8255"/>
                  </a:cubicBezTo>
                  <a:lnTo>
                    <a:pt x="2931" y="8255"/>
                  </a:lnTo>
                  <a:cubicBezTo>
                    <a:pt x="3151" y="8255"/>
                    <a:pt x="3372" y="8066"/>
                    <a:pt x="3372" y="7846"/>
                  </a:cubicBezTo>
                  <a:lnTo>
                    <a:pt x="3372" y="7436"/>
                  </a:lnTo>
                  <a:lnTo>
                    <a:pt x="9421" y="7436"/>
                  </a:lnTo>
                  <a:lnTo>
                    <a:pt x="9421" y="7846"/>
                  </a:lnTo>
                  <a:cubicBezTo>
                    <a:pt x="9421" y="8098"/>
                    <a:pt x="9610" y="8255"/>
                    <a:pt x="9862" y="8255"/>
                  </a:cubicBezTo>
                  <a:lnTo>
                    <a:pt x="11500" y="8255"/>
                  </a:lnTo>
                  <a:cubicBezTo>
                    <a:pt x="11752" y="8255"/>
                    <a:pt x="11941" y="8066"/>
                    <a:pt x="11941" y="7846"/>
                  </a:cubicBezTo>
                  <a:lnTo>
                    <a:pt x="11941" y="7373"/>
                  </a:lnTo>
                  <a:cubicBezTo>
                    <a:pt x="12414" y="7215"/>
                    <a:pt x="12760" y="6743"/>
                    <a:pt x="12760" y="6207"/>
                  </a:cubicBezTo>
                  <a:lnTo>
                    <a:pt x="12760" y="1230"/>
                  </a:lnTo>
                  <a:cubicBezTo>
                    <a:pt x="12666" y="599"/>
                    <a:pt x="12099" y="1"/>
                    <a:pt x="114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37" name="Google Shape;6099;p71">
            <a:extLst>
              <a:ext uri="{FF2B5EF4-FFF2-40B4-BE49-F238E27FC236}">
                <a16:creationId xmlns:a16="http://schemas.microsoft.com/office/drawing/2014/main" id="{C23E29CF-313B-F745-F32C-96BE28BB0BB1}"/>
              </a:ext>
            </a:extLst>
          </p:cNvPr>
          <p:cNvGrpSpPr/>
          <p:nvPr/>
        </p:nvGrpSpPr>
        <p:grpSpPr>
          <a:xfrm>
            <a:off x="4674011" y="5068508"/>
            <a:ext cx="490845" cy="495752"/>
            <a:chOff x="-37804925" y="3953450"/>
            <a:chExt cx="315075" cy="318225"/>
          </a:xfrm>
          <a:solidFill>
            <a:schemeClr val="tx1"/>
          </a:solidFill>
        </p:grpSpPr>
        <p:sp>
          <p:nvSpPr>
            <p:cNvPr id="638" name="Google Shape;6100;p71">
              <a:extLst>
                <a:ext uri="{FF2B5EF4-FFF2-40B4-BE49-F238E27FC236}">
                  <a16:creationId xmlns:a16="http://schemas.microsoft.com/office/drawing/2014/main" id="{1E81A2A8-B6F7-5961-A4E6-28179B5DB9CA}"/>
                </a:ext>
              </a:extLst>
            </p:cNvPr>
            <p:cNvSpPr/>
            <p:nvPr/>
          </p:nvSpPr>
          <p:spPr>
            <a:xfrm>
              <a:off x="-37614300" y="3955025"/>
              <a:ext cx="124450" cy="186200"/>
            </a:xfrm>
            <a:custGeom>
              <a:avLst/>
              <a:gdLst/>
              <a:ahLst/>
              <a:cxnLst/>
              <a:rect l="l" t="t" r="r" b="b"/>
              <a:pathLst>
                <a:path w="4978" h="7448" extrusionOk="0">
                  <a:moveTo>
                    <a:pt x="2489" y="820"/>
                  </a:moveTo>
                  <a:cubicBezTo>
                    <a:pt x="3403" y="820"/>
                    <a:pt x="4127" y="1576"/>
                    <a:pt x="4127" y="2490"/>
                  </a:cubicBezTo>
                  <a:cubicBezTo>
                    <a:pt x="4127" y="3372"/>
                    <a:pt x="3403" y="4128"/>
                    <a:pt x="2489" y="4128"/>
                  </a:cubicBezTo>
                  <a:cubicBezTo>
                    <a:pt x="1575" y="4128"/>
                    <a:pt x="819" y="3372"/>
                    <a:pt x="819" y="2490"/>
                  </a:cubicBezTo>
                  <a:cubicBezTo>
                    <a:pt x="819" y="1576"/>
                    <a:pt x="1575" y="820"/>
                    <a:pt x="2489" y="820"/>
                  </a:cubicBezTo>
                  <a:close/>
                  <a:moveTo>
                    <a:pt x="2489" y="1"/>
                  </a:moveTo>
                  <a:cubicBezTo>
                    <a:pt x="1103" y="1"/>
                    <a:pt x="0" y="1104"/>
                    <a:pt x="0" y="2490"/>
                  </a:cubicBezTo>
                  <a:cubicBezTo>
                    <a:pt x="0" y="3214"/>
                    <a:pt x="315" y="3845"/>
                    <a:pt x="819" y="4317"/>
                  </a:cubicBezTo>
                  <a:lnTo>
                    <a:pt x="819" y="7058"/>
                  </a:lnTo>
                  <a:cubicBezTo>
                    <a:pt x="819" y="7287"/>
                    <a:pt x="1012" y="7448"/>
                    <a:pt x="1225" y="7448"/>
                  </a:cubicBezTo>
                  <a:cubicBezTo>
                    <a:pt x="1334" y="7448"/>
                    <a:pt x="1448" y="7406"/>
                    <a:pt x="1544" y="7310"/>
                  </a:cubicBezTo>
                  <a:lnTo>
                    <a:pt x="2489" y="6365"/>
                  </a:lnTo>
                  <a:lnTo>
                    <a:pt x="3434" y="7310"/>
                  </a:lnTo>
                  <a:cubicBezTo>
                    <a:pt x="3530" y="7406"/>
                    <a:pt x="3640" y="7448"/>
                    <a:pt x="3744" y="7448"/>
                  </a:cubicBezTo>
                  <a:cubicBezTo>
                    <a:pt x="3948" y="7448"/>
                    <a:pt x="4127" y="7287"/>
                    <a:pt x="4127" y="7058"/>
                  </a:cubicBezTo>
                  <a:lnTo>
                    <a:pt x="4127" y="4317"/>
                  </a:lnTo>
                  <a:cubicBezTo>
                    <a:pt x="4663" y="3845"/>
                    <a:pt x="4978" y="3214"/>
                    <a:pt x="4978" y="2490"/>
                  </a:cubicBezTo>
                  <a:cubicBezTo>
                    <a:pt x="4978" y="1104"/>
                    <a:pt x="3875" y="1"/>
                    <a:pt x="24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9" name="Google Shape;6101;p71">
              <a:extLst>
                <a:ext uri="{FF2B5EF4-FFF2-40B4-BE49-F238E27FC236}">
                  <a16:creationId xmlns:a16="http://schemas.microsoft.com/office/drawing/2014/main" id="{A8767705-0142-C61F-5218-F44AF2C17E30}"/>
                </a:ext>
              </a:extLst>
            </p:cNvPr>
            <p:cNvSpPr/>
            <p:nvPr/>
          </p:nvSpPr>
          <p:spPr>
            <a:xfrm>
              <a:off x="-37761600" y="4230700"/>
              <a:ext cx="270175" cy="40975"/>
            </a:xfrm>
            <a:custGeom>
              <a:avLst/>
              <a:gdLst/>
              <a:ahLst/>
              <a:cxnLst/>
              <a:rect l="l" t="t" r="r" b="b"/>
              <a:pathLst>
                <a:path w="10807" h="1639" extrusionOk="0">
                  <a:moveTo>
                    <a:pt x="1450" y="1"/>
                  </a:moveTo>
                  <a:cubicBezTo>
                    <a:pt x="1292" y="788"/>
                    <a:pt x="662" y="1387"/>
                    <a:pt x="1" y="1639"/>
                  </a:cubicBezTo>
                  <a:lnTo>
                    <a:pt x="8822" y="1639"/>
                  </a:lnTo>
                  <a:cubicBezTo>
                    <a:pt x="9799" y="1639"/>
                    <a:pt x="10649" y="946"/>
                    <a:pt x="1080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0" name="Google Shape;6102;p71">
              <a:extLst>
                <a:ext uri="{FF2B5EF4-FFF2-40B4-BE49-F238E27FC236}">
                  <a16:creationId xmlns:a16="http://schemas.microsoft.com/office/drawing/2014/main" id="{CBC580DE-B707-1975-3767-D483A699F20F}"/>
                </a:ext>
              </a:extLst>
            </p:cNvPr>
            <p:cNvSpPr/>
            <p:nvPr/>
          </p:nvSpPr>
          <p:spPr>
            <a:xfrm>
              <a:off x="-37804925" y="3953450"/>
              <a:ext cx="274125" cy="295675"/>
            </a:xfrm>
            <a:custGeom>
              <a:avLst/>
              <a:gdLst/>
              <a:ahLst/>
              <a:cxnLst/>
              <a:rect l="l" t="t" r="r" b="b"/>
              <a:pathLst>
                <a:path w="10965" h="11827" extrusionOk="0">
                  <a:moveTo>
                    <a:pt x="379" y="1"/>
                  </a:moveTo>
                  <a:cubicBezTo>
                    <a:pt x="158" y="1"/>
                    <a:pt x="1" y="221"/>
                    <a:pt x="1" y="411"/>
                  </a:cubicBezTo>
                  <a:lnTo>
                    <a:pt x="1" y="10618"/>
                  </a:lnTo>
                  <a:cubicBezTo>
                    <a:pt x="1" y="11280"/>
                    <a:pt x="537" y="11815"/>
                    <a:pt x="1198" y="11815"/>
                  </a:cubicBezTo>
                  <a:cubicBezTo>
                    <a:pt x="1247" y="11823"/>
                    <a:pt x="1295" y="11826"/>
                    <a:pt x="1342" y="11826"/>
                  </a:cubicBezTo>
                  <a:cubicBezTo>
                    <a:pt x="1912" y="11826"/>
                    <a:pt x="2395" y="11318"/>
                    <a:pt x="2395" y="10650"/>
                  </a:cubicBezTo>
                  <a:cubicBezTo>
                    <a:pt x="2395" y="10398"/>
                    <a:pt x="2584" y="10272"/>
                    <a:pt x="2836" y="10272"/>
                  </a:cubicBezTo>
                  <a:lnTo>
                    <a:pt x="10965" y="10272"/>
                  </a:lnTo>
                  <a:lnTo>
                    <a:pt x="10965" y="8255"/>
                  </a:lnTo>
                  <a:cubicBezTo>
                    <a:pt x="10807" y="8161"/>
                    <a:pt x="10650" y="8098"/>
                    <a:pt x="10492" y="7972"/>
                  </a:cubicBezTo>
                  <a:lnTo>
                    <a:pt x="10146" y="7625"/>
                  </a:lnTo>
                  <a:lnTo>
                    <a:pt x="9799" y="7972"/>
                  </a:lnTo>
                  <a:cubicBezTo>
                    <a:pt x="9547" y="8224"/>
                    <a:pt x="9232" y="8318"/>
                    <a:pt x="8917" y="8318"/>
                  </a:cubicBezTo>
                  <a:cubicBezTo>
                    <a:pt x="8255" y="8318"/>
                    <a:pt x="7720" y="7783"/>
                    <a:pt x="7720" y="7058"/>
                  </a:cubicBezTo>
                  <a:lnTo>
                    <a:pt x="7720" y="4664"/>
                  </a:lnTo>
                  <a:cubicBezTo>
                    <a:pt x="7184" y="4065"/>
                    <a:pt x="6869" y="3309"/>
                    <a:pt x="6869" y="2490"/>
                  </a:cubicBezTo>
                  <a:cubicBezTo>
                    <a:pt x="6869" y="1513"/>
                    <a:pt x="7310" y="600"/>
                    <a:pt x="80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641" name="Google Shape;6103;p71">
            <a:extLst>
              <a:ext uri="{FF2B5EF4-FFF2-40B4-BE49-F238E27FC236}">
                <a16:creationId xmlns:a16="http://schemas.microsoft.com/office/drawing/2014/main" id="{7C678364-1BBD-584E-7EE3-26F71DEB8148}"/>
              </a:ext>
            </a:extLst>
          </p:cNvPr>
          <p:cNvSpPr/>
          <p:nvPr/>
        </p:nvSpPr>
        <p:spPr>
          <a:xfrm>
            <a:off x="3672603" y="5688167"/>
            <a:ext cx="354648" cy="492052"/>
          </a:xfrm>
          <a:custGeom>
            <a:avLst/>
            <a:gdLst/>
            <a:ahLst/>
            <a:cxnLst/>
            <a:rect l="l" t="t" r="r" b="b"/>
            <a:pathLst>
              <a:path w="9106" h="12634" extrusionOk="0">
                <a:moveTo>
                  <a:pt x="7499" y="788"/>
                </a:moveTo>
                <a:lnTo>
                  <a:pt x="7499" y="1859"/>
                </a:lnTo>
                <a:cubicBezTo>
                  <a:pt x="7499" y="2426"/>
                  <a:pt x="7373" y="3025"/>
                  <a:pt x="7121" y="3529"/>
                </a:cubicBezTo>
                <a:cubicBezTo>
                  <a:pt x="6806" y="3466"/>
                  <a:pt x="6554" y="3434"/>
                  <a:pt x="6239" y="3434"/>
                </a:cubicBezTo>
                <a:cubicBezTo>
                  <a:pt x="5546" y="3434"/>
                  <a:pt x="4916" y="3592"/>
                  <a:pt x="4380" y="3844"/>
                </a:cubicBezTo>
                <a:cubicBezTo>
                  <a:pt x="3907" y="4096"/>
                  <a:pt x="3403" y="4222"/>
                  <a:pt x="2931" y="4222"/>
                </a:cubicBezTo>
                <a:cubicBezTo>
                  <a:pt x="2710" y="4222"/>
                  <a:pt x="2521" y="4159"/>
                  <a:pt x="2364" y="4127"/>
                </a:cubicBezTo>
                <a:cubicBezTo>
                  <a:pt x="2301" y="4001"/>
                  <a:pt x="2206" y="3938"/>
                  <a:pt x="2175" y="3812"/>
                </a:cubicBezTo>
                <a:cubicBezTo>
                  <a:pt x="1860" y="3277"/>
                  <a:pt x="1702" y="2552"/>
                  <a:pt x="1702" y="1859"/>
                </a:cubicBezTo>
                <a:lnTo>
                  <a:pt x="1702" y="788"/>
                </a:lnTo>
                <a:close/>
                <a:moveTo>
                  <a:pt x="5357" y="7278"/>
                </a:moveTo>
                <a:cubicBezTo>
                  <a:pt x="5451" y="7372"/>
                  <a:pt x="5546" y="7435"/>
                  <a:pt x="5672" y="7467"/>
                </a:cubicBezTo>
                <a:cubicBezTo>
                  <a:pt x="6869" y="8066"/>
                  <a:pt x="7436" y="9420"/>
                  <a:pt x="7436" y="10743"/>
                </a:cubicBezTo>
                <a:lnTo>
                  <a:pt x="7436" y="11279"/>
                </a:lnTo>
                <a:lnTo>
                  <a:pt x="4821" y="9294"/>
                </a:lnTo>
                <a:cubicBezTo>
                  <a:pt x="4742" y="9231"/>
                  <a:pt x="4648" y="9200"/>
                  <a:pt x="4553" y="9200"/>
                </a:cubicBezTo>
                <a:cubicBezTo>
                  <a:pt x="4459" y="9200"/>
                  <a:pt x="4364" y="9231"/>
                  <a:pt x="4285" y="9294"/>
                </a:cubicBezTo>
                <a:lnTo>
                  <a:pt x="1671" y="11279"/>
                </a:lnTo>
                <a:lnTo>
                  <a:pt x="1671" y="10743"/>
                </a:lnTo>
                <a:cubicBezTo>
                  <a:pt x="1671" y="9357"/>
                  <a:pt x="2238" y="8066"/>
                  <a:pt x="3435" y="7467"/>
                </a:cubicBezTo>
                <a:cubicBezTo>
                  <a:pt x="3561" y="7435"/>
                  <a:pt x="3624" y="7372"/>
                  <a:pt x="3750" y="7278"/>
                </a:cubicBezTo>
                <a:lnTo>
                  <a:pt x="4191" y="8160"/>
                </a:lnTo>
                <a:cubicBezTo>
                  <a:pt x="4270" y="8318"/>
                  <a:pt x="4411" y="8396"/>
                  <a:pt x="4557" y="8396"/>
                </a:cubicBezTo>
                <a:cubicBezTo>
                  <a:pt x="4703" y="8396"/>
                  <a:pt x="4853" y="8318"/>
                  <a:pt x="4947" y="8160"/>
                </a:cubicBezTo>
                <a:lnTo>
                  <a:pt x="5357" y="7278"/>
                </a:lnTo>
                <a:close/>
                <a:moveTo>
                  <a:pt x="410" y="0"/>
                </a:moveTo>
                <a:cubicBezTo>
                  <a:pt x="158" y="0"/>
                  <a:pt x="1" y="189"/>
                  <a:pt x="1" y="410"/>
                </a:cubicBezTo>
                <a:cubicBezTo>
                  <a:pt x="1" y="630"/>
                  <a:pt x="190" y="788"/>
                  <a:pt x="410" y="788"/>
                </a:cubicBezTo>
                <a:lnTo>
                  <a:pt x="820" y="788"/>
                </a:lnTo>
                <a:lnTo>
                  <a:pt x="820" y="1859"/>
                </a:lnTo>
                <a:cubicBezTo>
                  <a:pt x="820" y="3749"/>
                  <a:pt x="1734" y="5199"/>
                  <a:pt x="3088" y="5860"/>
                </a:cubicBezTo>
                <a:cubicBezTo>
                  <a:pt x="3403" y="6018"/>
                  <a:pt x="3403" y="6585"/>
                  <a:pt x="3088" y="6742"/>
                </a:cubicBezTo>
                <a:cubicBezTo>
                  <a:pt x="1576" y="7467"/>
                  <a:pt x="820" y="9042"/>
                  <a:pt x="820" y="10743"/>
                </a:cubicBezTo>
                <a:lnTo>
                  <a:pt x="820" y="11815"/>
                </a:lnTo>
                <a:lnTo>
                  <a:pt x="410" y="11815"/>
                </a:lnTo>
                <a:cubicBezTo>
                  <a:pt x="158" y="11815"/>
                  <a:pt x="1" y="12004"/>
                  <a:pt x="1" y="12256"/>
                </a:cubicBezTo>
                <a:cubicBezTo>
                  <a:pt x="1" y="12476"/>
                  <a:pt x="190" y="12634"/>
                  <a:pt x="410" y="12634"/>
                </a:cubicBezTo>
                <a:lnTo>
                  <a:pt x="8665" y="12634"/>
                </a:lnTo>
                <a:cubicBezTo>
                  <a:pt x="8917" y="12634"/>
                  <a:pt x="9106" y="12445"/>
                  <a:pt x="9106" y="12256"/>
                </a:cubicBezTo>
                <a:cubicBezTo>
                  <a:pt x="9106" y="12004"/>
                  <a:pt x="8917" y="11815"/>
                  <a:pt x="8665" y="11815"/>
                </a:cubicBezTo>
                <a:lnTo>
                  <a:pt x="8287" y="11815"/>
                </a:lnTo>
                <a:lnTo>
                  <a:pt x="8287" y="10743"/>
                </a:lnTo>
                <a:cubicBezTo>
                  <a:pt x="8287" y="9042"/>
                  <a:pt x="7530" y="7467"/>
                  <a:pt x="6018" y="6742"/>
                </a:cubicBezTo>
                <a:cubicBezTo>
                  <a:pt x="5703" y="6585"/>
                  <a:pt x="5672" y="6018"/>
                  <a:pt x="6018" y="5860"/>
                </a:cubicBezTo>
                <a:cubicBezTo>
                  <a:pt x="7530" y="5136"/>
                  <a:pt x="8287" y="3560"/>
                  <a:pt x="8287" y="1859"/>
                </a:cubicBezTo>
                <a:lnTo>
                  <a:pt x="8287" y="788"/>
                </a:lnTo>
                <a:lnTo>
                  <a:pt x="8665" y="788"/>
                </a:lnTo>
                <a:cubicBezTo>
                  <a:pt x="8917" y="788"/>
                  <a:pt x="9106" y="599"/>
                  <a:pt x="9106" y="410"/>
                </a:cubicBezTo>
                <a:cubicBezTo>
                  <a:pt x="9106" y="158"/>
                  <a:pt x="8917" y="0"/>
                  <a:pt x="866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642" name="Google Shape;6104;p71">
            <a:extLst>
              <a:ext uri="{FF2B5EF4-FFF2-40B4-BE49-F238E27FC236}">
                <a16:creationId xmlns:a16="http://schemas.microsoft.com/office/drawing/2014/main" id="{F2B68519-8774-1DA2-EC5C-802319D8B8B2}"/>
              </a:ext>
            </a:extLst>
          </p:cNvPr>
          <p:cNvGrpSpPr/>
          <p:nvPr/>
        </p:nvGrpSpPr>
        <p:grpSpPr>
          <a:xfrm>
            <a:off x="6481304" y="2071985"/>
            <a:ext cx="474217" cy="411633"/>
            <a:chOff x="-28462125" y="3199700"/>
            <a:chExt cx="298550" cy="259150"/>
          </a:xfrm>
          <a:solidFill>
            <a:schemeClr val="tx1"/>
          </a:solidFill>
        </p:grpSpPr>
        <p:sp>
          <p:nvSpPr>
            <p:cNvPr id="643" name="Google Shape;6105;p71">
              <a:extLst>
                <a:ext uri="{FF2B5EF4-FFF2-40B4-BE49-F238E27FC236}">
                  <a16:creationId xmlns:a16="http://schemas.microsoft.com/office/drawing/2014/main" id="{531C78D2-C743-0B27-A28E-45AB92A0DA53}"/>
                </a:ext>
              </a:extLst>
            </p:cNvPr>
            <p:cNvSpPr/>
            <p:nvPr/>
          </p:nvSpPr>
          <p:spPr>
            <a:xfrm>
              <a:off x="-28459750" y="3284775"/>
              <a:ext cx="296175" cy="104775"/>
            </a:xfrm>
            <a:custGeom>
              <a:avLst/>
              <a:gdLst/>
              <a:ahLst/>
              <a:cxnLst/>
              <a:rect l="l" t="t" r="r" b="b"/>
              <a:pathLst>
                <a:path w="11847" h="4191" extrusionOk="0">
                  <a:moveTo>
                    <a:pt x="5230" y="0"/>
                  </a:moveTo>
                  <a:cubicBezTo>
                    <a:pt x="5073" y="0"/>
                    <a:pt x="4947" y="63"/>
                    <a:pt x="4915" y="189"/>
                  </a:cubicBezTo>
                  <a:lnTo>
                    <a:pt x="4096" y="2080"/>
                  </a:lnTo>
                  <a:lnTo>
                    <a:pt x="347" y="2080"/>
                  </a:lnTo>
                  <a:cubicBezTo>
                    <a:pt x="158" y="2080"/>
                    <a:pt x="0" y="2237"/>
                    <a:pt x="0" y="2426"/>
                  </a:cubicBezTo>
                  <a:cubicBezTo>
                    <a:pt x="0" y="2615"/>
                    <a:pt x="158" y="2773"/>
                    <a:pt x="347" y="2773"/>
                  </a:cubicBezTo>
                  <a:lnTo>
                    <a:pt x="4316" y="2773"/>
                  </a:lnTo>
                  <a:cubicBezTo>
                    <a:pt x="4411" y="2773"/>
                    <a:pt x="4505" y="2710"/>
                    <a:pt x="4600" y="2584"/>
                  </a:cubicBezTo>
                  <a:lnTo>
                    <a:pt x="5199" y="1292"/>
                  </a:lnTo>
                  <a:lnTo>
                    <a:pt x="6238" y="3970"/>
                  </a:lnTo>
                  <a:cubicBezTo>
                    <a:pt x="6301" y="4096"/>
                    <a:pt x="6396" y="4159"/>
                    <a:pt x="6522" y="4191"/>
                  </a:cubicBezTo>
                  <a:lnTo>
                    <a:pt x="6553" y="4191"/>
                  </a:lnTo>
                  <a:cubicBezTo>
                    <a:pt x="6679" y="4191"/>
                    <a:pt x="6805" y="4127"/>
                    <a:pt x="6868" y="4033"/>
                  </a:cubicBezTo>
                  <a:lnTo>
                    <a:pt x="7624" y="2836"/>
                  </a:lnTo>
                  <a:lnTo>
                    <a:pt x="11500" y="2836"/>
                  </a:lnTo>
                  <a:cubicBezTo>
                    <a:pt x="11689" y="2836"/>
                    <a:pt x="11846" y="2678"/>
                    <a:pt x="11846" y="2458"/>
                  </a:cubicBezTo>
                  <a:cubicBezTo>
                    <a:pt x="11846" y="2269"/>
                    <a:pt x="11689" y="2111"/>
                    <a:pt x="11500" y="2111"/>
                  </a:cubicBezTo>
                  <a:lnTo>
                    <a:pt x="7435" y="2111"/>
                  </a:lnTo>
                  <a:cubicBezTo>
                    <a:pt x="7309" y="2111"/>
                    <a:pt x="7183" y="2206"/>
                    <a:pt x="7120" y="2269"/>
                  </a:cubicBezTo>
                  <a:lnTo>
                    <a:pt x="6648" y="3056"/>
                  </a:lnTo>
                  <a:lnTo>
                    <a:pt x="5545" y="221"/>
                  </a:lnTo>
                  <a:cubicBezTo>
                    <a:pt x="5514" y="95"/>
                    <a:pt x="5388" y="0"/>
                    <a:pt x="52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4" name="Google Shape;6106;p71">
              <a:extLst>
                <a:ext uri="{FF2B5EF4-FFF2-40B4-BE49-F238E27FC236}">
                  <a16:creationId xmlns:a16="http://schemas.microsoft.com/office/drawing/2014/main" id="{BFC9AAD3-F988-1C1C-55AC-F86EC63638EC}"/>
                </a:ext>
              </a:extLst>
            </p:cNvPr>
            <p:cNvSpPr/>
            <p:nvPr/>
          </p:nvSpPr>
          <p:spPr>
            <a:xfrm>
              <a:off x="-28462125" y="3199700"/>
              <a:ext cx="295400" cy="125275"/>
            </a:xfrm>
            <a:custGeom>
              <a:avLst/>
              <a:gdLst/>
              <a:ahLst/>
              <a:cxnLst/>
              <a:rect l="l" t="t" r="r" b="b"/>
              <a:pathLst>
                <a:path w="11816" h="5011" extrusionOk="0">
                  <a:moveTo>
                    <a:pt x="3151" y="1"/>
                  </a:moveTo>
                  <a:cubicBezTo>
                    <a:pt x="1387" y="1"/>
                    <a:pt x="1" y="1419"/>
                    <a:pt x="1" y="3277"/>
                  </a:cubicBezTo>
                  <a:cubicBezTo>
                    <a:pt x="1" y="3876"/>
                    <a:pt x="158" y="4349"/>
                    <a:pt x="442" y="4821"/>
                  </a:cubicBezTo>
                  <a:lnTo>
                    <a:pt x="3655" y="4821"/>
                  </a:lnTo>
                  <a:lnTo>
                    <a:pt x="4285" y="3340"/>
                  </a:lnTo>
                  <a:cubicBezTo>
                    <a:pt x="4443" y="2994"/>
                    <a:pt x="4821" y="2773"/>
                    <a:pt x="5199" y="2710"/>
                  </a:cubicBezTo>
                  <a:cubicBezTo>
                    <a:pt x="5672" y="2710"/>
                    <a:pt x="6018" y="2994"/>
                    <a:pt x="6176" y="3403"/>
                  </a:cubicBezTo>
                  <a:lnTo>
                    <a:pt x="6806" y="5010"/>
                  </a:lnTo>
                  <a:cubicBezTo>
                    <a:pt x="6963" y="4884"/>
                    <a:pt x="7215" y="4821"/>
                    <a:pt x="7404" y="4821"/>
                  </a:cubicBezTo>
                  <a:lnTo>
                    <a:pt x="11374" y="4821"/>
                  </a:lnTo>
                  <a:cubicBezTo>
                    <a:pt x="11626" y="4349"/>
                    <a:pt x="11815" y="3813"/>
                    <a:pt x="11815" y="3277"/>
                  </a:cubicBezTo>
                  <a:cubicBezTo>
                    <a:pt x="11815" y="1419"/>
                    <a:pt x="10429" y="1"/>
                    <a:pt x="8665" y="1"/>
                  </a:cubicBezTo>
                  <a:cubicBezTo>
                    <a:pt x="7247" y="1"/>
                    <a:pt x="6396" y="977"/>
                    <a:pt x="5924" y="1860"/>
                  </a:cubicBezTo>
                  <a:cubicBezTo>
                    <a:pt x="5451" y="977"/>
                    <a:pt x="4537" y="1"/>
                    <a:pt x="31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5" name="Google Shape;6107;p71">
              <a:extLst>
                <a:ext uri="{FF2B5EF4-FFF2-40B4-BE49-F238E27FC236}">
                  <a16:creationId xmlns:a16="http://schemas.microsoft.com/office/drawing/2014/main" id="{97B6176D-0469-0434-0FFC-1E75663FBED0}"/>
                </a:ext>
              </a:extLst>
            </p:cNvPr>
            <p:cNvSpPr/>
            <p:nvPr/>
          </p:nvSpPr>
          <p:spPr>
            <a:xfrm>
              <a:off x="-28405400" y="3360375"/>
              <a:ext cx="186675" cy="98475"/>
            </a:xfrm>
            <a:custGeom>
              <a:avLst/>
              <a:gdLst/>
              <a:ahLst/>
              <a:cxnLst/>
              <a:rect l="l" t="t" r="r" b="b"/>
              <a:pathLst>
                <a:path w="7467" h="3939" extrusionOk="0">
                  <a:moveTo>
                    <a:pt x="2962" y="1"/>
                  </a:moveTo>
                  <a:cubicBezTo>
                    <a:pt x="2773" y="284"/>
                    <a:pt x="2458" y="442"/>
                    <a:pt x="2111" y="442"/>
                  </a:cubicBezTo>
                  <a:lnTo>
                    <a:pt x="0" y="442"/>
                  </a:lnTo>
                  <a:cubicBezTo>
                    <a:pt x="158" y="599"/>
                    <a:pt x="347" y="757"/>
                    <a:pt x="536" y="914"/>
                  </a:cubicBezTo>
                  <a:cubicBezTo>
                    <a:pt x="1449" y="1734"/>
                    <a:pt x="2426" y="2647"/>
                    <a:pt x="3434" y="3813"/>
                  </a:cubicBezTo>
                  <a:cubicBezTo>
                    <a:pt x="3529" y="3907"/>
                    <a:pt x="3592" y="3939"/>
                    <a:pt x="3718" y="3939"/>
                  </a:cubicBezTo>
                  <a:cubicBezTo>
                    <a:pt x="3844" y="3939"/>
                    <a:pt x="3907" y="3907"/>
                    <a:pt x="4001" y="3813"/>
                  </a:cubicBezTo>
                  <a:cubicBezTo>
                    <a:pt x="4978" y="2584"/>
                    <a:pt x="6018" y="1734"/>
                    <a:pt x="6900" y="914"/>
                  </a:cubicBezTo>
                  <a:cubicBezTo>
                    <a:pt x="7120" y="757"/>
                    <a:pt x="7278" y="599"/>
                    <a:pt x="7467" y="442"/>
                  </a:cubicBezTo>
                  <a:lnTo>
                    <a:pt x="5860" y="442"/>
                  </a:lnTo>
                  <a:lnTo>
                    <a:pt x="5293" y="1324"/>
                  </a:lnTo>
                  <a:cubicBezTo>
                    <a:pt x="5104" y="1639"/>
                    <a:pt x="4789" y="1860"/>
                    <a:pt x="4379" y="1860"/>
                  </a:cubicBezTo>
                  <a:lnTo>
                    <a:pt x="4316" y="1860"/>
                  </a:lnTo>
                  <a:cubicBezTo>
                    <a:pt x="3907" y="1797"/>
                    <a:pt x="3592" y="1576"/>
                    <a:pt x="3434" y="1167"/>
                  </a:cubicBezTo>
                  <a:lnTo>
                    <a:pt x="29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46" name="Google Shape;6108;p71">
            <a:extLst>
              <a:ext uri="{FF2B5EF4-FFF2-40B4-BE49-F238E27FC236}">
                <a16:creationId xmlns:a16="http://schemas.microsoft.com/office/drawing/2014/main" id="{2D665259-4B44-E4C5-7731-1E7CFF88F3A4}"/>
              </a:ext>
            </a:extLst>
          </p:cNvPr>
          <p:cNvGrpSpPr/>
          <p:nvPr/>
        </p:nvGrpSpPr>
        <p:grpSpPr>
          <a:xfrm>
            <a:off x="6482574" y="2651571"/>
            <a:ext cx="471676" cy="470444"/>
            <a:chOff x="-28461325" y="3545475"/>
            <a:chExt cx="296950" cy="296175"/>
          </a:xfrm>
          <a:solidFill>
            <a:schemeClr val="tx1"/>
          </a:solidFill>
        </p:grpSpPr>
        <p:sp>
          <p:nvSpPr>
            <p:cNvPr id="647" name="Google Shape;6109;p71">
              <a:extLst>
                <a:ext uri="{FF2B5EF4-FFF2-40B4-BE49-F238E27FC236}">
                  <a16:creationId xmlns:a16="http://schemas.microsoft.com/office/drawing/2014/main" id="{4DFE1DFB-0761-36E2-D52C-F907AA3BBAAF}"/>
                </a:ext>
              </a:extLst>
            </p:cNvPr>
            <p:cNvSpPr/>
            <p:nvPr/>
          </p:nvSpPr>
          <p:spPr>
            <a:xfrm>
              <a:off x="-28461325" y="3666775"/>
              <a:ext cx="34675" cy="52775"/>
            </a:xfrm>
            <a:custGeom>
              <a:avLst/>
              <a:gdLst/>
              <a:ahLst/>
              <a:cxnLst/>
              <a:rect l="l" t="t" r="r" b="b"/>
              <a:pathLst>
                <a:path w="1387" h="2111" extrusionOk="0">
                  <a:moveTo>
                    <a:pt x="0" y="0"/>
                  </a:moveTo>
                  <a:lnTo>
                    <a:pt x="0" y="2111"/>
                  </a:lnTo>
                  <a:lnTo>
                    <a:pt x="1386" y="2111"/>
                  </a:lnTo>
                  <a:lnTo>
                    <a:pt x="13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8" name="Google Shape;6110;p71">
              <a:extLst>
                <a:ext uri="{FF2B5EF4-FFF2-40B4-BE49-F238E27FC236}">
                  <a16:creationId xmlns:a16="http://schemas.microsoft.com/office/drawing/2014/main" id="{A2311EB4-7325-1A2A-2657-D102A6F78437}"/>
                </a:ext>
              </a:extLst>
            </p:cNvPr>
            <p:cNvSpPr/>
            <p:nvPr/>
          </p:nvSpPr>
          <p:spPr>
            <a:xfrm>
              <a:off x="-28461325" y="3737650"/>
              <a:ext cx="52775" cy="17350"/>
            </a:xfrm>
            <a:custGeom>
              <a:avLst/>
              <a:gdLst/>
              <a:ahLst/>
              <a:cxnLst/>
              <a:rect l="l" t="t" r="r" b="b"/>
              <a:pathLst>
                <a:path w="2111" h="694" extrusionOk="0">
                  <a:moveTo>
                    <a:pt x="0" y="1"/>
                  </a:moveTo>
                  <a:lnTo>
                    <a:pt x="0" y="694"/>
                  </a:lnTo>
                  <a:lnTo>
                    <a:pt x="1733" y="694"/>
                  </a:lnTo>
                  <a:cubicBezTo>
                    <a:pt x="1954" y="694"/>
                    <a:pt x="2111" y="536"/>
                    <a:pt x="2111" y="347"/>
                  </a:cubicBezTo>
                  <a:cubicBezTo>
                    <a:pt x="2111" y="158"/>
                    <a:pt x="1954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9" name="Google Shape;6111;p71">
              <a:extLst>
                <a:ext uri="{FF2B5EF4-FFF2-40B4-BE49-F238E27FC236}">
                  <a16:creationId xmlns:a16="http://schemas.microsoft.com/office/drawing/2014/main" id="{399ED04D-9F5E-50C2-6721-37F9F8337482}"/>
                </a:ext>
              </a:extLst>
            </p:cNvPr>
            <p:cNvSpPr/>
            <p:nvPr/>
          </p:nvSpPr>
          <p:spPr>
            <a:xfrm>
              <a:off x="-28461325" y="3632100"/>
              <a:ext cx="52775" cy="17375"/>
            </a:xfrm>
            <a:custGeom>
              <a:avLst/>
              <a:gdLst/>
              <a:ahLst/>
              <a:cxnLst/>
              <a:rect l="l" t="t" r="r" b="b"/>
              <a:pathLst>
                <a:path w="2111" h="695" extrusionOk="0">
                  <a:moveTo>
                    <a:pt x="0" y="1"/>
                  </a:moveTo>
                  <a:lnTo>
                    <a:pt x="0" y="694"/>
                  </a:lnTo>
                  <a:lnTo>
                    <a:pt x="1733" y="694"/>
                  </a:lnTo>
                  <a:cubicBezTo>
                    <a:pt x="1954" y="694"/>
                    <a:pt x="2111" y="537"/>
                    <a:pt x="2111" y="348"/>
                  </a:cubicBezTo>
                  <a:cubicBezTo>
                    <a:pt x="2111" y="159"/>
                    <a:pt x="1954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0" name="Google Shape;6112;p71">
              <a:extLst>
                <a:ext uri="{FF2B5EF4-FFF2-40B4-BE49-F238E27FC236}">
                  <a16:creationId xmlns:a16="http://schemas.microsoft.com/office/drawing/2014/main" id="{6F30515C-9AC5-A336-AD5C-6E7CBDB7F5BC}"/>
                </a:ext>
              </a:extLst>
            </p:cNvPr>
            <p:cNvSpPr/>
            <p:nvPr/>
          </p:nvSpPr>
          <p:spPr>
            <a:xfrm>
              <a:off x="-28460550" y="3545475"/>
              <a:ext cx="296175" cy="296175"/>
            </a:xfrm>
            <a:custGeom>
              <a:avLst/>
              <a:gdLst/>
              <a:ahLst/>
              <a:cxnLst/>
              <a:rect l="l" t="t" r="r" b="b"/>
              <a:pathLst>
                <a:path w="11847" h="11847" extrusionOk="0">
                  <a:moveTo>
                    <a:pt x="2427" y="0"/>
                  </a:moveTo>
                  <a:cubicBezTo>
                    <a:pt x="1072" y="0"/>
                    <a:pt x="1" y="1103"/>
                    <a:pt x="1" y="2426"/>
                  </a:cubicBezTo>
                  <a:lnTo>
                    <a:pt x="1" y="2804"/>
                  </a:lnTo>
                  <a:lnTo>
                    <a:pt x="1355" y="2804"/>
                  </a:lnTo>
                  <a:lnTo>
                    <a:pt x="1355" y="2426"/>
                  </a:lnTo>
                  <a:cubicBezTo>
                    <a:pt x="1355" y="1859"/>
                    <a:pt x="1828" y="1418"/>
                    <a:pt x="2395" y="1418"/>
                  </a:cubicBezTo>
                  <a:lnTo>
                    <a:pt x="9358" y="1418"/>
                  </a:lnTo>
                  <a:cubicBezTo>
                    <a:pt x="9956" y="1418"/>
                    <a:pt x="10366" y="1891"/>
                    <a:pt x="10366" y="2426"/>
                  </a:cubicBezTo>
                  <a:lnTo>
                    <a:pt x="10366" y="9420"/>
                  </a:lnTo>
                  <a:cubicBezTo>
                    <a:pt x="10366" y="9987"/>
                    <a:pt x="9893" y="10429"/>
                    <a:pt x="9358" y="10429"/>
                  </a:cubicBezTo>
                  <a:lnTo>
                    <a:pt x="2395" y="10429"/>
                  </a:lnTo>
                  <a:cubicBezTo>
                    <a:pt x="1797" y="10429"/>
                    <a:pt x="1355" y="9956"/>
                    <a:pt x="1355" y="9420"/>
                  </a:cubicBezTo>
                  <a:lnTo>
                    <a:pt x="1355" y="9042"/>
                  </a:lnTo>
                  <a:lnTo>
                    <a:pt x="1" y="9042"/>
                  </a:lnTo>
                  <a:lnTo>
                    <a:pt x="1" y="9420"/>
                  </a:lnTo>
                  <a:cubicBezTo>
                    <a:pt x="1" y="10744"/>
                    <a:pt x="1103" y="11846"/>
                    <a:pt x="2427" y="11846"/>
                  </a:cubicBezTo>
                  <a:lnTo>
                    <a:pt x="9389" y="11846"/>
                  </a:lnTo>
                  <a:cubicBezTo>
                    <a:pt x="10744" y="11846"/>
                    <a:pt x="11847" y="10744"/>
                    <a:pt x="11847" y="9420"/>
                  </a:cubicBezTo>
                  <a:lnTo>
                    <a:pt x="11847" y="2426"/>
                  </a:lnTo>
                  <a:cubicBezTo>
                    <a:pt x="11847" y="1103"/>
                    <a:pt x="10744" y="0"/>
                    <a:pt x="938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1" name="Google Shape;6113;p71">
              <a:extLst>
                <a:ext uri="{FF2B5EF4-FFF2-40B4-BE49-F238E27FC236}">
                  <a16:creationId xmlns:a16="http://schemas.microsoft.com/office/drawing/2014/main" id="{AE79E017-D48A-1E36-3E06-95D9BDC8BF23}"/>
                </a:ext>
              </a:extLst>
            </p:cNvPr>
            <p:cNvSpPr/>
            <p:nvPr/>
          </p:nvSpPr>
          <p:spPr>
            <a:xfrm>
              <a:off x="-28347925" y="3649450"/>
              <a:ext cx="86675" cy="86650"/>
            </a:xfrm>
            <a:custGeom>
              <a:avLst/>
              <a:gdLst/>
              <a:ahLst/>
              <a:cxnLst/>
              <a:rect l="l" t="t" r="r" b="b"/>
              <a:pathLst>
                <a:path w="3467" h="3466" extrusionOk="0">
                  <a:moveTo>
                    <a:pt x="1387" y="0"/>
                  </a:moveTo>
                  <a:lnTo>
                    <a:pt x="1387" y="1040"/>
                  </a:lnTo>
                  <a:cubicBezTo>
                    <a:pt x="1387" y="1229"/>
                    <a:pt x="1230" y="1386"/>
                    <a:pt x="1041" y="1386"/>
                  </a:cubicBezTo>
                  <a:lnTo>
                    <a:pt x="1" y="1386"/>
                  </a:lnTo>
                  <a:lnTo>
                    <a:pt x="1" y="2111"/>
                  </a:lnTo>
                  <a:lnTo>
                    <a:pt x="1041" y="2111"/>
                  </a:lnTo>
                  <a:cubicBezTo>
                    <a:pt x="1230" y="2111"/>
                    <a:pt x="1387" y="2268"/>
                    <a:pt x="1387" y="2457"/>
                  </a:cubicBezTo>
                  <a:lnTo>
                    <a:pt x="1387" y="3466"/>
                  </a:lnTo>
                  <a:lnTo>
                    <a:pt x="2080" y="3466"/>
                  </a:lnTo>
                  <a:lnTo>
                    <a:pt x="2080" y="2457"/>
                  </a:lnTo>
                  <a:cubicBezTo>
                    <a:pt x="2080" y="2268"/>
                    <a:pt x="2238" y="2111"/>
                    <a:pt x="2458" y="2111"/>
                  </a:cubicBezTo>
                  <a:lnTo>
                    <a:pt x="3467" y="2111"/>
                  </a:lnTo>
                  <a:lnTo>
                    <a:pt x="3467" y="1386"/>
                  </a:lnTo>
                  <a:lnTo>
                    <a:pt x="2458" y="1386"/>
                  </a:lnTo>
                  <a:cubicBezTo>
                    <a:pt x="2238" y="1386"/>
                    <a:pt x="2080" y="1229"/>
                    <a:pt x="2080" y="1040"/>
                  </a:cubicBezTo>
                  <a:lnTo>
                    <a:pt x="208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2" name="Google Shape;6114;p71">
              <a:extLst>
                <a:ext uri="{FF2B5EF4-FFF2-40B4-BE49-F238E27FC236}">
                  <a16:creationId xmlns:a16="http://schemas.microsoft.com/office/drawing/2014/main" id="{BA1B14D9-0685-08DD-FF9B-4961B54BA484}"/>
                </a:ext>
              </a:extLst>
            </p:cNvPr>
            <p:cNvSpPr/>
            <p:nvPr/>
          </p:nvSpPr>
          <p:spPr>
            <a:xfrm>
              <a:off x="-28408550" y="3597450"/>
              <a:ext cx="191400" cy="192200"/>
            </a:xfrm>
            <a:custGeom>
              <a:avLst/>
              <a:gdLst/>
              <a:ahLst/>
              <a:cxnLst/>
              <a:rect l="l" t="t" r="r" b="b"/>
              <a:pathLst>
                <a:path w="7656" h="7688" extrusionOk="0">
                  <a:moveTo>
                    <a:pt x="4883" y="1418"/>
                  </a:moveTo>
                  <a:cubicBezTo>
                    <a:pt x="5072" y="1418"/>
                    <a:pt x="5230" y="1576"/>
                    <a:pt x="5230" y="1765"/>
                  </a:cubicBezTo>
                  <a:lnTo>
                    <a:pt x="5230" y="2805"/>
                  </a:lnTo>
                  <a:lnTo>
                    <a:pt x="6238" y="2805"/>
                  </a:lnTo>
                  <a:cubicBezTo>
                    <a:pt x="6459" y="2805"/>
                    <a:pt x="6616" y="2962"/>
                    <a:pt x="6616" y="3151"/>
                  </a:cubicBezTo>
                  <a:lnTo>
                    <a:pt x="6616" y="4537"/>
                  </a:lnTo>
                  <a:cubicBezTo>
                    <a:pt x="6616" y="4726"/>
                    <a:pt x="6459" y="4884"/>
                    <a:pt x="6238" y="4884"/>
                  </a:cubicBezTo>
                  <a:lnTo>
                    <a:pt x="5230" y="4884"/>
                  </a:lnTo>
                  <a:lnTo>
                    <a:pt x="5230" y="5924"/>
                  </a:lnTo>
                  <a:cubicBezTo>
                    <a:pt x="5230" y="6113"/>
                    <a:pt x="5072" y="6270"/>
                    <a:pt x="4883" y="6270"/>
                  </a:cubicBezTo>
                  <a:lnTo>
                    <a:pt x="3497" y="6270"/>
                  </a:lnTo>
                  <a:cubicBezTo>
                    <a:pt x="3308" y="6270"/>
                    <a:pt x="3151" y="6113"/>
                    <a:pt x="3151" y="5924"/>
                  </a:cubicBezTo>
                  <a:lnTo>
                    <a:pt x="3151" y="4884"/>
                  </a:lnTo>
                  <a:lnTo>
                    <a:pt x="2111" y="4884"/>
                  </a:lnTo>
                  <a:cubicBezTo>
                    <a:pt x="1922" y="4884"/>
                    <a:pt x="1764" y="4726"/>
                    <a:pt x="1764" y="4537"/>
                  </a:cubicBezTo>
                  <a:lnTo>
                    <a:pt x="1764" y="3151"/>
                  </a:lnTo>
                  <a:cubicBezTo>
                    <a:pt x="1764" y="2962"/>
                    <a:pt x="1922" y="2805"/>
                    <a:pt x="2111" y="2805"/>
                  </a:cubicBezTo>
                  <a:lnTo>
                    <a:pt x="3151" y="2805"/>
                  </a:lnTo>
                  <a:lnTo>
                    <a:pt x="3151" y="1765"/>
                  </a:lnTo>
                  <a:cubicBezTo>
                    <a:pt x="3151" y="1576"/>
                    <a:pt x="3308" y="1418"/>
                    <a:pt x="3497" y="1418"/>
                  </a:cubicBezTo>
                  <a:close/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757"/>
                  </a:lnTo>
                  <a:cubicBezTo>
                    <a:pt x="378" y="914"/>
                    <a:pt x="693" y="1261"/>
                    <a:pt x="693" y="1734"/>
                  </a:cubicBezTo>
                  <a:cubicBezTo>
                    <a:pt x="693" y="2175"/>
                    <a:pt x="378" y="2553"/>
                    <a:pt x="0" y="2710"/>
                  </a:cubicBezTo>
                  <a:lnTo>
                    <a:pt x="0" y="4979"/>
                  </a:lnTo>
                  <a:cubicBezTo>
                    <a:pt x="378" y="5136"/>
                    <a:pt x="693" y="5483"/>
                    <a:pt x="693" y="5955"/>
                  </a:cubicBezTo>
                  <a:cubicBezTo>
                    <a:pt x="693" y="6396"/>
                    <a:pt x="441" y="6774"/>
                    <a:pt x="0" y="6932"/>
                  </a:cubicBezTo>
                  <a:lnTo>
                    <a:pt x="0" y="7341"/>
                  </a:lnTo>
                  <a:cubicBezTo>
                    <a:pt x="0" y="7530"/>
                    <a:pt x="158" y="7688"/>
                    <a:pt x="347" y="7688"/>
                  </a:cubicBezTo>
                  <a:lnTo>
                    <a:pt x="7309" y="7688"/>
                  </a:lnTo>
                  <a:cubicBezTo>
                    <a:pt x="7498" y="7688"/>
                    <a:pt x="7656" y="7530"/>
                    <a:pt x="7656" y="7341"/>
                  </a:cubicBezTo>
                  <a:lnTo>
                    <a:pt x="7656" y="347"/>
                  </a:lnTo>
                  <a:cubicBezTo>
                    <a:pt x="7656" y="158"/>
                    <a:pt x="7498" y="1"/>
                    <a:pt x="73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53" name="Google Shape;6115;p71">
            <a:extLst>
              <a:ext uri="{FF2B5EF4-FFF2-40B4-BE49-F238E27FC236}">
                <a16:creationId xmlns:a16="http://schemas.microsoft.com/office/drawing/2014/main" id="{10E2171F-031E-64BA-0160-D8036A03870E}"/>
              </a:ext>
            </a:extLst>
          </p:cNvPr>
          <p:cNvGrpSpPr/>
          <p:nvPr/>
        </p:nvGrpSpPr>
        <p:grpSpPr>
          <a:xfrm>
            <a:off x="6477549" y="3251630"/>
            <a:ext cx="481723" cy="470404"/>
            <a:chOff x="-28463700" y="3914875"/>
            <a:chExt cx="303275" cy="296150"/>
          </a:xfrm>
          <a:solidFill>
            <a:schemeClr val="tx1"/>
          </a:solidFill>
        </p:grpSpPr>
        <p:sp>
          <p:nvSpPr>
            <p:cNvPr id="654" name="Google Shape;6116;p71">
              <a:extLst>
                <a:ext uri="{FF2B5EF4-FFF2-40B4-BE49-F238E27FC236}">
                  <a16:creationId xmlns:a16="http://schemas.microsoft.com/office/drawing/2014/main" id="{F9B48B3F-E9D1-333B-41BF-4AF518E4DDCD}"/>
                </a:ext>
              </a:extLst>
            </p:cNvPr>
            <p:cNvSpPr/>
            <p:nvPr/>
          </p:nvSpPr>
          <p:spPr>
            <a:xfrm>
              <a:off x="-28333725" y="4057375"/>
              <a:ext cx="86650" cy="64650"/>
            </a:xfrm>
            <a:custGeom>
              <a:avLst/>
              <a:gdLst/>
              <a:ahLst/>
              <a:cxnLst/>
              <a:rect l="l" t="t" r="r" b="b"/>
              <a:pathLst>
                <a:path w="3466" h="2586" extrusionOk="0">
                  <a:moveTo>
                    <a:pt x="614" y="0"/>
                  </a:moveTo>
                  <a:cubicBezTo>
                    <a:pt x="287" y="0"/>
                    <a:pt x="0" y="305"/>
                    <a:pt x="0" y="696"/>
                  </a:cubicBezTo>
                  <a:cubicBezTo>
                    <a:pt x="0" y="1326"/>
                    <a:pt x="1008" y="2019"/>
                    <a:pt x="1733" y="2586"/>
                  </a:cubicBezTo>
                  <a:cubicBezTo>
                    <a:pt x="2426" y="2019"/>
                    <a:pt x="3466" y="1326"/>
                    <a:pt x="3466" y="696"/>
                  </a:cubicBezTo>
                  <a:cubicBezTo>
                    <a:pt x="3466" y="349"/>
                    <a:pt x="3214" y="3"/>
                    <a:pt x="2741" y="3"/>
                  </a:cubicBezTo>
                  <a:cubicBezTo>
                    <a:pt x="2237" y="3"/>
                    <a:pt x="2048" y="570"/>
                    <a:pt x="2048" y="570"/>
                  </a:cubicBezTo>
                  <a:cubicBezTo>
                    <a:pt x="2001" y="743"/>
                    <a:pt x="1851" y="830"/>
                    <a:pt x="1701" y="830"/>
                  </a:cubicBezTo>
                  <a:cubicBezTo>
                    <a:pt x="1552" y="830"/>
                    <a:pt x="1402" y="743"/>
                    <a:pt x="1355" y="570"/>
                  </a:cubicBezTo>
                  <a:cubicBezTo>
                    <a:pt x="1355" y="538"/>
                    <a:pt x="1166" y="3"/>
                    <a:pt x="662" y="3"/>
                  </a:cubicBezTo>
                  <a:cubicBezTo>
                    <a:pt x="646" y="1"/>
                    <a:pt x="630" y="0"/>
                    <a:pt x="6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5" name="Google Shape;6117;p71">
              <a:extLst>
                <a:ext uri="{FF2B5EF4-FFF2-40B4-BE49-F238E27FC236}">
                  <a16:creationId xmlns:a16="http://schemas.microsoft.com/office/drawing/2014/main" id="{056719BA-04CB-433E-364D-291B82256F64}"/>
                </a:ext>
              </a:extLst>
            </p:cNvPr>
            <p:cNvSpPr/>
            <p:nvPr/>
          </p:nvSpPr>
          <p:spPr>
            <a:xfrm>
              <a:off x="-28463700" y="3914875"/>
              <a:ext cx="303275" cy="296150"/>
            </a:xfrm>
            <a:custGeom>
              <a:avLst/>
              <a:gdLst/>
              <a:ahLst/>
              <a:cxnLst/>
              <a:rect l="l" t="t" r="r" b="b"/>
              <a:pathLst>
                <a:path w="12131" h="11846" extrusionOk="0">
                  <a:moveTo>
                    <a:pt x="3744" y="3555"/>
                  </a:moveTo>
                  <a:cubicBezTo>
                    <a:pt x="3907" y="3555"/>
                    <a:pt x="4040" y="3674"/>
                    <a:pt x="4096" y="3844"/>
                  </a:cubicBezTo>
                  <a:cubicBezTo>
                    <a:pt x="4128" y="4033"/>
                    <a:pt x="3970" y="4190"/>
                    <a:pt x="3813" y="4253"/>
                  </a:cubicBezTo>
                  <a:cubicBezTo>
                    <a:pt x="2931" y="4379"/>
                    <a:pt x="2427" y="5451"/>
                    <a:pt x="2899" y="6333"/>
                  </a:cubicBezTo>
                  <a:cubicBezTo>
                    <a:pt x="2994" y="6490"/>
                    <a:pt x="2931" y="6711"/>
                    <a:pt x="2773" y="6805"/>
                  </a:cubicBezTo>
                  <a:cubicBezTo>
                    <a:pt x="2723" y="6825"/>
                    <a:pt x="2667" y="6836"/>
                    <a:pt x="2611" y="6836"/>
                  </a:cubicBezTo>
                  <a:cubicBezTo>
                    <a:pt x="2489" y="6836"/>
                    <a:pt x="2365" y="6787"/>
                    <a:pt x="2301" y="6679"/>
                  </a:cubicBezTo>
                  <a:cubicBezTo>
                    <a:pt x="1608" y="5419"/>
                    <a:pt x="2364" y="3812"/>
                    <a:pt x="3687" y="3560"/>
                  </a:cubicBezTo>
                  <a:cubicBezTo>
                    <a:pt x="3706" y="3557"/>
                    <a:pt x="3726" y="3555"/>
                    <a:pt x="3744" y="3555"/>
                  </a:cubicBezTo>
                  <a:close/>
                  <a:moveTo>
                    <a:pt x="7940" y="4946"/>
                  </a:moveTo>
                  <a:cubicBezTo>
                    <a:pt x="8728" y="4946"/>
                    <a:pt x="9326" y="5577"/>
                    <a:pt x="9326" y="6364"/>
                  </a:cubicBezTo>
                  <a:cubicBezTo>
                    <a:pt x="9326" y="7341"/>
                    <a:pt x="8381" y="7939"/>
                    <a:pt x="7121" y="9011"/>
                  </a:cubicBezTo>
                  <a:cubicBezTo>
                    <a:pt x="7058" y="9074"/>
                    <a:pt x="6979" y="9105"/>
                    <a:pt x="6900" y="9105"/>
                  </a:cubicBezTo>
                  <a:cubicBezTo>
                    <a:pt x="6822" y="9105"/>
                    <a:pt x="6743" y="9074"/>
                    <a:pt x="6680" y="9011"/>
                  </a:cubicBezTo>
                  <a:cubicBezTo>
                    <a:pt x="5420" y="7971"/>
                    <a:pt x="4474" y="7341"/>
                    <a:pt x="4474" y="6364"/>
                  </a:cubicBezTo>
                  <a:cubicBezTo>
                    <a:pt x="4474" y="5577"/>
                    <a:pt x="5105" y="4946"/>
                    <a:pt x="5861" y="4946"/>
                  </a:cubicBezTo>
                  <a:cubicBezTo>
                    <a:pt x="6365" y="4946"/>
                    <a:pt x="6711" y="5230"/>
                    <a:pt x="6932" y="5451"/>
                  </a:cubicBezTo>
                  <a:cubicBezTo>
                    <a:pt x="7121" y="5198"/>
                    <a:pt x="7467" y="4946"/>
                    <a:pt x="7940" y="4946"/>
                  </a:cubicBezTo>
                  <a:close/>
                  <a:moveTo>
                    <a:pt x="7404" y="0"/>
                  </a:moveTo>
                  <a:cubicBezTo>
                    <a:pt x="6459" y="0"/>
                    <a:pt x="5703" y="788"/>
                    <a:pt x="5703" y="1733"/>
                  </a:cubicBezTo>
                  <a:lnTo>
                    <a:pt x="5703" y="2899"/>
                  </a:lnTo>
                  <a:cubicBezTo>
                    <a:pt x="5136" y="2395"/>
                    <a:pt x="4443" y="2111"/>
                    <a:pt x="3687" y="2111"/>
                  </a:cubicBezTo>
                  <a:cubicBezTo>
                    <a:pt x="1450" y="2111"/>
                    <a:pt x="1" y="4505"/>
                    <a:pt x="977" y="6616"/>
                  </a:cubicBezTo>
                  <a:lnTo>
                    <a:pt x="2899" y="10649"/>
                  </a:lnTo>
                  <a:cubicBezTo>
                    <a:pt x="3246" y="11373"/>
                    <a:pt x="3939" y="11846"/>
                    <a:pt x="4727" y="11846"/>
                  </a:cubicBezTo>
                  <a:cubicBezTo>
                    <a:pt x="5231" y="11846"/>
                    <a:pt x="5703" y="11657"/>
                    <a:pt x="6050" y="11342"/>
                  </a:cubicBezTo>
                  <a:cubicBezTo>
                    <a:pt x="6396" y="11688"/>
                    <a:pt x="6869" y="11846"/>
                    <a:pt x="7404" y="11846"/>
                  </a:cubicBezTo>
                  <a:cubicBezTo>
                    <a:pt x="8192" y="11846"/>
                    <a:pt x="8885" y="11405"/>
                    <a:pt x="9200" y="10649"/>
                  </a:cubicBezTo>
                  <a:lnTo>
                    <a:pt x="11122" y="6616"/>
                  </a:lnTo>
                  <a:cubicBezTo>
                    <a:pt x="12130" y="4505"/>
                    <a:pt x="10618" y="2111"/>
                    <a:pt x="8413" y="2111"/>
                  </a:cubicBezTo>
                  <a:cubicBezTo>
                    <a:pt x="7656" y="2111"/>
                    <a:pt x="6963" y="2395"/>
                    <a:pt x="6396" y="2899"/>
                  </a:cubicBezTo>
                  <a:lnTo>
                    <a:pt x="6396" y="1733"/>
                  </a:lnTo>
                  <a:cubicBezTo>
                    <a:pt x="6396" y="1166"/>
                    <a:pt x="6837" y="693"/>
                    <a:pt x="7404" y="693"/>
                  </a:cubicBezTo>
                  <a:cubicBezTo>
                    <a:pt x="7593" y="693"/>
                    <a:pt x="7751" y="536"/>
                    <a:pt x="7751" y="347"/>
                  </a:cubicBezTo>
                  <a:cubicBezTo>
                    <a:pt x="7751" y="158"/>
                    <a:pt x="7593" y="0"/>
                    <a:pt x="74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56" name="Google Shape;6118;p71">
            <a:extLst>
              <a:ext uri="{FF2B5EF4-FFF2-40B4-BE49-F238E27FC236}">
                <a16:creationId xmlns:a16="http://schemas.microsoft.com/office/drawing/2014/main" id="{9C0498E3-AA93-BB98-3987-B77E98FB657F}"/>
              </a:ext>
            </a:extLst>
          </p:cNvPr>
          <p:cNvGrpSpPr/>
          <p:nvPr/>
        </p:nvGrpSpPr>
        <p:grpSpPr>
          <a:xfrm>
            <a:off x="9457263" y="2126407"/>
            <a:ext cx="469173" cy="302789"/>
            <a:chOff x="-26573400" y="3224125"/>
            <a:chExt cx="295375" cy="190625"/>
          </a:xfrm>
          <a:solidFill>
            <a:schemeClr val="tx1"/>
          </a:solidFill>
        </p:grpSpPr>
        <p:sp>
          <p:nvSpPr>
            <p:cNvPr id="657" name="Google Shape;6119;p71">
              <a:extLst>
                <a:ext uri="{FF2B5EF4-FFF2-40B4-BE49-F238E27FC236}">
                  <a16:creationId xmlns:a16="http://schemas.microsoft.com/office/drawing/2014/main" id="{F903BC34-4F40-971C-8A14-A7594AEEDAB3}"/>
                </a:ext>
              </a:extLst>
            </p:cNvPr>
            <p:cNvSpPr/>
            <p:nvPr/>
          </p:nvSpPr>
          <p:spPr>
            <a:xfrm>
              <a:off x="-26330800" y="3327900"/>
              <a:ext cx="52775" cy="68750"/>
            </a:xfrm>
            <a:custGeom>
              <a:avLst/>
              <a:gdLst/>
              <a:ahLst/>
              <a:cxnLst/>
              <a:rect l="l" t="t" r="r" b="b"/>
              <a:pathLst>
                <a:path w="2111" h="2750" extrusionOk="0">
                  <a:moveTo>
                    <a:pt x="1067" y="0"/>
                  </a:moveTo>
                  <a:cubicBezTo>
                    <a:pt x="953" y="0"/>
                    <a:pt x="835" y="55"/>
                    <a:pt x="756" y="166"/>
                  </a:cubicBezTo>
                  <a:cubicBezTo>
                    <a:pt x="536" y="481"/>
                    <a:pt x="0" y="1300"/>
                    <a:pt x="0" y="1741"/>
                  </a:cubicBezTo>
                  <a:cubicBezTo>
                    <a:pt x="0" y="2308"/>
                    <a:pt x="473" y="2749"/>
                    <a:pt x="1040" y="2749"/>
                  </a:cubicBezTo>
                  <a:cubicBezTo>
                    <a:pt x="1638" y="2749"/>
                    <a:pt x="2048" y="2276"/>
                    <a:pt x="2048" y="1741"/>
                  </a:cubicBezTo>
                  <a:cubicBezTo>
                    <a:pt x="2111" y="1300"/>
                    <a:pt x="1575" y="481"/>
                    <a:pt x="1355" y="166"/>
                  </a:cubicBezTo>
                  <a:cubicBezTo>
                    <a:pt x="1292" y="55"/>
                    <a:pt x="1182" y="0"/>
                    <a:pt x="10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8" name="Google Shape;6120;p71">
              <a:extLst>
                <a:ext uri="{FF2B5EF4-FFF2-40B4-BE49-F238E27FC236}">
                  <a16:creationId xmlns:a16="http://schemas.microsoft.com/office/drawing/2014/main" id="{FC883B0D-CD01-0675-344B-DF483E03F26E}"/>
                </a:ext>
              </a:extLst>
            </p:cNvPr>
            <p:cNvSpPr/>
            <p:nvPr/>
          </p:nvSpPr>
          <p:spPr>
            <a:xfrm>
              <a:off x="-26573400" y="3224125"/>
              <a:ext cx="293025" cy="190625"/>
            </a:xfrm>
            <a:custGeom>
              <a:avLst/>
              <a:gdLst/>
              <a:ahLst/>
              <a:cxnLst/>
              <a:rect l="l" t="t" r="r" b="b"/>
              <a:pathLst>
                <a:path w="11721" h="7625" extrusionOk="0">
                  <a:moveTo>
                    <a:pt x="10775" y="2048"/>
                  </a:moveTo>
                  <a:cubicBezTo>
                    <a:pt x="10964" y="2048"/>
                    <a:pt x="11122" y="2206"/>
                    <a:pt x="11122" y="2426"/>
                  </a:cubicBezTo>
                  <a:cubicBezTo>
                    <a:pt x="11122" y="2615"/>
                    <a:pt x="10964" y="2773"/>
                    <a:pt x="10775" y="2773"/>
                  </a:cubicBezTo>
                  <a:lnTo>
                    <a:pt x="9830" y="2773"/>
                  </a:lnTo>
                  <a:lnTo>
                    <a:pt x="9988" y="2048"/>
                  </a:lnTo>
                  <a:close/>
                  <a:moveTo>
                    <a:pt x="4474" y="2773"/>
                  </a:moveTo>
                  <a:cubicBezTo>
                    <a:pt x="4663" y="2773"/>
                    <a:pt x="4821" y="2930"/>
                    <a:pt x="4821" y="3119"/>
                  </a:cubicBezTo>
                  <a:cubicBezTo>
                    <a:pt x="4821" y="3308"/>
                    <a:pt x="4663" y="3466"/>
                    <a:pt x="4474" y="3466"/>
                  </a:cubicBezTo>
                  <a:cubicBezTo>
                    <a:pt x="4285" y="3466"/>
                    <a:pt x="4128" y="3308"/>
                    <a:pt x="4128" y="3119"/>
                  </a:cubicBezTo>
                  <a:cubicBezTo>
                    <a:pt x="4128" y="2930"/>
                    <a:pt x="4285" y="2773"/>
                    <a:pt x="4474" y="2773"/>
                  </a:cubicBezTo>
                  <a:close/>
                  <a:moveTo>
                    <a:pt x="4474" y="4159"/>
                  </a:moveTo>
                  <a:cubicBezTo>
                    <a:pt x="4663" y="4159"/>
                    <a:pt x="4821" y="4317"/>
                    <a:pt x="4821" y="4506"/>
                  </a:cubicBezTo>
                  <a:cubicBezTo>
                    <a:pt x="4821" y="4695"/>
                    <a:pt x="4663" y="4852"/>
                    <a:pt x="4474" y="4852"/>
                  </a:cubicBezTo>
                  <a:cubicBezTo>
                    <a:pt x="4285" y="4852"/>
                    <a:pt x="4128" y="4695"/>
                    <a:pt x="4128" y="4506"/>
                  </a:cubicBezTo>
                  <a:cubicBezTo>
                    <a:pt x="4128" y="4317"/>
                    <a:pt x="4285" y="4159"/>
                    <a:pt x="4474" y="4159"/>
                  </a:cubicBezTo>
                  <a:close/>
                  <a:moveTo>
                    <a:pt x="4474" y="5514"/>
                  </a:moveTo>
                  <a:cubicBezTo>
                    <a:pt x="4663" y="5514"/>
                    <a:pt x="4821" y="5671"/>
                    <a:pt x="4821" y="5892"/>
                  </a:cubicBezTo>
                  <a:cubicBezTo>
                    <a:pt x="4821" y="6081"/>
                    <a:pt x="4663" y="6238"/>
                    <a:pt x="4474" y="6238"/>
                  </a:cubicBezTo>
                  <a:cubicBezTo>
                    <a:pt x="4285" y="6238"/>
                    <a:pt x="4128" y="6081"/>
                    <a:pt x="4128" y="5892"/>
                  </a:cubicBezTo>
                  <a:cubicBezTo>
                    <a:pt x="4128" y="5671"/>
                    <a:pt x="4285" y="5514"/>
                    <a:pt x="4474" y="5514"/>
                  </a:cubicBezTo>
                  <a:close/>
                  <a:moveTo>
                    <a:pt x="3088" y="0"/>
                  </a:moveTo>
                  <a:cubicBezTo>
                    <a:pt x="1355" y="0"/>
                    <a:pt x="1" y="1418"/>
                    <a:pt x="1" y="3119"/>
                  </a:cubicBezTo>
                  <a:lnTo>
                    <a:pt x="1" y="4506"/>
                  </a:lnTo>
                  <a:cubicBezTo>
                    <a:pt x="1" y="6238"/>
                    <a:pt x="1418" y="7625"/>
                    <a:pt x="3088" y="7625"/>
                  </a:cubicBezTo>
                  <a:lnTo>
                    <a:pt x="6554" y="7625"/>
                  </a:lnTo>
                  <a:cubicBezTo>
                    <a:pt x="7152" y="7625"/>
                    <a:pt x="7593" y="7152"/>
                    <a:pt x="7593" y="6585"/>
                  </a:cubicBezTo>
                  <a:cubicBezTo>
                    <a:pt x="7593" y="6459"/>
                    <a:pt x="7562" y="6301"/>
                    <a:pt x="7499" y="6207"/>
                  </a:cubicBezTo>
                  <a:cubicBezTo>
                    <a:pt x="7940" y="6081"/>
                    <a:pt x="8255" y="5671"/>
                    <a:pt x="8255" y="5199"/>
                  </a:cubicBezTo>
                  <a:cubicBezTo>
                    <a:pt x="8255" y="5104"/>
                    <a:pt x="8223" y="4947"/>
                    <a:pt x="8192" y="4821"/>
                  </a:cubicBezTo>
                  <a:cubicBezTo>
                    <a:pt x="8633" y="4695"/>
                    <a:pt x="8948" y="4317"/>
                    <a:pt x="8948" y="3844"/>
                  </a:cubicBezTo>
                  <a:cubicBezTo>
                    <a:pt x="8948" y="3718"/>
                    <a:pt x="8885" y="3592"/>
                    <a:pt x="8854" y="3466"/>
                  </a:cubicBezTo>
                  <a:lnTo>
                    <a:pt x="10712" y="3466"/>
                  </a:lnTo>
                  <a:cubicBezTo>
                    <a:pt x="11311" y="3466"/>
                    <a:pt x="11721" y="2993"/>
                    <a:pt x="11721" y="2458"/>
                  </a:cubicBezTo>
                  <a:cubicBezTo>
                    <a:pt x="11721" y="1891"/>
                    <a:pt x="11342" y="1387"/>
                    <a:pt x="10775" y="1387"/>
                  </a:cubicBezTo>
                  <a:lnTo>
                    <a:pt x="6554" y="1387"/>
                  </a:lnTo>
                  <a:cubicBezTo>
                    <a:pt x="6806" y="1103"/>
                    <a:pt x="6932" y="757"/>
                    <a:pt x="6932" y="379"/>
                  </a:cubicBezTo>
                  <a:cubicBezTo>
                    <a:pt x="6932" y="158"/>
                    <a:pt x="6774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59" name="Google Shape;6121;p71">
            <a:extLst>
              <a:ext uri="{FF2B5EF4-FFF2-40B4-BE49-F238E27FC236}">
                <a16:creationId xmlns:a16="http://schemas.microsoft.com/office/drawing/2014/main" id="{ED38D941-D9B2-6F31-0CA8-2B7F4C018FCD}"/>
              </a:ext>
            </a:extLst>
          </p:cNvPr>
          <p:cNvGrpSpPr/>
          <p:nvPr/>
        </p:nvGrpSpPr>
        <p:grpSpPr>
          <a:xfrm>
            <a:off x="9457263" y="2652187"/>
            <a:ext cx="469173" cy="469213"/>
            <a:chOff x="-26573400" y="3546250"/>
            <a:chExt cx="295375" cy="295400"/>
          </a:xfrm>
          <a:solidFill>
            <a:schemeClr val="tx1"/>
          </a:solidFill>
        </p:grpSpPr>
        <p:sp>
          <p:nvSpPr>
            <p:cNvPr id="660" name="Google Shape;6122;p71">
              <a:extLst>
                <a:ext uri="{FF2B5EF4-FFF2-40B4-BE49-F238E27FC236}">
                  <a16:creationId xmlns:a16="http://schemas.microsoft.com/office/drawing/2014/main" id="{B2D75071-FF48-BEE0-175B-A5EE6BDA8D8F}"/>
                </a:ext>
              </a:extLst>
            </p:cNvPr>
            <p:cNvSpPr/>
            <p:nvPr/>
          </p:nvSpPr>
          <p:spPr>
            <a:xfrm>
              <a:off x="-26464700" y="3599225"/>
              <a:ext cx="77200" cy="38425"/>
            </a:xfrm>
            <a:custGeom>
              <a:avLst/>
              <a:gdLst/>
              <a:ahLst/>
              <a:cxnLst/>
              <a:rect l="l" t="t" r="r" b="b"/>
              <a:pathLst>
                <a:path w="3088" h="1537" extrusionOk="0">
                  <a:moveTo>
                    <a:pt x="1532" y="1"/>
                  </a:moveTo>
                  <a:cubicBezTo>
                    <a:pt x="1001" y="1"/>
                    <a:pt x="473" y="103"/>
                    <a:pt x="0" y="308"/>
                  </a:cubicBezTo>
                  <a:lnTo>
                    <a:pt x="693" y="1537"/>
                  </a:lnTo>
                  <a:cubicBezTo>
                    <a:pt x="946" y="1442"/>
                    <a:pt x="1229" y="1379"/>
                    <a:pt x="1544" y="1379"/>
                  </a:cubicBezTo>
                  <a:cubicBezTo>
                    <a:pt x="1859" y="1379"/>
                    <a:pt x="2143" y="1442"/>
                    <a:pt x="2426" y="1537"/>
                  </a:cubicBezTo>
                  <a:lnTo>
                    <a:pt x="3088" y="308"/>
                  </a:lnTo>
                  <a:cubicBezTo>
                    <a:pt x="2600" y="103"/>
                    <a:pt x="2064" y="1"/>
                    <a:pt x="15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1" name="Google Shape;6123;p71">
              <a:extLst>
                <a:ext uri="{FF2B5EF4-FFF2-40B4-BE49-F238E27FC236}">
                  <a16:creationId xmlns:a16="http://schemas.microsoft.com/office/drawing/2014/main" id="{9CF709DD-D4C3-1B81-E36B-2545891E83B2}"/>
                </a:ext>
              </a:extLst>
            </p:cNvPr>
            <p:cNvSpPr/>
            <p:nvPr/>
          </p:nvSpPr>
          <p:spPr>
            <a:xfrm>
              <a:off x="-26434775" y="368645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1" y="127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36" y="694"/>
                    <a:pt x="694" y="536"/>
                    <a:pt x="694" y="347"/>
                  </a:cubicBezTo>
                  <a:cubicBezTo>
                    <a:pt x="694" y="127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2" name="Google Shape;6124;p71">
              <a:extLst>
                <a:ext uri="{FF2B5EF4-FFF2-40B4-BE49-F238E27FC236}">
                  <a16:creationId xmlns:a16="http://schemas.microsoft.com/office/drawing/2014/main" id="{5BECD3B4-6BD5-AB44-E86D-BD860C84A5C6}"/>
                </a:ext>
              </a:extLst>
            </p:cNvPr>
            <p:cNvSpPr/>
            <p:nvPr/>
          </p:nvSpPr>
          <p:spPr>
            <a:xfrm>
              <a:off x="-26520625" y="3703775"/>
              <a:ext cx="55950" cy="67775"/>
            </a:xfrm>
            <a:custGeom>
              <a:avLst/>
              <a:gdLst/>
              <a:ahLst/>
              <a:cxnLst/>
              <a:rect l="l" t="t" r="r" b="b"/>
              <a:pathLst>
                <a:path w="2238" h="2711" extrusionOk="0">
                  <a:moveTo>
                    <a:pt x="1387" y="1"/>
                  </a:moveTo>
                  <a:lnTo>
                    <a:pt x="1" y="32"/>
                  </a:lnTo>
                  <a:cubicBezTo>
                    <a:pt x="127" y="1104"/>
                    <a:pt x="662" y="2080"/>
                    <a:pt x="1544" y="2710"/>
                  </a:cubicBezTo>
                  <a:lnTo>
                    <a:pt x="2237" y="1545"/>
                  </a:lnTo>
                  <a:cubicBezTo>
                    <a:pt x="1765" y="1135"/>
                    <a:pt x="1450" y="600"/>
                    <a:pt x="1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3" name="Google Shape;6125;p71">
              <a:extLst>
                <a:ext uri="{FF2B5EF4-FFF2-40B4-BE49-F238E27FC236}">
                  <a16:creationId xmlns:a16="http://schemas.microsoft.com/office/drawing/2014/main" id="{5F130F1C-BFC5-32BB-FEE4-27CBD873B99D}"/>
                </a:ext>
              </a:extLst>
            </p:cNvPr>
            <p:cNvSpPr/>
            <p:nvPr/>
          </p:nvSpPr>
          <p:spPr>
            <a:xfrm>
              <a:off x="-26387525" y="3703000"/>
              <a:ext cx="55950" cy="67750"/>
            </a:xfrm>
            <a:custGeom>
              <a:avLst/>
              <a:gdLst/>
              <a:ahLst/>
              <a:cxnLst/>
              <a:rect l="l" t="t" r="r" b="b"/>
              <a:pathLst>
                <a:path w="2238" h="2710" extrusionOk="0">
                  <a:moveTo>
                    <a:pt x="851" y="0"/>
                  </a:moveTo>
                  <a:cubicBezTo>
                    <a:pt x="757" y="631"/>
                    <a:pt x="473" y="1166"/>
                    <a:pt x="1" y="1544"/>
                  </a:cubicBezTo>
                  <a:lnTo>
                    <a:pt x="694" y="2710"/>
                  </a:lnTo>
                  <a:cubicBezTo>
                    <a:pt x="1576" y="2080"/>
                    <a:pt x="2112" y="1103"/>
                    <a:pt x="2238" y="32"/>
                  </a:cubicBezTo>
                  <a:lnTo>
                    <a:pt x="85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4" name="Google Shape;6126;p71">
              <a:extLst>
                <a:ext uri="{FF2B5EF4-FFF2-40B4-BE49-F238E27FC236}">
                  <a16:creationId xmlns:a16="http://schemas.microsoft.com/office/drawing/2014/main" id="{3FE33353-9EBB-AAFE-F728-298637E60863}"/>
                </a:ext>
              </a:extLst>
            </p:cNvPr>
            <p:cNvSpPr/>
            <p:nvPr/>
          </p:nvSpPr>
          <p:spPr>
            <a:xfrm>
              <a:off x="-26573400" y="3546250"/>
              <a:ext cx="295375" cy="295400"/>
            </a:xfrm>
            <a:custGeom>
              <a:avLst/>
              <a:gdLst/>
              <a:ahLst/>
              <a:cxnLst/>
              <a:rect l="l" t="t" r="r" b="b"/>
              <a:pathLst>
                <a:path w="11815" h="11816" extrusionOk="0">
                  <a:moveTo>
                    <a:pt x="5876" y="1419"/>
                  </a:moveTo>
                  <a:cubicBezTo>
                    <a:pt x="6632" y="1419"/>
                    <a:pt x="7389" y="1608"/>
                    <a:pt x="8066" y="1986"/>
                  </a:cubicBezTo>
                  <a:cubicBezTo>
                    <a:pt x="8223" y="2049"/>
                    <a:pt x="8286" y="2301"/>
                    <a:pt x="8192" y="2458"/>
                  </a:cubicBezTo>
                  <a:lnTo>
                    <a:pt x="7152" y="4254"/>
                  </a:lnTo>
                  <a:cubicBezTo>
                    <a:pt x="7110" y="4361"/>
                    <a:pt x="6980" y="4439"/>
                    <a:pt x="6852" y="4439"/>
                  </a:cubicBezTo>
                  <a:cubicBezTo>
                    <a:pt x="6791" y="4439"/>
                    <a:pt x="6731" y="4421"/>
                    <a:pt x="6680" y="4380"/>
                  </a:cubicBezTo>
                  <a:cubicBezTo>
                    <a:pt x="6428" y="4238"/>
                    <a:pt x="6136" y="4167"/>
                    <a:pt x="5841" y="4167"/>
                  </a:cubicBezTo>
                  <a:cubicBezTo>
                    <a:pt x="5546" y="4167"/>
                    <a:pt x="5246" y="4238"/>
                    <a:pt x="4978" y="4380"/>
                  </a:cubicBezTo>
                  <a:cubicBezTo>
                    <a:pt x="4929" y="4400"/>
                    <a:pt x="4872" y="4411"/>
                    <a:pt x="4816" y="4411"/>
                  </a:cubicBezTo>
                  <a:cubicBezTo>
                    <a:pt x="4694" y="4411"/>
                    <a:pt x="4570" y="4362"/>
                    <a:pt x="4506" y="4254"/>
                  </a:cubicBezTo>
                  <a:lnTo>
                    <a:pt x="3498" y="2458"/>
                  </a:lnTo>
                  <a:cubicBezTo>
                    <a:pt x="3466" y="2301"/>
                    <a:pt x="3529" y="2080"/>
                    <a:pt x="3687" y="1986"/>
                  </a:cubicBezTo>
                  <a:cubicBezTo>
                    <a:pt x="4364" y="1608"/>
                    <a:pt x="5120" y="1419"/>
                    <a:pt x="5876" y="1419"/>
                  </a:cubicBezTo>
                  <a:close/>
                  <a:moveTo>
                    <a:pt x="5861" y="4916"/>
                  </a:moveTo>
                  <a:cubicBezTo>
                    <a:pt x="6459" y="4916"/>
                    <a:pt x="6869" y="5388"/>
                    <a:pt x="6869" y="5955"/>
                  </a:cubicBezTo>
                  <a:cubicBezTo>
                    <a:pt x="6869" y="6554"/>
                    <a:pt x="6396" y="6964"/>
                    <a:pt x="5861" y="6964"/>
                  </a:cubicBezTo>
                  <a:cubicBezTo>
                    <a:pt x="5294" y="6964"/>
                    <a:pt x="4821" y="6491"/>
                    <a:pt x="4821" y="5955"/>
                  </a:cubicBezTo>
                  <a:cubicBezTo>
                    <a:pt x="4821" y="5357"/>
                    <a:pt x="5294" y="4916"/>
                    <a:pt x="5861" y="4916"/>
                  </a:cubicBezTo>
                  <a:close/>
                  <a:moveTo>
                    <a:pt x="3813" y="5609"/>
                  </a:moveTo>
                  <a:cubicBezTo>
                    <a:pt x="4065" y="5640"/>
                    <a:pt x="4159" y="5735"/>
                    <a:pt x="4159" y="5955"/>
                  </a:cubicBezTo>
                  <a:cubicBezTo>
                    <a:pt x="4159" y="6522"/>
                    <a:pt x="4474" y="7090"/>
                    <a:pt x="5010" y="7405"/>
                  </a:cubicBezTo>
                  <a:cubicBezTo>
                    <a:pt x="5136" y="7531"/>
                    <a:pt x="5230" y="7720"/>
                    <a:pt x="5104" y="7877"/>
                  </a:cubicBezTo>
                  <a:lnTo>
                    <a:pt x="4033" y="9641"/>
                  </a:lnTo>
                  <a:cubicBezTo>
                    <a:pt x="3991" y="9748"/>
                    <a:pt x="3861" y="9826"/>
                    <a:pt x="3733" y="9826"/>
                  </a:cubicBezTo>
                  <a:cubicBezTo>
                    <a:pt x="3672" y="9826"/>
                    <a:pt x="3612" y="9808"/>
                    <a:pt x="3561" y="9767"/>
                  </a:cubicBezTo>
                  <a:cubicBezTo>
                    <a:pt x="2238" y="8948"/>
                    <a:pt x="1418" y="7531"/>
                    <a:pt x="1355" y="5987"/>
                  </a:cubicBezTo>
                  <a:cubicBezTo>
                    <a:pt x="1355" y="5798"/>
                    <a:pt x="1544" y="5640"/>
                    <a:pt x="1733" y="5640"/>
                  </a:cubicBezTo>
                  <a:lnTo>
                    <a:pt x="3813" y="5609"/>
                  </a:lnTo>
                  <a:close/>
                  <a:moveTo>
                    <a:pt x="8003" y="5640"/>
                  </a:moveTo>
                  <a:lnTo>
                    <a:pt x="10082" y="5672"/>
                  </a:lnTo>
                  <a:cubicBezTo>
                    <a:pt x="10271" y="5672"/>
                    <a:pt x="10429" y="5829"/>
                    <a:pt x="10429" y="6018"/>
                  </a:cubicBezTo>
                  <a:cubicBezTo>
                    <a:pt x="10397" y="7562"/>
                    <a:pt x="9547" y="8980"/>
                    <a:pt x="8223" y="9799"/>
                  </a:cubicBezTo>
                  <a:cubicBezTo>
                    <a:pt x="8168" y="9844"/>
                    <a:pt x="8100" y="9865"/>
                    <a:pt x="8033" y="9865"/>
                  </a:cubicBezTo>
                  <a:cubicBezTo>
                    <a:pt x="7911" y="9865"/>
                    <a:pt x="7792" y="9795"/>
                    <a:pt x="7751" y="9673"/>
                  </a:cubicBezTo>
                  <a:lnTo>
                    <a:pt x="6680" y="7909"/>
                  </a:lnTo>
                  <a:cubicBezTo>
                    <a:pt x="6554" y="7751"/>
                    <a:pt x="6648" y="7531"/>
                    <a:pt x="6806" y="7436"/>
                  </a:cubicBezTo>
                  <a:cubicBezTo>
                    <a:pt x="7310" y="7121"/>
                    <a:pt x="7625" y="6585"/>
                    <a:pt x="7625" y="5987"/>
                  </a:cubicBezTo>
                  <a:cubicBezTo>
                    <a:pt x="7625" y="5829"/>
                    <a:pt x="7751" y="5672"/>
                    <a:pt x="8003" y="5640"/>
                  </a:cubicBezTo>
                  <a:close/>
                  <a:moveTo>
                    <a:pt x="5892" y="1"/>
                  </a:moveTo>
                  <a:cubicBezTo>
                    <a:pt x="2616" y="1"/>
                    <a:pt x="1" y="2679"/>
                    <a:pt x="1" y="5924"/>
                  </a:cubicBezTo>
                  <a:cubicBezTo>
                    <a:pt x="1" y="9137"/>
                    <a:pt x="2679" y="11815"/>
                    <a:pt x="5892" y="11815"/>
                  </a:cubicBezTo>
                  <a:cubicBezTo>
                    <a:pt x="9169" y="11815"/>
                    <a:pt x="11815" y="9137"/>
                    <a:pt x="11815" y="5924"/>
                  </a:cubicBezTo>
                  <a:cubicBezTo>
                    <a:pt x="11815" y="2679"/>
                    <a:pt x="9137" y="1"/>
                    <a:pt x="58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65" name="Google Shape;6127;p71">
            <a:extLst>
              <a:ext uri="{FF2B5EF4-FFF2-40B4-BE49-F238E27FC236}">
                <a16:creationId xmlns:a16="http://schemas.microsoft.com/office/drawing/2014/main" id="{89EB675E-DFD3-E807-E54E-CB051747B7DF}"/>
              </a:ext>
            </a:extLst>
          </p:cNvPr>
          <p:cNvGrpSpPr/>
          <p:nvPr/>
        </p:nvGrpSpPr>
        <p:grpSpPr>
          <a:xfrm>
            <a:off x="9441638" y="3252065"/>
            <a:ext cx="500425" cy="469531"/>
            <a:chOff x="-26583625" y="3917025"/>
            <a:chExt cx="315050" cy="295600"/>
          </a:xfrm>
          <a:solidFill>
            <a:schemeClr val="tx1"/>
          </a:solidFill>
        </p:grpSpPr>
        <p:sp>
          <p:nvSpPr>
            <p:cNvPr id="666" name="Google Shape;6128;p71">
              <a:extLst>
                <a:ext uri="{FF2B5EF4-FFF2-40B4-BE49-F238E27FC236}">
                  <a16:creationId xmlns:a16="http://schemas.microsoft.com/office/drawing/2014/main" id="{0D452FEB-C9F6-0480-2240-71EAA36F3F98}"/>
                </a:ext>
              </a:extLst>
            </p:cNvPr>
            <p:cNvSpPr/>
            <p:nvPr/>
          </p:nvSpPr>
          <p:spPr>
            <a:xfrm>
              <a:off x="-26413500" y="3918400"/>
              <a:ext cx="144925" cy="135125"/>
            </a:xfrm>
            <a:custGeom>
              <a:avLst/>
              <a:gdLst/>
              <a:ahLst/>
              <a:cxnLst/>
              <a:rect l="l" t="t" r="r" b="b"/>
              <a:pathLst>
                <a:path w="5797" h="5405" extrusionOk="0">
                  <a:moveTo>
                    <a:pt x="2317" y="1"/>
                  </a:moveTo>
                  <a:cubicBezTo>
                    <a:pt x="1515" y="1"/>
                    <a:pt x="685" y="309"/>
                    <a:pt x="0" y="993"/>
                  </a:cubicBezTo>
                  <a:lnTo>
                    <a:pt x="1008" y="1970"/>
                  </a:lnTo>
                  <a:cubicBezTo>
                    <a:pt x="1398" y="1581"/>
                    <a:pt x="1864" y="1407"/>
                    <a:pt x="2313" y="1407"/>
                  </a:cubicBezTo>
                  <a:cubicBezTo>
                    <a:pt x="2771" y="1407"/>
                    <a:pt x="3210" y="1588"/>
                    <a:pt x="3529" y="1907"/>
                  </a:cubicBezTo>
                  <a:cubicBezTo>
                    <a:pt x="3623" y="2002"/>
                    <a:pt x="3623" y="2254"/>
                    <a:pt x="3529" y="2380"/>
                  </a:cubicBezTo>
                  <a:cubicBezTo>
                    <a:pt x="3450" y="2427"/>
                    <a:pt x="3348" y="2450"/>
                    <a:pt x="3249" y="2450"/>
                  </a:cubicBezTo>
                  <a:cubicBezTo>
                    <a:pt x="3151" y="2450"/>
                    <a:pt x="3056" y="2427"/>
                    <a:pt x="2993" y="2380"/>
                  </a:cubicBezTo>
                  <a:cubicBezTo>
                    <a:pt x="2804" y="2175"/>
                    <a:pt x="2552" y="2057"/>
                    <a:pt x="2284" y="2057"/>
                  </a:cubicBezTo>
                  <a:cubicBezTo>
                    <a:pt x="2016" y="2057"/>
                    <a:pt x="1733" y="2175"/>
                    <a:pt x="1481" y="2443"/>
                  </a:cubicBezTo>
                  <a:lnTo>
                    <a:pt x="4411" y="5404"/>
                  </a:lnTo>
                  <a:cubicBezTo>
                    <a:pt x="5797" y="4018"/>
                    <a:pt x="5640" y="2065"/>
                    <a:pt x="4505" y="899"/>
                  </a:cubicBezTo>
                  <a:cubicBezTo>
                    <a:pt x="3931" y="325"/>
                    <a:pt x="3139" y="1"/>
                    <a:pt x="231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7" name="Google Shape;6129;p71">
              <a:extLst>
                <a:ext uri="{FF2B5EF4-FFF2-40B4-BE49-F238E27FC236}">
                  <a16:creationId xmlns:a16="http://schemas.microsoft.com/office/drawing/2014/main" id="{0D12E883-71B3-1F8C-B135-889565E0FB9D}"/>
                </a:ext>
              </a:extLst>
            </p:cNvPr>
            <p:cNvSpPr/>
            <p:nvPr/>
          </p:nvSpPr>
          <p:spPr>
            <a:xfrm>
              <a:off x="-26466275" y="4026700"/>
              <a:ext cx="78775" cy="77225"/>
            </a:xfrm>
            <a:custGeom>
              <a:avLst/>
              <a:gdLst/>
              <a:ahLst/>
              <a:cxnLst/>
              <a:rect l="l" t="t" r="r" b="b"/>
              <a:pathLst>
                <a:path w="3151" h="3089" extrusionOk="0">
                  <a:moveTo>
                    <a:pt x="1339" y="1"/>
                  </a:moveTo>
                  <a:cubicBezTo>
                    <a:pt x="1253" y="1"/>
                    <a:pt x="1166" y="32"/>
                    <a:pt x="1103" y="95"/>
                  </a:cubicBezTo>
                  <a:lnTo>
                    <a:pt x="126" y="1072"/>
                  </a:lnTo>
                  <a:cubicBezTo>
                    <a:pt x="0" y="1198"/>
                    <a:pt x="0" y="1387"/>
                    <a:pt x="126" y="1545"/>
                  </a:cubicBezTo>
                  <a:lnTo>
                    <a:pt x="1576" y="2994"/>
                  </a:lnTo>
                  <a:cubicBezTo>
                    <a:pt x="1639" y="3057"/>
                    <a:pt x="1725" y="3088"/>
                    <a:pt x="1812" y="3088"/>
                  </a:cubicBezTo>
                  <a:cubicBezTo>
                    <a:pt x="1899" y="3088"/>
                    <a:pt x="1985" y="3057"/>
                    <a:pt x="2048" y="2994"/>
                  </a:cubicBezTo>
                  <a:lnTo>
                    <a:pt x="3025" y="2017"/>
                  </a:lnTo>
                  <a:cubicBezTo>
                    <a:pt x="3151" y="1891"/>
                    <a:pt x="3151" y="1671"/>
                    <a:pt x="3025" y="1545"/>
                  </a:cubicBezTo>
                  <a:lnTo>
                    <a:pt x="1576" y="95"/>
                  </a:lnTo>
                  <a:cubicBezTo>
                    <a:pt x="1513" y="32"/>
                    <a:pt x="1426" y="1"/>
                    <a:pt x="13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8" name="Google Shape;6130;p71">
              <a:extLst>
                <a:ext uri="{FF2B5EF4-FFF2-40B4-BE49-F238E27FC236}">
                  <a16:creationId xmlns:a16="http://schemas.microsoft.com/office/drawing/2014/main" id="{80C5D5D3-D9AE-DA4A-4383-0896EC16081C}"/>
                </a:ext>
              </a:extLst>
            </p:cNvPr>
            <p:cNvSpPr/>
            <p:nvPr/>
          </p:nvSpPr>
          <p:spPr>
            <a:xfrm>
              <a:off x="-26583625" y="4077125"/>
              <a:ext cx="144925" cy="134700"/>
            </a:xfrm>
            <a:custGeom>
              <a:avLst/>
              <a:gdLst/>
              <a:ahLst/>
              <a:cxnLst/>
              <a:rect l="l" t="t" r="r" b="b"/>
              <a:pathLst>
                <a:path w="5797" h="5388" extrusionOk="0">
                  <a:moveTo>
                    <a:pt x="1355" y="0"/>
                  </a:moveTo>
                  <a:cubicBezTo>
                    <a:pt x="0" y="1386"/>
                    <a:pt x="158" y="3340"/>
                    <a:pt x="1292" y="4474"/>
                  </a:cubicBezTo>
                  <a:cubicBezTo>
                    <a:pt x="1890" y="5072"/>
                    <a:pt x="2710" y="5388"/>
                    <a:pt x="3497" y="5388"/>
                  </a:cubicBezTo>
                  <a:cubicBezTo>
                    <a:pt x="4348" y="5388"/>
                    <a:pt x="5135" y="5072"/>
                    <a:pt x="5797" y="4411"/>
                  </a:cubicBezTo>
                  <a:lnTo>
                    <a:pt x="4820" y="3434"/>
                  </a:lnTo>
                  <a:cubicBezTo>
                    <a:pt x="4431" y="3824"/>
                    <a:pt x="3964" y="3997"/>
                    <a:pt x="3516" y="3997"/>
                  </a:cubicBezTo>
                  <a:cubicBezTo>
                    <a:pt x="3058" y="3997"/>
                    <a:pt x="2619" y="3816"/>
                    <a:pt x="2300" y="3497"/>
                  </a:cubicBezTo>
                  <a:cubicBezTo>
                    <a:pt x="2174" y="3371"/>
                    <a:pt x="2174" y="3151"/>
                    <a:pt x="2300" y="3025"/>
                  </a:cubicBezTo>
                  <a:cubicBezTo>
                    <a:pt x="2347" y="2962"/>
                    <a:pt x="2434" y="2930"/>
                    <a:pt x="2524" y="2930"/>
                  </a:cubicBezTo>
                  <a:cubicBezTo>
                    <a:pt x="2615" y="2930"/>
                    <a:pt x="2710" y="2962"/>
                    <a:pt x="2773" y="3025"/>
                  </a:cubicBezTo>
                  <a:cubicBezTo>
                    <a:pt x="2962" y="3229"/>
                    <a:pt x="3214" y="3348"/>
                    <a:pt x="3481" y="3348"/>
                  </a:cubicBezTo>
                  <a:cubicBezTo>
                    <a:pt x="3749" y="3348"/>
                    <a:pt x="4033" y="3229"/>
                    <a:pt x="4285" y="2962"/>
                  </a:cubicBezTo>
                  <a:lnTo>
                    <a:pt x="135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9" name="Google Shape;6131;p71">
              <a:extLst>
                <a:ext uri="{FF2B5EF4-FFF2-40B4-BE49-F238E27FC236}">
                  <a16:creationId xmlns:a16="http://schemas.microsoft.com/office/drawing/2014/main" id="{35430F62-42B2-B2CC-7004-A8A0D297A01B}"/>
                </a:ext>
              </a:extLst>
            </p:cNvPr>
            <p:cNvSpPr/>
            <p:nvPr/>
          </p:nvSpPr>
          <p:spPr>
            <a:xfrm>
              <a:off x="-26581275" y="3917025"/>
              <a:ext cx="311125" cy="295600"/>
            </a:xfrm>
            <a:custGeom>
              <a:avLst/>
              <a:gdLst/>
              <a:ahLst/>
              <a:cxnLst/>
              <a:rect l="l" t="t" r="r" b="b"/>
              <a:pathLst>
                <a:path w="12445" h="11824" extrusionOk="0">
                  <a:moveTo>
                    <a:pt x="3419" y="1356"/>
                  </a:moveTo>
                  <a:cubicBezTo>
                    <a:pt x="3506" y="1356"/>
                    <a:pt x="3592" y="1379"/>
                    <a:pt x="3655" y="1426"/>
                  </a:cubicBezTo>
                  <a:cubicBezTo>
                    <a:pt x="3781" y="1552"/>
                    <a:pt x="3781" y="1741"/>
                    <a:pt x="3655" y="1899"/>
                  </a:cubicBezTo>
                  <a:cubicBezTo>
                    <a:pt x="3592" y="1962"/>
                    <a:pt x="3506" y="1994"/>
                    <a:pt x="3419" y="1994"/>
                  </a:cubicBezTo>
                  <a:cubicBezTo>
                    <a:pt x="3332" y="1994"/>
                    <a:pt x="3246" y="1962"/>
                    <a:pt x="3183" y="1899"/>
                  </a:cubicBezTo>
                  <a:cubicBezTo>
                    <a:pt x="3057" y="1804"/>
                    <a:pt x="3057" y="1552"/>
                    <a:pt x="3183" y="1426"/>
                  </a:cubicBezTo>
                  <a:cubicBezTo>
                    <a:pt x="3246" y="1379"/>
                    <a:pt x="3332" y="1356"/>
                    <a:pt x="3419" y="1356"/>
                  </a:cubicBezTo>
                  <a:close/>
                  <a:moveTo>
                    <a:pt x="4364" y="2277"/>
                  </a:moveTo>
                  <a:cubicBezTo>
                    <a:pt x="4451" y="2277"/>
                    <a:pt x="4537" y="2309"/>
                    <a:pt x="4600" y="2372"/>
                  </a:cubicBezTo>
                  <a:cubicBezTo>
                    <a:pt x="4726" y="2498"/>
                    <a:pt x="4726" y="2718"/>
                    <a:pt x="4600" y="2844"/>
                  </a:cubicBezTo>
                  <a:cubicBezTo>
                    <a:pt x="4537" y="2907"/>
                    <a:pt x="4451" y="2939"/>
                    <a:pt x="4364" y="2939"/>
                  </a:cubicBezTo>
                  <a:cubicBezTo>
                    <a:pt x="4277" y="2939"/>
                    <a:pt x="4191" y="2907"/>
                    <a:pt x="4128" y="2844"/>
                  </a:cubicBezTo>
                  <a:cubicBezTo>
                    <a:pt x="4002" y="2750"/>
                    <a:pt x="4002" y="2529"/>
                    <a:pt x="4128" y="2372"/>
                  </a:cubicBezTo>
                  <a:cubicBezTo>
                    <a:pt x="4191" y="2309"/>
                    <a:pt x="4277" y="2277"/>
                    <a:pt x="4364" y="2277"/>
                  </a:cubicBezTo>
                  <a:close/>
                  <a:moveTo>
                    <a:pt x="3179" y="2561"/>
                  </a:moveTo>
                  <a:cubicBezTo>
                    <a:pt x="3269" y="2561"/>
                    <a:pt x="3356" y="2592"/>
                    <a:pt x="3403" y="2655"/>
                  </a:cubicBezTo>
                  <a:cubicBezTo>
                    <a:pt x="3529" y="2781"/>
                    <a:pt x="3529" y="2970"/>
                    <a:pt x="3403" y="3128"/>
                  </a:cubicBezTo>
                  <a:cubicBezTo>
                    <a:pt x="3356" y="3191"/>
                    <a:pt x="3269" y="3222"/>
                    <a:pt x="3179" y="3222"/>
                  </a:cubicBezTo>
                  <a:cubicBezTo>
                    <a:pt x="3088" y="3222"/>
                    <a:pt x="2994" y="3191"/>
                    <a:pt x="2931" y="3128"/>
                  </a:cubicBezTo>
                  <a:cubicBezTo>
                    <a:pt x="2836" y="3002"/>
                    <a:pt x="2836" y="2781"/>
                    <a:pt x="2931" y="2655"/>
                  </a:cubicBezTo>
                  <a:cubicBezTo>
                    <a:pt x="2994" y="2592"/>
                    <a:pt x="3088" y="2561"/>
                    <a:pt x="3179" y="2561"/>
                  </a:cubicBezTo>
                  <a:close/>
                  <a:moveTo>
                    <a:pt x="1970" y="2813"/>
                  </a:moveTo>
                  <a:cubicBezTo>
                    <a:pt x="2056" y="2813"/>
                    <a:pt x="2143" y="2844"/>
                    <a:pt x="2206" y="2907"/>
                  </a:cubicBezTo>
                  <a:cubicBezTo>
                    <a:pt x="2300" y="3002"/>
                    <a:pt x="2300" y="3254"/>
                    <a:pt x="2206" y="3380"/>
                  </a:cubicBezTo>
                  <a:cubicBezTo>
                    <a:pt x="2143" y="3427"/>
                    <a:pt x="2048" y="3451"/>
                    <a:pt x="1958" y="3451"/>
                  </a:cubicBezTo>
                  <a:cubicBezTo>
                    <a:pt x="1867" y="3451"/>
                    <a:pt x="1781" y="3427"/>
                    <a:pt x="1733" y="3380"/>
                  </a:cubicBezTo>
                  <a:cubicBezTo>
                    <a:pt x="1607" y="3254"/>
                    <a:pt x="1607" y="3002"/>
                    <a:pt x="1733" y="2907"/>
                  </a:cubicBezTo>
                  <a:cubicBezTo>
                    <a:pt x="1796" y="2844"/>
                    <a:pt x="1883" y="2813"/>
                    <a:pt x="1970" y="2813"/>
                  </a:cubicBezTo>
                  <a:close/>
                  <a:moveTo>
                    <a:pt x="2946" y="3789"/>
                  </a:moveTo>
                  <a:cubicBezTo>
                    <a:pt x="3033" y="3789"/>
                    <a:pt x="3120" y="3821"/>
                    <a:pt x="3183" y="3884"/>
                  </a:cubicBezTo>
                  <a:cubicBezTo>
                    <a:pt x="3309" y="4010"/>
                    <a:pt x="3309" y="4199"/>
                    <a:pt x="3183" y="4356"/>
                  </a:cubicBezTo>
                  <a:cubicBezTo>
                    <a:pt x="3120" y="4419"/>
                    <a:pt x="3033" y="4451"/>
                    <a:pt x="2946" y="4451"/>
                  </a:cubicBezTo>
                  <a:cubicBezTo>
                    <a:pt x="2860" y="4451"/>
                    <a:pt x="2773" y="4419"/>
                    <a:pt x="2710" y="4356"/>
                  </a:cubicBezTo>
                  <a:cubicBezTo>
                    <a:pt x="2584" y="4230"/>
                    <a:pt x="2584" y="4010"/>
                    <a:pt x="2710" y="3884"/>
                  </a:cubicBezTo>
                  <a:cubicBezTo>
                    <a:pt x="2773" y="3821"/>
                    <a:pt x="2860" y="3789"/>
                    <a:pt x="2946" y="3789"/>
                  </a:cubicBezTo>
                  <a:close/>
                  <a:moveTo>
                    <a:pt x="9480" y="7381"/>
                  </a:moveTo>
                  <a:cubicBezTo>
                    <a:pt x="9570" y="7381"/>
                    <a:pt x="9657" y="7412"/>
                    <a:pt x="9704" y="7475"/>
                  </a:cubicBezTo>
                  <a:cubicBezTo>
                    <a:pt x="9830" y="7570"/>
                    <a:pt x="9830" y="7822"/>
                    <a:pt x="9704" y="7948"/>
                  </a:cubicBezTo>
                  <a:cubicBezTo>
                    <a:pt x="9657" y="7995"/>
                    <a:pt x="9570" y="8019"/>
                    <a:pt x="9480" y="8019"/>
                  </a:cubicBezTo>
                  <a:cubicBezTo>
                    <a:pt x="9389" y="8019"/>
                    <a:pt x="9295" y="7995"/>
                    <a:pt x="9232" y="7948"/>
                  </a:cubicBezTo>
                  <a:cubicBezTo>
                    <a:pt x="9074" y="7822"/>
                    <a:pt x="9074" y="7633"/>
                    <a:pt x="9232" y="7475"/>
                  </a:cubicBezTo>
                  <a:cubicBezTo>
                    <a:pt x="9295" y="7412"/>
                    <a:pt x="9389" y="7381"/>
                    <a:pt x="9480" y="7381"/>
                  </a:cubicBezTo>
                  <a:close/>
                  <a:moveTo>
                    <a:pt x="5955" y="3640"/>
                  </a:moveTo>
                  <a:cubicBezTo>
                    <a:pt x="6223" y="3640"/>
                    <a:pt x="6491" y="3742"/>
                    <a:pt x="6680" y="3947"/>
                  </a:cubicBezTo>
                  <a:lnTo>
                    <a:pt x="8129" y="5396"/>
                  </a:lnTo>
                  <a:cubicBezTo>
                    <a:pt x="8538" y="5806"/>
                    <a:pt x="8538" y="6467"/>
                    <a:pt x="8129" y="6877"/>
                  </a:cubicBezTo>
                  <a:lnTo>
                    <a:pt x="7152" y="7853"/>
                  </a:lnTo>
                  <a:cubicBezTo>
                    <a:pt x="6963" y="8058"/>
                    <a:pt x="6695" y="8161"/>
                    <a:pt x="6428" y="8161"/>
                  </a:cubicBezTo>
                  <a:cubicBezTo>
                    <a:pt x="6160" y="8161"/>
                    <a:pt x="5892" y="8058"/>
                    <a:pt x="5703" y="7853"/>
                  </a:cubicBezTo>
                  <a:lnTo>
                    <a:pt x="4254" y="6404"/>
                  </a:lnTo>
                  <a:cubicBezTo>
                    <a:pt x="3844" y="5995"/>
                    <a:pt x="3844" y="5333"/>
                    <a:pt x="4254" y="4955"/>
                  </a:cubicBezTo>
                  <a:lnTo>
                    <a:pt x="5230" y="3947"/>
                  </a:lnTo>
                  <a:cubicBezTo>
                    <a:pt x="5419" y="3742"/>
                    <a:pt x="5687" y="3640"/>
                    <a:pt x="5955" y="3640"/>
                  </a:cubicBezTo>
                  <a:close/>
                  <a:moveTo>
                    <a:pt x="10464" y="8357"/>
                  </a:moveTo>
                  <a:cubicBezTo>
                    <a:pt x="10555" y="8357"/>
                    <a:pt x="10649" y="8389"/>
                    <a:pt x="10712" y="8452"/>
                  </a:cubicBezTo>
                  <a:cubicBezTo>
                    <a:pt x="10807" y="8578"/>
                    <a:pt x="10807" y="8799"/>
                    <a:pt x="10712" y="8925"/>
                  </a:cubicBezTo>
                  <a:cubicBezTo>
                    <a:pt x="10649" y="8988"/>
                    <a:pt x="10555" y="9019"/>
                    <a:pt x="10464" y="9019"/>
                  </a:cubicBezTo>
                  <a:cubicBezTo>
                    <a:pt x="10374" y="9019"/>
                    <a:pt x="10287" y="8988"/>
                    <a:pt x="10240" y="8925"/>
                  </a:cubicBezTo>
                  <a:cubicBezTo>
                    <a:pt x="10082" y="8799"/>
                    <a:pt x="10082" y="8610"/>
                    <a:pt x="10240" y="8452"/>
                  </a:cubicBezTo>
                  <a:cubicBezTo>
                    <a:pt x="10287" y="8389"/>
                    <a:pt x="10374" y="8357"/>
                    <a:pt x="10464" y="8357"/>
                  </a:cubicBezTo>
                  <a:close/>
                  <a:moveTo>
                    <a:pt x="9247" y="8602"/>
                  </a:moveTo>
                  <a:cubicBezTo>
                    <a:pt x="9334" y="8602"/>
                    <a:pt x="9421" y="8625"/>
                    <a:pt x="9484" y="8673"/>
                  </a:cubicBezTo>
                  <a:cubicBezTo>
                    <a:pt x="9610" y="8799"/>
                    <a:pt x="9610" y="9051"/>
                    <a:pt x="9484" y="9145"/>
                  </a:cubicBezTo>
                  <a:cubicBezTo>
                    <a:pt x="9421" y="9208"/>
                    <a:pt x="9334" y="9240"/>
                    <a:pt x="9247" y="9240"/>
                  </a:cubicBezTo>
                  <a:cubicBezTo>
                    <a:pt x="9161" y="9240"/>
                    <a:pt x="9074" y="9208"/>
                    <a:pt x="9011" y="9145"/>
                  </a:cubicBezTo>
                  <a:cubicBezTo>
                    <a:pt x="8854" y="9051"/>
                    <a:pt x="8854" y="8830"/>
                    <a:pt x="9011" y="8673"/>
                  </a:cubicBezTo>
                  <a:cubicBezTo>
                    <a:pt x="9074" y="8625"/>
                    <a:pt x="9161" y="8602"/>
                    <a:pt x="9247" y="8602"/>
                  </a:cubicBezTo>
                  <a:close/>
                  <a:moveTo>
                    <a:pt x="8030" y="8862"/>
                  </a:moveTo>
                  <a:cubicBezTo>
                    <a:pt x="8121" y="8862"/>
                    <a:pt x="8208" y="8893"/>
                    <a:pt x="8255" y="8956"/>
                  </a:cubicBezTo>
                  <a:cubicBezTo>
                    <a:pt x="8381" y="9082"/>
                    <a:pt x="8381" y="9303"/>
                    <a:pt x="8255" y="9429"/>
                  </a:cubicBezTo>
                  <a:cubicBezTo>
                    <a:pt x="8192" y="9492"/>
                    <a:pt x="8105" y="9523"/>
                    <a:pt x="8019" y="9523"/>
                  </a:cubicBezTo>
                  <a:cubicBezTo>
                    <a:pt x="7932" y="9523"/>
                    <a:pt x="7845" y="9492"/>
                    <a:pt x="7782" y="9429"/>
                  </a:cubicBezTo>
                  <a:cubicBezTo>
                    <a:pt x="7656" y="9303"/>
                    <a:pt x="7656" y="9082"/>
                    <a:pt x="7782" y="8956"/>
                  </a:cubicBezTo>
                  <a:cubicBezTo>
                    <a:pt x="7845" y="8893"/>
                    <a:pt x="7940" y="8862"/>
                    <a:pt x="8030" y="8862"/>
                  </a:cubicBezTo>
                  <a:close/>
                  <a:moveTo>
                    <a:pt x="8964" y="9862"/>
                  </a:moveTo>
                  <a:cubicBezTo>
                    <a:pt x="9050" y="9862"/>
                    <a:pt x="9137" y="9885"/>
                    <a:pt x="9200" y="9933"/>
                  </a:cubicBezTo>
                  <a:cubicBezTo>
                    <a:pt x="9326" y="10059"/>
                    <a:pt x="9326" y="10279"/>
                    <a:pt x="9200" y="10405"/>
                  </a:cubicBezTo>
                  <a:cubicBezTo>
                    <a:pt x="9137" y="10468"/>
                    <a:pt x="9050" y="10500"/>
                    <a:pt x="8964" y="10500"/>
                  </a:cubicBezTo>
                  <a:cubicBezTo>
                    <a:pt x="8877" y="10500"/>
                    <a:pt x="8791" y="10468"/>
                    <a:pt x="8727" y="10405"/>
                  </a:cubicBezTo>
                  <a:cubicBezTo>
                    <a:pt x="8601" y="10311"/>
                    <a:pt x="8601" y="10059"/>
                    <a:pt x="8727" y="9933"/>
                  </a:cubicBezTo>
                  <a:cubicBezTo>
                    <a:pt x="8791" y="9885"/>
                    <a:pt x="8877" y="9862"/>
                    <a:pt x="8964" y="9862"/>
                  </a:cubicBezTo>
                  <a:close/>
                  <a:moveTo>
                    <a:pt x="3415" y="1"/>
                  </a:moveTo>
                  <a:cubicBezTo>
                    <a:pt x="2616" y="1"/>
                    <a:pt x="1812" y="308"/>
                    <a:pt x="1198" y="922"/>
                  </a:cubicBezTo>
                  <a:cubicBezTo>
                    <a:pt x="1" y="2151"/>
                    <a:pt x="1" y="4104"/>
                    <a:pt x="1198" y="5333"/>
                  </a:cubicBezTo>
                  <a:lnTo>
                    <a:pt x="6806" y="10941"/>
                  </a:lnTo>
                  <a:cubicBezTo>
                    <a:pt x="7404" y="11508"/>
                    <a:pt x="8223" y="11823"/>
                    <a:pt x="9011" y="11823"/>
                  </a:cubicBezTo>
                  <a:cubicBezTo>
                    <a:pt x="9799" y="11823"/>
                    <a:pt x="10618" y="11508"/>
                    <a:pt x="11216" y="10941"/>
                  </a:cubicBezTo>
                  <a:cubicBezTo>
                    <a:pt x="12445" y="9712"/>
                    <a:pt x="12445" y="7727"/>
                    <a:pt x="11216" y="6530"/>
                  </a:cubicBezTo>
                  <a:lnTo>
                    <a:pt x="5609" y="922"/>
                  </a:lnTo>
                  <a:cubicBezTo>
                    <a:pt x="5010" y="308"/>
                    <a:pt x="4214" y="1"/>
                    <a:pt x="34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670" name="Google Shape;6132;p71">
            <a:extLst>
              <a:ext uri="{FF2B5EF4-FFF2-40B4-BE49-F238E27FC236}">
                <a16:creationId xmlns:a16="http://schemas.microsoft.com/office/drawing/2014/main" id="{0BBDB45B-A32C-E102-B6C0-0A8D4FD68B4B}"/>
              </a:ext>
            </a:extLst>
          </p:cNvPr>
          <p:cNvSpPr/>
          <p:nvPr/>
        </p:nvSpPr>
        <p:spPr>
          <a:xfrm>
            <a:off x="7664421" y="3892752"/>
            <a:ext cx="470444" cy="469173"/>
          </a:xfrm>
          <a:custGeom>
            <a:avLst/>
            <a:gdLst/>
            <a:ahLst/>
            <a:cxnLst/>
            <a:rect l="l" t="t" r="r" b="b"/>
            <a:pathLst>
              <a:path w="11847" h="11815" extrusionOk="0">
                <a:moveTo>
                  <a:pt x="4915" y="662"/>
                </a:moveTo>
                <a:cubicBezTo>
                  <a:pt x="5671" y="662"/>
                  <a:pt x="6301" y="1292"/>
                  <a:pt x="6301" y="2048"/>
                </a:cubicBezTo>
                <a:cubicBezTo>
                  <a:pt x="6301" y="2520"/>
                  <a:pt x="6081" y="2961"/>
                  <a:pt x="5577" y="3245"/>
                </a:cubicBezTo>
                <a:cubicBezTo>
                  <a:pt x="5577" y="2489"/>
                  <a:pt x="5104" y="2079"/>
                  <a:pt x="4568" y="2079"/>
                </a:cubicBezTo>
                <a:lnTo>
                  <a:pt x="1418" y="2079"/>
                </a:lnTo>
                <a:cubicBezTo>
                  <a:pt x="1008" y="2079"/>
                  <a:pt x="693" y="1764"/>
                  <a:pt x="693" y="1386"/>
                </a:cubicBezTo>
                <a:cubicBezTo>
                  <a:pt x="693" y="977"/>
                  <a:pt x="1008" y="662"/>
                  <a:pt x="1418" y="662"/>
                </a:cubicBezTo>
                <a:close/>
                <a:moveTo>
                  <a:pt x="3198" y="4915"/>
                </a:moveTo>
                <a:cubicBezTo>
                  <a:pt x="3285" y="4915"/>
                  <a:pt x="3371" y="4946"/>
                  <a:pt x="3434" y="5009"/>
                </a:cubicBezTo>
                <a:cubicBezTo>
                  <a:pt x="3529" y="5135"/>
                  <a:pt x="3529" y="5324"/>
                  <a:pt x="3434" y="5482"/>
                </a:cubicBezTo>
                <a:cubicBezTo>
                  <a:pt x="3371" y="5545"/>
                  <a:pt x="3277" y="5576"/>
                  <a:pt x="3186" y="5576"/>
                </a:cubicBezTo>
                <a:cubicBezTo>
                  <a:pt x="3096" y="5576"/>
                  <a:pt x="3009" y="5545"/>
                  <a:pt x="2962" y="5482"/>
                </a:cubicBezTo>
                <a:cubicBezTo>
                  <a:pt x="2836" y="5356"/>
                  <a:pt x="2836" y="5135"/>
                  <a:pt x="2962" y="5009"/>
                </a:cubicBezTo>
                <a:cubicBezTo>
                  <a:pt x="3025" y="4946"/>
                  <a:pt x="3111" y="4915"/>
                  <a:pt x="3198" y="4915"/>
                </a:cubicBezTo>
                <a:close/>
                <a:moveTo>
                  <a:pt x="1386" y="0"/>
                </a:moveTo>
                <a:cubicBezTo>
                  <a:pt x="630" y="0"/>
                  <a:pt x="0" y="630"/>
                  <a:pt x="0" y="1386"/>
                </a:cubicBezTo>
                <a:lnTo>
                  <a:pt x="0" y="5230"/>
                </a:lnTo>
                <a:cubicBezTo>
                  <a:pt x="0" y="5797"/>
                  <a:pt x="284" y="6301"/>
                  <a:pt x="693" y="6616"/>
                </a:cubicBezTo>
                <a:lnTo>
                  <a:pt x="693" y="4474"/>
                </a:lnTo>
                <a:cubicBezTo>
                  <a:pt x="693" y="3529"/>
                  <a:pt x="1481" y="2741"/>
                  <a:pt x="2426" y="2741"/>
                </a:cubicBezTo>
                <a:lnTo>
                  <a:pt x="4568" y="2741"/>
                </a:lnTo>
                <a:cubicBezTo>
                  <a:pt x="4758" y="2741"/>
                  <a:pt x="4915" y="2898"/>
                  <a:pt x="4915" y="3119"/>
                </a:cubicBezTo>
                <a:lnTo>
                  <a:pt x="4915" y="3466"/>
                </a:lnTo>
                <a:lnTo>
                  <a:pt x="2426" y="3466"/>
                </a:lnTo>
                <a:cubicBezTo>
                  <a:pt x="1859" y="3466"/>
                  <a:pt x="1418" y="3938"/>
                  <a:pt x="1418" y="4474"/>
                </a:cubicBezTo>
                <a:lnTo>
                  <a:pt x="1418" y="7309"/>
                </a:lnTo>
                <a:cubicBezTo>
                  <a:pt x="1418" y="7908"/>
                  <a:pt x="1922" y="8349"/>
                  <a:pt x="2521" y="8349"/>
                </a:cubicBezTo>
                <a:lnTo>
                  <a:pt x="3592" y="8349"/>
                </a:lnTo>
                <a:cubicBezTo>
                  <a:pt x="3655" y="10271"/>
                  <a:pt x="5293" y="11814"/>
                  <a:pt x="7215" y="11814"/>
                </a:cubicBezTo>
                <a:cubicBezTo>
                  <a:pt x="9263" y="11814"/>
                  <a:pt x="10838" y="9483"/>
                  <a:pt x="10838" y="7467"/>
                </a:cubicBezTo>
                <a:lnTo>
                  <a:pt x="10838" y="6931"/>
                </a:lnTo>
                <a:cubicBezTo>
                  <a:pt x="11405" y="6774"/>
                  <a:pt x="11846" y="6206"/>
                  <a:pt x="11846" y="5576"/>
                </a:cubicBezTo>
                <a:cubicBezTo>
                  <a:pt x="11846" y="4852"/>
                  <a:pt x="11216" y="4222"/>
                  <a:pt x="10460" y="4222"/>
                </a:cubicBezTo>
                <a:cubicBezTo>
                  <a:pt x="9735" y="4222"/>
                  <a:pt x="9105" y="4852"/>
                  <a:pt x="9105" y="5576"/>
                </a:cubicBezTo>
                <a:cubicBezTo>
                  <a:pt x="9105" y="6206"/>
                  <a:pt x="9515" y="6774"/>
                  <a:pt x="10113" y="6931"/>
                </a:cubicBezTo>
                <a:lnTo>
                  <a:pt x="10113" y="7467"/>
                </a:lnTo>
                <a:cubicBezTo>
                  <a:pt x="10113" y="9136"/>
                  <a:pt x="8727" y="11090"/>
                  <a:pt x="7152" y="11090"/>
                </a:cubicBezTo>
                <a:cubicBezTo>
                  <a:pt x="5577" y="11090"/>
                  <a:pt x="4316" y="9893"/>
                  <a:pt x="4253" y="8349"/>
                </a:cubicBezTo>
                <a:lnTo>
                  <a:pt x="4947" y="8349"/>
                </a:lnTo>
                <a:cubicBezTo>
                  <a:pt x="5143" y="9193"/>
                  <a:pt x="5842" y="9760"/>
                  <a:pt x="6640" y="9760"/>
                </a:cubicBezTo>
                <a:cubicBezTo>
                  <a:pt x="6736" y="9760"/>
                  <a:pt x="6833" y="9752"/>
                  <a:pt x="6931" y="9735"/>
                </a:cubicBezTo>
                <a:cubicBezTo>
                  <a:pt x="7750" y="9609"/>
                  <a:pt x="8381" y="8821"/>
                  <a:pt x="8381" y="7971"/>
                </a:cubicBezTo>
                <a:lnTo>
                  <a:pt x="8381" y="3182"/>
                </a:lnTo>
                <a:cubicBezTo>
                  <a:pt x="8381" y="3024"/>
                  <a:pt x="8412" y="2867"/>
                  <a:pt x="8507" y="2709"/>
                </a:cubicBezTo>
                <a:cubicBezTo>
                  <a:pt x="8727" y="3182"/>
                  <a:pt x="9231" y="3560"/>
                  <a:pt x="9767" y="3560"/>
                </a:cubicBezTo>
                <a:cubicBezTo>
                  <a:pt x="10460" y="3560"/>
                  <a:pt x="11846" y="2993"/>
                  <a:pt x="11846" y="2174"/>
                </a:cubicBezTo>
                <a:cubicBezTo>
                  <a:pt x="11846" y="1292"/>
                  <a:pt x="10460" y="788"/>
                  <a:pt x="9767" y="788"/>
                </a:cubicBezTo>
                <a:cubicBezTo>
                  <a:pt x="9137" y="788"/>
                  <a:pt x="8570" y="1229"/>
                  <a:pt x="8412" y="1827"/>
                </a:cubicBezTo>
                <a:cubicBezTo>
                  <a:pt x="7940" y="2142"/>
                  <a:pt x="7687" y="2646"/>
                  <a:pt x="7687" y="3245"/>
                </a:cubicBezTo>
                <a:lnTo>
                  <a:pt x="7687" y="8002"/>
                </a:lnTo>
                <a:cubicBezTo>
                  <a:pt x="7687" y="8538"/>
                  <a:pt x="7309" y="9010"/>
                  <a:pt x="6805" y="9105"/>
                </a:cubicBezTo>
                <a:cubicBezTo>
                  <a:pt x="6755" y="9111"/>
                  <a:pt x="6705" y="9114"/>
                  <a:pt x="6654" y="9114"/>
                </a:cubicBezTo>
                <a:cubicBezTo>
                  <a:pt x="6204" y="9114"/>
                  <a:pt x="5781" y="8859"/>
                  <a:pt x="5640" y="8349"/>
                </a:cubicBezTo>
                <a:cubicBezTo>
                  <a:pt x="6364" y="8160"/>
                  <a:pt x="6963" y="7498"/>
                  <a:pt x="6963" y="6648"/>
                </a:cubicBezTo>
                <a:lnTo>
                  <a:pt x="6963" y="2079"/>
                </a:lnTo>
                <a:cubicBezTo>
                  <a:pt x="6963" y="945"/>
                  <a:pt x="6018" y="0"/>
                  <a:pt x="488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671" name="Google Shape;6133;p71">
            <a:extLst>
              <a:ext uri="{FF2B5EF4-FFF2-40B4-BE49-F238E27FC236}">
                <a16:creationId xmlns:a16="http://schemas.microsoft.com/office/drawing/2014/main" id="{40C5FFD9-CCBC-694A-3BFF-8223A65CA685}"/>
              </a:ext>
            </a:extLst>
          </p:cNvPr>
          <p:cNvGrpSpPr/>
          <p:nvPr/>
        </p:nvGrpSpPr>
        <p:grpSpPr>
          <a:xfrm>
            <a:off x="7706324" y="4530773"/>
            <a:ext cx="385385" cy="470444"/>
            <a:chOff x="-24694925" y="3518700"/>
            <a:chExt cx="242625" cy="296175"/>
          </a:xfrm>
          <a:solidFill>
            <a:schemeClr val="tx1"/>
          </a:solidFill>
        </p:grpSpPr>
        <p:sp>
          <p:nvSpPr>
            <p:cNvPr id="672" name="Google Shape;6134;p71">
              <a:extLst>
                <a:ext uri="{FF2B5EF4-FFF2-40B4-BE49-F238E27FC236}">
                  <a16:creationId xmlns:a16="http://schemas.microsoft.com/office/drawing/2014/main" id="{00EE4F48-F2FA-81C3-C3BD-4ABBF1AFF226}"/>
                </a:ext>
              </a:extLst>
            </p:cNvPr>
            <p:cNvSpPr/>
            <p:nvPr/>
          </p:nvSpPr>
          <p:spPr>
            <a:xfrm>
              <a:off x="-24694925" y="3572250"/>
              <a:ext cx="104000" cy="112650"/>
            </a:xfrm>
            <a:custGeom>
              <a:avLst/>
              <a:gdLst/>
              <a:ahLst/>
              <a:cxnLst/>
              <a:rect l="l" t="t" r="r" b="b"/>
              <a:pathLst>
                <a:path w="4160" h="4506" extrusionOk="0">
                  <a:moveTo>
                    <a:pt x="2080" y="1"/>
                  </a:moveTo>
                  <a:cubicBezTo>
                    <a:pt x="946" y="1"/>
                    <a:pt x="1" y="946"/>
                    <a:pt x="1" y="2080"/>
                  </a:cubicBezTo>
                  <a:lnTo>
                    <a:pt x="1" y="4506"/>
                  </a:lnTo>
                  <a:lnTo>
                    <a:pt x="4160" y="4506"/>
                  </a:lnTo>
                  <a:lnTo>
                    <a:pt x="4160" y="2080"/>
                  </a:lnTo>
                  <a:cubicBezTo>
                    <a:pt x="4160" y="946"/>
                    <a:pt x="3214" y="1"/>
                    <a:pt x="208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3" name="Google Shape;6135;p71">
              <a:extLst>
                <a:ext uri="{FF2B5EF4-FFF2-40B4-BE49-F238E27FC236}">
                  <a16:creationId xmlns:a16="http://schemas.microsoft.com/office/drawing/2014/main" id="{123A54FE-7FAB-8FCA-ECEB-4339494D85BA}"/>
                </a:ext>
              </a:extLst>
            </p:cNvPr>
            <p:cNvSpPr/>
            <p:nvPr/>
          </p:nvSpPr>
          <p:spPr>
            <a:xfrm>
              <a:off x="-24556300" y="3648650"/>
              <a:ext cx="104000" cy="113450"/>
            </a:xfrm>
            <a:custGeom>
              <a:avLst/>
              <a:gdLst/>
              <a:ahLst/>
              <a:cxnLst/>
              <a:rect l="l" t="t" r="r" b="b"/>
              <a:pathLst>
                <a:path w="4160" h="4538" extrusionOk="0">
                  <a:moveTo>
                    <a:pt x="1" y="1"/>
                  </a:moveTo>
                  <a:lnTo>
                    <a:pt x="1" y="2458"/>
                  </a:lnTo>
                  <a:cubicBezTo>
                    <a:pt x="1" y="3592"/>
                    <a:pt x="946" y="4537"/>
                    <a:pt x="2080" y="4537"/>
                  </a:cubicBezTo>
                  <a:cubicBezTo>
                    <a:pt x="3246" y="4537"/>
                    <a:pt x="4160" y="3592"/>
                    <a:pt x="4160" y="2458"/>
                  </a:cubicBezTo>
                  <a:lnTo>
                    <a:pt x="41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4" name="Google Shape;6136;p71">
              <a:extLst>
                <a:ext uri="{FF2B5EF4-FFF2-40B4-BE49-F238E27FC236}">
                  <a16:creationId xmlns:a16="http://schemas.microsoft.com/office/drawing/2014/main" id="{99EAF217-9BF3-9024-882B-0628A6CB6E89}"/>
                </a:ext>
              </a:extLst>
            </p:cNvPr>
            <p:cNvSpPr/>
            <p:nvPr/>
          </p:nvSpPr>
          <p:spPr>
            <a:xfrm>
              <a:off x="-24694925" y="3702200"/>
              <a:ext cx="104000" cy="112675"/>
            </a:xfrm>
            <a:custGeom>
              <a:avLst/>
              <a:gdLst/>
              <a:ahLst/>
              <a:cxnLst/>
              <a:rect l="l" t="t" r="r" b="b"/>
              <a:pathLst>
                <a:path w="4160" h="4507" extrusionOk="0">
                  <a:moveTo>
                    <a:pt x="1734" y="694"/>
                  </a:moveTo>
                  <a:cubicBezTo>
                    <a:pt x="1923" y="694"/>
                    <a:pt x="2080" y="852"/>
                    <a:pt x="2080" y="1041"/>
                  </a:cubicBezTo>
                  <a:lnTo>
                    <a:pt x="2080" y="2427"/>
                  </a:lnTo>
                  <a:cubicBezTo>
                    <a:pt x="2269" y="2427"/>
                    <a:pt x="2427" y="2584"/>
                    <a:pt x="2427" y="2773"/>
                  </a:cubicBezTo>
                  <a:cubicBezTo>
                    <a:pt x="2427" y="2962"/>
                    <a:pt x="2269" y="3120"/>
                    <a:pt x="2080" y="3120"/>
                  </a:cubicBezTo>
                  <a:cubicBezTo>
                    <a:pt x="1702" y="3120"/>
                    <a:pt x="1356" y="2805"/>
                    <a:pt x="1356" y="2427"/>
                  </a:cubicBezTo>
                  <a:lnTo>
                    <a:pt x="1356" y="1041"/>
                  </a:lnTo>
                  <a:cubicBezTo>
                    <a:pt x="1356" y="852"/>
                    <a:pt x="1513" y="694"/>
                    <a:pt x="1734" y="694"/>
                  </a:cubicBezTo>
                  <a:close/>
                  <a:moveTo>
                    <a:pt x="1" y="1"/>
                  </a:moveTo>
                  <a:lnTo>
                    <a:pt x="1" y="2427"/>
                  </a:lnTo>
                  <a:cubicBezTo>
                    <a:pt x="1" y="3561"/>
                    <a:pt x="946" y="4506"/>
                    <a:pt x="2080" y="4506"/>
                  </a:cubicBezTo>
                  <a:cubicBezTo>
                    <a:pt x="3214" y="4506"/>
                    <a:pt x="4160" y="3561"/>
                    <a:pt x="4160" y="2427"/>
                  </a:cubicBezTo>
                  <a:lnTo>
                    <a:pt x="41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5" name="Google Shape;6137;p71">
              <a:extLst>
                <a:ext uri="{FF2B5EF4-FFF2-40B4-BE49-F238E27FC236}">
                  <a16:creationId xmlns:a16="http://schemas.microsoft.com/office/drawing/2014/main" id="{46E6BAA3-A607-15A3-1F30-C263DED34A37}"/>
                </a:ext>
              </a:extLst>
            </p:cNvPr>
            <p:cNvSpPr/>
            <p:nvPr/>
          </p:nvSpPr>
          <p:spPr>
            <a:xfrm>
              <a:off x="-24556300" y="3518700"/>
              <a:ext cx="104000" cy="113425"/>
            </a:xfrm>
            <a:custGeom>
              <a:avLst/>
              <a:gdLst/>
              <a:ahLst/>
              <a:cxnLst/>
              <a:rect l="l" t="t" r="r" b="b"/>
              <a:pathLst>
                <a:path w="4160" h="4537" extrusionOk="0">
                  <a:moveTo>
                    <a:pt x="2049" y="1387"/>
                  </a:moveTo>
                  <a:cubicBezTo>
                    <a:pt x="2427" y="1387"/>
                    <a:pt x="2742" y="1702"/>
                    <a:pt x="2742" y="2080"/>
                  </a:cubicBezTo>
                  <a:lnTo>
                    <a:pt x="2742" y="3466"/>
                  </a:lnTo>
                  <a:cubicBezTo>
                    <a:pt x="2742" y="3655"/>
                    <a:pt x="2584" y="3812"/>
                    <a:pt x="2395" y="3812"/>
                  </a:cubicBezTo>
                  <a:cubicBezTo>
                    <a:pt x="2206" y="3812"/>
                    <a:pt x="2049" y="3655"/>
                    <a:pt x="2049" y="3466"/>
                  </a:cubicBezTo>
                  <a:lnTo>
                    <a:pt x="2049" y="2080"/>
                  </a:lnTo>
                  <a:cubicBezTo>
                    <a:pt x="1860" y="2080"/>
                    <a:pt x="1702" y="1922"/>
                    <a:pt x="1702" y="1733"/>
                  </a:cubicBezTo>
                  <a:cubicBezTo>
                    <a:pt x="1702" y="1544"/>
                    <a:pt x="1860" y="1387"/>
                    <a:pt x="2049" y="1387"/>
                  </a:cubicBezTo>
                  <a:close/>
                  <a:moveTo>
                    <a:pt x="2080" y="0"/>
                  </a:moveTo>
                  <a:cubicBezTo>
                    <a:pt x="946" y="0"/>
                    <a:pt x="1" y="945"/>
                    <a:pt x="1" y="2080"/>
                  </a:cubicBezTo>
                  <a:lnTo>
                    <a:pt x="1" y="4537"/>
                  </a:lnTo>
                  <a:lnTo>
                    <a:pt x="4160" y="4537"/>
                  </a:lnTo>
                  <a:lnTo>
                    <a:pt x="4160" y="2080"/>
                  </a:lnTo>
                  <a:cubicBezTo>
                    <a:pt x="4160" y="945"/>
                    <a:pt x="3214" y="0"/>
                    <a:pt x="20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76" name="Google Shape;6138;p71">
            <a:extLst>
              <a:ext uri="{FF2B5EF4-FFF2-40B4-BE49-F238E27FC236}">
                <a16:creationId xmlns:a16="http://schemas.microsoft.com/office/drawing/2014/main" id="{485B23BC-E10F-BD13-E456-91B3246B4ED4}"/>
              </a:ext>
            </a:extLst>
          </p:cNvPr>
          <p:cNvGrpSpPr/>
          <p:nvPr/>
        </p:nvGrpSpPr>
        <p:grpSpPr>
          <a:xfrm>
            <a:off x="7705707" y="5130810"/>
            <a:ext cx="386616" cy="470444"/>
            <a:chOff x="-24709100" y="3888875"/>
            <a:chExt cx="243400" cy="296175"/>
          </a:xfrm>
          <a:solidFill>
            <a:schemeClr val="tx1"/>
          </a:solidFill>
        </p:grpSpPr>
        <p:sp>
          <p:nvSpPr>
            <p:cNvPr id="677" name="Google Shape;6139;p71">
              <a:extLst>
                <a:ext uri="{FF2B5EF4-FFF2-40B4-BE49-F238E27FC236}">
                  <a16:creationId xmlns:a16="http://schemas.microsoft.com/office/drawing/2014/main" id="{708F924A-DE27-1FB4-AF53-ADAA4EB80243}"/>
                </a:ext>
              </a:extLst>
            </p:cNvPr>
            <p:cNvSpPr/>
            <p:nvPr/>
          </p:nvSpPr>
          <p:spPr>
            <a:xfrm>
              <a:off x="-24587800" y="3888875"/>
              <a:ext cx="105575" cy="227650"/>
            </a:xfrm>
            <a:custGeom>
              <a:avLst/>
              <a:gdLst/>
              <a:ahLst/>
              <a:cxnLst/>
              <a:rect l="l" t="t" r="r" b="b"/>
              <a:pathLst>
                <a:path w="4223" h="9106" extrusionOk="0">
                  <a:moveTo>
                    <a:pt x="2836" y="662"/>
                  </a:moveTo>
                  <a:lnTo>
                    <a:pt x="2836" y="1387"/>
                  </a:lnTo>
                  <a:lnTo>
                    <a:pt x="2143" y="1387"/>
                  </a:lnTo>
                  <a:lnTo>
                    <a:pt x="2143" y="662"/>
                  </a:lnTo>
                  <a:close/>
                  <a:moveTo>
                    <a:pt x="1072" y="4884"/>
                  </a:moveTo>
                  <a:cubicBezTo>
                    <a:pt x="1261" y="4884"/>
                    <a:pt x="1418" y="5041"/>
                    <a:pt x="1418" y="5230"/>
                  </a:cubicBezTo>
                  <a:cubicBezTo>
                    <a:pt x="1418" y="5451"/>
                    <a:pt x="1261" y="5608"/>
                    <a:pt x="1072" y="5608"/>
                  </a:cubicBezTo>
                  <a:cubicBezTo>
                    <a:pt x="851" y="5608"/>
                    <a:pt x="694" y="5451"/>
                    <a:pt x="694" y="5230"/>
                  </a:cubicBezTo>
                  <a:cubicBezTo>
                    <a:pt x="694" y="5041"/>
                    <a:pt x="851" y="4884"/>
                    <a:pt x="1072" y="4884"/>
                  </a:cubicBezTo>
                  <a:close/>
                  <a:moveTo>
                    <a:pt x="3498" y="6302"/>
                  </a:moveTo>
                  <a:lnTo>
                    <a:pt x="3498" y="6648"/>
                  </a:lnTo>
                  <a:cubicBezTo>
                    <a:pt x="3498" y="6869"/>
                    <a:pt x="3340" y="6995"/>
                    <a:pt x="3151" y="6995"/>
                  </a:cubicBezTo>
                  <a:lnTo>
                    <a:pt x="1765" y="6995"/>
                  </a:lnTo>
                  <a:cubicBezTo>
                    <a:pt x="1576" y="6995"/>
                    <a:pt x="1418" y="6869"/>
                    <a:pt x="1418" y="6648"/>
                  </a:cubicBezTo>
                  <a:lnTo>
                    <a:pt x="1418" y="6302"/>
                  </a:lnTo>
                  <a:close/>
                  <a:moveTo>
                    <a:pt x="1072" y="1"/>
                  </a:moveTo>
                  <a:cubicBezTo>
                    <a:pt x="851" y="1"/>
                    <a:pt x="694" y="158"/>
                    <a:pt x="694" y="347"/>
                  </a:cubicBezTo>
                  <a:cubicBezTo>
                    <a:pt x="694" y="568"/>
                    <a:pt x="851" y="725"/>
                    <a:pt x="1072" y="725"/>
                  </a:cubicBezTo>
                  <a:lnTo>
                    <a:pt x="1418" y="725"/>
                  </a:lnTo>
                  <a:lnTo>
                    <a:pt x="1418" y="1450"/>
                  </a:lnTo>
                  <a:cubicBezTo>
                    <a:pt x="1009" y="1576"/>
                    <a:pt x="694" y="1985"/>
                    <a:pt x="694" y="2458"/>
                  </a:cubicBezTo>
                  <a:lnTo>
                    <a:pt x="694" y="4285"/>
                  </a:lnTo>
                  <a:cubicBezTo>
                    <a:pt x="316" y="4443"/>
                    <a:pt x="1" y="4821"/>
                    <a:pt x="1" y="5293"/>
                  </a:cubicBezTo>
                  <a:cubicBezTo>
                    <a:pt x="1" y="5703"/>
                    <a:pt x="284" y="6112"/>
                    <a:pt x="694" y="6270"/>
                  </a:cubicBezTo>
                  <a:lnTo>
                    <a:pt x="694" y="6648"/>
                  </a:lnTo>
                  <a:cubicBezTo>
                    <a:pt x="694" y="7089"/>
                    <a:pt x="977" y="7499"/>
                    <a:pt x="1418" y="7656"/>
                  </a:cubicBezTo>
                  <a:lnTo>
                    <a:pt x="1418" y="8759"/>
                  </a:lnTo>
                  <a:cubicBezTo>
                    <a:pt x="1418" y="8948"/>
                    <a:pt x="1576" y="9105"/>
                    <a:pt x="1765" y="9105"/>
                  </a:cubicBezTo>
                  <a:lnTo>
                    <a:pt x="3151" y="9105"/>
                  </a:lnTo>
                  <a:cubicBezTo>
                    <a:pt x="3340" y="9105"/>
                    <a:pt x="3498" y="8948"/>
                    <a:pt x="3498" y="8759"/>
                  </a:cubicBezTo>
                  <a:lnTo>
                    <a:pt x="3498" y="7656"/>
                  </a:lnTo>
                  <a:cubicBezTo>
                    <a:pt x="3907" y="7499"/>
                    <a:pt x="4222" y="7121"/>
                    <a:pt x="4222" y="6648"/>
                  </a:cubicBezTo>
                  <a:lnTo>
                    <a:pt x="4222" y="5955"/>
                  </a:lnTo>
                  <a:lnTo>
                    <a:pt x="4222" y="2458"/>
                  </a:lnTo>
                  <a:cubicBezTo>
                    <a:pt x="4222" y="2017"/>
                    <a:pt x="3939" y="1607"/>
                    <a:pt x="3498" y="1450"/>
                  </a:cubicBezTo>
                  <a:lnTo>
                    <a:pt x="3498" y="725"/>
                  </a:lnTo>
                  <a:lnTo>
                    <a:pt x="3876" y="725"/>
                  </a:lnTo>
                  <a:cubicBezTo>
                    <a:pt x="4065" y="725"/>
                    <a:pt x="4222" y="568"/>
                    <a:pt x="4222" y="347"/>
                  </a:cubicBezTo>
                  <a:cubicBezTo>
                    <a:pt x="4222" y="158"/>
                    <a:pt x="4065" y="1"/>
                    <a:pt x="387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8" name="Google Shape;6140;p71">
              <a:extLst>
                <a:ext uri="{FF2B5EF4-FFF2-40B4-BE49-F238E27FC236}">
                  <a16:creationId xmlns:a16="http://schemas.microsoft.com/office/drawing/2014/main" id="{8595DE0D-8FFF-FF1F-7700-DC5DA684EABE}"/>
                </a:ext>
              </a:extLst>
            </p:cNvPr>
            <p:cNvSpPr/>
            <p:nvPr/>
          </p:nvSpPr>
          <p:spPr>
            <a:xfrm>
              <a:off x="-24536600" y="4132250"/>
              <a:ext cx="70900" cy="17350"/>
            </a:xfrm>
            <a:custGeom>
              <a:avLst/>
              <a:gdLst/>
              <a:ahLst/>
              <a:cxnLst/>
              <a:rect l="l" t="t" r="r" b="b"/>
              <a:pathLst>
                <a:path w="2836" h="694" extrusionOk="0">
                  <a:moveTo>
                    <a:pt x="0" y="1"/>
                  </a:moveTo>
                  <a:lnTo>
                    <a:pt x="347" y="694"/>
                  </a:lnTo>
                  <a:lnTo>
                    <a:pt x="2489" y="694"/>
                  </a:lnTo>
                  <a:cubicBezTo>
                    <a:pt x="2678" y="694"/>
                    <a:pt x="2836" y="536"/>
                    <a:pt x="2836" y="347"/>
                  </a:cubicBezTo>
                  <a:cubicBezTo>
                    <a:pt x="2836" y="158"/>
                    <a:pt x="2678" y="1"/>
                    <a:pt x="24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9" name="Google Shape;6141;p71">
              <a:extLst>
                <a:ext uri="{FF2B5EF4-FFF2-40B4-BE49-F238E27FC236}">
                  <a16:creationId xmlns:a16="http://schemas.microsoft.com/office/drawing/2014/main" id="{206C23FF-DCFE-BCC0-2A58-1B16B16062D4}"/>
                </a:ext>
              </a:extLst>
            </p:cNvPr>
            <p:cNvSpPr/>
            <p:nvPr/>
          </p:nvSpPr>
          <p:spPr>
            <a:xfrm>
              <a:off x="-24709100" y="3963700"/>
              <a:ext cx="208750" cy="221350"/>
            </a:xfrm>
            <a:custGeom>
              <a:avLst/>
              <a:gdLst/>
              <a:ahLst/>
              <a:cxnLst/>
              <a:rect l="l" t="t" r="r" b="b"/>
              <a:pathLst>
                <a:path w="8350" h="8854" extrusionOk="0">
                  <a:moveTo>
                    <a:pt x="4884" y="1"/>
                  </a:moveTo>
                  <a:cubicBezTo>
                    <a:pt x="2931" y="473"/>
                    <a:pt x="1419" y="2237"/>
                    <a:pt x="1419" y="4380"/>
                  </a:cubicBezTo>
                  <a:lnTo>
                    <a:pt x="1419" y="8192"/>
                  </a:lnTo>
                  <a:lnTo>
                    <a:pt x="410" y="8192"/>
                  </a:lnTo>
                  <a:cubicBezTo>
                    <a:pt x="389" y="8189"/>
                    <a:pt x="368" y="8188"/>
                    <a:pt x="347" y="8188"/>
                  </a:cubicBezTo>
                  <a:cubicBezTo>
                    <a:pt x="132" y="8188"/>
                    <a:pt x="1" y="8334"/>
                    <a:pt x="1" y="8507"/>
                  </a:cubicBezTo>
                  <a:cubicBezTo>
                    <a:pt x="1" y="8696"/>
                    <a:pt x="158" y="8853"/>
                    <a:pt x="347" y="8853"/>
                  </a:cubicBezTo>
                  <a:lnTo>
                    <a:pt x="8003" y="8853"/>
                  </a:lnTo>
                  <a:cubicBezTo>
                    <a:pt x="8192" y="8853"/>
                    <a:pt x="8350" y="8696"/>
                    <a:pt x="8350" y="8507"/>
                  </a:cubicBezTo>
                  <a:cubicBezTo>
                    <a:pt x="8350" y="8318"/>
                    <a:pt x="8192" y="8160"/>
                    <a:pt x="8003" y="8160"/>
                  </a:cubicBezTo>
                  <a:lnTo>
                    <a:pt x="6806" y="8160"/>
                  </a:lnTo>
                  <a:lnTo>
                    <a:pt x="6239" y="6963"/>
                  </a:lnTo>
                  <a:cubicBezTo>
                    <a:pt x="6207" y="6869"/>
                    <a:pt x="6018" y="6774"/>
                    <a:pt x="5924" y="6774"/>
                  </a:cubicBezTo>
                  <a:lnTo>
                    <a:pt x="4191" y="6774"/>
                  </a:lnTo>
                  <a:lnTo>
                    <a:pt x="4191" y="3655"/>
                  </a:lnTo>
                  <a:cubicBezTo>
                    <a:pt x="4191" y="3435"/>
                    <a:pt x="4254" y="3245"/>
                    <a:pt x="4380" y="3088"/>
                  </a:cubicBezTo>
                  <a:cubicBezTo>
                    <a:pt x="4254" y="2836"/>
                    <a:pt x="4191" y="2552"/>
                    <a:pt x="4191" y="2300"/>
                  </a:cubicBezTo>
                  <a:cubicBezTo>
                    <a:pt x="4191" y="1733"/>
                    <a:pt x="4443" y="1229"/>
                    <a:pt x="4884" y="914"/>
                  </a:cubicBezTo>
                  <a:lnTo>
                    <a:pt x="488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80" name="Google Shape;6142;p71">
            <a:extLst>
              <a:ext uri="{FF2B5EF4-FFF2-40B4-BE49-F238E27FC236}">
                <a16:creationId xmlns:a16="http://schemas.microsoft.com/office/drawing/2014/main" id="{2C9303C4-0297-1347-0C5E-5331188E5743}"/>
              </a:ext>
            </a:extLst>
          </p:cNvPr>
          <p:cNvGrpSpPr/>
          <p:nvPr/>
        </p:nvGrpSpPr>
        <p:grpSpPr>
          <a:xfrm>
            <a:off x="10639040" y="3894361"/>
            <a:ext cx="475408" cy="466076"/>
            <a:chOff x="-22863675" y="3131775"/>
            <a:chExt cx="299300" cy="293425"/>
          </a:xfrm>
          <a:solidFill>
            <a:schemeClr val="tx1"/>
          </a:solidFill>
        </p:grpSpPr>
        <p:sp>
          <p:nvSpPr>
            <p:cNvPr id="681" name="Google Shape;6143;p71">
              <a:extLst>
                <a:ext uri="{FF2B5EF4-FFF2-40B4-BE49-F238E27FC236}">
                  <a16:creationId xmlns:a16="http://schemas.microsoft.com/office/drawing/2014/main" id="{7B1480CF-1544-B302-2F12-8E31CAE1D2BD}"/>
                </a:ext>
              </a:extLst>
            </p:cNvPr>
            <p:cNvSpPr/>
            <p:nvPr/>
          </p:nvSpPr>
          <p:spPr>
            <a:xfrm>
              <a:off x="-22863675" y="3131775"/>
              <a:ext cx="299300" cy="293425"/>
            </a:xfrm>
            <a:custGeom>
              <a:avLst/>
              <a:gdLst/>
              <a:ahLst/>
              <a:cxnLst/>
              <a:rect l="l" t="t" r="r" b="b"/>
              <a:pathLst>
                <a:path w="11972" h="11737" extrusionOk="0">
                  <a:moveTo>
                    <a:pt x="3214" y="5522"/>
                  </a:moveTo>
                  <a:cubicBezTo>
                    <a:pt x="3403" y="5522"/>
                    <a:pt x="3560" y="5679"/>
                    <a:pt x="3560" y="5868"/>
                  </a:cubicBezTo>
                  <a:cubicBezTo>
                    <a:pt x="3560" y="6057"/>
                    <a:pt x="3403" y="6215"/>
                    <a:pt x="3214" y="6215"/>
                  </a:cubicBezTo>
                  <a:cubicBezTo>
                    <a:pt x="3024" y="6215"/>
                    <a:pt x="2867" y="6057"/>
                    <a:pt x="2867" y="5868"/>
                  </a:cubicBezTo>
                  <a:cubicBezTo>
                    <a:pt x="2867" y="5679"/>
                    <a:pt x="3024" y="5522"/>
                    <a:pt x="3214" y="5522"/>
                  </a:cubicBezTo>
                  <a:close/>
                  <a:moveTo>
                    <a:pt x="5986" y="2749"/>
                  </a:moveTo>
                  <a:cubicBezTo>
                    <a:pt x="6931" y="2749"/>
                    <a:pt x="7719" y="3537"/>
                    <a:pt x="7719" y="4482"/>
                  </a:cubicBezTo>
                  <a:cubicBezTo>
                    <a:pt x="7719" y="5427"/>
                    <a:pt x="6963" y="6215"/>
                    <a:pt x="5986" y="6215"/>
                  </a:cubicBezTo>
                  <a:cubicBezTo>
                    <a:pt x="5041" y="6215"/>
                    <a:pt x="4253" y="5427"/>
                    <a:pt x="4253" y="4482"/>
                  </a:cubicBezTo>
                  <a:cubicBezTo>
                    <a:pt x="4253" y="3537"/>
                    <a:pt x="5041" y="2749"/>
                    <a:pt x="5986" y="2749"/>
                  </a:cubicBezTo>
                  <a:close/>
                  <a:moveTo>
                    <a:pt x="8790" y="5522"/>
                  </a:moveTo>
                  <a:cubicBezTo>
                    <a:pt x="8979" y="5522"/>
                    <a:pt x="9136" y="5679"/>
                    <a:pt x="9136" y="5868"/>
                  </a:cubicBezTo>
                  <a:cubicBezTo>
                    <a:pt x="9136" y="6057"/>
                    <a:pt x="8979" y="6215"/>
                    <a:pt x="8790" y="6215"/>
                  </a:cubicBezTo>
                  <a:cubicBezTo>
                    <a:pt x="8569" y="6215"/>
                    <a:pt x="8412" y="6057"/>
                    <a:pt x="8412" y="5868"/>
                  </a:cubicBezTo>
                  <a:cubicBezTo>
                    <a:pt x="8412" y="5679"/>
                    <a:pt x="8569" y="5522"/>
                    <a:pt x="8790" y="5522"/>
                  </a:cubicBezTo>
                  <a:close/>
                  <a:moveTo>
                    <a:pt x="4600" y="7601"/>
                  </a:moveTo>
                  <a:cubicBezTo>
                    <a:pt x="4789" y="7601"/>
                    <a:pt x="4946" y="7759"/>
                    <a:pt x="4946" y="7948"/>
                  </a:cubicBezTo>
                  <a:cubicBezTo>
                    <a:pt x="4946" y="8168"/>
                    <a:pt x="4789" y="8326"/>
                    <a:pt x="4600" y="8326"/>
                  </a:cubicBezTo>
                  <a:cubicBezTo>
                    <a:pt x="4411" y="8326"/>
                    <a:pt x="4253" y="8168"/>
                    <a:pt x="4253" y="7948"/>
                  </a:cubicBezTo>
                  <a:cubicBezTo>
                    <a:pt x="4253" y="7759"/>
                    <a:pt x="4411" y="7601"/>
                    <a:pt x="4600" y="7601"/>
                  </a:cubicBezTo>
                  <a:close/>
                  <a:moveTo>
                    <a:pt x="6679" y="6939"/>
                  </a:moveTo>
                  <a:cubicBezTo>
                    <a:pt x="7278" y="6939"/>
                    <a:pt x="7719" y="7412"/>
                    <a:pt x="7719" y="7948"/>
                  </a:cubicBezTo>
                  <a:cubicBezTo>
                    <a:pt x="7719" y="8515"/>
                    <a:pt x="7246" y="8987"/>
                    <a:pt x="6679" y="8987"/>
                  </a:cubicBezTo>
                  <a:cubicBezTo>
                    <a:pt x="6080" y="8987"/>
                    <a:pt x="5671" y="8515"/>
                    <a:pt x="5671" y="7948"/>
                  </a:cubicBezTo>
                  <a:cubicBezTo>
                    <a:pt x="5671" y="7412"/>
                    <a:pt x="6143" y="6939"/>
                    <a:pt x="6679" y="6939"/>
                  </a:cubicBezTo>
                  <a:close/>
                  <a:moveTo>
                    <a:pt x="5309" y="1"/>
                  </a:moveTo>
                  <a:cubicBezTo>
                    <a:pt x="5222" y="1"/>
                    <a:pt x="5135" y="24"/>
                    <a:pt x="5072" y="71"/>
                  </a:cubicBezTo>
                  <a:cubicBezTo>
                    <a:pt x="4946" y="197"/>
                    <a:pt x="4946" y="449"/>
                    <a:pt x="5072" y="544"/>
                  </a:cubicBezTo>
                  <a:cubicBezTo>
                    <a:pt x="5356" y="828"/>
                    <a:pt x="5545" y="1080"/>
                    <a:pt x="5639" y="1363"/>
                  </a:cubicBezTo>
                  <a:cubicBezTo>
                    <a:pt x="5356" y="1426"/>
                    <a:pt x="5041" y="1458"/>
                    <a:pt x="4757" y="1552"/>
                  </a:cubicBezTo>
                  <a:cubicBezTo>
                    <a:pt x="4474" y="1017"/>
                    <a:pt x="4096" y="796"/>
                    <a:pt x="3592" y="576"/>
                  </a:cubicBezTo>
                  <a:cubicBezTo>
                    <a:pt x="3552" y="560"/>
                    <a:pt x="3507" y="552"/>
                    <a:pt x="3460" y="552"/>
                  </a:cubicBezTo>
                  <a:cubicBezTo>
                    <a:pt x="3320" y="552"/>
                    <a:pt x="3166" y="623"/>
                    <a:pt x="3119" y="765"/>
                  </a:cubicBezTo>
                  <a:cubicBezTo>
                    <a:pt x="3024" y="922"/>
                    <a:pt x="3119" y="1143"/>
                    <a:pt x="3277" y="1206"/>
                  </a:cubicBezTo>
                  <a:cubicBezTo>
                    <a:pt x="3623" y="1363"/>
                    <a:pt x="3907" y="1552"/>
                    <a:pt x="4064" y="1804"/>
                  </a:cubicBezTo>
                  <a:cubicBezTo>
                    <a:pt x="3781" y="1930"/>
                    <a:pt x="3529" y="2088"/>
                    <a:pt x="3308" y="2245"/>
                  </a:cubicBezTo>
                  <a:cubicBezTo>
                    <a:pt x="2867" y="1836"/>
                    <a:pt x="2394" y="1773"/>
                    <a:pt x="1890" y="1741"/>
                  </a:cubicBezTo>
                  <a:cubicBezTo>
                    <a:pt x="1701" y="1741"/>
                    <a:pt x="1544" y="1836"/>
                    <a:pt x="1481" y="2056"/>
                  </a:cubicBezTo>
                  <a:cubicBezTo>
                    <a:pt x="1481" y="2245"/>
                    <a:pt x="1607" y="2403"/>
                    <a:pt x="1796" y="2434"/>
                  </a:cubicBezTo>
                  <a:cubicBezTo>
                    <a:pt x="2205" y="2466"/>
                    <a:pt x="2489" y="2529"/>
                    <a:pt x="2741" y="2718"/>
                  </a:cubicBezTo>
                  <a:cubicBezTo>
                    <a:pt x="2552" y="2907"/>
                    <a:pt x="2363" y="3159"/>
                    <a:pt x="2205" y="3379"/>
                  </a:cubicBezTo>
                  <a:cubicBezTo>
                    <a:pt x="1949" y="3294"/>
                    <a:pt x="1725" y="3260"/>
                    <a:pt x="1508" y="3260"/>
                  </a:cubicBezTo>
                  <a:cubicBezTo>
                    <a:pt x="1243" y="3260"/>
                    <a:pt x="987" y="3310"/>
                    <a:pt x="693" y="3379"/>
                  </a:cubicBezTo>
                  <a:cubicBezTo>
                    <a:pt x="504" y="3411"/>
                    <a:pt x="441" y="3631"/>
                    <a:pt x="473" y="3821"/>
                  </a:cubicBezTo>
                  <a:cubicBezTo>
                    <a:pt x="498" y="3970"/>
                    <a:pt x="621" y="4060"/>
                    <a:pt x="781" y="4060"/>
                  </a:cubicBezTo>
                  <a:cubicBezTo>
                    <a:pt x="823" y="4060"/>
                    <a:pt x="868" y="4054"/>
                    <a:pt x="914" y="4041"/>
                  </a:cubicBezTo>
                  <a:cubicBezTo>
                    <a:pt x="1160" y="3979"/>
                    <a:pt x="1366" y="3931"/>
                    <a:pt x="1567" y="3931"/>
                  </a:cubicBezTo>
                  <a:cubicBezTo>
                    <a:pt x="1674" y="3931"/>
                    <a:pt x="1780" y="3945"/>
                    <a:pt x="1890" y="3978"/>
                  </a:cubicBezTo>
                  <a:cubicBezTo>
                    <a:pt x="1764" y="4262"/>
                    <a:pt x="1638" y="4514"/>
                    <a:pt x="1607" y="4797"/>
                  </a:cubicBezTo>
                  <a:cubicBezTo>
                    <a:pt x="1071" y="4797"/>
                    <a:pt x="630" y="4986"/>
                    <a:pt x="189" y="5301"/>
                  </a:cubicBezTo>
                  <a:cubicBezTo>
                    <a:pt x="32" y="5427"/>
                    <a:pt x="0" y="5616"/>
                    <a:pt x="126" y="5774"/>
                  </a:cubicBezTo>
                  <a:cubicBezTo>
                    <a:pt x="186" y="5874"/>
                    <a:pt x="296" y="5935"/>
                    <a:pt x="409" y="5935"/>
                  </a:cubicBezTo>
                  <a:cubicBezTo>
                    <a:pt x="474" y="5935"/>
                    <a:pt x="541" y="5915"/>
                    <a:pt x="599" y="5868"/>
                  </a:cubicBezTo>
                  <a:cubicBezTo>
                    <a:pt x="914" y="5616"/>
                    <a:pt x="1166" y="5459"/>
                    <a:pt x="1481" y="5459"/>
                  </a:cubicBezTo>
                  <a:cubicBezTo>
                    <a:pt x="1481" y="5585"/>
                    <a:pt x="1449" y="5742"/>
                    <a:pt x="1449" y="5868"/>
                  </a:cubicBezTo>
                  <a:cubicBezTo>
                    <a:pt x="1449" y="6026"/>
                    <a:pt x="1449" y="6183"/>
                    <a:pt x="1481" y="6341"/>
                  </a:cubicBezTo>
                  <a:cubicBezTo>
                    <a:pt x="945" y="6530"/>
                    <a:pt x="662" y="6876"/>
                    <a:pt x="347" y="7318"/>
                  </a:cubicBezTo>
                  <a:cubicBezTo>
                    <a:pt x="221" y="7475"/>
                    <a:pt x="284" y="7664"/>
                    <a:pt x="441" y="7790"/>
                  </a:cubicBezTo>
                  <a:cubicBezTo>
                    <a:pt x="507" y="7843"/>
                    <a:pt x="584" y="7868"/>
                    <a:pt x="658" y="7868"/>
                  </a:cubicBezTo>
                  <a:cubicBezTo>
                    <a:pt x="761" y="7868"/>
                    <a:pt x="859" y="7819"/>
                    <a:pt x="914" y="7727"/>
                  </a:cubicBezTo>
                  <a:cubicBezTo>
                    <a:pt x="1134" y="7349"/>
                    <a:pt x="1323" y="7129"/>
                    <a:pt x="1607" y="7002"/>
                  </a:cubicBezTo>
                  <a:cubicBezTo>
                    <a:pt x="1701" y="7286"/>
                    <a:pt x="1764" y="7570"/>
                    <a:pt x="1922" y="7822"/>
                  </a:cubicBezTo>
                  <a:cubicBezTo>
                    <a:pt x="1481" y="8200"/>
                    <a:pt x="1323" y="8609"/>
                    <a:pt x="1166" y="9145"/>
                  </a:cubicBezTo>
                  <a:cubicBezTo>
                    <a:pt x="1134" y="9334"/>
                    <a:pt x="1260" y="9523"/>
                    <a:pt x="1418" y="9554"/>
                  </a:cubicBezTo>
                  <a:cubicBezTo>
                    <a:pt x="1452" y="9566"/>
                    <a:pt x="1486" y="9571"/>
                    <a:pt x="1519" y="9571"/>
                  </a:cubicBezTo>
                  <a:cubicBezTo>
                    <a:pt x="1671" y="9571"/>
                    <a:pt x="1807" y="9463"/>
                    <a:pt x="1859" y="9334"/>
                  </a:cubicBezTo>
                  <a:cubicBezTo>
                    <a:pt x="1953" y="8924"/>
                    <a:pt x="2048" y="8672"/>
                    <a:pt x="2268" y="8420"/>
                  </a:cubicBezTo>
                  <a:cubicBezTo>
                    <a:pt x="2426" y="8672"/>
                    <a:pt x="2646" y="8893"/>
                    <a:pt x="2835" y="9082"/>
                  </a:cubicBezTo>
                  <a:cubicBezTo>
                    <a:pt x="2520" y="9554"/>
                    <a:pt x="2552" y="10027"/>
                    <a:pt x="2583" y="10594"/>
                  </a:cubicBezTo>
                  <a:cubicBezTo>
                    <a:pt x="2583" y="10783"/>
                    <a:pt x="2741" y="10909"/>
                    <a:pt x="2961" y="10909"/>
                  </a:cubicBezTo>
                  <a:lnTo>
                    <a:pt x="2993" y="10909"/>
                  </a:lnTo>
                  <a:cubicBezTo>
                    <a:pt x="3182" y="10909"/>
                    <a:pt x="3308" y="10720"/>
                    <a:pt x="3308" y="10500"/>
                  </a:cubicBezTo>
                  <a:cubicBezTo>
                    <a:pt x="3277" y="10090"/>
                    <a:pt x="3277" y="9806"/>
                    <a:pt x="3371" y="9523"/>
                  </a:cubicBezTo>
                  <a:cubicBezTo>
                    <a:pt x="3623" y="9680"/>
                    <a:pt x="3844" y="9838"/>
                    <a:pt x="4127" y="9964"/>
                  </a:cubicBezTo>
                  <a:cubicBezTo>
                    <a:pt x="4001" y="10500"/>
                    <a:pt x="4159" y="10941"/>
                    <a:pt x="4411" y="11445"/>
                  </a:cubicBezTo>
                  <a:cubicBezTo>
                    <a:pt x="4452" y="11589"/>
                    <a:pt x="4561" y="11652"/>
                    <a:pt x="4684" y="11652"/>
                  </a:cubicBezTo>
                  <a:cubicBezTo>
                    <a:pt x="4749" y="11652"/>
                    <a:pt x="4818" y="11635"/>
                    <a:pt x="4883" y="11602"/>
                  </a:cubicBezTo>
                  <a:cubicBezTo>
                    <a:pt x="5041" y="11539"/>
                    <a:pt x="5104" y="11350"/>
                    <a:pt x="5041" y="11130"/>
                  </a:cubicBezTo>
                  <a:cubicBezTo>
                    <a:pt x="4883" y="10783"/>
                    <a:pt x="4757" y="10500"/>
                    <a:pt x="4789" y="10184"/>
                  </a:cubicBezTo>
                  <a:lnTo>
                    <a:pt x="4789" y="10184"/>
                  </a:lnTo>
                  <a:cubicBezTo>
                    <a:pt x="5072" y="10279"/>
                    <a:pt x="5356" y="10311"/>
                    <a:pt x="5671" y="10342"/>
                  </a:cubicBezTo>
                  <a:cubicBezTo>
                    <a:pt x="5734" y="10909"/>
                    <a:pt x="6049" y="11256"/>
                    <a:pt x="6427" y="11665"/>
                  </a:cubicBezTo>
                  <a:cubicBezTo>
                    <a:pt x="6474" y="11712"/>
                    <a:pt x="6561" y="11736"/>
                    <a:pt x="6651" y="11736"/>
                  </a:cubicBezTo>
                  <a:cubicBezTo>
                    <a:pt x="6742" y="11736"/>
                    <a:pt x="6837" y="11712"/>
                    <a:pt x="6900" y="11665"/>
                  </a:cubicBezTo>
                  <a:cubicBezTo>
                    <a:pt x="6994" y="11539"/>
                    <a:pt x="6994" y="11287"/>
                    <a:pt x="6900" y="11193"/>
                  </a:cubicBezTo>
                  <a:cubicBezTo>
                    <a:pt x="6616" y="10909"/>
                    <a:pt x="6427" y="10657"/>
                    <a:pt x="6333" y="10342"/>
                  </a:cubicBezTo>
                  <a:cubicBezTo>
                    <a:pt x="6616" y="10311"/>
                    <a:pt x="6931" y="10279"/>
                    <a:pt x="7215" y="10184"/>
                  </a:cubicBezTo>
                  <a:cubicBezTo>
                    <a:pt x="7467" y="10720"/>
                    <a:pt x="7876" y="10941"/>
                    <a:pt x="8380" y="11130"/>
                  </a:cubicBezTo>
                  <a:cubicBezTo>
                    <a:pt x="8424" y="11156"/>
                    <a:pt x="8474" y="11167"/>
                    <a:pt x="8526" y="11167"/>
                  </a:cubicBezTo>
                  <a:cubicBezTo>
                    <a:pt x="8662" y="11167"/>
                    <a:pt x="8807" y="11086"/>
                    <a:pt x="8853" y="10972"/>
                  </a:cubicBezTo>
                  <a:cubicBezTo>
                    <a:pt x="8947" y="10815"/>
                    <a:pt x="8853" y="10594"/>
                    <a:pt x="8695" y="10500"/>
                  </a:cubicBezTo>
                  <a:cubicBezTo>
                    <a:pt x="8349" y="10374"/>
                    <a:pt x="8065" y="10184"/>
                    <a:pt x="7908" y="9932"/>
                  </a:cubicBezTo>
                  <a:cubicBezTo>
                    <a:pt x="8191" y="9806"/>
                    <a:pt x="8412" y="9649"/>
                    <a:pt x="8664" y="9491"/>
                  </a:cubicBezTo>
                  <a:cubicBezTo>
                    <a:pt x="9105" y="9901"/>
                    <a:pt x="9578" y="9964"/>
                    <a:pt x="10082" y="9995"/>
                  </a:cubicBezTo>
                  <a:lnTo>
                    <a:pt x="10113" y="9995"/>
                  </a:lnTo>
                  <a:cubicBezTo>
                    <a:pt x="10302" y="9995"/>
                    <a:pt x="10428" y="9869"/>
                    <a:pt x="10460" y="9680"/>
                  </a:cubicBezTo>
                  <a:cubicBezTo>
                    <a:pt x="10460" y="9491"/>
                    <a:pt x="10365" y="9334"/>
                    <a:pt x="10145" y="9302"/>
                  </a:cubicBezTo>
                  <a:cubicBezTo>
                    <a:pt x="9767" y="9239"/>
                    <a:pt x="9483" y="9208"/>
                    <a:pt x="9199" y="9019"/>
                  </a:cubicBezTo>
                  <a:cubicBezTo>
                    <a:pt x="9388" y="8830"/>
                    <a:pt x="9609" y="8578"/>
                    <a:pt x="9767" y="8357"/>
                  </a:cubicBezTo>
                  <a:cubicBezTo>
                    <a:pt x="9980" y="8437"/>
                    <a:pt x="10181" y="8466"/>
                    <a:pt x="10384" y="8466"/>
                  </a:cubicBezTo>
                  <a:cubicBezTo>
                    <a:pt x="10660" y="8466"/>
                    <a:pt x="10938" y="8412"/>
                    <a:pt x="11247" y="8357"/>
                  </a:cubicBezTo>
                  <a:cubicBezTo>
                    <a:pt x="11468" y="8294"/>
                    <a:pt x="11531" y="8105"/>
                    <a:pt x="11499" y="7916"/>
                  </a:cubicBezTo>
                  <a:cubicBezTo>
                    <a:pt x="11472" y="7751"/>
                    <a:pt x="11300" y="7658"/>
                    <a:pt x="11131" y="7658"/>
                  </a:cubicBezTo>
                  <a:cubicBezTo>
                    <a:pt x="11107" y="7658"/>
                    <a:pt x="11082" y="7660"/>
                    <a:pt x="11058" y="7664"/>
                  </a:cubicBezTo>
                  <a:cubicBezTo>
                    <a:pt x="10806" y="7748"/>
                    <a:pt x="10596" y="7804"/>
                    <a:pt x="10391" y="7804"/>
                  </a:cubicBezTo>
                  <a:cubicBezTo>
                    <a:pt x="10288" y="7804"/>
                    <a:pt x="10187" y="7790"/>
                    <a:pt x="10082" y="7759"/>
                  </a:cubicBezTo>
                  <a:cubicBezTo>
                    <a:pt x="10208" y="7475"/>
                    <a:pt x="10302" y="7192"/>
                    <a:pt x="10365" y="6939"/>
                  </a:cubicBezTo>
                  <a:lnTo>
                    <a:pt x="10397" y="6939"/>
                  </a:lnTo>
                  <a:cubicBezTo>
                    <a:pt x="10932" y="6939"/>
                    <a:pt x="11342" y="6687"/>
                    <a:pt x="11751" y="6372"/>
                  </a:cubicBezTo>
                  <a:cubicBezTo>
                    <a:pt x="11940" y="6246"/>
                    <a:pt x="11972" y="6057"/>
                    <a:pt x="11846" y="5900"/>
                  </a:cubicBezTo>
                  <a:cubicBezTo>
                    <a:pt x="11789" y="5843"/>
                    <a:pt x="11687" y="5798"/>
                    <a:pt x="11580" y="5798"/>
                  </a:cubicBezTo>
                  <a:cubicBezTo>
                    <a:pt x="11509" y="5798"/>
                    <a:pt x="11436" y="5818"/>
                    <a:pt x="11373" y="5868"/>
                  </a:cubicBezTo>
                  <a:cubicBezTo>
                    <a:pt x="11058" y="6120"/>
                    <a:pt x="10775" y="6278"/>
                    <a:pt x="10460" y="6278"/>
                  </a:cubicBezTo>
                  <a:cubicBezTo>
                    <a:pt x="10460" y="6152"/>
                    <a:pt x="10491" y="5994"/>
                    <a:pt x="10491" y="5868"/>
                  </a:cubicBezTo>
                  <a:cubicBezTo>
                    <a:pt x="10491" y="5711"/>
                    <a:pt x="10491" y="5553"/>
                    <a:pt x="10460" y="5396"/>
                  </a:cubicBezTo>
                  <a:cubicBezTo>
                    <a:pt x="11027" y="5207"/>
                    <a:pt x="11279" y="4860"/>
                    <a:pt x="11594" y="4419"/>
                  </a:cubicBezTo>
                  <a:cubicBezTo>
                    <a:pt x="11720" y="4262"/>
                    <a:pt x="11688" y="4073"/>
                    <a:pt x="11531" y="3947"/>
                  </a:cubicBezTo>
                  <a:cubicBezTo>
                    <a:pt x="11465" y="3894"/>
                    <a:pt x="11394" y="3869"/>
                    <a:pt x="11324" y="3869"/>
                  </a:cubicBezTo>
                  <a:cubicBezTo>
                    <a:pt x="11226" y="3869"/>
                    <a:pt x="11132" y="3918"/>
                    <a:pt x="11058" y="4010"/>
                  </a:cubicBezTo>
                  <a:cubicBezTo>
                    <a:pt x="10838" y="4388"/>
                    <a:pt x="10617" y="4608"/>
                    <a:pt x="10365" y="4734"/>
                  </a:cubicBezTo>
                  <a:cubicBezTo>
                    <a:pt x="10271" y="4451"/>
                    <a:pt x="10176" y="4167"/>
                    <a:pt x="10019" y="3915"/>
                  </a:cubicBezTo>
                  <a:cubicBezTo>
                    <a:pt x="10460" y="3537"/>
                    <a:pt x="10617" y="3127"/>
                    <a:pt x="10775" y="2592"/>
                  </a:cubicBezTo>
                  <a:cubicBezTo>
                    <a:pt x="10806" y="2403"/>
                    <a:pt x="10712" y="2214"/>
                    <a:pt x="10554" y="2182"/>
                  </a:cubicBezTo>
                  <a:cubicBezTo>
                    <a:pt x="10520" y="2171"/>
                    <a:pt x="10485" y="2166"/>
                    <a:pt x="10450" y="2166"/>
                  </a:cubicBezTo>
                  <a:cubicBezTo>
                    <a:pt x="10292" y="2166"/>
                    <a:pt x="10139" y="2274"/>
                    <a:pt x="10113" y="2403"/>
                  </a:cubicBezTo>
                  <a:cubicBezTo>
                    <a:pt x="9987" y="2812"/>
                    <a:pt x="9924" y="3064"/>
                    <a:pt x="9672" y="3316"/>
                  </a:cubicBezTo>
                  <a:cubicBezTo>
                    <a:pt x="9515" y="3064"/>
                    <a:pt x="9325" y="2844"/>
                    <a:pt x="9136" y="2655"/>
                  </a:cubicBezTo>
                  <a:cubicBezTo>
                    <a:pt x="9451" y="2182"/>
                    <a:pt x="9388" y="1710"/>
                    <a:pt x="9357" y="1143"/>
                  </a:cubicBezTo>
                  <a:cubicBezTo>
                    <a:pt x="9357" y="954"/>
                    <a:pt x="9168" y="828"/>
                    <a:pt x="8979" y="828"/>
                  </a:cubicBezTo>
                  <a:cubicBezTo>
                    <a:pt x="8790" y="828"/>
                    <a:pt x="8664" y="1017"/>
                    <a:pt x="8664" y="1237"/>
                  </a:cubicBezTo>
                  <a:cubicBezTo>
                    <a:pt x="8695" y="1647"/>
                    <a:pt x="8695" y="1930"/>
                    <a:pt x="8569" y="2214"/>
                  </a:cubicBezTo>
                  <a:cubicBezTo>
                    <a:pt x="8349" y="2056"/>
                    <a:pt x="8097" y="1899"/>
                    <a:pt x="7813" y="1773"/>
                  </a:cubicBezTo>
                  <a:cubicBezTo>
                    <a:pt x="7939" y="1237"/>
                    <a:pt x="7782" y="796"/>
                    <a:pt x="7561" y="292"/>
                  </a:cubicBezTo>
                  <a:cubicBezTo>
                    <a:pt x="7493" y="178"/>
                    <a:pt x="7375" y="97"/>
                    <a:pt x="7243" y="97"/>
                  </a:cubicBezTo>
                  <a:cubicBezTo>
                    <a:pt x="7193" y="97"/>
                    <a:pt x="7141" y="108"/>
                    <a:pt x="7089" y="134"/>
                  </a:cubicBezTo>
                  <a:cubicBezTo>
                    <a:pt x="6931" y="197"/>
                    <a:pt x="6837" y="386"/>
                    <a:pt x="6931" y="607"/>
                  </a:cubicBezTo>
                  <a:cubicBezTo>
                    <a:pt x="7089" y="954"/>
                    <a:pt x="7215" y="1237"/>
                    <a:pt x="7152" y="1552"/>
                  </a:cubicBezTo>
                  <a:cubicBezTo>
                    <a:pt x="6900" y="1458"/>
                    <a:pt x="6616" y="1426"/>
                    <a:pt x="6301" y="1395"/>
                  </a:cubicBezTo>
                  <a:cubicBezTo>
                    <a:pt x="6206" y="828"/>
                    <a:pt x="5891" y="481"/>
                    <a:pt x="5545" y="71"/>
                  </a:cubicBezTo>
                  <a:cubicBezTo>
                    <a:pt x="5482" y="24"/>
                    <a:pt x="5395" y="1"/>
                    <a:pt x="53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2" name="Google Shape;6144;p71">
              <a:extLst>
                <a:ext uri="{FF2B5EF4-FFF2-40B4-BE49-F238E27FC236}">
                  <a16:creationId xmlns:a16="http://schemas.microsoft.com/office/drawing/2014/main" id="{3759A71D-CA2F-A67F-C4DC-629DC6916057}"/>
                </a:ext>
              </a:extLst>
            </p:cNvPr>
            <p:cNvSpPr/>
            <p:nvPr/>
          </p:nvSpPr>
          <p:spPr>
            <a:xfrm>
              <a:off x="-22740025" y="3217825"/>
              <a:ext cx="52000" cy="51225"/>
            </a:xfrm>
            <a:custGeom>
              <a:avLst/>
              <a:gdLst/>
              <a:ahLst/>
              <a:cxnLst/>
              <a:rect l="l" t="t" r="r" b="b"/>
              <a:pathLst>
                <a:path w="2080" h="2049" extrusionOk="0">
                  <a:moveTo>
                    <a:pt x="1040" y="0"/>
                  </a:moveTo>
                  <a:cubicBezTo>
                    <a:pt x="441" y="0"/>
                    <a:pt x="0" y="473"/>
                    <a:pt x="0" y="1009"/>
                  </a:cubicBezTo>
                  <a:cubicBezTo>
                    <a:pt x="0" y="1607"/>
                    <a:pt x="473" y="2048"/>
                    <a:pt x="1040" y="2048"/>
                  </a:cubicBezTo>
                  <a:cubicBezTo>
                    <a:pt x="1607" y="2048"/>
                    <a:pt x="2048" y="1576"/>
                    <a:pt x="2048" y="1009"/>
                  </a:cubicBezTo>
                  <a:cubicBezTo>
                    <a:pt x="2080" y="473"/>
                    <a:pt x="1607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3" name="Google Shape;6145;p71">
              <a:extLst>
                <a:ext uri="{FF2B5EF4-FFF2-40B4-BE49-F238E27FC236}">
                  <a16:creationId xmlns:a16="http://schemas.microsoft.com/office/drawing/2014/main" id="{863FD2BC-448D-7009-EBFA-A49F4D819F9B}"/>
                </a:ext>
              </a:extLst>
            </p:cNvPr>
            <p:cNvSpPr/>
            <p:nvPr/>
          </p:nvSpPr>
          <p:spPr>
            <a:xfrm>
              <a:off x="-22705375" y="3321800"/>
              <a:ext cx="17350" cy="18125"/>
            </a:xfrm>
            <a:custGeom>
              <a:avLst/>
              <a:gdLst/>
              <a:ahLst/>
              <a:cxnLst/>
              <a:rect l="l" t="t" r="r" b="b"/>
              <a:pathLst>
                <a:path w="694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47" y="725"/>
                  </a:cubicBezTo>
                  <a:cubicBezTo>
                    <a:pt x="536" y="725"/>
                    <a:pt x="694" y="567"/>
                    <a:pt x="694" y="347"/>
                  </a:cubicBez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84" name="Google Shape;6146;p71">
            <a:extLst>
              <a:ext uri="{FF2B5EF4-FFF2-40B4-BE49-F238E27FC236}">
                <a16:creationId xmlns:a16="http://schemas.microsoft.com/office/drawing/2014/main" id="{B6EB8B21-D109-194F-E9A5-0D38F1DC5A56}"/>
              </a:ext>
            </a:extLst>
          </p:cNvPr>
          <p:cNvGrpSpPr/>
          <p:nvPr/>
        </p:nvGrpSpPr>
        <p:grpSpPr>
          <a:xfrm>
            <a:off x="7096192" y="2042599"/>
            <a:ext cx="414136" cy="470404"/>
            <a:chOff x="-28069875" y="3175300"/>
            <a:chExt cx="260725" cy="296150"/>
          </a:xfrm>
          <a:solidFill>
            <a:schemeClr val="tx1"/>
          </a:solidFill>
        </p:grpSpPr>
        <p:sp>
          <p:nvSpPr>
            <p:cNvPr id="685" name="Google Shape;6147;p71">
              <a:extLst>
                <a:ext uri="{FF2B5EF4-FFF2-40B4-BE49-F238E27FC236}">
                  <a16:creationId xmlns:a16="http://schemas.microsoft.com/office/drawing/2014/main" id="{E99666D2-0DB5-9014-68DF-78F114D3B966}"/>
                </a:ext>
              </a:extLst>
            </p:cNvPr>
            <p:cNvSpPr/>
            <p:nvPr/>
          </p:nvSpPr>
          <p:spPr>
            <a:xfrm>
              <a:off x="-28059650" y="3192625"/>
              <a:ext cx="26025" cy="70125"/>
            </a:xfrm>
            <a:custGeom>
              <a:avLst/>
              <a:gdLst/>
              <a:ahLst/>
              <a:cxnLst/>
              <a:rect l="l" t="t" r="r" b="b"/>
              <a:pathLst>
                <a:path w="1041" h="2805" extrusionOk="0">
                  <a:moveTo>
                    <a:pt x="536" y="0"/>
                  </a:moveTo>
                  <a:cubicBezTo>
                    <a:pt x="253" y="0"/>
                    <a:pt x="1" y="252"/>
                    <a:pt x="1" y="536"/>
                  </a:cubicBezTo>
                  <a:lnTo>
                    <a:pt x="1" y="2458"/>
                  </a:lnTo>
                  <a:cubicBezTo>
                    <a:pt x="410" y="2458"/>
                    <a:pt x="757" y="2584"/>
                    <a:pt x="1040" y="2804"/>
                  </a:cubicBezTo>
                  <a:lnTo>
                    <a:pt x="1040" y="536"/>
                  </a:lnTo>
                  <a:cubicBezTo>
                    <a:pt x="1040" y="252"/>
                    <a:pt x="788" y="0"/>
                    <a:pt x="5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6" name="Google Shape;6148;p71">
              <a:extLst>
                <a:ext uri="{FF2B5EF4-FFF2-40B4-BE49-F238E27FC236}">
                  <a16:creationId xmlns:a16="http://schemas.microsoft.com/office/drawing/2014/main" id="{27A60A3D-03B0-A0FC-F7F0-952E42E2F452}"/>
                </a:ext>
              </a:extLst>
            </p:cNvPr>
            <p:cNvSpPr/>
            <p:nvPr/>
          </p:nvSpPr>
          <p:spPr>
            <a:xfrm>
              <a:off x="-27843050" y="3192625"/>
              <a:ext cx="26025" cy="69325"/>
            </a:xfrm>
            <a:custGeom>
              <a:avLst/>
              <a:gdLst/>
              <a:ahLst/>
              <a:cxnLst/>
              <a:rect l="l" t="t" r="r" b="b"/>
              <a:pathLst>
                <a:path w="1041" h="2773" extrusionOk="0">
                  <a:moveTo>
                    <a:pt x="536" y="0"/>
                  </a:moveTo>
                  <a:cubicBezTo>
                    <a:pt x="253" y="0"/>
                    <a:pt x="1" y="252"/>
                    <a:pt x="1" y="536"/>
                  </a:cubicBezTo>
                  <a:lnTo>
                    <a:pt x="1" y="2773"/>
                  </a:lnTo>
                  <a:cubicBezTo>
                    <a:pt x="284" y="2584"/>
                    <a:pt x="694" y="2426"/>
                    <a:pt x="1040" y="2426"/>
                  </a:cubicBezTo>
                  <a:lnTo>
                    <a:pt x="1040" y="536"/>
                  </a:lnTo>
                  <a:cubicBezTo>
                    <a:pt x="1040" y="252"/>
                    <a:pt x="788" y="0"/>
                    <a:pt x="5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7" name="Google Shape;6149;p71">
              <a:extLst>
                <a:ext uri="{FF2B5EF4-FFF2-40B4-BE49-F238E27FC236}">
                  <a16:creationId xmlns:a16="http://schemas.microsoft.com/office/drawing/2014/main" id="{A5C67AB2-43C6-C298-96F0-30A151D15B1A}"/>
                </a:ext>
              </a:extLst>
            </p:cNvPr>
            <p:cNvSpPr/>
            <p:nvPr/>
          </p:nvSpPr>
          <p:spPr>
            <a:xfrm>
              <a:off x="-27973000" y="3202075"/>
              <a:ext cx="26000" cy="57525"/>
            </a:xfrm>
            <a:custGeom>
              <a:avLst/>
              <a:gdLst/>
              <a:ahLst/>
              <a:cxnLst/>
              <a:rect l="l" t="t" r="r" b="b"/>
              <a:pathLst>
                <a:path w="1040" h="2301" extrusionOk="0">
                  <a:moveTo>
                    <a:pt x="536" y="0"/>
                  </a:moveTo>
                  <a:cubicBezTo>
                    <a:pt x="252" y="0"/>
                    <a:pt x="0" y="221"/>
                    <a:pt x="0" y="504"/>
                  </a:cubicBezTo>
                  <a:lnTo>
                    <a:pt x="0" y="1954"/>
                  </a:lnTo>
                  <a:cubicBezTo>
                    <a:pt x="410" y="1985"/>
                    <a:pt x="756" y="2080"/>
                    <a:pt x="1040" y="2300"/>
                  </a:cubicBezTo>
                  <a:lnTo>
                    <a:pt x="1040" y="504"/>
                  </a:lnTo>
                  <a:cubicBezTo>
                    <a:pt x="1040" y="221"/>
                    <a:pt x="788" y="0"/>
                    <a:pt x="5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8" name="Google Shape;6150;p71">
              <a:extLst>
                <a:ext uri="{FF2B5EF4-FFF2-40B4-BE49-F238E27FC236}">
                  <a16:creationId xmlns:a16="http://schemas.microsoft.com/office/drawing/2014/main" id="{E44F73DA-4915-B700-1B96-D7FEEE88662B}"/>
                </a:ext>
              </a:extLst>
            </p:cNvPr>
            <p:cNvSpPr/>
            <p:nvPr/>
          </p:nvSpPr>
          <p:spPr>
            <a:xfrm>
              <a:off x="-27929675" y="3202075"/>
              <a:ext cx="26000" cy="57525"/>
            </a:xfrm>
            <a:custGeom>
              <a:avLst/>
              <a:gdLst/>
              <a:ahLst/>
              <a:cxnLst/>
              <a:rect l="l" t="t" r="r" b="b"/>
              <a:pathLst>
                <a:path w="1040" h="2301" extrusionOk="0">
                  <a:moveTo>
                    <a:pt x="536" y="0"/>
                  </a:moveTo>
                  <a:cubicBezTo>
                    <a:pt x="252" y="0"/>
                    <a:pt x="0" y="221"/>
                    <a:pt x="0" y="504"/>
                  </a:cubicBezTo>
                  <a:lnTo>
                    <a:pt x="0" y="2300"/>
                  </a:lnTo>
                  <a:cubicBezTo>
                    <a:pt x="315" y="2111"/>
                    <a:pt x="693" y="1985"/>
                    <a:pt x="1040" y="1954"/>
                  </a:cubicBezTo>
                  <a:lnTo>
                    <a:pt x="1040" y="504"/>
                  </a:lnTo>
                  <a:cubicBezTo>
                    <a:pt x="1040" y="221"/>
                    <a:pt x="788" y="0"/>
                    <a:pt x="5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9" name="Google Shape;6151;p71">
              <a:extLst>
                <a:ext uri="{FF2B5EF4-FFF2-40B4-BE49-F238E27FC236}">
                  <a16:creationId xmlns:a16="http://schemas.microsoft.com/office/drawing/2014/main" id="{393534C1-C7DB-D07A-0AAD-335B6F0DE1DC}"/>
                </a:ext>
              </a:extLst>
            </p:cNvPr>
            <p:cNvSpPr/>
            <p:nvPr/>
          </p:nvSpPr>
          <p:spPr>
            <a:xfrm>
              <a:off x="-28016325" y="3175300"/>
              <a:ext cx="26025" cy="91375"/>
            </a:xfrm>
            <a:custGeom>
              <a:avLst/>
              <a:gdLst/>
              <a:ahLst/>
              <a:cxnLst/>
              <a:rect l="l" t="t" r="r" b="b"/>
              <a:pathLst>
                <a:path w="1041" h="3655" extrusionOk="0">
                  <a:moveTo>
                    <a:pt x="536" y="0"/>
                  </a:moveTo>
                  <a:cubicBezTo>
                    <a:pt x="253" y="0"/>
                    <a:pt x="1" y="221"/>
                    <a:pt x="1" y="504"/>
                  </a:cubicBezTo>
                  <a:lnTo>
                    <a:pt x="1" y="3655"/>
                  </a:lnTo>
                  <a:cubicBezTo>
                    <a:pt x="1" y="3655"/>
                    <a:pt x="1" y="3623"/>
                    <a:pt x="64" y="3623"/>
                  </a:cubicBezTo>
                  <a:cubicBezTo>
                    <a:pt x="284" y="3371"/>
                    <a:pt x="631" y="3182"/>
                    <a:pt x="1040" y="3056"/>
                  </a:cubicBezTo>
                  <a:lnTo>
                    <a:pt x="1040" y="504"/>
                  </a:lnTo>
                  <a:cubicBezTo>
                    <a:pt x="1040" y="221"/>
                    <a:pt x="788" y="0"/>
                    <a:pt x="5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0" name="Google Shape;6152;p71">
              <a:extLst>
                <a:ext uri="{FF2B5EF4-FFF2-40B4-BE49-F238E27FC236}">
                  <a16:creationId xmlns:a16="http://schemas.microsoft.com/office/drawing/2014/main" id="{DD01D74C-7E91-2EFA-D94D-30028F6862D4}"/>
                </a:ext>
              </a:extLst>
            </p:cNvPr>
            <p:cNvSpPr/>
            <p:nvPr/>
          </p:nvSpPr>
          <p:spPr>
            <a:xfrm>
              <a:off x="-27886375" y="3176075"/>
              <a:ext cx="26025" cy="91400"/>
            </a:xfrm>
            <a:custGeom>
              <a:avLst/>
              <a:gdLst/>
              <a:ahLst/>
              <a:cxnLst/>
              <a:rect l="l" t="t" r="r" b="b"/>
              <a:pathLst>
                <a:path w="1041" h="3656" extrusionOk="0">
                  <a:moveTo>
                    <a:pt x="536" y="1"/>
                  </a:moveTo>
                  <a:cubicBezTo>
                    <a:pt x="253" y="1"/>
                    <a:pt x="1" y="221"/>
                    <a:pt x="1" y="505"/>
                  </a:cubicBezTo>
                  <a:lnTo>
                    <a:pt x="1" y="3088"/>
                  </a:lnTo>
                  <a:cubicBezTo>
                    <a:pt x="379" y="3151"/>
                    <a:pt x="726" y="3340"/>
                    <a:pt x="1041" y="3655"/>
                  </a:cubicBezTo>
                  <a:lnTo>
                    <a:pt x="1041" y="505"/>
                  </a:lnTo>
                  <a:cubicBezTo>
                    <a:pt x="1041" y="253"/>
                    <a:pt x="789" y="1"/>
                    <a:pt x="5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1" name="Google Shape;6153;p71">
              <a:extLst>
                <a:ext uri="{FF2B5EF4-FFF2-40B4-BE49-F238E27FC236}">
                  <a16:creationId xmlns:a16="http://schemas.microsoft.com/office/drawing/2014/main" id="{23C6DC57-9F91-E2B4-6024-909D918250E9}"/>
                </a:ext>
              </a:extLst>
            </p:cNvPr>
            <p:cNvSpPr/>
            <p:nvPr/>
          </p:nvSpPr>
          <p:spPr>
            <a:xfrm>
              <a:off x="-28017900" y="3269025"/>
              <a:ext cx="161475" cy="133125"/>
            </a:xfrm>
            <a:custGeom>
              <a:avLst/>
              <a:gdLst/>
              <a:ahLst/>
              <a:cxnLst/>
              <a:rect l="l" t="t" r="r" b="b"/>
              <a:pathLst>
                <a:path w="6459" h="5325" extrusionOk="0">
                  <a:moveTo>
                    <a:pt x="1733" y="0"/>
                  </a:moveTo>
                  <a:cubicBezTo>
                    <a:pt x="1355" y="0"/>
                    <a:pt x="946" y="158"/>
                    <a:pt x="662" y="410"/>
                  </a:cubicBezTo>
                  <a:cubicBezTo>
                    <a:pt x="64" y="882"/>
                    <a:pt x="1" y="1639"/>
                    <a:pt x="347" y="2237"/>
                  </a:cubicBezTo>
                  <a:cubicBezTo>
                    <a:pt x="1324" y="2458"/>
                    <a:pt x="2048" y="3340"/>
                    <a:pt x="2174" y="4348"/>
                  </a:cubicBezTo>
                  <a:lnTo>
                    <a:pt x="3214" y="5325"/>
                  </a:lnTo>
                  <a:lnTo>
                    <a:pt x="4285" y="4348"/>
                  </a:lnTo>
                  <a:cubicBezTo>
                    <a:pt x="4380" y="3340"/>
                    <a:pt x="5073" y="2521"/>
                    <a:pt x="6113" y="2237"/>
                  </a:cubicBezTo>
                  <a:cubicBezTo>
                    <a:pt x="6459" y="1639"/>
                    <a:pt x="6333" y="882"/>
                    <a:pt x="5860" y="410"/>
                  </a:cubicBezTo>
                  <a:cubicBezTo>
                    <a:pt x="5577" y="158"/>
                    <a:pt x="5199" y="0"/>
                    <a:pt x="4789" y="0"/>
                  </a:cubicBezTo>
                  <a:cubicBezTo>
                    <a:pt x="4411" y="0"/>
                    <a:pt x="4002" y="158"/>
                    <a:pt x="3750" y="410"/>
                  </a:cubicBezTo>
                  <a:lnTo>
                    <a:pt x="3277" y="882"/>
                  </a:lnTo>
                  <a:lnTo>
                    <a:pt x="2805" y="410"/>
                  </a:lnTo>
                  <a:cubicBezTo>
                    <a:pt x="2521" y="158"/>
                    <a:pt x="2143" y="0"/>
                    <a:pt x="17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2" name="Google Shape;6154;p71">
              <a:extLst>
                <a:ext uri="{FF2B5EF4-FFF2-40B4-BE49-F238E27FC236}">
                  <a16:creationId xmlns:a16="http://schemas.microsoft.com/office/drawing/2014/main" id="{131B75B3-87E8-AE24-2301-053C131C8870}"/>
                </a:ext>
              </a:extLst>
            </p:cNvPr>
            <p:cNvSpPr/>
            <p:nvPr/>
          </p:nvSpPr>
          <p:spPr>
            <a:xfrm>
              <a:off x="-27930475" y="3269800"/>
              <a:ext cx="121325" cy="201650"/>
            </a:xfrm>
            <a:custGeom>
              <a:avLst/>
              <a:gdLst/>
              <a:ahLst/>
              <a:cxnLst/>
              <a:rect l="l" t="t" r="r" b="b"/>
              <a:pathLst>
                <a:path w="4853" h="8066" extrusionOk="0">
                  <a:moveTo>
                    <a:pt x="4506" y="1"/>
                  </a:moveTo>
                  <a:cubicBezTo>
                    <a:pt x="3876" y="1"/>
                    <a:pt x="3403" y="505"/>
                    <a:pt x="3403" y="1198"/>
                  </a:cubicBezTo>
                  <a:lnTo>
                    <a:pt x="3403" y="2395"/>
                  </a:lnTo>
                  <a:cubicBezTo>
                    <a:pt x="3403" y="2584"/>
                    <a:pt x="3246" y="2742"/>
                    <a:pt x="3025" y="2742"/>
                  </a:cubicBezTo>
                  <a:cubicBezTo>
                    <a:pt x="2679" y="2742"/>
                    <a:pt x="2363" y="2868"/>
                    <a:pt x="2080" y="3025"/>
                  </a:cubicBezTo>
                  <a:cubicBezTo>
                    <a:pt x="1702" y="3372"/>
                    <a:pt x="1418" y="3939"/>
                    <a:pt x="1418" y="4474"/>
                  </a:cubicBezTo>
                  <a:lnTo>
                    <a:pt x="1418" y="5231"/>
                  </a:lnTo>
                  <a:cubicBezTo>
                    <a:pt x="1418" y="5420"/>
                    <a:pt x="1261" y="5577"/>
                    <a:pt x="1072" y="5577"/>
                  </a:cubicBezTo>
                  <a:cubicBezTo>
                    <a:pt x="883" y="5577"/>
                    <a:pt x="725" y="5420"/>
                    <a:pt x="725" y="5231"/>
                  </a:cubicBezTo>
                  <a:lnTo>
                    <a:pt x="1" y="5892"/>
                  </a:lnTo>
                  <a:lnTo>
                    <a:pt x="1" y="8066"/>
                  </a:lnTo>
                  <a:lnTo>
                    <a:pt x="3813" y="8066"/>
                  </a:lnTo>
                  <a:cubicBezTo>
                    <a:pt x="4033" y="8066"/>
                    <a:pt x="4191" y="7908"/>
                    <a:pt x="4191" y="7719"/>
                  </a:cubicBezTo>
                  <a:cubicBezTo>
                    <a:pt x="4191" y="7530"/>
                    <a:pt x="4033" y="7373"/>
                    <a:pt x="3813" y="7373"/>
                  </a:cubicBezTo>
                  <a:lnTo>
                    <a:pt x="3466" y="7373"/>
                  </a:lnTo>
                  <a:lnTo>
                    <a:pt x="3466" y="6270"/>
                  </a:lnTo>
                  <a:cubicBezTo>
                    <a:pt x="3466" y="6176"/>
                    <a:pt x="3498" y="6050"/>
                    <a:pt x="3592" y="6018"/>
                  </a:cubicBezTo>
                  <a:lnTo>
                    <a:pt x="4128" y="5420"/>
                  </a:lnTo>
                  <a:cubicBezTo>
                    <a:pt x="4600" y="4947"/>
                    <a:pt x="4852" y="4380"/>
                    <a:pt x="4852" y="3687"/>
                  </a:cubicBezTo>
                  <a:lnTo>
                    <a:pt x="4852" y="347"/>
                  </a:lnTo>
                  <a:cubicBezTo>
                    <a:pt x="4852" y="158"/>
                    <a:pt x="4695" y="1"/>
                    <a:pt x="450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3" name="Google Shape;6155;p71">
              <a:extLst>
                <a:ext uri="{FF2B5EF4-FFF2-40B4-BE49-F238E27FC236}">
                  <a16:creationId xmlns:a16="http://schemas.microsoft.com/office/drawing/2014/main" id="{C124C148-CAB4-4C1B-99EE-B2D01DADC68D}"/>
                </a:ext>
              </a:extLst>
            </p:cNvPr>
            <p:cNvSpPr/>
            <p:nvPr/>
          </p:nvSpPr>
          <p:spPr>
            <a:xfrm>
              <a:off x="-28069875" y="3271375"/>
              <a:ext cx="122875" cy="200075"/>
            </a:xfrm>
            <a:custGeom>
              <a:avLst/>
              <a:gdLst/>
              <a:ahLst/>
              <a:cxnLst/>
              <a:rect l="l" t="t" r="r" b="b"/>
              <a:pathLst>
                <a:path w="4915" h="8003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lnTo>
                    <a:pt x="0" y="3718"/>
                  </a:lnTo>
                  <a:cubicBezTo>
                    <a:pt x="0" y="4348"/>
                    <a:pt x="221" y="4979"/>
                    <a:pt x="693" y="5451"/>
                  </a:cubicBezTo>
                  <a:lnTo>
                    <a:pt x="1323" y="5955"/>
                  </a:lnTo>
                  <a:cubicBezTo>
                    <a:pt x="1418" y="6018"/>
                    <a:pt x="1449" y="6113"/>
                    <a:pt x="1449" y="6207"/>
                  </a:cubicBezTo>
                  <a:lnTo>
                    <a:pt x="1449" y="7310"/>
                  </a:lnTo>
                  <a:lnTo>
                    <a:pt x="1103" y="7310"/>
                  </a:lnTo>
                  <a:cubicBezTo>
                    <a:pt x="882" y="7310"/>
                    <a:pt x="725" y="7467"/>
                    <a:pt x="725" y="7656"/>
                  </a:cubicBezTo>
                  <a:cubicBezTo>
                    <a:pt x="725" y="7845"/>
                    <a:pt x="882" y="8003"/>
                    <a:pt x="1103" y="8003"/>
                  </a:cubicBezTo>
                  <a:lnTo>
                    <a:pt x="4915" y="8003"/>
                  </a:lnTo>
                  <a:lnTo>
                    <a:pt x="4915" y="5829"/>
                  </a:lnTo>
                  <a:lnTo>
                    <a:pt x="4190" y="5168"/>
                  </a:lnTo>
                  <a:cubicBezTo>
                    <a:pt x="4190" y="5357"/>
                    <a:pt x="4033" y="5514"/>
                    <a:pt x="3844" y="5514"/>
                  </a:cubicBezTo>
                  <a:cubicBezTo>
                    <a:pt x="3655" y="5514"/>
                    <a:pt x="3497" y="5357"/>
                    <a:pt x="3497" y="5168"/>
                  </a:cubicBezTo>
                  <a:lnTo>
                    <a:pt x="3497" y="4411"/>
                  </a:lnTo>
                  <a:cubicBezTo>
                    <a:pt x="3497" y="3876"/>
                    <a:pt x="3214" y="3372"/>
                    <a:pt x="2741" y="3057"/>
                  </a:cubicBezTo>
                  <a:cubicBezTo>
                    <a:pt x="2458" y="2899"/>
                    <a:pt x="2143" y="2773"/>
                    <a:pt x="1796" y="2773"/>
                  </a:cubicBezTo>
                  <a:cubicBezTo>
                    <a:pt x="1607" y="2773"/>
                    <a:pt x="1449" y="2616"/>
                    <a:pt x="1449" y="2427"/>
                  </a:cubicBezTo>
                  <a:lnTo>
                    <a:pt x="1449" y="1229"/>
                  </a:lnTo>
                  <a:cubicBezTo>
                    <a:pt x="1449" y="473"/>
                    <a:pt x="945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694" name="Google Shape;6156;p71">
            <a:extLst>
              <a:ext uri="{FF2B5EF4-FFF2-40B4-BE49-F238E27FC236}">
                <a16:creationId xmlns:a16="http://schemas.microsoft.com/office/drawing/2014/main" id="{94693BBF-05C5-E007-96FA-B699CC92F085}"/>
              </a:ext>
            </a:extLst>
          </p:cNvPr>
          <p:cNvSpPr/>
          <p:nvPr/>
        </p:nvSpPr>
        <p:spPr>
          <a:xfrm>
            <a:off x="7068771" y="2652914"/>
            <a:ext cx="470404" cy="467625"/>
          </a:xfrm>
          <a:custGeom>
            <a:avLst/>
            <a:gdLst/>
            <a:ahLst/>
            <a:cxnLst/>
            <a:rect l="l" t="t" r="r" b="b"/>
            <a:pathLst>
              <a:path w="11846" h="11776" extrusionOk="0">
                <a:moveTo>
                  <a:pt x="9074" y="2261"/>
                </a:moveTo>
                <a:lnTo>
                  <a:pt x="9546" y="2733"/>
                </a:lnTo>
                <a:lnTo>
                  <a:pt x="9011" y="3300"/>
                </a:lnTo>
                <a:lnTo>
                  <a:pt x="8538" y="2828"/>
                </a:lnTo>
                <a:lnTo>
                  <a:pt x="9074" y="2261"/>
                </a:lnTo>
                <a:close/>
                <a:moveTo>
                  <a:pt x="6333" y="3489"/>
                </a:moveTo>
                <a:lnTo>
                  <a:pt x="8286" y="5474"/>
                </a:lnTo>
                <a:lnTo>
                  <a:pt x="7782" y="5978"/>
                </a:lnTo>
                <a:lnTo>
                  <a:pt x="7026" y="5222"/>
                </a:lnTo>
                <a:cubicBezTo>
                  <a:pt x="6963" y="5159"/>
                  <a:pt x="6876" y="5128"/>
                  <a:pt x="6789" y="5128"/>
                </a:cubicBezTo>
                <a:cubicBezTo>
                  <a:pt x="6703" y="5128"/>
                  <a:pt x="6616" y="5159"/>
                  <a:pt x="6553" y="5222"/>
                </a:cubicBezTo>
                <a:cubicBezTo>
                  <a:pt x="6427" y="5348"/>
                  <a:pt x="6427" y="5569"/>
                  <a:pt x="6553" y="5695"/>
                </a:cubicBezTo>
                <a:lnTo>
                  <a:pt x="7309" y="6451"/>
                </a:lnTo>
                <a:lnTo>
                  <a:pt x="6837" y="6924"/>
                </a:lnTo>
                <a:lnTo>
                  <a:pt x="4883" y="4939"/>
                </a:lnTo>
                <a:lnTo>
                  <a:pt x="6333" y="3489"/>
                </a:lnTo>
                <a:close/>
                <a:moveTo>
                  <a:pt x="2647" y="8688"/>
                </a:moveTo>
                <a:lnTo>
                  <a:pt x="3119" y="9160"/>
                </a:lnTo>
                <a:lnTo>
                  <a:pt x="2899" y="9412"/>
                </a:lnTo>
                <a:cubicBezTo>
                  <a:pt x="2836" y="9460"/>
                  <a:pt x="2749" y="9483"/>
                  <a:pt x="2662" y="9483"/>
                </a:cubicBezTo>
                <a:cubicBezTo>
                  <a:pt x="2576" y="9483"/>
                  <a:pt x="2489" y="9460"/>
                  <a:pt x="2426" y="9412"/>
                </a:cubicBezTo>
                <a:cubicBezTo>
                  <a:pt x="2300" y="9286"/>
                  <a:pt x="2300" y="9034"/>
                  <a:pt x="2426" y="8940"/>
                </a:cubicBezTo>
                <a:lnTo>
                  <a:pt x="2647" y="8688"/>
                </a:lnTo>
                <a:close/>
                <a:moveTo>
                  <a:pt x="9294" y="0"/>
                </a:moveTo>
                <a:cubicBezTo>
                  <a:pt x="9026" y="0"/>
                  <a:pt x="8758" y="103"/>
                  <a:pt x="8569" y="308"/>
                </a:cubicBezTo>
                <a:cubicBezTo>
                  <a:pt x="8160" y="686"/>
                  <a:pt x="8097" y="1410"/>
                  <a:pt x="8538" y="1820"/>
                </a:cubicBezTo>
                <a:lnTo>
                  <a:pt x="8065" y="2292"/>
                </a:lnTo>
                <a:lnTo>
                  <a:pt x="7089" y="1316"/>
                </a:lnTo>
                <a:cubicBezTo>
                  <a:pt x="6884" y="1127"/>
                  <a:pt x="6616" y="1032"/>
                  <a:pt x="6348" y="1032"/>
                </a:cubicBezTo>
                <a:cubicBezTo>
                  <a:pt x="6081" y="1032"/>
                  <a:pt x="5813" y="1127"/>
                  <a:pt x="5608" y="1316"/>
                </a:cubicBezTo>
                <a:cubicBezTo>
                  <a:pt x="5230" y="1725"/>
                  <a:pt x="5230" y="2387"/>
                  <a:pt x="5608" y="2765"/>
                </a:cubicBezTo>
                <a:lnTo>
                  <a:pt x="5860" y="3017"/>
                </a:lnTo>
                <a:lnTo>
                  <a:pt x="2678" y="6199"/>
                </a:lnTo>
                <a:cubicBezTo>
                  <a:pt x="2142" y="6734"/>
                  <a:pt x="2048" y="7428"/>
                  <a:pt x="2268" y="8058"/>
                </a:cubicBezTo>
                <a:lnTo>
                  <a:pt x="1922" y="8404"/>
                </a:lnTo>
                <a:cubicBezTo>
                  <a:pt x="1607" y="8719"/>
                  <a:pt x="1512" y="9192"/>
                  <a:pt x="1733" y="9601"/>
                </a:cubicBezTo>
                <a:lnTo>
                  <a:pt x="95" y="11208"/>
                </a:lnTo>
                <a:cubicBezTo>
                  <a:pt x="0" y="11334"/>
                  <a:pt x="0" y="11555"/>
                  <a:pt x="95" y="11681"/>
                </a:cubicBezTo>
                <a:cubicBezTo>
                  <a:pt x="158" y="11744"/>
                  <a:pt x="252" y="11775"/>
                  <a:pt x="343" y="11775"/>
                </a:cubicBezTo>
                <a:cubicBezTo>
                  <a:pt x="433" y="11775"/>
                  <a:pt x="520" y="11744"/>
                  <a:pt x="567" y="11681"/>
                </a:cubicBezTo>
                <a:lnTo>
                  <a:pt x="2174" y="10074"/>
                </a:lnTo>
                <a:cubicBezTo>
                  <a:pt x="2318" y="10136"/>
                  <a:pt x="2465" y="10164"/>
                  <a:pt x="2609" y="10164"/>
                </a:cubicBezTo>
                <a:cubicBezTo>
                  <a:pt x="2904" y="10164"/>
                  <a:pt x="3180" y="10044"/>
                  <a:pt x="3371" y="9853"/>
                </a:cubicBezTo>
                <a:lnTo>
                  <a:pt x="3718" y="9507"/>
                </a:lnTo>
                <a:cubicBezTo>
                  <a:pt x="3930" y="9598"/>
                  <a:pt x="4148" y="9640"/>
                  <a:pt x="4363" y="9640"/>
                </a:cubicBezTo>
                <a:cubicBezTo>
                  <a:pt x="4818" y="9640"/>
                  <a:pt x="5255" y="9450"/>
                  <a:pt x="5576" y="9129"/>
                </a:cubicBezTo>
                <a:lnTo>
                  <a:pt x="5797" y="8877"/>
                </a:lnTo>
                <a:lnTo>
                  <a:pt x="4820" y="7900"/>
                </a:lnTo>
                <a:cubicBezTo>
                  <a:pt x="4694" y="7774"/>
                  <a:pt x="4694" y="7554"/>
                  <a:pt x="4820" y="7428"/>
                </a:cubicBezTo>
                <a:cubicBezTo>
                  <a:pt x="4883" y="7365"/>
                  <a:pt x="4970" y="7333"/>
                  <a:pt x="5057" y="7333"/>
                </a:cubicBezTo>
                <a:cubicBezTo>
                  <a:pt x="5143" y="7333"/>
                  <a:pt x="5230" y="7365"/>
                  <a:pt x="5293" y="7428"/>
                </a:cubicBezTo>
                <a:lnTo>
                  <a:pt x="6270" y="8404"/>
                </a:lnTo>
                <a:lnTo>
                  <a:pt x="8727" y="5978"/>
                </a:lnTo>
                <a:lnTo>
                  <a:pt x="8948" y="6199"/>
                </a:lnTo>
                <a:cubicBezTo>
                  <a:pt x="9152" y="6404"/>
                  <a:pt x="9420" y="6506"/>
                  <a:pt x="9688" y="6506"/>
                </a:cubicBezTo>
                <a:cubicBezTo>
                  <a:pt x="9956" y="6506"/>
                  <a:pt x="10223" y="6404"/>
                  <a:pt x="10428" y="6199"/>
                </a:cubicBezTo>
                <a:cubicBezTo>
                  <a:pt x="10806" y="5821"/>
                  <a:pt x="10806" y="5159"/>
                  <a:pt x="10428" y="4750"/>
                </a:cubicBezTo>
                <a:lnTo>
                  <a:pt x="9420" y="3773"/>
                </a:lnTo>
                <a:lnTo>
                  <a:pt x="9987" y="3206"/>
                </a:lnTo>
                <a:cubicBezTo>
                  <a:pt x="10176" y="3411"/>
                  <a:pt x="10444" y="3513"/>
                  <a:pt x="10712" y="3513"/>
                </a:cubicBezTo>
                <a:cubicBezTo>
                  <a:pt x="10980" y="3513"/>
                  <a:pt x="11247" y="3411"/>
                  <a:pt x="11436" y="3206"/>
                </a:cubicBezTo>
                <a:cubicBezTo>
                  <a:pt x="11846" y="2828"/>
                  <a:pt x="11846" y="2166"/>
                  <a:pt x="11436" y="1757"/>
                </a:cubicBezTo>
                <a:lnTo>
                  <a:pt x="10019" y="308"/>
                </a:lnTo>
                <a:cubicBezTo>
                  <a:pt x="9830" y="103"/>
                  <a:pt x="9562" y="0"/>
                  <a:pt x="929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695" name="Google Shape;6157;p71">
            <a:extLst>
              <a:ext uri="{FF2B5EF4-FFF2-40B4-BE49-F238E27FC236}">
                <a16:creationId xmlns:a16="http://schemas.microsoft.com/office/drawing/2014/main" id="{242152C4-397E-93B1-B959-0D1029BB4600}"/>
              </a:ext>
            </a:extLst>
          </p:cNvPr>
          <p:cNvGrpSpPr/>
          <p:nvPr/>
        </p:nvGrpSpPr>
        <p:grpSpPr>
          <a:xfrm>
            <a:off x="7151231" y="3252244"/>
            <a:ext cx="304060" cy="469173"/>
            <a:chOff x="-28032075" y="3916450"/>
            <a:chExt cx="191425" cy="295375"/>
          </a:xfrm>
          <a:solidFill>
            <a:schemeClr val="tx1"/>
          </a:solidFill>
        </p:grpSpPr>
        <p:sp>
          <p:nvSpPr>
            <p:cNvPr id="696" name="Google Shape;6158;p71">
              <a:extLst>
                <a:ext uri="{FF2B5EF4-FFF2-40B4-BE49-F238E27FC236}">
                  <a16:creationId xmlns:a16="http://schemas.microsoft.com/office/drawing/2014/main" id="{9E5EE6D7-BEA1-DDAE-3F43-CFEB95F3ED5F}"/>
                </a:ext>
              </a:extLst>
            </p:cNvPr>
            <p:cNvSpPr/>
            <p:nvPr/>
          </p:nvSpPr>
          <p:spPr>
            <a:xfrm>
              <a:off x="-27996625" y="3916450"/>
              <a:ext cx="120525" cy="51225"/>
            </a:xfrm>
            <a:custGeom>
              <a:avLst/>
              <a:gdLst/>
              <a:ahLst/>
              <a:cxnLst/>
              <a:rect l="l" t="t" r="r" b="b"/>
              <a:pathLst>
                <a:path w="4821" h="2049" extrusionOk="0">
                  <a:moveTo>
                    <a:pt x="1040" y="0"/>
                  </a:moveTo>
                  <a:cubicBezTo>
                    <a:pt x="441" y="0"/>
                    <a:pt x="0" y="473"/>
                    <a:pt x="0" y="1040"/>
                  </a:cubicBezTo>
                  <a:cubicBezTo>
                    <a:pt x="0" y="1607"/>
                    <a:pt x="473" y="2048"/>
                    <a:pt x="1040" y="2048"/>
                  </a:cubicBezTo>
                  <a:lnTo>
                    <a:pt x="3781" y="2048"/>
                  </a:lnTo>
                  <a:cubicBezTo>
                    <a:pt x="4379" y="2048"/>
                    <a:pt x="4820" y="1575"/>
                    <a:pt x="4820" y="1040"/>
                  </a:cubicBezTo>
                  <a:cubicBezTo>
                    <a:pt x="4820" y="441"/>
                    <a:pt x="4348" y="0"/>
                    <a:pt x="37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7" name="Google Shape;6159;p71">
              <a:extLst>
                <a:ext uri="{FF2B5EF4-FFF2-40B4-BE49-F238E27FC236}">
                  <a16:creationId xmlns:a16="http://schemas.microsoft.com/office/drawing/2014/main" id="{C5D56140-6239-786B-2D7E-5F41D6797CD9}"/>
                </a:ext>
              </a:extLst>
            </p:cNvPr>
            <p:cNvSpPr/>
            <p:nvPr/>
          </p:nvSpPr>
          <p:spPr>
            <a:xfrm>
              <a:off x="-28032075" y="4089975"/>
              <a:ext cx="191425" cy="121850"/>
            </a:xfrm>
            <a:custGeom>
              <a:avLst/>
              <a:gdLst/>
              <a:ahLst/>
              <a:cxnLst/>
              <a:rect l="l" t="t" r="r" b="b"/>
              <a:pathLst>
                <a:path w="7657" h="4874" extrusionOk="0">
                  <a:moveTo>
                    <a:pt x="1733" y="715"/>
                  </a:moveTo>
                  <a:cubicBezTo>
                    <a:pt x="1954" y="715"/>
                    <a:pt x="2111" y="872"/>
                    <a:pt x="2111" y="1061"/>
                  </a:cubicBezTo>
                  <a:cubicBezTo>
                    <a:pt x="2111" y="1250"/>
                    <a:pt x="1954" y="1408"/>
                    <a:pt x="1733" y="1408"/>
                  </a:cubicBezTo>
                  <a:cubicBezTo>
                    <a:pt x="1544" y="1408"/>
                    <a:pt x="1387" y="1250"/>
                    <a:pt x="1387" y="1061"/>
                  </a:cubicBezTo>
                  <a:cubicBezTo>
                    <a:pt x="1418" y="872"/>
                    <a:pt x="1576" y="715"/>
                    <a:pt x="1733" y="715"/>
                  </a:cubicBezTo>
                  <a:close/>
                  <a:moveTo>
                    <a:pt x="3151" y="1376"/>
                  </a:moveTo>
                  <a:cubicBezTo>
                    <a:pt x="3372" y="1376"/>
                    <a:pt x="3529" y="1534"/>
                    <a:pt x="3529" y="1723"/>
                  </a:cubicBezTo>
                  <a:cubicBezTo>
                    <a:pt x="3529" y="1912"/>
                    <a:pt x="3372" y="2070"/>
                    <a:pt x="3151" y="2070"/>
                  </a:cubicBezTo>
                  <a:cubicBezTo>
                    <a:pt x="2962" y="2070"/>
                    <a:pt x="2804" y="1912"/>
                    <a:pt x="2804" y="1723"/>
                  </a:cubicBezTo>
                  <a:cubicBezTo>
                    <a:pt x="2804" y="1534"/>
                    <a:pt x="2962" y="1376"/>
                    <a:pt x="3151" y="1376"/>
                  </a:cubicBezTo>
                  <a:close/>
                  <a:moveTo>
                    <a:pt x="5199" y="2070"/>
                  </a:moveTo>
                  <a:cubicBezTo>
                    <a:pt x="5419" y="2070"/>
                    <a:pt x="5577" y="2227"/>
                    <a:pt x="5577" y="2448"/>
                  </a:cubicBezTo>
                  <a:cubicBezTo>
                    <a:pt x="5577" y="2637"/>
                    <a:pt x="5419" y="2794"/>
                    <a:pt x="5199" y="2794"/>
                  </a:cubicBezTo>
                  <a:cubicBezTo>
                    <a:pt x="5010" y="2794"/>
                    <a:pt x="4852" y="2637"/>
                    <a:pt x="4852" y="2448"/>
                  </a:cubicBezTo>
                  <a:cubicBezTo>
                    <a:pt x="4884" y="2227"/>
                    <a:pt x="5041" y="2070"/>
                    <a:pt x="5199" y="2070"/>
                  </a:cubicBezTo>
                  <a:close/>
                  <a:moveTo>
                    <a:pt x="3151" y="2794"/>
                  </a:moveTo>
                  <a:cubicBezTo>
                    <a:pt x="3372" y="2794"/>
                    <a:pt x="3529" y="2952"/>
                    <a:pt x="3529" y="3141"/>
                  </a:cubicBezTo>
                  <a:cubicBezTo>
                    <a:pt x="3529" y="3330"/>
                    <a:pt x="3372" y="3487"/>
                    <a:pt x="3151" y="3487"/>
                  </a:cubicBezTo>
                  <a:cubicBezTo>
                    <a:pt x="2962" y="3487"/>
                    <a:pt x="2804" y="3330"/>
                    <a:pt x="2804" y="3141"/>
                  </a:cubicBezTo>
                  <a:cubicBezTo>
                    <a:pt x="2804" y="2952"/>
                    <a:pt x="2962" y="2794"/>
                    <a:pt x="3151" y="2794"/>
                  </a:cubicBezTo>
                  <a:close/>
                  <a:moveTo>
                    <a:pt x="1748" y="1"/>
                  </a:moveTo>
                  <a:cubicBezTo>
                    <a:pt x="1181" y="1"/>
                    <a:pt x="615" y="166"/>
                    <a:pt x="63" y="494"/>
                  </a:cubicBezTo>
                  <a:cubicBezTo>
                    <a:pt x="63" y="715"/>
                    <a:pt x="0" y="872"/>
                    <a:pt x="0" y="1061"/>
                  </a:cubicBezTo>
                  <a:cubicBezTo>
                    <a:pt x="0" y="2196"/>
                    <a:pt x="536" y="3298"/>
                    <a:pt x="1418" y="4023"/>
                  </a:cubicBezTo>
                  <a:cubicBezTo>
                    <a:pt x="2111" y="4558"/>
                    <a:pt x="2962" y="4874"/>
                    <a:pt x="3844" y="4874"/>
                  </a:cubicBezTo>
                  <a:cubicBezTo>
                    <a:pt x="4096" y="4874"/>
                    <a:pt x="4380" y="4842"/>
                    <a:pt x="4663" y="4811"/>
                  </a:cubicBezTo>
                  <a:cubicBezTo>
                    <a:pt x="6144" y="4495"/>
                    <a:pt x="7341" y="3267"/>
                    <a:pt x="7625" y="1723"/>
                  </a:cubicBezTo>
                  <a:cubicBezTo>
                    <a:pt x="7656" y="1439"/>
                    <a:pt x="7656" y="1219"/>
                    <a:pt x="7656" y="935"/>
                  </a:cubicBezTo>
                  <a:lnTo>
                    <a:pt x="7656" y="935"/>
                  </a:lnTo>
                  <a:cubicBezTo>
                    <a:pt x="7033" y="1235"/>
                    <a:pt x="6444" y="1354"/>
                    <a:pt x="5904" y="1354"/>
                  </a:cubicBezTo>
                  <a:cubicBezTo>
                    <a:pt x="4969" y="1354"/>
                    <a:pt x="4183" y="1000"/>
                    <a:pt x="3624" y="620"/>
                  </a:cubicBezTo>
                  <a:cubicBezTo>
                    <a:pt x="3010" y="206"/>
                    <a:pt x="2378" y="1"/>
                    <a:pt x="17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8" name="Google Shape;6160;p71">
              <a:extLst>
                <a:ext uri="{FF2B5EF4-FFF2-40B4-BE49-F238E27FC236}">
                  <a16:creationId xmlns:a16="http://schemas.microsoft.com/office/drawing/2014/main" id="{CCF03339-489D-F0E8-7136-D5761FADDF45}"/>
                </a:ext>
              </a:extLst>
            </p:cNvPr>
            <p:cNvSpPr/>
            <p:nvPr/>
          </p:nvSpPr>
          <p:spPr>
            <a:xfrm>
              <a:off x="-28024975" y="3985750"/>
              <a:ext cx="181950" cy="121975"/>
            </a:xfrm>
            <a:custGeom>
              <a:avLst/>
              <a:gdLst/>
              <a:ahLst/>
              <a:cxnLst/>
              <a:rect l="l" t="t" r="r" b="b"/>
              <a:pathLst>
                <a:path w="7278" h="4879" extrusionOk="0">
                  <a:moveTo>
                    <a:pt x="1827" y="1"/>
                  </a:moveTo>
                  <a:lnTo>
                    <a:pt x="1827" y="1639"/>
                  </a:lnTo>
                  <a:cubicBezTo>
                    <a:pt x="1827" y="1765"/>
                    <a:pt x="1733" y="1891"/>
                    <a:pt x="1607" y="1922"/>
                  </a:cubicBezTo>
                  <a:cubicBezTo>
                    <a:pt x="914" y="2363"/>
                    <a:pt x="315" y="3025"/>
                    <a:pt x="0" y="3813"/>
                  </a:cubicBezTo>
                  <a:cubicBezTo>
                    <a:pt x="492" y="3611"/>
                    <a:pt x="988" y="3505"/>
                    <a:pt x="1488" y="3505"/>
                  </a:cubicBezTo>
                  <a:cubicBezTo>
                    <a:pt x="2237" y="3505"/>
                    <a:pt x="2993" y="3743"/>
                    <a:pt x="3749" y="4254"/>
                  </a:cubicBezTo>
                  <a:cubicBezTo>
                    <a:pt x="4370" y="4673"/>
                    <a:pt x="5000" y="4878"/>
                    <a:pt x="5629" y="4878"/>
                  </a:cubicBezTo>
                  <a:cubicBezTo>
                    <a:pt x="6181" y="4878"/>
                    <a:pt x="6733" y="4721"/>
                    <a:pt x="7278" y="4411"/>
                  </a:cubicBezTo>
                  <a:cubicBezTo>
                    <a:pt x="7057" y="3372"/>
                    <a:pt x="6427" y="2427"/>
                    <a:pt x="5450" y="1922"/>
                  </a:cubicBezTo>
                  <a:cubicBezTo>
                    <a:pt x="5356" y="1859"/>
                    <a:pt x="5293" y="1765"/>
                    <a:pt x="5293" y="1639"/>
                  </a:cubicBezTo>
                  <a:lnTo>
                    <a:pt x="529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99" name="Google Shape;6161;p71">
            <a:extLst>
              <a:ext uri="{FF2B5EF4-FFF2-40B4-BE49-F238E27FC236}">
                <a16:creationId xmlns:a16="http://schemas.microsoft.com/office/drawing/2014/main" id="{E50FC4FC-6871-CDF5-3935-38E24C18552A}"/>
              </a:ext>
            </a:extLst>
          </p:cNvPr>
          <p:cNvGrpSpPr/>
          <p:nvPr/>
        </p:nvGrpSpPr>
        <p:grpSpPr>
          <a:xfrm>
            <a:off x="10038359" y="2042579"/>
            <a:ext cx="470444" cy="470444"/>
            <a:chOff x="-26201650" y="3176075"/>
            <a:chExt cx="296175" cy="296175"/>
          </a:xfrm>
          <a:solidFill>
            <a:schemeClr val="tx1"/>
          </a:solidFill>
        </p:grpSpPr>
        <p:sp>
          <p:nvSpPr>
            <p:cNvPr id="700" name="Google Shape;6162;p71">
              <a:extLst>
                <a:ext uri="{FF2B5EF4-FFF2-40B4-BE49-F238E27FC236}">
                  <a16:creationId xmlns:a16="http://schemas.microsoft.com/office/drawing/2014/main" id="{404FAC62-D4BD-4B34-44CF-96E8C504A1E9}"/>
                </a:ext>
              </a:extLst>
            </p:cNvPr>
            <p:cNvSpPr/>
            <p:nvPr/>
          </p:nvSpPr>
          <p:spPr>
            <a:xfrm>
              <a:off x="-26082700" y="3176075"/>
              <a:ext cx="51200" cy="226875"/>
            </a:xfrm>
            <a:custGeom>
              <a:avLst/>
              <a:gdLst/>
              <a:ahLst/>
              <a:cxnLst/>
              <a:rect l="l" t="t" r="r" b="b"/>
              <a:pathLst>
                <a:path w="2048" h="9075" extrusionOk="0">
                  <a:moveTo>
                    <a:pt x="1071" y="1"/>
                  </a:moveTo>
                  <a:cubicBezTo>
                    <a:pt x="882" y="1"/>
                    <a:pt x="725" y="158"/>
                    <a:pt x="725" y="347"/>
                  </a:cubicBezTo>
                  <a:lnTo>
                    <a:pt x="725" y="6554"/>
                  </a:lnTo>
                  <a:cubicBezTo>
                    <a:pt x="473" y="6900"/>
                    <a:pt x="0" y="7656"/>
                    <a:pt x="0" y="8034"/>
                  </a:cubicBezTo>
                  <a:cubicBezTo>
                    <a:pt x="0" y="8633"/>
                    <a:pt x="473" y="9074"/>
                    <a:pt x="1040" y="9074"/>
                  </a:cubicBezTo>
                  <a:cubicBezTo>
                    <a:pt x="1638" y="9074"/>
                    <a:pt x="2048" y="8602"/>
                    <a:pt x="2048" y="8034"/>
                  </a:cubicBezTo>
                  <a:cubicBezTo>
                    <a:pt x="2048" y="7656"/>
                    <a:pt x="1638" y="6900"/>
                    <a:pt x="1355" y="6554"/>
                  </a:cubicBezTo>
                  <a:lnTo>
                    <a:pt x="1355" y="347"/>
                  </a:lnTo>
                  <a:cubicBezTo>
                    <a:pt x="1386" y="158"/>
                    <a:pt x="1260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1" name="Google Shape;6163;p71">
              <a:extLst>
                <a:ext uri="{FF2B5EF4-FFF2-40B4-BE49-F238E27FC236}">
                  <a16:creationId xmlns:a16="http://schemas.microsoft.com/office/drawing/2014/main" id="{D3260FEA-84BB-DB15-E257-42CAEDC8B9AB}"/>
                </a:ext>
              </a:extLst>
            </p:cNvPr>
            <p:cNvSpPr/>
            <p:nvPr/>
          </p:nvSpPr>
          <p:spPr>
            <a:xfrm>
              <a:off x="-26201650" y="3317075"/>
              <a:ext cx="296175" cy="155175"/>
            </a:xfrm>
            <a:custGeom>
              <a:avLst/>
              <a:gdLst/>
              <a:ahLst/>
              <a:cxnLst/>
              <a:rect l="l" t="t" r="r" b="b"/>
              <a:pathLst>
                <a:path w="11847" h="6207" extrusionOk="0">
                  <a:moveTo>
                    <a:pt x="3939" y="662"/>
                  </a:moveTo>
                  <a:cubicBezTo>
                    <a:pt x="3876" y="914"/>
                    <a:pt x="3750" y="1134"/>
                    <a:pt x="3624" y="1323"/>
                  </a:cubicBezTo>
                  <a:cubicBezTo>
                    <a:pt x="3624" y="1386"/>
                    <a:pt x="3593" y="1418"/>
                    <a:pt x="3593" y="1481"/>
                  </a:cubicBezTo>
                  <a:cubicBezTo>
                    <a:pt x="3277" y="1292"/>
                    <a:pt x="2836" y="1229"/>
                    <a:pt x="2490" y="1229"/>
                  </a:cubicBezTo>
                  <a:cubicBezTo>
                    <a:pt x="1986" y="1229"/>
                    <a:pt x="1293" y="1386"/>
                    <a:pt x="1041" y="1859"/>
                  </a:cubicBezTo>
                  <a:cubicBezTo>
                    <a:pt x="915" y="2048"/>
                    <a:pt x="757" y="2111"/>
                    <a:pt x="568" y="2111"/>
                  </a:cubicBezTo>
                  <a:lnTo>
                    <a:pt x="568" y="1008"/>
                  </a:lnTo>
                  <a:cubicBezTo>
                    <a:pt x="568" y="819"/>
                    <a:pt x="726" y="662"/>
                    <a:pt x="915" y="662"/>
                  </a:cubicBezTo>
                  <a:close/>
                  <a:moveTo>
                    <a:pt x="10681" y="662"/>
                  </a:moveTo>
                  <a:cubicBezTo>
                    <a:pt x="10870" y="662"/>
                    <a:pt x="11028" y="819"/>
                    <a:pt x="11028" y="1008"/>
                  </a:cubicBezTo>
                  <a:lnTo>
                    <a:pt x="11028" y="2111"/>
                  </a:lnTo>
                  <a:cubicBezTo>
                    <a:pt x="10870" y="2111"/>
                    <a:pt x="10681" y="2048"/>
                    <a:pt x="10555" y="1859"/>
                  </a:cubicBezTo>
                  <a:cubicBezTo>
                    <a:pt x="10335" y="1449"/>
                    <a:pt x="9894" y="1229"/>
                    <a:pt x="9452" y="1229"/>
                  </a:cubicBezTo>
                  <a:cubicBezTo>
                    <a:pt x="9011" y="1229"/>
                    <a:pt x="8602" y="1449"/>
                    <a:pt x="8350" y="1859"/>
                  </a:cubicBezTo>
                  <a:cubicBezTo>
                    <a:pt x="8318" y="1922"/>
                    <a:pt x="8224" y="2016"/>
                    <a:pt x="8192" y="2048"/>
                  </a:cubicBezTo>
                  <a:cubicBezTo>
                    <a:pt x="8161" y="1733"/>
                    <a:pt x="8003" y="1292"/>
                    <a:pt x="7657" y="662"/>
                  </a:cubicBezTo>
                  <a:close/>
                  <a:moveTo>
                    <a:pt x="2332" y="2741"/>
                  </a:moveTo>
                  <a:cubicBezTo>
                    <a:pt x="2521" y="2741"/>
                    <a:pt x="2679" y="2899"/>
                    <a:pt x="2679" y="3119"/>
                  </a:cubicBezTo>
                  <a:cubicBezTo>
                    <a:pt x="2679" y="3308"/>
                    <a:pt x="2521" y="3466"/>
                    <a:pt x="2332" y="3466"/>
                  </a:cubicBezTo>
                  <a:cubicBezTo>
                    <a:pt x="2143" y="3466"/>
                    <a:pt x="1986" y="3308"/>
                    <a:pt x="1986" y="3119"/>
                  </a:cubicBezTo>
                  <a:cubicBezTo>
                    <a:pt x="1986" y="2899"/>
                    <a:pt x="2143" y="2741"/>
                    <a:pt x="2332" y="2741"/>
                  </a:cubicBezTo>
                  <a:close/>
                  <a:moveTo>
                    <a:pt x="9295" y="2741"/>
                  </a:moveTo>
                  <a:cubicBezTo>
                    <a:pt x="9484" y="2741"/>
                    <a:pt x="9641" y="2899"/>
                    <a:pt x="9641" y="3119"/>
                  </a:cubicBezTo>
                  <a:cubicBezTo>
                    <a:pt x="9641" y="3308"/>
                    <a:pt x="9484" y="3466"/>
                    <a:pt x="9295" y="3466"/>
                  </a:cubicBezTo>
                  <a:cubicBezTo>
                    <a:pt x="9106" y="3466"/>
                    <a:pt x="8948" y="3308"/>
                    <a:pt x="8948" y="3119"/>
                  </a:cubicBezTo>
                  <a:cubicBezTo>
                    <a:pt x="8948" y="2899"/>
                    <a:pt x="9106" y="2741"/>
                    <a:pt x="9295" y="2741"/>
                  </a:cubicBezTo>
                  <a:close/>
                  <a:moveTo>
                    <a:pt x="1608" y="4127"/>
                  </a:moveTo>
                  <a:cubicBezTo>
                    <a:pt x="1828" y="4127"/>
                    <a:pt x="1986" y="4285"/>
                    <a:pt x="1986" y="4474"/>
                  </a:cubicBezTo>
                  <a:cubicBezTo>
                    <a:pt x="1986" y="4694"/>
                    <a:pt x="1828" y="4852"/>
                    <a:pt x="1608" y="4852"/>
                  </a:cubicBezTo>
                  <a:cubicBezTo>
                    <a:pt x="1419" y="4852"/>
                    <a:pt x="1261" y="4694"/>
                    <a:pt x="1261" y="4474"/>
                  </a:cubicBezTo>
                  <a:cubicBezTo>
                    <a:pt x="1261" y="4285"/>
                    <a:pt x="1419" y="4127"/>
                    <a:pt x="1608" y="4127"/>
                  </a:cubicBezTo>
                  <a:close/>
                  <a:moveTo>
                    <a:pt x="3025" y="4127"/>
                  </a:moveTo>
                  <a:cubicBezTo>
                    <a:pt x="3246" y="4127"/>
                    <a:pt x="3404" y="4285"/>
                    <a:pt x="3404" y="4474"/>
                  </a:cubicBezTo>
                  <a:cubicBezTo>
                    <a:pt x="3404" y="4694"/>
                    <a:pt x="3183" y="4852"/>
                    <a:pt x="3025" y="4852"/>
                  </a:cubicBezTo>
                  <a:cubicBezTo>
                    <a:pt x="2836" y="4852"/>
                    <a:pt x="2679" y="4694"/>
                    <a:pt x="2679" y="4474"/>
                  </a:cubicBezTo>
                  <a:cubicBezTo>
                    <a:pt x="2679" y="4285"/>
                    <a:pt x="2836" y="4127"/>
                    <a:pt x="3025" y="4127"/>
                  </a:cubicBezTo>
                  <a:close/>
                  <a:moveTo>
                    <a:pt x="8602" y="4127"/>
                  </a:moveTo>
                  <a:cubicBezTo>
                    <a:pt x="8791" y="4127"/>
                    <a:pt x="8948" y="4285"/>
                    <a:pt x="8948" y="4474"/>
                  </a:cubicBezTo>
                  <a:cubicBezTo>
                    <a:pt x="8948" y="4694"/>
                    <a:pt x="8791" y="4852"/>
                    <a:pt x="8602" y="4852"/>
                  </a:cubicBezTo>
                  <a:cubicBezTo>
                    <a:pt x="8381" y="4852"/>
                    <a:pt x="8224" y="4694"/>
                    <a:pt x="8224" y="4474"/>
                  </a:cubicBezTo>
                  <a:cubicBezTo>
                    <a:pt x="8224" y="4285"/>
                    <a:pt x="8381" y="4127"/>
                    <a:pt x="8602" y="4127"/>
                  </a:cubicBezTo>
                  <a:close/>
                  <a:moveTo>
                    <a:pt x="9957" y="4127"/>
                  </a:moveTo>
                  <a:cubicBezTo>
                    <a:pt x="10177" y="4127"/>
                    <a:pt x="10335" y="4285"/>
                    <a:pt x="10335" y="4474"/>
                  </a:cubicBezTo>
                  <a:cubicBezTo>
                    <a:pt x="10335" y="4694"/>
                    <a:pt x="10177" y="4852"/>
                    <a:pt x="9957" y="4852"/>
                  </a:cubicBezTo>
                  <a:cubicBezTo>
                    <a:pt x="9768" y="4852"/>
                    <a:pt x="9610" y="4694"/>
                    <a:pt x="9610" y="4474"/>
                  </a:cubicBezTo>
                  <a:cubicBezTo>
                    <a:pt x="9610" y="4285"/>
                    <a:pt x="9768" y="4127"/>
                    <a:pt x="9957" y="4127"/>
                  </a:cubicBezTo>
                  <a:close/>
                  <a:moveTo>
                    <a:pt x="1041" y="0"/>
                  </a:moveTo>
                  <a:cubicBezTo>
                    <a:pt x="442" y="0"/>
                    <a:pt x="1" y="473"/>
                    <a:pt x="1" y="1008"/>
                  </a:cubicBezTo>
                  <a:lnTo>
                    <a:pt x="1" y="5860"/>
                  </a:lnTo>
                  <a:cubicBezTo>
                    <a:pt x="1" y="6049"/>
                    <a:pt x="159" y="6207"/>
                    <a:pt x="348" y="6207"/>
                  </a:cubicBezTo>
                  <a:lnTo>
                    <a:pt x="11500" y="6207"/>
                  </a:lnTo>
                  <a:cubicBezTo>
                    <a:pt x="11689" y="6207"/>
                    <a:pt x="11847" y="6049"/>
                    <a:pt x="11847" y="5860"/>
                  </a:cubicBezTo>
                  <a:lnTo>
                    <a:pt x="11847" y="1008"/>
                  </a:lnTo>
                  <a:cubicBezTo>
                    <a:pt x="11752" y="441"/>
                    <a:pt x="11280" y="0"/>
                    <a:pt x="10713" y="0"/>
                  </a:cubicBezTo>
                  <a:lnTo>
                    <a:pt x="7058" y="0"/>
                  </a:lnTo>
                  <a:cubicBezTo>
                    <a:pt x="6775" y="0"/>
                    <a:pt x="6617" y="315"/>
                    <a:pt x="6775" y="536"/>
                  </a:cubicBezTo>
                  <a:cubicBezTo>
                    <a:pt x="7342" y="1323"/>
                    <a:pt x="7594" y="1953"/>
                    <a:pt x="7594" y="2426"/>
                  </a:cubicBezTo>
                  <a:cubicBezTo>
                    <a:pt x="7594" y="2899"/>
                    <a:pt x="7405" y="3371"/>
                    <a:pt x="7027" y="3749"/>
                  </a:cubicBezTo>
                  <a:cubicBezTo>
                    <a:pt x="6686" y="4033"/>
                    <a:pt x="6243" y="4163"/>
                    <a:pt x="5813" y="4163"/>
                  </a:cubicBezTo>
                  <a:cubicBezTo>
                    <a:pt x="5766" y="4163"/>
                    <a:pt x="5719" y="4162"/>
                    <a:pt x="5672" y="4159"/>
                  </a:cubicBezTo>
                  <a:cubicBezTo>
                    <a:pt x="5168" y="4127"/>
                    <a:pt x="4695" y="3812"/>
                    <a:pt x="4443" y="3340"/>
                  </a:cubicBezTo>
                  <a:cubicBezTo>
                    <a:pt x="4128" y="2835"/>
                    <a:pt x="4097" y="2205"/>
                    <a:pt x="4349" y="1638"/>
                  </a:cubicBezTo>
                  <a:cubicBezTo>
                    <a:pt x="4506" y="1323"/>
                    <a:pt x="4695" y="945"/>
                    <a:pt x="4979" y="536"/>
                  </a:cubicBezTo>
                  <a:cubicBezTo>
                    <a:pt x="5136" y="315"/>
                    <a:pt x="4979" y="0"/>
                    <a:pt x="46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02" name="Google Shape;6164;p71">
            <a:extLst>
              <a:ext uri="{FF2B5EF4-FFF2-40B4-BE49-F238E27FC236}">
                <a16:creationId xmlns:a16="http://schemas.microsoft.com/office/drawing/2014/main" id="{5FDC765C-B039-41C8-7ED9-4CF8E08999CD}"/>
              </a:ext>
            </a:extLst>
          </p:cNvPr>
          <p:cNvGrpSpPr/>
          <p:nvPr/>
        </p:nvGrpSpPr>
        <p:grpSpPr>
          <a:xfrm>
            <a:off x="10037724" y="2652207"/>
            <a:ext cx="471715" cy="469173"/>
            <a:chOff x="-26204800" y="3547050"/>
            <a:chExt cx="296975" cy="295375"/>
          </a:xfrm>
          <a:solidFill>
            <a:schemeClr val="tx1"/>
          </a:solidFill>
        </p:grpSpPr>
        <p:sp>
          <p:nvSpPr>
            <p:cNvPr id="703" name="Google Shape;6165;p71">
              <a:extLst>
                <a:ext uri="{FF2B5EF4-FFF2-40B4-BE49-F238E27FC236}">
                  <a16:creationId xmlns:a16="http://schemas.microsoft.com/office/drawing/2014/main" id="{70BB6C02-B956-3697-B4A3-023F376201EC}"/>
                </a:ext>
              </a:extLst>
            </p:cNvPr>
            <p:cNvSpPr/>
            <p:nvPr/>
          </p:nvSpPr>
          <p:spPr>
            <a:xfrm>
              <a:off x="-26204000" y="3669125"/>
              <a:ext cx="296175" cy="173300"/>
            </a:xfrm>
            <a:custGeom>
              <a:avLst/>
              <a:gdLst/>
              <a:ahLst/>
              <a:cxnLst/>
              <a:rect l="l" t="t" r="r" b="b"/>
              <a:pathLst>
                <a:path w="11847" h="6932" extrusionOk="0">
                  <a:moveTo>
                    <a:pt x="7656" y="3466"/>
                  </a:moveTo>
                  <a:lnTo>
                    <a:pt x="7656" y="4852"/>
                  </a:lnTo>
                  <a:lnTo>
                    <a:pt x="6963" y="4852"/>
                  </a:lnTo>
                  <a:lnTo>
                    <a:pt x="6963" y="3466"/>
                  </a:lnTo>
                  <a:close/>
                  <a:moveTo>
                    <a:pt x="9074" y="3466"/>
                  </a:moveTo>
                  <a:lnTo>
                    <a:pt x="9074" y="4852"/>
                  </a:lnTo>
                  <a:lnTo>
                    <a:pt x="8381" y="4852"/>
                  </a:lnTo>
                  <a:lnTo>
                    <a:pt x="8381" y="3466"/>
                  </a:lnTo>
                  <a:close/>
                  <a:moveTo>
                    <a:pt x="10460" y="3435"/>
                  </a:moveTo>
                  <a:lnTo>
                    <a:pt x="10460" y="4852"/>
                  </a:lnTo>
                  <a:lnTo>
                    <a:pt x="9735" y="4852"/>
                  </a:lnTo>
                  <a:lnTo>
                    <a:pt x="9735" y="3466"/>
                  </a:lnTo>
                  <a:lnTo>
                    <a:pt x="10114" y="3466"/>
                  </a:lnTo>
                  <a:cubicBezTo>
                    <a:pt x="10208" y="3466"/>
                    <a:pt x="10334" y="3466"/>
                    <a:pt x="10460" y="3435"/>
                  </a:cubicBezTo>
                  <a:close/>
                  <a:moveTo>
                    <a:pt x="10114" y="1"/>
                  </a:moveTo>
                  <a:cubicBezTo>
                    <a:pt x="9515" y="1"/>
                    <a:pt x="9042" y="442"/>
                    <a:pt x="8633" y="788"/>
                  </a:cubicBezTo>
                  <a:cubicBezTo>
                    <a:pt x="8318" y="1103"/>
                    <a:pt x="8034" y="1387"/>
                    <a:pt x="7656" y="1387"/>
                  </a:cubicBezTo>
                  <a:cubicBezTo>
                    <a:pt x="7404" y="1387"/>
                    <a:pt x="7121" y="1229"/>
                    <a:pt x="7026" y="946"/>
                  </a:cubicBezTo>
                  <a:cubicBezTo>
                    <a:pt x="6974" y="815"/>
                    <a:pt x="6855" y="749"/>
                    <a:pt x="6708" y="749"/>
                  </a:cubicBezTo>
                  <a:cubicBezTo>
                    <a:pt x="6679" y="749"/>
                    <a:pt x="6648" y="752"/>
                    <a:pt x="6617" y="757"/>
                  </a:cubicBezTo>
                  <a:cubicBezTo>
                    <a:pt x="6018" y="914"/>
                    <a:pt x="5577" y="1481"/>
                    <a:pt x="5577" y="2080"/>
                  </a:cubicBezTo>
                  <a:cubicBezTo>
                    <a:pt x="5577" y="2616"/>
                    <a:pt x="5860" y="3025"/>
                    <a:pt x="6301" y="3277"/>
                  </a:cubicBezTo>
                  <a:lnTo>
                    <a:pt x="6301" y="4758"/>
                  </a:lnTo>
                  <a:cubicBezTo>
                    <a:pt x="6238" y="4758"/>
                    <a:pt x="6207" y="4726"/>
                    <a:pt x="6144" y="4726"/>
                  </a:cubicBezTo>
                  <a:lnTo>
                    <a:pt x="4443" y="3813"/>
                  </a:lnTo>
                  <a:cubicBezTo>
                    <a:pt x="4002" y="3592"/>
                    <a:pt x="3498" y="3466"/>
                    <a:pt x="2993" y="3466"/>
                  </a:cubicBezTo>
                  <a:lnTo>
                    <a:pt x="347" y="3466"/>
                  </a:lnTo>
                  <a:cubicBezTo>
                    <a:pt x="158" y="3466"/>
                    <a:pt x="0" y="3624"/>
                    <a:pt x="0" y="3813"/>
                  </a:cubicBezTo>
                  <a:lnTo>
                    <a:pt x="0" y="5199"/>
                  </a:lnTo>
                  <a:cubicBezTo>
                    <a:pt x="0" y="5388"/>
                    <a:pt x="158" y="5546"/>
                    <a:pt x="347" y="5546"/>
                  </a:cubicBezTo>
                  <a:lnTo>
                    <a:pt x="2993" y="5546"/>
                  </a:lnTo>
                  <a:cubicBezTo>
                    <a:pt x="3371" y="5546"/>
                    <a:pt x="3781" y="5672"/>
                    <a:pt x="4128" y="5829"/>
                  </a:cubicBezTo>
                  <a:lnTo>
                    <a:pt x="5829" y="6743"/>
                  </a:lnTo>
                  <a:cubicBezTo>
                    <a:pt x="6049" y="6869"/>
                    <a:pt x="6364" y="6932"/>
                    <a:pt x="6648" y="6932"/>
                  </a:cubicBezTo>
                  <a:lnTo>
                    <a:pt x="10807" y="6932"/>
                  </a:lnTo>
                  <a:cubicBezTo>
                    <a:pt x="11405" y="6932"/>
                    <a:pt x="11846" y="6459"/>
                    <a:pt x="11846" y="5924"/>
                  </a:cubicBezTo>
                  <a:cubicBezTo>
                    <a:pt x="11846" y="5483"/>
                    <a:pt x="11563" y="5073"/>
                    <a:pt x="11122" y="4915"/>
                  </a:cubicBezTo>
                  <a:lnTo>
                    <a:pt x="11122" y="3120"/>
                  </a:lnTo>
                  <a:cubicBezTo>
                    <a:pt x="11563" y="2805"/>
                    <a:pt x="11846" y="2301"/>
                    <a:pt x="11846" y="1733"/>
                  </a:cubicBezTo>
                  <a:cubicBezTo>
                    <a:pt x="11846" y="788"/>
                    <a:pt x="11059" y="1"/>
                    <a:pt x="101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4" name="Google Shape;6166;p71">
              <a:extLst>
                <a:ext uri="{FF2B5EF4-FFF2-40B4-BE49-F238E27FC236}">
                  <a16:creationId xmlns:a16="http://schemas.microsoft.com/office/drawing/2014/main" id="{4B36050E-5419-6C81-0102-0C122AEB1B79}"/>
                </a:ext>
              </a:extLst>
            </p:cNvPr>
            <p:cNvSpPr/>
            <p:nvPr/>
          </p:nvSpPr>
          <p:spPr>
            <a:xfrm>
              <a:off x="-26204800" y="3547050"/>
              <a:ext cx="296975" cy="122100"/>
            </a:xfrm>
            <a:custGeom>
              <a:avLst/>
              <a:gdLst/>
              <a:ahLst/>
              <a:cxnLst/>
              <a:rect l="l" t="t" r="r" b="b"/>
              <a:pathLst>
                <a:path w="11879" h="4884" extrusionOk="0">
                  <a:moveTo>
                    <a:pt x="10839" y="1702"/>
                  </a:moveTo>
                  <a:cubicBezTo>
                    <a:pt x="11028" y="1702"/>
                    <a:pt x="11185" y="1859"/>
                    <a:pt x="11185" y="2048"/>
                  </a:cubicBezTo>
                  <a:cubicBezTo>
                    <a:pt x="11154" y="2269"/>
                    <a:pt x="10996" y="2426"/>
                    <a:pt x="10839" y="2426"/>
                  </a:cubicBezTo>
                  <a:lnTo>
                    <a:pt x="10492" y="2426"/>
                  </a:lnTo>
                  <a:lnTo>
                    <a:pt x="10492" y="1702"/>
                  </a:lnTo>
                  <a:close/>
                  <a:moveTo>
                    <a:pt x="726" y="725"/>
                  </a:moveTo>
                  <a:lnTo>
                    <a:pt x="1419" y="757"/>
                  </a:lnTo>
                  <a:lnTo>
                    <a:pt x="1419" y="4002"/>
                  </a:lnTo>
                  <a:lnTo>
                    <a:pt x="726" y="4096"/>
                  </a:lnTo>
                  <a:lnTo>
                    <a:pt x="726" y="725"/>
                  </a:lnTo>
                  <a:close/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4537"/>
                  </a:lnTo>
                  <a:cubicBezTo>
                    <a:pt x="1" y="4726"/>
                    <a:pt x="221" y="4884"/>
                    <a:pt x="411" y="4884"/>
                  </a:cubicBezTo>
                  <a:lnTo>
                    <a:pt x="9578" y="3592"/>
                  </a:lnTo>
                  <a:cubicBezTo>
                    <a:pt x="9862" y="3561"/>
                    <a:pt x="10083" y="3403"/>
                    <a:pt x="10240" y="3151"/>
                  </a:cubicBezTo>
                  <a:lnTo>
                    <a:pt x="10807" y="3151"/>
                  </a:lnTo>
                  <a:cubicBezTo>
                    <a:pt x="11406" y="3151"/>
                    <a:pt x="11815" y="2678"/>
                    <a:pt x="11815" y="2143"/>
                  </a:cubicBezTo>
                  <a:cubicBezTo>
                    <a:pt x="11878" y="1513"/>
                    <a:pt x="11406" y="1040"/>
                    <a:pt x="10839" y="1040"/>
                  </a:cubicBezTo>
                  <a:lnTo>
                    <a:pt x="10240" y="1040"/>
                  </a:lnTo>
                  <a:cubicBezTo>
                    <a:pt x="10083" y="788"/>
                    <a:pt x="9831" y="694"/>
                    <a:pt x="9515" y="631"/>
                  </a:cubicBezTo>
                  <a:lnTo>
                    <a:pt x="37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705" name="Google Shape;6167;p71">
            <a:extLst>
              <a:ext uri="{FF2B5EF4-FFF2-40B4-BE49-F238E27FC236}">
                <a16:creationId xmlns:a16="http://schemas.microsoft.com/office/drawing/2014/main" id="{3C92E53B-3DD8-2081-FE61-18219BCC6D9F}"/>
              </a:ext>
            </a:extLst>
          </p:cNvPr>
          <p:cNvSpPr/>
          <p:nvPr/>
        </p:nvSpPr>
        <p:spPr>
          <a:xfrm>
            <a:off x="10081573" y="3251534"/>
            <a:ext cx="385345" cy="470444"/>
          </a:xfrm>
          <a:custGeom>
            <a:avLst/>
            <a:gdLst/>
            <a:ahLst/>
            <a:cxnLst/>
            <a:rect l="l" t="t" r="r" b="b"/>
            <a:pathLst>
              <a:path w="9704" h="11847" extrusionOk="0">
                <a:moveTo>
                  <a:pt x="7687" y="662"/>
                </a:moveTo>
                <a:cubicBezTo>
                  <a:pt x="7813" y="945"/>
                  <a:pt x="7971" y="1134"/>
                  <a:pt x="8160" y="1386"/>
                </a:cubicBezTo>
                <a:lnTo>
                  <a:pt x="1008" y="1386"/>
                </a:lnTo>
                <a:cubicBezTo>
                  <a:pt x="788" y="1386"/>
                  <a:pt x="630" y="1229"/>
                  <a:pt x="630" y="1040"/>
                </a:cubicBezTo>
                <a:cubicBezTo>
                  <a:pt x="630" y="819"/>
                  <a:pt x="788" y="662"/>
                  <a:pt x="1008" y="662"/>
                </a:cubicBezTo>
                <a:close/>
                <a:moveTo>
                  <a:pt x="6553" y="3466"/>
                </a:moveTo>
                <a:cubicBezTo>
                  <a:pt x="6742" y="3466"/>
                  <a:pt x="6900" y="3623"/>
                  <a:pt x="6900" y="3812"/>
                </a:cubicBezTo>
                <a:lnTo>
                  <a:pt x="6900" y="4852"/>
                </a:lnTo>
                <a:lnTo>
                  <a:pt x="7939" y="4852"/>
                </a:lnTo>
                <a:cubicBezTo>
                  <a:pt x="8128" y="4852"/>
                  <a:pt x="8286" y="5009"/>
                  <a:pt x="8286" y="5199"/>
                </a:cubicBezTo>
                <a:lnTo>
                  <a:pt x="8286" y="6585"/>
                </a:lnTo>
                <a:cubicBezTo>
                  <a:pt x="8286" y="6774"/>
                  <a:pt x="8128" y="6931"/>
                  <a:pt x="7939" y="6931"/>
                </a:cubicBezTo>
                <a:lnTo>
                  <a:pt x="6900" y="6931"/>
                </a:lnTo>
                <a:lnTo>
                  <a:pt x="6900" y="7971"/>
                </a:lnTo>
                <a:cubicBezTo>
                  <a:pt x="6900" y="8160"/>
                  <a:pt x="6742" y="8317"/>
                  <a:pt x="6553" y="8317"/>
                </a:cubicBezTo>
                <a:lnTo>
                  <a:pt x="5167" y="8317"/>
                </a:lnTo>
                <a:cubicBezTo>
                  <a:pt x="4978" y="8317"/>
                  <a:pt x="4820" y="8160"/>
                  <a:pt x="4820" y="7971"/>
                </a:cubicBezTo>
                <a:lnTo>
                  <a:pt x="4820" y="6931"/>
                </a:lnTo>
                <a:lnTo>
                  <a:pt x="3781" y="6931"/>
                </a:lnTo>
                <a:cubicBezTo>
                  <a:pt x="3592" y="6931"/>
                  <a:pt x="3434" y="6774"/>
                  <a:pt x="3434" y="6585"/>
                </a:cubicBezTo>
                <a:lnTo>
                  <a:pt x="3434" y="5199"/>
                </a:lnTo>
                <a:cubicBezTo>
                  <a:pt x="3434" y="5009"/>
                  <a:pt x="3592" y="4852"/>
                  <a:pt x="3781" y="4852"/>
                </a:cubicBezTo>
                <a:lnTo>
                  <a:pt x="4820" y="4852"/>
                </a:lnTo>
                <a:lnTo>
                  <a:pt x="4820" y="3812"/>
                </a:lnTo>
                <a:cubicBezTo>
                  <a:pt x="4820" y="3623"/>
                  <a:pt x="4978" y="3466"/>
                  <a:pt x="5167" y="3466"/>
                </a:cubicBezTo>
                <a:close/>
                <a:moveTo>
                  <a:pt x="7939" y="9735"/>
                </a:moveTo>
                <a:cubicBezTo>
                  <a:pt x="8128" y="9735"/>
                  <a:pt x="8286" y="9893"/>
                  <a:pt x="8286" y="10082"/>
                </a:cubicBezTo>
                <a:cubicBezTo>
                  <a:pt x="8286" y="10334"/>
                  <a:pt x="8128" y="10428"/>
                  <a:pt x="7939" y="10428"/>
                </a:cubicBezTo>
                <a:lnTo>
                  <a:pt x="3749" y="10428"/>
                </a:lnTo>
                <a:cubicBezTo>
                  <a:pt x="3560" y="10428"/>
                  <a:pt x="3403" y="10271"/>
                  <a:pt x="3403" y="10082"/>
                </a:cubicBezTo>
                <a:cubicBezTo>
                  <a:pt x="3403" y="9893"/>
                  <a:pt x="3560" y="9735"/>
                  <a:pt x="3749" y="9735"/>
                </a:cubicBezTo>
                <a:close/>
                <a:moveTo>
                  <a:pt x="1040" y="0"/>
                </a:moveTo>
                <a:cubicBezTo>
                  <a:pt x="441" y="0"/>
                  <a:pt x="0" y="473"/>
                  <a:pt x="0" y="1040"/>
                </a:cubicBezTo>
                <a:lnTo>
                  <a:pt x="0" y="10428"/>
                </a:lnTo>
                <a:cubicBezTo>
                  <a:pt x="0" y="11184"/>
                  <a:pt x="630" y="11815"/>
                  <a:pt x="1386" y="11815"/>
                </a:cubicBezTo>
                <a:lnTo>
                  <a:pt x="1386" y="2048"/>
                </a:lnTo>
                <a:lnTo>
                  <a:pt x="2111" y="2048"/>
                </a:lnTo>
                <a:lnTo>
                  <a:pt x="2111" y="11815"/>
                </a:lnTo>
                <a:lnTo>
                  <a:pt x="9357" y="11815"/>
                </a:lnTo>
                <a:lnTo>
                  <a:pt x="9357" y="11846"/>
                </a:lnTo>
                <a:cubicBezTo>
                  <a:pt x="9546" y="11846"/>
                  <a:pt x="9704" y="11688"/>
                  <a:pt x="9704" y="11499"/>
                </a:cubicBezTo>
                <a:lnTo>
                  <a:pt x="9704" y="1733"/>
                </a:lnTo>
                <a:cubicBezTo>
                  <a:pt x="9704" y="1607"/>
                  <a:pt x="9609" y="1449"/>
                  <a:pt x="9452" y="1418"/>
                </a:cubicBezTo>
                <a:cubicBezTo>
                  <a:pt x="8822" y="1166"/>
                  <a:pt x="8443" y="756"/>
                  <a:pt x="8286" y="252"/>
                </a:cubicBezTo>
                <a:cubicBezTo>
                  <a:pt x="8254" y="95"/>
                  <a:pt x="8097" y="0"/>
                  <a:pt x="797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706" name="Google Shape;6168;p71">
            <a:extLst>
              <a:ext uri="{FF2B5EF4-FFF2-40B4-BE49-F238E27FC236}">
                <a16:creationId xmlns:a16="http://schemas.microsoft.com/office/drawing/2014/main" id="{1A5672FE-282D-953F-BE25-DAC26AE8C680}"/>
              </a:ext>
            </a:extLst>
          </p:cNvPr>
          <p:cNvGrpSpPr/>
          <p:nvPr/>
        </p:nvGrpSpPr>
        <p:grpSpPr>
          <a:xfrm>
            <a:off x="8266064" y="3892178"/>
            <a:ext cx="460437" cy="470444"/>
            <a:chOff x="-24353875" y="3147725"/>
            <a:chExt cx="289875" cy="296175"/>
          </a:xfrm>
          <a:solidFill>
            <a:schemeClr val="tx1"/>
          </a:solidFill>
        </p:grpSpPr>
        <p:sp>
          <p:nvSpPr>
            <p:cNvPr id="707" name="Google Shape;6169;p71">
              <a:extLst>
                <a:ext uri="{FF2B5EF4-FFF2-40B4-BE49-F238E27FC236}">
                  <a16:creationId xmlns:a16="http://schemas.microsoft.com/office/drawing/2014/main" id="{CA69315B-94C6-7CB3-2B9A-9DB184B28E37}"/>
                </a:ext>
              </a:extLst>
            </p:cNvPr>
            <p:cNvSpPr/>
            <p:nvPr/>
          </p:nvSpPr>
          <p:spPr>
            <a:xfrm>
              <a:off x="-24238100" y="3271375"/>
              <a:ext cx="52025" cy="51225"/>
            </a:xfrm>
            <a:custGeom>
              <a:avLst/>
              <a:gdLst/>
              <a:ahLst/>
              <a:cxnLst/>
              <a:rect l="l" t="t" r="r" b="b"/>
              <a:pathLst>
                <a:path w="2081" h="2049" extrusionOk="0">
                  <a:moveTo>
                    <a:pt x="1041" y="1"/>
                  </a:moveTo>
                  <a:cubicBezTo>
                    <a:pt x="505" y="1"/>
                    <a:pt x="32" y="473"/>
                    <a:pt x="32" y="1040"/>
                  </a:cubicBezTo>
                  <a:cubicBezTo>
                    <a:pt x="1" y="1576"/>
                    <a:pt x="473" y="2049"/>
                    <a:pt x="1041" y="2049"/>
                  </a:cubicBezTo>
                  <a:cubicBezTo>
                    <a:pt x="1639" y="2049"/>
                    <a:pt x="2080" y="1576"/>
                    <a:pt x="2080" y="1040"/>
                  </a:cubicBezTo>
                  <a:cubicBezTo>
                    <a:pt x="2080" y="442"/>
                    <a:pt x="1608" y="1"/>
                    <a:pt x="10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8" name="Google Shape;6170;p71">
              <a:extLst>
                <a:ext uri="{FF2B5EF4-FFF2-40B4-BE49-F238E27FC236}">
                  <a16:creationId xmlns:a16="http://schemas.microsoft.com/office/drawing/2014/main" id="{63084768-75AD-964E-3393-00A2C7BFAB15}"/>
                </a:ext>
              </a:extLst>
            </p:cNvPr>
            <p:cNvSpPr/>
            <p:nvPr/>
          </p:nvSpPr>
          <p:spPr>
            <a:xfrm>
              <a:off x="-24353875" y="3147725"/>
              <a:ext cx="289875" cy="296175"/>
            </a:xfrm>
            <a:custGeom>
              <a:avLst/>
              <a:gdLst/>
              <a:ahLst/>
              <a:cxnLst/>
              <a:rect l="l" t="t" r="r" b="b"/>
              <a:pathLst>
                <a:path w="11595" h="11847" extrusionOk="0">
                  <a:moveTo>
                    <a:pt x="5672" y="757"/>
                  </a:moveTo>
                  <a:cubicBezTo>
                    <a:pt x="6144" y="757"/>
                    <a:pt x="6680" y="1544"/>
                    <a:pt x="7026" y="2710"/>
                  </a:cubicBezTo>
                  <a:cubicBezTo>
                    <a:pt x="6585" y="2867"/>
                    <a:pt x="6176" y="3025"/>
                    <a:pt x="5672" y="3214"/>
                  </a:cubicBezTo>
                  <a:cubicBezTo>
                    <a:pt x="5262" y="3025"/>
                    <a:pt x="4789" y="2836"/>
                    <a:pt x="4348" y="2710"/>
                  </a:cubicBezTo>
                  <a:cubicBezTo>
                    <a:pt x="4695" y="1481"/>
                    <a:pt x="5199" y="757"/>
                    <a:pt x="5672" y="757"/>
                  </a:cubicBezTo>
                  <a:close/>
                  <a:moveTo>
                    <a:pt x="4191" y="3372"/>
                  </a:moveTo>
                  <a:cubicBezTo>
                    <a:pt x="4411" y="3466"/>
                    <a:pt x="4632" y="3529"/>
                    <a:pt x="4852" y="3624"/>
                  </a:cubicBezTo>
                  <a:cubicBezTo>
                    <a:pt x="4159" y="3970"/>
                    <a:pt x="4726" y="3655"/>
                    <a:pt x="4065" y="4096"/>
                  </a:cubicBezTo>
                  <a:lnTo>
                    <a:pt x="4191" y="3372"/>
                  </a:lnTo>
                  <a:close/>
                  <a:moveTo>
                    <a:pt x="7184" y="3372"/>
                  </a:moveTo>
                  <a:lnTo>
                    <a:pt x="7310" y="4096"/>
                  </a:lnTo>
                  <a:cubicBezTo>
                    <a:pt x="6585" y="3655"/>
                    <a:pt x="7184" y="4002"/>
                    <a:pt x="6522" y="3624"/>
                  </a:cubicBezTo>
                  <a:cubicBezTo>
                    <a:pt x="6743" y="3529"/>
                    <a:pt x="6995" y="3466"/>
                    <a:pt x="7184" y="3372"/>
                  </a:cubicBezTo>
                  <a:close/>
                  <a:moveTo>
                    <a:pt x="9191" y="3001"/>
                  </a:moveTo>
                  <a:cubicBezTo>
                    <a:pt x="9631" y="3001"/>
                    <a:pt x="10026" y="3084"/>
                    <a:pt x="10177" y="3340"/>
                  </a:cubicBezTo>
                  <a:cubicBezTo>
                    <a:pt x="10208" y="3435"/>
                    <a:pt x="10240" y="3529"/>
                    <a:pt x="10208" y="3655"/>
                  </a:cubicBezTo>
                  <a:cubicBezTo>
                    <a:pt x="9925" y="3687"/>
                    <a:pt x="9673" y="3907"/>
                    <a:pt x="9515" y="4159"/>
                  </a:cubicBezTo>
                  <a:cubicBezTo>
                    <a:pt x="9358" y="4474"/>
                    <a:pt x="9295" y="4852"/>
                    <a:pt x="9452" y="5104"/>
                  </a:cubicBezTo>
                  <a:cubicBezTo>
                    <a:pt x="9358" y="5230"/>
                    <a:pt x="9263" y="5356"/>
                    <a:pt x="9137" y="5482"/>
                  </a:cubicBezTo>
                  <a:cubicBezTo>
                    <a:pt x="8791" y="5167"/>
                    <a:pt x="8444" y="4884"/>
                    <a:pt x="8034" y="4600"/>
                  </a:cubicBezTo>
                  <a:cubicBezTo>
                    <a:pt x="8003" y="4128"/>
                    <a:pt x="7940" y="3655"/>
                    <a:pt x="7845" y="3183"/>
                  </a:cubicBezTo>
                  <a:cubicBezTo>
                    <a:pt x="8174" y="3100"/>
                    <a:pt x="8710" y="3001"/>
                    <a:pt x="9191" y="3001"/>
                  </a:cubicBezTo>
                  <a:close/>
                  <a:moveTo>
                    <a:pt x="2994" y="3119"/>
                  </a:moveTo>
                  <a:cubicBezTo>
                    <a:pt x="3151" y="3151"/>
                    <a:pt x="3309" y="3151"/>
                    <a:pt x="3466" y="3214"/>
                  </a:cubicBezTo>
                  <a:cubicBezTo>
                    <a:pt x="3403" y="3655"/>
                    <a:pt x="3309" y="4128"/>
                    <a:pt x="3277" y="4632"/>
                  </a:cubicBezTo>
                  <a:cubicBezTo>
                    <a:pt x="2899" y="4915"/>
                    <a:pt x="2490" y="5230"/>
                    <a:pt x="2174" y="5514"/>
                  </a:cubicBezTo>
                  <a:cubicBezTo>
                    <a:pt x="1733" y="5010"/>
                    <a:pt x="851" y="3939"/>
                    <a:pt x="1166" y="3340"/>
                  </a:cubicBezTo>
                  <a:cubicBezTo>
                    <a:pt x="1198" y="3277"/>
                    <a:pt x="1261" y="3183"/>
                    <a:pt x="1387" y="3151"/>
                  </a:cubicBezTo>
                  <a:cubicBezTo>
                    <a:pt x="1576" y="3372"/>
                    <a:pt x="1859" y="3529"/>
                    <a:pt x="2174" y="3529"/>
                  </a:cubicBezTo>
                  <a:cubicBezTo>
                    <a:pt x="2521" y="3529"/>
                    <a:pt x="2836" y="3372"/>
                    <a:pt x="2994" y="3119"/>
                  </a:cubicBezTo>
                  <a:close/>
                  <a:moveTo>
                    <a:pt x="3277" y="5482"/>
                  </a:moveTo>
                  <a:lnTo>
                    <a:pt x="3277" y="5482"/>
                  </a:lnTo>
                  <a:cubicBezTo>
                    <a:pt x="3246" y="6144"/>
                    <a:pt x="3246" y="5986"/>
                    <a:pt x="3277" y="6428"/>
                  </a:cubicBezTo>
                  <a:cubicBezTo>
                    <a:pt x="3088" y="6270"/>
                    <a:pt x="2899" y="6112"/>
                    <a:pt x="2742" y="5955"/>
                  </a:cubicBezTo>
                  <a:cubicBezTo>
                    <a:pt x="2899" y="5797"/>
                    <a:pt x="3088" y="5640"/>
                    <a:pt x="3277" y="5482"/>
                  </a:cubicBezTo>
                  <a:close/>
                  <a:moveTo>
                    <a:pt x="8097" y="5514"/>
                  </a:moveTo>
                  <a:cubicBezTo>
                    <a:pt x="8286" y="5671"/>
                    <a:pt x="8475" y="5829"/>
                    <a:pt x="8633" y="5986"/>
                  </a:cubicBezTo>
                  <a:cubicBezTo>
                    <a:pt x="8475" y="6144"/>
                    <a:pt x="8286" y="6301"/>
                    <a:pt x="8097" y="6459"/>
                  </a:cubicBezTo>
                  <a:lnTo>
                    <a:pt x="8097" y="5514"/>
                  </a:lnTo>
                  <a:close/>
                  <a:moveTo>
                    <a:pt x="5703" y="4002"/>
                  </a:moveTo>
                  <a:cubicBezTo>
                    <a:pt x="6333" y="4317"/>
                    <a:pt x="6743" y="4569"/>
                    <a:pt x="7373" y="5010"/>
                  </a:cubicBezTo>
                  <a:cubicBezTo>
                    <a:pt x="7436" y="5671"/>
                    <a:pt x="7436" y="6238"/>
                    <a:pt x="7373" y="6963"/>
                  </a:cubicBezTo>
                  <a:cubicBezTo>
                    <a:pt x="6837" y="7310"/>
                    <a:pt x="6333" y="7625"/>
                    <a:pt x="5703" y="7940"/>
                  </a:cubicBezTo>
                  <a:cubicBezTo>
                    <a:pt x="5073" y="7625"/>
                    <a:pt x="4537" y="7373"/>
                    <a:pt x="4002" y="6963"/>
                  </a:cubicBezTo>
                  <a:cubicBezTo>
                    <a:pt x="3907" y="6270"/>
                    <a:pt x="3907" y="5671"/>
                    <a:pt x="4002" y="5010"/>
                  </a:cubicBezTo>
                  <a:cubicBezTo>
                    <a:pt x="4600" y="4600"/>
                    <a:pt x="5041" y="4317"/>
                    <a:pt x="5703" y="4002"/>
                  </a:cubicBezTo>
                  <a:close/>
                  <a:moveTo>
                    <a:pt x="4065" y="7845"/>
                  </a:moveTo>
                  <a:cubicBezTo>
                    <a:pt x="4506" y="8097"/>
                    <a:pt x="4254" y="8003"/>
                    <a:pt x="4852" y="8318"/>
                  </a:cubicBezTo>
                  <a:cubicBezTo>
                    <a:pt x="4632" y="8381"/>
                    <a:pt x="4380" y="8507"/>
                    <a:pt x="4191" y="8538"/>
                  </a:cubicBezTo>
                  <a:lnTo>
                    <a:pt x="4065" y="7845"/>
                  </a:lnTo>
                  <a:close/>
                  <a:moveTo>
                    <a:pt x="7278" y="7845"/>
                  </a:moveTo>
                  <a:cubicBezTo>
                    <a:pt x="7247" y="8066"/>
                    <a:pt x="7215" y="8318"/>
                    <a:pt x="7152" y="8538"/>
                  </a:cubicBezTo>
                  <a:cubicBezTo>
                    <a:pt x="6900" y="8475"/>
                    <a:pt x="6711" y="8381"/>
                    <a:pt x="6491" y="8318"/>
                  </a:cubicBezTo>
                  <a:cubicBezTo>
                    <a:pt x="6837" y="8097"/>
                    <a:pt x="6869" y="8097"/>
                    <a:pt x="7278" y="7845"/>
                  </a:cubicBezTo>
                  <a:close/>
                  <a:moveTo>
                    <a:pt x="2237" y="6459"/>
                  </a:moveTo>
                  <a:cubicBezTo>
                    <a:pt x="2584" y="6774"/>
                    <a:pt x="2931" y="7058"/>
                    <a:pt x="3340" y="7310"/>
                  </a:cubicBezTo>
                  <a:cubicBezTo>
                    <a:pt x="3372" y="7845"/>
                    <a:pt x="3435" y="8255"/>
                    <a:pt x="3529" y="8727"/>
                  </a:cubicBezTo>
                  <a:cubicBezTo>
                    <a:pt x="3008" y="8861"/>
                    <a:pt x="2544" y="8927"/>
                    <a:pt x="2165" y="8927"/>
                  </a:cubicBezTo>
                  <a:cubicBezTo>
                    <a:pt x="1650" y="8927"/>
                    <a:pt x="1293" y="8806"/>
                    <a:pt x="1166" y="8570"/>
                  </a:cubicBezTo>
                  <a:cubicBezTo>
                    <a:pt x="851" y="8003"/>
                    <a:pt x="1733" y="6932"/>
                    <a:pt x="2237" y="6459"/>
                  </a:cubicBezTo>
                  <a:close/>
                  <a:moveTo>
                    <a:pt x="9137" y="6459"/>
                  </a:moveTo>
                  <a:cubicBezTo>
                    <a:pt x="9610" y="6932"/>
                    <a:pt x="10523" y="8003"/>
                    <a:pt x="10177" y="8570"/>
                  </a:cubicBezTo>
                  <a:cubicBezTo>
                    <a:pt x="10032" y="8806"/>
                    <a:pt x="9678" y="8927"/>
                    <a:pt x="9169" y="8927"/>
                  </a:cubicBezTo>
                  <a:cubicBezTo>
                    <a:pt x="8794" y="8927"/>
                    <a:pt x="8335" y="8861"/>
                    <a:pt x="7814" y="8727"/>
                  </a:cubicBezTo>
                  <a:cubicBezTo>
                    <a:pt x="7940" y="8318"/>
                    <a:pt x="8003" y="7845"/>
                    <a:pt x="8034" y="7310"/>
                  </a:cubicBezTo>
                  <a:cubicBezTo>
                    <a:pt x="8444" y="7058"/>
                    <a:pt x="8822" y="6743"/>
                    <a:pt x="9137" y="6459"/>
                  </a:cubicBezTo>
                  <a:close/>
                  <a:moveTo>
                    <a:pt x="5640" y="8696"/>
                  </a:moveTo>
                  <a:cubicBezTo>
                    <a:pt x="6081" y="8885"/>
                    <a:pt x="6554" y="9074"/>
                    <a:pt x="6995" y="9200"/>
                  </a:cubicBezTo>
                  <a:cubicBezTo>
                    <a:pt x="6680" y="10429"/>
                    <a:pt x="6176" y="11185"/>
                    <a:pt x="5672" y="11185"/>
                  </a:cubicBezTo>
                  <a:cubicBezTo>
                    <a:pt x="5609" y="11185"/>
                    <a:pt x="5482" y="11090"/>
                    <a:pt x="5356" y="11059"/>
                  </a:cubicBezTo>
                  <a:cubicBezTo>
                    <a:pt x="5482" y="10775"/>
                    <a:pt x="5451" y="10460"/>
                    <a:pt x="5293" y="10177"/>
                  </a:cubicBezTo>
                  <a:cubicBezTo>
                    <a:pt x="5136" y="9862"/>
                    <a:pt x="4821" y="9736"/>
                    <a:pt x="4474" y="9673"/>
                  </a:cubicBezTo>
                  <a:cubicBezTo>
                    <a:pt x="4411" y="9515"/>
                    <a:pt x="4348" y="9357"/>
                    <a:pt x="4317" y="9200"/>
                  </a:cubicBezTo>
                  <a:cubicBezTo>
                    <a:pt x="4726" y="9042"/>
                    <a:pt x="5167" y="8885"/>
                    <a:pt x="5640" y="8696"/>
                  </a:cubicBezTo>
                  <a:close/>
                  <a:moveTo>
                    <a:pt x="5640" y="1"/>
                  </a:moveTo>
                  <a:cubicBezTo>
                    <a:pt x="4758" y="1"/>
                    <a:pt x="4065" y="1072"/>
                    <a:pt x="3655" y="2489"/>
                  </a:cubicBezTo>
                  <a:cubicBezTo>
                    <a:pt x="3498" y="2426"/>
                    <a:pt x="3340" y="2395"/>
                    <a:pt x="3214" y="2395"/>
                  </a:cubicBezTo>
                  <a:cubicBezTo>
                    <a:pt x="3183" y="1859"/>
                    <a:pt x="2742" y="1418"/>
                    <a:pt x="2174" y="1418"/>
                  </a:cubicBezTo>
                  <a:cubicBezTo>
                    <a:pt x="1607" y="1418"/>
                    <a:pt x="1166" y="1891"/>
                    <a:pt x="1166" y="2426"/>
                  </a:cubicBezTo>
                  <a:cubicBezTo>
                    <a:pt x="883" y="2552"/>
                    <a:pt x="694" y="2710"/>
                    <a:pt x="568" y="2962"/>
                  </a:cubicBezTo>
                  <a:cubicBezTo>
                    <a:pt x="32" y="3907"/>
                    <a:pt x="977" y="5104"/>
                    <a:pt x="1702" y="5892"/>
                  </a:cubicBezTo>
                  <a:cubicBezTo>
                    <a:pt x="946" y="6743"/>
                    <a:pt x="1" y="8003"/>
                    <a:pt x="568" y="8885"/>
                  </a:cubicBezTo>
                  <a:cubicBezTo>
                    <a:pt x="879" y="9433"/>
                    <a:pt x="1519" y="9600"/>
                    <a:pt x="2210" y="9600"/>
                  </a:cubicBezTo>
                  <a:cubicBezTo>
                    <a:pt x="2710" y="9600"/>
                    <a:pt x="3237" y="9513"/>
                    <a:pt x="3687" y="9420"/>
                  </a:cubicBezTo>
                  <a:cubicBezTo>
                    <a:pt x="3718" y="9578"/>
                    <a:pt x="3750" y="9673"/>
                    <a:pt x="3844" y="9830"/>
                  </a:cubicBezTo>
                  <a:cubicBezTo>
                    <a:pt x="3403" y="10145"/>
                    <a:pt x="3246" y="10744"/>
                    <a:pt x="3529" y="11216"/>
                  </a:cubicBezTo>
                  <a:cubicBezTo>
                    <a:pt x="3718" y="11531"/>
                    <a:pt x="4065" y="11720"/>
                    <a:pt x="4411" y="11720"/>
                  </a:cubicBezTo>
                  <a:cubicBezTo>
                    <a:pt x="4600" y="11720"/>
                    <a:pt x="4789" y="11689"/>
                    <a:pt x="4947" y="11563"/>
                  </a:cubicBezTo>
                  <a:cubicBezTo>
                    <a:pt x="5167" y="11720"/>
                    <a:pt x="5419" y="11846"/>
                    <a:pt x="5703" y="11846"/>
                  </a:cubicBezTo>
                  <a:cubicBezTo>
                    <a:pt x="6585" y="11846"/>
                    <a:pt x="7278" y="10775"/>
                    <a:pt x="7688" y="9357"/>
                  </a:cubicBezTo>
                  <a:cubicBezTo>
                    <a:pt x="8143" y="9478"/>
                    <a:pt x="8678" y="9576"/>
                    <a:pt x="9184" y="9576"/>
                  </a:cubicBezTo>
                  <a:cubicBezTo>
                    <a:pt x="9868" y="9576"/>
                    <a:pt x="10499" y="9397"/>
                    <a:pt x="10807" y="8853"/>
                  </a:cubicBezTo>
                  <a:cubicBezTo>
                    <a:pt x="11374" y="7908"/>
                    <a:pt x="10429" y="6680"/>
                    <a:pt x="9673" y="5892"/>
                  </a:cubicBezTo>
                  <a:cubicBezTo>
                    <a:pt x="9799" y="5797"/>
                    <a:pt x="9862" y="5671"/>
                    <a:pt x="9988" y="5545"/>
                  </a:cubicBezTo>
                  <a:cubicBezTo>
                    <a:pt x="10145" y="5640"/>
                    <a:pt x="10271" y="5671"/>
                    <a:pt x="10429" y="5671"/>
                  </a:cubicBezTo>
                  <a:cubicBezTo>
                    <a:pt x="10775" y="5671"/>
                    <a:pt x="11122" y="5482"/>
                    <a:pt x="11311" y="5167"/>
                  </a:cubicBezTo>
                  <a:cubicBezTo>
                    <a:pt x="11594" y="4632"/>
                    <a:pt x="11437" y="4002"/>
                    <a:pt x="10933" y="3750"/>
                  </a:cubicBezTo>
                  <a:cubicBezTo>
                    <a:pt x="10964" y="3466"/>
                    <a:pt x="10901" y="3183"/>
                    <a:pt x="10775" y="2962"/>
                  </a:cubicBezTo>
                  <a:cubicBezTo>
                    <a:pt x="10457" y="2432"/>
                    <a:pt x="9842" y="2259"/>
                    <a:pt x="9179" y="2259"/>
                  </a:cubicBezTo>
                  <a:cubicBezTo>
                    <a:pt x="8661" y="2259"/>
                    <a:pt x="8113" y="2365"/>
                    <a:pt x="7656" y="2489"/>
                  </a:cubicBezTo>
                  <a:cubicBezTo>
                    <a:pt x="7278" y="1072"/>
                    <a:pt x="6585" y="1"/>
                    <a:pt x="56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09" name="Google Shape;6171;p71">
            <a:extLst>
              <a:ext uri="{FF2B5EF4-FFF2-40B4-BE49-F238E27FC236}">
                <a16:creationId xmlns:a16="http://schemas.microsoft.com/office/drawing/2014/main" id="{A16A6C95-A431-D43D-B8B8-F1BBE81195EA}"/>
              </a:ext>
            </a:extLst>
          </p:cNvPr>
          <p:cNvGrpSpPr/>
          <p:nvPr/>
        </p:nvGrpSpPr>
        <p:grpSpPr>
          <a:xfrm>
            <a:off x="8276708" y="4531387"/>
            <a:ext cx="439153" cy="469213"/>
            <a:chOff x="-24344425" y="3519475"/>
            <a:chExt cx="276475" cy="295400"/>
          </a:xfrm>
          <a:solidFill>
            <a:schemeClr val="tx1"/>
          </a:solidFill>
        </p:grpSpPr>
        <p:sp>
          <p:nvSpPr>
            <p:cNvPr id="710" name="Google Shape;6172;p71">
              <a:extLst>
                <a:ext uri="{FF2B5EF4-FFF2-40B4-BE49-F238E27FC236}">
                  <a16:creationId xmlns:a16="http://schemas.microsoft.com/office/drawing/2014/main" id="{25F906F0-8031-16A4-449C-30F013F87793}"/>
                </a:ext>
              </a:extLst>
            </p:cNvPr>
            <p:cNvSpPr/>
            <p:nvPr/>
          </p:nvSpPr>
          <p:spPr>
            <a:xfrm>
              <a:off x="-24240450" y="3554150"/>
              <a:ext cx="69325" cy="34450"/>
            </a:xfrm>
            <a:custGeom>
              <a:avLst/>
              <a:gdLst/>
              <a:ahLst/>
              <a:cxnLst/>
              <a:rect l="l" t="t" r="r" b="b"/>
              <a:pathLst>
                <a:path w="2773" h="1378" extrusionOk="0">
                  <a:moveTo>
                    <a:pt x="1387" y="0"/>
                  </a:moveTo>
                  <a:cubicBezTo>
                    <a:pt x="788" y="0"/>
                    <a:pt x="284" y="347"/>
                    <a:pt x="95" y="914"/>
                  </a:cubicBezTo>
                  <a:cubicBezTo>
                    <a:pt x="0" y="1071"/>
                    <a:pt x="95" y="1260"/>
                    <a:pt x="284" y="1355"/>
                  </a:cubicBezTo>
                  <a:cubicBezTo>
                    <a:pt x="318" y="1366"/>
                    <a:pt x="352" y="1371"/>
                    <a:pt x="385" y="1371"/>
                  </a:cubicBezTo>
                  <a:cubicBezTo>
                    <a:pt x="537" y="1371"/>
                    <a:pt x="673" y="1263"/>
                    <a:pt x="725" y="1134"/>
                  </a:cubicBezTo>
                  <a:cubicBezTo>
                    <a:pt x="788" y="882"/>
                    <a:pt x="1072" y="662"/>
                    <a:pt x="1387" y="662"/>
                  </a:cubicBezTo>
                  <a:cubicBezTo>
                    <a:pt x="1702" y="662"/>
                    <a:pt x="1922" y="882"/>
                    <a:pt x="2048" y="1134"/>
                  </a:cubicBezTo>
                  <a:cubicBezTo>
                    <a:pt x="2120" y="1301"/>
                    <a:pt x="2246" y="1378"/>
                    <a:pt x="2371" y="1378"/>
                  </a:cubicBezTo>
                  <a:cubicBezTo>
                    <a:pt x="2411" y="1378"/>
                    <a:pt x="2451" y="1370"/>
                    <a:pt x="2489" y="1355"/>
                  </a:cubicBezTo>
                  <a:cubicBezTo>
                    <a:pt x="2678" y="1260"/>
                    <a:pt x="2773" y="1071"/>
                    <a:pt x="2678" y="914"/>
                  </a:cubicBezTo>
                  <a:cubicBezTo>
                    <a:pt x="2489" y="347"/>
                    <a:pt x="1985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1" name="Google Shape;6173;p71">
              <a:extLst>
                <a:ext uri="{FF2B5EF4-FFF2-40B4-BE49-F238E27FC236}">
                  <a16:creationId xmlns:a16="http://schemas.microsoft.com/office/drawing/2014/main" id="{8DDEB986-3D6A-93A3-4400-6EF199C032F8}"/>
                </a:ext>
              </a:extLst>
            </p:cNvPr>
            <p:cNvSpPr/>
            <p:nvPr/>
          </p:nvSpPr>
          <p:spPr>
            <a:xfrm>
              <a:off x="-24344425" y="3519475"/>
              <a:ext cx="276475" cy="295400"/>
            </a:xfrm>
            <a:custGeom>
              <a:avLst/>
              <a:gdLst/>
              <a:ahLst/>
              <a:cxnLst/>
              <a:rect l="l" t="t" r="r" b="b"/>
              <a:pathLst>
                <a:path w="11059" h="11816" extrusionOk="0">
                  <a:moveTo>
                    <a:pt x="5546" y="694"/>
                  </a:moveTo>
                  <a:cubicBezTo>
                    <a:pt x="6743" y="694"/>
                    <a:pt x="7625" y="1608"/>
                    <a:pt x="7625" y="2773"/>
                  </a:cubicBezTo>
                  <a:lnTo>
                    <a:pt x="7625" y="3120"/>
                  </a:lnTo>
                  <a:cubicBezTo>
                    <a:pt x="7625" y="3309"/>
                    <a:pt x="7467" y="3466"/>
                    <a:pt x="7278" y="3466"/>
                  </a:cubicBezTo>
                  <a:lnTo>
                    <a:pt x="5892" y="3466"/>
                  </a:lnTo>
                  <a:lnTo>
                    <a:pt x="5892" y="3120"/>
                  </a:lnTo>
                  <a:cubicBezTo>
                    <a:pt x="5892" y="2931"/>
                    <a:pt x="5735" y="2773"/>
                    <a:pt x="5546" y="2773"/>
                  </a:cubicBezTo>
                  <a:cubicBezTo>
                    <a:pt x="5357" y="2773"/>
                    <a:pt x="5199" y="2931"/>
                    <a:pt x="5199" y="3120"/>
                  </a:cubicBezTo>
                  <a:lnTo>
                    <a:pt x="5199" y="3466"/>
                  </a:lnTo>
                  <a:lnTo>
                    <a:pt x="3813" y="3466"/>
                  </a:lnTo>
                  <a:cubicBezTo>
                    <a:pt x="3624" y="3466"/>
                    <a:pt x="3466" y="3309"/>
                    <a:pt x="3466" y="3120"/>
                  </a:cubicBezTo>
                  <a:lnTo>
                    <a:pt x="3466" y="2773"/>
                  </a:lnTo>
                  <a:cubicBezTo>
                    <a:pt x="3466" y="1639"/>
                    <a:pt x="4411" y="694"/>
                    <a:pt x="5546" y="694"/>
                  </a:cubicBezTo>
                  <a:close/>
                  <a:moveTo>
                    <a:pt x="7940" y="4821"/>
                  </a:moveTo>
                  <a:cubicBezTo>
                    <a:pt x="8160" y="4821"/>
                    <a:pt x="8318" y="4979"/>
                    <a:pt x="8318" y="5168"/>
                  </a:cubicBezTo>
                  <a:cubicBezTo>
                    <a:pt x="8318" y="5357"/>
                    <a:pt x="8160" y="5514"/>
                    <a:pt x="7940" y="5514"/>
                  </a:cubicBezTo>
                  <a:lnTo>
                    <a:pt x="3088" y="5514"/>
                  </a:lnTo>
                  <a:cubicBezTo>
                    <a:pt x="2899" y="5514"/>
                    <a:pt x="2742" y="5357"/>
                    <a:pt x="2742" y="5168"/>
                  </a:cubicBezTo>
                  <a:cubicBezTo>
                    <a:pt x="2742" y="4979"/>
                    <a:pt x="2899" y="4821"/>
                    <a:pt x="3088" y="4821"/>
                  </a:cubicBezTo>
                  <a:close/>
                  <a:moveTo>
                    <a:pt x="4128" y="6932"/>
                  </a:moveTo>
                  <a:cubicBezTo>
                    <a:pt x="4317" y="6932"/>
                    <a:pt x="4474" y="7089"/>
                    <a:pt x="4474" y="7310"/>
                  </a:cubicBezTo>
                  <a:cubicBezTo>
                    <a:pt x="4474" y="7499"/>
                    <a:pt x="4317" y="7656"/>
                    <a:pt x="4128" y="7656"/>
                  </a:cubicBezTo>
                  <a:lnTo>
                    <a:pt x="3088" y="7656"/>
                  </a:lnTo>
                  <a:cubicBezTo>
                    <a:pt x="2899" y="7656"/>
                    <a:pt x="2742" y="7499"/>
                    <a:pt x="2742" y="7310"/>
                  </a:cubicBezTo>
                  <a:cubicBezTo>
                    <a:pt x="2742" y="7089"/>
                    <a:pt x="2899" y="6932"/>
                    <a:pt x="3088" y="6932"/>
                  </a:cubicBezTo>
                  <a:close/>
                  <a:moveTo>
                    <a:pt x="7940" y="6932"/>
                  </a:moveTo>
                  <a:cubicBezTo>
                    <a:pt x="8160" y="6932"/>
                    <a:pt x="8318" y="7089"/>
                    <a:pt x="8318" y="7310"/>
                  </a:cubicBezTo>
                  <a:cubicBezTo>
                    <a:pt x="8286" y="7499"/>
                    <a:pt x="8160" y="7656"/>
                    <a:pt x="7940" y="7656"/>
                  </a:cubicBezTo>
                  <a:lnTo>
                    <a:pt x="6932" y="7656"/>
                  </a:lnTo>
                  <a:cubicBezTo>
                    <a:pt x="6743" y="7656"/>
                    <a:pt x="6585" y="7499"/>
                    <a:pt x="6585" y="7310"/>
                  </a:cubicBezTo>
                  <a:cubicBezTo>
                    <a:pt x="6585" y="7089"/>
                    <a:pt x="6743" y="6932"/>
                    <a:pt x="6932" y="6932"/>
                  </a:cubicBezTo>
                  <a:close/>
                  <a:moveTo>
                    <a:pt x="3781" y="8318"/>
                  </a:moveTo>
                  <a:cubicBezTo>
                    <a:pt x="4002" y="8350"/>
                    <a:pt x="4128" y="8507"/>
                    <a:pt x="4128" y="8665"/>
                  </a:cubicBezTo>
                  <a:cubicBezTo>
                    <a:pt x="4128" y="8885"/>
                    <a:pt x="3970" y="9043"/>
                    <a:pt x="3781" y="9043"/>
                  </a:cubicBezTo>
                  <a:lnTo>
                    <a:pt x="3057" y="9043"/>
                  </a:lnTo>
                  <a:cubicBezTo>
                    <a:pt x="2868" y="9043"/>
                    <a:pt x="2710" y="8885"/>
                    <a:pt x="2710" y="8665"/>
                  </a:cubicBezTo>
                  <a:cubicBezTo>
                    <a:pt x="2710" y="8476"/>
                    <a:pt x="2868" y="8318"/>
                    <a:pt x="3057" y="8318"/>
                  </a:cubicBezTo>
                  <a:close/>
                  <a:moveTo>
                    <a:pt x="7940" y="8318"/>
                  </a:moveTo>
                  <a:cubicBezTo>
                    <a:pt x="8160" y="8350"/>
                    <a:pt x="8286" y="8507"/>
                    <a:pt x="8286" y="8665"/>
                  </a:cubicBezTo>
                  <a:cubicBezTo>
                    <a:pt x="8286" y="8885"/>
                    <a:pt x="8129" y="9043"/>
                    <a:pt x="7940" y="9043"/>
                  </a:cubicBezTo>
                  <a:lnTo>
                    <a:pt x="7247" y="9043"/>
                  </a:lnTo>
                  <a:cubicBezTo>
                    <a:pt x="7026" y="9043"/>
                    <a:pt x="6869" y="8885"/>
                    <a:pt x="6869" y="8665"/>
                  </a:cubicBezTo>
                  <a:cubicBezTo>
                    <a:pt x="6869" y="8476"/>
                    <a:pt x="7026" y="8318"/>
                    <a:pt x="7247" y="8318"/>
                  </a:cubicBezTo>
                  <a:close/>
                  <a:moveTo>
                    <a:pt x="2868" y="2049"/>
                  </a:moveTo>
                  <a:lnTo>
                    <a:pt x="2868" y="2049"/>
                  </a:lnTo>
                  <a:cubicBezTo>
                    <a:pt x="2805" y="2332"/>
                    <a:pt x="2805" y="2521"/>
                    <a:pt x="2805" y="2805"/>
                  </a:cubicBezTo>
                  <a:cubicBezTo>
                    <a:pt x="2395" y="2962"/>
                    <a:pt x="2080" y="3309"/>
                    <a:pt x="2080" y="3781"/>
                  </a:cubicBezTo>
                  <a:lnTo>
                    <a:pt x="2080" y="8665"/>
                  </a:lnTo>
                  <a:cubicBezTo>
                    <a:pt x="2080" y="9263"/>
                    <a:pt x="2553" y="9704"/>
                    <a:pt x="3088" y="9704"/>
                  </a:cubicBezTo>
                  <a:lnTo>
                    <a:pt x="5199" y="9704"/>
                  </a:lnTo>
                  <a:lnTo>
                    <a:pt x="5199" y="7247"/>
                  </a:lnTo>
                  <a:cubicBezTo>
                    <a:pt x="5199" y="7058"/>
                    <a:pt x="5357" y="6900"/>
                    <a:pt x="5546" y="6900"/>
                  </a:cubicBezTo>
                  <a:cubicBezTo>
                    <a:pt x="5735" y="6900"/>
                    <a:pt x="5892" y="7058"/>
                    <a:pt x="5892" y="7247"/>
                  </a:cubicBezTo>
                  <a:lnTo>
                    <a:pt x="5892" y="9704"/>
                  </a:lnTo>
                  <a:lnTo>
                    <a:pt x="8003" y="9704"/>
                  </a:lnTo>
                  <a:cubicBezTo>
                    <a:pt x="8570" y="9704"/>
                    <a:pt x="9011" y="9232"/>
                    <a:pt x="9011" y="8665"/>
                  </a:cubicBezTo>
                  <a:lnTo>
                    <a:pt x="9011" y="3844"/>
                  </a:lnTo>
                  <a:cubicBezTo>
                    <a:pt x="9011" y="3372"/>
                    <a:pt x="8728" y="2994"/>
                    <a:pt x="8318" y="2836"/>
                  </a:cubicBezTo>
                  <a:cubicBezTo>
                    <a:pt x="8318" y="2584"/>
                    <a:pt x="8318" y="2364"/>
                    <a:pt x="8223" y="2112"/>
                  </a:cubicBezTo>
                  <a:lnTo>
                    <a:pt x="8223" y="2112"/>
                  </a:lnTo>
                  <a:cubicBezTo>
                    <a:pt x="9043" y="2269"/>
                    <a:pt x="9736" y="2962"/>
                    <a:pt x="9736" y="3844"/>
                  </a:cubicBezTo>
                  <a:lnTo>
                    <a:pt x="9736" y="8696"/>
                  </a:lnTo>
                  <a:cubicBezTo>
                    <a:pt x="9736" y="9641"/>
                    <a:pt x="8948" y="10429"/>
                    <a:pt x="8003" y="10429"/>
                  </a:cubicBezTo>
                  <a:lnTo>
                    <a:pt x="3151" y="10429"/>
                  </a:lnTo>
                  <a:cubicBezTo>
                    <a:pt x="2206" y="10429"/>
                    <a:pt x="1418" y="9641"/>
                    <a:pt x="1418" y="8696"/>
                  </a:cubicBezTo>
                  <a:lnTo>
                    <a:pt x="1418" y="3781"/>
                  </a:lnTo>
                  <a:lnTo>
                    <a:pt x="1355" y="3781"/>
                  </a:lnTo>
                  <a:cubicBezTo>
                    <a:pt x="1355" y="2931"/>
                    <a:pt x="1985" y="2206"/>
                    <a:pt x="2868" y="2049"/>
                  </a:cubicBezTo>
                  <a:close/>
                  <a:moveTo>
                    <a:pt x="3088" y="1"/>
                  </a:moveTo>
                  <a:cubicBezTo>
                    <a:pt x="1355" y="1"/>
                    <a:pt x="1" y="1419"/>
                    <a:pt x="1" y="3120"/>
                  </a:cubicBezTo>
                  <a:lnTo>
                    <a:pt x="1" y="8728"/>
                  </a:lnTo>
                  <a:cubicBezTo>
                    <a:pt x="1" y="10397"/>
                    <a:pt x="1355" y="11815"/>
                    <a:pt x="3088" y="11815"/>
                  </a:cubicBezTo>
                  <a:lnTo>
                    <a:pt x="7940" y="11815"/>
                  </a:lnTo>
                  <a:cubicBezTo>
                    <a:pt x="9673" y="11815"/>
                    <a:pt x="11059" y="10397"/>
                    <a:pt x="11059" y="8728"/>
                  </a:cubicBezTo>
                  <a:lnTo>
                    <a:pt x="11059" y="3120"/>
                  </a:lnTo>
                  <a:cubicBezTo>
                    <a:pt x="11059" y="1387"/>
                    <a:pt x="9641" y="1"/>
                    <a:pt x="79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12" name="Google Shape;6174;p71">
            <a:extLst>
              <a:ext uri="{FF2B5EF4-FFF2-40B4-BE49-F238E27FC236}">
                <a16:creationId xmlns:a16="http://schemas.microsoft.com/office/drawing/2014/main" id="{3A157DEC-5E12-EDB1-AEB1-3F0EAA7B9E87}"/>
              </a:ext>
            </a:extLst>
          </p:cNvPr>
          <p:cNvGrpSpPr/>
          <p:nvPr/>
        </p:nvGrpSpPr>
        <p:grpSpPr>
          <a:xfrm>
            <a:off x="8262947" y="5133947"/>
            <a:ext cx="466672" cy="464171"/>
            <a:chOff x="-24353075" y="3891250"/>
            <a:chExt cx="293800" cy="292225"/>
          </a:xfrm>
          <a:solidFill>
            <a:schemeClr val="tx1"/>
          </a:solidFill>
        </p:grpSpPr>
        <p:sp>
          <p:nvSpPr>
            <p:cNvPr id="713" name="Google Shape;6175;p71">
              <a:extLst>
                <a:ext uri="{FF2B5EF4-FFF2-40B4-BE49-F238E27FC236}">
                  <a16:creationId xmlns:a16="http://schemas.microsoft.com/office/drawing/2014/main" id="{1A7FC3F0-A11D-0D2E-3E35-A6323D543C61}"/>
                </a:ext>
              </a:extLst>
            </p:cNvPr>
            <p:cNvSpPr/>
            <p:nvPr/>
          </p:nvSpPr>
          <p:spPr>
            <a:xfrm>
              <a:off x="-24251475" y="4012525"/>
              <a:ext cx="88225" cy="65400"/>
            </a:xfrm>
            <a:custGeom>
              <a:avLst/>
              <a:gdLst/>
              <a:ahLst/>
              <a:cxnLst/>
              <a:rect l="l" t="t" r="r" b="b"/>
              <a:pathLst>
                <a:path w="3529" h="2616" extrusionOk="0">
                  <a:moveTo>
                    <a:pt x="725" y="1"/>
                  </a:moveTo>
                  <a:cubicBezTo>
                    <a:pt x="315" y="1"/>
                    <a:pt x="0" y="347"/>
                    <a:pt x="0" y="725"/>
                  </a:cubicBezTo>
                  <a:cubicBezTo>
                    <a:pt x="0" y="1356"/>
                    <a:pt x="1040" y="2049"/>
                    <a:pt x="1733" y="2616"/>
                  </a:cubicBezTo>
                  <a:cubicBezTo>
                    <a:pt x="2458" y="2017"/>
                    <a:pt x="3466" y="1356"/>
                    <a:pt x="3466" y="725"/>
                  </a:cubicBezTo>
                  <a:cubicBezTo>
                    <a:pt x="3529" y="410"/>
                    <a:pt x="3277" y="1"/>
                    <a:pt x="2804" y="1"/>
                  </a:cubicBezTo>
                  <a:cubicBezTo>
                    <a:pt x="2300" y="1"/>
                    <a:pt x="2111" y="599"/>
                    <a:pt x="2111" y="599"/>
                  </a:cubicBezTo>
                  <a:cubicBezTo>
                    <a:pt x="2063" y="745"/>
                    <a:pt x="1906" y="824"/>
                    <a:pt x="1753" y="824"/>
                  </a:cubicBezTo>
                  <a:cubicBezTo>
                    <a:pt x="1607" y="824"/>
                    <a:pt x="1464" y="753"/>
                    <a:pt x="1418" y="599"/>
                  </a:cubicBezTo>
                  <a:cubicBezTo>
                    <a:pt x="1418" y="568"/>
                    <a:pt x="1229" y="1"/>
                    <a:pt x="7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4" name="Google Shape;6176;p71">
              <a:extLst>
                <a:ext uri="{FF2B5EF4-FFF2-40B4-BE49-F238E27FC236}">
                  <a16:creationId xmlns:a16="http://schemas.microsoft.com/office/drawing/2014/main" id="{645405A8-8272-9059-5FDA-BDA29E1124C6}"/>
                </a:ext>
              </a:extLst>
            </p:cNvPr>
            <p:cNvSpPr/>
            <p:nvPr/>
          </p:nvSpPr>
          <p:spPr>
            <a:xfrm>
              <a:off x="-24353075" y="3891250"/>
              <a:ext cx="293800" cy="292225"/>
            </a:xfrm>
            <a:custGeom>
              <a:avLst/>
              <a:gdLst/>
              <a:ahLst/>
              <a:cxnLst/>
              <a:rect l="l" t="t" r="r" b="b"/>
              <a:pathLst>
                <a:path w="11752" h="11689" extrusionOk="0">
                  <a:moveTo>
                    <a:pt x="6837" y="4159"/>
                  </a:moveTo>
                  <a:cubicBezTo>
                    <a:pt x="7624" y="4159"/>
                    <a:pt x="8223" y="4789"/>
                    <a:pt x="8223" y="5576"/>
                  </a:cubicBezTo>
                  <a:cubicBezTo>
                    <a:pt x="8254" y="6616"/>
                    <a:pt x="7309" y="7183"/>
                    <a:pt x="6049" y="8223"/>
                  </a:cubicBezTo>
                  <a:cubicBezTo>
                    <a:pt x="5986" y="8286"/>
                    <a:pt x="5907" y="8317"/>
                    <a:pt x="5829" y="8317"/>
                  </a:cubicBezTo>
                  <a:cubicBezTo>
                    <a:pt x="5750" y="8317"/>
                    <a:pt x="5671" y="8286"/>
                    <a:pt x="5608" y="8223"/>
                  </a:cubicBezTo>
                  <a:cubicBezTo>
                    <a:pt x="4348" y="7183"/>
                    <a:pt x="3403" y="6585"/>
                    <a:pt x="3403" y="5576"/>
                  </a:cubicBezTo>
                  <a:cubicBezTo>
                    <a:pt x="3403" y="4789"/>
                    <a:pt x="4033" y="4159"/>
                    <a:pt x="4789" y="4159"/>
                  </a:cubicBezTo>
                  <a:cubicBezTo>
                    <a:pt x="5293" y="4159"/>
                    <a:pt x="5608" y="4411"/>
                    <a:pt x="5797" y="4663"/>
                  </a:cubicBezTo>
                  <a:cubicBezTo>
                    <a:pt x="6018" y="4411"/>
                    <a:pt x="6364" y="4159"/>
                    <a:pt x="6837" y="4159"/>
                  </a:cubicBezTo>
                  <a:close/>
                  <a:moveTo>
                    <a:pt x="4474" y="0"/>
                  </a:moveTo>
                  <a:cubicBezTo>
                    <a:pt x="3875" y="0"/>
                    <a:pt x="3466" y="473"/>
                    <a:pt x="3466" y="1008"/>
                  </a:cubicBezTo>
                  <a:lnTo>
                    <a:pt x="3466" y="3466"/>
                  </a:lnTo>
                  <a:lnTo>
                    <a:pt x="1008" y="3466"/>
                  </a:lnTo>
                  <a:cubicBezTo>
                    <a:pt x="410" y="3466"/>
                    <a:pt x="0" y="3938"/>
                    <a:pt x="0" y="4474"/>
                  </a:cubicBezTo>
                  <a:lnTo>
                    <a:pt x="0" y="7246"/>
                  </a:lnTo>
                  <a:cubicBezTo>
                    <a:pt x="0" y="7813"/>
                    <a:pt x="473" y="8254"/>
                    <a:pt x="1008" y="8254"/>
                  </a:cubicBezTo>
                  <a:lnTo>
                    <a:pt x="3466" y="8254"/>
                  </a:lnTo>
                  <a:lnTo>
                    <a:pt x="3466" y="10649"/>
                  </a:lnTo>
                  <a:cubicBezTo>
                    <a:pt x="3466" y="11247"/>
                    <a:pt x="3938" y="11688"/>
                    <a:pt x="4474" y="11688"/>
                  </a:cubicBezTo>
                  <a:lnTo>
                    <a:pt x="7246" y="11688"/>
                  </a:lnTo>
                  <a:cubicBezTo>
                    <a:pt x="7813" y="11688"/>
                    <a:pt x="8254" y="11216"/>
                    <a:pt x="8254" y="10649"/>
                  </a:cubicBezTo>
                  <a:lnTo>
                    <a:pt x="8254" y="8254"/>
                  </a:lnTo>
                  <a:lnTo>
                    <a:pt x="10680" y="8254"/>
                  </a:lnTo>
                  <a:cubicBezTo>
                    <a:pt x="11279" y="8254"/>
                    <a:pt x="11720" y="7782"/>
                    <a:pt x="11720" y="7246"/>
                  </a:cubicBezTo>
                  <a:lnTo>
                    <a:pt x="11720" y="4474"/>
                  </a:lnTo>
                  <a:cubicBezTo>
                    <a:pt x="11751" y="3938"/>
                    <a:pt x="11279" y="3466"/>
                    <a:pt x="10680" y="3466"/>
                  </a:cubicBezTo>
                  <a:lnTo>
                    <a:pt x="8254" y="3466"/>
                  </a:lnTo>
                  <a:lnTo>
                    <a:pt x="8254" y="1008"/>
                  </a:lnTo>
                  <a:cubicBezTo>
                    <a:pt x="8254" y="410"/>
                    <a:pt x="7782" y="0"/>
                    <a:pt x="72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15" name="Google Shape;6177;p71">
            <a:extLst>
              <a:ext uri="{FF2B5EF4-FFF2-40B4-BE49-F238E27FC236}">
                <a16:creationId xmlns:a16="http://schemas.microsoft.com/office/drawing/2014/main" id="{72963EB5-0BEB-83AE-8A84-D65B5F98F363}"/>
              </a:ext>
            </a:extLst>
          </p:cNvPr>
          <p:cNvGrpSpPr/>
          <p:nvPr/>
        </p:nvGrpSpPr>
        <p:grpSpPr>
          <a:xfrm>
            <a:off x="10640909" y="4531685"/>
            <a:ext cx="471676" cy="468617"/>
            <a:chOff x="-22845575" y="3504075"/>
            <a:chExt cx="296950" cy="295025"/>
          </a:xfrm>
          <a:solidFill>
            <a:schemeClr val="tx1"/>
          </a:solidFill>
        </p:grpSpPr>
        <p:sp>
          <p:nvSpPr>
            <p:cNvPr id="716" name="Google Shape;6178;p71">
              <a:extLst>
                <a:ext uri="{FF2B5EF4-FFF2-40B4-BE49-F238E27FC236}">
                  <a16:creationId xmlns:a16="http://schemas.microsoft.com/office/drawing/2014/main" id="{777114FA-C208-B0ED-2CEA-3A9BD07F1D1D}"/>
                </a:ext>
              </a:extLst>
            </p:cNvPr>
            <p:cNvSpPr/>
            <p:nvPr/>
          </p:nvSpPr>
          <p:spPr>
            <a:xfrm>
              <a:off x="-22688825" y="3504100"/>
              <a:ext cx="140200" cy="295000"/>
            </a:xfrm>
            <a:custGeom>
              <a:avLst/>
              <a:gdLst/>
              <a:ahLst/>
              <a:cxnLst/>
              <a:rect l="l" t="t" r="r" b="b"/>
              <a:pathLst>
                <a:path w="5608" h="11800" extrusionOk="0">
                  <a:moveTo>
                    <a:pt x="1465" y="2908"/>
                  </a:moveTo>
                  <a:cubicBezTo>
                    <a:pt x="1552" y="2908"/>
                    <a:pt x="1638" y="2931"/>
                    <a:pt x="1701" y="2979"/>
                  </a:cubicBezTo>
                  <a:cubicBezTo>
                    <a:pt x="1827" y="3105"/>
                    <a:pt x="1827" y="3357"/>
                    <a:pt x="1701" y="3451"/>
                  </a:cubicBezTo>
                  <a:cubicBezTo>
                    <a:pt x="1292" y="3861"/>
                    <a:pt x="1292" y="4522"/>
                    <a:pt x="1701" y="4932"/>
                  </a:cubicBezTo>
                  <a:cubicBezTo>
                    <a:pt x="1827" y="5026"/>
                    <a:pt x="1827" y="5279"/>
                    <a:pt x="1701" y="5373"/>
                  </a:cubicBezTo>
                  <a:cubicBezTo>
                    <a:pt x="1632" y="5477"/>
                    <a:pt x="1544" y="5524"/>
                    <a:pt x="1452" y="5524"/>
                  </a:cubicBezTo>
                  <a:cubicBezTo>
                    <a:pt x="1377" y="5524"/>
                    <a:pt x="1300" y="5493"/>
                    <a:pt x="1229" y="5436"/>
                  </a:cubicBezTo>
                  <a:cubicBezTo>
                    <a:pt x="567" y="4774"/>
                    <a:pt x="567" y="3672"/>
                    <a:pt x="1229" y="2979"/>
                  </a:cubicBezTo>
                  <a:cubicBezTo>
                    <a:pt x="1292" y="2931"/>
                    <a:pt x="1378" y="2908"/>
                    <a:pt x="1465" y="2908"/>
                  </a:cubicBezTo>
                  <a:close/>
                  <a:moveTo>
                    <a:pt x="2461" y="7313"/>
                  </a:moveTo>
                  <a:cubicBezTo>
                    <a:pt x="2532" y="7313"/>
                    <a:pt x="2605" y="7318"/>
                    <a:pt x="2678" y="7326"/>
                  </a:cubicBezTo>
                  <a:cubicBezTo>
                    <a:pt x="2867" y="7358"/>
                    <a:pt x="3025" y="7515"/>
                    <a:pt x="2993" y="7704"/>
                  </a:cubicBezTo>
                  <a:cubicBezTo>
                    <a:pt x="2962" y="7925"/>
                    <a:pt x="2804" y="8019"/>
                    <a:pt x="2615" y="8019"/>
                  </a:cubicBezTo>
                  <a:cubicBezTo>
                    <a:pt x="2579" y="8016"/>
                    <a:pt x="2543" y="8014"/>
                    <a:pt x="2507" y="8014"/>
                  </a:cubicBezTo>
                  <a:cubicBezTo>
                    <a:pt x="1947" y="8014"/>
                    <a:pt x="1418" y="8467"/>
                    <a:pt x="1418" y="9059"/>
                  </a:cubicBezTo>
                  <a:cubicBezTo>
                    <a:pt x="1418" y="9248"/>
                    <a:pt x="1260" y="9406"/>
                    <a:pt x="1071" y="9406"/>
                  </a:cubicBezTo>
                  <a:cubicBezTo>
                    <a:pt x="882" y="9406"/>
                    <a:pt x="725" y="9248"/>
                    <a:pt x="725" y="9059"/>
                  </a:cubicBezTo>
                  <a:cubicBezTo>
                    <a:pt x="725" y="8091"/>
                    <a:pt x="1490" y="7313"/>
                    <a:pt x="2461" y="7313"/>
                  </a:cubicBezTo>
                  <a:close/>
                  <a:moveTo>
                    <a:pt x="1060" y="0"/>
                  </a:moveTo>
                  <a:cubicBezTo>
                    <a:pt x="689" y="0"/>
                    <a:pt x="327" y="130"/>
                    <a:pt x="0" y="364"/>
                  </a:cubicBezTo>
                  <a:lnTo>
                    <a:pt x="0" y="5247"/>
                  </a:lnTo>
                  <a:cubicBezTo>
                    <a:pt x="0" y="5814"/>
                    <a:pt x="473" y="6255"/>
                    <a:pt x="1040" y="6255"/>
                  </a:cubicBezTo>
                  <a:cubicBezTo>
                    <a:pt x="1229" y="6255"/>
                    <a:pt x="1386" y="6413"/>
                    <a:pt x="1386" y="6602"/>
                  </a:cubicBezTo>
                  <a:cubicBezTo>
                    <a:pt x="1386" y="6822"/>
                    <a:pt x="1229" y="6948"/>
                    <a:pt x="1040" y="6948"/>
                  </a:cubicBezTo>
                  <a:cubicBezTo>
                    <a:pt x="630" y="6948"/>
                    <a:pt x="284" y="6854"/>
                    <a:pt x="0" y="6602"/>
                  </a:cubicBezTo>
                  <a:lnTo>
                    <a:pt x="0" y="11453"/>
                  </a:lnTo>
                  <a:cubicBezTo>
                    <a:pt x="284" y="11705"/>
                    <a:pt x="630" y="11800"/>
                    <a:pt x="1040" y="11800"/>
                  </a:cubicBezTo>
                  <a:cubicBezTo>
                    <a:pt x="1733" y="11800"/>
                    <a:pt x="2363" y="11359"/>
                    <a:pt x="2647" y="10760"/>
                  </a:cubicBezTo>
                  <a:cubicBezTo>
                    <a:pt x="3497" y="10634"/>
                    <a:pt x="4190" y="9910"/>
                    <a:pt x="4190" y="9028"/>
                  </a:cubicBezTo>
                  <a:cubicBezTo>
                    <a:pt x="4190" y="8902"/>
                    <a:pt x="4159" y="8776"/>
                    <a:pt x="4159" y="8618"/>
                  </a:cubicBezTo>
                  <a:cubicBezTo>
                    <a:pt x="4505" y="8555"/>
                    <a:pt x="4820" y="8397"/>
                    <a:pt x="5104" y="8145"/>
                  </a:cubicBezTo>
                  <a:cubicBezTo>
                    <a:pt x="5419" y="7830"/>
                    <a:pt x="5608" y="7389"/>
                    <a:pt x="5608" y="6917"/>
                  </a:cubicBezTo>
                  <a:cubicBezTo>
                    <a:pt x="5608" y="6539"/>
                    <a:pt x="5482" y="6192"/>
                    <a:pt x="5261" y="5909"/>
                  </a:cubicBezTo>
                  <a:cubicBezTo>
                    <a:pt x="5482" y="5594"/>
                    <a:pt x="5608" y="5247"/>
                    <a:pt x="5608" y="4869"/>
                  </a:cubicBezTo>
                  <a:cubicBezTo>
                    <a:pt x="5608" y="4396"/>
                    <a:pt x="5387" y="3987"/>
                    <a:pt x="5072" y="3672"/>
                  </a:cubicBezTo>
                  <a:cubicBezTo>
                    <a:pt x="4852" y="3420"/>
                    <a:pt x="4505" y="3262"/>
                    <a:pt x="4127" y="3199"/>
                  </a:cubicBezTo>
                  <a:cubicBezTo>
                    <a:pt x="4253" y="2632"/>
                    <a:pt x="4096" y="2002"/>
                    <a:pt x="3655" y="1561"/>
                  </a:cubicBezTo>
                  <a:cubicBezTo>
                    <a:pt x="3403" y="1309"/>
                    <a:pt x="3025" y="1120"/>
                    <a:pt x="2647" y="1088"/>
                  </a:cubicBezTo>
                  <a:cubicBezTo>
                    <a:pt x="2394" y="584"/>
                    <a:pt x="1985" y="143"/>
                    <a:pt x="1449" y="49"/>
                  </a:cubicBezTo>
                  <a:cubicBezTo>
                    <a:pt x="1319" y="16"/>
                    <a:pt x="1189" y="0"/>
                    <a:pt x="10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7" name="Google Shape;6179;p71">
              <a:extLst>
                <a:ext uri="{FF2B5EF4-FFF2-40B4-BE49-F238E27FC236}">
                  <a16:creationId xmlns:a16="http://schemas.microsoft.com/office/drawing/2014/main" id="{169F9D40-8FA6-7B1B-DF26-8420A89949EE}"/>
                </a:ext>
              </a:extLst>
            </p:cNvPr>
            <p:cNvSpPr/>
            <p:nvPr/>
          </p:nvSpPr>
          <p:spPr>
            <a:xfrm>
              <a:off x="-22845575" y="3504075"/>
              <a:ext cx="139425" cy="294250"/>
            </a:xfrm>
            <a:custGeom>
              <a:avLst/>
              <a:gdLst/>
              <a:ahLst/>
              <a:cxnLst/>
              <a:rect l="l" t="t" r="r" b="b"/>
              <a:pathLst>
                <a:path w="5577" h="11770" extrusionOk="0">
                  <a:moveTo>
                    <a:pt x="4187" y="2948"/>
                  </a:moveTo>
                  <a:cubicBezTo>
                    <a:pt x="4277" y="2948"/>
                    <a:pt x="4364" y="2980"/>
                    <a:pt x="4411" y="3043"/>
                  </a:cubicBezTo>
                  <a:cubicBezTo>
                    <a:pt x="5104" y="3673"/>
                    <a:pt x="5104" y="4775"/>
                    <a:pt x="4411" y="5437"/>
                  </a:cubicBezTo>
                  <a:cubicBezTo>
                    <a:pt x="4364" y="5500"/>
                    <a:pt x="4277" y="5532"/>
                    <a:pt x="4187" y="5532"/>
                  </a:cubicBezTo>
                  <a:cubicBezTo>
                    <a:pt x="4096" y="5532"/>
                    <a:pt x="4002" y="5500"/>
                    <a:pt x="3939" y="5437"/>
                  </a:cubicBezTo>
                  <a:cubicBezTo>
                    <a:pt x="3844" y="5311"/>
                    <a:pt x="3844" y="5090"/>
                    <a:pt x="3939" y="4964"/>
                  </a:cubicBezTo>
                  <a:cubicBezTo>
                    <a:pt x="4348" y="4555"/>
                    <a:pt x="4348" y="3893"/>
                    <a:pt x="3939" y="3515"/>
                  </a:cubicBezTo>
                  <a:cubicBezTo>
                    <a:pt x="3844" y="3389"/>
                    <a:pt x="3844" y="3137"/>
                    <a:pt x="3939" y="3043"/>
                  </a:cubicBezTo>
                  <a:cubicBezTo>
                    <a:pt x="4002" y="2980"/>
                    <a:pt x="4096" y="2948"/>
                    <a:pt x="4187" y="2948"/>
                  </a:cubicBezTo>
                  <a:close/>
                  <a:moveTo>
                    <a:pt x="3148" y="7314"/>
                  </a:moveTo>
                  <a:cubicBezTo>
                    <a:pt x="4123" y="7314"/>
                    <a:pt x="4915" y="8092"/>
                    <a:pt x="4915" y="9060"/>
                  </a:cubicBezTo>
                  <a:cubicBezTo>
                    <a:pt x="4915" y="9249"/>
                    <a:pt x="4726" y="9407"/>
                    <a:pt x="4537" y="9407"/>
                  </a:cubicBezTo>
                  <a:cubicBezTo>
                    <a:pt x="4348" y="9407"/>
                    <a:pt x="4191" y="9249"/>
                    <a:pt x="4191" y="9060"/>
                  </a:cubicBezTo>
                  <a:cubicBezTo>
                    <a:pt x="4191" y="8468"/>
                    <a:pt x="3662" y="8015"/>
                    <a:pt x="3101" y="8015"/>
                  </a:cubicBezTo>
                  <a:cubicBezTo>
                    <a:pt x="3066" y="8015"/>
                    <a:pt x="3030" y="8017"/>
                    <a:pt x="2994" y="8020"/>
                  </a:cubicBezTo>
                  <a:cubicBezTo>
                    <a:pt x="2968" y="8029"/>
                    <a:pt x="2944" y="8033"/>
                    <a:pt x="2920" y="8033"/>
                  </a:cubicBezTo>
                  <a:cubicBezTo>
                    <a:pt x="2765" y="8033"/>
                    <a:pt x="2643" y="7869"/>
                    <a:pt x="2616" y="7705"/>
                  </a:cubicBezTo>
                  <a:cubicBezTo>
                    <a:pt x="2584" y="7516"/>
                    <a:pt x="2742" y="7359"/>
                    <a:pt x="2931" y="7327"/>
                  </a:cubicBezTo>
                  <a:cubicBezTo>
                    <a:pt x="3004" y="7319"/>
                    <a:pt x="3077" y="7314"/>
                    <a:pt x="3148" y="7314"/>
                  </a:cubicBezTo>
                  <a:close/>
                  <a:moveTo>
                    <a:pt x="4581" y="0"/>
                  </a:moveTo>
                  <a:cubicBezTo>
                    <a:pt x="4444" y="0"/>
                    <a:pt x="4303" y="16"/>
                    <a:pt x="4159" y="50"/>
                  </a:cubicBezTo>
                  <a:cubicBezTo>
                    <a:pt x="3592" y="144"/>
                    <a:pt x="3214" y="585"/>
                    <a:pt x="2962" y="1089"/>
                  </a:cubicBezTo>
                  <a:cubicBezTo>
                    <a:pt x="2584" y="1152"/>
                    <a:pt x="2206" y="1310"/>
                    <a:pt x="1954" y="1562"/>
                  </a:cubicBezTo>
                  <a:cubicBezTo>
                    <a:pt x="1513" y="2003"/>
                    <a:pt x="1355" y="2633"/>
                    <a:pt x="1481" y="3200"/>
                  </a:cubicBezTo>
                  <a:cubicBezTo>
                    <a:pt x="1135" y="3232"/>
                    <a:pt x="820" y="3389"/>
                    <a:pt x="536" y="3673"/>
                  </a:cubicBezTo>
                  <a:cubicBezTo>
                    <a:pt x="221" y="3988"/>
                    <a:pt x="1" y="4397"/>
                    <a:pt x="1" y="4870"/>
                  </a:cubicBezTo>
                  <a:cubicBezTo>
                    <a:pt x="1" y="5280"/>
                    <a:pt x="127" y="5626"/>
                    <a:pt x="379" y="5910"/>
                  </a:cubicBezTo>
                  <a:cubicBezTo>
                    <a:pt x="127" y="6225"/>
                    <a:pt x="1" y="6571"/>
                    <a:pt x="1" y="6918"/>
                  </a:cubicBezTo>
                  <a:cubicBezTo>
                    <a:pt x="1" y="7390"/>
                    <a:pt x="221" y="7831"/>
                    <a:pt x="536" y="8146"/>
                  </a:cubicBezTo>
                  <a:cubicBezTo>
                    <a:pt x="788" y="8430"/>
                    <a:pt x="1135" y="8588"/>
                    <a:pt x="1481" y="8619"/>
                  </a:cubicBezTo>
                  <a:cubicBezTo>
                    <a:pt x="1229" y="9690"/>
                    <a:pt x="1985" y="10604"/>
                    <a:pt x="2931" y="10698"/>
                  </a:cubicBezTo>
                  <a:cubicBezTo>
                    <a:pt x="3214" y="11328"/>
                    <a:pt x="3781" y="11769"/>
                    <a:pt x="4537" y="11769"/>
                  </a:cubicBezTo>
                  <a:cubicBezTo>
                    <a:pt x="4947" y="11769"/>
                    <a:pt x="5293" y="11612"/>
                    <a:pt x="5577" y="11423"/>
                  </a:cubicBezTo>
                  <a:lnTo>
                    <a:pt x="5577" y="6571"/>
                  </a:lnTo>
                  <a:cubicBezTo>
                    <a:pt x="5293" y="6823"/>
                    <a:pt x="4947" y="6918"/>
                    <a:pt x="4537" y="6918"/>
                  </a:cubicBezTo>
                  <a:cubicBezTo>
                    <a:pt x="4348" y="6918"/>
                    <a:pt x="4191" y="6760"/>
                    <a:pt x="4191" y="6571"/>
                  </a:cubicBezTo>
                  <a:cubicBezTo>
                    <a:pt x="4191" y="6382"/>
                    <a:pt x="4348" y="6225"/>
                    <a:pt x="4537" y="6225"/>
                  </a:cubicBezTo>
                  <a:cubicBezTo>
                    <a:pt x="5136" y="6225"/>
                    <a:pt x="5577" y="5752"/>
                    <a:pt x="5577" y="5185"/>
                  </a:cubicBezTo>
                  <a:lnTo>
                    <a:pt x="5577" y="302"/>
                  </a:lnTo>
                  <a:cubicBezTo>
                    <a:pt x="5300" y="117"/>
                    <a:pt x="4956" y="0"/>
                    <a:pt x="45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18" name="Google Shape;6180;p71">
            <a:extLst>
              <a:ext uri="{FF2B5EF4-FFF2-40B4-BE49-F238E27FC236}">
                <a16:creationId xmlns:a16="http://schemas.microsoft.com/office/drawing/2014/main" id="{A2318EA5-AC88-43C2-0592-B12D875F547D}"/>
              </a:ext>
            </a:extLst>
          </p:cNvPr>
          <p:cNvGrpSpPr/>
          <p:nvPr/>
        </p:nvGrpSpPr>
        <p:grpSpPr>
          <a:xfrm>
            <a:off x="7698483" y="2043215"/>
            <a:ext cx="399125" cy="469173"/>
            <a:chOff x="-27691025" y="3175300"/>
            <a:chExt cx="251275" cy="295375"/>
          </a:xfrm>
          <a:solidFill>
            <a:schemeClr val="tx1"/>
          </a:solidFill>
        </p:grpSpPr>
        <p:sp>
          <p:nvSpPr>
            <p:cNvPr id="719" name="Google Shape;6181;p71">
              <a:extLst>
                <a:ext uri="{FF2B5EF4-FFF2-40B4-BE49-F238E27FC236}">
                  <a16:creationId xmlns:a16="http://schemas.microsoft.com/office/drawing/2014/main" id="{36B2CD95-254D-4C56-A8D2-D367EEC482A9}"/>
                </a:ext>
              </a:extLst>
            </p:cNvPr>
            <p:cNvSpPr/>
            <p:nvPr/>
          </p:nvSpPr>
          <p:spPr>
            <a:xfrm>
              <a:off x="-27492550" y="3298150"/>
              <a:ext cx="18125" cy="18150"/>
            </a:xfrm>
            <a:custGeom>
              <a:avLst/>
              <a:gdLst/>
              <a:ahLst/>
              <a:cxnLst/>
              <a:rect l="l" t="t" r="r" b="b"/>
              <a:pathLst>
                <a:path w="725" h="726" extrusionOk="0">
                  <a:moveTo>
                    <a:pt x="378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68"/>
                    <a:pt x="158" y="726"/>
                    <a:pt x="378" y="726"/>
                  </a:cubicBezTo>
                  <a:cubicBezTo>
                    <a:pt x="599" y="663"/>
                    <a:pt x="725" y="505"/>
                    <a:pt x="725" y="347"/>
                  </a:cubicBezTo>
                  <a:cubicBezTo>
                    <a:pt x="725" y="158"/>
                    <a:pt x="567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0" name="Google Shape;6182;p71">
              <a:extLst>
                <a:ext uri="{FF2B5EF4-FFF2-40B4-BE49-F238E27FC236}">
                  <a16:creationId xmlns:a16="http://schemas.microsoft.com/office/drawing/2014/main" id="{8BBE290B-0D84-70BC-F2C3-F8F12CFAE832}"/>
                </a:ext>
              </a:extLst>
            </p:cNvPr>
            <p:cNvSpPr/>
            <p:nvPr/>
          </p:nvSpPr>
          <p:spPr>
            <a:xfrm>
              <a:off x="-27613050" y="3175300"/>
              <a:ext cx="60650" cy="105550"/>
            </a:xfrm>
            <a:custGeom>
              <a:avLst/>
              <a:gdLst/>
              <a:ahLst/>
              <a:cxnLst/>
              <a:rect l="l" t="t" r="r" b="b"/>
              <a:pathLst>
                <a:path w="2426" h="4222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1733"/>
                  </a:lnTo>
                  <a:cubicBezTo>
                    <a:pt x="32" y="1922"/>
                    <a:pt x="158" y="2080"/>
                    <a:pt x="347" y="2080"/>
                  </a:cubicBezTo>
                  <a:cubicBezTo>
                    <a:pt x="536" y="2080"/>
                    <a:pt x="693" y="1922"/>
                    <a:pt x="693" y="1733"/>
                  </a:cubicBezTo>
                  <a:lnTo>
                    <a:pt x="693" y="1386"/>
                  </a:lnTo>
                  <a:lnTo>
                    <a:pt x="1040" y="1386"/>
                  </a:lnTo>
                  <a:cubicBezTo>
                    <a:pt x="1260" y="1386"/>
                    <a:pt x="1418" y="1544"/>
                    <a:pt x="1418" y="1733"/>
                  </a:cubicBezTo>
                  <a:lnTo>
                    <a:pt x="1418" y="2899"/>
                  </a:lnTo>
                  <a:cubicBezTo>
                    <a:pt x="1197" y="3025"/>
                    <a:pt x="1040" y="3277"/>
                    <a:pt x="1040" y="3497"/>
                  </a:cubicBezTo>
                  <a:lnTo>
                    <a:pt x="1040" y="4222"/>
                  </a:lnTo>
                  <a:lnTo>
                    <a:pt x="2426" y="4222"/>
                  </a:lnTo>
                  <a:lnTo>
                    <a:pt x="2426" y="3497"/>
                  </a:lnTo>
                  <a:cubicBezTo>
                    <a:pt x="2426" y="3214"/>
                    <a:pt x="2268" y="3025"/>
                    <a:pt x="2079" y="2899"/>
                  </a:cubicBezTo>
                  <a:lnTo>
                    <a:pt x="2079" y="1733"/>
                  </a:lnTo>
                  <a:cubicBezTo>
                    <a:pt x="2079" y="1134"/>
                    <a:pt x="1607" y="693"/>
                    <a:pt x="1040" y="693"/>
                  </a:cubicBezTo>
                  <a:lnTo>
                    <a:pt x="693" y="693"/>
                  </a:lnTo>
                  <a:lnTo>
                    <a:pt x="693" y="347"/>
                  </a:ln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1" name="Google Shape;6183;p71">
              <a:extLst>
                <a:ext uri="{FF2B5EF4-FFF2-40B4-BE49-F238E27FC236}">
                  <a16:creationId xmlns:a16="http://schemas.microsoft.com/office/drawing/2014/main" id="{CAA9BB8C-891A-FCAD-9DAB-245600547CA3}"/>
                </a:ext>
              </a:extLst>
            </p:cNvPr>
            <p:cNvSpPr/>
            <p:nvPr/>
          </p:nvSpPr>
          <p:spPr>
            <a:xfrm>
              <a:off x="-27691025" y="3175300"/>
              <a:ext cx="60650" cy="105550"/>
            </a:xfrm>
            <a:custGeom>
              <a:avLst/>
              <a:gdLst/>
              <a:ahLst/>
              <a:cxnLst/>
              <a:rect l="l" t="t" r="r" b="b"/>
              <a:pathLst>
                <a:path w="2426" h="4222" extrusionOk="0">
                  <a:moveTo>
                    <a:pt x="2079" y="0"/>
                  </a:moveTo>
                  <a:cubicBezTo>
                    <a:pt x="1890" y="0"/>
                    <a:pt x="1733" y="158"/>
                    <a:pt x="1733" y="347"/>
                  </a:cubicBezTo>
                  <a:lnTo>
                    <a:pt x="1733" y="693"/>
                  </a:lnTo>
                  <a:lnTo>
                    <a:pt x="1386" y="693"/>
                  </a:lnTo>
                  <a:cubicBezTo>
                    <a:pt x="788" y="693"/>
                    <a:pt x="347" y="1166"/>
                    <a:pt x="347" y="1733"/>
                  </a:cubicBezTo>
                  <a:lnTo>
                    <a:pt x="347" y="2899"/>
                  </a:lnTo>
                  <a:cubicBezTo>
                    <a:pt x="158" y="3025"/>
                    <a:pt x="0" y="3277"/>
                    <a:pt x="0" y="3497"/>
                  </a:cubicBezTo>
                  <a:lnTo>
                    <a:pt x="0" y="4222"/>
                  </a:lnTo>
                  <a:lnTo>
                    <a:pt x="1386" y="4222"/>
                  </a:lnTo>
                  <a:lnTo>
                    <a:pt x="1386" y="3497"/>
                  </a:lnTo>
                  <a:cubicBezTo>
                    <a:pt x="1386" y="3214"/>
                    <a:pt x="1229" y="3025"/>
                    <a:pt x="1008" y="2899"/>
                  </a:cubicBezTo>
                  <a:lnTo>
                    <a:pt x="1008" y="1733"/>
                  </a:lnTo>
                  <a:cubicBezTo>
                    <a:pt x="1008" y="1544"/>
                    <a:pt x="1166" y="1386"/>
                    <a:pt x="1386" y="1386"/>
                  </a:cubicBezTo>
                  <a:lnTo>
                    <a:pt x="1733" y="1386"/>
                  </a:lnTo>
                  <a:lnTo>
                    <a:pt x="1733" y="1733"/>
                  </a:lnTo>
                  <a:cubicBezTo>
                    <a:pt x="1733" y="1922"/>
                    <a:pt x="1890" y="2080"/>
                    <a:pt x="2079" y="2080"/>
                  </a:cubicBezTo>
                  <a:cubicBezTo>
                    <a:pt x="2268" y="2080"/>
                    <a:pt x="2426" y="1922"/>
                    <a:pt x="2426" y="1733"/>
                  </a:cubicBezTo>
                  <a:lnTo>
                    <a:pt x="2426" y="347"/>
                  </a:lnTo>
                  <a:cubicBezTo>
                    <a:pt x="2426" y="158"/>
                    <a:pt x="2268" y="0"/>
                    <a:pt x="20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2" name="Google Shape;6184;p71">
              <a:extLst>
                <a:ext uri="{FF2B5EF4-FFF2-40B4-BE49-F238E27FC236}">
                  <a16:creationId xmlns:a16="http://schemas.microsoft.com/office/drawing/2014/main" id="{A06C1E65-541C-1012-BA57-9B4BE3D56252}"/>
                </a:ext>
              </a:extLst>
            </p:cNvPr>
            <p:cNvSpPr/>
            <p:nvPr/>
          </p:nvSpPr>
          <p:spPr>
            <a:xfrm>
              <a:off x="-27691025" y="3263500"/>
              <a:ext cx="251275" cy="207175"/>
            </a:xfrm>
            <a:custGeom>
              <a:avLst/>
              <a:gdLst/>
              <a:ahLst/>
              <a:cxnLst/>
              <a:rect l="l" t="t" r="r" b="b"/>
              <a:pathLst>
                <a:path w="10051" h="8287" extrusionOk="0">
                  <a:moveTo>
                    <a:pt x="8317" y="725"/>
                  </a:moveTo>
                  <a:cubicBezTo>
                    <a:pt x="8885" y="725"/>
                    <a:pt x="9326" y="1198"/>
                    <a:pt x="9326" y="1733"/>
                  </a:cubicBezTo>
                  <a:cubicBezTo>
                    <a:pt x="9326" y="2332"/>
                    <a:pt x="8853" y="2773"/>
                    <a:pt x="8317" y="2773"/>
                  </a:cubicBezTo>
                  <a:cubicBezTo>
                    <a:pt x="7750" y="2773"/>
                    <a:pt x="7278" y="2301"/>
                    <a:pt x="7278" y="1733"/>
                  </a:cubicBezTo>
                  <a:cubicBezTo>
                    <a:pt x="7278" y="1166"/>
                    <a:pt x="7750" y="725"/>
                    <a:pt x="8317" y="725"/>
                  </a:cubicBezTo>
                  <a:close/>
                  <a:moveTo>
                    <a:pt x="8317" y="1"/>
                  </a:moveTo>
                  <a:cubicBezTo>
                    <a:pt x="7372" y="1"/>
                    <a:pt x="6585" y="788"/>
                    <a:pt x="6585" y="1733"/>
                  </a:cubicBezTo>
                  <a:cubicBezTo>
                    <a:pt x="6585" y="2584"/>
                    <a:pt x="7152" y="3277"/>
                    <a:pt x="7939" y="3435"/>
                  </a:cubicBezTo>
                  <a:lnTo>
                    <a:pt x="7939" y="5199"/>
                  </a:lnTo>
                  <a:cubicBezTo>
                    <a:pt x="7939" y="6554"/>
                    <a:pt x="6837" y="7656"/>
                    <a:pt x="5513" y="7656"/>
                  </a:cubicBezTo>
                  <a:cubicBezTo>
                    <a:pt x="4190" y="7656"/>
                    <a:pt x="3088" y="6554"/>
                    <a:pt x="3088" y="5199"/>
                  </a:cubicBezTo>
                  <a:lnTo>
                    <a:pt x="3088" y="4506"/>
                  </a:lnTo>
                  <a:lnTo>
                    <a:pt x="3088" y="4443"/>
                  </a:lnTo>
                  <a:cubicBezTo>
                    <a:pt x="4316" y="4317"/>
                    <a:pt x="5324" y="3309"/>
                    <a:pt x="5482" y="2049"/>
                  </a:cubicBezTo>
                  <a:cubicBezTo>
                    <a:pt x="5513" y="1797"/>
                    <a:pt x="5513" y="1891"/>
                    <a:pt x="5513" y="1355"/>
                  </a:cubicBezTo>
                  <a:lnTo>
                    <a:pt x="4127" y="1355"/>
                  </a:lnTo>
                  <a:cubicBezTo>
                    <a:pt x="4127" y="1607"/>
                    <a:pt x="4127" y="1765"/>
                    <a:pt x="4096" y="2049"/>
                  </a:cubicBezTo>
                  <a:cubicBezTo>
                    <a:pt x="3938" y="2710"/>
                    <a:pt x="3340" y="3088"/>
                    <a:pt x="2741" y="3088"/>
                  </a:cubicBezTo>
                  <a:cubicBezTo>
                    <a:pt x="2174" y="3088"/>
                    <a:pt x="1575" y="2773"/>
                    <a:pt x="1418" y="2049"/>
                  </a:cubicBezTo>
                  <a:cubicBezTo>
                    <a:pt x="1386" y="1828"/>
                    <a:pt x="1386" y="1607"/>
                    <a:pt x="1386" y="1355"/>
                  </a:cubicBezTo>
                  <a:lnTo>
                    <a:pt x="0" y="1355"/>
                  </a:lnTo>
                  <a:cubicBezTo>
                    <a:pt x="0" y="1670"/>
                    <a:pt x="0" y="1733"/>
                    <a:pt x="32" y="2049"/>
                  </a:cubicBezTo>
                  <a:cubicBezTo>
                    <a:pt x="221" y="3277"/>
                    <a:pt x="1166" y="4317"/>
                    <a:pt x="2426" y="4474"/>
                  </a:cubicBezTo>
                  <a:lnTo>
                    <a:pt x="2426" y="5168"/>
                  </a:lnTo>
                  <a:cubicBezTo>
                    <a:pt x="2426" y="5672"/>
                    <a:pt x="2552" y="6144"/>
                    <a:pt x="2804" y="6585"/>
                  </a:cubicBezTo>
                  <a:cubicBezTo>
                    <a:pt x="3308" y="7625"/>
                    <a:pt x="4379" y="8286"/>
                    <a:pt x="5545" y="8286"/>
                  </a:cubicBezTo>
                  <a:cubicBezTo>
                    <a:pt x="7278" y="8286"/>
                    <a:pt x="8664" y="6869"/>
                    <a:pt x="8664" y="5168"/>
                  </a:cubicBezTo>
                  <a:lnTo>
                    <a:pt x="8664" y="3435"/>
                  </a:lnTo>
                  <a:cubicBezTo>
                    <a:pt x="9452" y="3277"/>
                    <a:pt x="10050" y="2584"/>
                    <a:pt x="10050" y="1733"/>
                  </a:cubicBezTo>
                  <a:cubicBezTo>
                    <a:pt x="10050" y="788"/>
                    <a:pt x="9263" y="1"/>
                    <a:pt x="831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23" name="Google Shape;6185;p71">
            <a:extLst>
              <a:ext uri="{FF2B5EF4-FFF2-40B4-BE49-F238E27FC236}">
                <a16:creationId xmlns:a16="http://schemas.microsoft.com/office/drawing/2014/main" id="{54F30C68-1F9F-8201-32F3-9C2B7B959A6B}"/>
              </a:ext>
            </a:extLst>
          </p:cNvPr>
          <p:cNvGrpSpPr/>
          <p:nvPr/>
        </p:nvGrpSpPr>
        <p:grpSpPr>
          <a:xfrm>
            <a:off x="7661572" y="2734783"/>
            <a:ext cx="472947" cy="304020"/>
            <a:chOff x="-27721750" y="3598250"/>
            <a:chExt cx="297750" cy="191400"/>
          </a:xfrm>
          <a:solidFill>
            <a:schemeClr val="tx1"/>
          </a:solidFill>
        </p:grpSpPr>
        <p:sp>
          <p:nvSpPr>
            <p:cNvPr id="724" name="Google Shape;6186;p71">
              <a:extLst>
                <a:ext uri="{FF2B5EF4-FFF2-40B4-BE49-F238E27FC236}">
                  <a16:creationId xmlns:a16="http://schemas.microsoft.com/office/drawing/2014/main" id="{53A22677-81A7-E029-BE90-9610FF4A3E67}"/>
                </a:ext>
              </a:extLst>
            </p:cNvPr>
            <p:cNvSpPr/>
            <p:nvPr/>
          </p:nvSpPr>
          <p:spPr>
            <a:xfrm>
              <a:off x="-27616200" y="3651800"/>
              <a:ext cx="86650" cy="86675"/>
            </a:xfrm>
            <a:custGeom>
              <a:avLst/>
              <a:gdLst/>
              <a:ahLst/>
              <a:cxnLst/>
              <a:rect l="l" t="t" r="r" b="b"/>
              <a:pathLst>
                <a:path w="3466" h="3467" extrusionOk="0">
                  <a:moveTo>
                    <a:pt x="1386" y="662"/>
                  </a:moveTo>
                  <a:cubicBezTo>
                    <a:pt x="1764" y="662"/>
                    <a:pt x="2079" y="977"/>
                    <a:pt x="2079" y="1387"/>
                  </a:cubicBezTo>
                  <a:cubicBezTo>
                    <a:pt x="2079" y="1765"/>
                    <a:pt x="1764" y="2080"/>
                    <a:pt x="1386" y="2080"/>
                  </a:cubicBezTo>
                  <a:cubicBezTo>
                    <a:pt x="977" y="2080"/>
                    <a:pt x="662" y="1765"/>
                    <a:pt x="662" y="1387"/>
                  </a:cubicBezTo>
                  <a:cubicBezTo>
                    <a:pt x="662" y="977"/>
                    <a:pt x="977" y="662"/>
                    <a:pt x="1386" y="662"/>
                  </a:cubicBezTo>
                  <a:close/>
                  <a:moveTo>
                    <a:pt x="1733" y="1"/>
                  </a:moveTo>
                  <a:cubicBezTo>
                    <a:pt x="788" y="1"/>
                    <a:pt x="0" y="788"/>
                    <a:pt x="0" y="1733"/>
                  </a:cubicBezTo>
                  <a:cubicBezTo>
                    <a:pt x="0" y="2679"/>
                    <a:pt x="788" y="3466"/>
                    <a:pt x="1733" y="3466"/>
                  </a:cubicBezTo>
                  <a:cubicBezTo>
                    <a:pt x="2678" y="3466"/>
                    <a:pt x="3466" y="2679"/>
                    <a:pt x="3466" y="1733"/>
                  </a:cubicBezTo>
                  <a:cubicBezTo>
                    <a:pt x="3466" y="788"/>
                    <a:pt x="2678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5" name="Google Shape;6187;p71">
              <a:extLst>
                <a:ext uri="{FF2B5EF4-FFF2-40B4-BE49-F238E27FC236}">
                  <a16:creationId xmlns:a16="http://schemas.microsoft.com/office/drawing/2014/main" id="{84E52B12-A550-C598-5963-69FD3858D2BD}"/>
                </a:ext>
              </a:extLst>
            </p:cNvPr>
            <p:cNvSpPr/>
            <p:nvPr/>
          </p:nvSpPr>
          <p:spPr>
            <a:xfrm>
              <a:off x="-27721750" y="3598250"/>
              <a:ext cx="297750" cy="191400"/>
            </a:xfrm>
            <a:custGeom>
              <a:avLst/>
              <a:gdLst/>
              <a:ahLst/>
              <a:cxnLst/>
              <a:rect l="l" t="t" r="r" b="b"/>
              <a:pathLst>
                <a:path w="11910" h="7656" extrusionOk="0">
                  <a:moveTo>
                    <a:pt x="5955" y="1418"/>
                  </a:moveTo>
                  <a:cubicBezTo>
                    <a:pt x="7278" y="1418"/>
                    <a:pt x="8381" y="2521"/>
                    <a:pt x="8381" y="3875"/>
                  </a:cubicBezTo>
                  <a:cubicBezTo>
                    <a:pt x="8381" y="5199"/>
                    <a:pt x="7278" y="6301"/>
                    <a:pt x="5955" y="6301"/>
                  </a:cubicBezTo>
                  <a:cubicBezTo>
                    <a:pt x="4600" y="6301"/>
                    <a:pt x="3497" y="5199"/>
                    <a:pt x="3497" y="3875"/>
                  </a:cubicBezTo>
                  <a:cubicBezTo>
                    <a:pt x="3497" y="2521"/>
                    <a:pt x="4600" y="1418"/>
                    <a:pt x="5955" y="1418"/>
                  </a:cubicBezTo>
                  <a:close/>
                  <a:moveTo>
                    <a:pt x="5955" y="0"/>
                  </a:moveTo>
                  <a:cubicBezTo>
                    <a:pt x="2710" y="0"/>
                    <a:pt x="189" y="3466"/>
                    <a:pt x="95" y="3623"/>
                  </a:cubicBezTo>
                  <a:cubicBezTo>
                    <a:pt x="0" y="3749"/>
                    <a:pt x="0" y="3907"/>
                    <a:pt x="95" y="4033"/>
                  </a:cubicBezTo>
                  <a:cubicBezTo>
                    <a:pt x="189" y="4190"/>
                    <a:pt x="2773" y="7656"/>
                    <a:pt x="5955" y="7656"/>
                  </a:cubicBezTo>
                  <a:cubicBezTo>
                    <a:pt x="9137" y="7656"/>
                    <a:pt x="11689" y="4190"/>
                    <a:pt x="11815" y="4033"/>
                  </a:cubicBezTo>
                  <a:cubicBezTo>
                    <a:pt x="11909" y="3907"/>
                    <a:pt x="11909" y="3749"/>
                    <a:pt x="11815" y="3623"/>
                  </a:cubicBezTo>
                  <a:cubicBezTo>
                    <a:pt x="11689" y="3466"/>
                    <a:pt x="9168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26" name="Google Shape;6188;p71">
            <a:extLst>
              <a:ext uri="{FF2B5EF4-FFF2-40B4-BE49-F238E27FC236}">
                <a16:creationId xmlns:a16="http://schemas.microsoft.com/office/drawing/2014/main" id="{7FA904CC-718C-4E02-CCD3-60B5E5A12A3E}"/>
              </a:ext>
            </a:extLst>
          </p:cNvPr>
          <p:cNvGrpSpPr/>
          <p:nvPr/>
        </p:nvGrpSpPr>
        <p:grpSpPr>
          <a:xfrm>
            <a:off x="7663439" y="3259511"/>
            <a:ext cx="469213" cy="454640"/>
            <a:chOff x="-27719400" y="3925600"/>
            <a:chExt cx="295400" cy="286225"/>
          </a:xfrm>
          <a:solidFill>
            <a:schemeClr val="tx1"/>
          </a:solidFill>
        </p:grpSpPr>
        <p:sp>
          <p:nvSpPr>
            <p:cNvPr id="727" name="Google Shape;6189;p71">
              <a:extLst>
                <a:ext uri="{FF2B5EF4-FFF2-40B4-BE49-F238E27FC236}">
                  <a16:creationId xmlns:a16="http://schemas.microsoft.com/office/drawing/2014/main" id="{BFE4DFE1-09D1-A69F-A883-8A7C996CAB36}"/>
                </a:ext>
              </a:extLst>
            </p:cNvPr>
            <p:cNvSpPr/>
            <p:nvPr/>
          </p:nvSpPr>
          <p:spPr>
            <a:xfrm>
              <a:off x="-27596525" y="3925600"/>
              <a:ext cx="172525" cy="162575"/>
            </a:xfrm>
            <a:custGeom>
              <a:avLst/>
              <a:gdLst/>
              <a:ahLst/>
              <a:cxnLst/>
              <a:rect l="l" t="t" r="r" b="b"/>
              <a:pathLst>
                <a:path w="6901" h="6503" extrusionOk="0">
                  <a:moveTo>
                    <a:pt x="5042" y="0"/>
                  </a:moveTo>
                  <a:cubicBezTo>
                    <a:pt x="4425" y="0"/>
                    <a:pt x="3809" y="237"/>
                    <a:pt x="3340" y="705"/>
                  </a:cubicBezTo>
                  <a:lnTo>
                    <a:pt x="1765" y="2281"/>
                  </a:lnTo>
                  <a:cubicBezTo>
                    <a:pt x="1639" y="2407"/>
                    <a:pt x="1639" y="2627"/>
                    <a:pt x="1765" y="2785"/>
                  </a:cubicBezTo>
                  <a:cubicBezTo>
                    <a:pt x="1860" y="2879"/>
                    <a:pt x="1891" y="2942"/>
                    <a:pt x="1891" y="3037"/>
                  </a:cubicBezTo>
                  <a:cubicBezTo>
                    <a:pt x="1891" y="3100"/>
                    <a:pt x="1860" y="3226"/>
                    <a:pt x="1765" y="3257"/>
                  </a:cubicBezTo>
                  <a:lnTo>
                    <a:pt x="1229" y="3824"/>
                  </a:lnTo>
                  <a:cubicBezTo>
                    <a:pt x="1009" y="3856"/>
                    <a:pt x="820" y="3919"/>
                    <a:pt x="662" y="4045"/>
                  </a:cubicBezTo>
                  <a:lnTo>
                    <a:pt x="1" y="4643"/>
                  </a:lnTo>
                  <a:lnTo>
                    <a:pt x="1860" y="6502"/>
                  </a:lnTo>
                  <a:lnTo>
                    <a:pt x="2427" y="5809"/>
                  </a:lnTo>
                  <a:cubicBezTo>
                    <a:pt x="2553" y="5652"/>
                    <a:pt x="2647" y="5494"/>
                    <a:pt x="2679" y="5305"/>
                  </a:cubicBezTo>
                  <a:lnTo>
                    <a:pt x="6774" y="1209"/>
                  </a:lnTo>
                  <a:cubicBezTo>
                    <a:pt x="6900" y="1083"/>
                    <a:pt x="6900" y="863"/>
                    <a:pt x="6774" y="737"/>
                  </a:cubicBezTo>
                  <a:cubicBezTo>
                    <a:pt x="6298" y="245"/>
                    <a:pt x="5669" y="0"/>
                    <a:pt x="50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8" name="Google Shape;6190;p71">
              <a:extLst>
                <a:ext uri="{FF2B5EF4-FFF2-40B4-BE49-F238E27FC236}">
                  <a16:creationId xmlns:a16="http://schemas.microsoft.com/office/drawing/2014/main" id="{B711DE82-D61B-F132-5522-5353CFA05ECF}"/>
                </a:ext>
              </a:extLst>
            </p:cNvPr>
            <p:cNvSpPr/>
            <p:nvPr/>
          </p:nvSpPr>
          <p:spPr>
            <a:xfrm>
              <a:off x="-27719400" y="4054275"/>
              <a:ext cx="157550" cy="157550"/>
            </a:xfrm>
            <a:custGeom>
              <a:avLst/>
              <a:gdLst/>
              <a:ahLst/>
              <a:cxnLst/>
              <a:rect l="l" t="t" r="r" b="b"/>
              <a:pathLst>
                <a:path w="6302" h="6302" extrusionOk="0">
                  <a:moveTo>
                    <a:pt x="4412" y="1"/>
                  </a:moveTo>
                  <a:lnTo>
                    <a:pt x="537" y="3466"/>
                  </a:lnTo>
                  <a:cubicBezTo>
                    <a:pt x="190" y="3781"/>
                    <a:pt x="1" y="4222"/>
                    <a:pt x="1" y="4695"/>
                  </a:cubicBezTo>
                  <a:cubicBezTo>
                    <a:pt x="1" y="5136"/>
                    <a:pt x="158" y="5545"/>
                    <a:pt x="474" y="5829"/>
                  </a:cubicBezTo>
                  <a:cubicBezTo>
                    <a:pt x="789" y="6144"/>
                    <a:pt x="1167" y="6302"/>
                    <a:pt x="1608" y="6302"/>
                  </a:cubicBezTo>
                  <a:lnTo>
                    <a:pt x="1639" y="6302"/>
                  </a:lnTo>
                  <a:cubicBezTo>
                    <a:pt x="1954" y="6302"/>
                    <a:pt x="2269" y="6175"/>
                    <a:pt x="2553" y="5986"/>
                  </a:cubicBezTo>
                  <a:lnTo>
                    <a:pt x="1482" y="4915"/>
                  </a:lnTo>
                  <a:cubicBezTo>
                    <a:pt x="1356" y="4789"/>
                    <a:pt x="1356" y="4569"/>
                    <a:pt x="1482" y="4443"/>
                  </a:cubicBezTo>
                  <a:cubicBezTo>
                    <a:pt x="1545" y="4395"/>
                    <a:pt x="1631" y="4372"/>
                    <a:pt x="1718" y="4372"/>
                  </a:cubicBezTo>
                  <a:cubicBezTo>
                    <a:pt x="1805" y="4372"/>
                    <a:pt x="1891" y="4395"/>
                    <a:pt x="1954" y="4443"/>
                  </a:cubicBezTo>
                  <a:lnTo>
                    <a:pt x="3025" y="5514"/>
                  </a:lnTo>
                  <a:lnTo>
                    <a:pt x="3498" y="5010"/>
                  </a:lnTo>
                  <a:lnTo>
                    <a:pt x="2521" y="4002"/>
                  </a:lnTo>
                  <a:cubicBezTo>
                    <a:pt x="2395" y="3907"/>
                    <a:pt x="2395" y="3655"/>
                    <a:pt x="2521" y="3561"/>
                  </a:cubicBezTo>
                  <a:cubicBezTo>
                    <a:pt x="2569" y="3498"/>
                    <a:pt x="2655" y="3466"/>
                    <a:pt x="2746" y="3466"/>
                  </a:cubicBezTo>
                  <a:cubicBezTo>
                    <a:pt x="2836" y="3466"/>
                    <a:pt x="2931" y="3498"/>
                    <a:pt x="2994" y="3561"/>
                  </a:cubicBezTo>
                  <a:lnTo>
                    <a:pt x="3939" y="4474"/>
                  </a:lnTo>
                  <a:lnTo>
                    <a:pt x="4412" y="3970"/>
                  </a:lnTo>
                  <a:lnTo>
                    <a:pt x="3530" y="3120"/>
                  </a:lnTo>
                  <a:cubicBezTo>
                    <a:pt x="3403" y="2994"/>
                    <a:pt x="3403" y="2773"/>
                    <a:pt x="3530" y="2647"/>
                  </a:cubicBezTo>
                  <a:cubicBezTo>
                    <a:pt x="3593" y="2584"/>
                    <a:pt x="3679" y="2552"/>
                    <a:pt x="3766" y="2552"/>
                  </a:cubicBezTo>
                  <a:cubicBezTo>
                    <a:pt x="3852" y="2552"/>
                    <a:pt x="3939" y="2584"/>
                    <a:pt x="4002" y="2647"/>
                  </a:cubicBezTo>
                  <a:lnTo>
                    <a:pt x="4884" y="3498"/>
                  </a:lnTo>
                  <a:lnTo>
                    <a:pt x="5357" y="2994"/>
                  </a:lnTo>
                  <a:lnTo>
                    <a:pt x="4601" y="2237"/>
                  </a:lnTo>
                  <a:cubicBezTo>
                    <a:pt x="4475" y="2111"/>
                    <a:pt x="4475" y="1891"/>
                    <a:pt x="4601" y="1765"/>
                  </a:cubicBezTo>
                  <a:cubicBezTo>
                    <a:pt x="4671" y="1624"/>
                    <a:pt x="4771" y="1562"/>
                    <a:pt x="4867" y="1562"/>
                  </a:cubicBezTo>
                  <a:cubicBezTo>
                    <a:pt x="4944" y="1562"/>
                    <a:pt x="5018" y="1601"/>
                    <a:pt x="5073" y="1670"/>
                  </a:cubicBezTo>
                  <a:lnTo>
                    <a:pt x="5829" y="2395"/>
                  </a:lnTo>
                  <a:lnTo>
                    <a:pt x="6302" y="1891"/>
                  </a:lnTo>
                  <a:lnTo>
                    <a:pt x="441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29" name="Google Shape;6191;p71">
            <a:extLst>
              <a:ext uri="{FF2B5EF4-FFF2-40B4-BE49-F238E27FC236}">
                <a16:creationId xmlns:a16="http://schemas.microsoft.com/office/drawing/2014/main" id="{D76C44BD-F8B1-55E4-3229-09EBCD5702E4}"/>
              </a:ext>
            </a:extLst>
          </p:cNvPr>
          <p:cNvGrpSpPr/>
          <p:nvPr/>
        </p:nvGrpSpPr>
        <p:grpSpPr>
          <a:xfrm>
            <a:off x="10625135" y="2041965"/>
            <a:ext cx="471676" cy="471676"/>
            <a:chOff x="-25834600" y="3176875"/>
            <a:chExt cx="296950" cy="296950"/>
          </a:xfrm>
          <a:solidFill>
            <a:schemeClr val="tx1"/>
          </a:solidFill>
        </p:grpSpPr>
        <p:sp>
          <p:nvSpPr>
            <p:cNvPr id="730" name="Google Shape;6192;p71">
              <a:extLst>
                <a:ext uri="{FF2B5EF4-FFF2-40B4-BE49-F238E27FC236}">
                  <a16:creationId xmlns:a16="http://schemas.microsoft.com/office/drawing/2014/main" id="{B17B7A10-D0D3-D76E-B944-271C3FF4C9C1}"/>
                </a:ext>
              </a:extLst>
            </p:cNvPr>
            <p:cNvSpPr/>
            <p:nvPr/>
          </p:nvSpPr>
          <p:spPr>
            <a:xfrm>
              <a:off x="-25625875" y="3316275"/>
              <a:ext cx="69325" cy="85875"/>
            </a:xfrm>
            <a:custGeom>
              <a:avLst/>
              <a:gdLst/>
              <a:ahLst/>
              <a:cxnLst/>
              <a:rect l="l" t="t" r="r" b="b"/>
              <a:pathLst>
                <a:path w="2773" h="3435" extrusionOk="0">
                  <a:moveTo>
                    <a:pt x="0" y="1"/>
                  </a:moveTo>
                  <a:lnTo>
                    <a:pt x="0" y="3435"/>
                  </a:lnTo>
                  <a:lnTo>
                    <a:pt x="2773" y="3435"/>
                  </a:lnTo>
                  <a:lnTo>
                    <a:pt x="2773" y="2741"/>
                  </a:lnTo>
                  <a:lnTo>
                    <a:pt x="1040" y="2741"/>
                  </a:lnTo>
                  <a:cubicBezTo>
                    <a:pt x="851" y="2741"/>
                    <a:pt x="693" y="2584"/>
                    <a:pt x="693" y="2395"/>
                  </a:cubicBezTo>
                  <a:cubicBezTo>
                    <a:pt x="693" y="2206"/>
                    <a:pt x="851" y="2048"/>
                    <a:pt x="1040" y="2048"/>
                  </a:cubicBezTo>
                  <a:lnTo>
                    <a:pt x="2773" y="2048"/>
                  </a:lnTo>
                  <a:lnTo>
                    <a:pt x="2773" y="1324"/>
                  </a:lnTo>
                  <a:lnTo>
                    <a:pt x="1040" y="1324"/>
                  </a:lnTo>
                  <a:cubicBezTo>
                    <a:pt x="851" y="1324"/>
                    <a:pt x="693" y="1166"/>
                    <a:pt x="693" y="977"/>
                  </a:cubicBezTo>
                  <a:cubicBezTo>
                    <a:pt x="693" y="851"/>
                    <a:pt x="851" y="694"/>
                    <a:pt x="1040" y="694"/>
                  </a:cubicBezTo>
                  <a:lnTo>
                    <a:pt x="2773" y="694"/>
                  </a:lnTo>
                  <a:lnTo>
                    <a:pt x="277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1" name="Google Shape;6193;p71">
              <a:extLst>
                <a:ext uri="{FF2B5EF4-FFF2-40B4-BE49-F238E27FC236}">
                  <a16:creationId xmlns:a16="http://schemas.microsoft.com/office/drawing/2014/main" id="{947B9C14-4BB7-A386-4522-7EFB811C8CFE}"/>
                </a:ext>
              </a:extLst>
            </p:cNvPr>
            <p:cNvSpPr/>
            <p:nvPr/>
          </p:nvSpPr>
          <p:spPr>
            <a:xfrm>
              <a:off x="-25729075" y="3176875"/>
              <a:ext cx="191425" cy="296950"/>
            </a:xfrm>
            <a:custGeom>
              <a:avLst/>
              <a:gdLst/>
              <a:ahLst/>
              <a:cxnLst/>
              <a:rect l="l" t="t" r="r" b="b"/>
              <a:pathLst>
                <a:path w="7657" h="11878" extrusionOk="0">
                  <a:moveTo>
                    <a:pt x="2049" y="693"/>
                  </a:moveTo>
                  <a:lnTo>
                    <a:pt x="2049" y="2773"/>
                  </a:lnTo>
                  <a:lnTo>
                    <a:pt x="1356" y="2773"/>
                  </a:lnTo>
                  <a:lnTo>
                    <a:pt x="1356" y="693"/>
                  </a:lnTo>
                  <a:close/>
                  <a:moveTo>
                    <a:pt x="3435" y="693"/>
                  </a:moveTo>
                  <a:lnTo>
                    <a:pt x="3435" y="2773"/>
                  </a:lnTo>
                  <a:lnTo>
                    <a:pt x="2710" y="2773"/>
                  </a:lnTo>
                  <a:lnTo>
                    <a:pt x="2710" y="693"/>
                  </a:lnTo>
                  <a:close/>
                  <a:moveTo>
                    <a:pt x="4821" y="693"/>
                  </a:moveTo>
                  <a:lnTo>
                    <a:pt x="4821" y="2773"/>
                  </a:lnTo>
                  <a:lnTo>
                    <a:pt x="4097" y="2773"/>
                  </a:lnTo>
                  <a:lnTo>
                    <a:pt x="4097" y="693"/>
                  </a:lnTo>
                  <a:close/>
                  <a:moveTo>
                    <a:pt x="6176" y="693"/>
                  </a:moveTo>
                  <a:lnTo>
                    <a:pt x="6176" y="2773"/>
                  </a:lnTo>
                  <a:lnTo>
                    <a:pt x="5483" y="2773"/>
                  </a:lnTo>
                  <a:lnTo>
                    <a:pt x="5483" y="693"/>
                  </a:lnTo>
                  <a:close/>
                  <a:moveTo>
                    <a:pt x="1041" y="0"/>
                  </a:moveTo>
                  <a:cubicBezTo>
                    <a:pt x="442" y="0"/>
                    <a:pt x="1" y="473"/>
                    <a:pt x="1" y="1040"/>
                  </a:cubicBezTo>
                  <a:lnTo>
                    <a:pt x="1" y="3119"/>
                  </a:lnTo>
                  <a:cubicBezTo>
                    <a:pt x="1" y="3308"/>
                    <a:pt x="158" y="3466"/>
                    <a:pt x="379" y="3466"/>
                  </a:cubicBezTo>
                  <a:lnTo>
                    <a:pt x="726" y="3466"/>
                  </a:lnTo>
                  <a:lnTo>
                    <a:pt x="726" y="4883"/>
                  </a:lnTo>
                  <a:lnTo>
                    <a:pt x="2458" y="4883"/>
                  </a:lnTo>
                  <a:cubicBezTo>
                    <a:pt x="2647" y="4883"/>
                    <a:pt x="2805" y="5041"/>
                    <a:pt x="2805" y="5262"/>
                  </a:cubicBezTo>
                  <a:lnTo>
                    <a:pt x="2805" y="9420"/>
                  </a:lnTo>
                  <a:cubicBezTo>
                    <a:pt x="2805" y="9609"/>
                    <a:pt x="2647" y="9767"/>
                    <a:pt x="2458" y="9767"/>
                  </a:cubicBezTo>
                  <a:lnTo>
                    <a:pt x="2112" y="9767"/>
                  </a:lnTo>
                  <a:cubicBezTo>
                    <a:pt x="2112" y="10523"/>
                    <a:pt x="1797" y="11247"/>
                    <a:pt x="1261" y="11751"/>
                  </a:cubicBezTo>
                  <a:cubicBezTo>
                    <a:pt x="1419" y="11815"/>
                    <a:pt x="1576" y="11878"/>
                    <a:pt x="1734" y="11878"/>
                  </a:cubicBezTo>
                  <a:lnTo>
                    <a:pt x="5924" y="11878"/>
                  </a:lnTo>
                  <a:cubicBezTo>
                    <a:pt x="6522" y="11878"/>
                    <a:pt x="6932" y="11405"/>
                    <a:pt x="6932" y="10838"/>
                  </a:cubicBezTo>
                  <a:lnTo>
                    <a:pt x="6932" y="9798"/>
                  </a:lnTo>
                  <a:lnTo>
                    <a:pt x="3813" y="9798"/>
                  </a:lnTo>
                  <a:cubicBezTo>
                    <a:pt x="3624" y="9798"/>
                    <a:pt x="3467" y="9672"/>
                    <a:pt x="3467" y="9452"/>
                  </a:cubicBezTo>
                  <a:lnTo>
                    <a:pt x="3467" y="5293"/>
                  </a:lnTo>
                  <a:cubicBezTo>
                    <a:pt x="3467" y="5104"/>
                    <a:pt x="3624" y="4946"/>
                    <a:pt x="3813" y="4946"/>
                  </a:cubicBezTo>
                  <a:lnTo>
                    <a:pt x="6932" y="4946"/>
                  </a:lnTo>
                  <a:lnTo>
                    <a:pt x="6932" y="3529"/>
                  </a:lnTo>
                  <a:lnTo>
                    <a:pt x="7310" y="3529"/>
                  </a:lnTo>
                  <a:cubicBezTo>
                    <a:pt x="7499" y="3529"/>
                    <a:pt x="7657" y="3371"/>
                    <a:pt x="7657" y="3151"/>
                  </a:cubicBezTo>
                  <a:lnTo>
                    <a:pt x="7657" y="1040"/>
                  </a:lnTo>
                  <a:lnTo>
                    <a:pt x="7625" y="1040"/>
                  </a:lnTo>
                  <a:cubicBezTo>
                    <a:pt x="7625" y="441"/>
                    <a:pt x="7153" y="0"/>
                    <a:pt x="65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2" name="Google Shape;6194;p71">
              <a:extLst>
                <a:ext uri="{FF2B5EF4-FFF2-40B4-BE49-F238E27FC236}">
                  <a16:creationId xmlns:a16="http://schemas.microsoft.com/office/drawing/2014/main" id="{877631C0-8870-CFC7-DA49-433DD2E805F2}"/>
                </a:ext>
              </a:extLst>
            </p:cNvPr>
            <p:cNvSpPr/>
            <p:nvPr/>
          </p:nvSpPr>
          <p:spPr>
            <a:xfrm>
              <a:off x="-25834600" y="3350150"/>
              <a:ext cx="69325" cy="96100"/>
            </a:xfrm>
            <a:custGeom>
              <a:avLst/>
              <a:gdLst/>
              <a:ahLst/>
              <a:cxnLst/>
              <a:rect l="l" t="t" r="r" b="b"/>
              <a:pathLst>
                <a:path w="2773" h="3844" extrusionOk="0">
                  <a:moveTo>
                    <a:pt x="2143" y="0"/>
                  </a:moveTo>
                  <a:cubicBezTo>
                    <a:pt x="1008" y="0"/>
                    <a:pt x="63" y="945"/>
                    <a:pt x="63" y="2080"/>
                  </a:cubicBezTo>
                  <a:cubicBezTo>
                    <a:pt x="0" y="2804"/>
                    <a:pt x="378" y="3434"/>
                    <a:pt x="914" y="3844"/>
                  </a:cubicBezTo>
                  <a:cubicBezTo>
                    <a:pt x="788" y="3529"/>
                    <a:pt x="725" y="3151"/>
                    <a:pt x="725" y="2804"/>
                  </a:cubicBezTo>
                  <a:cubicBezTo>
                    <a:pt x="725" y="1544"/>
                    <a:pt x="1576" y="473"/>
                    <a:pt x="2773" y="126"/>
                  </a:cubicBezTo>
                  <a:cubicBezTo>
                    <a:pt x="2584" y="63"/>
                    <a:pt x="2332" y="0"/>
                    <a:pt x="21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3" name="Google Shape;6195;p71">
              <a:extLst>
                <a:ext uri="{FF2B5EF4-FFF2-40B4-BE49-F238E27FC236}">
                  <a16:creationId xmlns:a16="http://schemas.microsoft.com/office/drawing/2014/main" id="{25A3187B-32B7-421E-12E8-3689405BDAA2}"/>
                </a:ext>
              </a:extLst>
            </p:cNvPr>
            <p:cNvSpPr/>
            <p:nvPr/>
          </p:nvSpPr>
          <p:spPr>
            <a:xfrm>
              <a:off x="-25799950" y="3368250"/>
              <a:ext cx="104775" cy="104000"/>
            </a:xfrm>
            <a:custGeom>
              <a:avLst/>
              <a:gdLst/>
              <a:ahLst/>
              <a:cxnLst/>
              <a:rect l="l" t="t" r="r" b="b"/>
              <a:pathLst>
                <a:path w="4191" h="4160" extrusionOk="0">
                  <a:moveTo>
                    <a:pt x="2080" y="694"/>
                  </a:moveTo>
                  <a:cubicBezTo>
                    <a:pt x="2836" y="694"/>
                    <a:pt x="3466" y="1324"/>
                    <a:pt x="3466" y="2080"/>
                  </a:cubicBezTo>
                  <a:cubicBezTo>
                    <a:pt x="3466" y="2364"/>
                    <a:pt x="3403" y="2584"/>
                    <a:pt x="3246" y="2836"/>
                  </a:cubicBezTo>
                  <a:lnTo>
                    <a:pt x="1292" y="915"/>
                  </a:lnTo>
                  <a:cubicBezTo>
                    <a:pt x="1576" y="788"/>
                    <a:pt x="1828" y="694"/>
                    <a:pt x="2080" y="694"/>
                  </a:cubicBezTo>
                  <a:close/>
                  <a:moveTo>
                    <a:pt x="2111" y="1"/>
                  </a:moveTo>
                  <a:cubicBezTo>
                    <a:pt x="946" y="1"/>
                    <a:pt x="1" y="946"/>
                    <a:pt x="1" y="2080"/>
                  </a:cubicBezTo>
                  <a:cubicBezTo>
                    <a:pt x="1" y="3214"/>
                    <a:pt x="946" y="4160"/>
                    <a:pt x="2111" y="4160"/>
                  </a:cubicBezTo>
                  <a:cubicBezTo>
                    <a:pt x="3246" y="4160"/>
                    <a:pt x="4191" y="3214"/>
                    <a:pt x="4191" y="2080"/>
                  </a:cubicBezTo>
                  <a:cubicBezTo>
                    <a:pt x="4191" y="946"/>
                    <a:pt x="3246" y="1"/>
                    <a:pt x="21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4" name="Google Shape;6196;p71">
              <a:extLst>
                <a:ext uri="{FF2B5EF4-FFF2-40B4-BE49-F238E27FC236}">
                  <a16:creationId xmlns:a16="http://schemas.microsoft.com/office/drawing/2014/main" id="{6255DE2D-9DE1-795F-32AC-EFAF4B56C114}"/>
                </a:ext>
              </a:extLst>
            </p:cNvPr>
            <p:cNvSpPr/>
            <p:nvPr/>
          </p:nvSpPr>
          <p:spPr>
            <a:xfrm>
              <a:off x="-25712525" y="3317075"/>
              <a:ext cx="34675" cy="86650"/>
            </a:xfrm>
            <a:custGeom>
              <a:avLst/>
              <a:gdLst/>
              <a:ahLst/>
              <a:cxnLst/>
              <a:rect l="l" t="t" r="r" b="b"/>
              <a:pathLst>
                <a:path w="1387" h="3466" extrusionOk="0">
                  <a:moveTo>
                    <a:pt x="1" y="0"/>
                  </a:moveTo>
                  <a:lnTo>
                    <a:pt x="1" y="1764"/>
                  </a:lnTo>
                  <a:cubicBezTo>
                    <a:pt x="631" y="2111"/>
                    <a:pt x="1072" y="2709"/>
                    <a:pt x="1261" y="3466"/>
                  </a:cubicBezTo>
                  <a:lnTo>
                    <a:pt x="1387" y="3466"/>
                  </a:lnTo>
                  <a:lnTo>
                    <a:pt x="13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35" name="Google Shape;6197;p71">
            <a:extLst>
              <a:ext uri="{FF2B5EF4-FFF2-40B4-BE49-F238E27FC236}">
                <a16:creationId xmlns:a16="http://schemas.microsoft.com/office/drawing/2014/main" id="{2226680D-70C2-0BD5-3D2D-E943D454A026}"/>
              </a:ext>
            </a:extLst>
          </p:cNvPr>
          <p:cNvGrpSpPr/>
          <p:nvPr/>
        </p:nvGrpSpPr>
        <p:grpSpPr>
          <a:xfrm>
            <a:off x="10625135" y="2665966"/>
            <a:ext cx="471676" cy="441655"/>
            <a:chOff x="-25834600" y="3564375"/>
            <a:chExt cx="296950" cy="278050"/>
          </a:xfrm>
          <a:solidFill>
            <a:schemeClr val="tx1"/>
          </a:solidFill>
        </p:grpSpPr>
        <p:sp>
          <p:nvSpPr>
            <p:cNvPr id="736" name="Google Shape;6198;p71">
              <a:extLst>
                <a:ext uri="{FF2B5EF4-FFF2-40B4-BE49-F238E27FC236}">
                  <a16:creationId xmlns:a16="http://schemas.microsoft.com/office/drawing/2014/main" id="{C8B8B727-99CD-A999-56B4-06DA0A753A01}"/>
                </a:ext>
              </a:extLst>
            </p:cNvPr>
            <p:cNvSpPr/>
            <p:nvPr/>
          </p:nvSpPr>
          <p:spPr>
            <a:xfrm>
              <a:off x="-25694400" y="3703775"/>
              <a:ext cx="17350" cy="17375"/>
            </a:xfrm>
            <a:custGeom>
              <a:avLst/>
              <a:gdLst/>
              <a:ahLst/>
              <a:cxnLst/>
              <a:rect l="l" t="t" r="r" b="b"/>
              <a:pathLst>
                <a:path w="694" h="695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7"/>
                    <a:pt x="158" y="694"/>
                    <a:pt x="347" y="694"/>
                  </a:cubicBezTo>
                  <a:cubicBezTo>
                    <a:pt x="536" y="694"/>
                    <a:pt x="693" y="537"/>
                    <a:pt x="693" y="347"/>
                  </a:cubicBezTo>
                  <a:cubicBezTo>
                    <a:pt x="693" y="158"/>
                    <a:pt x="504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7" name="Google Shape;6199;p71">
              <a:extLst>
                <a:ext uri="{FF2B5EF4-FFF2-40B4-BE49-F238E27FC236}">
                  <a16:creationId xmlns:a16="http://schemas.microsoft.com/office/drawing/2014/main" id="{DDA311C5-6536-8204-7388-0940A4601F6E}"/>
                </a:ext>
              </a:extLst>
            </p:cNvPr>
            <p:cNvSpPr/>
            <p:nvPr/>
          </p:nvSpPr>
          <p:spPr>
            <a:xfrm>
              <a:off x="-25591225" y="3703775"/>
              <a:ext cx="53575" cy="18150"/>
            </a:xfrm>
            <a:custGeom>
              <a:avLst/>
              <a:gdLst/>
              <a:ahLst/>
              <a:cxnLst/>
              <a:rect l="l" t="t" r="r" b="b"/>
              <a:pathLst>
                <a:path w="2143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7"/>
                    <a:pt x="158" y="726"/>
                    <a:pt x="347" y="726"/>
                  </a:cubicBezTo>
                  <a:lnTo>
                    <a:pt x="1765" y="726"/>
                  </a:lnTo>
                  <a:cubicBezTo>
                    <a:pt x="1985" y="726"/>
                    <a:pt x="2143" y="568"/>
                    <a:pt x="2143" y="347"/>
                  </a:cubicBezTo>
                  <a:cubicBezTo>
                    <a:pt x="2143" y="158"/>
                    <a:pt x="1985" y="1"/>
                    <a:pt x="17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8" name="Google Shape;6200;p71">
              <a:extLst>
                <a:ext uri="{FF2B5EF4-FFF2-40B4-BE49-F238E27FC236}">
                  <a16:creationId xmlns:a16="http://schemas.microsoft.com/office/drawing/2014/main" id="{E38DB4B5-16D5-6923-D46A-BCCFDD5BEDC1}"/>
                </a:ext>
              </a:extLst>
            </p:cNvPr>
            <p:cNvSpPr/>
            <p:nvPr/>
          </p:nvSpPr>
          <p:spPr>
            <a:xfrm>
              <a:off x="-25834600" y="3703775"/>
              <a:ext cx="53575" cy="18150"/>
            </a:xfrm>
            <a:custGeom>
              <a:avLst/>
              <a:gdLst/>
              <a:ahLst/>
              <a:cxnLst/>
              <a:rect l="l" t="t" r="r" b="b"/>
              <a:pathLst>
                <a:path w="2143" h="726" extrusionOk="0">
                  <a:moveTo>
                    <a:pt x="378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68"/>
                    <a:pt x="158" y="726"/>
                    <a:pt x="378" y="726"/>
                  </a:cubicBezTo>
                  <a:lnTo>
                    <a:pt x="1796" y="726"/>
                  </a:lnTo>
                  <a:cubicBezTo>
                    <a:pt x="1985" y="726"/>
                    <a:pt x="2143" y="568"/>
                    <a:pt x="2143" y="347"/>
                  </a:cubicBezTo>
                  <a:cubicBezTo>
                    <a:pt x="2143" y="158"/>
                    <a:pt x="1985" y="1"/>
                    <a:pt x="17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9" name="Google Shape;6201;p71">
              <a:extLst>
                <a:ext uri="{FF2B5EF4-FFF2-40B4-BE49-F238E27FC236}">
                  <a16:creationId xmlns:a16="http://schemas.microsoft.com/office/drawing/2014/main" id="{21DD6215-163A-29B1-8585-9133A8444F5C}"/>
                </a:ext>
              </a:extLst>
            </p:cNvPr>
            <p:cNvSpPr/>
            <p:nvPr/>
          </p:nvSpPr>
          <p:spPr>
            <a:xfrm>
              <a:off x="-25695200" y="3564375"/>
              <a:ext cx="17350" cy="52800"/>
            </a:xfrm>
            <a:custGeom>
              <a:avLst/>
              <a:gdLst/>
              <a:ahLst/>
              <a:cxnLst/>
              <a:rect l="l" t="t" r="r" b="b"/>
              <a:pathLst>
                <a:path w="694" h="2112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1765"/>
                  </a:lnTo>
                  <a:cubicBezTo>
                    <a:pt x="1" y="1954"/>
                    <a:pt x="158" y="2111"/>
                    <a:pt x="347" y="2111"/>
                  </a:cubicBezTo>
                  <a:cubicBezTo>
                    <a:pt x="536" y="2111"/>
                    <a:pt x="694" y="1954"/>
                    <a:pt x="694" y="1765"/>
                  </a:cubicBezTo>
                  <a:lnTo>
                    <a:pt x="694" y="347"/>
                  </a:ln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0" name="Google Shape;6202;p71">
              <a:extLst>
                <a:ext uri="{FF2B5EF4-FFF2-40B4-BE49-F238E27FC236}">
                  <a16:creationId xmlns:a16="http://schemas.microsoft.com/office/drawing/2014/main" id="{B622DA5E-EB4C-7CCC-4E01-C1986BC22836}"/>
                </a:ext>
              </a:extLst>
            </p:cNvPr>
            <p:cNvSpPr/>
            <p:nvPr/>
          </p:nvSpPr>
          <p:spPr>
            <a:xfrm>
              <a:off x="-25792850" y="3606125"/>
              <a:ext cx="42550" cy="40975"/>
            </a:xfrm>
            <a:custGeom>
              <a:avLst/>
              <a:gdLst/>
              <a:ahLst/>
              <a:cxnLst/>
              <a:rect l="l" t="t" r="r" b="b"/>
              <a:pathLst>
                <a:path w="1702" h="1639" extrusionOk="0">
                  <a:moveTo>
                    <a:pt x="351" y="0"/>
                  </a:moveTo>
                  <a:cubicBezTo>
                    <a:pt x="260" y="0"/>
                    <a:pt x="173" y="32"/>
                    <a:pt x="126" y="95"/>
                  </a:cubicBezTo>
                  <a:cubicBezTo>
                    <a:pt x="0" y="221"/>
                    <a:pt x="0" y="441"/>
                    <a:pt x="126" y="567"/>
                  </a:cubicBezTo>
                  <a:lnTo>
                    <a:pt x="1103" y="1544"/>
                  </a:lnTo>
                  <a:cubicBezTo>
                    <a:pt x="1166" y="1607"/>
                    <a:pt x="1252" y="1639"/>
                    <a:pt x="1339" y="1639"/>
                  </a:cubicBezTo>
                  <a:cubicBezTo>
                    <a:pt x="1426" y="1639"/>
                    <a:pt x="1512" y="1607"/>
                    <a:pt x="1575" y="1544"/>
                  </a:cubicBezTo>
                  <a:cubicBezTo>
                    <a:pt x="1701" y="1418"/>
                    <a:pt x="1701" y="1198"/>
                    <a:pt x="1575" y="1071"/>
                  </a:cubicBezTo>
                  <a:lnTo>
                    <a:pt x="599" y="95"/>
                  </a:lnTo>
                  <a:cubicBezTo>
                    <a:pt x="536" y="32"/>
                    <a:pt x="441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1" name="Google Shape;6203;p71">
              <a:extLst>
                <a:ext uri="{FF2B5EF4-FFF2-40B4-BE49-F238E27FC236}">
                  <a16:creationId xmlns:a16="http://schemas.microsoft.com/office/drawing/2014/main" id="{C5693D24-C33A-3D13-05AE-F83ADC5EE972}"/>
                </a:ext>
              </a:extLst>
            </p:cNvPr>
            <p:cNvSpPr/>
            <p:nvPr/>
          </p:nvSpPr>
          <p:spPr>
            <a:xfrm>
              <a:off x="-25621950" y="3606125"/>
              <a:ext cx="43350" cy="40975"/>
            </a:xfrm>
            <a:custGeom>
              <a:avLst/>
              <a:gdLst/>
              <a:ahLst/>
              <a:cxnLst/>
              <a:rect l="l" t="t" r="r" b="b"/>
              <a:pathLst>
                <a:path w="1734" h="1639" extrusionOk="0">
                  <a:moveTo>
                    <a:pt x="1351" y="0"/>
                  </a:moveTo>
                  <a:cubicBezTo>
                    <a:pt x="1261" y="0"/>
                    <a:pt x="1166" y="32"/>
                    <a:pt x="1103" y="95"/>
                  </a:cubicBezTo>
                  <a:lnTo>
                    <a:pt x="127" y="1071"/>
                  </a:lnTo>
                  <a:cubicBezTo>
                    <a:pt x="1" y="1198"/>
                    <a:pt x="1" y="1418"/>
                    <a:pt x="127" y="1544"/>
                  </a:cubicBezTo>
                  <a:cubicBezTo>
                    <a:pt x="190" y="1607"/>
                    <a:pt x="284" y="1639"/>
                    <a:pt x="375" y="1639"/>
                  </a:cubicBezTo>
                  <a:cubicBezTo>
                    <a:pt x="465" y="1639"/>
                    <a:pt x="552" y="1607"/>
                    <a:pt x="599" y="1544"/>
                  </a:cubicBezTo>
                  <a:lnTo>
                    <a:pt x="1576" y="567"/>
                  </a:lnTo>
                  <a:cubicBezTo>
                    <a:pt x="1733" y="441"/>
                    <a:pt x="1733" y="221"/>
                    <a:pt x="1576" y="95"/>
                  </a:cubicBezTo>
                  <a:cubicBezTo>
                    <a:pt x="1529" y="32"/>
                    <a:pt x="1442" y="0"/>
                    <a:pt x="1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2" name="Google Shape;6204;p71">
              <a:extLst>
                <a:ext uri="{FF2B5EF4-FFF2-40B4-BE49-F238E27FC236}">
                  <a16:creationId xmlns:a16="http://schemas.microsoft.com/office/drawing/2014/main" id="{A40577FA-9BAD-2D5B-EBBD-3B029761C359}"/>
                </a:ext>
              </a:extLst>
            </p:cNvPr>
            <p:cNvSpPr/>
            <p:nvPr/>
          </p:nvSpPr>
          <p:spPr>
            <a:xfrm>
              <a:off x="-25783400" y="3806975"/>
              <a:ext cx="192200" cy="35450"/>
            </a:xfrm>
            <a:custGeom>
              <a:avLst/>
              <a:gdLst/>
              <a:ahLst/>
              <a:cxnLst/>
              <a:rect l="l" t="t" r="r" b="b"/>
              <a:pathLst>
                <a:path w="7688" h="1418" extrusionOk="0">
                  <a:moveTo>
                    <a:pt x="725" y="0"/>
                  </a:moveTo>
                  <a:cubicBezTo>
                    <a:pt x="315" y="0"/>
                    <a:pt x="0" y="315"/>
                    <a:pt x="0" y="725"/>
                  </a:cubicBezTo>
                  <a:lnTo>
                    <a:pt x="0" y="1071"/>
                  </a:lnTo>
                  <a:cubicBezTo>
                    <a:pt x="0" y="1260"/>
                    <a:pt x="158" y="1418"/>
                    <a:pt x="378" y="1418"/>
                  </a:cubicBezTo>
                  <a:lnTo>
                    <a:pt x="7309" y="1418"/>
                  </a:lnTo>
                  <a:cubicBezTo>
                    <a:pt x="7530" y="1418"/>
                    <a:pt x="7687" y="1260"/>
                    <a:pt x="7687" y="1071"/>
                  </a:cubicBezTo>
                  <a:lnTo>
                    <a:pt x="7687" y="725"/>
                  </a:lnTo>
                  <a:cubicBezTo>
                    <a:pt x="7687" y="315"/>
                    <a:pt x="7372" y="0"/>
                    <a:pt x="69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3" name="Google Shape;6205;p71">
              <a:extLst>
                <a:ext uri="{FF2B5EF4-FFF2-40B4-BE49-F238E27FC236}">
                  <a16:creationId xmlns:a16="http://schemas.microsoft.com/office/drawing/2014/main" id="{05748557-48DB-943E-5F60-F520F5DB8AF5}"/>
                </a:ext>
              </a:extLst>
            </p:cNvPr>
            <p:cNvSpPr/>
            <p:nvPr/>
          </p:nvSpPr>
          <p:spPr>
            <a:xfrm>
              <a:off x="-25764500" y="3635275"/>
              <a:ext cx="153600" cy="155175"/>
            </a:xfrm>
            <a:custGeom>
              <a:avLst/>
              <a:gdLst/>
              <a:ahLst/>
              <a:cxnLst/>
              <a:rect l="l" t="t" r="r" b="b"/>
              <a:pathLst>
                <a:path w="6144" h="6207" extrusionOk="0">
                  <a:moveTo>
                    <a:pt x="3025" y="0"/>
                  </a:moveTo>
                  <a:cubicBezTo>
                    <a:pt x="1355" y="0"/>
                    <a:pt x="0" y="1355"/>
                    <a:pt x="0" y="3087"/>
                  </a:cubicBezTo>
                  <a:lnTo>
                    <a:pt x="0" y="6206"/>
                  </a:lnTo>
                  <a:lnTo>
                    <a:pt x="2773" y="6206"/>
                  </a:lnTo>
                  <a:lnTo>
                    <a:pt x="2773" y="4064"/>
                  </a:lnTo>
                  <a:cubicBezTo>
                    <a:pt x="2363" y="3938"/>
                    <a:pt x="2048" y="3560"/>
                    <a:pt x="2048" y="3087"/>
                  </a:cubicBezTo>
                  <a:cubicBezTo>
                    <a:pt x="2048" y="2489"/>
                    <a:pt x="2521" y="2079"/>
                    <a:pt x="3088" y="2079"/>
                  </a:cubicBezTo>
                  <a:cubicBezTo>
                    <a:pt x="3655" y="2079"/>
                    <a:pt x="4096" y="2552"/>
                    <a:pt x="4096" y="3087"/>
                  </a:cubicBezTo>
                  <a:cubicBezTo>
                    <a:pt x="4096" y="3529"/>
                    <a:pt x="3812" y="3938"/>
                    <a:pt x="3403" y="4064"/>
                  </a:cubicBezTo>
                  <a:lnTo>
                    <a:pt x="3403" y="6206"/>
                  </a:lnTo>
                  <a:lnTo>
                    <a:pt x="6144" y="6206"/>
                  </a:lnTo>
                  <a:lnTo>
                    <a:pt x="6144" y="3087"/>
                  </a:lnTo>
                  <a:cubicBezTo>
                    <a:pt x="6144" y="1355"/>
                    <a:pt x="4726" y="0"/>
                    <a:pt x="30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44" name="Google Shape;6206;p71">
            <a:extLst>
              <a:ext uri="{FF2B5EF4-FFF2-40B4-BE49-F238E27FC236}">
                <a16:creationId xmlns:a16="http://schemas.microsoft.com/office/drawing/2014/main" id="{7CD0DBD2-574B-CB01-C58E-509E8C1AC17A}"/>
              </a:ext>
            </a:extLst>
          </p:cNvPr>
          <p:cNvGrpSpPr/>
          <p:nvPr/>
        </p:nvGrpSpPr>
        <p:grpSpPr>
          <a:xfrm>
            <a:off x="10622633" y="3251769"/>
            <a:ext cx="476679" cy="470127"/>
            <a:chOff x="-25834600" y="3915850"/>
            <a:chExt cx="300100" cy="295975"/>
          </a:xfrm>
          <a:solidFill>
            <a:schemeClr val="tx1"/>
          </a:solidFill>
        </p:grpSpPr>
        <p:sp>
          <p:nvSpPr>
            <p:cNvPr id="745" name="Google Shape;6207;p71">
              <a:extLst>
                <a:ext uri="{FF2B5EF4-FFF2-40B4-BE49-F238E27FC236}">
                  <a16:creationId xmlns:a16="http://schemas.microsoft.com/office/drawing/2014/main" id="{7A02B634-EA49-3F52-5F11-89231E3DE4A2}"/>
                </a:ext>
              </a:extLst>
            </p:cNvPr>
            <p:cNvSpPr/>
            <p:nvPr/>
          </p:nvSpPr>
          <p:spPr>
            <a:xfrm>
              <a:off x="-25677875" y="3915850"/>
              <a:ext cx="143375" cy="137675"/>
            </a:xfrm>
            <a:custGeom>
              <a:avLst/>
              <a:gdLst/>
              <a:ahLst/>
              <a:cxnLst/>
              <a:rect l="l" t="t" r="r" b="b"/>
              <a:pathLst>
                <a:path w="5735" h="5507" extrusionOk="0">
                  <a:moveTo>
                    <a:pt x="1123" y="1"/>
                  </a:moveTo>
                  <a:cubicBezTo>
                    <a:pt x="859" y="1"/>
                    <a:pt x="599" y="103"/>
                    <a:pt x="410" y="308"/>
                  </a:cubicBezTo>
                  <a:cubicBezTo>
                    <a:pt x="1" y="686"/>
                    <a:pt x="1" y="1379"/>
                    <a:pt x="410" y="1757"/>
                  </a:cubicBezTo>
                  <a:lnTo>
                    <a:pt x="3813" y="5191"/>
                  </a:lnTo>
                  <a:cubicBezTo>
                    <a:pt x="4033" y="5380"/>
                    <a:pt x="4285" y="5506"/>
                    <a:pt x="4569" y="5506"/>
                  </a:cubicBezTo>
                  <a:cubicBezTo>
                    <a:pt x="4853" y="5506"/>
                    <a:pt x="5136" y="5380"/>
                    <a:pt x="5325" y="5191"/>
                  </a:cubicBezTo>
                  <a:cubicBezTo>
                    <a:pt x="5735" y="4781"/>
                    <a:pt x="5735" y="4120"/>
                    <a:pt x="5325" y="3742"/>
                  </a:cubicBezTo>
                  <a:lnTo>
                    <a:pt x="1860" y="308"/>
                  </a:lnTo>
                  <a:cubicBezTo>
                    <a:pt x="1655" y="103"/>
                    <a:pt x="1387" y="1"/>
                    <a:pt x="112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6" name="Google Shape;6208;p71">
              <a:extLst>
                <a:ext uri="{FF2B5EF4-FFF2-40B4-BE49-F238E27FC236}">
                  <a16:creationId xmlns:a16="http://schemas.microsoft.com/office/drawing/2014/main" id="{3BAF567E-DD6A-10DB-710C-90D385F18DA2}"/>
                </a:ext>
              </a:extLst>
            </p:cNvPr>
            <p:cNvSpPr/>
            <p:nvPr/>
          </p:nvSpPr>
          <p:spPr>
            <a:xfrm>
              <a:off x="-25834600" y="4167700"/>
              <a:ext cx="43350" cy="44125"/>
            </a:xfrm>
            <a:custGeom>
              <a:avLst/>
              <a:gdLst/>
              <a:ahLst/>
              <a:cxnLst/>
              <a:rect l="l" t="t" r="r" b="b"/>
              <a:pathLst>
                <a:path w="1734" h="1765" extrusionOk="0">
                  <a:moveTo>
                    <a:pt x="756" y="0"/>
                  </a:moveTo>
                  <a:lnTo>
                    <a:pt x="221" y="630"/>
                  </a:lnTo>
                  <a:cubicBezTo>
                    <a:pt x="95" y="756"/>
                    <a:pt x="0" y="945"/>
                    <a:pt x="0" y="1103"/>
                  </a:cubicBezTo>
                  <a:cubicBezTo>
                    <a:pt x="0" y="1292"/>
                    <a:pt x="95" y="1449"/>
                    <a:pt x="221" y="1575"/>
                  </a:cubicBezTo>
                  <a:cubicBezTo>
                    <a:pt x="347" y="1702"/>
                    <a:pt x="536" y="1765"/>
                    <a:pt x="693" y="1765"/>
                  </a:cubicBezTo>
                  <a:cubicBezTo>
                    <a:pt x="882" y="1765"/>
                    <a:pt x="1040" y="1702"/>
                    <a:pt x="1166" y="1575"/>
                  </a:cubicBezTo>
                  <a:lnTo>
                    <a:pt x="1733" y="977"/>
                  </a:lnTo>
                  <a:lnTo>
                    <a:pt x="75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7" name="Google Shape;6209;p71">
              <a:extLst>
                <a:ext uri="{FF2B5EF4-FFF2-40B4-BE49-F238E27FC236}">
                  <a16:creationId xmlns:a16="http://schemas.microsoft.com/office/drawing/2014/main" id="{F6E82038-E054-B365-09A4-9A473472EE78}"/>
                </a:ext>
              </a:extLst>
            </p:cNvPr>
            <p:cNvSpPr/>
            <p:nvPr/>
          </p:nvSpPr>
          <p:spPr>
            <a:xfrm>
              <a:off x="-25800725" y="3972375"/>
              <a:ext cx="206375" cy="207950"/>
            </a:xfrm>
            <a:custGeom>
              <a:avLst/>
              <a:gdLst/>
              <a:ahLst/>
              <a:cxnLst/>
              <a:rect l="l" t="t" r="r" b="b"/>
              <a:pathLst>
                <a:path w="8255" h="8318" extrusionOk="0">
                  <a:moveTo>
                    <a:pt x="4285" y="2457"/>
                  </a:moveTo>
                  <a:lnTo>
                    <a:pt x="5797" y="3938"/>
                  </a:lnTo>
                  <a:lnTo>
                    <a:pt x="5261" y="4474"/>
                  </a:lnTo>
                  <a:cubicBezTo>
                    <a:pt x="4868" y="4868"/>
                    <a:pt x="4342" y="5064"/>
                    <a:pt x="3814" y="5064"/>
                  </a:cubicBezTo>
                  <a:cubicBezTo>
                    <a:pt x="3708" y="5064"/>
                    <a:pt x="3602" y="5057"/>
                    <a:pt x="3497" y="5041"/>
                  </a:cubicBezTo>
                  <a:lnTo>
                    <a:pt x="3214" y="5009"/>
                  </a:lnTo>
                  <a:lnTo>
                    <a:pt x="3182" y="4726"/>
                  </a:lnTo>
                  <a:cubicBezTo>
                    <a:pt x="3119" y="4096"/>
                    <a:pt x="3308" y="3434"/>
                    <a:pt x="3781" y="2962"/>
                  </a:cubicBezTo>
                  <a:lnTo>
                    <a:pt x="4285" y="2457"/>
                  </a:lnTo>
                  <a:close/>
                  <a:moveTo>
                    <a:pt x="4789" y="0"/>
                  </a:moveTo>
                  <a:lnTo>
                    <a:pt x="3056" y="1796"/>
                  </a:lnTo>
                  <a:cubicBezTo>
                    <a:pt x="2174" y="2678"/>
                    <a:pt x="1733" y="4001"/>
                    <a:pt x="1890" y="5261"/>
                  </a:cubicBezTo>
                  <a:lnTo>
                    <a:pt x="1922" y="5419"/>
                  </a:lnTo>
                  <a:lnTo>
                    <a:pt x="0" y="7341"/>
                  </a:lnTo>
                  <a:lnTo>
                    <a:pt x="977" y="8317"/>
                  </a:lnTo>
                  <a:lnTo>
                    <a:pt x="2898" y="6396"/>
                  </a:lnTo>
                  <a:lnTo>
                    <a:pt x="3056" y="6427"/>
                  </a:lnTo>
                  <a:cubicBezTo>
                    <a:pt x="3214" y="6459"/>
                    <a:pt x="3371" y="6459"/>
                    <a:pt x="3592" y="6459"/>
                  </a:cubicBezTo>
                  <a:cubicBezTo>
                    <a:pt x="4694" y="6459"/>
                    <a:pt x="5734" y="6049"/>
                    <a:pt x="6522" y="5261"/>
                  </a:cubicBezTo>
                  <a:lnTo>
                    <a:pt x="8254" y="3466"/>
                  </a:lnTo>
                  <a:lnTo>
                    <a:pt x="7278" y="2489"/>
                  </a:lnTo>
                  <a:lnTo>
                    <a:pt x="6301" y="3466"/>
                  </a:lnTo>
                  <a:lnTo>
                    <a:pt x="4852" y="2016"/>
                  </a:lnTo>
                  <a:lnTo>
                    <a:pt x="5828" y="1040"/>
                  </a:lnTo>
                  <a:lnTo>
                    <a:pt x="47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48" name="Google Shape;6210;p71">
            <a:extLst>
              <a:ext uri="{FF2B5EF4-FFF2-40B4-BE49-F238E27FC236}">
                <a16:creationId xmlns:a16="http://schemas.microsoft.com/office/drawing/2014/main" id="{C12F6459-540C-C362-DA8C-7077C4DCB51B}"/>
              </a:ext>
            </a:extLst>
          </p:cNvPr>
          <p:cNvGrpSpPr/>
          <p:nvPr/>
        </p:nvGrpSpPr>
        <p:grpSpPr>
          <a:xfrm>
            <a:off x="8936536" y="3893409"/>
            <a:ext cx="305291" cy="467983"/>
            <a:chOff x="-23930925" y="3149300"/>
            <a:chExt cx="192200" cy="294625"/>
          </a:xfrm>
          <a:solidFill>
            <a:schemeClr val="tx1"/>
          </a:solidFill>
        </p:grpSpPr>
        <p:sp>
          <p:nvSpPr>
            <p:cNvPr id="749" name="Google Shape;6211;p71">
              <a:extLst>
                <a:ext uri="{FF2B5EF4-FFF2-40B4-BE49-F238E27FC236}">
                  <a16:creationId xmlns:a16="http://schemas.microsoft.com/office/drawing/2014/main" id="{B84335E2-A5A9-BF98-4E61-57261F6AA286}"/>
                </a:ext>
              </a:extLst>
            </p:cNvPr>
            <p:cNvSpPr/>
            <p:nvPr/>
          </p:nvSpPr>
          <p:spPr>
            <a:xfrm>
              <a:off x="-23930125" y="3149300"/>
              <a:ext cx="191400" cy="35475"/>
            </a:xfrm>
            <a:custGeom>
              <a:avLst/>
              <a:gdLst/>
              <a:ahLst/>
              <a:cxnLst/>
              <a:rect l="l" t="t" r="r" b="b"/>
              <a:pathLst>
                <a:path w="7656" h="1419" extrusionOk="0">
                  <a:moveTo>
                    <a:pt x="1040" y="1"/>
                  </a:moveTo>
                  <a:cubicBezTo>
                    <a:pt x="441" y="1"/>
                    <a:pt x="0" y="473"/>
                    <a:pt x="0" y="1040"/>
                  </a:cubicBezTo>
                  <a:lnTo>
                    <a:pt x="0" y="1418"/>
                  </a:lnTo>
                  <a:lnTo>
                    <a:pt x="7656" y="1418"/>
                  </a:lnTo>
                  <a:lnTo>
                    <a:pt x="7656" y="1040"/>
                  </a:lnTo>
                  <a:lnTo>
                    <a:pt x="7593" y="1040"/>
                  </a:lnTo>
                  <a:cubicBezTo>
                    <a:pt x="7593" y="442"/>
                    <a:pt x="7120" y="1"/>
                    <a:pt x="65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0" name="Google Shape;6212;p71">
              <a:extLst>
                <a:ext uri="{FF2B5EF4-FFF2-40B4-BE49-F238E27FC236}">
                  <a16:creationId xmlns:a16="http://schemas.microsoft.com/office/drawing/2014/main" id="{919EA704-FDB7-5F4E-F2E2-5717F11AF9A2}"/>
                </a:ext>
              </a:extLst>
            </p:cNvPr>
            <p:cNvSpPr/>
            <p:nvPr/>
          </p:nvSpPr>
          <p:spPr>
            <a:xfrm>
              <a:off x="-23878925" y="3237525"/>
              <a:ext cx="86650" cy="86650"/>
            </a:xfrm>
            <a:custGeom>
              <a:avLst/>
              <a:gdLst/>
              <a:ahLst/>
              <a:cxnLst/>
              <a:rect l="l" t="t" r="r" b="b"/>
              <a:pathLst>
                <a:path w="3466" h="3466" extrusionOk="0">
                  <a:moveTo>
                    <a:pt x="1386" y="0"/>
                  </a:moveTo>
                  <a:lnTo>
                    <a:pt x="1386" y="1008"/>
                  </a:lnTo>
                  <a:cubicBezTo>
                    <a:pt x="1386" y="1197"/>
                    <a:pt x="1229" y="1355"/>
                    <a:pt x="1008" y="1355"/>
                  </a:cubicBezTo>
                  <a:lnTo>
                    <a:pt x="0" y="1355"/>
                  </a:lnTo>
                  <a:lnTo>
                    <a:pt x="0" y="2079"/>
                  </a:lnTo>
                  <a:lnTo>
                    <a:pt x="1008" y="2079"/>
                  </a:lnTo>
                  <a:cubicBezTo>
                    <a:pt x="1229" y="2079"/>
                    <a:pt x="1386" y="2237"/>
                    <a:pt x="1386" y="2426"/>
                  </a:cubicBezTo>
                  <a:lnTo>
                    <a:pt x="1386" y="3466"/>
                  </a:lnTo>
                  <a:lnTo>
                    <a:pt x="2079" y="3466"/>
                  </a:lnTo>
                  <a:lnTo>
                    <a:pt x="2079" y="2426"/>
                  </a:lnTo>
                  <a:cubicBezTo>
                    <a:pt x="2079" y="2237"/>
                    <a:pt x="2237" y="2079"/>
                    <a:pt x="2426" y="2079"/>
                  </a:cubicBezTo>
                  <a:lnTo>
                    <a:pt x="3466" y="2079"/>
                  </a:lnTo>
                  <a:lnTo>
                    <a:pt x="3466" y="1355"/>
                  </a:lnTo>
                  <a:lnTo>
                    <a:pt x="2426" y="1355"/>
                  </a:lnTo>
                  <a:cubicBezTo>
                    <a:pt x="2237" y="1355"/>
                    <a:pt x="2079" y="1197"/>
                    <a:pt x="2079" y="1008"/>
                  </a:cubicBezTo>
                  <a:lnTo>
                    <a:pt x="207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1" name="Google Shape;6213;p71">
              <a:extLst>
                <a:ext uri="{FF2B5EF4-FFF2-40B4-BE49-F238E27FC236}">
                  <a16:creationId xmlns:a16="http://schemas.microsoft.com/office/drawing/2014/main" id="{7BD4A59C-97FD-A019-A846-716C8EB89ADF}"/>
                </a:ext>
              </a:extLst>
            </p:cNvPr>
            <p:cNvSpPr/>
            <p:nvPr/>
          </p:nvSpPr>
          <p:spPr>
            <a:xfrm>
              <a:off x="-23930925" y="3375350"/>
              <a:ext cx="190625" cy="68575"/>
            </a:xfrm>
            <a:custGeom>
              <a:avLst/>
              <a:gdLst/>
              <a:ahLst/>
              <a:cxnLst/>
              <a:rect l="l" t="t" r="r" b="b"/>
              <a:pathLst>
                <a:path w="7625" h="2743" extrusionOk="0">
                  <a:moveTo>
                    <a:pt x="4159" y="694"/>
                  </a:moveTo>
                  <a:cubicBezTo>
                    <a:pt x="4348" y="694"/>
                    <a:pt x="4506" y="851"/>
                    <a:pt x="4506" y="1040"/>
                  </a:cubicBezTo>
                  <a:cubicBezTo>
                    <a:pt x="4506" y="1261"/>
                    <a:pt x="4348" y="1418"/>
                    <a:pt x="4159" y="1418"/>
                  </a:cubicBezTo>
                  <a:lnTo>
                    <a:pt x="3466" y="1418"/>
                  </a:lnTo>
                  <a:cubicBezTo>
                    <a:pt x="3246" y="1418"/>
                    <a:pt x="3088" y="1261"/>
                    <a:pt x="3088" y="1040"/>
                  </a:cubicBezTo>
                  <a:cubicBezTo>
                    <a:pt x="3088" y="851"/>
                    <a:pt x="3246" y="694"/>
                    <a:pt x="3466" y="694"/>
                  </a:cubicBezTo>
                  <a:close/>
                  <a:moveTo>
                    <a:pt x="1" y="0"/>
                  </a:moveTo>
                  <a:lnTo>
                    <a:pt x="1" y="1733"/>
                  </a:lnTo>
                  <a:cubicBezTo>
                    <a:pt x="1" y="2300"/>
                    <a:pt x="473" y="2741"/>
                    <a:pt x="1009" y="2741"/>
                  </a:cubicBezTo>
                  <a:lnTo>
                    <a:pt x="6554" y="2741"/>
                  </a:lnTo>
                  <a:cubicBezTo>
                    <a:pt x="6573" y="2742"/>
                    <a:pt x="6592" y="2743"/>
                    <a:pt x="6610" y="2743"/>
                  </a:cubicBezTo>
                  <a:cubicBezTo>
                    <a:pt x="7182" y="2743"/>
                    <a:pt x="7625" y="2282"/>
                    <a:pt x="7625" y="1733"/>
                  </a:cubicBezTo>
                  <a:lnTo>
                    <a:pt x="76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2" name="Google Shape;6214;p71">
              <a:extLst>
                <a:ext uri="{FF2B5EF4-FFF2-40B4-BE49-F238E27FC236}">
                  <a16:creationId xmlns:a16="http://schemas.microsoft.com/office/drawing/2014/main" id="{8B366CC7-2083-A5F9-70B3-996EF9244184}"/>
                </a:ext>
              </a:extLst>
            </p:cNvPr>
            <p:cNvSpPr/>
            <p:nvPr/>
          </p:nvSpPr>
          <p:spPr>
            <a:xfrm>
              <a:off x="-23930925" y="3202075"/>
              <a:ext cx="190625" cy="155975"/>
            </a:xfrm>
            <a:custGeom>
              <a:avLst/>
              <a:gdLst/>
              <a:ahLst/>
              <a:cxnLst/>
              <a:rect l="l" t="t" r="r" b="b"/>
              <a:pathLst>
                <a:path w="7625" h="6239" extrusionOk="0">
                  <a:moveTo>
                    <a:pt x="4506" y="693"/>
                  </a:moveTo>
                  <a:cubicBezTo>
                    <a:pt x="4727" y="693"/>
                    <a:pt x="4884" y="851"/>
                    <a:pt x="4884" y="1040"/>
                  </a:cubicBezTo>
                  <a:lnTo>
                    <a:pt x="4884" y="2080"/>
                  </a:lnTo>
                  <a:lnTo>
                    <a:pt x="5892" y="2080"/>
                  </a:lnTo>
                  <a:cubicBezTo>
                    <a:pt x="6081" y="2080"/>
                    <a:pt x="6239" y="2237"/>
                    <a:pt x="6239" y="2426"/>
                  </a:cubicBezTo>
                  <a:lnTo>
                    <a:pt x="6239" y="3812"/>
                  </a:lnTo>
                  <a:cubicBezTo>
                    <a:pt x="6239" y="4001"/>
                    <a:pt x="6081" y="4159"/>
                    <a:pt x="5892" y="4159"/>
                  </a:cubicBezTo>
                  <a:lnTo>
                    <a:pt x="4884" y="4159"/>
                  </a:lnTo>
                  <a:lnTo>
                    <a:pt x="4884" y="5199"/>
                  </a:lnTo>
                  <a:cubicBezTo>
                    <a:pt x="4884" y="5388"/>
                    <a:pt x="4727" y="5545"/>
                    <a:pt x="4506" y="5545"/>
                  </a:cubicBezTo>
                  <a:lnTo>
                    <a:pt x="3151" y="5545"/>
                  </a:lnTo>
                  <a:cubicBezTo>
                    <a:pt x="2931" y="5545"/>
                    <a:pt x="2773" y="5388"/>
                    <a:pt x="2773" y="5199"/>
                  </a:cubicBezTo>
                  <a:lnTo>
                    <a:pt x="2773" y="4159"/>
                  </a:lnTo>
                  <a:lnTo>
                    <a:pt x="1765" y="4159"/>
                  </a:lnTo>
                  <a:cubicBezTo>
                    <a:pt x="1576" y="4159"/>
                    <a:pt x="1419" y="4001"/>
                    <a:pt x="1419" y="3812"/>
                  </a:cubicBezTo>
                  <a:lnTo>
                    <a:pt x="1419" y="2426"/>
                  </a:lnTo>
                  <a:cubicBezTo>
                    <a:pt x="1419" y="2237"/>
                    <a:pt x="1576" y="2080"/>
                    <a:pt x="1765" y="2080"/>
                  </a:cubicBezTo>
                  <a:lnTo>
                    <a:pt x="2773" y="2080"/>
                  </a:lnTo>
                  <a:lnTo>
                    <a:pt x="2773" y="1040"/>
                  </a:lnTo>
                  <a:cubicBezTo>
                    <a:pt x="2773" y="851"/>
                    <a:pt x="2931" y="693"/>
                    <a:pt x="3151" y="693"/>
                  </a:cubicBezTo>
                  <a:close/>
                  <a:moveTo>
                    <a:pt x="1" y="0"/>
                  </a:moveTo>
                  <a:lnTo>
                    <a:pt x="1" y="6238"/>
                  </a:lnTo>
                  <a:lnTo>
                    <a:pt x="7625" y="6238"/>
                  </a:lnTo>
                  <a:lnTo>
                    <a:pt x="76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53" name="Google Shape;6215;p71">
            <a:extLst>
              <a:ext uri="{FF2B5EF4-FFF2-40B4-BE49-F238E27FC236}">
                <a16:creationId xmlns:a16="http://schemas.microsoft.com/office/drawing/2014/main" id="{F3DEF73A-608E-BD58-9633-67008E9C40FC}"/>
              </a:ext>
            </a:extLst>
          </p:cNvPr>
          <p:cNvGrpSpPr/>
          <p:nvPr/>
        </p:nvGrpSpPr>
        <p:grpSpPr>
          <a:xfrm>
            <a:off x="8878977" y="4531387"/>
            <a:ext cx="420409" cy="469213"/>
            <a:chOff x="-23962425" y="3519475"/>
            <a:chExt cx="264675" cy="295400"/>
          </a:xfrm>
          <a:solidFill>
            <a:schemeClr val="tx1"/>
          </a:solidFill>
        </p:grpSpPr>
        <p:sp>
          <p:nvSpPr>
            <p:cNvPr id="754" name="Google Shape;6216;p71">
              <a:extLst>
                <a:ext uri="{FF2B5EF4-FFF2-40B4-BE49-F238E27FC236}">
                  <a16:creationId xmlns:a16="http://schemas.microsoft.com/office/drawing/2014/main" id="{A2267227-4A4B-6604-1B0A-2DC6D3F9B708}"/>
                </a:ext>
              </a:extLst>
            </p:cNvPr>
            <p:cNvSpPr/>
            <p:nvPr/>
          </p:nvSpPr>
          <p:spPr>
            <a:xfrm>
              <a:off x="-23961625" y="3580925"/>
              <a:ext cx="263875" cy="233950"/>
            </a:xfrm>
            <a:custGeom>
              <a:avLst/>
              <a:gdLst/>
              <a:ahLst/>
              <a:cxnLst/>
              <a:rect l="l" t="t" r="r" b="b"/>
              <a:pathLst>
                <a:path w="10555" h="9358" extrusionOk="0">
                  <a:moveTo>
                    <a:pt x="1701" y="3119"/>
                  </a:moveTo>
                  <a:cubicBezTo>
                    <a:pt x="1890" y="3119"/>
                    <a:pt x="2048" y="3277"/>
                    <a:pt x="2048" y="3466"/>
                  </a:cubicBezTo>
                  <a:lnTo>
                    <a:pt x="2048" y="4159"/>
                  </a:lnTo>
                  <a:cubicBezTo>
                    <a:pt x="2048" y="4379"/>
                    <a:pt x="2205" y="4537"/>
                    <a:pt x="2394" y="4537"/>
                  </a:cubicBezTo>
                  <a:lnTo>
                    <a:pt x="3119" y="4537"/>
                  </a:lnTo>
                  <a:cubicBezTo>
                    <a:pt x="3308" y="4537"/>
                    <a:pt x="3466" y="4663"/>
                    <a:pt x="3466" y="4883"/>
                  </a:cubicBezTo>
                  <a:cubicBezTo>
                    <a:pt x="3466" y="5072"/>
                    <a:pt x="3308" y="5230"/>
                    <a:pt x="3119" y="5230"/>
                  </a:cubicBezTo>
                  <a:lnTo>
                    <a:pt x="2394" y="5230"/>
                  </a:lnTo>
                  <a:cubicBezTo>
                    <a:pt x="1796" y="5198"/>
                    <a:pt x="1323" y="4726"/>
                    <a:pt x="1323" y="4159"/>
                  </a:cubicBezTo>
                  <a:lnTo>
                    <a:pt x="1323" y="3466"/>
                  </a:lnTo>
                  <a:cubicBezTo>
                    <a:pt x="1323" y="3277"/>
                    <a:pt x="1512" y="3119"/>
                    <a:pt x="1701" y="3119"/>
                  </a:cubicBezTo>
                  <a:close/>
                  <a:moveTo>
                    <a:pt x="3781" y="6585"/>
                  </a:moveTo>
                  <a:lnTo>
                    <a:pt x="3781" y="6931"/>
                  </a:lnTo>
                  <a:cubicBezTo>
                    <a:pt x="3781" y="7120"/>
                    <a:pt x="3623" y="7278"/>
                    <a:pt x="3434" y="7278"/>
                  </a:cubicBezTo>
                  <a:cubicBezTo>
                    <a:pt x="3214" y="7278"/>
                    <a:pt x="3056" y="7120"/>
                    <a:pt x="3056" y="6931"/>
                  </a:cubicBezTo>
                  <a:lnTo>
                    <a:pt x="3056" y="6585"/>
                  </a:lnTo>
                  <a:close/>
                  <a:moveTo>
                    <a:pt x="6900" y="0"/>
                  </a:moveTo>
                  <a:cubicBezTo>
                    <a:pt x="5986" y="0"/>
                    <a:pt x="5293" y="693"/>
                    <a:pt x="5293" y="1607"/>
                  </a:cubicBezTo>
                  <a:cubicBezTo>
                    <a:pt x="5293" y="2363"/>
                    <a:pt x="5765" y="2741"/>
                    <a:pt x="6238" y="3182"/>
                  </a:cubicBezTo>
                  <a:lnTo>
                    <a:pt x="7561" y="4379"/>
                  </a:lnTo>
                  <a:lnTo>
                    <a:pt x="7561" y="7624"/>
                  </a:lnTo>
                  <a:cubicBezTo>
                    <a:pt x="7561" y="8223"/>
                    <a:pt x="7089" y="8664"/>
                    <a:pt x="6553" y="8664"/>
                  </a:cubicBezTo>
                  <a:lnTo>
                    <a:pt x="4820" y="8664"/>
                  </a:lnTo>
                  <a:cubicBezTo>
                    <a:pt x="4348" y="8664"/>
                    <a:pt x="3938" y="8349"/>
                    <a:pt x="3812" y="7876"/>
                  </a:cubicBezTo>
                  <a:cubicBezTo>
                    <a:pt x="4222" y="7719"/>
                    <a:pt x="4505" y="7372"/>
                    <a:pt x="4505" y="6931"/>
                  </a:cubicBezTo>
                  <a:lnTo>
                    <a:pt x="4505" y="6585"/>
                  </a:lnTo>
                  <a:lnTo>
                    <a:pt x="5198" y="6585"/>
                  </a:lnTo>
                  <a:cubicBezTo>
                    <a:pt x="6144" y="6585"/>
                    <a:pt x="6931" y="5797"/>
                    <a:pt x="6931" y="4852"/>
                  </a:cubicBezTo>
                  <a:lnTo>
                    <a:pt x="6931" y="4631"/>
                  </a:lnTo>
                  <a:lnTo>
                    <a:pt x="5829" y="3686"/>
                  </a:lnTo>
                  <a:cubicBezTo>
                    <a:pt x="5671" y="3529"/>
                    <a:pt x="5482" y="3371"/>
                    <a:pt x="5293" y="3182"/>
                  </a:cubicBezTo>
                  <a:cubicBezTo>
                    <a:pt x="4568" y="3151"/>
                    <a:pt x="3875" y="2899"/>
                    <a:pt x="3182" y="2332"/>
                  </a:cubicBezTo>
                  <a:cubicBezTo>
                    <a:pt x="2720" y="1911"/>
                    <a:pt x="1880" y="1701"/>
                    <a:pt x="1091" y="1701"/>
                  </a:cubicBezTo>
                  <a:cubicBezTo>
                    <a:pt x="697" y="1701"/>
                    <a:pt x="315" y="1754"/>
                    <a:pt x="0" y="1859"/>
                  </a:cubicBezTo>
                  <a:lnTo>
                    <a:pt x="0" y="4883"/>
                  </a:lnTo>
                  <a:cubicBezTo>
                    <a:pt x="0" y="5829"/>
                    <a:pt x="788" y="6616"/>
                    <a:pt x="1733" y="6616"/>
                  </a:cubicBezTo>
                  <a:lnTo>
                    <a:pt x="2457" y="6616"/>
                  </a:lnTo>
                  <a:lnTo>
                    <a:pt x="2457" y="6963"/>
                  </a:lnTo>
                  <a:cubicBezTo>
                    <a:pt x="2394" y="7404"/>
                    <a:pt x="2678" y="7782"/>
                    <a:pt x="3119" y="7908"/>
                  </a:cubicBezTo>
                  <a:cubicBezTo>
                    <a:pt x="3277" y="8727"/>
                    <a:pt x="3970" y="9357"/>
                    <a:pt x="4820" y="9357"/>
                  </a:cubicBezTo>
                  <a:lnTo>
                    <a:pt x="6553" y="9357"/>
                  </a:lnTo>
                  <a:cubicBezTo>
                    <a:pt x="7498" y="9357"/>
                    <a:pt x="8286" y="8569"/>
                    <a:pt x="8286" y="7624"/>
                  </a:cubicBezTo>
                  <a:lnTo>
                    <a:pt x="8286" y="4379"/>
                  </a:lnTo>
                  <a:cubicBezTo>
                    <a:pt x="9294" y="3497"/>
                    <a:pt x="9546" y="3277"/>
                    <a:pt x="9546" y="3277"/>
                  </a:cubicBezTo>
                  <a:cubicBezTo>
                    <a:pt x="9987" y="2867"/>
                    <a:pt x="10554" y="2395"/>
                    <a:pt x="10554" y="1607"/>
                  </a:cubicBezTo>
                  <a:cubicBezTo>
                    <a:pt x="10554" y="693"/>
                    <a:pt x="9830" y="0"/>
                    <a:pt x="8948" y="0"/>
                  </a:cubicBezTo>
                  <a:cubicBezTo>
                    <a:pt x="8538" y="0"/>
                    <a:pt x="8191" y="126"/>
                    <a:pt x="7908" y="347"/>
                  </a:cubicBezTo>
                  <a:cubicBezTo>
                    <a:pt x="7656" y="95"/>
                    <a:pt x="7278" y="0"/>
                    <a:pt x="69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5" name="Google Shape;6217;p71">
              <a:extLst>
                <a:ext uri="{FF2B5EF4-FFF2-40B4-BE49-F238E27FC236}">
                  <a16:creationId xmlns:a16="http://schemas.microsoft.com/office/drawing/2014/main" id="{1D8D8390-2D49-26C5-449E-7A7EBB9FA27E}"/>
                </a:ext>
              </a:extLst>
            </p:cNvPr>
            <p:cNvSpPr/>
            <p:nvPr/>
          </p:nvSpPr>
          <p:spPr>
            <a:xfrm>
              <a:off x="-23962425" y="3519475"/>
              <a:ext cx="158350" cy="122125"/>
            </a:xfrm>
            <a:custGeom>
              <a:avLst/>
              <a:gdLst/>
              <a:ahLst/>
              <a:cxnLst/>
              <a:rect l="l" t="t" r="r" b="b"/>
              <a:pathLst>
                <a:path w="6334" h="4885" extrusionOk="0">
                  <a:moveTo>
                    <a:pt x="3844" y="631"/>
                  </a:moveTo>
                  <a:cubicBezTo>
                    <a:pt x="4065" y="631"/>
                    <a:pt x="4222" y="788"/>
                    <a:pt x="4222" y="1009"/>
                  </a:cubicBezTo>
                  <a:lnTo>
                    <a:pt x="4222" y="1387"/>
                  </a:lnTo>
                  <a:lnTo>
                    <a:pt x="2773" y="1387"/>
                  </a:lnTo>
                  <a:lnTo>
                    <a:pt x="2773" y="1009"/>
                  </a:lnTo>
                  <a:cubicBezTo>
                    <a:pt x="2773" y="788"/>
                    <a:pt x="2931" y="631"/>
                    <a:pt x="3151" y="631"/>
                  </a:cubicBezTo>
                  <a:close/>
                  <a:moveTo>
                    <a:pt x="3088" y="1"/>
                  </a:moveTo>
                  <a:cubicBezTo>
                    <a:pt x="2521" y="1"/>
                    <a:pt x="2080" y="473"/>
                    <a:pt x="2080" y="1040"/>
                  </a:cubicBezTo>
                  <a:lnTo>
                    <a:pt x="2080" y="1419"/>
                  </a:lnTo>
                  <a:lnTo>
                    <a:pt x="1733" y="1419"/>
                  </a:lnTo>
                  <a:cubicBezTo>
                    <a:pt x="788" y="1419"/>
                    <a:pt x="1" y="2206"/>
                    <a:pt x="1" y="3151"/>
                  </a:cubicBezTo>
                  <a:lnTo>
                    <a:pt x="1" y="3592"/>
                  </a:lnTo>
                  <a:cubicBezTo>
                    <a:pt x="332" y="3503"/>
                    <a:pt x="705" y="3459"/>
                    <a:pt x="1087" y="3459"/>
                  </a:cubicBezTo>
                  <a:cubicBezTo>
                    <a:pt x="2048" y="3459"/>
                    <a:pt x="3069" y="3736"/>
                    <a:pt x="3655" y="4254"/>
                  </a:cubicBezTo>
                  <a:cubicBezTo>
                    <a:pt x="4002" y="4569"/>
                    <a:pt x="4411" y="4758"/>
                    <a:pt x="4789" y="4884"/>
                  </a:cubicBezTo>
                  <a:cubicBezTo>
                    <a:pt x="4726" y="4664"/>
                    <a:pt x="4632" y="4380"/>
                    <a:pt x="4632" y="4096"/>
                  </a:cubicBezTo>
                  <a:cubicBezTo>
                    <a:pt x="4632" y="2994"/>
                    <a:pt x="5356" y="2112"/>
                    <a:pt x="6333" y="1860"/>
                  </a:cubicBezTo>
                  <a:cubicBezTo>
                    <a:pt x="6018" y="1576"/>
                    <a:pt x="5608" y="1419"/>
                    <a:pt x="5199" y="1419"/>
                  </a:cubicBezTo>
                  <a:lnTo>
                    <a:pt x="4821" y="1419"/>
                  </a:lnTo>
                  <a:lnTo>
                    <a:pt x="4821" y="1040"/>
                  </a:lnTo>
                  <a:cubicBezTo>
                    <a:pt x="4821" y="442"/>
                    <a:pt x="4348" y="1"/>
                    <a:pt x="381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756" name="Google Shape;6218;p71">
            <a:extLst>
              <a:ext uri="{FF2B5EF4-FFF2-40B4-BE49-F238E27FC236}">
                <a16:creationId xmlns:a16="http://schemas.microsoft.com/office/drawing/2014/main" id="{4E76445D-0CF6-CD3C-18C3-5DD9B2E6B8A4}"/>
              </a:ext>
            </a:extLst>
          </p:cNvPr>
          <p:cNvSpPr/>
          <p:nvPr/>
        </p:nvSpPr>
        <p:spPr>
          <a:xfrm>
            <a:off x="8839558" y="5136335"/>
            <a:ext cx="500465" cy="459247"/>
          </a:xfrm>
          <a:custGeom>
            <a:avLst/>
            <a:gdLst/>
            <a:ahLst/>
            <a:cxnLst/>
            <a:rect l="l" t="t" r="r" b="b"/>
            <a:pathLst>
              <a:path w="12603" h="11565" extrusionOk="0">
                <a:moveTo>
                  <a:pt x="9200" y="822"/>
                </a:moveTo>
                <a:lnTo>
                  <a:pt x="11311" y="2933"/>
                </a:lnTo>
                <a:cubicBezTo>
                  <a:pt x="11279" y="3185"/>
                  <a:pt x="11185" y="3437"/>
                  <a:pt x="11090" y="3689"/>
                </a:cubicBezTo>
                <a:lnTo>
                  <a:pt x="8444" y="1074"/>
                </a:lnTo>
                <a:cubicBezTo>
                  <a:pt x="8664" y="948"/>
                  <a:pt x="8916" y="853"/>
                  <a:pt x="9200" y="822"/>
                </a:cubicBezTo>
                <a:close/>
                <a:moveTo>
                  <a:pt x="7814" y="1389"/>
                </a:moveTo>
                <a:lnTo>
                  <a:pt x="10712" y="4287"/>
                </a:lnTo>
                <a:cubicBezTo>
                  <a:pt x="10649" y="4413"/>
                  <a:pt x="10555" y="4476"/>
                  <a:pt x="10492" y="4571"/>
                </a:cubicBezTo>
                <a:cubicBezTo>
                  <a:pt x="10397" y="4634"/>
                  <a:pt x="10334" y="4728"/>
                  <a:pt x="10208" y="4791"/>
                </a:cubicBezTo>
                <a:lnTo>
                  <a:pt x="7310" y="1893"/>
                </a:lnTo>
                <a:cubicBezTo>
                  <a:pt x="7373" y="1798"/>
                  <a:pt x="7467" y="1704"/>
                  <a:pt x="7530" y="1609"/>
                </a:cubicBezTo>
                <a:cubicBezTo>
                  <a:pt x="7625" y="1546"/>
                  <a:pt x="7688" y="1452"/>
                  <a:pt x="7814" y="1389"/>
                </a:cubicBezTo>
                <a:close/>
                <a:moveTo>
                  <a:pt x="6994" y="2523"/>
                </a:moveTo>
                <a:lnTo>
                  <a:pt x="9609" y="5169"/>
                </a:lnTo>
                <a:cubicBezTo>
                  <a:pt x="9389" y="5264"/>
                  <a:pt x="9105" y="5327"/>
                  <a:pt x="8885" y="5390"/>
                </a:cubicBezTo>
                <a:lnTo>
                  <a:pt x="6742" y="3279"/>
                </a:lnTo>
                <a:cubicBezTo>
                  <a:pt x="6774" y="3027"/>
                  <a:pt x="6868" y="2743"/>
                  <a:pt x="6994" y="2523"/>
                </a:cubicBezTo>
                <a:close/>
                <a:moveTo>
                  <a:pt x="3812" y="6209"/>
                </a:moveTo>
                <a:lnTo>
                  <a:pt x="5923" y="8351"/>
                </a:lnTo>
                <a:cubicBezTo>
                  <a:pt x="5892" y="8572"/>
                  <a:pt x="5797" y="8855"/>
                  <a:pt x="5671" y="9107"/>
                </a:cubicBezTo>
                <a:lnTo>
                  <a:pt x="3056" y="6461"/>
                </a:lnTo>
                <a:cubicBezTo>
                  <a:pt x="3277" y="6335"/>
                  <a:pt x="3560" y="6272"/>
                  <a:pt x="3812" y="6209"/>
                </a:cubicBezTo>
                <a:close/>
                <a:moveTo>
                  <a:pt x="2426" y="6776"/>
                </a:moveTo>
                <a:lnTo>
                  <a:pt x="5325" y="9675"/>
                </a:lnTo>
                <a:cubicBezTo>
                  <a:pt x="5262" y="9801"/>
                  <a:pt x="5167" y="9895"/>
                  <a:pt x="5104" y="9958"/>
                </a:cubicBezTo>
                <a:cubicBezTo>
                  <a:pt x="5010" y="10053"/>
                  <a:pt x="4947" y="10116"/>
                  <a:pt x="4821" y="10210"/>
                </a:cubicBezTo>
                <a:lnTo>
                  <a:pt x="1891" y="7280"/>
                </a:lnTo>
                <a:cubicBezTo>
                  <a:pt x="1985" y="7217"/>
                  <a:pt x="2080" y="7091"/>
                  <a:pt x="2143" y="6997"/>
                </a:cubicBezTo>
                <a:cubicBezTo>
                  <a:pt x="2206" y="6934"/>
                  <a:pt x="2300" y="6839"/>
                  <a:pt x="2426" y="6776"/>
                </a:cubicBezTo>
                <a:close/>
                <a:moveTo>
                  <a:pt x="1576" y="7910"/>
                </a:moveTo>
                <a:lnTo>
                  <a:pt x="4222" y="10557"/>
                </a:lnTo>
                <a:cubicBezTo>
                  <a:pt x="4002" y="10620"/>
                  <a:pt x="3718" y="10714"/>
                  <a:pt x="3466" y="10777"/>
                </a:cubicBezTo>
                <a:lnTo>
                  <a:pt x="1355" y="8666"/>
                </a:lnTo>
                <a:cubicBezTo>
                  <a:pt x="1387" y="8414"/>
                  <a:pt x="1481" y="8162"/>
                  <a:pt x="1576" y="7910"/>
                </a:cubicBezTo>
                <a:close/>
                <a:moveTo>
                  <a:pt x="10602" y="0"/>
                </a:moveTo>
                <a:cubicBezTo>
                  <a:pt x="9383" y="0"/>
                  <a:pt x="7954" y="274"/>
                  <a:pt x="7089" y="1168"/>
                </a:cubicBezTo>
                <a:cubicBezTo>
                  <a:pt x="6207" y="2082"/>
                  <a:pt x="5923" y="3500"/>
                  <a:pt x="5923" y="4728"/>
                </a:cubicBezTo>
                <a:cubicBezTo>
                  <a:pt x="6238" y="4760"/>
                  <a:pt x="6459" y="4791"/>
                  <a:pt x="6522" y="4791"/>
                </a:cubicBezTo>
                <a:lnTo>
                  <a:pt x="6585" y="4791"/>
                </a:lnTo>
                <a:lnTo>
                  <a:pt x="6585" y="4130"/>
                </a:lnTo>
                <a:lnTo>
                  <a:pt x="7971" y="5516"/>
                </a:lnTo>
                <a:cubicBezTo>
                  <a:pt x="7751" y="5532"/>
                  <a:pt x="7540" y="5538"/>
                  <a:pt x="7348" y="5538"/>
                </a:cubicBezTo>
                <a:cubicBezTo>
                  <a:pt x="6772" y="5538"/>
                  <a:pt x="6364" y="5484"/>
                  <a:pt x="6364" y="5484"/>
                </a:cubicBezTo>
                <a:cubicBezTo>
                  <a:pt x="6314" y="5459"/>
                  <a:pt x="5810" y="5369"/>
                  <a:pt x="5121" y="5369"/>
                </a:cubicBezTo>
                <a:cubicBezTo>
                  <a:pt x="4077" y="5369"/>
                  <a:pt x="2606" y="5575"/>
                  <a:pt x="1639" y="6524"/>
                </a:cubicBezTo>
                <a:cubicBezTo>
                  <a:pt x="0" y="8162"/>
                  <a:pt x="536" y="11155"/>
                  <a:pt x="567" y="11250"/>
                </a:cubicBezTo>
                <a:cubicBezTo>
                  <a:pt x="599" y="11407"/>
                  <a:pt x="725" y="11533"/>
                  <a:pt x="914" y="11533"/>
                </a:cubicBezTo>
                <a:lnTo>
                  <a:pt x="1009" y="11533"/>
                </a:lnTo>
                <a:cubicBezTo>
                  <a:pt x="1198" y="11502"/>
                  <a:pt x="1324" y="11344"/>
                  <a:pt x="1261" y="11155"/>
                </a:cubicBezTo>
                <a:cubicBezTo>
                  <a:pt x="1261" y="11155"/>
                  <a:pt x="1166" y="10399"/>
                  <a:pt x="1229" y="9517"/>
                </a:cubicBezTo>
                <a:lnTo>
                  <a:pt x="1229" y="9517"/>
                </a:lnTo>
                <a:lnTo>
                  <a:pt x="2615" y="10903"/>
                </a:lnTo>
                <a:cubicBezTo>
                  <a:pt x="2447" y="10903"/>
                  <a:pt x="2293" y="10917"/>
                  <a:pt x="2153" y="10917"/>
                </a:cubicBezTo>
                <a:cubicBezTo>
                  <a:pt x="2083" y="10917"/>
                  <a:pt x="2017" y="10914"/>
                  <a:pt x="1954" y="10903"/>
                </a:cubicBezTo>
                <a:lnTo>
                  <a:pt x="1954" y="10966"/>
                </a:lnTo>
                <a:cubicBezTo>
                  <a:pt x="1985" y="11187"/>
                  <a:pt x="1954" y="11407"/>
                  <a:pt x="1859" y="11565"/>
                </a:cubicBezTo>
                <a:lnTo>
                  <a:pt x="2048" y="11565"/>
                </a:lnTo>
                <a:cubicBezTo>
                  <a:pt x="3277" y="11565"/>
                  <a:pt x="4695" y="11281"/>
                  <a:pt x="5577" y="10399"/>
                </a:cubicBezTo>
                <a:cubicBezTo>
                  <a:pt x="6427" y="9517"/>
                  <a:pt x="6742" y="8068"/>
                  <a:pt x="6742" y="6839"/>
                </a:cubicBezTo>
                <a:cubicBezTo>
                  <a:pt x="6396" y="6808"/>
                  <a:pt x="6144" y="6776"/>
                  <a:pt x="6112" y="6776"/>
                </a:cubicBezTo>
                <a:lnTo>
                  <a:pt x="6049" y="6776"/>
                </a:lnTo>
                <a:lnTo>
                  <a:pt x="6049" y="7438"/>
                </a:lnTo>
                <a:lnTo>
                  <a:pt x="4663" y="6051"/>
                </a:lnTo>
                <a:cubicBezTo>
                  <a:pt x="4876" y="6036"/>
                  <a:pt x="5083" y="6030"/>
                  <a:pt x="5273" y="6030"/>
                </a:cubicBezTo>
                <a:cubicBezTo>
                  <a:pt x="5845" y="6030"/>
                  <a:pt x="6270" y="6083"/>
                  <a:pt x="6270" y="6083"/>
                </a:cubicBezTo>
                <a:cubicBezTo>
                  <a:pt x="6301" y="6083"/>
                  <a:pt x="6837" y="6178"/>
                  <a:pt x="7499" y="6178"/>
                </a:cubicBezTo>
                <a:cubicBezTo>
                  <a:pt x="8727" y="6178"/>
                  <a:pt x="10145" y="5862"/>
                  <a:pt x="10996" y="4980"/>
                </a:cubicBezTo>
                <a:cubicBezTo>
                  <a:pt x="12602" y="3374"/>
                  <a:pt x="12098" y="381"/>
                  <a:pt x="12067" y="255"/>
                </a:cubicBezTo>
                <a:cubicBezTo>
                  <a:pt x="12035" y="160"/>
                  <a:pt x="11878" y="34"/>
                  <a:pt x="11657" y="34"/>
                </a:cubicBezTo>
                <a:cubicBezTo>
                  <a:pt x="11468" y="66"/>
                  <a:pt x="11342" y="223"/>
                  <a:pt x="11405" y="444"/>
                </a:cubicBezTo>
                <a:cubicBezTo>
                  <a:pt x="11405" y="444"/>
                  <a:pt x="11531" y="1168"/>
                  <a:pt x="11437" y="2050"/>
                </a:cubicBezTo>
                <a:lnTo>
                  <a:pt x="10050" y="664"/>
                </a:lnTo>
                <a:cubicBezTo>
                  <a:pt x="10218" y="664"/>
                  <a:pt x="10373" y="650"/>
                  <a:pt x="10513" y="650"/>
                </a:cubicBezTo>
                <a:cubicBezTo>
                  <a:pt x="10583" y="650"/>
                  <a:pt x="10649" y="654"/>
                  <a:pt x="10712" y="664"/>
                </a:cubicBezTo>
                <a:lnTo>
                  <a:pt x="10712" y="601"/>
                </a:lnTo>
                <a:cubicBezTo>
                  <a:pt x="10681" y="381"/>
                  <a:pt x="10712" y="160"/>
                  <a:pt x="10807" y="3"/>
                </a:cubicBezTo>
                <a:cubicBezTo>
                  <a:pt x="10739" y="1"/>
                  <a:pt x="10671" y="0"/>
                  <a:pt x="1060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757" name="Google Shape;6219;p71">
            <a:extLst>
              <a:ext uri="{FF2B5EF4-FFF2-40B4-BE49-F238E27FC236}">
                <a16:creationId xmlns:a16="http://schemas.microsoft.com/office/drawing/2014/main" id="{BC476ED0-73F4-F022-0749-94895B9587A1}"/>
              </a:ext>
            </a:extLst>
          </p:cNvPr>
          <p:cNvGrpSpPr/>
          <p:nvPr/>
        </p:nvGrpSpPr>
        <p:grpSpPr>
          <a:xfrm>
            <a:off x="10717211" y="5131446"/>
            <a:ext cx="319069" cy="469173"/>
            <a:chOff x="-22788075" y="3904625"/>
            <a:chExt cx="200875" cy="295375"/>
          </a:xfrm>
          <a:solidFill>
            <a:schemeClr val="tx1"/>
          </a:solidFill>
        </p:grpSpPr>
        <p:sp>
          <p:nvSpPr>
            <p:cNvPr id="758" name="Google Shape;6220;p71">
              <a:extLst>
                <a:ext uri="{FF2B5EF4-FFF2-40B4-BE49-F238E27FC236}">
                  <a16:creationId xmlns:a16="http://schemas.microsoft.com/office/drawing/2014/main" id="{C63C92FB-0B86-9CCD-7718-0531565732A7}"/>
                </a:ext>
              </a:extLst>
            </p:cNvPr>
            <p:cNvSpPr/>
            <p:nvPr/>
          </p:nvSpPr>
          <p:spPr>
            <a:xfrm>
              <a:off x="-22775475" y="4165325"/>
              <a:ext cx="65400" cy="34675"/>
            </a:xfrm>
            <a:custGeom>
              <a:avLst/>
              <a:gdLst/>
              <a:ahLst/>
              <a:cxnLst/>
              <a:rect l="l" t="t" r="r" b="b"/>
              <a:pathLst>
                <a:path w="2616" h="1387" extrusionOk="0">
                  <a:moveTo>
                    <a:pt x="32" y="1"/>
                  </a:moveTo>
                  <a:cubicBezTo>
                    <a:pt x="1" y="883"/>
                    <a:pt x="631" y="1387"/>
                    <a:pt x="1292" y="1387"/>
                  </a:cubicBezTo>
                  <a:cubicBezTo>
                    <a:pt x="1985" y="1387"/>
                    <a:pt x="2615" y="851"/>
                    <a:pt x="255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9" name="Google Shape;6221;p71">
              <a:extLst>
                <a:ext uri="{FF2B5EF4-FFF2-40B4-BE49-F238E27FC236}">
                  <a16:creationId xmlns:a16="http://schemas.microsoft.com/office/drawing/2014/main" id="{D017B811-51FD-82CA-DF65-F7BB5E6FBF44}"/>
                </a:ext>
              </a:extLst>
            </p:cNvPr>
            <p:cNvSpPr/>
            <p:nvPr/>
          </p:nvSpPr>
          <p:spPr>
            <a:xfrm>
              <a:off x="-22669150" y="3904725"/>
              <a:ext cx="81950" cy="244100"/>
            </a:xfrm>
            <a:custGeom>
              <a:avLst/>
              <a:gdLst/>
              <a:ahLst/>
              <a:cxnLst/>
              <a:rect l="l" t="t" r="r" b="b"/>
              <a:pathLst>
                <a:path w="3278" h="9764" extrusionOk="0">
                  <a:moveTo>
                    <a:pt x="1198" y="5541"/>
                  </a:moveTo>
                  <a:cubicBezTo>
                    <a:pt x="1387" y="5604"/>
                    <a:pt x="1544" y="5699"/>
                    <a:pt x="1544" y="5888"/>
                  </a:cubicBezTo>
                  <a:lnTo>
                    <a:pt x="1576" y="6266"/>
                  </a:lnTo>
                  <a:lnTo>
                    <a:pt x="788" y="6266"/>
                  </a:lnTo>
                  <a:lnTo>
                    <a:pt x="788" y="5888"/>
                  </a:lnTo>
                  <a:cubicBezTo>
                    <a:pt x="788" y="5699"/>
                    <a:pt x="946" y="5541"/>
                    <a:pt x="1198" y="5541"/>
                  </a:cubicBezTo>
                  <a:close/>
                  <a:moveTo>
                    <a:pt x="2885" y="0"/>
                  </a:moveTo>
                  <a:cubicBezTo>
                    <a:pt x="2798" y="0"/>
                    <a:pt x="2714" y="40"/>
                    <a:pt x="2647" y="123"/>
                  </a:cubicBezTo>
                  <a:lnTo>
                    <a:pt x="914" y="2202"/>
                  </a:lnTo>
                  <a:cubicBezTo>
                    <a:pt x="883" y="2296"/>
                    <a:pt x="820" y="2360"/>
                    <a:pt x="820" y="2454"/>
                  </a:cubicBezTo>
                  <a:lnTo>
                    <a:pt x="820" y="4974"/>
                  </a:lnTo>
                  <a:cubicBezTo>
                    <a:pt x="442" y="5069"/>
                    <a:pt x="127" y="5478"/>
                    <a:pt x="127" y="5920"/>
                  </a:cubicBezTo>
                  <a:lnTo>
                    <a:pt x="1" y="9763"/>
                  </a:lnTo>
                  <a:lnTo>
                    <a:pt x="2458" y="9763"/>
                  </a:lnTo>
                  <a:lnTo>
                    <a:pt x="2238" y="5857"/>
                  </a:lnTo>
                  <a:cubicBezTo>
                    <a:pt x="2206" y="5447"/>
                    <a:pt x="1923" y="5069"/>
                    <a:pt x="1513" y="4974"/>
                  </a:cubicBezTo>
                  <a:lnTo>
                    <a:pt x="1513" y="2549"/>
                  </a:lnTo>
                  <a:lnTo>
                    <a:pt x="3151" y="595"/>
                  </a:lnTo>
                  <a:cubicBezTo>
                    <a:pt x="3277" y="375"/>
                    <a:pt x="3277" y="186"/>
                    <a:pt x="3120" y="91"/>
                  </a:cubicBezTo>
                  <a:cubicBezTo>
                    <a:pt x="3045" y="32"/>
                    <a:pt x="2964" y="0"/>
                    <a:pt x="28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0" name="Google Shape;6222;p71">
              <a:extLst>
                <a:ext uri="{FF2B5EF4-FFF2-40B4-BE49-F238E27FC236}">
                  <a16:creationId xmlns:a16="http://schemas.microsoft.com/office/drawing/2014/main" id="{C8E7C791-00DE-9910-C76E-601E3E94F6A9}"/>
                </a:ext>
              </a:extLst>
            </p:cNvPr>
            <p:cNvSpPr/>
            <p:nvPr/>
          </p:nvSpPr>
          <p:spPr>
            <a:xfrm>
              <a:off x="-22788075" y="3904625"/>
              <a:ext cx="87450" cy="244200"/>
            </a:xfrm>
            <a:custGeom>
              <a:avLst/>
              <a:gdLst/>
              <a:ahLst/>
              <a:cxnLst/>
              <a:rect l="l" t="t" r="r" b="b"/>
              <a:pathLst>
                <a:path w="3498" h="9768" extrusionOk="0">
                  <a:moveTo>
                    <a:pt x="1733" y="1355"/>
                  </a:moveTo>
                  <a:cubicBezTo>
                    <a:pt x="1922" y="1355"/>
                    <a:pt x="2080" y="1513"/>
                    <a:pt x="2080" y="1702"/>
                  </a:cubicBezTo>
                  <a:cubicBezTo>
                    <a:pt x="2080" y="1922"/>
                    <a:pt x="1922" y="2048"/>
                    <a:pt x="1733" y="2048"/>
                  </a:cubicBezTo>
                  <a:cubicBezTo>
                    <a:pt x="1544" y="2048"/>
                    <a:pt x="1387" y="1891"/>
                    <a:pt x="1387" y="1702"/>
                  </a:cubicBezTo>
                  <a:cubicBezTo>
                    <a:pt x="1387" y="1513"/>
                    <a:pt x="1544" y="1355"/>
                    <a:pt x="1733" y="1355"/>
                  </a:cubicBezTo>
                  <a:close/>
                  <a:moveTo>
                    <a:pt x="1765" y="5545"/>
                  </a:moveTo>
                  <a:cubicBezTo>
                    <a:pt x="1954" y="5608"/>
                    <a:pt x="2111" y="5703"/>
                    <a:pt x="2111" y="5892"/>
                  </a:cubicBezTo>
                  <a:lnTo>
                    <a:pt x="2174" y="6270"/>
                  </a:lnTo>
                  <a:lnTo>
                    <a:pt x="1387" y="6270"/>
                  </a:lnTo>
                  <a:lnTo>
                    <a:pt x="1387" y="5892"/>
                  </a:lnTo>
                  <a:cubicBezTo>
                    <a:pt x="1387" y="5703"/>
                    <a:pt x="1544" y="5545"/>
                    <a:pt x="1765" y="5545"/>
                  </a:cubicBezTo>
                  <a:close/>
                  <a:moveTo>
                    <a:pt x="1733" y="1"/>
                  </a:moveTo>
                  <a:cubicBezTo>
                    <a:pt x="788" y="1"/>
                    <a:pt x="0" y="788"/>
                    <a:pt x="0" y="1733"/>
                  </a:cubicBezTo>
                  <a:cubicBezTo>
                    <a:pt x="0" y="2553"/>
                    <a:pt x="599" y="3277"/>
                    <a:pt x="1387" y="3435"/>
                  </a:cubicBezTo>
                  <a:lnTo>
                    <a:pt x="1387" y="4947"/>
                  </a:lnTo>
                  <a:cubicBezTo>
                    <a:pt x="977" y="5073"/>
                    <a:pt x="662" y="5482"/>
                    <a:pt x="662" y="5892"/>
                  </a:cubicBezTo>
                  <a:lnTo>
                    <a:pt x="536" y="9767"/>
                  </a:lnTo>
                  <a:lnTo>
                    <a:pt x="2993" y="9767"/>
                  </a:lnTo>
                  <a:lnTo>
                    <a:pt x="2804" y="5861"/>
                  </a:lnTo>
                  <a:cubicBezTo>
                    <a:pt x="2741" y="5419"/>
                    <a:pt x="2489" y="5073"/>
                    <a:pt x="2048" y="4947"/>
                  </a:cubicBezTo>
                  <a:lnTo>
                    <a:pt x="2048" y="3435"/>
                  </a:lnTo>
                  <a:cubicBezTo>
                    <a:pt x="2836" y="3277"/>
                    <a:pt x="3435" y="2553"/>
                    <a:pt x="3435" y="1733"/>
                  </a:cubicBezTo>
                  <a:cubicBezTo>
                    <a:pt x="3498" y="757"/>
                    <a:pt x="2710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1" name="Google Shape;6223;p71">
              <a:extLst>
                <a:ext uri="{FF2B5EF4-FFF2-40B4-BE49-F238E27FC236}">
                  <a16:creationId xmlns:a16="http://schemas.microsoft.com/office/drawing/2014/main" id="{C11ADBFF-04B2-D398-23E2-0E40AF34DB97}"/>
                </a:ext>
              </a:extLst>
            </p:cNvPr>
            <p:cNvSpPr/>
            <p:nvPr/>
          </p:nvSpPr>
          <p:spPr>
            <a:xfrm>
              <a:off x="-22670725" y="4165325"/>
              <a:ext cx="64625" cy="34675"/>
            </a:xfrm>
            <a:custGeom>
              <a:avLst/>
              <a:gdLst/>
              <a:ahLst/>
              <a:cxnLst/>
              <a:rect l="l" t="t" r="r" b="b"/>
              <a:pathLst>
                <a:path w="2585" h="1387" extrusionOk="0">
                  <a:moveTo>
                    <a:pt x="32" y="1"/>
                  </a:moveTo>
                  <a:cubicBezTo>
                    <a:pt x="1" y="883"/>
                    <a:pt x="631" y="1387"/>
                    <a:pt x="1292" y="1387"/>
                  </a:cubicBezTo>
                  <a:cubicBezTo>
                    <a:pt x="1954" y="1387"/>
                    <a:pt x="2584" y="851"/>
                    <a:pt x="25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62" name="Google Shape;6224;p71">
            <a:extLst>
              <a:ext uri="{FF2B5EF4-FFF2-40B4-BE49-F238E27FC236}">
                <a16:creationId xmlns:a16="http://schemas.microsoft.com/office/drawing/2014/main" id="{D8740849-17B6-6473-9CDD-82CEF9CE1727}"/>
              </a:ext>
            </a:extLst>
          </p:cNvPr>
          <p:cNvGrpSpPr/>
          <p:nvPr/>
        </p:nvGrpSpPr>
        <p:grpSpPr>
          <a:xfrm>
            <a:off x="8257608" y="2042599"/>
            <a:ext cx="472947" cy="470404"/>
            <a:chOff x="-27351575" y="3175300"/>
            <a:chExt cx="297750" cy="296150"/>
          </a:xfrm>
          <a:solidFill>
            <a:schemeClr val="tx1"/>
          </a:solidFill>
        </p:grpSpPr>
        <p:sp>
          <p:nvSpPr>
            <p:cNvPr id="763" name="Google Shape;6225;p71">
              <a:extLst>
                <a:ext uri="{FF2B5EF4-FFF2-40B4-BE49-F238E27FC236}">
                  <a16:creationId xmlns:a16="http://schemas.microsoft.com/office/drawing/2014/main" id="{169A934F-12D4-506B-B7B4-5040F0C2867D}"/>
                </a:ext>
              </a:extLst>
            </p:cNvPr>
            <p:cNvSpPr/>
            <p:nvPr/>
          </p:nvSpPr>
          <p:spPr>
            <a:xfrm>
              <a:off x="-27351575" y="3175300"/>
              <a:ext cx="296975" cy="157550"/>
            </a:xfrm>
            <a:custGeom>
              <a:avLst/>
              <a:gdLst/>
              <a:ahLst/>
              <a:cxnLst/>
              <a:rect l="l" t="t" r="r" b="b"/>
              <a:pathLst>
                <a:path w="11879" h="6302" extrusionOk="0">
                  <a:moveTo>
                    <a:pt x="7688" y="2080"/>
                  </a:moveTo>
                  <a:lnTo>
                    <a:pt x="7688" y="2836"/>
                  </a:lnTo>
                  <a:lnTo>
                    <a:pt x="4191" y="2836"/>
                  </a:lnTo>
                  <a:lnTo>
                    <a:pt x="4191" y="2080"/>
                  </a:lnTo>
                  <a:close/>
                  <a:moveTo>
                    <a:pt x="10177" y="3497"/>
                  </a:moveTo>
                  <a:cubicBezTo>
                    <a:pt x="10586" y="3497"/>
                    <a:pt x="10996" y="3781"/>
                    <a:pt x="11154" y="4222"/>
                  </a:cubicBezTo>
                  <a:lnTo>
                    <a:pt x="820" y="4222"/>
                  </a:lnTo>
                  <a:cubicBezTo>
                    <a:pt x="914" y="3812"/>
                    <a:pt x="1292" y="3497"/>
                    <a:pt x="1765" y="3497"/>
                  </a:cubicBezTo>
                  <a:close/>
                  <a:moveTo>
                    <a:pt x="3844" y="0"/>
                  </a:moveTo>
                  <a:cubicBezTo>
                    <a:pt x="2899" y="0"/>
                    <a:pt x="2112" y="788"/>
                    <a:pt x="2112" y="1733"/>
                  </a:cubicBezTo>
                  <a:lnTo>
                    <a:pt x="2112" y="2836"/>
                  </a:lnTo>
                  <a:lnTo>
                    <a:pt x="1734" y="2836"/>
                  </a:lnTo>
                  <a:cubicBezTo>
                    <a:pt x="788" y="2836"/>
                    <a:pt x="1" y="3623"/>
                    <a:pt x="1" y="4568"/>
                  </a:cubicBezTo>
                  <a:lnTo>
                    <a:pt x="1" y="6301"/>
                  </a:lnTo>
                  <a:lnTo>
                    <a:pt x="1387" y="6301"/>
                  </a:lnTo>
                  <a:lnTo>
                    <a:pt x="1387" y="5955"/>
                  </a:lnTo>
                  <a:lnTo>
                    <a:pt x="1418" y="5955"/>
                  </a:lnTo>
                  <a:cubicBezTo>
                    <a:pt x="1418" y="5734"/>
                    <a:pt x="1576" y="5577"/>
                    <a:pt x="1765" y="5577"/>
                  </a:cubicBezTo>
                  <a:lnTo>
                    <a:pt x="3151" y="5577"/>
                  </a:lnTo>
                  <a:cubicBezTo>
                    <a:pt x="3340" y="5577"/>
                    <a:pt x="3529" y="5734"/>
                    <a:pt x="3529" y="5955"/>
                  </a:cubicBezTo>
                  <a:lnTo>
                    <a:pt x="3529" y="6301"/>
                  </a:lnTo>
                  <a:lnTo>
                    <a:pt x="8413" y="6301"/>
                  </a:lnTo>
                  <a:lnTo>
                    <a:pt x="8413" y="5955"/>
                  </a:lnTo>
                  <a:cubicBezTo>
                    <a:pt x="8413" y="5734"/>
                    <a:pt x="8570" y="5577"/>
                    <a:pt x="8759" y="5577"/>
                  </a:cubicBezTo>
                  <a:lnTo>
                    <a:pt x="10145" y="5577"/>
                  </a:lnTo>
                  <a:cubicBezTo>
                    <a:pt x="10334" y="5577"/>
                    <a:pt x="10492" y="5734"/>
                    <a:pt x="10492" y="5955"/>
                  </a:cubicBezTo>
                  <a:lnTo>
                    <a:pt x="10492" y="6301"/>
                  </a:lnTo>
                  <a:lnTo>
                    <a:pt x="11878" y="6301"/>
                  </a:lnTo>
                  <a:lnTo>
                    <a:pt x="11878" y="4568"/>
                  </a:lnTo>
                  <a:cubicBezTo>
                    <a:pt x="11878" y="3623"/>
                    <a:pt x="11091" y="2836"/>
                    <a:pt x="10145" y="2836"/>
                  </a:cubicBezTo>
                  <a:lnTo>
                    <a:pt x="9767" y="2836"/>
                  </a:lnTo>
                  <a:lnTo>
                    <a:pt x="9767" y="1733"/>
                  </a:lnTo>
                  <a:cubicBezTo>
                    <a:pt x="9767" y="788"/>
                    <a:pt x="8980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4" name="Google Shape;6226;p71">
              <a:extLst>
                <a:ext uri="{FF2B5EF4-FFF2-40B4-BE49-F238E27FC236}">
                  <a16:creationId xmlns:a16="http://schemas.microsoft.com/office/drawing/2014/main" id="{25371356-C56F-49D4-C867-6E148E974A06}"/>
                </a:ext>
              </a:extLst>
            </p:cNvPr>
            <p:cNvSpPr/>
            <p:nvPr/>
          </p:nvSpPr>
          <p:spPr>
            <a:xfrm>
              <a:off x="-27123950" y="333282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1733"/>
                  </a:lnTo>
                  <a:cubicBezTo>
                    <a:pt x="1" y="1922"/>
                    <a:pt x="158" y="2079"/>
                    <a:pt x="347" y="2079"/>
                  </a:cubicBezTo>
                  <a:cubicBezTo>
                    <a:pt x="536" y="2079"/>
                    <a:pt x="694" y="1922"/>
                    <a:pt x="694" y="1733"/>
                  </a:cubicBez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5" name="Google Shape;6227;p71">
              <a:extLst>
                <a:ext uri="{FF2B5EF4-FFF2-40B4-BE49-F238E27FC236}">
                  <a16:creationId xmlns:a16="http://schemas.microsoft.com/office/drawing/2014/main" id="{C7CF3056-2810-3A15-C422-E6B59E369D61}"/>
                </a:ext>
              </a:extLst>
            </p:cNvPr>
            <p:cNvSpPr/>
            <p:nvPr/>
          </p:nvSpPr>
          <p:spPr>
            <a:xfrm>
              <a:off x="-27350775" y="3350150"/>
              <a:ext cx="296950" cy="121300"/>
            </a:xfrm>
            <a:custGeom>
              <a:avLst/>
              <a:gdLst/>
              <a:ahLst/>
              <a:cxnLst/>
              <a:rect l="l" t="t" r="r" b="b"/>
              <a:pathLst>
                <a:path w="11878" h="4852" extrusionOk="0">
                  <a:moveTo>
                    <a:pt x="5923" y="693"/>
                  </a:moveTo>
                  <a:cubicBezTo>
                    <a:pt x="6112" y="693"/>
                    <a:pt x="6270" y="851"/>
                    <a:pt x="6270" y="1040"/>
                  </a:cubicBezTo>
                  <a:lnTo>
                    <a:pt x="6270" y="1733"/>
                  </a:lnTo>
                  <a:lnTo>
                    <a:pt x="6994" y="1733"/>
                  </a:lnTo>
                  <a:cubicBezTo>
                    <a:pt x="7183" y="1733"/>
                    <a:pt x="7341" y="1891"/>
                    <a:pt x="7341" y="2080"/>
                  </a:cubicBezTo>
                  <a:cubicBezTo>
                    <a:pt x="7341" y="2300"/>
                    <a:pt x="7183" y="2458"/>
                    <a:pt x="6994" y="2458"/>
                  </a:cubicBezTo>
                  <a:lnTo>
                    <a:pt x="6270" y="2458"/>
                  </a:lnTo>
                  <a:lnTo>
                    <a:pt x="6270" y="3151"/>
                  </a:lnTo>
                  <a:cubicBezTo>
                    <a:pt x="6270" y="3340"/>
                    <a:pt x="6112" y="3497"/>
                    <a:pt x="5923" y="3497"/>
                  </a:cubicBezTo>
                  <a:cubicBezTo>
                    <a:pt x="5734" y="3497"/>
                    <a:pt x="5577" y="3340"/>
                    <a:pt x="5577" y="3151"/>
                  </a:cubicBezTo>
                  <a:lnTo>
                    <a:pt x="5577" y="2458"/>
                  </a:lnTo>
                  <a:lnTo>
                    <a:pt x="4852" y="2458"/>
                  </a:lnTo>
                  <a:cubicBezTo>
                    <a:pt x="4663" y="2458"/>
                    <a:pt x="4505" y="2300"/>
                    <a:pt x="4505" y="2080"/>
                  </a:cubicBezTo>
                  <a:cubicBezTo>
                    <a:pt x="4537" y="1891"/>
                    <a:pt x="4695" y="1733"/>
                    <a:pt x="4852" y="1733"/>
                  </a:cubicBezTo>
                  <a:lnTo>
                    <a:pt x="5577" y="1733"/>
                  </a:lnTo>
                  <a:lnTo>
                    <a:pt x="5577" y="1040"/>
                  </a:lnTo>
                  <a:cubicBezTo>
                    <a:pt x="5577" y="851"/>
                    <a:pt x="5734" y="693"/>
                    <a:pt x="5923" y="693"/>
                  </a:cubicBezTo>
                  <a:close/>
                  <a:moveTo>
                    <a:pt x="126" y="0"/>
                  </a:moveTo>
                  <a:lnTo>
                    <a:pt x="126" y="3119"/>
                  </a:lnTo>
                  <a:cubicBezTo>
                    <a:pt x="0" y="4064"/>
                    <a:pt x="756" y="4852"/>
                    <a:pt x="1733" y="4852"/>
                  </a:cubicBezTo>
                  <a:lnTo>
                    <a:pt x="10145" y="4852"/>
                  </a:lnTo>
                  <a:cubicBezTo>
                    <a:pt x="11090" y="4852"/>
                    <a:pt x="11878" y="4064"/>
                    <a:pt x="11878" y="3119"/>
                  </a:cubicBezTo>
                  <a:lnTo>
                    <a:pt x="11878" y="0"/>
                  </a:lnTo>
                  <a:lnTo>
                    <a:pt x="10491" y="0"/>
                  </a:lnTo>
                  <a:lnTo>
                    <a:pt x="10491" y="1040"/>
                  </a:lnTo>
                  <a:cubicBezTo>
                    <a:pt x="10491" y="1639"/>
                    <a:pt x="10019" y="2048"/>
                    <a:pt x="9452" y="2048"/>
                  </a:cubicBezTo>
                  <a:cubicBezTo>
                    <a:pt x="8885" y="2048"/>
                    <a:pt x="8444" y="1576"/>
                    <a:pt x="8444" y="1040"/>
                  </a:cubicBezTo>
                  <a:lnTo>
                    <a:pt x="8444" y="0"/>
                  </a:lnTo>
                  <a:lnTo>
                    <a:pt x="3560" y="0"/>
                  </a:lnTo>
                  <a:lnTo>
                    <a:pt x="3560" y="1040"/>
                  </a:lnTo>
                  <a:cubicBezTo>
                    <a:pt x="3560" y="1639"/>
                    <a:pt x="3088" y="2048"/>
                    <a:pt x="2521" y="2048"/>
                  </a:cubicBezTo>
                  <a:cubicBezTo>
                    <a:pt x="1954" y="2048"/>
                    <a:pt x="1513" y="1576"/>
                    <a:pt x="1513" y="1040"/>
                  </a:cubicBezTo>
                  <a:lnTo>
                    <a:pt x="151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6" name="Google Shape;6228;p71">
              <a:extLst>
                <a:ext uri="{FF2B5EF4-FFF2-40B4-BE49-F238E27FC236}">
                  <a16:creationId xmlns:a16="http://schemas.microsoft.com/office/drawing/2014/main" id="{7E370A9B-CA36-D135-7B38-594CAE854EC8}"/>
                </a:ext>
              </a:extLst>
            </p:cNvPr>
            <p:cNvSpPr/>
            <p:nvPr/>
          </p:nvSpPr>
          <p:spPr>
            <a:xfrm>
              <a:off x="-27299575" y="3332825"/>
              <a:ext cx="18125" cy="52000"/>
            </a:xfrm>
            <a:custGeom>
              <a:avLst/>
              <a:gdLst/>
              <a:ahLst/>
              <a:cxnLst/>
              <a:rect l="l" t="t" r="r" b="b"/>
              <a:pathLst>
                <a:path w="725" h="2080" extrusionOk="0">
                  <a:moveTo>
                    <a:pt x="0" y="0"/>
                  </a:moveTo>
                  <a:lnTo>
                    <a:pt x="0" y="1733"/>
                  </a:lnTo>
                  <a:cubicBezTo>
                    <a:pt x="0" y="1922"/>
                    <a:pt x="158" y="2079"/>
                    <a:pt x="378" y="2079"/>
                  </a:cubicBezTo>
                  <a:cubicBezTo>
                    <a:pt x="567" y="2079"/>
                    <a:pt x="725" y="1922"/>
                    <a:pt x="725" y="1733"/>
                  </a:cubicBez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67" name="Google Shape;6229;p71">
            <a:extLst>
              <a:ext uri="{FF2B5EF4-FFF2-40B4-BE49-F238E27FC236}">
                <a16:creationId xmlns:a16="http://schemas.microsoft.com/office/drawing/2014/main" id="{8B0E7626-6DA8-70B4-F785-5D537FE5DC41}"/>
              </a:ext>
            </a:extLst>
          </p:cNvPr>
          <p:cNvGrpSpPr/>
          <p:nvPr/>
        </p:nvGrpSpPr>
        <p:grpSpPr>
          <a:xfrm>
            <a:off x="8314553" y="2651412"/>
            <a:ext cx="359057" cy="470763"/>
            <a:chOff x="-27313750" y="3545275"/>
            <a:chExt cx="226050" cy="296375"/>
          </a:xfrm>
          <a:solidFill>
            <a:schemeClr val="tx1"/>
          </a:solidFill>
        </p:grpSpPr>
        <p:sp>
          <p:nvSpPr>
            <p:cNvPr id="768" name="Google Shape;6230;p71">
              <a:extLst>
                <a:ext uri="{FF2B5EF4-FFF2-40B4-BE49-F238E27FC236}">
                  <a16:creationId xmlns:a16="http://schemas.microsoft.com/office/drawing/2014/main" id="{F39273D0-D66E-1C95-AB67-FFBB3DB98E50}"/>
                </a:ext>
              </a:extLst>
            </p:cNvPr>
            <p:cNvSpPr/>
            <p:nvPr/>
          </p:nvSpPr>
          <p:spPr>
            <a:xfrm>
              <a:off x="-27305100" y="3598450"/>
              <a:ext cx="208750" cy="173100"/>
            </a:xfrm>
            <a:custGeom>
              <a:avLst/>
              <a:gdLst/>
              <a:ahLst/>
              <a:cxnLst/>
              <a:rect l="l" t="t" r="r" b="b"/>
              <a:pathLst>
                <a:path w="8350" h="6924" extrusionOk="0">
                  <a:moveTo>
                    <a:pt x="4128" y="2733"/>
                  </a:moveTo>
                  <a:cubicBezTo>
                    <a:pt x="4380" y="3048"/>
                    <a:pt x="4726" y="3269"/>
                    <a:pt x="5167" y="3552"/>
                  </a:cubicBezTo>
                  <a:lnTo>
                    <a:pt x="5167" y="4497"/>
                  </a:lnTo>
                  <a:cubicBezTo>
                    <a:pt x="5167" y="4844"/>
                    <a:pt x="5010" y="5159"/>
                    <a:pt x="4695" y="5348"/>
                  </a:cubicBezTo>
                  <a:cubicBezTo>
                    <a:pt x="4537" y="5474"/>
                    <a:pt x="4325" y="5537"/>
                    <a:pt x="4112" y="5537"/>
                  </a:cubicBezTo>
                  <a:cubicBezTo>
                    <a:pt x="3899" y="5537"/>
                    <a:pt x="3687" y="5474"/>
                    <a:pt x="3529" y="5348"/>
                  </a:cubicBezTo>
                  <a:cubicBezTo>
                    <a:pt x="3277" y="5159"/>
                    <a:pt x="3057" y="4844"/>
                    <a:pt x="3057" y="4497"/>
                  </a:cubicBezTo>
                  <a:lnTo>
                    <a:pt x="3057" y="3552"/>
                  </a:lnTo>
                  <a:lnTo>
                    <a:pt x="3120" y="3552"/>
                  </a:lnTo>
                  <a:cubicBezTo>
                    <a:pt x="3529" y="3269"/>
                    <a:pt x="3907" y="2985"/>
                    <a:pt x="4128" y="2733"/>
                  </a:cubicBezTo>
                  <a:close/>
                  <a:moveTo>
                    <a:pt x="4222" y="0"/>
                  </a:moveTo>
                  <a:cubicBezTo>
                    <a:pt x="3568" y="0"/>
                    <a:pt x="2915" y="166"/>
                    <a:pt x="2363" y="496"/>
                  </a:cubicBezTo>
                  <a:cubicBezTo>
                    <a:pt x="1702" y="906"/>
                    <a:pt x="1229" y="1473"/>
                    <a:pt x="946" y="2166"/>
                  </a:cubicBezTo>
                  <a:lnTo>
                    <a:pt x="190" y="4560"/>
                  </a:lnTo>
                  <a:cubicBezTo>
                    <a:pt x="1" y="5002"/>
                    <a:pt x="64" y="5474"/>
                    <a:pt x="316" y="5915"/>
                  </a:cubicBezTo>
                  <a:cubicBezTo>
                    <a:pt x="662" y="6514"/>
                    <a:pt x="1324" y="6892"/>
                    <a:pt x="2080" y="6923"/>
                  </a:cubicBezTo>
                  <a:cubicBezTo>
                    <a:pt x="2363" y="6923"/>
                    <a:pt x="2615" y="6892"/>
                    <a:pt x="2805" y="6766"/>
                  </a:cubicBezTo>
                  <a:cubicBezTo>
                    <a:pt x="3120" y="6608"/>
                    <a:pt x="3403" y="6419"/>
                    <a:pt x="3561" y="6104"/>
                  </a:cubicBezTo>
                  <a:cubicBezTo>
                    <a:pt x="3750" y="6199"/>
                    <a:pt x="3939" y="6230"/>
                    <a:pt x="4191" y="6230"/>
                  </a:cubicBezTo>
                  <a:cubicBezTo>
                    <a:pt x="4380" y="6230"/>
                    <a:pt x="4600" y="6199"/>
                    <a:pt x="4821" y="6104"/>
                  </a:cubicBezTo>
                  <a:cubicBezTo>
                    <a:pt x="5010" y="6388"/>
                    <a:pt x="5230" y="6608"/>
                    <a:pt x="5545" y="6766"/>
                  </a:cubicBezTo>
                  <a:cubicBezTo>
                    <a:pt x="5797" y="6892"/>
                    <a:pt x="6018" y="6923"/>
                    <a:pt x="6270" y="6923"/>
                  </a:cubicBezTo>
                  <a:lnTo>
                    <a:pt x="6302" y="6923"/>
                  </a:lnTo>
                  <a:cubicBezTo>
                    <a:pt x="7026" y="6892"/>
                    <a:pt x="7688" y="6451"/>
                    <a:pt x="8034" y="5915"/>
                  </a:cubicBezTo>
                  <a:cubicBezTo>
                    <a:pt x="8318" y="5474"/>
                    <a:pt x="8349" y="5002"/>
                    <a:pt x="8192" y="4623"/>
                  </a:cubicBezTo>
                  <a:lnTo>
                    <a:pt x="7436" y="2135"/>
                  </a:lnTo>
                  <a:cubicBezTo>
                    <a:pt x="7184" y="1473"/>
                    <a:pt x="6711" y="906"/>
                    <a:pt x="6081" y="496"/>
                  </a:cubicBezTo>
                  <a:cubicBezTo>
                    <a:pt x="5530" y="166"/>
                    <a:pt x="4876" y="0"/>
                    <a:pt x="42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9" name="Google Shape;6231;p71">
              <a:extLst>
                <a:ext uri="{FF2B5EF4-FFF2-40B4-BE49-F238E27FC236}">
                  <a16:creationId xmlns:a16="http://schemas.microsoft.com/office/drawing/2014/main" id="{33C76657-5D49-8D73-A4B3-D3A389E3BBC5}"/>
                </a:ext>
              </a:extLst>
            </p:cNvPr>
            <p:cNvSpPr/>
            <p:nvPr/>
          </p:nvSpPr>
          <p:spPr>
            <a:xfrm>
              <a:off x="-27313750" y="3770725"/>
              <a:ext cx="226050" cy="70925"/>
            </a:xfrm>
            <a:custGeom>
              <a:avLst/>
              <a:gdLst/>
              <a:ahLst/>
              <a:cxnLst/>
              <a:rect l="l" t="t" r="r" b="b"/>
              <a:pathLst>
                <a:path w="9042" h="2837" extrusionOk="0">
                  <a:moveTo>
                    <a:pt x="4159" y="1"/>
                  </a:moveTo>
                  <a:cubicBezTo>
                    <a:pt x="3970" y="190"/>
                    <a:pt x="3686" y="379"/>
                    <a:pt x="3403" y="505"/>
                  </a:cubicBezTo>
                  <a:cubicBezTo>
                    <a:pt x="3151" y="631"/>
                    <a:pt x="2772" y="694"/>
                    <a:pt x="2426" y="694"/>
                  </a:cubicBezTo>
                  <a:cubicBezTo>
                    <a:pt x="1764" y="662"/>
                    <a:pt x="1166" y="442"/>
                    <a:pt x="693" y="32"/>
                  </a:cubicBezTo>
                  <a:cubicBezTo>
                    <a:pt x="252" y="473"/>
                    <a:pt x="0" y="1072"/>
                    <a:pt x="0" y="1734"/>
                  </a:cubicBezTo>
                  <a:lnTo>
                    <a:pt x="0" y="2490"/>
                  </a:lnTo>
                  <a:cubicBezTo>
                    <a:pt x="0" y="2679"/>
                    <a:pt x="158" y="2836"/>
                    <a:pt x="347" y="2836"/>
                  </a:cubicBezTo>
                  <a:lnTo>
                    <a:pt x="8695" y="2836"/>
                  </a:lnTo>
                  <a:cubicBezTo>
                    <a:pt x="8884" y="2836"/>
                    <a:pt x="9042" y="2679"/>
                    <a:pt x="9042" y="2490"/>
                  </a:cubicBezTo>
                  <a:lnTo>
                    <a:pt x="9042" y="1765"/>
                  </a:lnTo>
                  <a:cubicBezTo>
                    <a:pt x="9042" y="1135"/>
                    <a:pt x="8821" y="505"/>
                    <a:pt x="8349" y="95"/>
                  </a:cubicBezTo>
                  <a:cubicBezTo>
                    <a:pt x="7876" y="473"/>
                    <a:pt x="7309" y="725"/>
                    <a:pt x="6679" y="757"/>
                  </a:cubicBezTo>
                  <a:lnTo>
                    <a:pt x="6616" y="757"/>
                  </a:lnTo>
                  <a:cubicBezTo>
                    <a:pt x="6238" y="757"/>
                    <a:pt x="5891" y="662"/>
                    <a:pt x="5576" y="505"/>
                  </a:cubicBezTo>
                  <a:cubicBezTo>
                    <a:pt x="5324" y="379"/>
                    <a:pt x="5072" y="221"/>
                    <a:pt x="4883" y="1"/>
                  </a:cubicBezTo>
                  <a:cubicBezTo>
                    <a:pt x="4757" y="32"/>
                    <a:pt x="4631" y="32"/>
                    <a:pt x="4505" y="32"/>
                  </a:cubicBezTo>
                  <a:cubicBezTo>
                    <a:pt x="4411" y="32"/>
                    <a:pt x="4285" y="32"/>
                    <a:pt x="415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0" name="Google Shape;6232;p71">
              <a:extLst>
                <a:ext uri="{FF2B5EF4-FFF2-40B4-BE49-F238E27FC236}">
                  <a16:creationId xmlns:a16="http://schemas.microsoft.com/office/drawing/2014/main" id="{840DB652-A817-10D1-774E-26BB6AEA328D}"/>
                </a:ext>
              </a:extLst>
            </p:cNvPr>
            <p:cNvSpPr/>
            <p:nvPr/>
          </p:nvSpPr>
          <p:spPr>
            <a:xfrm>
              <a:off x="-27261000" y="3545275"/>
              <a:ext cx="122100" cy="51425"/>
            </a:xfrm>
            <a:custGeom>
              <a:avLst/>
              <a:gdLst/>
              <a:ahLst/>
              <a:cxnLst/>
              <a:rect l="l" t="t" r="r" b="b"/>
              <a:pathLst>
                <a:path w="4884" h="2057" extrusionOk="0">
                  <a:moveTo>
                    <a:pt x="2454" y="1"/>
                  </a:moveTo>
                  <a:cubicBezTo>
                    <a:pt x="1639" y="1"/>
                    <a:pt x="820" y="339"/>
                    <a:pt x="127" y="1017"/>
                  </a:cubicBezTo>
                  <a:cubicBezTo>
                    <a:pt x="32" y="1111"/>
                    <a:pt x="1" y="1237"/>
                    <a:pt x="32" y="1332"/>
                  </a:cubicBezTo>
                  <a:lnTo>
                    <a:pt x="190" y="2056"/>
                  </a:lnTo>
                  <a:cubicBezTo>
                    <a:pt x="820" y="1647"/>
                    <a:pt x="1608" y="1458"/>
                    <a:pt x="2395" y="1458"/>
                  </a:cubicBezTo>
                  <a:cubicBezTo>
                    <a:pt x="3183" y="1458"/>
                    <a:pt x="3970" y="1647"/>
                    <a:pt x="4601" y="2056"/>
                  </a:cubicBezTo>
                  <a:lnTo>
                    <a:pt x="4664" y="2056"/>
                  </a:lnTo>
                  <a:lnTo>
                    <a:pt x="4853" y="1332"/>
                  </a:lnTo>
                  <a:cubicBezTo>
                    <a:pt x="4884" y="1237"/>
                    <a:pt x="4853" y="1111"/>
                    <a:pt x="4758" y="1017"/>
                  </a:cubicBezTo>
                  <a:cubicBezTo>
                    <a:pt x="4081" y="339"/>
                    <a:pt x="3269" y="1"/>
                    <a:pt x="24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71" name="Google Shape;6233;p71">
            <a:extLst>
              <a:ext uri="{FF2B5EF4-FFF2-40B4-BE49-F238E27FC236}">
                <a16:creationId xmlns:a16="http://schemas.microsoft.com/office/drawing/2014/main" id="{6F824853-EBF7-295E-FA0C-BFAAFEF94CFA}"/>
              </a:ext>
            </a:extLst>
          </p:cNvPr>
          <p:cNvGrpSpPr/>
          <p:nvPr/>
        </p:nvGrpSpPr>
        <p:grpSpPr>
          <a:xfrm>
            <a:off x="8257608" y="3249107"/>
            <a:ext cx="472947" cy="475448"/>
            <a:chOff x="-27351575" y="3915650"/>
            <a:chExt cx="297750" cy="299325"/>
          </a:xfrm>
          <a:solidFill>
            <a:schemeClr val="tx1"/>
          </a:solidFill>
        </p:grpSpPr>
        <p:sp>
          <p:nvSpPr>
            <p:cNvPr id="772" name="Google Shape;6234;p71">
              <a:extLst>
                <a:ext uri="{FF2B5EF4-FFF2-40B4-BE49-F238E27FC236}">
                  <a16:creationId xmlns:a16="http://schemas.microsoft.com/office/drawing/2014/main" id="{83D10788-EFDE-1191-689D-8B7CF6179757}"/>
                </a:ext>
              </a:extLst>
            </p:cNvPr>
            <p:cNvSpPr/>
            <p:nvPr/>
          </p:nvSpPr>
          <p:spPr>
            <a:xfrm>
              <a:off x="-27351575" y="4059000"/>
              <a:ext cx="153625" cy="155975"/>
            </a:xfrm>
            <a:custGeom>
              <a:avLst/>
              <a:gdLst/>
              <a:ahLst/>
              <a:cxnLst/>
              <a:rect l="l" t="t" r="r" b="b"/>
              <a:pathLst>
                <a:path w="6145" h="6239" extrusionOk="0">
                  <a:moveTo>
                    <a:pt x="3183" y="1"/>
                  </a:moveTo>
                  <a:lnTo>
                    <a:pt x="2490" y="725"/>
                  </a:lnTo>
                  <a:cubicBezTo>
                    <a:pt x="2206" y="1009"/>
                    <a:pt x="1986" y="1387"/>
                    <a:pt x="1860" y="1828"/>
                  </a:cubicBezTo>
                  <a:cubicBezTo>
                    <a:pt x="1608" y="2742"/>
                    <a:pt x="1229" y="3435"/>
                    <a:pt x="725" y="4002"/>
                  </a:cubicBezTo>
                  <a:lnTo>
                    <a:pt x="316" y="4411"/>
                  </a:lnTo>
                  <a:cubicBezTo>
                    <a:pt x="127" y="4632"/>
                    <a:pt x="1" y="4884"/>
                    <a:pt x="1" y="5167"/>
                  </a:cubicBezTo>
                  <a:cubicBezTo>
                    <a:pt x="1" y="5451"/>
                    <a:pt x="127" y="5734"/>
                    <a:pt x="316" y="5923"/>
                  </a:cubicBezTo>
                  <a:cubicBezTo>
                    <a:pt x="505" y="6113"/>
                    <a:pt x="788" y="6239"/>
                    <a:pt x="1072" y="6239"/>
                  </a:cubicBezTo>
                  <a:cubicBezTo>
                    <a:pt x="1355" y="6113"/>
                    <a:pt x="1608" y="5986"/>
                    <a:pt x="1765" y="5797"/>
                  </a:cubicBezTo>
                  <a:lnTo>
                    <a:pt x="2206" y="5419"/>
                  </a:lnTo>
                  <a:cubicBezTo>
                    <a:pt x="2710" y="4884"/>
                    <a:pt x="3435" y="4506"/>
                    <a:pt x="4380" y="4254"/>
                  </a:cubicBezTo>
                  <a:cubicBezTo>
                    <a:pt x="4664" y="4191"/>
                    <a:pt x="4916" y="4033"/>
                    <a:pt x="5168" y="3876"/>
                  </a:cubicBezTo>
                  <a:lnTo>
                    <a:pt x="4664" y="3372"/>
                  </a:lnTo>
                  <a:cubicBezTo>
                    <a:pt x="4537" y="3246"/>
                    <a:pt x="4537" y="2994"/>
                    <a:pt x="4664" y="2899"/>
                  </a:cubicBezTo>
                  <a:cubicBezTo>
                    <a:pt x="4711" y="2836"/>
                    <a:pt x="4797" y="2805"/>
                    <a:pt x="4888" y="2805"/>
                  </a:cubicBezTo>
                  <a:cubicBezTo>
                    <a:pt x="4979" y="2805"/>
                    <a:pt x="5073" y="2836"/>
                    <a:pt x="5136" y="2899"/>
                  </a:cubicBezTo>
                  <a:lnTo>
                    <a:pt x="5672" y="3435"/>
                  </a:lnTo>
                  <a:lnTo>
                    <a:pt x="6144" y="2962"/>
                  </a:lnTo>
                  <a:lnTo>
                    <a:pt x="318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3" name="Google Shape;6235;p71">
              <a:extLst>
                <a:ext uri="{FF2B5EF4-FFF2-40B4-BE49-F238E27FC236}">
                  <a16:creationId xmlns:a16="http://schemas.microsoft.com/office/drawing/2014/main" id="{FC2ADB06-D381-7A98-1CFC-46C162237E1C}"/>
                </a:ext>
              </a:extLst>
            </p:cNvPr>
            <p:cNvSpPr/>
            <p:nvPr/>
          </p:nvSpPr>
          <p:spPr>
            <a:xfrm>
              <a:off x="-27257050" y="3915650"/>
              <a:ext cx="203225" cy="202450"/>
            </a:xfrm>
            <a:custGeom>
              <a:avLst/>
              <a:gdLst/>
              <a:ahLst/>
              <a:cxnLst/>
              <a:rect l="l" t="t" r="r" b="b"/>
              <a:pathLst>
                <a:path w="8129" h="8098" extrusionOk="0">
                  <a:moveTo>
                    <a:pt x="1891" y="2364"/>
                  </a:moveTo>
                  <a:cubicBezTo>
                    <a:pt x="1985" y="2364"/>
                    <a:pt x="2048" y="2395"/>
                    <a:pt x="2143" y="2490"/>
                  </a:cubicBezTo>
                  <a:lnTo>
                    <a:pt x="5545" y="5892"/>
                  </a:lnTo>
                  <a:cubicBezTo>
                    <a:pt x="5671" y="6018"/>
                    <a:pt x="5671" y="6239"/>
                    <a:pt x="5545" y="6365"/>
                  </a:cubicBezTo>
                  <a:cubicBezTo>
                    <a:pt x="5498" y="6428"/>
                    <a:pt x="5411" y="6459"/>
                    <a:pt x="5321" y="6459"/>
                  </a:cubicBezTo>
                  <a:cubicBezTo>
                    <a:pt x="5230" y="6459"/>
                    <a:pt x="5136" y="6428"/>
                    <a:pt x="5073" y="6365"/>
                  </a:cubicBezTo>
                  <a:lnTo>
                    <a:pt x="1670" y="2962"/>
                  </a:lnTo>
                  <a:cubicBezTo>
                    <a:pt x="1544" y="2836"/>
                    <a:pt x="1544" y="2647"/>
                    <a:pt x="1670" y="2490"/>
                  </a:cubicBezTo>
                  <a:cubicBezTo>
                    <a:pt x="1733" y="2395"/>
                    <a:pt x="1828" y="2364"/>
                    <a:pt x="1891" y="2364"/>
                  </a:cubicBezTo>
                  <a:close/>
                  <a:moveTo>
                    <a:pt x="6742" y="1"/>
                  </a:moveTo>
                  <a:cubicBezTo>
                    <a:pt x="6333" y="1"/>
                    <a:pt x="6018" y="158"/>
                    <a:pt x="5766" y="379"/>
                  </a:cubicBezTo>
                  <a:lnTo>
                    <a:pt x="4128" y="2017"/>
                  </a:lnTo>
                  <a:cubicBezTo>
                    <a:pt x="3938" y="2206"/>
                    <a:pt x="3679" y="2301"/>
                    <a:pt x="3415" y="2301"/>
                  </a:cubicBezTo>
                  <a:cubicBezTo>
                    <a:pt x="3151" y="2301"/>
                    <a:pt x="2883" y="2206"/>
                    <a:pt x="2678" y="2017"/>
                  </a:cubicBezTo>
                  <a:cubicBezTo>
                    <a:pt x="2489" y="1812"/>
                    <a:pt x="2229" y="1710"/>
                    <a:pt x="1965" y="1710"/>
                  </a:cubicBezTo>
                  <a:cubicBezTo>
                    <a:pt x="1702" y="1710"/>
                    <a:pt x="1434" y="1812"/>
                    <a:pt x="1229" y="2017"/>
                  </a:cubicBezTo>
                  <a:cubicBezTo>
                    <a:pt x="851" y="2395"/>
                    <a:pt x="851" y="3057"/>
                    <a:pt x="1229" y="3466"/>
                  </a:cubicBezTo>
                  <a:lnTo>
                    <a:pt x="1481" y="3687"/>
                  </a:lnTo>
                  <a:lnTo>
                    <a:pt x="0" y="5167"/>
                  </a:lnTo>
                  <a:lnTo>
                    <a:pt x="2962" y="8097"/>
                  </a:lnTo>
                  <a:lnTo>
                    <a:pt x="3403" y="7625"/>
                  </a:lnTo>
                  <a:lnTo>
                    <a:pt x="2836" y="7089"/>
                  </a:lnTo>
                  <a:cubicBezTo>
                    <a:pt x="2710" y="6963"/>
                    <a:pt x="2710" y="6743"/>
                    <a:pt x="2836" y="6617"/>
                  </a:cubicBezTo>
                  <a:cubicBezTo>
                    <a:pt x="2899" y="6554"/>
                    <a:pt x="2985" y="6522"/>
                    <a:pt x="3072" y="6522"/>
                  </a:cubicBezTo>
                  <a:cubicBezTo>
                    <a:pt x="3159" y="6522"/>
                    <a:pt x="3245" y="6554"/>
                    <a:pt x="3308" y="6617"/>
                  </a:cubicBezTo>
                  <a:lnTo>
                    <a:pt x="3875" y="7152"/>
                  </a:lnTo>
                  <a:lnTo>
                    <a:pt x="4380" y="6648"/>
                  </a:lnTo>
                  <a:lnTo>
                    <a:pt x="4600" y="6900"/>
                  </a:lnTo>
                  <a:cubicBezTo>
                    <a:pt x="4821" y="7089"/>
                    <a:pt x="5073" y="7215"/>
                    <a:pt x="5356" y="7215"/>
                  </a:cubicBezTo>
                  <a:cubicBezTo>
                    <a:pt x="5640" y="7215"/>
                    <a:pt x="5923" y="7089"/>
                    <a:pt x="6112" y="6900"/>
                  </a:cubicBezTo>
                  <a:cubicBezTo>
                    <a:pt x="6490" y="6491"/>
                    <a:pt x="6490" y="5829"/>
                    <a:pt x="6112" y="5420"/>
                  </a:cubicBezTo>
                  <a:cubicBezTo>
                    <a:pt x="5703" y="5041"/>
                    <a:pt x="5703" y="4380"/>
                    <a:pt x="6112" y="3970"/>
                  </a:cubicBezTo>
                  <a:lnTo>
                    <a:pt x="7719" y="2364"/>
                  </a:lnTo>
                  <a:cubicBezTo>
                    <a:pt x="8003" y="2080"/>
                    <a:pt x="8129" y="1733"/>
                    <a:pt x="8129" y="1387"/>
                  </a:cubicBezTo>
                  <a:cubicBezTo>
                    <a:pt x="8129" y="1009"/>
                    <a:pt x="7971" y="662"/>
                    <a:pt x="7719" y="379"/>
                  </a:cubicBezTo>
                  <a:cubicBezTo>
                    <a:pt x="7436" y="127"/>
                    <a:pt x="7120" y="1"/>
                    <a:pt x="67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74" name="Google Shape;6236;p71">
            <a:extLst>
              <a:ext uri="{FF2B5EF4-FFF2-40B4-BE49-F238E27FC236}">
                <a16:creationId xmlns:a16="http://schemas.microsoft.com/office/drawing/2014/main" id="{F8DCB5E9-D8BF-FFF7-FE14-C488AEA1CD7C}"/>
              </a:ext>
            </a:extLst>
          </p:cNvPr>
          <p:cNvGrpSpPr/>
          <p:nvPr/>
        </p:nvGrpSpPr>
        <p:grpSpPr>
          <a:xfrm>
            <a:off x="6507595" y="3892039"/>
            <a:ext cx="425413" cy="470723"/>
            <a:chOff x="-25445525" y="3175900"/>
            <a:chExt cx="267825" cy="296350"/>
          </a:xfrm>
          <a:solidFill>
            <a:schemeClr val="tx1"/>
          </a:solidFill>
        </p:grpSpPr>
        <p:sp>
          <p:nvSpPr>
            <p:cNvPr id="775" name="Google Shape;6237;p71">
              <a:extLst>
                <a:ext uri="{FF2B5EF4-FFF2-40B4-BE49-F238E27FC236}">
                  <a16:creationId xmlns:a16="http://schemas.microsoft.com/office/drawing/2014/main" id="{89ABC23F-BAEA-442F-F6DD-B0304D7B024B}"/>
                </a:ext>
              </a:extLst>
            </p:cNvPr>
            <p:cNvSpPr/>
            <p:nvPr/>
          </p:nvSpPr>
          <p:spPr>
            <a:xfrm>
              <a:off x="-25445525" y="3367475"/>
              <a:ext cx="123675" cy="104775"/>
            </a:xfrm>
            <a:custGeom>
              <a:avLst/>
              <a:gdLst/>
              <a:ahLst/>
              <a:cxnLst/>
              <a:rect l="l" t="t" r="r" b="b"/>
              <a:pathLst>
                <a:path w="4947" h="4191" extrusionOk="0">
                  <a:moveTo>
                    <a:pt x="3088" y="0"/>
                  </a:moveTo>
                  <a:cubicBezTo>
                    <a:pt x="2364" y="883"/>
                    <a:pt x="1387" y="2080"/>
                    <a:pt x="127" y="3655"/>
                  </a:cubicBezTo>
                  <a:cubicBezTo>
                    <a:pt x="1" y="3718"/>
                    <a:pt x="1" y="3875"/>
                    <a:pt x="32" y="4001"/>
                  </a:cubicBezTo>
                  <a:cubicBezTo>
                    <a:pt x="95" y="4127"/>
                    <a:pt x="253" y="4191"/>
                    <a:pt x="379" y="4191"/>
                  </a:cubicBezTo>
                  <a:lnTo>
                    <a:pt x="3246" y="4191"/>
                  </a:lnTo>
                  <a:cubicBezTo>
                    <a:pt x="3372" y="4191"/>
                    <a:pt x="3435" y="4159"/>
                    <a:pt x="3529" y="4096"/>
                  </a:cubicBezTo>
                  <a:lnTo>
                    <a:pt x="4947" y="2363"/>
                  </a:lnTo>
                  <a:lnTo>
                    <a:pt x="3466" y="536"/>
                  </a:lnTo>
                  <a:lnTo>
                    <a:pt x="3120" y="63"/>
                  </a:lnTo>
                  <a:cubicBezTo>
                    <a:pt x="3120" y="32"/>
                    <a:pt x="3088" y="32"/>
                    <a:pt x="30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6" name="Google Shape;6238;p71">
              <a:extLst>
                <a:ext uri="{FF2B5EF4-FFF2-40B4-BE49-F238E27FC236}">
                  <a16:creationId xmlns:a16="http://schemas.microsoft.com/office/drawing/2014/main" id="{69FFF92A-84B0-0DB1-29B3-94A335810FFA}"/>
                </a:ext>
              </a:extLst>
            </p:cNvPr>
            <p:cNvSpPr/>
            <p:nvPr/>
          </p:nvSpPr>
          <p:spPr>
            <a:xfrm>
              <a:off x="-25398250" y="3175900"/>
              <a:ext cx="220550" cy="296350"/>
            </a:xfrm>
            <a:custGeom>
              <a:avLst/>
              <a:gdLst/>
              <a:ahLst/>
              <a:cxnLst/>
              <a:rect l="l" t="t" r="r" b="b"/>
              <a:pathLst>
                <a:path w="8822" h="11854" extrusionOk="0">
                  <a:moveTo>
                    <a:pt x="3491" y="1"/>
                  </a:moveTo>
                  <a:cubicBezTo>
                    <a:pt x="3420" y="1"/>
                    <a:pt x="3348" y="3"/>
                    <a:pt x="3277" y="8"/>
                  </a:cubicBezTo>
                  <a:cubicBezTo>
                    <a:pt x="1481" y="134"/>
                    <a:pt x="0" y="1709"/>
                    <a:pt x="0" y="3568"/>
                  </a:cubicBezTo>
                  <a:cubicBezTo>
                    <a:pt x="0" y="4733"/>
                    <a:pt x="945" y="6246"/>
                    <a:pt x="1764" y="7285"/>
                  </a:cubicBezTo>
                  <a:lnTo>
                    <a:pt x="2142" y="7758"/>
                  </a:lnTo>
                  <a:lnTo>
                    <a:pt x="5324" y="11759"/>
                  </a:lnTo>
                  <a:cubicBezTo>
                    <a:pt x="5387" y="11822"/>
                    <a:pt x="5482" y="11854"/>
                    <a:pt x="5608" y="11854"/>
                  </a:cubicBezTo>
                  <a:lnTo>
                    <a:pt x="8475" y="11854"/>
                  </a:lnTo>
                  <a:cubicBezTo>
                    <a:pt x="8601" y="11854"/>
                    <a:pt x="8695" y="11790"/>
                    <a:pt x="8790" y="11664"/>
                  </a:cubicBezTo>
                  <a:cubicBezTo>
                    <a:pt x="8821" y="11538"/>
                    <a:pt x="8821" y="11381"/>
                    <a:pt x="8758" y="11318"/>
                  </a:cubicBezTo>
                  <a:cubicBezTo>
                    <a:pt x="7939" y="10278"/>
                    <a:pt x="7183" y="9302"/>
                    <a:pt x="6459" y="8482"/>
                  </a:cubicBezTo>
                  <a:cubicBezTo>
                    <a:pt x="6144" y="8073"/>
                    <a:pt x="5828" y="7695"/>
                    <a:pt x="5513" y="7348"/>
                  </a:cubicBezTo>
                  <a:cubicBezTo>
                    <a:pt x="5387" y="7191"/>
                    <a:pt x="5293" y="7065"/>
                    <a:pt x="5167" y="6907"/>
                  </a:cubicBezTo>
                  <a:cubicBezTo>
                    <a:pt x="4600" y="6246"/>
                    <a:pt x="4127" y="5647"/>
                    <a:pt x="3749" y="5080"/>
                  </a:cubicBezTo>
                  <a:cubicBezTo>
                    <a:pt x="3088" y="4198"/>
                    <a:pt x="2646" y="3568"/>
                    <a:pt x="2363" y="3032"/>
                  </a:cubicBezTo>
                  <a:cubicBezTo>
                    <a:pt x="2174" y="2686"/>
                    <a:pt x="2079" y="2371"/>
                    <a:pt x="2079" y="2182"/>
                  </a:cubicBezTo>
                  <a:cubicBezTo>
                    <a:pt x="2079" y="1425"/>
                    <a:pt x="2678" y="764"/>
                    <a:pt x="3466" y="764"/>
                  </a:cubicBezTo>
                  <a:cubicBezTo>
                    <a:pt x="4253" y="764"/>
                    <a:pt x="4852" y="1425"/>
                    <a:pt x="4852" y="2182"/>
                  </a:cubicBezTo>
                  <a:cubicBezTo>
                    <a:pt x="4852" y="2308"/>
                    <a:pt x="4820" y="2528"/>
                    <a:pt x="4568" y="3001"/>
                  </a:cubicBezTo>
                  <a:cubicBezTo>
                    <a:pt x="4379" y="3347"/>
                    <a:pt x="4159" y="3757"/>
                    <a:pt x="3907" y="4103"/>
                  </a:cubicBezTo>
                  <a:cubicBezTo>
                    <a:pt x="4064" y="4292"/>
                    <a:pt x="4190" y="4513"/>
                    <a:pt x="4316" y="4670"/>
                  </a:cubicBezTo>
                  <a:cubicBezTo>
                    <a:pt x="4694" y="5206"/>
                    <a:pt x="5167" y="5805"/>
                    <a:pt x="5734" y="6435"/>
                  </a:cubicBezTo>
                  <a:lnTo>
                    <a:pt x="5765" y="6466"/>
                  </a:lnTo>
                  <a:cubicBezTo>
                    <a:pt x="6396" y="5521"/>
                    <a:pt x="6931" y="4418"/>
                    <a:pt x="6931" y="3505"/>
                  </a:cubicBezTo>
                  <a:cubicBezTo>
                    <a:pt x="6931" y="1621"/>
                    <a:pt x="5408" y="1"/>
                    <a:pt x="34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7" name="Google Shape;6239;p71">
              <a:extLst>
                <a:ext uri="{FF2B5EF4-FFF2-40B4-BE49-F238E27FC236}">
                  <a16:creationId xmlns:a16="http://schemas.microsoft.com/office/drawing/2014/main" id="{DEEFDB28-D846-1012-1C35-E630729211EB}"/>
                </a:ext>
              </a:extLst>
            </p:cNvPr>
            <p:cNvSpPr/>
            <p:nvPr/>
          </p:nvSpPr>
          <p:spPr>
            <a:xfrm>
              <a:off x="-25328950" y="3211525"/>
              <a:ext cx="35475" cy="36250"/>
            </a:xfrm>
            <a:custGeom>
              <a:avLst/>
              <a:gdLst/>
              <a:ahLst/>
              <a:cxnLst/>
              <a:rect l="l" t="t" r="r" b="b"/>
              <a:pathLst>
                <a:path w="1419" h="1450" extrusionOk="0">
                  <a:moveTo>
                    <a:pt x="694" y="0"/>
                  </a:moveTo>
                  <a:cubicBezTo>
                    <a:pt x="316" y="0"/>
                    <a:pt x="0" y="347"/>
                    <a:pt x="0" y="757"/>
                  </a:cubicBezTo>
                  <a:cubicBezTo>
                    <a:pt x="0" y="757"/>
                    <a:pt x="0" y="914"/>
                    <a:pt x="190" y="1292"/>
                  </a:cubicBezTo>
                  <a:cubicBezTo>
                    <a:pt x="221" y="1355"/>
                    <a:pt x="221" y="1418"/>
                    <a:pt x="253" y="1450"/>
                  </a:cubicBezTo>
                  <a:cubicBezTo>
                    <a:pt x="379" y="1418"/>
                    <a:pt x="536" y="1387"/>
                    <a:pt x="662" y="1387"/>
                  </a:cubicBezTo>
                  <a:cubicBezTo>
                    <a:pt x="788" y="1387"/>
                    <a:pt x="946" y="1418"/>
                    <a:pt x="1040" y="1450"/>
                  </a:cubicBezTo>
                  <a:cubicBezTo>
                    <a:pt x="1103" y="1418"/>
                    <a:pt x="1135" y="1355"/>
                    <a:pt x="1135" y="1292"/>
                  </a:cubicBezTo>
                  <a:cubicBezTo>
                    <a:pt x="1324" y="914"/>
                    <a:pt x="1324" y="757"/>
                    <a:pt x="1324" y="757"/>
                  </a:cubicBezTo>
                  <a:cubicBezTo>
                    <a:pt x="1418" y="347"/>
                    <a:pt x="1103" y="0"/>
                    <a:pt x="6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78" name="Google Shape;6240;p71">
            <a:extLst>
              <a:ext uri="{FF2B5EF4-FFF2-40B4-BE49-F238E27FC236}">
                <a16:creationId xmlns:a16="http://schemas.microsoft.com/office/drawing/2014/main" id="{D993A478-BBAB-3F0A-36A8-AEB1677F0872}"/>
              </a:ext>
            </a:extLst>
          </p:cNvPr>
          <p:cNvGrpSpPr/>
          <p:nvPr/>
        </p:nvGrpSpPr>
        <p:grpSpPr>
          <a:xfrm>
            <a:off x="6483214" y="4545803"/>
            <a:ext cx="474177" cy="440384"/>
            <a:chOff x="-25465200" y="3565175"/>
            <a:chExt cx="298525" cy="277250"/>
          </a:xfrm>
          <a:solidFill>
            <a:schemeClr val="tx1"/>
          </a:solidFill>
        </p:grpSpPr>
        <p:sp>
          <p:nvSpPr>
            <p:cNvPr id="779" name="Google Shape;6241;p71">
              <a:extLst>
                <a:ext uri="{FF2B5EF4-FFF2-40B4-BE49-F238E27FC236}">
                  <a16:creationId xmlns:a16="http://schemas.microsoft.com/office/drawing/2014/main" id="{A3370122-C7E9-B407-8E82-5E339BD143E0}"/>
                </a:ext>
              </a:extLst>
            </p:cNvPr>
            <p:cNvSpPr/>
            <p:nvPr/>
          </p:nvSpPr>
          <p:spPr>
            <a:xfrm>
              <a:off x="-25413225" y="3565175"/>
              <a:ext cx="172500" cy="103975"/>
            </a:xfrm>
            <a:custGeom>
              <a:avLst/>
              <a:gdLst/>
              <a:ahLst/>
              <a:cxnLst/>
              <a:rect l="l" t="t" r="r" b="b"/>
              <a:pathLst>
                <a:path w="6900" h="4159" extrusionOk="0">
                  <a:moveTo>
                    <a:pt x="4884" y="1166"/>
                  </a:moveTo>
                  <a:lnTo>
                    <a:pt x="5797" y="2079"/>
                  </a:lnTo>
                  <a:lnTo>
                    <a:pt x="4884" y="2079"/>
                  </a:lnTo>
                  <a:lnTo>
                    <a:pt x="4884" y="1166"/>
                  </a:lnTo>
                  <a:close/>
                  <a:moveTo>
                    <a:pt x="379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3151"/>
                  </a:lnTo>
                  <a:cubicBezTo>
                    <a:pt x="284" y="2899"/>
                    <a:pt x="631" y="2804"/>
                    <a:pt x="1040" y="2804"/>
                  </a:cubicBezTo>
                  <a:lnTo>
                    <a:pt x="4065" y="2804"/>
                  </a:lnTo>
                  <a:cubicBezTo>
                    <a:pt x="4726" y="2804"/>
                    <a:pt x="5325" y="3151"/>
                    <a:pt x="5608" y="3718"/>
                  </a:cubicBezTo>
                  <a:lnTo>
                    <a:pt x="5797" y="4159"/>
                  </a:lnTo>
                  <a:lnTo>
                    <a:pt x="6900" y="4159"/>
                  </a:lnTo>
                  <a:lnTo>
                    <a:pt x="6900" y="2426"/>
                  </a:lnTo>
                  <a:cubicBezTo>
                    <a:pt x="6900" y="2394"/>
                    <a:pt x="6869" y="2237"/>
                    <a:pt x="6774" y="2205"/>
                  </a:cubicBezTo>
                  <a:lnTo>
                    <a:pt x="4695" y="126"/>
                  </a:lnTo>
                  <a:cubicBezTo>
                    <a:pt x="4726" y="32"/>
                    <a:pt x="4632" y="0"/>
                    <a:pt x="45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0" name="Google Shape;6242;p71">
              <a:extLst>
                <a:ext uri="{FF2B5EF4-FFF2-40B4-BE49-F238E27FC236}">
                  <a16:creationId xmlns:a16="http://schemas.microsoft.com/office/drawing/2014/main" id="{5F6B7A05-4AE5-E0D4-BC0A-6BFA602ADAB7}"/>
                </a:ext>
              </a:extLst>
            </p:cNvPr>
            <p:cNvSpPr/>
            <p:nvPr/>
          </p:nvSpPr>
          <p:spPr>
            <a:xfrm>
              <a:off x="-25465200" y="3650225"/>
              <a:ext cx="298525" cy="192200"/>
            </a:xfrm>
            <a:custGeom>
              <a:avLst/>
              <a:gdLst/>
              <a:ahLst/>
              <a:cxnLst/>
              <a:rect l="l" t="t" r="r" b="b"/>
              <a:pathLst>
                <a:path w="11941" h="7688" extrusionOk="0">
                  <a:moveTo>
                    <a:pt x="10838" y="3529"/>
                  </a:moveTo>
                  <a:cubicBezTo>
                    <a:pt x="10964" y="3529"/>
                    <a:pt x="11027" y="3561"/>
                    <a:pt x="11121" y="3655"/>
                  </a:cubicBezTo>
                  <a:cubicBezTo>
                    <a:pt x="11184" y="3718"/>
                    <a:pt x="11184" y="3813"/>
                    <a:pt x="11184" y="3907"/>
                  </a:cubicBezTo>
                  <a:lnTo>
                    <a:pt x="10901" y="5703"/>
                  </a:lnTo>
                  <a:lnTo>
                    <a:pt x="10365" y="3529"/>
                  </a:lnTo>
                  <a:close/>
                  <a:moveTo>
                    <a:pt x="5227" y="2768"/>
                  </a:moveTo>
                  <a:cubicBezTo>
                    <a:pt x="5400" y="2768"/>
                    <a:pt x="5580" y="2884"/>
                    <a:pt x="5608" y="3025"/>
                  </a:cubicBezTo>
                  <a:lnTo>
                    <a:pt x="5892" y="4159"/>
                  </a:lnTo>
                  <a:lnTo>
                    <a:pt x="7341" y="4159"/>
                  </a:lnTo>
                  <a:cubicBezTo>
                    <a:pt x="7530" y="4159"/>
                    <a:pt x="7687" y="4317"/>
                    <a:pt x="7687" y="4506"/>
                  </a:cubicBezTo>
                  <a:cubicBezTo>
                    <a:pt x="7687" y="4758"/>
                    <a:pt x="7530" y="4915"/>
                    <a:pt x="7341" y="4915"/>
                  </a:cubicBezTo>
                  <a:lnTo>
                    <a:pt x="6018" y="4915"/>
                  </a:lnTo>
                  <a:lnTo>
                    <a:pt x="6270" y="5829"/>
                  </a:lnTo>
                  <a:cubicBezTo>
                    <a:pt x="6301" y="6050"/>
                    <a:pt x="6175" y="6207"/>
                    <a:pt x="6018" y="6270"/>
                  </a:cubicBezTo>
                  <a:lnTo>
                    <a:pt x="5955" y="6270"/>
                  </a:lnTo>
                  <a:cubicBezTo>
                    <a:pt x="5797" y="6270"/>
                    <a:pt x="5640" y="6176"/>
                    <a:pt x="5608" y="6018"/>
                  </a:cubicBezTo>
                  <a:lnTo>
                    <a:pt x="5324" y="4852"/>
                  </a:lnTo>
                  <a:lnTo>
                    <a:pt x="3875" y="4852"/>
                  </a:lnTo>
                  <a:cubicBezTo>
                    <a:pt x="3686" y="4852"/>
                    <a:pt x="3529" y="4695"/>
                    <a:pt x="3529" y="4506"/>
                  </a:cubicBezTo>
                  <a:cubicBezTo>
                    <a:pt x="3529" y="4317"/>
                    <a:pt x="3686" y="4159"/>
                    <a:pt x="3875" y="4159"/>
                  </a:cubicBezTo>
                  <a:lnTo>
                    <a:pt x="5167" y="4159"/>
                  </a:lnTo>
                  <a:lnTo>
                    <a:pt x="4946" y="3214"/>
                  </a:lnTo>
                  <a:cubicBezTo>
                    <a:pt x="4883" y="3025"/>
                    <a:pt x="5009" y="2868"/>
                    <a:pt x="5167" y="2773"/>
                  </a:cubicBezTo>
                  <a:cubicBezTo>
                    <a:pt x="5187" y="2770"/>
                    <a:pt x="5207" y="2768"/>
                    <a:pt x="5227" y="2768"/>
                  </a:cubicBezTo>
                  <a:close/>
                  <a:moveTo>
                    <a:pt x="3151" y="1"/>
                  </a:moveTo>
                  <a:cubicBezTo>
                    <a:pt x="2584" y="1"/>
                    <a:pt x="2142" y="473"/>
                    <a:pt x="2142" y="1040"/>
                  </a:cubicBezTo>
                  <a:lnTo>
                    <a:pt x="2142" y="1387"/>
                  </a:lnTo>
                  <a:lnTo>
                    <a:pt x="1103" y="1387"/>
                  </a:lnTo>
                  <a:cubicBezTo>
                    <a:pt x="788" y="1387"/>
                    <a:pt x="473" y="1544"/>
                    <a:pt x="284" y="1796"/>
                  </a:cubicBezTo>
                  <a:cubicBezTo>
                    <a:pt x="95" y="2017"/>
                    <a:pt x="0" y="2332"/>
                    <a:pt x="95" y="2679"/>
                  </a:cubicBezTo>
                  <a:lnTo>
                    <a:pt x="1166" y="6869"/>
                  </a:lnTo>
                  <a:cubicBezTo>
                    <a:pt x="1260" y="7341"/>
                    <a:pt x="1701" y="7656"/>
                    <a:pt x="2174" y="7656"/>
                  </a:cubicBezTo>
                  <a:lnTo>
                    <a:pt x="10995" y="7688"/>
                  </a:lnTo>
                  <a:cubicBezTo>
                    <a:pt x="11153" y="7688"/>
                    <a:pt x="11310" y="7593"/>
                    <a:pt x="11342" y="7436"/>
                  </a:cubicBezTo>
                  <a:lnTo>
                    <a:pt x="11909" y="4033"/>
                  </a:lnTo>
                  <a:cubicBezTo>
                    <a:pt x="11941" y="3718"/>
                    <a:pt x="11846" y="3435"/>
                    <a:pt x="11657" y="3214"/>
                  </a:cubicBezTo>
                  <a:cubicBezTo>
                    <a:pt x="11468" y="2962"/>
                    <a:pt x="11184" y="2868"/>
                    <a:pt x="10869" y="2868"/>
                  </a:cubicBezTo>
                  <a:lnTo>
                    <a:pt x="10208" y="2868"/>
                  </a:lnTo>
                  <a:lnTo>
                    <a:pt x="10050" y="2269"/>
                  </a:lnTo>
                  <a:cubicBezTo>
                    <a:pt x="9924" y="1796"/>
                    <a:pt x="9546" y="1450"/>
                    <a:pt x="9042" y="1450"/>
                  </a:cubicBezTo>
                  <a:lnTo>
                    <a:pt x="7530" y="1450"/>
                  </a:lnTo>
                  <a:lnTo>
                    <a:pt x="7120" y="599"/>
                  </a:lnTo>
                  <a:cubicBezTo>
                    <a:pt x="6963" y="253"/>
                    <a:pt x="6585" y="1"/>
                    <a:pt x="617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81" name="Google Shape;6243;p71">
            <a:extLst>
              <a:ext uri="{FF2B5EF4-FFF2-40B4-BE49-F238E27FC236}">
                <a16:creationId xmlns:a16="http://schemas.microsoft.com/office/drawing/2014/main" id="{B102E17A-3C16-1091-079A-A2714D927142}"/>
              </a:ext>
            </a:extLst>
          </p:cNvPr>
          <p:cNvGrpSpPr/>
          <p:nvPr/>
        </p:nvGrpSpPr>
        <p:grpSpPr>
          <a:xfrm>
            <a:off x="6482597" y="5131843"/>
            <a:ext cx="475408" cy="468380"/>
            <a:chOff x="-25465200" y="3916150"/>
            <a:chExt cx="299300" cy="294875"/>
          </a:xfrm>
          <a:solidFill>
            <a:schemeClr val="tx1"/>
          </a:solidFill>
        </p:grpSpPr>
        <p:sp>
          <p:nvSpPr>
            <p:cNvPr id="782" name="Google Shape;6244;p71">
              <a:extLst>
                <a:ext uri="{FF2B5EF4-FFF2-40B4-BE49-F238E27FC236}">
                  <a16:creationId xmlns:a16="http://schemas.microsoft.com/office/drawing/2014/main" id="{F281797D-6305-4DB8-2B67-31ED2C01A337}"/>
                </a:ext>
              </a:extLst>
            </p:cNvPr>
            <p:cNvSpPr/>
            <p:nvPr/>
          </p:nvSpPr>
          <p:spPr>
            <a:xfrm>
              <a:off x="-25316350" y="3916150"/>
              <a:ext cx="150450" cy="149175"/>
            </a:xfrm>
            <a:custGeom>
              <a:avLst/>
              <a:gdLst/>
              <a:ahLst/>
              <a:cxnLst/>
              <a:rect l="l" t="t" r="r" b="b"/>
              <a:pathLst>
                <a:path w="6018" h="5967" extrusionOk="0">
                  <a:moveTo>
                    <a:pt x="3836" y="0"/>
                  </a:moveTo>
                  <a:cubicBezTo>
                    <a:pt x="3278" y="0"/>
                    <a:pt x="2726" y="214"/>
                    <a:pt x="2332" y="642"/>
                  </a:cubicBezTo>
                  <a:lnTo>
                    <a:pt x="1891" y="1083"/>
                  </a:lnTo>
                  <a:lnTo>
                    <a:pt x="2458" y="1619"/>
                  </a:lnTo>
                  <a:cubicBezTo>
                    <a:pt x="2552" y="1745"/>
                    <a:pt x="2552" y="1966"/>
                    <a:pt x="2458" y="2092"/>
                  </a:cubicBezTo>
                  <a:cubicBezTo>
                    <a:pt x="2363" y="2186"/>
                    <a:pt x="2300" y="2218"/>
                    <a:pt x="2206" y="2218"/>
                  </a:cubicBezTo>
                  <a:cubicBezTo>
                    <a:pt x="2143" y="2218"/>
                    <a:pt x="2017" y="2186"/>
                    <a:pt x="1985" y="2092"/>
                  </a:cubicBezTo>
                  <a:lnTo>
                    <a:pt x="1418" y="1556"/>
                  </a:lnTo>
                  <a:lnTo>
                    <a:pt x="946" y="2029"/>
                  </a:lnTo>
                  <a:lnTo>
                    <a:pt x="1513" y="2564"/>
                  </a:lnTo>
                  <a:cubicBezTo>
                    <a:pt x="1607" y="2690"/>
                    <a:pt x="1607" y="2911"/>
                    <a:pt x="1513" y="3037"/>
                  </a:cubicBezTo>
                  <a:cubicBezTo>
                    <a:pt x="1418" y="3131"/>
                    <a:pt x="1355" y="3163"/>
                    <a:pt x="1261" y="3163"/>
                  </a:cubicBezTo>
                  <a:cubicBezTo>
                    <a:pt x="1198" y="3163"/>
                    <a:pt x="1072" y="3131"/>
                    <a:pt x="1040" y="3037"/>
                  </a:cubicBezTo>
                  <a:lnTo>
                    <a:pt x="473" y="2501"/>
                  </a:lnTo>
                  <a:lnTo>
                    <a:pt x="1" y="3005"/>
                  </a:lnTo>
                  <a:lnTo>
                    <a:pt x="2962" y="5967"/>
                  </a:lnTo>
                  <a:lnTo>
                    <a:pt x="5388" y="3478"/>
                  </a:lnTo>
                  <a:cubicBezTo>
                    <a:pt x="5829" y="3037"/>
                    <a:pt x="6018" y="2501"/>
                    <a:pt x="5987" y="1903"/>
                  </a:cubicBezTo>
                  <a:cubicBezTo>
                    <a:pt x="5892" y="1398"/>
                    <a:pt x="5640" y="831"/>
                    <a:pt x="5167" y="453"/>
                  </a:cubicBezTo>
                  <a:cubicBezTo>
                    <a:pt x="4779" y="151"/>
                    <a:pt x="4305" y="0"/>
                    <a:pt x="38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3" name="Google Shape;6245;p71">
              <a:extLst>
                <a:ext uri="{FF2B5EF4-FFF2-40B4-BE49-F238E27FC236}">
                  <a16:creationId xmlns:a16="http://schemas.microsoft.com/office/drawing/2014/main" id="{0E7B9C3D-BF35-EF98-7270-09363A018E7D}"/>
                </a:ext>
              </a:extLst>
            </p:cNvPr>
            <p:cNvSpPr/>
            <p:nvPr/>
          </p:nvSpPr>
          <p:spPr>
            <a:xfrm>
              <a:off x="-25465200" y="4003875"/>
              <a:ext cx="208725" cy="207150"/>
            </a:xfrm>
            <a:custGeom>
              <a:avLst/>
              <a:gdLst/>
              <a:ahLst/>
              <a:cxnLst/>
              <a:rect l="l" t="t" r="r" b="b"/>
              <a:pathLst>
                <a:path w="8349" h="8286" extrusionOk="0">
                  <a:moveTo>
                    <a:pt x="5419" y="0"/>
                  </a:moveTo>
                  <a:lnTo>
                    <a:pt x="4883" y="567"/>
                  </a:lnTo>
                  <a:lnTo>
                    <a:pt x="5450" y="1103"/>
                  </a:lnTo>
                  <a:cubicBezTo>
                    <a:pt x="5545" y="1229"/>
                    <a:pt x="5545" y="1449"/>
                    <a:pt x="5450" y="1575"/>
                  </a:cubicBezTo>
                  <a:cubicBezTo>
                    <a:pt x="5356" y="1670"/>
                    <a:pt x="5293" y="1702"/>
                    <a:pt x="5198" y="1702"/>
                  </a:cubicBezTo>
                  <a:cubicBezTo>
                    <a:pt x="5135" y="1702"/>
                    <a:pt x="5009" y="1670"/>
                    <a:pt x="4978" y="1575"/>
                  </a:cubicBezTo>
                  <a:lnTo>
                    <a:pt x="4411" y="1040"/>
                  </a:lnTo>
                  <a:lnTo>
                    <a:pt x="3938" y="1512"/>
                  </a:lnTo>
                  <a:lnTo>
                    <a:pt x="4505" y="2048"/>
                  </a:lnTo>
                  <a:cubicBezTo>
                    <a:pt x="4631" y="2174"/>
                    <a:pt x="4631" y="2395"/>
                    <a:pt x="4505" y="2521"/>
                  </a:cubicBezTo>
                  <a:cubicBezTo>
                    <a:pt x="4411" y="2615"/>
                    <a:pt x="4348" y="2647"/>
                    <a:pt x="4253" y="2647"/>
                  </a:cubicBezTo>
                  <a:cubicBezTo>
                    <a:pt x="4190" y="2647"/>
                    <a:pt x="4064" y="2615"/>
                    <a:pt x="4033" y="2521"/>
                  </a:cubicBezTo>
                  <a:lnTo>
                    <a:pt x="3466" y="1985"/>
                  </a:lnTo>
                  <a:lnTo>
                    <a:pt x="3214" y="2237"/>
                  </a:lnTo>
                  <a:cubicBezTo>
                    <a:pt x="2773" y="2678"/>
                    <a:pt x="2458" y="3277"/>
                    <a:pt x="2363" y="3907"/>
                  </a:cubicBezTo>
                  <a:cubicBezTo>
                    <a:pt x="2300" y="4379"/>
                    <a:pt x="2111" y="4852"/>
                    <a:pt x="1733" y="5167"/>
                  </a:cubicBezTo>
                  <a:lnTo>
                    <a:pt x="410" y="6490"/>
                  </a:lnTo>
                  <a:cubicBezTo>
                    <a:pt x="0" y="6900"/>
                    <a:pt x="0" y="7561"/>
                    <a:pt x="410" y="7971"/>
                  </a:cubicBezTo>
                  <a:cubicBezTo>
                    <a:pt x="599" y="8160"/>
                    <a:pt x="882" y="8286"/>
                    <a:pt x="1166" y="8286"/>
                  </a:cubicBezTo>
                  <a:cubicBezTo>
                    <a:pt x="1418" y="8286"/>
                    <a:pt x="1701" y="8160"/>
                    <a:pt x="1890" y="7971"/>
                  </a:cubicBezTo>
                  <a:lnTo>
                    <a:pt x="3245" y="6616"/>
                  </a:lnTo>
                  <a:cubicBezTo>
                    <a:pt x="3592" y="6270"/>
                    <a:pt x="4033" y="6081"/>
                    <a:pt x="4505" y="5986"/>
                  </a:cubicBezTo>
                  <a:cubicBezTo>
                    <a:pt x="5135" y="5923"/>
                    <a:pt x="5734" y="5608"/>
                    <a:pt x="6144" y="5167"/>
                  </a:cubicBezTo>
                  <a:lnTo>
                    <a:pt x="8349" y="2962"/>
                  </a:lnTo>
                  <a:lnTo>
                    <a:pt x="541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84" name="Google Shape;6246;p71">
            <a:extLst>
              <a:ext uri="{FF2B5EF4-FFF2-40B4-BE49-F238E27FC236}">
                <a16:creationId xmlns:a16="http://schemas.microsoft.com/office/drawing/2014/main" id="{C94E0692-3734-C655-5E87-FA290B2EF572}"/>
              </a:ext>
            </a:extLst>
          </p:cNvPr>
          <p:cNvGrpSpPr/>
          <p:nvPr/>
        </p:nvGrpSpPr>
        <p:grpSpPr>
          <a:xfrm>
            <a:off x="9452518" y="3892198"/>
            <a:ext cx="469173" cy="470404"/>
            <a:chOff x="-23615075" y="3148525"/>
            <a:chExt cx="295375" cy="296150"/>
          </a:xfrm>
          <a:solidFill>
            <a:schemeClr val="tx1"/>
          </a:solidFill>
        </p:grpSpPr>
        <p:sp>
          <p:nvSpPr>
            <p:cNvPr id="785" name="Google Shape;6247;p71">
              <a:extLst>
                <a:ext uri="{FF2B5EF4-FFF2-40B4-BE49-F238E27FC236}">
                  <a16:creationId xmlns:a16="http://schemas.microsoft.com/office/drawing/2014/main" id="{5BCDCC06-ACDF-8C68-1C97-4863E4E0446C}"/>
                </a:ext>
              </a:extLst>
            </p:cNvPr>
            <p:cNvSpPr/>
            <p:nvPr/>
          </p:nvSpPr>
          <p:spPr>
            <a:xfrm>
              <a:off x="-23493775" y="3183950"/>
              <a:ext cx="52775" cy="53600"/>
            </a:xfrm>
            <a:custGeom>
              <a:avLst/>
              <a:gdLst/>
              <a:ahLst/>
              <a:cxnLst/>
              <a:rect l="l" t="t" r="r" b="b"/>
              <a:pathLst>
                <a:path w="2111" h="2144" extrusionOk="0">
                  <a:moveTo>
                    <a:pt x="1040" y="1"/>
                  </a:moveTo>
                  <a:cubicBezTo>
                    <a:pt x="851" y="1"/>
                    <a:pt x="693" y="158"/>
                    <a:pt x="693" y="347"/>
                  </a:cubicBezTo>
                  <a:lnTo>
                    <a:pt x="693" y="725"/>
                  </a:lnTo>
                  <a:lnTo>
                    <a:pt x="347" y="725"/>
                  </a:lnTo>
                  <a:cubicBezTo>
                    <a:pt x="158" y="725"/>
                    <a:pt x="0" y="883"/>
                    <a:pt x="0" y="1072"/>
                  </a:cubicBezTo>
                  <a:cubicBezTo>
                    <a:pt x="0" y="1261"/>
                    <a:pt x="158" y="1418"/>
                    <a:pt x="347" y="1418"/>
                  </a:cubicBezTo>
                  <a:lnTo>
                    <a:pt x="693" y="1418"/>
                  </a:lnTo>
                  <a:lnTo>
                    <a:pt x="693" y="1765"/>
                  </a:lnTo>
                  <a:cubicBezTo>
                    <a:pt x="693" y="1986"/>
                    <a:pt x="851" y="2143"/>
                    <a:pt x="1040" y="2143"/>
                  </a:cubicBezTo>
                  <a:cubicBezTo>
                    <a:pt x="1260" y="2143"/>
                    <a:pt x="1418" y="1986"/>
                    <a:pt x="1418" y="1765"/>
                  </a:cubicBezTo>
                  <a:lnTo>
                    <a:pt x="1418" y="1418"/>
                  </a:lnTo>
                  <a:lnTo>
                    <a:pt x="1764" y="1418"/>
                  </a:lnTo>
                  <a:cubicBezTo>
                    <a:pt x="1953" y="1418"/>
                    <a:pt x="2111" y="1261"/>
                    <a:pt x="2111" y="1072"/>
                  </a:cubicBezTo>
                  <a:cubicBezTo>
                    <a:pt x="2111" y="883"/>
                    <a:pt x="1953" y="725"/>
                    <a:pt x="1764" y="725"/>
                  </a:cubicBezTo>
                  <a:lnTo>
                    <a:pt x="1418" y="725"/>
                  </a:lnTo>
                  <a:lnTo>
                    <a:pt x="1418" y="347"/>
                  </a:lnTo>
                  <a:cubicBezTo>
                    <a:pt x="1418" y="158"/>
                    <a:pt x="1260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6" name="Google Shape;6248;p71">
              <a:extLst>
                <a:ext uri="{FF2B5EF4-FFF2-40B4-BE49-F238E27FC236}">
                  <a16:creationId xmlns:a16="http://schemas.microsoft.com/office/drawing/2014/main" id="{6372F0ED-9777-E7A1-B926-65DCB9DC5434}"/>
                </a:ext>
              </a:extLst>
            </p:cNvPr>
            <p:cNvSpPr/>
            <p:nvPr/>
          </p:nvSpPr>
          <p:spPr>
            <a:xfrm>
              <a:off x="-23615075" y="3268225"/>
              <a:ext cx="34675" cy="173300"/>
            </a:xfrm>
            <a:custGeom>
              <a:avLst/>
              <a:gdLst/>
              <a:ahLst/>
              <a:cxnLst/>
              <a:rect l="l" t="t" r="r" b="b"/>
              <a:pathLst>
                <a:path w="1387" h="6932" extrusionOk="0">
                  <a:moveTo>
                    <a:pt x="1008" y="1"/>
                  </a:moveTo>
                  <a:cubicBezTo>
                    <a:pt x="441" y="1"/>
                    <a:pt x="0" y="473"/>
                    <a:pt x="0" y="1040"/>
                  </a:cubicBezTo>
                  <a:lnTo>
                    <a:pt x="0" y="6585"/>
                  </a:lnTo>
                  <a:cubicBezTo>
                    <a:pt x="0" y="6774"/>
                    <a:pt x="158" y="6932"/>
                    <a:pt x="347" y="6932"/>
                  </a:cubicBezTo>
                  <a:lnTo>
                    <a:pt x="1386" y="6932"/>
                  </a:lnTo>
                  <a:lnTo>
                    <a:pt x="1386" y="4285"/>
                  </a:lnTo>
                  <a:lnTo>
                    <a:pt x="662" y="4285"/>
                  </a:lnTo>
                  <a:lnTo>
                    <a:pt x="662" y="3561"/>
                  </a:lnTo>
                  <a:lnTo>
                    <a:pt x="1386" y="3561"/>
                  </a:lnTo>
                  <a:lnTo>
                    <a:pt x="1386" y="2868"/>
                  </a:lnTo>
                  <a:lnTo>
                    <a:pt x="662" y="2868"/>
                  </a:lnTo>
                  <a:lnTo>
                    <a:pt x="662" y="2143"/>
                  </a:lnTo>
                  <a:lnTo>
                    <a:pt x="1386" y="2143"/>
                  </a:lnTo>
                  <a:lnTo>
                    <a:pt x="1386" y="1418"/>
                  </a:lnTo>
                  <a:lnTo>
                    <a:pt x="662" y="1418"/>
                  </a:lnTo>
                  <a:lnTo>
                    <a:pt x="662" y="1072"/>
                  </a:lnTo>
                  <a:cubicBezTo>
                    <a:pt x="662" y="883"/>
                    <a:pt x="819" y="725"/>
                    <a:pt x="1008" y="725"/>
                  </a:cubicBezTo>
                  <a:lnTo>
                    <a:pt x="1386" y="725"/>
                  </a:lnTo>
                  <a:lnTo>
                    <a:pt x="138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7" name="Google Shape;6249;p71">
              <a:extLst>
                <a:ext uri="{FF2B5EF4-FFF2-40B4-BE49-F238E27FC236}">
                  <a16:creationId xmlns:a16="http://schemas.microsoft.com/office/drawing/2014/main" id="{E144FE9A-4750-5B98-D29C-14662B397769}"/>
                </a:ext>
              </a:extLst>
            </p:cNvPr>
            <p:cNvSpPr/>
            <p:nvPr/>
          </p:nvSpPr>
          <p:spPr>
            <a:xfrm>
              <a:off x="-23354375" y="3270600"/>
              <a:ext cx="34675" cy="173300"/>
            </a:xfrm>
            <a:custGeom>
              <a:avLst/>
              <a:gdLst/>
              <a:ahLst/>
              <a:cxnLst/>
              <a:rect l="l" t="t" r="r" b="b"/>
              <a:pathLst>
                <a:path w="1387" h="6932" extrusionOk="0">
                  <a:moveTo>
                    <a:pt x="0" y="0"/>
                  </a:moveTo>
                  <a:lnTo>
                    <a:pt x="0" y="725"/>
                  </a:lnTo>
                  <a:lnTo>
                    <a:pt x="347" y="725"/>
                  </a:lnTo>
                  <a:cubicBezTo>
                    <a:pt x="568" y="725"/>
                    <a:pt x="725" y="882"/>
                    <a:pt x="725" y="1071"/>
                  </a:cubicBezTo>
                  <a:lnTo>
                    <a:pt x="725" y="1418"/>
                  </a:lnTo>
                  <a:lnTo>
                    <a:pt x="0" y="1418"/>
                  </a:lnTo>
                  <a:lnTo>
                    <a:pt x="0" y="2143"/>
                  </a:lnTo>
                  <a:lnTo>
                    <a:pt x="725" y="2143"/>
                  </a:lnTo>
                  <a:lnTo>
                    <a:pt x="725" y="2836"/>
                  </a:lnTo>
                  <a:lnTo>
                    <a:pt x="0" y="2836"/>
                  </a:lnTo>
                  <a:lnTo>
                    <a:pt x="0" y="3560"/>
                  </a:lnTo>
                  <a:lnTo>
                    <a:pt x="725" y="3560"/>
                  </a:lnTo>
                  <a:lnTo>
                    <a:pt x="725" y="4253"/>
                  </a:lnTo>
                  <a:lnTo>
                    <a:pt x="0" y="4253"/>
                  </a:lnTo>
                  <a:lnTo>
                    <a:pt x="0" y="6931"/>
                  </a:lnTo>
                  <a:lnTo>
                    <a:pt x="1040" y="6931"/>
                  </a:lnTo>
                  <a:cubicBezTo>
                    <a:pt x="1229" y="6931"/>
                    <a:pt x="1387" y="6774"/>
                    <a:pt x="1387" y="6585"/>
                  </a:cubicBezTo>
                  <a:lnTo>
                    <a:pt x="1387" y="1040"/>
                  </a:lnTo>
                  <a:cubicBezTo>
                    <a:pt x="1387" y="441"/>
                    <a:pt x="914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8" name="Google Shape;6250;p71">
              <a:extLst>
                <a:ext uri="{FF2B5EF4-FFF2-40B4-BE49-F238E27FC236}">
                  <a16:creationId xmlns:a16="http://schemas.microsoft.com/office/drawing/2014/main" id="{DB2B25F1-C88F-4344-6CC0-0398EBB8F64D}"/>
                </a:ext>
              </a:extLst>
            </p:cNvPr>
            <p:cNvSpPr/>
            <p:nvPr/>
          </p:nvSpPr>
          <p:spPr>
            <a:xfrm>
              <a:off x="-23562300" y="3148525"/>
              <a:ext cx="191400" cy="296150"/>
            </a:xfrm>
            <a:custGeom>
              <a:avLst/>
              <a:gdLst/>
              <a:ahLst/>
              <a:cxnLst/>
              <a:rect l="l" t="t" r="r" b="b"/>
              <a:pathLst>
                <a:path w="7656" h="11846" extrusionOk="0">
                  <a:moveTo>
                    <a:pt x="5545" y="662"/>
                  </a:moveTo>
                  <a:lnTo>
                    <a:pt x="5545" y="1764"/>
                  </a:lnTo>
                  <a:lnTo>
                    <a:pt x="5545" y="4222"/>
                  </a:lnTo>
                  <a:lnTo>
                    <a:pt x="2079" y="4222"/>
                  </a:lnTo>
                  <a:lnTo>
                    <a:pt x="2079" y="1764"/>
                  </a:lnTo>
                  <a:lnTo>
                    <a:pt x="2079" y="662"/>
                  </a:lnTo>
                  <a:close/>
                  <a:moveTo>
                    <a:pt x="3434" y="4883"/>
                  </a:moveTo>
                  <a:lnTo>
                    <a:pt x="3434" y="5608"/>
                  </a:lnTo>
                  <a:lnTo>
                    <a:pt x="2079" y="5608"/>
                  </a:lnTo>
                  <a:lnTo>
                    <a:pt x="2079" y="4883"/>
                  </a:lnTo>
                  <a:close/>
                  <a:moveTo>
                    <a:pt x="5513" y="4883"/>
                  </a:moveTo>
                  <a:lnTo>
                    <a:pt x="5513" y="5608"/>
                  </a:lnTo>
                  <a:lnTo>
                    <a:pt x="4159" y="5608"/>
                  </a:lnTo>
                  <a:lnTo>
                    <a:pt x="4159" y="4883"/>
                  </a:lnTo>
                  <a:close/>
                  <a:moveTo>
                    <a:pt x="3434" y="6301"/>
                  </a:moveTo>
                  <a:lnTo>
                    <a:pt x="3434" y="7026"/>
                  </a:lnTo>
                  <a:lnTo>
                    <a:pt x="2079" y="7026"/>
                  </a:lnTo>
                  <a:lnTo>
                    <a:pt x="2079" y="6301"/>
                  </a:lnTo>
                  <a:close/>
                  <a:moveTo>
                    <a:pt x="5513" y="6301"/>
                  </a:moveTo>
                  <a:lnTo>
                    <a:pt x="5513" y="7026"/>
                  </a:lnTo>
                  <a:lnTo>
                    <a:pt x="4159" y="7026"/>
                  </a:lnTo>
                  <a:lnTo>
                    <a:pt x="4159" y="6301"/>
                  </a:lnTo>
                  <a:close/>
                  <a:moveTo>
                    <a:pt x="3434" y="7687"/>
                  </a:moveTo>
                  <a:lnTo>
                    <a:pt x="3434" y="8380"/>
                  </a:lnTo>
                  <a:lnTo>
                    <a:pt x="2079" y="8380"/>
                  </a:lnTo>
                  <a:lnTo>
                    <a:pt x="2079" y="7687"/>
                  </a:lnTo>
                  <a:close/>
                  <a:moveTo>
                    <a:pt x="5513" y="7687"/>
                  </a:moveTo>
                  <a:lnTo>
                    <a:pt x="5513" y="8380"/>
                  </a:lnTo>
                  <a:lnTo>
                    <a:pt x="4159" y="8380"/>
                  </a:lnTo>
                  <a:lnTo>
                    <a:pt x="4159" y="7687"/>
                  </a:lnTo>
                  <a:close/>
                  <a:moveTo>
                    <a:pt x="1733" y="0"/>
                  </a:moveTo>
                  <a:cubicBezTo>
                    <a:pt x="1544" y="0"/>
                    <a:pt x="1386" y="158"/>
                    <a:pt x="1386" y="347"/>
                  </a:cubicBezTo>
                  <a:lnTo>
                    <a:pt x="1386" y="1449"/>
                  </a:lnTo>
                  <a:lnTo>
                    <a:pt x="1040" y="1449"/>
                  </a:lnTo>
                  <a:cubicBezTo>
                    <a:pt x="441" y="1449"/>
                    <a:pt x="0" y="1922"/>
                    <a:pt x="0" y="2489"/>
                  </a:cubicBezTo>
                  <a:lnTo>
                    <a:pt x="0" y="11846"/>
                  </a:lnTo>
                  <a:lnTo>
                    <a:pt x="2804" y="11846"/>
                  </a:lnTo>
                  <a:lnTo>
                    <a:pt x="2804" y="10491"/>
                  </a:lnTo>
                  <a:lnTo>
                    <a:pt x="4883" y="10491"/>
                  </a:lnTo>
                  <a:cubicBezTo>
                    <a:pt x="4852" y="10586"/>
                    <a:pt x="4852" y="11688"/>
                    <a:pt x="4852" y="11846"/>
                  </a:cubicBezTo>
                  <a:lnTo>
                    <a:pt x="7656" y="11846"/>
                  </a:lnTo>
                  <a:lnTo>
                    <a:pt x="7656" y="2489"/>
                  </a:lnTo>
                  <a:cubicBezTo>
                    <a:pt x="7656" y="1890"/>
                    <a:pt x="7183" y="1449"/>
                    <a:pt x="6616" y="1449"/>
                  </a:cubicBezTo>
                  <a:lnTo>
                    <a:pt x="6270" y="1449"/>
                  </a:lnTo>
                  <a:lnTo>
                    <a:pt x="6270" y="347"/>
                  </a:lnTo>
                  <a:cubicBezTo>
                    <a:pt x="6270" y="158"/>
                    <a:pt x="6112" y="0"/>
                    <a:pt x="59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789" name="Google Shape;6251;p71">
            <a:extLst>
              <a:ext uri="{FF2B5EF4-FFF2-40B4-BE49-F238E27FC236}">
                <a16:creationId xmlns:a16="http://schemas.microsoft.com/office/drawing/2014/main" id="{C46BF107-48DE-44FD-4D4C-444C301B9680}"/>
              </a:ext>
            </a:extLst>
          </p:cNvPr>
          <p:cNvSpPr/>
          <p:nvPr/>
        </p:nvSpPr>
        <p:spPr>
          <a:xfrm>
            <a:off x="9449979" y="4530009"/>
            <a:ext cx="475448" cy="471835"/>
          </a:xfrm>
          <a:custGeom>
            <a:avLst/>
            <a:gdLst/>
            <a:ahLst/>
            <a:cxnLst/>
            <a:rect l="l" t="t" r="r" b="b"/>
            <a:pathLst>
              <a:path w="11973" h="11882" extrusionOk="0">
                <a:moveTo>
                  <a:pt x="6302" y="725"/>
                </a:moveTo>
                <a:lnTo>
                  <a:pt x="6302" y="1639"/>
                </a:lnTo>
                <a:cubicBezTo>
                  <a:pt x="6302" y="2111"/>
                  <a:pt x="6522" y="2552"/>
                  <a:pt x="6837" y="2867"/>
                </a:cubicBezTo>
                <a:lnTo>
                  <a:pt x="7152" y="3182"/>
                </a:lnTo>
                <a:cubicBezTo>
                  <a:pt x="6900" y="3340"/>
                  <a:pt x="6774" y="3560"/>
                  <a:pt x="6711" y="3749"/>
                </a:cubicBezTo>
                <a:cubicBezTo>
                  <a:pt x="6479" y="3517"/>
                  <a:pt x="6209" y="3407"/>
                  <a:pt x="5942" y="3407"/>
                </a:cubicBezTo>
                <a:cubicBezTo>
                  <a:pt x="5665" y="3407"/>
                  <a:pt x="5392" y="3525"/>
                  <a:pt x="5168" y="3749"/>
                </a:cubicBezTo>
                <a:cubicBezTo>
                  <a:pt x="5042" y="3497"/>
                  <a:pt x="4979" y="3340"/>
                  <a:pt x="4758" y="3151"/>
                </a:cubicBezTo>
                <a:lnTo>
                  <a:pt x="5105" y="2836"/>
                </a:lnTo>
                <a:cubicBezTo>
                  <a:pt x="5420" y="2521"/>
                  <a:pt x="5609" y="2080"/>
                  <a:pt x="5609" y="1607"/>
                </a:cubicBezTo>
                <a:lnTo>
                  <a:pt x="5609" y="725"/>
                </a:lnTo>
                <a:close/>
                <a:moveTo>
                  <a:pt x="5231" y="0"/>
                </a:moveTo>
                <a:cubicBezTo>
                  <a:pt x="5042" y="0"/>
                  <a:pt x="4884" y="158"/>
                  <a:pt x="4884" y="347"/>
                </a:cubicBezTo>
                <a:lnTo>
                  <a:pt x="4884" y="725"/>
                </a:lnTo>
                <a:lnTo>
                  <a:pt x="4884" y="1639"/>
                </a:lnTo>
                <a:cubicBezTo>
                  <a:pt x="4884" y="1922"/>
                  <a:pt x="4758" y="2206"/>
                  <a:pt x="4569" y="2395"/>
                </a:cubicBezTo>
                <a:lnTo>
                  <a:pt x="4096" y="2867"/>
                </a:lnTo>
                <a:lnTo>
                  <a:pt x="4033" y="2867"/>
                </a:lnTo>
                <a:cubicBezTo>
                  <a:pt x="2206" y="2867"/>
                  <a:pt x="127" y="7404"/>
                  <a:pt x="32" y="9830"/>
                </a:cubicBezTo>
                <a:cubicBezTo>
                  <a:pt x="1" y="11311"/>
                  <a:pt x="631" y="11846"/>
                  <a:pt x="1292" y="11846"/>
                </a:cubicBezTo>
                <a:cubicBezTo>
                  <a:pt x="1346" y="11852"/>
                  <a:pt x="1398" y="11855"/>
                  <a:pt x="1450" y="11855"/>
                </a:cubicBezTo>
                <a:cubicBezTo>
                  <a:pt x="2222" y="11855"/>
                  <a:pt x="2817" y="11224"/>
                  <a:pt x="3466" y="10869"/>
                </a:cubicBezTo>
                <a:cubicBezTo>
                  <a:pt x="4033" y="10554"/>
                  <a:pt x="4537" y="10271"/>
                  <a:pt x="4884" y="9767"/>
                </a:cubicBezTo>
                <a:cubicBezTo>
                  <a:pt x="5357" y="9137"/>
                  <a:pt x="5640" y="7593"/>
                  <a:pt x="5640" y="6144"/>
                </a:cubicBezTo>
                <a:lnTo>
                  <a:pt x="5640" y="6144"/>
                </a:lnTo>
                <a:lnTo>
                  <a:pt x="4222" y="7561"/>
                </a:lnTo>
                <a:cubicBezTo>
                  <a:pt x="4222" y="7593"/>
                  <a:pt x="4191" y="7593"/>
                  <a:pt x="4191" y="7624"/>
                </a:cubicBezTo>
                <a:cubicBezTo>
                  <a:pt x="4159" y="7687"/>
                  <a:pt x="4159" y="7687"/>
                  <a:pt x="4096" y="7687"/>
                </a:cubicBezTo>
                <a:lnTo>
                  <a:pt x="2773" y="9011"/>
                </a:lnTo>
                <a:cubicBezTo>
                  <a:pt x="2710" y="9074"/>
                  <a:pt x="2616" y="9105"/>
                  <a:pt x="2525" y="9105"/>
                </a:cubicBezTo>
                <a:cubicBezTo>
                  <a:pt x="2435" y="9105"/>
                  <a:pt x="2348" y="9074"/>
                  <a:pt x="2301" y="9011"/>
                </a:cubicBezTo>
                <a:cubicBezTo>
                  <a:pt x="2175" y="8885"/>
                  <a:pt x="2175" y="8664"/>
                  <a:pt x="2301" y="8538"/>
                </a:cubicBezTo>
                <a:lnTo>
                  <a:pt x="3435" y="7404"/>
                </a:lnTo>
                <a:lnTo>
                  <a:pt x="2994" y="6963"/>
                </a:lnTo>
                <a:cubicBezTo>
                  <a:pt x="2931" y="6900"/>
                  <a:pt x="2899" y="6805"/>
                  <a:pt x="2899" y="6742"/>
                </a:cubicBezTo>
                <a:cubicBezTo>
                  <a:pt x="2899" y="6648"/>
                  <a:pt x="2931" y="6585"/>
                  <a:pt x="2962" y="6490"/>
                </a:cubicBezTo>
                <a:cubicBezTo>
                  <a:pt x="3029" y="6424"/>
                  <a:pt x="3122" y="6384"/>
                  <a:pt x="3213" y="6384"/>
                </a:cubicBezTo>
                <a:cubicBezTo>
                  <a:pt x="3295" y="6384"/>
                  <a:pt x="3375" y="6416"/>
                  <a:pt x="3435" y="6490"/>
                </a:cubicBezTo>
                <a:lnTo>
                  <a:pt x="3907" y="6931"/>
                </a:lnTo>
                <a:lnTo>
                  <a:pt x="5546" y="5262"/>
                </a:lnTo>
                <a:lnTo>
                  <a:pt x="5451" y="4568"/>
                </a:lnTo>
                <a:lnTo>
                  <a:pt x="5703" y="4285"/>
                </a:lnTo>
                <a:cubicBezTo>
                  <a:pt x="5766" y="4222"/>
                  <a:pt x="5861" y="4190"/>
                  <a:pt x="5951" y="4190"/>
                </a:cubicBezTo>
                <a:cubicBezTo>
                  <a:pt x="6042" y="4190"/>
                  <a:pt x="6128" y="4222"/>
                  <a:pt x="6176" y="4285"/>
                </a:cubicBezTo>
                <a:lnTo>
                  <a:pt x="6459" y="4568"/>
                </a:lnTo>
                <a:cubicBezTo>
                  <a:pt x="6428" y="4789"/>
                  <a:pt x="6396" y="5010"/>
                  <a:pt x="6333" y="5262"/>
                </a:cubicBezTo>
                <a:lnTo>
                  <a:pt x="8035" y="6963"/>
                </a:lnTo>
                <a:lnTo>
                  <a:pt x="8476" y="6522"/>
                </a:lnTo>
                <a:cubicBezTo>
                  <a:pt x="8539" y="6475"/>
                  <a:pt x="8625" y="6451"/>
                  <a:pt x="8712" y="6451"/>
                </a:cubicBezTo>
                <a:cubicBezTo>
                  <a:pt x="8799" y="6451"/>
                  <a:pt x="8885" y="6475"/>
                  <a:pt x="8948" y="6522"/>
                </a:cubicBezTo>
                <a:cubicBezTo>
                  <a:pt x="9074" y="6648"/>
                  <a:pt x="9074" y="6900"/>
                  <a:pt x="8948" y="6994"/>
                </a:cubicBezTo>
                <a:lnTo>
                  <a:pt x="8507" y="7435"/>
                </a:lnTo>
                <a:lnTo>
                  <a:pt x="9641" y="8570"/>
                </a:lnTo>
                <a:cubicBezTo>
                  <a:pt x="9767" y="8696"/>
                  <a:pt x="9767" y="8948"/>
                  <a:pt x="9641" y="9042"/>
                </a:cubicBezTo>
                <a:cubicBezTo>
                  <a:pt x="9594" y="9105"/>
                  <a:pt x="9507" y="9137"/>
                  <a:pt x="9417" y="9137"/>
                </a:cubicBezTo>
                <a:cubicBezTo>
                  <a:pt x="9326" y="9137"/>
                  <a:pt x="9232" y="9105"/>
                  <a:pt x="9169" y="9042"/>
                </a:cubicBezTo>
                <a:lnTo>
                  <a:pt x="6302" y="6175"/>
                </a:lnTo>
                <a:lnTo>
                  <a:pt x="6302" y="6175"/>
                </a:lnTo>
                <a:cubicBezTo>
                  <a:pt x="6270" y="7624"/>
                  <a:pt x="6585" y="9168"/>
                  <a:pt x="7058" y="9798"/>
                </a:cubicBezTo>
                <a:cubicBezTo>
                  <a:pt x="7404" y="10302"/>
                  <a:pt x="7909" y="10617"/>
                  <a:pt x="8476" y="10901"/>
                </a:cubicBezTo>
                <a:cubicBezTo>
                  <a:pt x="9136" y="11291"/>
                  <a:pt x="9711" y="11882"/>
                  <a:pt x="10527" y="11882"/>
                </a:cubicBezTo>
                <a:cubicBezTo>
                  <a:pt x="10567" y="11882"/>
                  <a:pt x="10608" y="11881"/>
                  <a:pt x="10649" y="11878"/>
                </a:cubicBezTo>
                <a:cubicBezTo>
                  <a:pt x="11028" y="11846"/>
                  <a:pt x="11973" y="11626"/>
                  <a:pt x="11910" y="9893"/>
                </a:cubicBezTo>
                <a:cubicBezTo>
                  <a:pt x="11752" y="7372"/>
                  <a:pt x="9673" y="2836"/>
                  <a:pt x="7846" y="2836"/>
                </a:cubicBezTo>
                <a:lnTo>
                  <a:pt x="7751" y="2836"/>
                </a:lnTo>
                <a:lnTo>
                  <a:pt x="7310" y="2363"/>
                </a:lnTo>
                <a:cubicBezTo>
                  <a:pt x="7089" y="2174"/>
                  <a:pt x="6963" y="1891"/>
                  <a:pt x="6963" y="1607"/>
                </a:cubicBezTo>
                <a:lnTo>
                  <a:pt x="6963" y="725"/>
                </a:lnTo>
                <a:lnTo>
                  <a:pt x="6963" y="347"/>
                </a:lnTo>
                <a:cubicBezTo>
                  <a:pt x="6963" y="158"/>
                  <a:pt x="6806" y="0"/>
                  <a:pt x="6617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790" name="Google Shape;6252;p71">
            <a:extLst>
              <a:ext uri="{FF2B5EF4-FFF2-40B4-BE49-F238E27FC236}">
                <a16:creationId xmlns:a16="http://schemas.microsoft.com/office/drawing/2014/main" id="{9E9E6D2E-9DB6-D8FA-D8EB-4B8126070553}"/>
              </a:ext>
            </a:extLst>
          </p:cNvPr>
          <p:cNvGrpSpPr/>
          <p:nvPr/>
        </p:nvGrpSpPr>
        <p:grpSpPr>
          <a:xfrm>
            <a:off x="9451882" y="5144570"/>
            <a:ext cx="470444" cy="442925"/>
            <a:chOff x="-23615075" y="3906200"/>
            <a:chExt cx="296175" cy="278850"/>
          </a:xfrm>
          <a:solidFill>
            <a:schemeClr val="tx1"/>
          </a:solidFill>
        </p:grpSpPr>
        <p:sp>
          <p:nvSpPr>
            <p:cNvPr id="791" name="Google Shape;6253;p71">
              <a:extLst>
                <a:ext uri="{FF2B5EF4-FFF2-40B4-BE49-F238E27FC236}">
                  <a16:creationId xmlns:a16="http://schemas.microsoft.com/office/drawing/2014/main" id="{296A3705-4E89-8296-7764-9088983D150B}"/>
                </a:ext>
              </a:extLst>
            </p:cNvPr>
            <p:cNvSpPr/>
            <p:nvPr/>
          </p:nvSpPr>
          <p:spPr>
            <a:xfrm>
              <a:off x="-23615075" y="3954250"/>
              <a:ext cx="296175" cy="193775"/>
            </a:xfrm>
            <a:custGeom>
              <a:avLst/>
              <a:gdLst/>
              <a:ahLst/>
              <a:cxnLst/>
              <a:rect l="l" t="t" r="r" b="b"/>
              <a:pathLst>
                <a:path w="11847" h="7751" extrusionOk="0">
                  <a:moveTo>
                    <a:pt x="10838" y="2993"/>
                  </a:moveTo>
                  <a:cubicBezTo>
                    <a:pt x="11027" y="2993"/>
                    <a:pt x="11185" y="3119"/>
                    <a:pt x="11185" y="3340"/>
                  </a:cubicBezTo>
                  <a:cubicBezTo>
                    <a:pt x="11153" y="3403"/>
                    <a:pt x="11153" y="3497"/>
                    <a:pt x="11059" y="3529"/>
                  </a:cubicBezTo>
                  <a:cubicBezTo>
                    <a:pt x="10996" y="3592"/>
                    <a:pt x="10901" y="3687"/>
                    <a:pt x="10806" y="3687"/>
                  </a:cubicBezTo>
                  <a:lnTo>
                    <a:pt x="1040" y="3687"/>
                  </a:lnTo>
                  <a:cubicBezTo>
                    <a:pt x="914" y="3687"/>
                    <a:pt x="819" y="3655"/>
                    <a:pt x="756" y="3529"/>
                  </a:cubicBezTo>
                  <a:cubicBezTo>
                    <a:pt x="725" y="3497"/>
                    <a:pt x="662" y="3403"/>
                    <a:pt x="662" y="3340"/>
                  </a:cubicBezTo>
                  <a:cubicBezTo>
                    <a:pt x="662" y="3119"/>
                    <a:pt x="819" y="2993"/>
                    <a:pt x="1040" y="2993"/>
                  </a:cubicBezTo>
                  <a:close/>
                  <a:moveTo>
                    <a:pt x="9735" y="4411"/>
                  </a:moveTo>
                  <a:cubicBezTo>
                    <a:pt x="9641" y="4947"/>
                    <a:pt x="9357" y="5671"/>
                    <a:pt x="8507" y="6364"/>
                  </a:cubicBezTo>
                  <a:cubicBezTo>
                    <a:pt x="8444" y="6396"/>
                    <a:pt x="8349" y="6459"/>
                    <a:pt x="8318" y="6459"/>
                  </a:cubicBezTo>
                  <a:cubicBezTo>
                    <a:pt x="8192" y="6459"/>
                    <a:pt x="8129" y="6396"/>
                    <a:pt x="8034" y="6333"/>
                  </a:cubicBezTo>
                  <a:cubicBezTo>
                    <a:pt x="7908" y="6175"/>
                    <a:pt x="7971" y="5986"/>
                    <a:pt x="8066" y="5860"/>
                  </a:cubicBezTo>
                  <a:cubicBezTo>
                    <a:pt x="8696" y="5356"/>
                    <a:pt x="8948" y="4821"/>
                    <a:pt x="9011" y="4411"/>
                  </a:cubicBezTo>
                  <a:close/>
                  <a:moveTo>
                    <a:pt x="3497" y="0"/>
                  </a:moveTo>
                  <a:cubicBezTo>
                    <a:pt x="3434" y="95"/>
                    <a:pt x="3340" y="221"/>
                    <a:pt x="3214" y="347"/>
                  </a:cubicBezTo>
                  <a:lnTo>
                    <a:pt x="2237" y="1324"/>
                  </a:lnTo>
                  <a:cubicBezTo>
                    <a:pt x="2111" y="1450"/>
                    <a:pt x="1985" y="1576"/>
                    <a:pt x="1765" y="1639"/>
                  </a:cubicBezTo>
                  <a:lnTo>
                    <a:pt x="2174" y="2237"/>
                  </a:lnTo>
                  <a:lnTo>
                    <a:pt x="1040" y="2237"/>
                  </a:lnTo>
                  <a:cubicBezTo>
                    <a:pt x="441" y="2237"/>
                    <a:pt x="0" y="2710"/>
                    <a:pt x="0" y="3245"/>
                  </a:cubicBezTo>
                  <a:cubicBezTo>
                    <a:pt x="0" y="3497"/>
                    <a:pt x="63" y="3687"/>
                    <a:pt x="189" y="3876"/>
                  </a:cubicBezTo>
                  <a:cubicBezTo>
                    <a:pt x="315" y="4096"/>
                    <a:pt x="504" y="4191"/>
                    <a:pt x="756" y="4254"/>
                  </a:cubicBezTo>
                  <a:cubicBezTo>
                    <a:pt x="945" y="6018"/>
                    <a:pt x="1765" y="6932"/>
                    <a:pt x="2930" y="7719"/>
                  </a:cubicBezTo>
                  <a:cubicBezTo>
                    <a:pt x="2962" y="7751"/>
                    <a:pt x="3025" y="7751"/>
                    <a:pt x="3119" y="7751"/>
                  </a:cubicBezTo>
                  <a:lnTo>
                    <a:pt x="8696" y="7751"/>
                  </a:lnTo>
                  <a:cubicBezTo>
                    <a:pt x="8790" y="7751"/>
                    <a:pt x="8822" y="7719"/>
                    <a:pt x="8916" y="7719"/>
                  </a:cubicBezTo>
                  <a:cubicBezTo>
                    <a:pt x="10239" y="6805"/>
                    <a:pt x="10932" y="5671"/>
                    <a:pt x="11090" y="4254"/>
                  </a:cubicBezTo>
                  <a:cubicBezTo>
                    <a:pt x="11311" y="4159"/>
                    <a:pt x="11500" y="4033"/>
                    <a:pt x="11626" y="3876"/>
                  </a:cubicBezTo>
                  <a:cubicBezTo>
                    <a:pt x="11752" y="3687"/>
                    <a:pt x="11815" y="3497"/>
                    <a:pt x="11815" y="3245"/>
                  </a:cubicBezTo>
                  <a:cubicBezTo>
                    <a:pt x="11846" y="2741"/>
                    <a:pt x="11374" y="2269"/>
                    <a:pt x="10775" y="2269"/>
                  </a:cubicBezTo>
                  <a:lnTo>
                    <a:pt x="10712" y="2269"/>
                  </a:lnTo>
                  <a:cubicBezTo>
                    <a:pt x="10996" y="1733"/>
                    <a:pt x="11153" y="1135"/>
                    <a:pt x="11153" y="536"/>
                  </a:cubicBezTo>
                  <a:cubicBezTo>
                    <a:pt x="11153" y="347"/>
                    <a:pt x="10996" y="189"/>
                    <a:pt x="10775" y="189"/>
                  </a:cubicBezTo>
                  <a:cubicBezTo>
                    <a:pt x="9326" y="189"/>
                    <a:pt x="8034" y="1009"/>
                    <a:pt x="7404" y="2269"/>
                  </a:cubicBezTo>
                  <a:lnTo>
                    <a:pt x="6301" y="2269"/>
                  </a:lnTo>
                  <a:lnTo>
                    <a:pt x="349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2" name="Google Shape;6254;p71">
              <a:extLst>
                <a:ext uri="{FF2B5EF4-FFF2-40B4-BE49-F238E27FC236}">
                  <a16:creationId xmlns:a16="http://schemas.microsoft.com/office/drawing/2014/main" id="{2F127635-D519-87CF-D99A-F4289F763B1B}"/>
                </a:ext>
              </a:extLst>
            </p:cNvPr>
            <p:cNvSpPr/>
            <p:nvPr/>
          </p:nvSpPr>
          <p:spPr>
            <a:xfrm>
              <a:off x="-23615075" y="3906200"/>
              <a:ext cx="77200" cy="77225"/>
            </a:xfrm>
            <a:custGeom>
              <a:avLst/>
              <a:gdLst/>
              <a:ahLst/>
              <a:cxnLst/>
              <a:rect l="l" t="t" r="r" b="b"/>
              <a:pathLst>
                <a:path w="3088" h="3089" extrusionOk="0">
                  <a:moveTo>
                    <a:pt x="2009" y="1"/>
                  </a:moveTo>
                  <a:cubicBezTo>
                    <a:pt x="1733" y="1"/>
                    <a:pt x="1465" y="95"/>
                    <a:pt x="1292" y="284"/>
                  </a:cubicBezTo>
                  <a:lnTo>
                    <a:pt x="315" y="1292"/>
                  </a:lnTo>
                  <a:cubicBezTo>
                    <a:pt x="126" y="1481"/>
                    <a:pt x="0" y="1765"/>
                    <a:pt x="0" y="2017"/>
                  </a:cubicBezTo>
                  <a:cubicBezTo>
                    <a:pt x="0" y="2301"/>
                    <a:pt x="126" y="2584"/>
                    <a:pt x="315" y="2773"/>
                  </a:cubicBezTo>
                  <a:cubicBezTo>
                    <a:pt x="504" y="2962"/>
                    <a:pt x="756" y="3088"/>
                    <a:pt x="1040" y="3088"/>
                  </a:cubicBezTo>
                  <a:cubicBezTo>
                    <a:pt x="1292" y="3088"/>
                    <a:pt x="1576" y="2962"/>
                    <a:pt x="1765" y="2773"/>
                  </a:cubicBezTo>
                  <a:lnTo>
                    <a:pt x="2773" y="1796"/>
                  </a:lnTo>
                  <a:cubicBezTo>
                    <a:pt x="2962" y="1576"/>
                    <a:pt x="3088" y="1324"/>
                    <a:pt x="3088" y="1040"/>
                  </a:cubicBezTo>
                  <a:cubicBezTo>
                    <a:pt x="3088" y="757"/>
                    <a:pt x="2962" y="505"/>
                    <a:pt x="2773" y="284"/>
                  </a:cubicBezTo>
                  <a:cubicBezTo>
                    <a:pt x="2568" y="95"/>
                    <a:pt x="2284" y="1"/>
                    <a:pt x="2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3" name="Google Shape;6255;p71">
              <a:extLst>
                <a:ext uri="{FF2B5EF4-FFF2-40B4-BE49-F238E27FC236}">
                  <a16:creationId xmlns:a16="http://schemas.microsoft.com/office/drawing/2014/main" id="{AE7E758D-ACBD-85B9-5419-532ADE9E0276}"/>
                </a:ext>
              </a:extLst>
            </p:cNvPr>
            <p:cNvSpPr/>
            <p:nvPr/>
          </p:nvSpPr>
          <p:spPr>
            <a:xfrm>
              <a:off x="-23543400" y="4167700"/>
              <a:ext cx="153600" cy="17350"/>
            </a:xfrm>
            <a:custGeom>
              <a:avLst/>
              <a:gdLst/>
              <a:ahLst/>
              <a:cxnLst/>
              <a:rect l="l" t="t" r="r" b="b"/>
              <a:pathLst>
                <a:path w="6144" h="694" extrusionOk="0">
                  <a:moveTo>
                    <a:pt x="0" y="0"/>
                  </a:moveTo>
                  <a:cubicBezTo>
                    <a:pt x="158" y="378"/>
                    <a:pt x="536" y="693"/>
                    <a:pt x="1008" y="693"/>
                  </a:cubicBezTo>
                  <a:lnTo>
                    <a:pt x="5167" y="693"/>
                  </a:lnTo>
                  <a:cubicBezTo>
                    <a:pt x="5608" y="693"/>
                    <a:pt x="5986" y="441"/>
                    <a:pt x="61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794" name="Google Shape;6256;p71">
            <a:extLst>
              <a:ext uri="{FF2B5EF4-FFF2-40B4-BE49-F238E27FC236}">
                <a16:creationId xmlns:a16="http://schemas.microsoft.com/office/drawing/2014/main" id="{8F917409-F26E-D09B-E7E8-99AED536F030}"/>
              </a:ext>
            </a:extLst>
          </p:cNvPr>
          <p:cNvSpPr/>
          <p:nvPr/>
        </p:nvSpPr>
        <p:spPr>
          <a:xfrm>
            <a:off x="8276991" y="5720527"/>
            <a:ext cx="469173" cy="467943"/>
          </a:xfrm>
          <a:custGeom>
            <a:avLst/>
            <a:gdLst/>
            <a:ahLst/>
            <a:cxnLst/>
            <a:rect l="l" t="t" r="r" b="b"/>
            <a:pathLst>
              <a:path w="11815" h="11784" extrusionOk="0">
                <a:moveTo>
                  <a:pt x="6616" y="3434"/>
                </a:moveTo>
                <a:cubicBezTo>
                  <a:pt x="7215" y="3434"/>
                  <a:pt x="7625" y="3907"/>
                  <a:pt x="7625" y="4474"/>
                </a:cubicBezTo>
                <a:lnTo>
                  <a:pt x="7625" y="5514"/>
                </a:lnTo>
                <a:lnTo>
                  <a:pt x="6742" y="5514"/>
                </a:lnTo>
                <a:cubicBezTo>
                  <a:pt x="6648" y="5451"/>
                  <a:pt x="6585" y="5325"/>
                  <a:pt x="6490" y="5262"/>
                </a:cubicBezTo>
                <a:cubicBezTo>
                  <a:pt x="5986" y="4789"/>
                  <a:pt x="5388" y="4411"/>
                  <a:pt x="4695" y="4222"/>
                </a:cubicBezTo>
                <a:lnTo>
                  <a:pt x="4569" y="3434"/>
                </a:lnTo>
                <a:close/>
                <a:moveTo>
                  <a:pt x="3466" y="4884"/>
                </a:moveTo>
                <a:lnTo>
                  <a:pt x="3466" y="5577"/>
                </a:lnTo>
                <a:cubicBezTo>
                  <a:pt x="3056" y="5640"/>
                  <a:pt x="2678" y="5797"/>
                  <a:pt x="2363" y="6018"/>
                </a:cubicBezTo>
                <a:lnTo>
                  <a:pt x="1891" y="5577"/>
                </a:lnTo>
                <a:cubicBezTo>
                  <a:pt x="2332" y="5199"/>
                  <a:pt x="2867" y="4978"/>
                  <a:pt x="3466" y="4884"/>
                </a:cubicBezTo>
                <a:close/>
                <a:moveTo>
                  <a:pt x="4128" y="4852"/>
                </a:moveTo>
                <a:cubicBezTo>
                  <a:pt x="4726" y="4947"/>
                  <a:pt x="5262" y="5167"/>
                  <a:pt x="5703" y="5514"/>
                </a:cubicBezTo>
                <a:lnTo>
                  <a:pt x="5230" y="6049"/>
                </a:lnTo>
                <a:cubicBezTo>
                  <a:pt x="4915" y="5797"/>
                  <a:pt x="4537" y="5640"/>
                  <a:pt x="4128" y="5577"/>
                </a:cubicBezTo>
                <a:lnTo>
                  <a:pt x="4128" y="4852"/>
                </a:lnTo>
                <a:close/>
                <a:moveTo>
                  <a:pt x="1387" y="6049"/>
                </a:moveTo>
                <a:lnTo>
                  <a:pt x="1859" y="6522"/>
                </a:lnTo>
                <a:cubicBezTo>
                  <a:pt x="1607" y="6837"/>
                  <a:pt x="1450" y="7215"/>
                  <a:pt x="1387" y="7625"/>
                </a:cubicBezTo>
                <a:lnTo>
                  <a:pt x="662" y="7625"/>
                </a:lnTo>
                <a:cubicBezTo>
                  <a:pt x="788" y="7026"/>
                  <a:pt x="1009" y="6459"/>
                  <a:pt x="1387" y="6049"/>
                </a:cubicBezTo>
                <a:close/>
                <a:moveTo>
                  <a:pt x="6175" y="6049"/>
                </a:moveTo>
                <a:cubicBezTo>
                  <a:pt x="6553" y="6459"/>
                  <a:pt x="6774" y="7026"/>
                  <a:pt x="6837" y="7625"/>
                </a:cubicBezTo>
                <a:lnTo>
                  <a:pt x="6175" y="7625"/>
                </a:lnTo>
                <a:cubicBezTo>
                  <a:pt x="6112" y="7215"/>
                  <a:pt x="5955" y="6837"/>
                  <a:pt x="5703" y="6522"/>
                </a:cubicBezTo>
                <a:lnTo>
                  <a:pt x="6175" y="6049"/>
                </a:lnTo>
                <a:close/>
                <a:moveTo>
                  <a:pt x="1418" y="8318"/>
                </a:moveTo>
                <a:cubicBezTo>
                  <a:pt x="1481" y="8727"/>
                  <a:pt x="1670" y="9105"/>
                  <a:pt x="1891" y="9420"/>
                </a:cubicBezTo>
                <a:lnTo>
                  <a:pt x="1418" y="9893"/>
                </a:lnTo>
                <a:cubicBezTo>
                  <a:pt x="1009" y="9452"/>
                  <a:pt x="788" y="8916"/>
                  <a:pt x="693" y="8318"/>
                </a:cubicBezTo>
                <a:close/>
                <a:moveTo>
                  <a:pt x="6931" y="8318"/>
                </a:moveTo>
                <a:cubicBezTo>
                  <a:pt x="6805" y="8916"/>
                  <a:pt x="6585" y="9452"/>
                  <a:pt x="6207" y="9893"/>
                </a:cubicBezTo>
                <a:lnTo>
                  <a:pt x="5766" y="9420"/>
                </a:lnTo>
                <a:cubicBezTo>
                  <a:pt x="5986" y="9105"/>
                  <a:pt x="6144" y="8727"/>
                  <a:pt x="6207" y="8318"/>
                </a:cubicBezTo>
                <a:close/>
                <a:moveTo>
                  <a:pt x="2363" y="9893"/>
                </a:moveTo>
                <a:cubicBezTo>
                  <a:pt x="2678" y="10145"/>
                  <a:pt x="3056" y="10303"/>
                  <a:pt x="3466" y="10366"/>
                </a:cubicBezTo>
                <a:lnTo>
                  <a:pt x="3466" y="11027"/>
                </a:lnTo>
                <a:cubicBezTo>
                  <a:pt x="2867" y="10964"/>
                  <a:pt x="2332" y="10712"/>
                  <a:pt x="1891" y="10366"/>
                </a:cubicBezTo>
                <a:lnTo>
                  <a:pt x="2363" y="9893"/>
                </a:lnTo>
                <a:close/>
                <a:moveTo>
                  <a:pt x="5230" y="9861"/>
                </a:moveTo>
                <a:lnTo>
                  <a:pt x="5703" y="10334"/>
                </a:lnTo>
                <a:cubicBezTo>
                  <a:pt x="5262" y="10744"/>
                  <a:pt x="4726" y="10996"/>
                  <a:pt x="4128" y="11027"/>
                </a:cubicBezTo>
                <a:lnTo>
                  <a:pt x="4128" y="10334"/>
                </a:lnTo>
                <a:cubicBezTo>
                  <a:pt x="4537" y="10240"/>
                  <a:pt x="4915" y="10082"/>
                  <a:pt x="5230" y="9861"/>
                </a:cubicBezTo>
                <a:close/>
                <a:moveTo>
                  <a:pt x="9326" y="10366"/>
                </a:moveTo>
                <a:cubicBezTo>
                  <a:pt x="9546" y="10366"/>
                  <a:pt x="9704" y="10523"/>
                  <a:pt x="9704" y="10712"/>
                </a:cubicBezTo>
                <a:cubicBezTo>
                  <a:pt x="9672" y="10933"/>
                  <a:pt x="9546" y="11090"/>
                  <a:pt x="9326" y="11090"/>
                </a:cubicBezTo>
                <a:cubicBezTo>
                  <a:pt x="9137" y="11090"/>
                  <a:pt x="8979" y="10933"/>
                  <a:pt x="8979" y="10712"/>
                </a:cubicBezTo>
                <a:cubicBezTo>
                  <a:pt x="8979" y="10523"/>
                  <a:pt x="9137" y="10366"/>
                  <a:pt x="9326" y="10366"/>
                </a:cubicBezTo>
                <a:close/>
                <a:moveTo>
                  <a:pt x="1103" y="0"/>
                </a:moveTo>
                <a:cubicBezTo>
                  <a:pt x="504" y="0"/>
                  <a:pt x="63" y="473"/>
                  <a:pt x="63" y="1040"/>
                </a:cubicBezTo>
                <a:cubicBezTo>
                  <a:pt x="63" y="1576"/>
                  <a:pt x="536" y="2048"/>
                  <a:pt x="1103" y="2048"/>
                </a:cubicBezTo>
                <a:cubicBezTo>
                  <a:pt x="2048" y="2048"/>
                  <a:pt x="2363" y="2836"/>
                  <a:pt x="2489" y="3497"/>
                </a:cubicBezTo>
                <a:lnTo>
                  <a:pt x="2584" y="4348"/>
                </a:lnTo>
                <a:cubicBezTo>
                  <a:pt x="1072" y="4852"/>
                  <a:pt x="0" y="6301"/>
                  <a:pt x="0" y="7971"/>
                </a:cubicBezTo>
                <a:cubicBezTo>
                  <a:pt x="0" y="10050"/>
                  <a:pt x="1702" y="11783"/>
                  <a:pt x="3812" y="11783"/>
                </a:cubicBezTo>
                <a:cubicBezTo>
                  <a:pt x="5797" y="11783"/>
                  <a:pt x="7436" y="10240"/>
                  <a:pt x="7593" y="8318"/>
                </a:cubicBezTo>
                <a:lnTo>
                  <a:pt x="9011" y="8318"/>
                </a:lnTo>
                <a:lnTo>
                  <a:pt x="9011" y="9767"/>
                </a:lnTo>
                <a:cubicBezTo>
                  <a:pt x="8633" y="9924"/>
                  <a:pt x="8318" y="10271"/>
                  <a:pt x="8318" y="10744"/>
                </a:cubicBezTo>
                <a:cubicBezTo>
                  <a:pt x="8318" y="11342"/>
                  <a:pt x="8790" y="11783"/>
                  <a:pt x="9326" y="11783"/>
                </a:cubicBezTo>
                <a:cubicBezTo>
                  <a:pt x="9767" y="11783"/>
                  <a:pt x="10145" y="11500"/>
                  <a:pt x="10302" y="11059"/>
                </a:cubicBezTo>
                <a:lnTo>
                  <a:pt x="11468" y="11059"/>
                </a:lnTo>
                <a:cubicBezTo>
                  <a:pt x="11657" y="11059"/>
                  <a:pt x="11815" y="10901"/>
                  <a:pt x="11815" y="10712"/>
                </a:cubicBezTo>
                <a:cubicBezTo>
                  <a:pt x="11815" y="10555"/>
                  <a:pt x="11657" y="10397"/>
                  <a:pt x="11468" y="10397"/>
                </a:cubicBezTo>
                <a:lnTo>
                  <a:pt x="10302" y="10397"/>
                </a:lnTo>
                <a:cubicBezTo>
                  <a:pt x="10208" y="10145"/>
                  <a:pt x="9956" y="9893"/>
                  <a:pt x="9672" y="9767"/>
                </a:cubicBezTo>
                <a:lnTo>
                  <a:pt x="9672" y="8318"/>
                </a:lnTo>
                <a:lnTo>
                  <a:pt x="10744" y="8318"/>
                </a:lnTo>
                <a:cubicBezTo>
                  <a:pt x="10933" y="8318"/>
                  <a:pt x="11122" y="8160"/>
                  <a:pt x="11122" y="7971"/>
                </a:cubicBezTo>
                <a:cubicBezTo>
                  <a:pt x="11122" y="7782"/>
                  <a:pt x="10933" y="7593"/>
                  <a:pt x="10744" y="7593"/>
                </a:cubicBezTo>
                <a:lnTo>
                  <a:pt x="10397" y="7593"/>
                </a:lnTo>
                <a:lnTo>
                  <a:pt x="10397" y="7247"/>
                </a:lnTo>
                <a:cubicBezTo>
                  <a:pt x="10397" y="6301"/>
                  <a:pt x="9609" y="5514"/>
                  <a:pt x="8664" y="5514"/>
                </a:cubicBezTo>
                <a:lnTo>
                  <a:pt x="8318" y="5514"/>
                </a:lnTo>
                <a:lnTo>
                  <a:pt x="8318" y="4506"/>
                </a:lnTo>
                <a:cubicBezTo>
                  <a:pt x="8318" y="3560"/>
                  <a:pt x="7530" y="2773"/>
                  <a:pt x="6585" y="2773"/>
                </a:cubicBezTo>
                <a:lnTo>
                  <a:pt x="4411" y="2773"/>
                </a:lnTo>
                <a:cubicBezTo>
                  <a:pt x="3970" y="1040"/>
                  <a:pt x="2741" y="0"/>
                  <a:pt x="110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795" name="Google Shape;6257;p71">
            <a:extLst>
              <a:ext uri="{FF2B5EF4-FFF2-40B4-BE49-F238E27FC236}">
                <a16:creationId xmlns:a16="http://schemas.microsoft.com/office/drawing/2014/main" id="{2869BC94-9B43-E4F2-145D-38D1A2D53DA4}"/>
              </a:ext>
            </a:extLst>
          </p:cNvPr>
          <p:cNvGrpSpPr/>
          <p:nvPr/>
        </p:nvGrpSpPr>
        <p:grpSpPr>
          <a:xfrm>
            <a:off x="8850507" y="2042758"/>
            <a:ext cx="471676" cy="470087"/>
            <a:chOff x="-26980600" y="3175500"/>
            <a:chExt cx="296950" cy="295950"/>
          </a:xfrm>
          <a:solidFill>
            <a:schemeClr val="tx1"/>
          </a:solidFill>
        </p:grpSpPr>
        <p:sp>
          <p:nvSpPr>
            <p:cNvPr id="796" name="Google Shape;6258;p71">
              <a:extLst>
                <a:ext uri="{FF2B5EF4-FFF2-40B4-BE49-F238E27FC236}">
                  <a16:creationId xmlns:a16="http://schemas.microsoft.com/office/drawing/2014/main" id="{99FBEEC6-FC8C-150E-7902-EB25B865D2A9}"/>
                </a:ext>
              </a:extLst>
            </p:cNvPr>
            <p:cNvSpPr/>
            <p:nvPr/>
          </p:nvSpPr>
          <p:spPr>
            <a:xfrm>
              <a:off x="-26798650" y="3175500"/>
              <a:ext cx="115000" cy="114025"/>
            </a:xfrm>
            <a:custGeom>
              <a:avLst/>
              <a:gdLst/>
              <a:ahLst/>
              <a:cxnLst/>
              <a:rect l="l" t="t" r="r" b="b"/>
              <a:pathLst>
                <a:path w="4600" h="4561" extrusionOk="0">
                  <a:moveTo>
                    <a:pt x="1115" y="0"/>
                  </a:moveTo>
                  <a:cubicBezTo>
                    <a:pt x="851" y="0"/>
                    <a:pt x="583" y="102"/>
                    <a:pt x="378" y="307"/>
                  </a:cubicBezTo>
                  <a:cubicBezTo>
                    <a:pt x="0" y="685"/>
                    <a:pt x="0" y="1378"/>
                    <a:pt x="378" y="1756"/>
                  </a:cubicBezTo>
                  <a:lnTo>
                    <a:pt x="2773" y="4245"/>
                  </a:lnTo>
                  <a:cubicBezTo>
                    <a:pt x="2962" y="4434"/>
                    <a:pt x="3245" y="4560"/>
                    <a:pt x="3529" y="4560"/>
                  </a:cubicBezTo>
                  <a:cubicBezTo>
                    <a:pt x="3812" y="4560"/>
                    <a:pt x="4064" y="4434"/>
                    <a:pt x="4285" y="4245"/>
                  </a:cubicBezTo>
                  <a:cubicBezTo>
                    <a:pt x="4474" y="4056"/>
                    <a:pt x="4600" y="3773"/>
                    <a:pt x="4600" y="3489"/>
                  </a:cubicBezTo>
                  <a:cubicBezTo>
                    <a:pt x="4600" y="3206"/>
                    <a:pt x="4474" y="2954"/>
                    <a:pt x="4285" y="2733"/>
                  </a:cubicBezTo>
                  <a:lnTo>
                    <a:pt x="1828" y="307"/>
                  </a:lnTo>
                  <a:cubicBezTo>
                    <a:pt x="1639" y="102"/>
                    <a:pt x="1379" y="0"/>
                    <a:pt x="11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7" name="Google Shape;6259;p71">
              <a:extLst>
                <a:ext uri="{FF2B5EF4-FFF2-40B4-BE49-F238E27FC236}">
                  <a16:creationId xmlns:a16="http://schemas.microsoft.com/office/drawing/2014/main" id="{ED5B83B1-2A17-571F-8313-4A1C37EFD089}"/>
                </a:ext>
              </a:extLst>
            </p:cNvPr>
            <p:cNvSpPr/>
            <p:nvPr/>
          </p:nvSpPr>
          <p:spPr>
            <a:xfrm>
              <a:off x="-26980600" y="3325725"/>
              <a:ext cx="168575" cy="145725"/>
            </a:xfrm>
            <a:custGeom>
              <a:avLst/>
              <a:gdLst/>
              <a:ahLst/>
              <a:cxnLst/>
              <a:rect l="l" t="t" r="r" b="b"/>
              <a:pathLst>
                <a:path w="6743" h="5829" extrusionOk="0">
                  <a:moveTo>
                    <a:pt x="3797" y="2167"/>
                  </a:moveTo>
                  <a:cubicBezTo>
                    <a:pt x="3884" y="2167"/>
                    <a:pt x="3970" y="2190"/>
                    <a:pt x="4033" y="2237"/>
                  </a:cubicBezTo>
                  <a:cubicBezTo>
                    <a:pt x="4159" y="2363"/>
                    <a:pt x="4159" y="2616"/>
                    <a:pt x="4033" y="2710"/>
                  </a:cubicBezTo>
                  <a:cubicBezTo>
                    <a:pt x="3970" y="2773"/>
                    <a:pt x="3884" y="2805"/>
                    <a:pt x="3797" y="2805"/>
                  </a:cubicBezTo>
                  <a:cubicBezTo>
                    <a:pt x="3710" y="2805"/>
                    <a:pt x="3624" y="2773"/>
                    <a:pt x="3561" y="2710"/>
                  </a:cubicBezTo>
                  <a:cubicBezTo>
                    <a:pt x="3435" y="2616"/>
                    <a:pt x="3435" y="2363"/>
                    <a:pt x="3561" y="2237"/>
                  </a:cubicBezTo>
                  <a:cubicBezTo>
                    <a:pt x="3624" y="2190"/>
                    <a:pt x="3710" y="2167"/>
                    <a:pt x="3797" y="2167"/>
                  </a:cubicBezTo>
                  <a:close/>
                  <a:moveTo>
                    <a:pt x="2336" y="2639"/>
                  </a:moveTo>
                  <a:cubicBezTo>
                    <a:pt x="2426" y="2639"/>
                    <a:pt x="2521" y="2663"/>
                    <a:pt x="2584" y="2710"/>
                  </a:cubicBezTo>
                  <a:cubicBezTo>
                    <a:pt x="2679" y="2836"/>
                    <a:pt x="2679" y="3057"/>
                    <a:pt x="2584" y="3183"/>
                  </a:cubicBezTo>
                  <a:cubicBezTo>
                    <a:pt x="2521" y="3246"/>
                    <a:pt x="2426" y="3277"/>
                    <a:pt x="2336" y="3277"/>
                  </a:cubicBezTo>
                  <a:cubicBezTo>
                    <a:pt x="2245" y="3277"/>
                    <a:pt x="2159" y="3246"/>
                    <a:pt x="2111" y="3183"/>
                  </a:cubicBezTo>
                  <a:cubicBezTo>
                    <a:pt x="1985" y="3057"/>
                    <a:pt x="1985" y="2868"/>
                    <a:pt x="2111" y="2710"/>
                  </a:cubicBezTo>
                  <a:cubicBezTo>
                    <a:pt x="2159" y="2663"/>
                    <a:pt x="2245" y="2639"/>
                    <a:pt x="2336" y="2639"/>
                  </a:cubicBezTo>
                  <a:close/>
                  <a:moveTo>
                    <a:pt x="2931" y="1"/>
                  </a:moveTo>
                  <a:lnTo>
                    <a:pt x="599" y="2332"/>
                  </a:lnTo>
                  <a:cubicBezTo>
                    <a:pt x="221" y="2710"/>
                    <a:pt x="1" y="3214"/>
                    <a:pt x="1" y="3781"/>
                  </a:cubicBezTo>
                  <a:cubicBezTo>
                    <a:pt x="1" y="4317"/>
                    <a:pt x="221" y="4852"/>
                    <a:pt x="599" y="5230"/>
                  </a:cubicBezTo>
                  <a:cubicBezTo>
                    <a:pt x="1009" y="5608"/>
                    <a:pt x="1513" y="5829"/>
                    <a:pt x="2048" y="5829"/>
                  </a:cubicBezTo>
                  <a:cubicBezTo>
                    <a:pt x="2616" y="5829"/>
                    <a:pt x="3120" y="5640"/>
                    <a:pt x="3529" y="5230"/>
                  </a:cubicBezTo>
                  <a:lnTo>
                    <a:pt x="6743" y="2048"/>
                  </a:lnTo>
                  <a:cubicBezTo>
                    <a:pt x="6743" y="2017"/>
                    <a:pt x="6711" y="1954"/>
                    <a:pt x="6711" y="1922"/>
                  </a:cubicBezTo>
                  <a:cubicBezTo>
                    <a:pt x="6396" y="1418"/>
                    <a:pt x="5829" y="1103"/>
                    <a:pt x="5136" y="1103"/>
                  </a:cubicBezTo>
                  <a:lnTo>
                    <a:pt x="5104" y="1103"/>
                  </a:lnTo>
                  <a:cubicBezTo>
                    <a:pt x="5075" y="1104"/>
                    <a:pt x="5045" y="1105"/>
                    <a:pt x="5016" y="1105"/>
                  </a:cubicBezTo>
                  <a:cubicBezTo>
                    <a:pt x="4168" y="1105"/>
                    <a:pt x="3387" y="670"/>
                    <a:pt x="29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8" name="Google Shape;6260;p71">
              <a:extLst>
                <a:ext uri="{FF2B5EF4-FFF2-40B4-BE49-F238E27FC236}">
                  <a16:creationId xmlns:a16="http://schemas.microsoft.com/office/drawing/2014/main" id="{3A23CEDC-6CB5-3093-D672-E3A580569532}"/>
                </a:ext>
              </a:extLst>
            </p:cNvPr>
            <p:cNvSpPr/>
            <p:nvPr/>
          </p:nvSpPr>
          <p:spPr>
            <a:xfrm>
              <a:off x="-26893950" y="3226500"/>
              <a:ext cx="159125" cy="137850"/>
            </a:xfrm>
            <a:custGeom>
              <a:avLst/>
              <a:gdLst/>
              <a:ahLst/>
              <a:cxnLst/>
              <a:rect l="l" t="t" r="r" b="b"/>
              <a:pathLst>
                <a:path w="6365" h="5514" extrusionOk="0">
                  <a:moveTo>
                    <a:pt x="3403" y="0"/>
                  </a:moveTo>
                  <a:lnTo>
                    <a:pt x="2678" y="693"/>
                  </a:lnTo>
                  <a:lnTo>
                    <a:pt x="2300" y="1103"/>
                  </a:lnTo>
                  <a:lnTo>
                    <a:pt x="3056" y="1859"/>
                  </a:lnTo>
                  <a:cubicBezTo>
                    <a:pt x="3151" y="1953"/>
                    <a:pt x="3151" y="2205"/>
                    <a:pt x="3056" y="2331"/>
                  </a:cubicBezTo>
                  <a:cubicBezTo>
                    <a:pt x="2962" y="2394"/>
                    <a:pt x="2899" y="2426"/>
                    <a:pt x="2804" y="2426"/>
                  </a:cubicBezTo>
                  <a:cubicBezTo>
                    <a:pt x="2741" y="2426"/>
                    <a:pt x="2615" y="2394"/>
                    <a:pt x="2584" y="2331"/>
                  </a:cubicBezTo>
                  <a:lnTo>
                    <a:pt x="1827" y="1575"/>
                  </a:lnTo>
                  <a:lnTo>
                    <a:pt x="1355" y="2048"/>
                  </a:lnTo>
                  <a:lnTo>
                    <a:pt x="2111" y="2804"/>
                  </a:lnTo>
                  <a:cubicBezTo>
                    <a:pt x="2205" y="2898"/>
                    <a:pt x="2205" y="3150"/>
                    <a:pt x="2111" y="3277"/>
                  </a:cubicBezTo>
                  <a:cubicBezTo>
                    <a:pt x="2016" y="3340"/>
                    <a:pt x="1953" y="3371"/>
                    <a:pt x="1859" y="3371"/>
                  </a:cubicBezTo>
                  <a:cubicBezTo>
                    <a:pt x="1796" y="3371"/>
                    <a:pt x="1670" y="3340"/>
                    <a:pt x="1638" y="3277"/>
                  </a:cubicBezTo>
                  <a:lnTo>
                    <a:pt x="882" y="2520"/>
                  </a:lnTo>
                  <a:lnTo>
                    <a:pt x="0" y="3371"/>
                  </a:lnTo>
                  <a:cubicBezTo>
                    <a:pt x="0" y="3403"/>
                    <a:pt x="63" y="3466"/>
                    <a:pt x="63" y="3497"/>
                  </a:cubicBezTo>
                  <a:cubicBezTo>
                    <a:pt x="364" y="4068"/>
                    <a:pt x="894" y="4381"/>
                    <a:pt x="1490" y="4381"/>
                  </a:cubicBezTo>
                  <a:cubicBezTo>
                    <a:pt x="1518" y="4381"/>
                    <a:pt x="1547" y="4381"/>
                    <a:pt x="1575" y="4379"/>
                  </a:cubicBezTo>
                  <a:cubicBezTo>
                    <a:pt x="1890" y="4379"/>
                    <a:pt x="2174" y="4411"/>
                    <a:pt x="2458" y="4474"/>
                  </a:cubicBezTo>
                  <a:cubicBezTo>
                    <a:pt x="2993" y="4631"/>
                    <a:pt x="3529" y="5009"/>
                    <a:pt x="3781" y="5513"/>
                  </a:cubicBezTo>
                  <a:lnTo>
                    <a:pt x="6364" y="2961"/>
                  </a:lnTo>
                  <a:lnTo>
                    <a:pt x="340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799" name="Google Shape;6261;p71">
            <a:extLst>
              <a:ext uri="{FF2B5EF4-FFF2-40B4-BE49-F238E27FC236}">
                <a16:creationId xmlns:a16="http://schemas.microsoft.com/office/drawing/2014/main" id="{35D229CA-6886-EC32-3E82-2D5F35C5875A}"/>
              </a:ext>
            </a:extLst>
          </p:cNvPr>
          <p:cNvSpPr/>
          <p:nvPr/>
        </p:nvSpPr>
        <p:spPr>
          <a:xfrm>
            <a:off x="8880597" y="2652119"/>
            <a:ext cx="412865" cy="469213"/>
          </a:xfrm>
          <a:custGeom>
            <a:avLst/>
            <a:gdLst/>
            <a:ahLst/>
            <a:cxnLst/>
            <a:rect l="l" t="t" r="r" b="b"/>
            <a:pathLst>
              <a:path w="10397" h="11816" extrusionOk="0">
                <a:moveTo>
                  <a:pt x="6939" y="1373"/>
                </a:moveTo>
                <a:cubicBezTo>
                  <a:pt x="7177" y="1373"/>
                  <a:pt x="7419" y="1418"/>
                  <a:pt x="7656" y="1513"/>
                </a:cubicBezTo>
                <a:cubicBezTo>
                  <a:pt x="8255" y="1734"/>
                  <a:pt x="8696" y="2206"/>
                  <a:pt x="8853" y="2836"/>
                </a:cubicBezTo>
                <a:cubicBezTo>
                  <a:pt x="8916" y="3435"/>
                  <a:pt x="8822" y="4065"/>
                  <a:pt x="8412" y="4538"/>
                </a:cubicBezTo>
                <a:cubicBezTo>
                  <a:pt x="8349" y="4601"/>
                  <a:pt x="8255" y="4664"/>
                  <a:pt x="8129" y="4664"/>
                </a:cubicBezTo>
                <a:cubicBezTo>
                  <a:pt x="8066" y="4664"/>
                  <a:pt x="7971" y="4601"/>
                  <a:pt x="7939" y="4569"/>
                </a:cubicBezTo>
                <a:cubicBezTo>
                  <a:pt x="7782" y="4443"/>
                  <a:pt x="7782" y="4223"/>
                  <a:pt x="7908" y="4097"/>
                </a:cubicBezTo>
                <a:cubicBezTo>
                  <a:pt x="8129" y="3782"/>
                  <a:pt x="8223" y="3403"/>
                  <a:pt x="8129" y="2962"/>
                </a:cubicBezTo>
                <a:cubicBezTo>
                  <a:pt x="8066" y="2553"/>
                  <a:pt x="7750" y="2238"/>
                  <a:pt x="7404" y="2143"/>
                </a:cubicBezTo>
                <a:cubicBezTo>
                  <a:pt x="7254" y="2086"/>
                  <a:pt x="7095" y="2057"/>
                  <a:pt x="6939" y="2057"/>
                </a:cubicBezTo>
                <a:cubicBezTo>
                  <a:pt x="6669" y="2057"/>
                  <a:pt x="6406" y="2141"/>
                  <a:pt x="6207" y="2301"/>
                </a:cubicBezTo>
                <a:cubicBezTo>
                  <a:pt x="6148" y="2336"/>
                  <a:pt x="6084" y="2354"/>
                  <a:pt x="6021" y="2354"/>
                </a:cubicBezTo>
                <a:cubicBezTo>
                  <a:pt x="5916" y="2354"/>
                  <a:pt x="5813" y="2305"/>
                  <a:pt x="5734" y="2206"/>
                </a:cubicBezTo>
                <a:cubicBezTo>
                  <a:pt x="5608" y="2049"/>
                  <a:pt x="5671" y="1860"/>
                  <a:pt x="5829" y="1734"/>
                </a:cubicBezTo>
                <a:cubicBezTo>
                  <a:pt x="6163" y="1498"/>
                  <a:pt x="6545" y="1373"/>
                  <a:pt x="6939" y="1373"/>
                </a:cubicBezTo>
                <a:close/>
                <a:moveTo>
                  <a:pt x="3466" y="1"/>
                </a:moveTo>
                <a:cubicBezTo>
                  <a:pt x="3182" y="1"/>
                  <a:pt x="2899" y="32"/>
                  <a:pt x="2678" y="95"/>
                </a:cubicBezTo>
                <a:cubicBezTo>
                  <a:pt x="1481" y="348"/>
                  <a:pt x="504" y="1293"/>
                  <a:pt x="221" y="2490"/>
                </a:cubicBezTo>
                <a:cubicBezTo>
                  <a:pt x="0" y="3498"/>
                  <a:pt x="189" y="4569"/>
                  <a:pt x="851" y="5388"/>
                </a:cubicBezTo>
                <a:cubicBezTo>
                  <a:pt x="1292" y="5955"/>
                  <a:pt x="1512" y="6711"/>
                  <a:pt x="1512" y="7499"/>
                </a:cubicBezTo>
                <a:lnTo>
                  <a:pt x="1512" y="10209"/>
                </a:lnTo>
                <a:cubicBezTo>
                  <a:pt x="1512" y="11122"/>
                  <a:pt x="2237" y="11815"/>
                  <a:pt x="3151" y="11815"/>
                </a:cubicBezTo>
                <a:cubicBezTo>
                  <a:pt x="4033" y="11815"/>
                  <a:pt x="4757" y="11122"/>
                  <a:pt x="4757" y="10209"/>
                </a:cubicBezTo>
                <a:lnTo>
                  <a:pt x="4757" y="8539"/>
                </a:lnTo>
                <a:cubicBezTo>
                  <a:pt x="4757" y="8318"/>
                  <a:pt x="4947" y="8066"/>
                  <a:pt x="5230" y="8066"/>
                </a:cubicBezTo>
                <a:cubicBezTo>
                  <a:pt x="5451" y="8066"/>
                  <a:pt x="5703" y="8287"/>
                  <a:pt x="5703" y="8539"/>
                </a:cubicBezTo>
                <a:lnTo>
                  <a:pt x="5703" y="10209"/>
                </a:lnTo>
                <a:cubicBezTo>
                  <a:pt x="5703" y="11122"/>
                  <a:pt x="6396" y="11815"/>
                  <a:pt x="7309" y="11815"/>
                </a:cubicBezTo>
                <a:cubicBezTo>
                  <a:pt x="8223" y="11815"/>
                  <a:pt x="8916" y="11122"/>
                  <a:pt x="8916" y="10209"/>
                </a:cubicBezTo>
                <a:lnTo>
                  <a:pt x="8916" y="7499"/>
                </a:lnTo>
                <a:cubicBezTo>
                  <a:pt x="8916" y="6711"/>
                  <a:pt x="9168" y="5955"/>
                  <a:pt x="9609" y="5388"/>
                </a:cubicBezTo>
                <a:cubicBezTo>
                  <a:pt x="10145" y="4569"/>
                  <a:pt x="10397" y="3498"/>
                  <a:pt x="10145" y="2490"/>
                </a:cubicBezTo>
                <a:cubicBezTo>
                  <a:pt x="9893" y="1293"/>
                  <a:pt x="8885" y="348"/>
                  <a:pt x="7719" y="95"/>
                </a:cubicBezTo>
                <a:cubicBezTo>
                  <a:pt x="7435" y="1"/>
                  <a:pt x="7152" y="1"/>
                  <a:pt x="6931" y="1"/>
                </a:cubicBezTo>
                <a:cubicBezTo>
                  <a:pt x="6333" y="1"/>
                  <a:pt x="5703" y="158"/>
                  <a:pt x="5199" y="474"/>
                </a:cubicBezTo>
                <a:cubicBezTo>
                  <a:pt x="4663" y="158"/>
                  <a:pt x="4033" y="1"/>
                  <a:pt x="3466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800" name="Google Shape;6262;p71">
            <a:extLst>
              <a:ext uri="{FF2B5EF4-FFF2-40B4-BE49-F238E27FC236}">
                <a16:creationId xmlns:a16="http://schemas.microsoft.com/office/drawing/2014/main" id="{FB5953B9-3650-8FB4-72D4-FE210F164611}"/>
              </a:ext>
            </a:extLst>
          </p:cNvPr>
          <p:cNvGrpSpPr/>
          <p:nvPr/>
        </p:nvGrpSpPr>
        <p:grpSpPr>
          <a:xfrm>
            <a:off x="8851143" y="3294140"/>
            <a:ext cx="470404" cy="385385"/>
            <a:chOff x="-26981375" y="3951875"/>
            <a:chExt cx="296150" cy="242625"/>
          </a:xfrm>
          <a:solidFill>
            <a:schemeClr val="tx1"/>
          </a:solidFill>
        </p:grpSpPr>
        <p:sp>
          <p:nvSpPr>
            <p:cNvPr id="801" name="Google Shape;6263;p71">
              <a:extLst>
                <a:ext uri="{FF2B5EF4-FFF2-40B4-BE49-F238E27FC236}">
                  <a16:creationId xmlns:a16="http://schemas.microsoft.com/office/drawing/2014/main" id="{FD633195-17A6-060B-7F23-A1049C90CE4F}"/>
                </a:ext>
              </a:extLst>
            </p:cNvPr>
            <p:cNvSpPr/>
            <p:nvPr/>
          </p:nvSpPr>
          <p:spPr>
            <a:xfrm>
              <a:off x="-26978225" y="3951875"/>
              <a:ext cx="173300" cy="155975"/>
            </a:xfrm>
            <a:custGeom>
              <a:avLst/>
              <a:gdLst/>
              <a:ahLst/>
              <a:cxnLst/>
              <a:rect l="l" t="t" r="r" b="b"/>
              <a:pathLst>
                <a:path w="6932" h="6239" extrusionOk="0">
                  <a:moveTo>
                    <a:pt x="3340" y="2364"/>
                  </a:moveTo>
                  <a:cubicBezTo>
                    <a:pt x="3529" y="2364"/>
                    <a:pt x="3686" y="2521"/>
                    <a:pt x="3686" y="2710"/>
                  </a:cubicBezTo>
                  <a:lnTo>
                    <a:pt x="3686" y="3435"/>
                  </a:lnTo>
                  <a:lnTo>
                    <a:pt x="4411" y="3435"/>
                  </a:lnTo>
                  <a:cubicBezTo>
                    <a:pt x="4600" y="3435"/>
                    <a:pt x="4757" y="3592"/>
                    <a:pt x="4757" y="3782"/>
                  </a:cubicBezTo>
                  <a:cubicBezTo>
                    <a:pt x="4757" y="3971"/>
                    <a:pt x="4600" y="4128"/>
                    <a:pt x="4411" y="4128"/>
                  </a:cubicBezTo>
                  <a:lnTo>
                    <a:pt x="3686" y="4128"/>
                  </a:lnTo>
                  <a:lnTo>
                    <a:pt x="3686" y="4853"/>
                  </a:lnTo>
                  <a:cubicBezTo>
                    <a:pt x="3686" y="5042"/>
                    <a:pt x="3529" y="5199"/>
                    <a:pt x="3340" y="5199"/>
                  </a:cubicBezTo>
                  <a:cubicBezTo>
                    <a:pt x="3151" y="5199"/>
                    <a:pt x="2993" y="5042"/>
                    <a:pt x="2993" y="4853"/>
                  </a:cubicBezTo>
                  <a:lnTo>
                    <a:pt x="2993" y="4128"/>
                  </a:lnTo>
                  <a:lnTo>
                    <a:pt x="2268" y="4128"/>
                  </a:lnTo>
                  <a:cubicBezTo>
                    <a:pt x="2079" y="4128"/>
                    <a:pt x="1922" y="3971"/>
                    <a:pt x="1922" y="3782"/>
                  </a:cubicBezTo>
                  <a:cubicBezTo>
                    <a:pt x="1922" y="3592"/>
                    <a:pt x="2079" y="3435"/>
                    <a:pt x="2268" y="3435"/>
                  </a:cubicBezTo>
                  <a:lnTo>
                    <a:pt x="2993" y="3435"/>
                  </a:lnTo>
                  <a:lnTo>
                    <a:pt x="2993" y="2710"/>
                  </a:lnTo>
                  <a:cubicBezTo>
                    <a:pt x="2993" y="2521"/>
                    <a:pt x="3151" y="2364"/>
                    <a:pt x="3340" y="2364"/>
                  </a:cubicBezTo>
                  <a:close/>
                  <a:moveTo>
                    <a:pt x="3434" y="1"/>
                  </a:moveTo>
                  <a:cubicBezTo>
                    <a:pt x="2836" y="1"/>
                    <a:pt x="2394" y="474"/>
                    <a:pt x="2394" y="1041"/>
                  </a:cubicBezTo>
                  <a:lnTo>
                    <a:pt x="2394" y="1387"/>
                  </a:lnTo>
                  <a:lnTo>
                    <a:pt x="1008" y="1387"/>
                  </a:lnTo>
                  <a:cubicBezTo>
                    <a:pt x="441" y="1387"/>
                    <a:pt x="0" y="1860"/>
                    <a:pt x="0" y="2395"/>
                  </a:cubicBezTo>
                  <a:lnTo>
                    <a:pt x="0" y="6239"/>
                  </a:lnTo>
                  <a:lnTo>
                    <a:pt x="6931" y="6239"/>
                  </a:lnTo>
                  <a:lnTo>
                    <a:pt x="6931" y="2395"/>
                  </a:lnTo>
                  <a:lnTo>
                    <a:pt x="6837" y="2395"/>
                  </a:lnTo>
                  <a:cubicBezTo>
                    <a:pt x="6837" y="1828"/>
                    <a:pt x="6364" y="1387"/>
                    <a:pt x="5829" y="1387"/>
                  </a:cubicBezTo>
                  <a:lnTo>
                    <a:pt x="4442" y="1387"/>
                  </a:lnTo>
                  <a:lnTo>
                    <a:pt x="4442" y="1041"/>
                  </a:lnTo>
                  <a:cubicBezTo>
                    <a:pt x="4442" y="442"/>
                    <a:pt x="3970" y="1"/>
                    <a:pt x="34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2" name="Google Shape;6264;p71">
              <a:extLst>
                <a:ext uri="{FF2B5EF4-FFF2-40B4-BE49-F238E27FC236}">
                  <a16:creationId xmlns:a16="http://schemas.microsoft.com/office/drawing/2014/main" id="{82E64B8F-9ECE-1E0C-EFED-B82C740A4035}"/>
                </a:ext>
              </a:extLst>
            </p:cNvPr>
            <p:cNvSpPr/>
            <p:nvPr/>
          </p:nvSpPr>
          <p:spPr>
            <a:xfrm>
              <a:off x="-26981375" y="4124375"/>
              <a:ext cx="174075" cy="70125"/>
            </a:xfrm>
            <a:custGeom>
              <a:avLst/>
              <a:gdLst/>
              <a:ahLst/>
              <a:cxnLst/>
              <a:rect l="l" t="t" r="r" b="b"/>
              <a:pathLst>
                <a:path w="6963" h="2805" extrusionOk="0">
                  <a:moveTo>
                    <a:pt x="2457" y="1418"/>
                  </a:moveTo>
                  <a:cubicBezTo>
                    <a:pt x="2647" y="1418"/>
                    <a:pt x="2804" y="1576"/>
                    <a:pt x="2804" y="1765"/>
                  </a:cubicBezTo>
                  <a:cubicBezTo>
                    <a:pt x="2804" y="1954"/>
                    <a:pt x="2647" y="2111"/>
                    <a:pt x="2457" y="2111"/>
                  </a:cubicBezTo>
                  <a:cubicBezTo>
                    <a:pt x="2237" y="2111"/>
                    <a:pt x="2079" y="1954"/>
                    <a:pt x="2079" y="1765"/>
                  </a:cubicBezTo>
                  <a:cubicBezTo>
                    <a:pt x="2079" y="1576"/>
                    <a:pt x="2237" y="1418"/>
                    <a:pt x="2457" y="1418"/>
                  </a:cubicBezTo>
                  <a:close/>
                  <a:moveTo>
                    <a:pt x="32" y="0"/>
                  </a:moveTo>
                  <a:lnTo>
                    <a:pt x="32" y="1009"/>
                  </a:lnTo>
                  <a:cubicBezTo>
                    <a:pt x="0" y="1607"/>
                    <a:pt x="473" y="2080"/>
                    <a:pt x="1071" y="2080"/>
                  </a:cubicBezTo>
                  <a:lnTo>
                    <a:pt x="1449" y="2080"/>
                  </a:lnTo>
                  <a:cubicBezTo>
                    <a:pt x="1607" y="2489"/>
                    <a:pt x="1985" y="2804"/>
                    <a:pt x="2457" y="2804"/>
                  </a:cubicBezTo>
                  <a:cubicBezTo>
                    <a:pt x="2867" y="2804"/>
                    <a:pt x="3277" y="2521"/>
                    <a:pt x="3434" y="2080"/>
                  </a:cubicBezTo>
                  <a:lnTo>
                    <a:pt x="6963" y="2080"/>
                  </a:lnTo>
                  <a:lnTo>
                    <a:pt x="696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3" name="Google Shape;6265;p71">
              <a:extLst>
                <a:ext uri="{FF2B5EF4-FFF2-40B4-BE49-F238E27FC236}">
                  <a16:creationId xmlns:a16="http://schemas.microsoft.com/office/drawing/2014/main" id="{93F7839C-D03D-0375-D9D5-91CBA12D7DB8}"/>
                </a:ext>
              </a:extLst>
            </p:cNvPr>
            <p:cNvSpPr/>
            <p:nvPr/>
          </p:nvSpPr>
          <p:spPr>
            <a:xfrm>
              <a:off x="-26790000" y="4002300"/>
              <a:ext cx="104775" cy="192200"/>
            </a:xfrm>
            <a:custGeom>
              <a:avLst/>
              <a:gdLst/>
              <a:ahLst/>
              <a:cxnLst/>
              <a:rect l="l" t="t" r="r" b="b"/>
              <a:pathLst>
                <a:path w="4191" h="7688" extrusionOk="0">
                  <a:moveTo>
                    <a:pt x="1513" y="693"/>
                  </a:moveTo>
                  <a:cubicBezTo>
                    <a:pt x="1954" y="693"/>
                    <a:pt x="2364" y="977"/>
                    <a:pt x="2521" y="1386"/>
                  </a:cubicBezTo>
                  <a:lnTo>
                    <a:pt x="3372" y="3497"/>
                  </a:lnTo>
                  <a:lnTo>
                    <a:pt x="1765" y="3497"/>
                  </a:lnTo>
                  <a:cubicBezTo>
                    <a:pt x="1576" y="3497"/>
                    <a:pt x="1419" y="3340"/>
                    <a:pt x="1419" y="3151"/>
                  </a:cubicBezTo>
                  <a:lnTo>
                    <a:pt x="1419" y="693"/>
                  </a:lnTo>
                  <a:close/>
                  <a:moveTo>
                    <a:pt x="1765" y="6270"/>
                  </a:moveTo>
                  <a:cubicBezTo>
                    <a:pt x="1954" y="6270"/>
                    <a:pt x="2112" y="6427"/>
                    <a:pt x="2112" y="6616"/>
                  </a:cubicBezTo>
                  <a:cubicBezTo>
                    <a:pt x="2112" y="6805"/>
                    <a:pt x="1954" y="6963"/>
                    <a:pt x="1765" y="6963"/>
                  </a:cubicBezTo>
                  <a:cubicBezTo>
                    <a:pt x="1576" y="6963"/>
                    <a:pt x="1419" y="6805"/>
                    <a:pt x="1419" y="6616"/>
                  </a:cubicBezTo>
                  <a:cubicBezTo>
                    <a:pt x="1419" y="6427"/>
                    <a:pt x="1576" y="6270"/>
                    <a:pt x="1765" y="6270"/>
                  </a:cubicBezTo>
                  <a:close/>
                  <a:moveTo>
                    <a:pt x="1" y="0"/>
                  </a:moveTo>
                  <a:lnTo>
                    <a:pt x="1" y="6963"/>
                  </a:lnTo>
                  <a:lnTo>
                    <a:pt x="788" y="6963"/>
                  </a:lnTo>
                  <a:cubicBezTo>
                    <a:pt x="946" y="7372"/>
                    <a:pt x="1293" y="7687"/>
                    <a:pt x="1765" y="7687"/>
                  </a:cubicBezTo>
                  <a:cubicBezTo>
                    <a:pt x="2206" y="7687"/>
                    <a:pt x="2584" y="7404"/>
                    <a:pt x="2742" y="6963"/>
                  </a:cubicBezTo>
                  <a:lnTo>
                    <a:pt x="3151" y="6963"/>
                  </a:lnTo>
                  <a:cubicBezTo>
                    <a:pt x="3718" y="6963"/>
                    <a:pt x="4159" y="6490"/>
                    <a:pt x="4159" y="5955"/>
                  </a:cubicBezTo>
                  <a:lnTo>
                    <a:pt x="4159" y="5577"/>
                  </a:lnTo>
                  <a:lnTo>
                    <a:pt x="3151" y="5577"/>
                  </a:lnTo>
                  <a:cubicBezTo>
                    <a:pt x="2931" y="5577"/>
                    <a:pt x="2773" y="5419"/>
                    <a:pt x="2773" y="5230"/>
                  </a:cubicBezTo>
                  <a:cubicBezTo>
                    <a:pt x="2773" y="5041"/>
                    <a:pt x="2994" y="4883"/>
                    <a:pt x="3183" y="4883"/>
                  </a:cubicBezTo>
                  <a:lnTo>
                    <a:pt x="4191" y="4883"/>
                  </a:lnTo>
                  <a:lnTo>
                    <a:pt x="4191" y="4096"/>
                  </a:lnTo>
                  <a:cubicBezTo>
                    <a:pt x="4191" y="3970"/>
                    <a:pt x="4159" y="3812"/>
                    <a:pt x="4159" y="3686"/>
                  </a:cubicBezTo>
                  <a:cubicBezTo>
                    <a:pt x="4096" y="3466"/>
                    <a:pt x="3246" y="1386"/>
                    <a:pt x="3151" y="1103"/>
                  </a:cubicBezTo>
                  <a:cubicBezTo>
                    <a:pt x="2868" y="410"/>
                    <a:pt x="2238" y="0"/>
                    <a:pt x="15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04" name="Google Shape;6266;p71">
            <a:extLst>
              <a:ext uri="{FF2B5EF4-FFF2-40B4-BE49-F238E27FC236}">
                <a16:creationId xmlns:a16="http://schemas.microsoft.com/office/drawing/2014/main" id="{FC6C3221-C085-F6F8-75A0-746DF615F3D0}"/>
              </a:ext>
            </a:extLst>
          </p:cNvPr>
          <p:cNvGrpSpPr/>
          <p:nvPr/>
        </p:nvGrpSpPr>
        <p:grpSpPr>
          <a:xfrm>
            <a:off x="7071199" y="3890927"/>
            <a:ext cx="469213" cy="472947"/>
            <a:chOff x="-25094250" y="3176075"/>
            <a:chExt cx="295400" cy="297750"/>
          </a:xfrm>
          <a:solidFill>
            <a:schemeClr val="tx1"/>
          </a:solidFill>
        </p:grpSpPr>
        <p:sp>
          <p:nvSpPr>
            <p:cNvPr id="805" name="Google Shape;6267;p71">
              <a:extLst>
                <a:ext uri="{FF2B5EF4-FFF2-40B4-BE49-F238E27FC236}">
                  <a16:creationId xmlns:a16="http://schemas.microsoft.com/office/drawing/2014/main" id="{C221837C-4F2F-C7C7-2226-26BD7ABF6A4E}"/>
                </a:ext>
              </a:extLst>
            </p:cNvPr>
            <p:cNvSpPr/>
            <p:nvPr/>
          </p:nvSpPr>
          <p:spPr>
            <a:xfrm>
              <a:off x="-24989225" y="3176075"/>
              <a:ext cx="87200" cy="122500"/>
            </a:xfrm>
            <a:custGeom>
              <a:avLst/>
              <a:gdLst/>
              <a:ahLst/>
              <a:cxnLst/>
              <a:rect l="l" t="t" r="r" b="b"/>
              <a:pathLst>
                <a:path w="3488" h="4900" extrusionOk="0">
                  <a:moveTo>
                    <a:pt x="1408" y="1"/>
                  </a:moveTo>
                  <a:lnTo>
                    <a:pt x="1408" y="1922"/>
                  </a:lnTo>
                  <a:cubicBezTo>
                    <a:pt x="1408" y="2647"/>
                    <a:pt x="998" y="3277"/>
                    <a:pt x="463" y="3561"/>
                  </a:cubicBezTo>
                  <a:cubicBezTo>
                    <a:pt x="211" y="3655"/>
                    <a:pt x="53" y="3907"/>
                    <a:pt x="22" y="4128"/>
                  </a:cubicBezTo>
                  <a:cubicBezTo>
                    <a:pt x="1" y="4609"/>
                    <a:pt x="369" y="4896"/>
                    <a:pt x="738" y="4896"/>
                  </a:cubicBezTo>
                  <a:cubicBezTo>
                    <a:pt x="925" y="4896"/>
                    <a:pt x="1113" y="4822"/>
                    <a:pt x="1250" y="4663"/>
                  </a:cubicBezTo>
                  <a:cubicBezTo>
                    <a:pt x="1361" y="4506"/>
                    <a:pt x="1557" y="4427"/>
                    <a:pt x="1754" y="4427"/>
                  </a:cubicBezTo>
                  <a:cubicBezTo>
                    <a:pt x="1951" y="4427"/>
                    <a:pt x="2148" y="4506"/>
                    <a:pt x="2258" y="4663"/>
                  </a:cubicBezTo>
                  <a:cubicBezTo>
                    <a:pt x="2411" y="4826"/>
                    <a:pt x="2604" y="4899"/>
                    <a:pt x="2792" y="4899"/>
                  </a:cubicBezTo>
                  <a:cubicBezTo>
                    <a:pt x="3149" y="4899"/>
                    <a:pt x="3487" y="4635"/>
                    <a:pt x="3487" y="4222"/>
                  </a:cubicBezTo>
                  <a:cubicBezTo>
                    <a:pt x="3487" y="3939"/>
                    <a:pt x="3330" y="3718"/>
                    <a:pt x="3109" y="3592"/>
                  </a:cubicBezTo>
                  <a:cubicBezTo>
                    <a:pt x="2479" y="3277"/>
                    <a:pt x="2101" y="2710"/>
                    <a:pt x="2101" y="2143"/>
                  </a:cubicBezTo>
                  <a:lnTo>
                    <a:pt x="2101" y="32"/>
                  </a:lnTo>
                  <a:cubicBezTo>
                    <a:pt x="2006" y="32"/>
                    <a:pt x="1880" y="1"/>
                    <a:pt x="17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6" name="Google Shape;6268;p71">
              <a:extLst>
                <a:ext uri="{FF2B5EF4-FFF2-40B4-BE49-F238E27FC236}">
                  <a16:creationId xmlns:a16="http://schemas.microsoft.com/office/drawing/2014/main" id="{09D66DAA-812B-17DF-553D-ECB8A28EBC5A}"/>
                </a:ext>
              </a:extLst>
            </p:cNvPr>
            <p:cNvSpPr/>
            <p:nvPr/>
          </p:nvSpPr>
          <p:spPr>
            <a:xfrm>
              <a:off x="-25094250" y="3179225"/>
              <a:ext cx="295400" cy="291450"/>
            </a:xfrm>
            <a:custGeom>
              <a:avLst/>
              <a:gdLst/>
              <a:ahLst/>
              <a:cxnLst/>
              <a:rect l="l" t="t" r="r" b="b"/>
              <a:pathLst>
                <a:path w="11816" h="11658" extrusionOk="0">
                  <a:moveTo>
                    <a:pt x="4884" y="1"/>
                  </a:moveTo>
                  <a:cubicBezTo>
                    <a:pt x="2143" y="505"/>
                    <a:pt x="1" y="2899"/>
                    <a:pt x="1" y="5829"/>
                  </a:cubicBezTo>
                  <a:cubicBezTo>
                    <a:pt x="1" y="8696"/>
                    <a:pt x="2143" y="11153"/>
                    <a:pt x="4884" y="11657"/>
                  </a:cubicBezTo>
                  <a:lnTo>
                    <a:pt x="4884" y="9799"/>
                  </a:lnTo>
                  <a:cubicBezTo>
                    <a:pt x="4884" y="9358"/>
                    <a:pt x="4664" y="8980"/>
                    <a:pt x="4349" y="8822"/>
                  </a:cubicBezTo>
                  <a:cubicBezTo>
                    <a:pt x="3876" y="8633"/>
                    <a:pt x="3561" y="8160"/>
                    <a:pt x="3530" y="7625"/>
                  </a:cubicBezTo>
                  <a:cubicBezTo>
                    <a:pt x="3446" y="6731"/>
                    <a:pt x="4186" y="6180"/>
                    <a:pt x="4925" y="6180"/>
                  </a:cubicBezTo>
                  <a:cubicBezTo>
                    <a:pt x="5306" y="6180"/>
                    <a:pt x="5687" y="6327"/>
                    <a:pt x="5955" y="6648"/>
                  </a:cubicBezTo>
                  <a:cubicBezTo>
                    <a:pt x="6188" y="6316"/>
                    <a:pt x="6553" y="6163"/>
                    <a:pt x="6929" y="6163"/>
                  </a:cubicBezTo>
                  <a:cubicBezTo>
                    <a:pt x="7621" y="6163"/>
                    <a:pt x="8350" y="6684"/>
                    <a:pt x="8350" y="7562"/>
                  </a:cubicBezTo>
                  <a:cubicBezTo>
                    <a:pt x="8350" y="8066"/>
                    <a:pt x="8035" y="8570"/>
                    <a:pt x="7562" y="8822"/>
                  </a:cubicBezTo>
                  <a:cubicBezTo>
                    <a:pt x="7184" y="9011"/>
                    <a:pt x="6995" y="9326"/>
                    <a:pt x="6995" y="9641"/>
                  </a:cubicBezTo>
                  <a:lnTo>
                    <a:pt x="6995" y="11657"/>
                  </a:lnTo>
                  <a:cubicBezTo>
                    <a:pt x="9736" y="11153"/>
                    <a:pt x="11815" y="8728"/>
                    <a:pt x="11815" y="5829"/>
                  </a:cubicBezTo>
                  <a:cubicBezTo>
                    <a:pt x="11815" y="2899"/>
                    <a:pt x="9736" y="505"/>
                    <a:pt x="6995" y="1"/>
                  </a:cubicBezTo>
                  <a:lnTo>
                    <a:pt x="6995" y="2017"/>
                  </a:lnTo>
                  <a:cubicBezTo>
                    <a:pt x="6995" y="2364"/>
                    <a:pt x="7216" y="2679"/>
                    <a:pt x="7562" y="2836"/>
                  </a:cubicBezTo>
                  <a:cubicBezTo>
                    <a:pt x="8035" y="3057"/>
                    <a:pt x="8350" y="3529"/>
                    <a:pt x="8350" y="4096"/>
                  </a:cubicBezTo>
                  <a:cubicBezTo>
                    <a:pt x="8350" y="4945"/>
                    <a:pt x="7656" y="5495"/>
                    <a:pt x="6948" y="5495"/>
                  </a:cubicBezTo>
                  <a:cubicBezTo>
                    <a:pt x="6578" y="5495"/>
                    <a:pt x="6205" y="5345"/>
                    <a:pt x="5924" y="5010"/>
                  </a:cubicBezTo>
                  <a:cubicBezTo>
                    <a:pt x="5691" y="5321"/>
                    <a:pt x="5310" y="5471"/>
                    <a:pt x="4919" y="5471"/>
                  </a:cubicBezTo>
                  <a:cubicBezTo>
                    <a:pt x="4200" y="5471"/>
                    <a:pt x="3448" y="4961"/>
                    <a:pt x="3530" y="4002"/>
                  </a:cubicBezTo>
                  <a:cubicBezTo>
                    <a:pt x="3561" y="3498"/>
                    <a:pt x="3876" y="3057"/>
                    <a:pt x="4349" y="2836"/>
                  </a:cubicBezTo>
                  <a:cubicBezTo>
                    <a:pt x="4664" y="2679"/>
                    <a:pt x="4884" y="2269"/>
                    <a:pt x="4884" y="1859"/>
                  </a:cubicBezTo>
                  <a:lnTo>
                    <a:pt x="488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7" name="Google Shape;6269;p71">
              <a:extLst>
                <a:ext uri="{FF2B5EF4-FFF2-40B4-BE49-F238E27FC236}">
                  <a16:creationId xmlns:a16="http://schemas.microsoft.com/office/drawing/2014/main" id="{F4521ABC-F806-1B5B-1259-185F4AAF7708}"/>
                </a:ext>
              </a:extLst>
            </p:cNvPr>
            <p:cNvSpPr/>
            <p:nvPr/>
          </p:nvSpPr>
          <p:spPr>
            <a:xfrm>
              <a:off x="-24989225" y="3350975"/>
              <a:ext cx="87200" cy="122850"/>
            </a:xfrm>
            <a:custGeom>
              <a:avLst/>
              <a:gdLst/>
              <a:ahLst/>
              <a:cxnLst/>
              <a:rect l="l" t="t" r="r" b="b"/>
              <a:pathLst>
                <a:path w="3488" h="4914" extrusionOk="0">
                  <a:moveTo>
                    <a:pt x="2777" y="1"/>
                  </a:moveTo>
                  <a:cubicBezTo>
                    <a:pt x="2589" y="1"/>
                    <a:pt x="2399" y="77"/>
                    <a:pt x="2258" y="251"/>
                  </a:cubicBezTo>
                  <a:cubicBezTo>
                    <a:pt x="2148" y="408"/>
                    <a:pt x="1951" y="487"/>
                    <a:pt x="1754" y="487"/>
                  </a:cubicBezTo>
                  <a:cubicBezTo>
                    <a:pt x="1557" y="487"/>
                    <a:pt x="1361" y="408"/>
                    <a:pt x="1250" y="251"/>
                  </a:cubicBezTo>
                  <a:cubicBezTo>
                    <a:pt x="1122" y="91"/>
                    <a:pt x="936" y="17"/>
                    <a:pt x="748" y="17"/>
                  </a:cubicBezTo>
                  <a:cubicBezTo>
                    <a:pt x="379" y="17"/>
                    <a:pt x="1" y="297"/>
                    <a:pt x="22" y="755"/>
                  </a:cubicBezTo>
                  <a:cubicBezTo>
                    <a:pt x="22" y="1007"/>
                    <a:pt x="242" y="1227"/>
                    <a:pt x="463" y="1353"/>
                  </a:cubicBezTo>
                  <a:cubicBezTo>
                    <a:pt x="1061" y="1637"/>
                    <a:pt x="1408" y="2267"/>
                    <a:pt x="1408" y="2960"/>
                  </a:cubicBezTo>
                  <a:lnTo>
                    <a:pt x="1408" y="4914"/>
                  </a:lnTo>
                  <a:cubicBezTo>
                    <a:pt x="1534" y="4851"/>
                    <a:pt x="1660" y="4851"/>
                    <a:pt x="1754" y="4851"/>
                  </a:cubicBezTo>
                  <a:lnTo>
                    <a:pt x="2101" y="4851"/>
                  </a:lnTo>
                  <a:lnTo>
                    <a:pt x="2101" y="2771"/>
                  </a:lnTo>
                  <a:cubicBezTo>
                    <a:pt x="2101" y="2141"/>
                    <a:pt x="2479" y="1606"/>
                    <a:pt x="3109" y="1322"/>
                  </a:cubicBezTo>
                  <a:cubicBezTo>
                    <a:pt x="3330" y="1196"/>
                    <a:pt x="3487" y="975"/>
                    <a:pt x="3487" y="692"/>
                  </a:cubicBezTo>
                  <a:cubicBezTo>
                    <a:pt x="3487" y="279"/>
                    <a:pt x="3135" y="1"/>
                    <a:pt x="27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08" name="Google Shape;6270;p71">
            <a:extLst>
              <a:ext uri="{FF2B5EF4-FFF2-40B4-BE49-F238E27FC236}">
                <a16:creationId xmlns:a16="http://schemas.microsoft.com/office/drawing/2014/main" id="{7D8A3C68-AC5D-D5BB-436D-DB0E300FDA52}"/>
              </a:ext>
            </a:extLst>
          </p:cNvPr>
          <p:cNvGrpSpPr/>
          <p:nvPr/>
        </p:nvGrpSpPr>
        <p:grpSpPr>
          <a:xfrm>
            <a:off x="7071199" y="4531408"/>
            <a:ext cx="469213" cy="469173"/>
            <a:chOff x="-25094250" y="3547050"/>
            <a:chExt cx="295400" cy="295375"/>
          </a:xfrm>
          <a:solidFill>
            <a:schemeClr val="tx1"/>
          </a:solidFill>
        </p:grpSpPr>
        <p:sp>
          <p:nvSpPr>
            <p:cNvPr id="809" name="Google Shape;6271;p71">
              <a:extLst>
                <a:ext uri="{FF2B5EF4-FFF2-40B4-BE49-F238E27FC236}">
                  <a16:creationId xmlns:a16="http://schemas.microsoft.com/office/drawing/2014/main" id="{7A7D1FE0-038B-A189-10F0-7E6A2E58775B}"/>
                </a:ext>
              </a:extLst>
            </p:cNvPr>
            <p:cNvSpPr/>
            <p:nvPr/>
          </p:nvSpPr>
          <p:spPr>
            <a:xfrm>
              <a:off x="-24990275" y="35809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cubicBezTo>
                    <a:pt x="536" y="693"/>
                    <a:pt x="694" y="536"/>
                    <a:pt x="694" y="347"/>
                  </a:cubicBez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0" name="Google Shape;6272;p71">
              <a:extLst>
                <a:ext uri="{FF2B5EF4-FFF2-40B4-BE49-F238E27FC236}">
                  <a16:creationId xmlns:a16="http://schemas.microsoft.com/office/drawing/2014/main" id="{B825B96C-63C4-4DEB-AC1A-47FBC55AC093}"/>
                </a:ext>
              </a:extLst>
            </p:cNvPr>
            <p:cNvSpPr/>
            <p:nvPr/>
          </p:nvSpPr>
          <p:spPr>
            <a:xfrm>
              <a:off x="-25041475" y="3668350"/>
              <a:ext cx="52025" cy="52000"/>
            </a:xfrm>
            <a:custGeom>
              <a:avLst/>
              <a:gdLst/>
              <a:ahLst/>
              <a:cxnLst/>
              <a:rect l="l" t="t" r="r" b="b"/>
              <a:pathLst>
                <a:path w="2081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2080" y="2080"/>
                  </a:lnTo>
                  <a:lnTo>
                    <a:pt x="208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1" name="Google Shape;6273;p71">
              <a:extLst>
                <a:ext uri="{FF2B5EF4-FFF2-40B4-BE49-F238E27FC236}">
                  <a16:creationId xmlns:a16="http://schemas.microsoft.com/office/drawing/2014/main" id="{3F1612A9-CFD9-92AB-76FF-3C60A9B2FE40}"/>
                </a:ext>
              </a:extLst>
            </p:cNvPr>
            <p:cNvSpPr/>
            <p:nvPr/>
          </p:nvSpPr>
          <p:spPr>
            <a:xfrm>
              <a:off x="-25094250" y="3547050"/>
              <a:ext cx="224500" cy="295375"/>
            </a:xfrm>
            <a:custGeom>
              <a:avLst/>
              <a:gdLst/>
              <a:ahLst/>
              <a:cxnLst/>
              <a:rect l="l" t="t" r="r" b="b"/>
              <a:pathLst>
                <a:path w="8980" h="11815" extrusionOk="0">
                  <a:moveTo>
                    <a:pt x="4538" y="694"/>
                  </a:moveTo>
                  <a:cubicBezTo>
                    <a:pt x="5136" y="694"/>
                    <a:pt x="5577" y="1166"/>
                    <a:pt x="5577" y="1702"/>
                  </a:cubicBezTo>
                  <a:cubicBezTo>
                    <a:pt x="5577" y="1891"/>
                    <a:pt x="5735" y="2048"/>
                    <a:pt x="5924" y="2048"/>
                  </a:cubicBezTo>
                  <a:lnTo>
                    <a:pt x="6649" y="2048"/>
                  </a:lnTo>
                  <a:cubicBezTo>
                    <a:pt x="6838" y="2048"/>
                    <a:pt x="6995" y="2206"/>
                    <a:pt x="6995" y="2426"/>
                  </a:cubicBezTo>
                  <a:lnTo>
                    <a:pt x="6995" y="2773"/>
                  </a:lnTo>
                  <a:lnTo>
                    <a:pt x="2143" y="2773"/>
                  </a:lnTo>
                  <a:lnTo>
                    <a:pt x="2143" y="2426"/>
                  </a:lnTo>
                  <a:lnTo>
                    <a:pt x="2112" y="2426"/>
                  </a:lnTo>
                  <a:cubicBezTo>
                    <a:pt x="2112" y="2206"/>
                    <a:pt x="2269" y="2048"/>
                    <a:pt x="2458" y="2048"/>
                  </a:cubicBezTo>
                  <a:lnTo>
                    <a:pt x="3183" y="2048"/>
                  </a:lnTo>
                  <a:cubicBezTo>
                    <a:pt x="3372" y="2048"/>
                    <a:pt x="3530" y="1891"/>
                    <a:pt x="3530" y="1702"/>
                  </a:cubicBezTo>
                  <a:cubicBezTo>
                    <a:pt x="3530" y="1103"/>
                    <a:pt x="4002" y="694"/>
                    <a:pt x="4538" y="694"/>
                  </a:cubicBezTo>
                  <a:close/>
                  <a:moveTo>
                    <a:pt x="7310" y="4159"/>
                  </a:moveTo>
                  <a:cubicBezTo>
                    <a:pt x="7499" y="4159"/>
                    <a:pt x="7657" y="4317"/>
                    <a:pt x="7657" y="4506"/>
                  </a:cubicBezTo>
                  <a:cubicBezTo>
                    <a:pt x="7657" y="4695"/>
                    <a:pt x="7499" y="4852"/>
                    <a:pt x="7310" y="4852"/>
                  </a:cubicBezTo>
                  <a:lnTo>
                    <a:pt x="5924" y="4852"/>
                  </a:lnTo>
                  <a:cubicBezTo>
                    <a:pt x="5735" y="4852"/>
                    <a:pt x="5577" y="4695"/>
                    <a:pt x="5577" y="4506"/>
                  </a:cubicBezTo>
                  <a:cubicBezTo>
                    <a:pt x="5577" y="4317"/>
                    <a:pt x="5735" y="4159"/>
                    <a:pt x="5924" y="4159"/>
                  </a:cubicBezTo>
                  <a:close/>
                  <a:moveTo>
                    <a:pt x="7310" y="5514"/>
                  </a:moveTo>
                  <a:cubicBezTo>
                    <a:pt x="7499" y="5514"/>
                    <a:pt x="7657" y="5671"/>
                    <a:pt x="7657" y="5892"/>
                  </a:cubicBezTo>
                  <a:cubicBezTo>
                    <a:pt x="7657" y="6081"/>
                    <a:pt x="7499" y="6238"/>
                    <a:pt x="7310" y="6238"/>
                  </a:cubicBezTo>
                  <a:lnTo>
                    <a:pt x="5924" y="6238"/>
                  </a:lnTo>
                  <a:cubicBezTo>
                    <a:pt x="5735" y="6238"/>
                    <a:pt x="5577" y="6081"/>
                    <a:pt x="5577" y="5892"/>
                  </a:cubicBezTo>
                  <a:cubicBezTo>
                    <a:pt x="5577" y="5671"/>
                    <a:pt x="5735" y="5514"/>
                    <a:pt x="5924" y="5514"/>
                  </a:cubicBezTo>
                  <a:close/>
                  <a:moveTo>
                    <a:pt x="4506" y="4159"/>
                  </a:moveTo>
                  <a:cubicBezTo>
                    <a:pt x="4695" y="4159"/>
                    <a:pt x="4853" y="4317"/>
                    <a:pt x="4853" y="4506"/>
                  </a:cubicBezTo>
                  <a:lnTo>
                    <a:pt x="4853" y="7247"/>
                  </a:lnTo>
                  <a:cubicBezTo>
                    <a:pt x="4853" y="7467"/>
                    <a:pt x="4695" y="7593"/>
                    <a:pt x="4506" y="7593"/>
                  </a:cubicBezTo>
                  <a:lnTo>
                    <a:pt x="1734" y="7593"/>
                  </a:lnTo>
                  <a:cubicBezTo>
                    <a:pt x="1545" y="7593"/>
                    <a:pt x="1387" y="7467"/>
                    <a:pt x="1387" y="7247"/>
                  </a:cubicBezTo>
                  <a:lnTo>
                    <a:pt x="1387" y="4506"/>
                  </a:lnTo>
                  <a:cubicBezTo>
                    <a:pt x="1387" y="4317"/>
                    <a:pt x="1545" y="4159"/>
                    <a:pt x="1734" y="4159"/>
                  </a:cubicBezTo>
                  <a:close/>
                  <a:moveTo>
                    <a:pt x="7310" y="6900"/>
                  </a:moveTo>
                  <a:cubicBezTo>
                    <a:pt x="7499" y="6900"/>
                    <a:pt x="7657" y="7058"/>
                    <a:pt x="7657" y="7247"/>
                  </a:cubicBezTo>
                  <a:cubicBezTo>
                    <a:pt x="7657" y="7467"/>
                    <a:pt x="7499" y="7593"/>
                    <a:pt x="7310" y="7593"/>
                  </a:cubicBezTo>
                  <a:lnTo>
                    <a:pt x="5924" y="7593"/>
                  </a:lnTo>
                  <a:cubicBezTo>
                    <a:pt x="5735" y="7593"/>
                    <a:pt x="5577" y="7467"/>
                    <a:pt x="5577" y="7247"/>
                  </a:cubicBezTo>
                  <a:cubicBezTo>
                    <a:pt x="5577" y="7058"/>
                    <a:pt x="5735" y="6900"/>
                    <a:pt x="5924" y="6900"/>
                  </a:cubicBezTo>
                  <a:close/>
                  <a:moveTo>
                    <a:pt x="7310" y="8318"/>
                  </a:moveTo>
                  <a:cubicBezTo>
                    <a:pt x="7499" y="8318"/>
                    <a:pt x="7657" y="8475"/>
                    <a:pt x="7657" y="8664"/>
                  </a:cubicBezTo>
                  <a:cubicBezTo>
                    <a:pt x="7657" y="8853"/>
                    <a:pt x="7499" y="9011"/>
                    <a:pt x="7310" y="9011"/>
                  </a:cubicBezTo>
                  <a:lnTo>
                    <a:pt x="1734" y="9011"/>
                  </a:lnTo>
                  <a:cubicBezTo>
                    <a:pt x="1545" y="9011"/>
                    <a:pt x="1387" y="8853"/>
                    <a:pt x="1387" y="8664"/>
                  </a:cubicBezTo>
                  <a:cubicBezTo>
                    <a:pt x="1387" y="8475"/>
                    <a:pt x="1545" y="8318"/>
                    <a:pt x="1734" y="8318"/>
                  </a:cubicBezTo>
                  <a:close/>
                  <a:moveTo>
                    <a:pt x="7310" y="9704"/>
                  </a:moveTo>
                  <a:cubicBezTo>
                    <a:pt x="7499" y="9704"/>
                    <a:pt x="7657" y="9861"/>
                    <a:pt x="7657" y="10050"/>
                  </a:cubicBezTo>
                  <a:cubicBezTo>
                    <a:pt x="7657" y="10240"/>
                    <a:pt x="7499" y="10397"/>
                    <a:pt x="7310" y="10397"/>
                  </a:cubicBezTo>
                  <a:lnTo>
                    <a:pt x="1734" y="10397"/>
                  </a:lnTo>
                  <a:cubicBezTo>
                    <a:pt x="1545" y="10397"/>
                    <a:pt x="1387" y="10240"/>
                    <a:pt x="1387" y="10050"/>
                  </a:cubicBezTo>
                  <a:cubicBezTo>
                    <a:pt x="1387" y="9861"/>
                    <a:pt x="1545" y="9704"/>
                    <a:pt x="1734" y="9704"/>
                  </a:cubicBezTo>
                  <a:close/>
                  <a:moveTo>
                    <a:pt x="4506" y="0"/>
                  </a:moveTo>
                  <a:cubicBezTo>
                    <a:pt x="3687" y="0"/>
                    <a:pt x="2962" y="599"/>
                    <a:pt x="2805" y="1387"/>
                  </a:cubicBezTo>
                  <a:lnTo>
                    <a:pt x="2427" y="1387"/>
                  </a:lnTo>
                  <a:cubicBezTo>
                    <a:pt x="1986" y="1387"/>
                    <a:pt x="1576" y="1670"/>
                    <a:pt x="1419" y="2080"/>
                  </a:cubicBezTo>
                  <a:lnTo>
                    <a:pt x="1041" y="2080"/>
                  </a:lnTo>
                  <a:cubicBezTo>
                    <a:pt x="442" y="2080"/>
                    <a:pt x="1" y="2552"/>
                    <a:pt x="1" y="3119"/>
                  </a:cubicBezTo>
                  <a:lnTo>
                    <a:pt x="1" y="10807"/>
                  </a:lnTo>
                  <a:cubicBezTo>
                    <a:pt x="1" y="11342"/>
                    <a:pt x="474" y="11815"/>
                    <a:pt x="1041" y="11815"/>
                  </a:cubicBezTo>
                  <a:lnTo>
                    <a:pt x="7972" y="11815"/>
                  </a:lnTo>
                  <a:cubicBezTo>
                    <a:pt x="8570" y="11815"/>
                    <a:pt x="8980" y="11342"/>
                    <a:pt x="8980" y="10807"/>
                  </a:cubicBezTo>
                  <a:lnTo>
                    <a:pt x="8980" y="3119"/>
                  </a:lnTo>
                  <a:cubicBezTo>
                    <a:pt x="8980" y="2521"/>
                    <a:pt x="8507" y="2080"/>
                    <a:pt x="7972" y="2080"/>
                  </a:cubicBezTo>
                  <a:lnTo>
                    <a:pt x="7562" y="2080"/>
                  </a:lnTo>
                  <a:cubicBezTo>
                    <a:pt x="7405" y="1702"/>
                    <a:pt x="7058" y="1387"/>
                    <a:pt x="6585" y="1387"/>
                  </a:cubicBezTo>
                  <a:lnTo>
                    <a:pt x="6207" y="1387"/>
                  </a:lnTo>
                  <a:cubicBezTo>
                    <a:pt x="6050" y="599"/>
                    <a:pt x="5325" y="0"/>
                    <a:pt x="45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2" name="Google Shape;6274;p71">
              <a:extLst>
                <a:ext uri="{FF2B5EF4-FFF2-40B4-BE49-F238E27FC236}">
                  <a16:creationId xmlns:a16="http://schemas.microsoft.com/office/drawing/2014/main" id="{EA7D624A-9809-49B0-AFA5-783895A5008D}"/>
                </a:ext>
              </a:extLst>
            </p:cNvPr>
            <p:cNvSpPr/>
            <p:nvPr/>
          </p:nvSpPr>
          <p:spPr>
            <a:xfrm>
              <a:off x="-24851650" y="3582300"/>
              <a:ext cx="52800" cy="190825"/>
            </a:xfrm>
            <a:custGeom>
              <a:avLst/>
              <a:gdLst/>
              <a:ahLst/>
              <a:cxnLst/>
              <a:rect l="l" t="t" r="r" b="b"/>
              <a:pathLst>
                <a:path w="2112" h="7633" extrusionOk="0">
                  <a:moveTo>
                    <a:pt x="1060" y="0"/>
                  </a:moveTo>
                  <a:cubicBezTo>
                    <a:pt x="930" y="0"/>
                    <a:pt x="804" y="55"/>
                    <a:pt x="757" y="166"/>
                  </a:cubicBezTo>
                  <a:lnTo>
                    <a:pt x="32" y="1552"/>
                  </a:lnTo>
                  <a:cubicBezTo>
                    <a:pt x="0" y="1583"/>
                    <a:pt x="0" y="1678"/>
                    <a:pt x="0" y="1709"/>
                  </a:cubicBezTo>
                  <a:lnTo>
                    <a:pt x="0" y="7632"/>
                  </a:lnTo>
                  <a:lnTo>
                    <a:pt x="2080" y="7632"/>
                  </a:lnTo>
                  <a:lnTo>
                    <a:pt x="2080" y="1709"/>
                  </a:lnTo>
                  <a:lnTo>
                    <a:pt x="2111" y="1709"/>
                  </a:lnTo>
                  <a:cubicBezTo>
                    <a:pt x="2111" y="1678"/>
                    <a:pt x="2111" y="1583"/>
                    <a:pt x="2080" y="1552"/>
                  </a:cubicBezTo>
                  <a:lnTo>
                    <a:pt x="1387" y="166"/>
                  </a:lnTo>
                  <a:cubicBezTo>
                    <a:pt x="1324" y="55"/>
                    <a:pt x="1190" y="0"/>
                    <a:pt x="10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3" name="Google Shape;6275;p71">
              <a:extLst>
                <a:ext uri="{FF2B5EF4-FFF2-40B4-BE49-F238E27FC236}">
                  <a16:creationId xmlns:a16="http://schemas.microsoft.com/office/drawing/2014/main" id="{05B0461A-B52D-46B8-B43B-5CA3643C1539}"/>
                </a:ext>
              </a:extLst>
            </p:cNvPr>
            <p:cNvSpPr/>
            <p:nvPr/>
          </p:nvSpPr>
          <p:spPr>
            <a:xfrm>
              <a:off x="-24850875" y="3788050"/>
              <a:ext cx="52025" cy="53600"/>
            </a:xfrm>
            <a:custGeom>
              <a:avLst/>
              <a:gdLst/>
              <a:ahLst/>
              <a:cxnLst/>
              <a:rect l="l" t="t" r="r" b="b"/>
              <a:pathLst>
                <a:path w="2081" h="2144" extrusionOk="0">
                  <a:moveTo>
                    <a:pt x="1" y="1"/>
                  </a:moveTo>
                  <a:lnTo>
                    <a:pt x="1" y="1104"/>
                  </a:lnTo>
                  <a:lnTo>
                    <a:pt x="64" y="1104"/>
                  </a:lnTo>
                  <a:cubicBezTo>
                    <a:pt x="64" y="1702"/>
                    <a:pt x="505" y="2143"/>
                    <a:pt x="1072" y="2143"/>
                  </a:cubicBezTo>
                  <a:cubicBezTo>
                    <a:pt x="1671" y="2143"/>
                    <a:pt x="2080" y="1671"/>
                    <a:pt x="2080" y="1104"/>
                  </a:cubicBezTo>
                  <a:lnTo>
                    <a:pt x="208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814" name="Google Shape;6276;p71">
            <a:extLst>
              <a:ext uri="{FF2B5EF4-FFF2-40B4-BE49-F238E27FC236}">
                <a16:creationId xmlns:a16="http://schemas.microsoft.com/office/drawing/2014/main" id="{9D415A34-34F0-A477-9450-096527E4111C}"/>
              </a:ext>
            </a:extLst>
          </p:cNvPr>
          <p:cNvSpPr/>
          <p:nvPr/>
        </p:nvSpPr>
        <p:spPr>
          <a:xfrm>
            <a:off x="7071221" y="5204715"/>
            <a:ext cx="470444" cy="322485"/>
          </a:xfrm>
          <a:custGeom>
            <a:avLst/>
            <a:gdLst/>
            <a:ahLst/>
            <a:cxnLst/>
            <a:rect l="l" t="t" r="r" b="b"/>
            <a:pathLst>
              <a:path w="11847" h="8121" extrusionOk="0">
                <a:moveTo>
                  <a:pt x="5640" y="1221"/>
                </a:moveTo>
                <a:lnTo>
                  <a:pt x="5640" y="1914"/>
                </a:lnTo>
                <a:lnTo>
                  <a:pt x="4916" y="1914"/>
                </a:lnTo>
                <a:lnTo>
                  <a:pt x="4916" y="1568"/>
                </a:lnTo>
                <a:cubicBezTo>
                  <a:pt x="4916" y="1379"/>
                  <a:pt x="5073" y="1221"/>
                  <a:pt x="5294" y="1221"/>
                </a:cubicBezTo>
                <a:close/>
                <a:moveTo>
                  <a:pt x="8066" y="1253"/>
                </a:moveTo>
                <a:cubicBezTo>
                  <a:pt x="8287" y="1253"/>
                  <a:pt x="8444" y="1410"/>
                  <a:pt x="8444" y="1599"/>
                </a:cubicBezTo>
                <a:lnTo>
                  <a:pt x="8444" y="1946"/>
                </a:lnTo>
                <a:lnTo>
                  <a:pt x="7720" y="1946"/>
                </a:lnTo>
                <a:lnTo>
                  <a:pt x="7720" y="1253"/>
                </a:lnTo>
                <a:close/>
                <a:moveTo>
                  <a:pt x="7027" y="1253"/>
                </a:moveTo>
                <a:lnTo>
                  <a:pt x="7027" y="1977"/>
                </a:lnTo>
                <a:lnTo>
                  <a:pt x="6302" y="1977"/>
                </a:lnTo>
                <a:lnTo>
                  <a:pt x="6302" y="1253"/>
                </a:lnTo>
                <a:close/>
                <a:moveTo>
                  <a:pt x="8098" y="3994"/>
                </a:moveTo>
                <a:lnTo>
                  <a:pt x="6648" y="4844"/>
                </a:lnTo>
                <a:lnTo>
                  <a:pt x="5199" y="3994"/>
                </a:lnTo>
                <a:close/>
                <a:moveTo>
                  <a:pt x="6648" y="5663"/>
                </a:moveTo>
                <a:lnTo>
                  <a:pt x="8665" y="6797"/>
                </a:lnTo>
                <a:lnTo>
                  <a:pt x="4664" y="6797"/>
                </a:lnTo>
                <a:lnTo>
                  <a:pt x="6648" y="5663"/>
                </a:lnTo>
                <a:close/>
                <a:moveTo>
                  <a:pt x="3183" y="6766"/>
                </a:moveTo>
                <a:cubicBezTo>
                  <a:pt x="3372" y="6766"/>
                  <a:pt x="3561" y="6924"/>
                  <a:pt x="3561" y="7113"/>
                </a:cubicBezTo>
                <a:cubicBezTo>
                  <a:pt x="3561" y="7333"/>
                  <a:pt x="3372" y="7491"/>
                  <a:pt x="3183" y="7491"/>
                </a:cubicBezTo>
                <a:cubicBezTo>
                  <a:pt x="2994" y="7491"/>
                  <a:pt x="2836" y="7333"/>
                  <a:pt x="2836" y="7113"/>
                </a:cubicBezTo>
                <a:cubicBezTo>
                  <a:pt x="2836" y="6924"/>
                  <a:pt x="2994" y="6766"/>
                  <a:pt x="3183" y="6766"/>
                </a:cubicBezTo>
                <a:close/>
                <a:moveTo>
                  <a:pt x="10114" y="6797"/>
                </a:moveTo>
                <a:cubicBezTo>
                  <a:pt x="10303" y="6797"/>
                  <a:pt x="10461" y="6955"/>
                  <a:pt x="10461" y="7144"/>
                </a:cubicBezTo>
                <a:cubicBezTo>
                  <a:pt x="10461" y="7365"/>
                  <a:pt x="10303" y="7522"/>
                  <a:pt x="10114" y="7522"/>
                </a:cubicBezTo>
                <a:cubicBezTo>
                  <a:pt x="9925" y="7522"/>
                  <a:pt x="9767" y="7365"/>
                  <a:pt x="9767" y="7144"/>
                </a:cubicBezTo>
                <a:cubicBezTo>
                  <a:pt x="9767" y="6955"/>
                  <a:pt x="9925" y="6797"/>
                  <a:pt x="10114" y="6797"/>
                </a:cubicBezTo>
                <a:close/>
                <a:moveTo>
                  <a:pt x="1123" y="0"/>
                </a:moveTo>
                <a:cubicBezTo>
                  <a:pt x="859" y="0"/>
                  <a:pt x="600" y="103"/>
                  <a:pt x="411" y="308"/>
                </a:cubicBezTo>
                <a:cubicBezTo>
                  <a:pt x="1" y="686"/>
                  <a:pt x="1" y="1379"/>
                  <a:pt x="411" y="1757"/>
                </a:cubicBezTo>
                <a:lnTo>
                  <a:pt x="2017" y="3426"/>
                </a:lnTo>
                <a:cubicBezTo>
                  <a:pt x="2395" y="3805"/>
                  <a:pt x="2931" y="4025"/>
                  <a:pt x="3466" y="4025"/>
                </a:cubicBezTo>
                <a:lnTo>
                  <a:pt x="3782" y="4025"/>
                </a:lnTo>
                <a:lnTo>
                  <a:pt x="5955" y="5222"/>
                </a:lnTo>
                <a:lnTo>
                  <a:pt x="3908" y="6388"/>
                </a:lnTo>
                <a:cubicBezTo>
                  <a:pt x="3719" y="6167"/>
                  <a:pt x="3466" y="6073"/>
                  <a:pt x="3151" y="6073"/>
                </a:cubicBezTo>
                <a:cubicBezTo>
                  <a:pt x="2553" y="6073"/>
                  <a:pt x="2143" y="6545"/>
                  <a:pt x="2143" y="7081"/>
                </a:cubicBezTo>
                <a:cubicBezTo>
                  <a:pt x="2143" y="7680"/>
                  <a:pt x="2584" y="8121"/>
                  <a:pt x="3151" y="8121"/>
                </a:cubicBezTo>
                <a:cubicBezTo>
                  <a:pt x="3593" y="8121"/>
                  <a:pt x="3971" y="7837"/>
                  <a:pt x="4128" y="7396"/>
                </a:cubicBezTo>
                <a:lnTo>
                  <a:pt x="9137" y="7396"/>
                </a:lnTo>
                <a:cubicBezTo>
                  <a:pt x="9295" y="7806"/>
                  <a:pt x="9641" y="8121"/>
                  <a:pt x="10114" y="8121"/>
                </a:cubicBezTo>
                <a:cubicBezTo>
                  <a:pt x="10713" y="8121"/>
                  <a:pt x="11154" y="7648"/>
                  <a:pt x="11154" y="7081"/>
                </a:cubicBezTo>
                <a:cubicBezTo>
                  <a:pt x="11154" y="6482"/>
                  <a:pt x="10681" y="6073"/>
                  <a:pt x="10114" y="6073"/>
                </a:cubicBezTo>
                <a:cubicBezTo>
                  <a:pt x="9862" y="6073"/>
                  <a:pt x="9578" y="6167"/>
                  <a:pt x="9358" y="6388"/>
                </a:cubicBezTo>
                <a:lnTo>
                  <a:pt x="7310" y="5222"/>
                </a:lnTo>
                <a:lnTo>
                  <a:pt x="9484" y="4025"/>
                </a:lnTo>
                <a:lnTo>
                  <a:pt x="10839" y="4025"/>
                </a:lnTo>
                <a:cubicBezTo>
                  <a:pt x="11437" y="4025"/>
                  <a:pt x="11847" y="3552"/>
                  <a:pt x="11847" y="2985"/>
                </a:cubicBezTo>
                <a:cubicBezTo>
                  <a:pt x="11847" y="2387"/>
                  <a:pt x="11374" y="1946"/>
                  <a:pt x="10839" y="1946"/>
                </a:cubicBezTo>
                <a:lnTo>
                  <a:pt x="9074" y="1946"/>
                </a:lnTo>
                <a:lnTo>
                  <a:pt x="9074" y="1599"/>
                </a:lnTo>
                <a:cubicBezTo>
                  <a:pt x="9074" y="1032"/>
                  <a:pt x="8602" y="591"/>
                  <a:pt x="8035" y="591"/>
                </a:cubicBezTo>
                <a:lnTo>
                  <a:pt x="5294" y="591"/>
                </a:lnTo>
                <a:cubicBezTo>
                  <a:pt x="4695" y="591"/>
                  <a:pt x="4254" y="1064"/>
                  <a:pt x="4254" y="1599"/>
                </a:cubicBezTo>
                <a:lnTo>
                  <a:pt x="4254" y="1946"/>
                </a:lnTo>
                <a:lnTo>
                  <a:pt x="4097" y="1946"/>
                </a:lnTo>
                <a:cubicBezTo>
                  <a:pt x="3750" y="1946"/>
                  <a:pt x="3372" y="1820"/>
                  <a:pt x="3120" y="1568"/>
                </a:cubicBezTo>
                <a:lnTo>
                  <a:pt x="1860" y="308"/>
                </a:lnTo>
                <a:cubicBezTo>
                  <a:pt x="1655" y="103"/>
                  <a:pt x="1387" y="0"/>
                  <a:pt x="112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815" name="Google Shape;6277;p71">
            <a:extLst>
              <a:ext uri="{FF2B5EF4-FFF2-40B4-BE49-F238E27FC236}">
                <a16:creationId xmlns:a16="http://schemas.microsoft.com/office/drawing/2014/main" id="{EA131D31-F5D8-8F46-288E-8F6B4C64B503}"/>
              </a:ext>
            </a:extLst>
          </p:cNvPr>
          <p:cNvGrpSpPr/>
          <p:nvPr/>
        </p:nvGrpSpPr>
        <p:grpSpPr>
          <a:xfrm>
            <a:off x="10047302" y="3892198"/>
            <a:ext cx="470404" cy="470404"/>
            <a:chOff x="-23245675" y="3148525"/>
            <a:chExt cx="296150" cy="296150"/>
          </a:xfrm>
          <a:solidFill>
            <a:schemeClr val="tx1"/>
          </a:solidFill>
        </p:grpSpPr>
        <p:sp>
          <p:nvSpPr>
            <p:cNvPr id="816" name="Google Shape;6278;p71">
              <a:extLst>
                <a:ext uri="{FF2B5EF4-FFF2-40B4-BE49-F238E27FC236}">
                  <a16:creationId xmlns:a16="http://schemas.microsoft.com/office/drawing/2014/main" id="{FF4818A4-E462-0FDA-F93F-1236C16B53A8}"/>
                </a:ext>
              </a:extLst>
            </p:cNvPr>
            <p:cNvSpPr/>
            <p:nvPr/>
          </p:nvSpPr>
          <p:spPr>
            <a:xfrm>
              <a:off x="-23192925" y="3251700"/>
              <a:ext cx="192225" cy="105550"/>
            </a:xfrm>
            <a:custGeom>
              <a:avLst/>
              <a:gdLst/>
              <a:ahLst/>
              <a:cxnLst/>
              <a:rect l="l" t="t" r="r" b="b"/>
              <a:pathLst>
                <a:path w="7689" h="4222" extrusionOk="0">
                  <a:moveTo>
                    <a:pt x="3151" y="0"/>
                  </a:moveTo>
                  <a:lnTo>
                    <a:pt x="2616" y="1260"/>
                  </a:lnTo>
                  <a:cubicBezTo>
                    <a:pt x="2584" y="1386"/>
                    <a:pt x="2427" y="1481"/>
                    <a:pt x="2301" y="1481"/>
                  </a:cubicBezTo>
                  <a:lnTo>
                    <a:pt x="1" y="1481"/>
                  </a:lnTo>
                  <a:lnTo>
                    <a:pt x="1" y="4222"/>
                  </a:lnTo>
                  <a:lnTo>
                    <a:pt x="7688" y="4222"/>
                  </a:lnTo>
                  <a:lnTo>
                    <a:pt x="7688" y="1481"/>
                  </a:lnTo>
                  <a:lnTo>
                    <a:pt x="5672" y="1481"/>
                  </a:lnTo>
                  <a:lnTo>
                    <a:pt x="4884" y="3371"/>
                  </a:lnTo>
                  <a:cubicBezTo>
                    <a:pt x="4827" y="3513"/>
                    <a:pt x="4713" y="3578"/>
                    <a:pt x="4593" y="3578"/>
                  </a:cubicBezTo>
                  <a:cubicBezTo>
                    <a:pt x="4447" y="3578"/>
                    <a:pt x="4292" y="3481"/>
                    <a:pt x="4223" y="3308"/>
                  </a:cubicBezTo>
                  <a:lnTo>
                    <a:pt x="315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7" name="Google Shape;6279;p71">
              <a:extLst>
                <a:ext uri="{FF2B5EF4-FFF2-40B4-BE49-F238E27FC236}">
                  <a16:creationId xmlns:a16="http://schemas.microsoft.com/office/drawing/2014/main" id="{BFC36537-C38B-7EBD-7513-14F12954D4E7}"/>
                </a:ext>
              </a:extLst>
            </p:cNvPr>
            <p:cNvSpPr/>
            <p:nvPr/>
          </p:nvSpPr>
          <p:spPr>
            <a:xfrm>
              <a:off x="-23193700" y="3200500"/>
              <a:ext cx="192200" cy="106350"/>
            </a:xfrm>
            <a:custGeom>
              <a:avLst/>
              <a:gdLst/>
              <a:ahLst/>
              <a:cxnLst/>
              <a:rect l="l" t="t" r="r" b="b"/>
              <a:pathLst>
                <a:path w="7688" h="4254" extrusionOk="0">
                  <a:moveTo>
                    <a:pt x="0" y="0"/>
                  </a:moveTo>
                  <a:lnTo>
                    <a:pt x="0" y="2836"/>
                  </a:lnTo>
                  <a:lnTo>
                    <a:pt x="2111" y="2836"/>
                  </a:lnTo>
                  <a:lnTo>
                    <a:pt x="2962" y="945"/>
                  </a:lnTo>
                  <a:cubicBezTo>
                    <a:pt x="3020" y="800"/>
                    <a:pt x="3138" y="735"/>
                    <a:pt x="3258" y="735"/>
                  </a:cubicBezTo>
                  <a:cubicBezTo>
                    <a:pt x="3399" y="735"/>
                    <a:pt x="3541" y="824"/>
                    <a:pt x="3592" y="977"/>
                  </a:cubicBezTo>
                  <a:lnTo>
                    <a:pt x="4632" y="4253"/>
                  </a:lnTo>
                  <a:lnTo>
                    <a:pt x="5104" y="3056"/>
                  </a:lnTo>
                  <a:cubicBezTo>
                    <a:pt x="5167" y="2930"/>
                    <a:pt x="5325" y="2836"/>
                    <a:pt x="5419" y="2836"/>
                  </a:cubicBezTo>
                  <a:lnTo>
                    <a:pt x="7688" y="2836"/>
                  </a:lnTo>
                  <a:lnTo>
                    <a:pt x="768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8" name="Google Shape;6280;p71">
              <a:extLst>
                <a:ext uri="{FF2B5EF4-FFF2-40B4-BE49-F238E27FC236}">
                  <a16:creationId xmlns:a16="http://schemas.microsoft.com/office/drawing/2014/main" id="{7A069B69-0C73-760F-2031-7F16072E7DE3}"/>
                </a:ext>
              </a:extLst>
            </p:cNvPr>
            <p:cNvSpPr/>
            <p:nvPr/>
          </p:nvSpPr>
          <p:spPr>
            <a:xfrm>
              <a:off x="-23245675" y="3148525"/>
              <a:ext cx="296150" cy="296150"/>
            </a:xfrm>
            <a:custGeom>
              <a:avLst/>
              <a:gdLst/>
              <a:ahLst/>
              <a:cxnLst/>
              <a:rect l="l" t="t" r="r" b="b"/>
              <a:pathLst>
                <a:path w="11846" h="11846" extrusionOk="0">
                  <a:moveTo>
                    <a:pt x="10113" y="1386"/>
                  </a:moveTo>
                  <a:cubicBezTo>
                    <a:pt x="10302" y="1386"/>
                    <a:pt x="10460" y="1544"/>
                    <a:pt x="10460" y="1733"/>
                  </a:cubicBezTo>
                  <a:lnTo>
                    <a:pt x="10460" y="8758"/>
                  </a:lnTo>
                  <a:cubicBezTo>
                    <a:pt x="10460" y="8947"/>
                    <a:pt x="10302" y="9105"/>
                    <a:pt x="10113" y="9105"/>
                  </a:cubicBezTo>
                  <a:lnTo>
                    <a:pt x="1733" y="9105"/>
                  </a:lnTo>
                  <a:cubicBezTo>
                    <a:pt x="1512" y="9105"/>
                    <a:pt x="1355" y="8947"/>
                    <a:pt x="1355" y="8758"/>
                  </a:cubicBezTo>
                  <a:lnTo>
                    <a:pt x="1355" y="1733"/>
                  </a:lnTo>
                  <a:cubicBezTo>
                    <a:pt x="1355" y="1544"/>
                    <a:pt x="1512" y="1386"/>
                    <a:pt x="1733" y="1386"/>
                  </a:cubicBezTo>
                  <a:close/>
                  <a:moveTo>
                    <a:pt x="2426" y="9767"/>
                  </a:moveTo>
                  <a:cubicBezTo>
                    <a:pt x="2615" y="9767"/>
                    <a:pt x="2804" y="9924"/>
                    <a:pt x="2804" y="10113"/>
                  </a:cubicBezTo>
                  <a:cubicBezTo>
                    <a:pt x="2804" y="10334"/>
                    <a:pt x="2615" y="10491"/>
                    <a:pt x="2426" y="10491"/>
                  </a:cubicBezTo>
                  <a:cubicBezTo>
                    <a:pt x="2237" y="10491"/>
                    <a:pt x="2079" y="10334"/>
                    <a:pt x="2079" y="10113"/>
                  </a:cubicBezTo>
                  <a:cubicBezTo>
                    <a:pt x="2079" y="9924"/>
                    <a:pt x="2237" y="9767"/>
                    <a:pt x="2426" y="9767"/>
                  </a:cubicBezTo>
                  <a:close/>
                  <a:moveTo>
                    <a:pt x="3844" y="9767"/>
                  </a:moveTo>
                  <a:cubicBezTo>
                    <a:pt x="4033" y="9767"/>
                    <a:pt x="4190" y="9924"/>
                    <a:pt x="4190" y="10113"/>
                  </a:cubicBezTo>
                  <a:cubicBezTo>
                    <a:pt x="4190" y="10334"/>
                    <a:pt x="4001" y="10491"/>
                    <a:pt x="3844" y="10491"/>
                  </a:cubicBezTo>
                  <a:cubicBezTo>
                    <a:pt x="3655" y="10491"/>
                    <a:pt x="3497" y="10334"/>
                    <a:pt x="3497" y="10113"/>
                  </a:cubicBezTo>
                  <a:cubicBezTo>
                    <a:pt x="3497" y="9924"/>
                    <a:pt x="3655" y="9767"/>
                    <a:pt x="3844" y="9767"/>
                  </a:cubicBezTo>
                  <a:close/>
                  <a:moveTo>
                    <a:pt x="1733" y="0"/>
                  </a:moveTo>
                  <a:cubicBezTo>
                    <a:pt x="788" y="0"/>
                    <a:pt x="0" y="788"/>
                    <a:pt x="0" y="1733"/>
                  </a:cubicBezTo>
                  <a:lnTo>
                    <a:pt x="0" y="10113"/>
                  </a:lnTo>
                  <a:cubicBezTo>
                    <a:pt x="0" y="11058"/>
                    <a:pt x="788" y="11846"/>
                    <a:pt x="1733" y="11846"/>
                  </a:cubicBezTo>
                  <a:lnTo>
                    <a:pt x="10113" y="11846"/>
                  </a:lnTo>
                  <a:cubicBezTo>
                    <a:pt x="11058" y="11846"/>
                    <a:pt x="11846" y="11058"/>
                    <a:pt x="11846" y="10113"/>
                  </a:cubicBezTo>
                  <a:lnTo>
                    <a:pt x="11846" y="1733"/>
                  </a:lnTo>
                  <a:cubicBezTo>
                    <a:pt x="11846" y="788"/>
                    <a:pt x="11058" y="0"/>
                    <a:pt x="101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819" name="Google Shape;6281;p71">
            <a:extLst>
              <a:ext uri="{FF2B5EF4-FFF2-40B4-BE49-F238E27FC236}">
                <a16:creationId xmlns:a16="http://schemas.microsoft.com/office/drawing/2014/main" id="{041CFCAD-5698-9398-2FD1-AC03A015FDBE}"/>
              </a:ext>
            </a:extLst>
          </p:cNvPr>
          <p:cNvSpPr/>
          <p:nvPr/>
        </p:nvSpPr>
        <p:spPr>
          <a:xfrm>
            <a:off x="10103545" y="4531320"/>
            <a:ext cx="359097" cy="469213"/>
          </a:xfrm>
          <a:custGeom>
            <a:avLst/>
            <a:gdLst/>
            <a:ahLst/>
            <a:cxnLst/>
            <a:rect l="l" t="t" r="r" b="b"/>
            <a:pathLst>
              <a:path w="9043" h="11816" extrusionOk="0">
                <a:moveTo>
                  <a:pt x="6392" y="3395"/>
                </a:moveTo>
                <a:cubicBezTo>
                  <a:pt x="6483" y="3395"/>
                  <a:pt x="6569" y="3419"/>
                  <a:pt x="6616" y="3466"/>
                </a:cubicBezTo>
                <a:cubicBezTo>
                  <a:pt x="7310" y="4159"/>
                  <a:pt x="7656" y="5010"/>
                  <a:pt x="7656" y="5924"/>
                </a:cubicBezTo>
                <a:cubicBezTo>
                  <a:pt x="7656" y="6837"/>
                  <a:pt x="7310" y="7719"/>
                  <a:pt x="6616" y="8350"/>
                </a:cubicBezTo>
                <a:cubicBezTo>
                  <a:pt x="5955" y="9043"/>
                  <a:pt x="5104" y="9389"/>
                  <a:pt x="4191" y="9389"/>
                </a:cubicBezTo>
                <a:cubicBezTo>
                  <a:pt x="4002" y="9389"/>
                  <a:pt x="3844" y="9232"/>
                  <a:pt x="3844" y="9043"/>
                </a:cubicBezTo>
                <a:cubicBezTo>
                  <a:pt x="3844" y="8822"/>
                  <a:pt x="4002" y="8665"/>
                  <a:pt x="4191" y="8665"/>
                </a:cubicBezTo>
                <a:cubicBezTo>
                  <a:pt x="4947" y="8665"/>
                  <a:pt x="5608" y="8413"/>
                  <a:pt x="6144" y="7845"/>
                </a:cubicBezTo>
                <a:cubicBezTo>
                  <a:pt x="6679" y="7341"/>
                  <a:pt x="6994" y="6617"/>
                  <a:pt x="6994" y="5892"/>
                </a:cubicBezTo>
                <a:cubicBezTo>
                  <a:pt x="6931" y="5168"/>
                  <a:pt x="6679" y="4474"/>
                  <a:pt x="6144" y="3939"/>
                </a:cubicBezTo>
                <a:cubicBezTo>
                  <a:pt x="6049" y="3844"/>
                  <a:pt x="6049" y="3592"/>
                  <a:pt x="6144" y="3466"/>
                </a:cubicBezTo>
                <a:cubicBezTo>
                  <a:pt x="6207" y="3419"/>
                  <a:pt x="6301" y="3395"/>
                  <a:pt x="6392" y="3395"/>
                </a:cubicBezTo>
                <a:close/>
                <a:moveTo>
                  <a:pt x="378" y="1"/>
                </a:moveTo>
                <a:cubicBezTo>
                  <a:pt x="189" y="1"/>
                  <a:pt x="0" y="158"/>
                  <a:pt x="0" y="379"/>
                </a:cubicBezTo>
                <a:lnTo>
                  <a:pt x="0" y="1482"/>
                </a:lnTo>
                <a:cubicBezTo>
                  <a:pt x="0" y="2742"/>
                  <a:pt x="977" y="3750"/>
                  <a:pt x="2206" y="3876"/>
                </a:cubicBezTo>
                <a:cubicBezTo>
                  <a:pt x="2489" y="4695"/>
                  <a:pt x="3277" y="5294"/>
                  <a:pt x="4191" y="5294"/>
                </a:cubicBezTo>
                <a:cubicBezTo>
                  <a:pt x="4569" y="5294"/>
                  <a:pt x="4915" y="5609"/>
                  <a:pt x="4915" y="5987"/>
                </a:cubicBezTo>
                <a:cubicBezTo>
                  <a:pt x="4852" y="6302"/>
                  <a:pt x="4537" y="6617"/>
                  <a:pt x="4191" y="6617"/>
                </a:cubicBezTo>
                <a:cubicBezTo>
                  <a:pt x="3277" y="6617"/>
                  <a:pt x="2489" y="7215"/>
                  <a:pt x="2206" y="8035"/>
                </a:cubicBezTo>
                <a:cubicBezTo>
                  <a:pt x="1009" y="8161"/>
                  <a:pt x="0" y="9200"/>
                  <a:pt x="0" y="10460"/>
                </a:cubicBezTo>
                <a:lnTo>
                  <a:pt x="0" y="11469"/>
                </a:lnTo>
                <a:cubicBezTo>
                  <a:pt x="0" y="11658"/>
                  <a:pt x="189" y="11815"/>
                  <a:pt x="378" y="11815"/>
                </a:cubicBezTo>
                <a:lnTo>
                  <a:pt x="1765" y="11815"/>
                </a:lnTo>
                <a:cubicBezTo>
                  <a:pt x="1954" y="11815"/>
                  <a:pt x="2111" y="11658"/>
                  <a:pt x="2111" y="11469"/>
                </a:cubicBezTo>
                <a:lnTo>
                  <a:pt x="2111" y="10460"/>
                </a:lnTo>
                <a:cubicBezTo>
                  <a:pt x="2111" y="10240"/>
                  <a:pt x="2269" y="10082"/>
                  <a:pt x="2458" y="10082"/>
                </a:cubicBezTo>
                <a:lnTo>
                  <a:pt x="2647" y="10082"/>
                </a:lnTo>
                <a:cubicBezTo>
                  <a:pt x="3056" y="10523"/>
                  <a:pt x="3592" y="10807"/>
                  <a:pt x="4191" y="10807"/>
                </a:cubicBezTo>
                <a:cubicBezTo>
                  <a:pt x="6868" y="10807"/>
                  <a:pt x="9042" y="8633"/>
                  <a:pt x="9042" y="5955"/>
                </a:cubicBezTo>
                <a:cubicBezTo>
                  <a:pt x="9042" y="3277"/>
                  <a:pt x="6868" y="1103"/>
                  <a:pt x="4191" y="1103"/>
                </a:cubicBezTo>
                <a:cubicBezTo>
                  <a:pt x="3592" y="1103"/>
                  <a:pt x="3056" y="1356"/>
                  <a:pt x="2647" y="1828"/>
                </a:cubicBezTo>
                <a:lnTo>
                  <a:pt x="2458" y="1828"/>
                </a:lnTo>
                <a:cubicBezTo>
                  <a:pt x="2269" y="1828"/>
                  <a:pt x="2111" y="1671"/>
                  <a:pt x="2111" y="1482"/>
                </a:cubicBezTo>
                <a:lnTo>
                  <a:pt x="2111" y="379"/>
                </a:lnTo>
                <a:cubicBezTo>
                  <a:pt x="2111" y="158"/>
                  <a:pt x="1954" y="1"/>
                  <a:pt x="1765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820" name="Google Shape;6282;p71">
            <a:extLst>
              <a:ext uri="{FF2B5EF4-FFF2-40B4-BE49-F238E27FC236}">
                <a16:creationId xmlns:a16="http://schemas.microsoft.com/office/drawing/2014/main" id="{5F3492E3-1125-3B7E-2A72-5D20EBA45308}"/>
              </a:ext>
            </a:extLst>
          </p:cNvPr>
          <p:cNvGrpSpPr/>
          <p:nvPr/>
        </p:nvGrpSpPr>
        <p:grpSpPr>
          <a:xfrm>
            <a:off x="10047918" y="5130830"/>
            <a:ext cx="469173" cy="470404"/>
            <a:chOff x="-23244900" y="3888100"/>
            <a:chExt cx="295375" cy="296150"/>
          </a:xfrm>
          <a:solidFill>
            <a:schemeClr val="tx1"/>
          </a:solidFill>
        </p:grpSpPr>
        <p:sp>
          <p:nvSpPr>
            <p:cNvPr id="821" name="Google Shape;6283;p71">
              <a:extLst>
                <a:ext uri="{FF2B5EF4-FFF2-40B4-BE49-F238E27FC236}">
                  <a16:creationId xmlns:a16="http://schemas.microsoft.com/office/drawing/2014/main" id="{6279AB44-4259-99A1-806E-0CD34C740EC0}"/>
                </a:ext>
              </a:extLst>
            </p:cNvPr>
            <p:cNvSpPr/>
            <p:nvPr/>
          </p:nvSpPr>
          <p:spPr>
            <a:xfrm>
              <a:off x="-23106275" y="3958975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0" y="0"/>
                  </a:moveTo>
                  <a:lnTo>
                    <a:pt x="0" y="694"/>
                  </a:lnTo>
                  <a:lnTo>
                    <a:pt x="725" y="694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2" name="Google Shape;6284;p71">
              <a:extLst>
                <a:ext uri="{FF2B5EF4-FFF2-40B4-BE49-F238E27FC236}">
                  <a16:creationId xmlns:a16="http://schemas.microsoft.com/office/drawing/2014/main" id="{C73BEA87-2DCD-E55A-6FC8-8368343C9D13}"/>
                </a:ext>
              </a:extLst>
            </p:cNvPr>
            <p:cNvSpPr/>
            <p:nvPr/>
          </p:nvSpPr>
          <p:spPr>
            <a:xfrm>
              <a:off x="-23106275" y="3992850"/>
              <a:ext cx="18150" cy="18125"/>
            </a:xfrm>
            <a:custGeom>
              <a:avLst/>
              <a:gdLst/>
              <a:ahLst/>
              <a:cxnLst/>
              <a:rect l="l" t="t" r="r" b="b"/>
              <a:pathLst>
                <a:path w="726" h="725" extrusionOk="0">
                  <a:moveTo>
                    <a:pt x="0" y="0"/>
                  </a:moveTo>
                  <a:lnTo>
                    <a:pt x="0" y="725"/>
                  </a:lnTo>
                  <a:lnTo>
                    <a:pt x="725" y="725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3" name="Google Shape;6285;p71">
              <a:extLst>
                <a:ext uri="{FF2B5EF4-FFF2-40B4-BE49-F238E27FC236}">
                  <a16:creationId xmlns:a16="http://schemas.microsoft.com/office/drawing/2014/main" id="{24781998-7D60-5F5D-CCDF-E3AAC1994713}"/>
                </a:ext>
              </a:extLst>
            </p:cNvPr>
            <p:cNvSpPr/>
            <p:nvPr/>
          </p:nvSpPr>
          <p:spPr>
            <a:xfrm>
              <a:off x="-23106275" y="4062950"/>
              <a:ext cx="18150" cy="34675"/>
            </a:xfrm>
            <a:custGeom>
              <a:avLst/>
              <a:gdLst/>
              <a:ahLst/>
              <a:cxnLst/>
              <a:rect l="l" t="t" r="r" b="b"/>
              <a:pathLst>
                <a:path w="726" h="1387" extrusionOk="0">
                  <a:moveTo>
                    <a:pt x="0" y="0"/>
                  </a:moveTo>
                  <a:lnTo>
                    <a:pt x="0" y="1040"/>
                  </a:lnTo>
                  <a:cubicBezTo>
                    <a:pt x="0" y="1229"/>
                    <a:pt x="158" y="1386"/>
                    <a:pt x="379" y="1386"/>
                  </a:cubicBezTo>
                  <a:cubicBezTo>
                    <a:pt x="568" y="1386"/>
                    <a:pt x="725" y="1229"/>
                    <a:pt x="725" y="1040"/>
                  </a:cubicBez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4" name="Google Shape;6286;p71">
              <a:extLst>
                <a:ext uri="{FF2B5EF4-FFF2-40B4-BE49-F238E27FC236}">
                  <a16:creationId xmlns:a16="http://schemas.microsoft.com/office/drawing/2014/main" id="{6BC9B1D8-550A-9CC2-84E6-99E55A391450}"/>
                </a:ext>
              </a:extLst>
            </p:cNvPr>
            <p:cNvSpPr/>
            <p:nvPr/>
          </p:nvSpPr>
          <p:spPr>
            <a:xfrm>
              <a:off x="-23070825" y="3940850"/>
              <a:ext cx="52775" cy="26825"/>
            </a:xfrm>
            <a:custGeom>
              <a:avLst/>
              <a:gdLst/>
              <a:ahLst/>
              <a:cxnLst/>
              <a:rect l="l" t="t" r="r" b="b"/>
              <a:pathLst>
                <a:path w="2111" h="1073" extrusionOk="0">
                  <a:moveTo>
                    <a:pt x="0" y="1"/>
                  </a:moveTo>
                  <a:lnTo>
                    <a:pt x="0" y="725"/>
                  </a:lnTo>
                  <a:lnTo>
                    <a:pt x="1040" y="725"/>
                  </a:lnTo>
                  <a:cubicBezTo>
                    <a:pt x="1386" y="725"/>
                    <a:pt x="1701" y="883"/>
                    <a:pt x="1985" y="1072"/>
                  </a:cubicBezTo>
                  <a:cubicBezTo>
                    <a:pt x="2048" y="946"/>
                    <a:pt x="2111" y="851"/>
                    <a:pt x="2111" y="725"/>
                  </a:cubicBezTo>
                  <a:cubicBezTo>
                    <a:pt x="2111" y="316"/>
                    <a:pt x="1764" y="1"/>
                    <a:pt x="13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5" name="Google Shape;6287;p71">
              <a:extLst>
                <a:ext uri="{FF2B5EF4-FFF2-40B4-BE49-F238E27FC236}">
                  <a16:creationId xmlns:a16="http://schemas.microsoft.com/office/drawing/2014/main" id="{93FC8C9B-0E10-56B9-8040-BFFE10DE269C}"/>
                </a:ext>
              </a:extLst>
            </p:cNvPr>
            <p:cNvSpPr/>
            <p:nvPr/>
          </p:nvSpPr>
          <p:spPr>
            <a:xfrm>
              <a:off x="-23106275" y="3923525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694"/>
                  </a:lnTo>
                  <a:lnTo>
                    <a:pt x="725" y="694"/>
                  </a:lnTo>
                  <a:lnTo>
                    <a:pt x="725" y="347"/>
                  </a:lnTo>
                  <a:cubicBezTo>
                    <a:pt x="725" y="158"/>
                    <a:pt x="568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6" name="Google Shape;6288;p71">
              <a:extLst>
                <a:ext uri="{FF2B5EF4-FFF2-40B4-BE49-F238E27FC236}">
                  <a16:creationId xmlns:a16="http://schemas.microsoft.com/office/drawing/2014/main" id="{E14F19A5-2439-70A0-26CB-2743ED49B809}"/>
                </a:ext>
              </a:extLst>
            </p:cNvPr>
            <p:cNvSpPr/>
            <p:nvPr/>
          </p:nvSpPr>
          <p:spPr>
            <a:xfrm>
              <a:off x="-23106275" y="4027500"/>
              <a:ext cx="18150" cy="18125"/>
            </a:xfrm>
            <a:custGeom>
              <a:avLst/>
              <a:gdLst/>
              <a:ahLst/>
              <a:cxnLst/>
              <a:rect l="l" t="t" r="r" b="b"/>
              <a:pathLst>
                <a:path w="726" h="725" extrusionOk="0">
                  <a:moveTo>
                    <a:pt x="0" y="0"/>
                  </a:moveTo>
                  <a:lnTo>
                    <a:pt x="0" y="725"/>
                  </a:lnTo>
                  <a:lnTo>
                    <a:pt x="725" y="725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7" name="Google Shape;6289;p71">
              <a:extLst>
                <a:ext uri="{FF2B5EF4-FFF2-40B4-BE49-F238E27FC236}">
                  <a16:creationId xmlns:a16="http://schemas.microsoft.com/office/drawing/2014/main" id="{4FBEF9F7-F7E7-5F9C-7561-74D3CA794799}"/>
                </a:ext>
              </a:extLst>
            </p:cNvPr>
            <p:cNvSpPr/>
            <p:nvPr/>
          </p:nvSpPr>
          <p:spPr>
            <a:xfrm>
              <a:off x="-23244900" y="3888100"/>
              <a:ext cx="295375" cy="296150"/>
            </a:xfrm>
            <a:custGeom>
              <a:avLst/>
              <a:gdLst/>
              <a:ahLst/>
              <a:cxnLst/>
              <a:rect l="l" t="t" r="r" b="b"/>
              <a:pathLst>
                <a:path w="11815" h="11846" extrusionOk="0">
                  <a:moveTo>
                    <a:pt x="5892" y="725"/>
                  </a:moveTo>
                  <a:cubicBezTo>
                    <a:pt x="6333" y="725"/>
                    <a:pt x="6743" y="1008"/>
                    <a:pt x="6900" y="1449"/>
                  </a:cubicBezTo>
                  <a:lnTo>
                    <a:pt x="8349" y="1449"/>
                  </a:lnTo>
                  <a:cubicBezTo>
                    <a:pt x="9106" y="1449"/>
                    <a:pt x="9736" y="2079"/>
                    <a:pt x="9736" y="2835"/>
                  </a:cubicBezTo>
                  <a:cubicBezTo>
                    <a:pt x="9736" y="3214"/>
                    <a:pt x="9578" y="3529"/>
                    <a:pt x="9295" y="3812"/>
                  </a:cubicBezTo>
                  <a:cubicBezTo>
                    <a:pt x="9326" y="3938"/>
                    <a:pt x="9358" y="4096"/>
                    <a:pt x="9358" y="4190"/>
                  </a:cubicBezTo>
                  <a:cubicBezTo>
                    <a:pt x="9358" y="4600"/>
                    <a:pt x="9200" y="4915"/>
                    <a:pt x="8948" y="5198"/>
                  </a:cubicBezTo>
                  <a:cubicBezTo>
                    <a:pt x="8980" y="5324"/>
                    <a:pt x="9011" y="5450"/>
                    <a:pt x="9011" y="5576"/>
                  </a:cubicBezTo>
                  <a:cubicBezTo>
                    <a:pt x="9011" y="6333"/>
                    <a:pt x="8381" y="6963"/>
                    <a:pt x="7625" y="6963"/>
                  </a:cubicBezTo>
                  <a:cubicBezTo>
                    <a:pt x="7436" y="6963"/>
                    <a:pt x="7278" y="6805"/>
                    <a:pt x="7278" y="6616"/>
                  </a:cubicBezTo>
                  <a:cubicBezTo>
                    <a:pt x="7278" y="6427"/>
                    <a:pt x="7436" y="6269"/>
                    <a:pt x="7625" y="6269"/>
                  </a:cubicBezTo>
                  <a:cubicBezTo>
                    <a:pt x="8034" y="6269"/>
                    <a:pt x="8349" y="5954"/>
                    <a:pt x="8349" y="5545"/>
                  </a:cubicBezTo>
                  <a:cubicBezTo>
                    <a:pt x="8349" y="5167"/>
                    <a:pt x="8034" y="4852"/>
                    <a:pt x="7625" y="4852"/>
                  </a:cubicBezTo>
                  <a:lnTo>
                    <a:pt x="6932" y="4852"/>
                  </a:lnTo>
                  <a:lnTo>
                    <a:pt x="6932" y="7593"/>
                  </a:lnTo>
                  <a:lnTo>
                    <a:pt x="7940" y="7593"/>
                  </a:lnTo>
                  <a:cubicBezTo>
                    <a:pt x="8538" y="7593"/>
                    <a:pt x="8980" y="8065"/>
                    <a:pt x="8980" y="8632"/>
                  </a:cubicBezTo>
                  <a:cubicBezTo>
                    <a:pt x="8980" y="9105"/>
                    <a:pt x="8664" y="9514"/>
                    <a:pt x="8192" y="9609"/>
                  </a:cubicBezTo>
                  <a:cubicBezTo>
                    <a:pt x="7562" y="9767"/>
                    <a:pt x="7058" y="10145"/>
                    <a:pt x="6680" y="10586"/>
                  </a:cubicBezTo>
                  <a:cubicBezTo>
                    <a:pt x="6459" y="10869"/>
                    <a:pt x="6176" y="11027"/>
                    <a:pt x="5861" y="11027"/>
                  </a:cubicBezTo>
                  <a:cubicBezTo>
                    <a:pt x="5545" y="11027"/>
                    <a:pt x="5230" y="10869"/>
                    <a:pt x="5041" y="10586"/>
                  </a:cubicBezTo>
                  <a:cubicBezTo>
                    <a:pt x="4695" y="10113"/>
                    <a:pt x="4128" y="9767"/>
                    <a:pt x="3529" y="9609"/>
                  </a:cubicBezTo>
                  <a:cubicBezTo>
                    <a:pt x="3057" y="9483"/>
                    <a:pt x="2742" y="9042"/>
                    <a:pt x="2742" y="8569"/>
                  </a:cubicBezTo>
                  <a:cubicBezTo>
                    <a:pt x="2742" y="8002"/>
                    <a:pt x="3214" y="7561"/>
                    <a:pt x="3781" y="7561"/>
                  </a:cubicBezTo>
                  <a:lnTo>
                    <a:pt x="4789" y="7561"/>
                  </a:lnTo>
                  <a:lnTo>
                    <a:pt x="4789" y="4789"/>
                  </a:lnTo>
                  <a:lnTo>
                    <a:pt x="4096" y="4789"/>
                  </a:lnTo>
                  <a:cubicBezTo>
                    <a:pt x="3687" y="4789"/>
                    <a:pt x="3372" y="5104"/>
                    <a:pt x="3372" y="5513"/>
                  </a:cubicBezTo>
                  <a:cubicBezTo>
                    <a:pt x="3372" y="5891"/>
                    <a:pt x="3687" y="6206"/>
                    <a:pt x="4096" y="6206"/>
                  </a:cubicBezTo>
                  <a:cubicBezTo>
                    <a:pt x="4285" y="6206"/>
                    <a:pt x="4443" y="6364"/>
                    <a:pt x="4443" y="6553"/>
                  </a:cubicBezTo>
                  <a:cubicBezTo>
                    <a:pt x="4443" y="6774"/>
                    <a:pt x="4285" y="6931"/>
                    <a:pt x="4096" y="6931"/>
                  </a:cubicBezTo>
                  <a:cubicBezTo>
                    <a:pt x="3340" y="6931"/>
                    <a:pt x="2710" y="6301"/>
                    <a:pt x="2710" y="5545"/>
                  </a:cubicBezTo>
                  <a:cubicBezTo>
                    <a:pt x="2710" y="5387"/>
                    <a:pt x="2742" y="5261"/>
                    <a:pt x="2805" y="5135"/>
                  </a:cubicBezTo>
                  <a:cubicBezTo>
                    <a:pt x="2521" y="4883"/>
                    <a:pt x="2363" y="4568"/>
                    <a:pt x="2363" y="4159"/>
                  </a:cubicBezTo>
                  <a:cubicBezTo>
                    <a:pt x="2363" y="4001"/>
                    <a:pt x="2395" y="3875"/>
                    <a:pt x="2426" y="3781"/>
                  </a:cubicBezTo>
                  <a:cubicBezTo>
                    <a:pt x="2174" y="3497"/>
                    <a:pt x="2017" y="3182"/>
                    <a:pt x="2017" y="2772"/>
                  </a:cubicBezTo>
                  <a:cubicBezTo>
                    <a:pt x="2080" y="2048"/>
                    <a:pt x="2710" y="1449"/>
                    <a:pt x="3466" y="1449"/>
                  </a:cubicBezTo>
                  <a:lnTo>
                    <a:pt x="4915" y="1449"/>
                  </a:lnTo>
                  <a:cubicBezTo>
                    <a:pt x="5073" y="1040"/>
                    <a:pt x="5419" y="725"/>
                    <a:pt x="5892" y="725"/>
                  </a:cubicBezTo>
                  <a:close/>
                  <a:moveTo>
                    <a:pt x="1009" y="0"/>
                  </a:moveTo>
                  <a:cubicBezTo>
                    <a:pt x="473" y="32"/>
                    <a:pt x="1" y="504"/>
                    <a:pt x="1" y="1040"/>
                  </a:cubicBezTo>
                  <a:lnTo>
                    <a:pt x="1" y="10838"/>
                  </a:lnTo>
                  <a:cubicBezTo>
                    <a:pt x="1" y="11405"/>
                    <a:pt x="473" y="11846"/>
                    <a:pt x="1009" y="11846"/>
                  </a:cubicBezTo>
                  <a:lnTo>
                    <a:pt x="10807" y="11846"/>
                  </a:lnTo>
                  <a:cubicBezTo>
                    <a:pt x="11374" y="11846"/>
                    <a:pt x="11815" y="11373"/>
                    <a:pt x="11815" y="10775"/>
                  </a:cubicBezTo>
                  <a:lnTo>
                    <a:pt x="11815" y="1071"/>
                  </a:lnTo>
                  <a:cubicBezTo>
                    <a:pt x="11815" y="504"/>
                    <a:pt x="11342" y="32"/>
                    <a:pt x="10807" y="32"/>
                  </a:cubicBezTo>
                  <a:lnTo>
                    <a:pt x="100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8" name="Google Shape;6290;p71">
              <a:extLst>
                <a:ext uri="{FF2B5EF4-FFF2-40B4-BE49-F238E27FC236}">
                  <a16:creationId xmlns:a16="http://schemas.microsoft.com/office/drawing/2014/main" id="{D0A9D314-6D39-8CE1-81EB-F3932CC2219D}"/>
                </a:ext>
              </a:extLst>
            </p:cNvPr>
            <p:cNvSpPr/>
            <p:nvPr/>
          </p:nvSpPr>
          <p:spPr>
            <a:xfrm>
              <a:off x="-23070825" y="3975525"/>
              <a:ext cx="43325" cy="26800"/>
            </a:xfrm>
            <a:custGeom>
              <a:avLst/>
              <a:gdLst/>
              <a:ahLst/>
              <a:cxnLst/>
              <a:rect l="l" t="t" r="r" b="b"/>
              <a:pathLst>
                <a:path w="1733" h="1072" extrusionOk="0">
                  <a:moveTo>
                    <a:pt x="0" y="0"/>
                  </a:moveTo>
                  <a:lnTo>
                    <a:pt x="0" y="725"/>
                  </a:lnTo>
                  <a:lnTo>
                    <a:pt x="725" y="725"/>
                  </a:lnTo>
                  <a:cubicBezTo>
                    <a:pt x="748" y="722"/>
                    <a:pt x="772" y="721"/>
                    <a:pt x="795" y="721"/>
                  </a:cubicBezTo>
                  <a:cubicBezTo>
                    <a:pt x="1086" y="721"/>
                    <a:pt x="1374" y="896"/>
                    <a:pt x="1607" y="1071"/>
                  </a:cubicBezTo>
                  <a:cubicBezTo>
                    <a:pt x="1701" y="945"/>
                    <a:pt x="1733" y="819"/>
                    <a:pt x="1733" y="725"/>
                  </a:cubicBezTo>
                  <a:cubicBezTo>
                    <a:pt x="1733" y="315"/>
                    <a:pt x="1418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9" name="Google Shape;6291;p71">
              <a:extLst>
                <a:ext uri="{FF2B5EF4-FFF2-40B4-BE49-F238E27FC236}">
                  <a16:creationId xmlns:a16="http://schemas.microsoft.com/office/drawing/2014/main" id="{D6666ACD-76D4-0D36-D96D-414AD1588EC5}"/>
                </a:ext>
              </a:extLst>
            </p:cNvPr>
            <p:cNvSpPr/>
            <p:nvPr/>
          </p:nvSpPr>
          <p:spPr>
            <a:xfrm>
              <a:off x="-23158250" y="4097600"/>
              <a:ext cx="121300" cy="52000"/>
            </a:xfrm>
            <a:custGeom>
              <a:avLst/>
              <a:gdLst/>
              <a:ahLst/>
              <a:cxnLst/>
              <a:rect l="l" t="t" r="r" b="b"/>
              <a:pathLst>
                <a:path w="4852" h="2080" extrusionOk="0">
                  <a:moveTo>
                    <a:pt x="315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662"/>
                    <a:pt x="284" y="693"/>
                  </a:cubicBezTo>
                  <a:cubicBezTo>
                    <a:pt x="1008" y="914"/>
                    <a:pt x="1701" y="1355"/>
                    <a:pt x="2174" y="1922"/>
                  </a:cubicBezTo>
                  <a:cubicBezTo>
                    <a:pt x="2205" y="2017"/>
                    <a:pt x="2269" y="2080"/>
                    <a:pt x="2426" y="2080"/>
                  </a:cubicBezTo>
                  <a:cubicBezTo>
                    <a:pt x="2584" y="2080"/>
                    <a:pt x="2678" y="2017"/>
                    <a:pt x="2710" y="1922"/>
                  </a:cubicBezTo>
                  <a:cubicBezTo>
                    <a:pt x="3151" y="1355"/>
                    <a:pt x="3812" y="882"/>
                    <a:pt x="4568" y="662"/>
                  </a:cubicBezTo>
                  <a:cubicBezTo>
                    <a:pt x="4726" y="630"/>
                    <a:pt x="4852" y="504"/>
                    <a:pt x="4852" y="347"/>
                  </a:cubicBezTo>
                  <a:cubicBezTo>
                    <a:pt x="4852" y="158"/>
                    <a:pt x="4694" y="0"/>
                    <a:pt x="4474" y="0"/>
                  </a:cubicBezTo>
                  <a:lnTo>
                    <a:pt x="3371" y="0"/>
                  </a:lnTo>
                  <a:cubicBezTo>
                    <a:pt x="3214" y="410"/>
                    <a:pt x="2867" y="725"/>
                    <a:pt x="2395" y="725"/>
                  </a:cubicBezTo>
                  <a:cubicBezTo>
                    <a:pt x="1922" y="725"/>
                    <a:pt x="1575" y="441"/>
                    <a:pt x="14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0" name="Google Shape;6292;p71">
              <a:extLst>
                <a:ext uri="{FF2B5EF4-FFF2-40B4-BE49-F238E27FC236}">
                  <a16:creationId xmlns:a16="http://schemas.microsoft.com/office/drawing/2014/main" id="{C829C3E5-CF83-E38B-4074-D6F4A0B0F9D0}"/>
                </a:ext>
              </a:extLst>
            </p:cNvPr>
            <p:cNvSpPr/>
            <p:nvPr/>
          </p:nvSpPr>
          <p:spPr>
            <a:xfrm>
              <a:off x="-23176375" y="3940850"/>
              <a:ext cx="52800" cy="26825"/>
            </a:xfrm>
            <a:custGeom>
              <a:avLst/>
              <a:gdLst/>
              <a:ahLst/>
              <a:cxnLst/>
              <a:rect l="l" t="t" r="r" b="b"/>
              <a:pathLst>
                <a:path w="2112" h="1073" extrusionOk="0">
                  <a:moveTo>
                    <a:pt x="725" y="1"/>
                  </a:moveTo>
                  <a:cubicBezTo>
                    <a:pt x="316" y="1"/>
                    <a:pt x="1" y="316"/>
                    <a:pt x="1" y="725"/>
                  </a:cubicBezTo>
                  <a:cubicBezTo>
                    <a:pt x="1" y="851"/>
                    <a:pt x="64" y="978"/>
                    <a:pt x="127" y="1072"/>
                  </a:cubicBezTo>
                  <a:cubicBezTo>
                    <a:pt x="410" y="883"/>
                    <a:pt x="725" y="725"/>
                    <a:pt x="1072" y="725"/>
                  </a:cubicBezTo>
                  <a:lnTo>
                    <a:pt x="2111" y="725"/>
                  </a:lnTo>
                  <a:lnTo>
                    <a:pt x="211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1" name="Google Shape;6293;p71">
              <a:extLst>
                <a:ext uri="{FF2B5EF4-FFF2-40B4-BE49-F238E27FC236}">
                  <a16:creationId xmlns:a16="http://schemas.microsoft.com/office/drawing/2014/main" id="{09A199D5-6E87-A996-AB56-52B729835C50}"/>
                </a:ext>
              </a:extLst>
            </p:cNvPr>
            <p:cNvSpPr/>
            <p:nvPr/>
          </p:nvSpPr>
          <p:spPr>
            <a:xfrm>
              <a:off x="-23166125" y="3976300"/>
              <a:ext cx="44125" cy="26800"/>
            </a:xfrm>
            <a:custGeom>
              <a:avLst/>
              <a:gdLst/>
              <a:ahLst/>
              <a:cxnLst/>
              <a:rect l="l" t="t" r="r" b="b"/>
              <a:pathLst>
                <a:path w="1765" h="1072" extrusionOk="0">
                  <a:moveTo>
                    <a:pt x="693" y="1"/>
                  </a:moveTo>
                  <a:cubicBezTo>
                    <a:pt x="315" y="1"/>
                    <a:pt x="0" y="316"/>
                    <a:pt x="0" y="725"/>
                  </a:cubicBezTo>
                  <a:cubicBezTo>
                    <a:pt x="0" y="851"/>
                    <a:pt x="32" y="1009"/>
                    <a:pt x="126" y="1072"/>
                  </a:cubicBezTo>
                  <a:cubicBezTo>
                    <a:pt x="347" y="820"/>
                    <a:pt x="693" y="725"/>
                    <a:pt x="1071" y="725"/>
                  </a:cubicBezTo>
                  <a:lnTo>
                    <a:pt x="1764" y="725"/>
                  </a:lnTo>
                  <a:lnTo>
                    <a:pt x="176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832" name="Google Shape;6294;p71">
            <a:extLst>
              <a:ext uri="{FF2B5EF4-FFF2-40B4-BE49-F238E27FC236}">
                <a16:creationId xmlns:a16="http://schemas.microsoft.com/office/drawing/2014/main" id="{206ED97A-4179-70EF-84C1-0B5136831592}"/>
              </a:ext>
            </a:extLst>
          </p:cNvPr>
          <p:cNvSpPr/>
          <p:nvPr/>
        </p:nvSpPr>
        <p:spPr>
          <a:xfrm>
            <a:off x="8816269" y="5718651"/>
            <a:ext cx="471715" cy="471676"/>
          </a:xfrm>
          <a:custGeom>
            <a:avLst/>
            <a:gdLst/>
            <a:ahLst/>
            <a:cxnLst/>
            <a:rect l="l" t="t" r="r" b="b"/>
            <a:pathLst>
              <a:path w="11879" h="11878" extrusionOk="0">
                <a:moveTo>
                  <a:pt x="5451" y="6995"/>
                </a:moveTo>
                <a:lnTo>
                  <a:pt x="5451" y="7688"/>
                </a:lnTo>
                <a:lnTo>
                  <a:pt x="4443" y="7688"/>
                </a:lnTo>
                <a:cubicBezTo>
                  <a:pt x="4223" y="7688"/>
                  <a:pt x="4065" y="7530"/>
                  <a:pt x="4065" y="7341"/>
                </a:cubicBezTo>
                <a:cubicBezTo>
                  <a:pt x="4065" y="7152"/>
                  <a:pt x="4223" y="6995"/>
                  <a:pt x="4443" y="6995"/>
                </a:cubicBezTo>
                <a:close/>
                <a:moveTo>
                  <a:pt x="6491" y="8349"/>
                </a:moveTo>
                <a:lnTo>
                  <a:pt x="6491" y="8381"/>
                </a:lnTo>
                <a:cubicBezTo>
                  <a:pt x="6680" y="8381"/>
                  <a:pt x="6837" y="8538"/>
                  <a:pt x="6837" y="8727"/>
                </a:cubicBezTo>
                <a:cubicBezTo>
                  <a:pt x="6837" y="8916"/>
                  <a:pt x="6680" y="9074"/>
                  <a:pt x="6491" y="9074"/>
                </a:cubicBezTo>
                <a:lnTo>
                  <a:pt x="6113" y="9074"/>
                </a:lnTo>
                <a:lnTo>
                  <a:pt x="6113" y="8349"/>
                </a:lnTo>
                <a:close/>
                <a:moveTo>
                  <a:pt x="5451" y="9736"/>
                </a:moveTo>
                <a:lnTo>
                  <a:pt x="5451" y="10460"/>
                </a:lnTo>
                <a:lnTo>
                  <a:pt x="5105" y="10460"/>
                </a:lnTo>
                <a:cubicBezTo>
                  <a:pt x="4916" y="10460"/>
                  <a:pt x="4758" y="10303"/>
                  <a:pt x="4758" y="10114"/>
                </a:cubicBezTo>
                <a:cubicBezTo>
                  <a:pt x="4758" y="9893"/>
                  <a:pt x="4916" y="9736"/>
                  <a:pt x="5105" y="9736"/>
                </a:cubicBezTo>
                <a:close/>
                <a:moveTo>
                  <a:pt x="5861" y="1"/>
                </a:moveTo>
                <a:cubicBezTo>
                  <a:pt x="5262" y="1"/>
                  <a:pt x="4821" y="473"/>
                  <a:pt x="4821" y="1040"/>
                </a:cubicBezTo>
                <a:cubicBezTo>
                  <a:pt x="4821" y="1481"/>
                  <a:pt x="5105" y="1859"/>
                  <a:pt x="5546" y="2017"/>
                </a:cubicBezTo>
                <a:lnTo>
                  <a:pt x="5546" y="3340"/>
                </a:lnTo>
                <a:cubicBezTo>
                  <a:pt x="4441" y="2451"/>
                  <a:pt x="3936" y="2115"/>
                  <a:pt x="3379" y="2115"/>
                </a:cubicBezTo>
                <a:cubicBezTo>
                  <a:pt x="3285" y="2115"/>
                  <a:pt x="3189" y="2125"/>
                  <a:pt x="3088" y="2143"/>
                </a:cubicBezTo>
                <a:cubicBezTo>
                  <a:pt x="2584" y="2237"/>
                  <a:pt x="2301" y="2679"/>
                  <a:pt x="2080" y="3183"/>
                </a:cubicBezTo>
                <a:cubicBezTo>
                  <a:pt x="1734" y="3750"/>
                  <a:pt x="1324" y="4506"/>
                  <a:pt x="221" y="4947"/>
                </a:cubicBezTo>
                <a:cubicBezTo>
                  <a:pt x="64" y="5010"/>
                  <a:pt x="1" y="5167"/>
                  <a:pt x="32" y="5325"/>
                </a:cubicBezTo>
                <a:cubicBezTo>
                  <a:pt x="64" y="5482"/>
                  <a:pt x="190" y="5608"/>
                  <a:pt x="379" y="5608"/>
                </a:cubicBezTo>
                <a:lnTo>
                  <a:pt x="1104" y="5608"/>
                </a:lnTo>
                <a:cubicBezTo>
                  <a:pt x="1104" y="5608"/>
                  <a:pt x="2584" y="5577"/>
                  <a:pt x="3372" y="3750"/>
                </a:cubicBezTo>
                <a:cubicBezTo>
                  <a:pt x="3446" y="3626"/>
                  <a:pt x="3579" y="3541"/>
                  <a:pt x="3724" y="3541"/>
                </a:cubicBezTo>
                <a:cubicBezTo>
                  <a:pt x="3764" y="3541"/>
                  <a:pt x="3804" y="3547"/>
                  <a:pt x="3844" y="3561"/>
                </a:cubicBezTo>
                <a:cubicBezTo>
                  <a:pt x="4002" y="3655"/>
                  <a:pt x="4128" y="3844"/>
                  <a:pt x="4034" y="4033"/>
                </a:cubicBezTo>
                <a:cubicBezTo>
                  <a:pt x="3718" y="4789"/>
                  <a:pt x="3309" y="5293"/>
                  <a:pt x="2868" y="5640"/>
                </a:cubicBezTo>
                <a:lnTo>
                  <a:pt x="3655" y="5640"/>
                </a:lnTo>
                <a:cubicBezTo>
                  <a:pt x="3971" y="5388"/>
                  <a:pt x="4254" y="5010"/>
                  <a:pt x="4254" y="4632"/>
                </a:cubicBezTo>
                <a:cubicBezTo>
                  <a:pt x="4254" y="4443"/>
                  <a:pt x="4412" y="4285"/>
                  <a:pt x="4601" y="4285"/>
                </a:cubicBezTo>
                <a:cubicBezTo>
                  <a:pt x="4790" y="4285"/>
                  <a:pt x="4947" y="4443"/>
                  <a:pt x="4947" y="4632"/>
                </a:cubicBezTo>
                <a:cubicBezTo>
                  <a:pt x="4947" y="5010"/>
                  <a:pt x="4821" y="5388"/>
                  <a:pt x="4601" y="5640"/>
                </a:cubicBezTo>
                <a:lnTo>
                  <a:pt x="5609" y="5640"/>
                </a:lnTo>
                <a:lnTo>
                  <a:pt x="5609" y="6365"/>
                </a:lnTo>
                <a:lnTo>
                  <a:pt x="4601" y="6365"/>
                </a:lnTo>
                <a:cubicBezTo>
                  <a:pt x="4002" y="6365"/>
                  <a:pt x="3561" y="6837"/>
                  <a:pt x="3561" y="7373"/>
                </a:cubicBezTo>
                <a:cubicBezTo>
                  <a:pt x="3561" y="7971"/>
                  <a:pt x="4034" y="8412"/>
                  <a:pt x="4601" y="8412"/>
                </a:cubicBezTo>
                <a:lnTo>
                  <a:pt x="5609" y="8412"/>
                </a:lnTo>
                <a:lnTo>
                  <a:pt x="5609" y="9106"/>
                </a:lnTo>
                <a:lnTo>
                  <a:pt x="5262" y="9106"/>
                </a:lnTo>
                <a:cubicBezTo>
                  <a:pt x="4664" y="9106"/>
                  <a:pt x="4254" y="9578"/>
                  <a:pt x="4254" y="10145"/>
                </a:cubicBezTo>
                <a:cubicBezTo>
                  <a:pt x="4254" y="10744"/>
                  <a:pt x="4727" y="11153"/>
                  <a:pt x="5262" y="11153"/>
                </a:cubicBezTo>
                <a:lnTo>
                  <a:pt x="5609" y="11153"/>
                </a:lnTo>
                <a:lnTo>
                  <a:pt x="5609" y="11531"/>
                </a:lnTo>
                <a:cubicBezTo>
                  <a:pt x="5609" y="11720"/>
                  <a:pt x="5766" y="11878"/>
                  <a:pt x="5987" y="11878"/>
                </a:cubicBezTo>
                <a:cubicBezTo>
                  <a:pt x="6176" y="11878"/>
                  <a:pt x="6333" y="11720"/>
                  <a:pt x="6333" y="11531"/>
                </a:cubicBezTo>
                <a:lnTo>
                  <a:pt x="6333" y="11153"/>
                </a:lnTo>
                <a:lnTo>
                  <a:pt x="6680" y="11153"/>
                </a:lnTo>
                <a:cubicBezTo>
                  <a:pt x="6869" y="11153"/>
                  <a:pt x="7026" y="10996"/>
                  <a:pt x="7026" y="10807"/>
                </a:cubicBezTo>
                <a:cubicBezTo>
                  <a:pt x="7026" y="10618"/>
                  <a:pt x="6869" y="10460"/>
                  <a:pt x="6680" y="10460"/>
                </a:cubicBezTo>
                <a:lnTo>
                  <a:pt x="6333" y="10460"/>
                </a:lnTo>
                <a:lnTo>
                  <a:pt x="6333" y="9736"/>
                </a:lnTo>
                <a:lnTo>
                  <a:pt x="6680" y="9736"/>
                </a:lnTo>
                <a:cubicBezTo>
                  <a:pt x="7279" y="9736"/>
                  <a:pt x="7720" y="9263"/>
                  <a:pt x="7720" y="8727"/>
                </a:cubicBezTo>
                <a:cubicBezTo>
                  <a:pt x="7720" y="8129"/>
                  <a:pt x="7247" y="7688"/>
                  <a:pt x="6680" y="7688"/>
                </a:cubicBezTo>
                <a:lnTo>
                  <a:pt x="6333" y="7688"/>
                </a:lnTo>
                <a:lnTo>
                  <a:pt x="6333" y="6995"/>
                </a:lnTo>
                <a:lnTo>
                  <a:pt x="7342" y="6995"/>
                </a:lnTo>
                <a:cubicBezTo>
                  <a:pt x="7751" y="6995"/>
                  <a:pt x="8098" y="6743"/>
                  <a:pt x="8255" y="6428"/>
                </a:cubicBezTo>
                <a:cubicBezTo>
                  <a:pt x="8066" y="6333"/>
                  <a:pt x="7877" y="6176"/>
                  <a:pt x="7657" y="6018"/>
                </a:cubicBezTo>
                <a:cubicBezTo>
                  <a:pt x="7625" y="6176"/>
                  <a:pt x="7499" y="6270"/>
                  <a:pt x="7310" y="6270"/>
                </a:cubicBezTo>
                <a:lnTo>
                  <a:pt x="6302" y="6270"/>
                </a:lnTo>
                <a:lnTo>
                  <a:pt x="6302" y="5577"/>
                </a:lnTo>
                <a:lnTo>
                  <a:pt x="7310" y="5577"/>
                </a:lnTo>
                <a:cubicBezTo>
                  <a:pt x="7121" y="5262"/>
                  <a:pt x="6963" y="4947"/>
                  <a:pt x="6963" y="4537"/>
                </a:cubicBezTo>
                <a:cubicBezTo>
                  <a:pt x="6963" y="4348"/>
                  <a:pt x="7121" y="4191"/>
                  <a:pt x="7310" y="4191"/>
                </a:cubicBezTo>
                <a:cubicBezTo>
                  <a:pt x="7499" y="4191"/>
                  <a:pt x="7657" y="4348"/>
                  <a:pt x="7657" y="4537"/>
                </a:cubicBezTo>
                <a:cubicBezTo>
                  <a:pt x="7657" y="4978"/>
                  <a:pt x="7940" y="5293"/>
                  <a:pt x="8255" y="5577"/>
                </a:cubicBezTo>
                <a:lnTo>
                  <a:pt x="9043" y="5577"/>
                </a:lnTo>
                <a:cubicBezTo>
                  <a:pt x="8602" y="5230"/>
                  <a:pt x="8224" y="4758"/>
                  <a:pt x="7877" y="3970"/>
                </a:cubicBezTo>
                <a:cubicBezTo>
                  <a:pt x="7783" y="3813"/>
                  <a:pt x="7877" y="3561"/>
                  <a:pt x="8066" y="3498"/>
                </a:cubicBezTo>
                <a:cubicBezTo>
                  <a:pt x="8108" y="3472"/>
                  <a:pt x="8155" y="3461"/>
                  <a:pt x="8203" y="3461"/>
                </a:cubicBezTo>
                <a:cubicBezTo>
                  <a:pt x="8333" y="3461"/>
                  <a:pt x="8470" y="3548"/>
                  <a:pt x="8539" y="3687"/>
                </a:cubicBezTo>
                <a:cubicBezTo>
                  <a:pt x="9326" y="5545"/>
                  <a:pt x="10807" y="5545"/>
                  <a:pt x="10807" y="5545"/>
                </a:cubicBezTo>
                <a:lnTo>
                  <a:pt x="11532" y="5545"/>
                </a:lnTo>
                <a:cubicBezTo>
                  <a:pt x="11689" y="5545"/>
                  <a:pt x="11847" y="5419"/>
                  <a:pt x="11878" y="5262"/>
                </a:cubicBezTo>
                <a:cubicBezTo>
                  <a:pt x="11721" y="5167"/>
                  <a:pt x="11626" y="5010"/>
                  <a:pt x="11469" y="4947"/>
                </a:cubicBezTo>
                <a:cubicBezTo>
                  <a:pt x="10366" y="4506"/>
                  <a:pt x="9988" y="3750"/>
                  <a:pt x="9641" y="3183"/>
                </a:cubicBezTo>
                <a:cubicBezTo>
                  <a:pt x="9358" y="2710"/>
                  <a:pt x="9106" y="2269"/>
                  <a:pt x="8602" y="2143"/>
                </a:cubicBezTo>
                <a:cubicBezTo>
                  <a:pt x="8535" y="2127"/>
                  <a:pt x="8466" y="2119"/>
                  <a:pt x="8393" y="2119"/>
                </a:cubicBezTo>
                <a:cubicBezTo>
                  <a:pt x="7880" y="2119"/>
                  <a:pt x="7197" y="2512"/>
                  <a:pt x="6176" y="3340"/>
                </a:cubicBezTo>
                <a:lnTo>
                  <a:pt x="6176" y="2017"/>
                </a:lnTo>
                <a:cubicBezTo>
                  <a:pt x="6554" y="1859"/>
                  <a:pt x="6869" y="1513"/>
                  <a:pt x="6869" y="1040"/>
                </a:cubicBezTo>
                <a:cubicBezTo>
                  <a:pt x="6869" y="442"/>
                  <a:pt x="6396" y="1"/>
                  <a:pt x="5861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</p:spTree>
    <p:extLst>
      <p:ext uri="{BB962C8B-B14F-4D97-AF65-F5344CB8AC3E}">
        <p14:creationId xmlns:p14="http://schemas.microsoft.com/office/powerpoint/2010/main" val="947650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301;p72">
            <a:extLst>
              <a:ext uri="{FF2B5EF4-FFF2-40B4-BE49-F238E27FC236}">
                <a16:creationId xmlns:a16="http://schemas.microsoft.com/office/drawing/2014/main" id="{E25BA879-EC37-B834-62BA-1753A518B184}"/>
              </a:ext>
            </a:extLst>
          </p:cNvPr>
          <p:cNvSpPr/>
          <p:nvPr/>
        </p:nvSpPr>
        <p:spPr>
          <a:xfrm>
            <a:off x="1151280" y="2016639"/>
            <a:ext cx="489681" cy="488485"/>
          </a:xfrm>
          <a:custGeom>
            <a:avLst/>
            <a:gdLst/>
            <a:ahLst/>
            <a:cxnLst/>
            <a:rect l="l" t="t" r="r" b="b"/>
            <a:pathLst>
              <a:path w="12697" h="12666" extrusionOk="0">
                <a:moveTo>
                  <a:pt x="6301" y="1356"/>
                </a:moveTo>
                <a:cubicBezTo>
                  <a:pt x="6522" y="1356"/>
                  <a:pt x="6711" y="1576"/>
                  <a:pt x="6711" y="1797"/>
                </a:cubicBezTo>
                <a:lnTo>
                  <a:pt x="6711" y="2269"/>
                </a:lnTo>
                <a:cubicBezTo>
                  <a:pt x="7656" y="2458"/>
                  <a:pt x="8349" y="3309"/>
                  <a:pt x="8349" y="4285"/>
                </a:cubicBezTo>
                <a:cubicBezTo>
                  <a:pt x="8349" y="4538"/>
                  <a:pt x="8160" y="4727"/>
                  <a:pt x="7971" y="4727"/>
                </a:cubicBezTo>
                <a:cubicBezTo>
                  <a:pt x="7719" y="4727"/>
                  <a:pt x="7530" y="4538"/>
                  <a:pt x="7530" y="4285"/>
                </a:cubicBezTo>
                <a:cubicBezTo>
                  <a:pt x="7530" y="3624"/>
                  <a:pt x="6994" y="3057"/>
                  <a:pt x="6301" y="3057"/>
                </a:cubicBezTo>
                <a:cubicBezTo>
                  <a:pt x="5640" y="3057"/>
                  <a:pt x="5073" y="3624"/>
                  <a:pt x="5073" y="4285"/>
                </a:cubicBezTo>
                <a:cubicBezTo>
                  <a:pt x="5073" y="4947"/>
                  <a:pt x="5829" y="5483"/>
                  <a:pt x="6585" y="6018"/>
                </a:cubicBezTo>
                <a:cubicBezTo>
                  <a:pt x="7435" y="6648"/>
                  <a:pt x="8412" y="7310"/>
                  <a:pt x="8412" y="8413"/>
                </a:cubicBezTo>
                <a:cubicBezTo>
                  <a:pt x="8412" y="9421"/>
                  <a:pt x="7687" y="10271"/>
                  <a:pt x="6742" y="10429"/>
                </a:cubicBezTo>
                <a:lnTo>
                  <a:pt x="6742" y="10901"/>
                </a:lnTo>
                <a:cubicBezTo>
                  <a:pt x="6742" y="11154"/>
                  <a:pt x="6553" y="11311"/>
                  <a:pt x="6364" y="11311"/>
                </a:cubicBezTo>
                <a:cubicBezTo>
                  <a:pt x="6144" y="11311"/>
                  <a:pt x="5955" y="11091"/>
                  <a:pt x="5955" y="10901"/>
                </a:cubicBezTo>
                <a:lnTo>
                  <a:pt x="5955" y="10429"/>
                </a:lnTo>
                <a:cubicBezTo>
                  <a:pt x="5010" y="10240"/>
                  <a:pt x="4316" y="9421"/>
                  <a:pt x="4316" y="8413"/>
                </a:cubicBezTo>
                <a:cubicBezTo>
                  <a:pt x="4316" y="8192"/>
                  <a:pt x="4505" y="8035"/>
                  <a:pt x="4694" y="8035"/>
                </a:cubicBezTo>
                <a:cubicBezTo>
                  <a:pt x="4884" y="8035"/>
                  <a:pt x="5136" y="8224"/>
                  <a:pt x="5136" y="8413"/>
                </a:cubicBezTo>
                <a:cubicBezTo>
                  <a:pt x="5136" y="9106"/>
                  <a:pt x="5671" y="9641"/>
                  <a:pt x="6364" y="9641"/>
                </a:cubicBezTo>
                <a:cubicBezTo>
                  <a:pt x="7026" y="9641"/>
                  <a:pt x="7561" y="9106"/>
                  <a:pt x="7561" y="8413"/>
                </a:cubicBezTo>
                <a:cubicBezTo>
                  <a:pt x="7561" y="7751"/>
                  <a:pt x="6868" y="7247"/>
                  <a:pt x="6081" y="6680"/>
                </a:cubicBezTo>
                <a:cubicBezTo>
                  <a:pt x="5199" y="6050"/>
                  <a:pt x="4253" y="5388"/>
                  <a:pt x="4253" y="4285"/>
                </a:cubicBezTo>
                <a:cubicBezTo>
                  <a:pt x="4253" y="3309"/>
                  <a:pt x="4978" y="2427"/>
                  <a:pt x="5923" y="2269"/>
                </a:cubicBezTo>
                <a:lnTo>
                  <a:pt x="5923" y="1797"/>
                </a:lnTo>
                <a:cubicBezTo>
                  <a:pt x="5923" y="1576"/>
                  <a:pt x="6112" y="1356"/>
                  <a:pt x="6301" y="1356"/>
                </a:cubicBezTo>
                <a:close/>
                <a:moveTo>
                  <a:pt x="6333" y="1"/>
                </a:moveTo>
                <a:cubicBezTo>
                  <a:pt x="2836" y="1"/>
                  <a:pt x="0" y="2836"/>
                  <a:pt x="0" y="6333"/>
                </a:cubicBezTo>
                <a:cubicBezTo>
                  <a:pt x="0" y="9830"/>
                  <a:pt x="2836" y="12666"/>
                  <a:pt x="6333" y="12666"/>
                </a:cubicBezTo>
                <a:cubicBezTo>
                  <a:pt x="9861" y="12666"/>
                  <a:pt x="12697" y="9830"/>
                  <a:pt x="12697" y="6333"/>
                </a:cubicBezTo>
                <a:cubicBezTo>
                  <a:pt x="12697" y="2836"/>
                  <a:pt x="9861" y="1"/>
                  <a:pt x="6333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3" name="Google Shape;6302;p72">
            <a:extLst>
              <a:ext uri="{FF2B5EF4-FFF2-40B4-BE49-F238E27FC236}">
                <a16:creationId xmlns:a16="http://schemas.microsoft.com/office/drawing/2014/main" id="{BA52D0EC-9CE4-D14D-A349-890DE830B30D}"/>
              </a:ext>
            </a:extLst>
          </p:cNvPr>
          <p:cNvGrpSpPr/>
          <p:nvPr/>
        </p:nvGrpSpPr>
        <p:grpSpPr>
          <a:xfrm>
            <a:off x="1151447" y="2606732"/>
            <a:ext cx="489681" cy="489681"/>
            <a:chOff x="-65145700" y="3727425"/>
            <a:chExt cx="317425" cy="317425"/>
          </a:xfrm>
          <a:solidFill>
            <a:schemeClr val="tx1"/>
          </a:solidFill>
        </p:grpSpPr>
        <p:sp>
          <p:nvSpPr>
            <p:cNvPr id="4" name="Google Shape;6303;p72">
              <a:extLst>
                <a:ext uri="{FF2B5EF4-FFF2-40B4-BE49-F238E27FC236}">
                  <a16:creationId xmlns:a16="http://schemas.microsoft.com/office/drawing/2014/main" id="{A87BCA92-B9D4-16DC-8F81-7AE8C79E387E}"/>
                </a:ext>
              </a:extLst>
            </p:cNvPr>
            <p:cNvSpPr/>
            <p:nvPr/>
          </p:nvSpPr>
          <p:spPr>
            <a:xfrm>
              <a:off x="-65145700" y="3769150"/>
              <a:ext cx="275675" cy="275700"/>
            </a:xfrm>
            <a:custGeom>
              <a:avLst/>
              <a:gdLst/>
              <a:ahLst/>
              <a:cxnLst/>
              <a:rect l="l" t="t" r="r" b="b"/>
              <a:pathLst>
                <a:path w="11027" h="11028" extrusionOk="0">
                  <a:moveTo>
                    <a:pt x="5514" y="1"/>
                  </a:moveTo>
                  <a:cubicBezTo>
                    <a:pt x="2489" y="1"/>
                    <a:pt x="0" y="2458"/>
                    <a:pt x="0" y="5514"/>
                  </a:cubicBezTo>
                  <a:cubicBezTo>
                    <a:pt x="0" y="8539"/>
                    <a:pt x="2489" y="11027"/>
                    <a:pt x="5514" y="11027"/>
                  </a:cubicBezTo>
                  <a:cubicBezTo>
                    <a:pt x="8538" y="11027"/>
                    <a:pt x="11027" y="8539"/>
                    <a:pt x="11027" y="5514"/>
                  </a:cubicBezTo>
                  <a:cubicBezTo>
                    <a:pt x="11027" y="5294"/>
                    <a:pt x="10869" y="5105"/>
                    <a:pt x="10649" y="5105"/>
                  </a:cubicBezTo>
                  <a:lnTo>
                    <a:pt x="5955" y="5105"/>
                  </a:lnTo>
                  <a:lnTo>
                    <a:pt x="5955" y="410"/>
                  </a:lnTo>
                  <a:cubicBezTo>
                    <a:pt x="5955" y="190"/>
                    <a:pt x="5766" y="1"/>
                    <a:pt x="55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" name="Google Shape;6304;p72">
              <a:extLst>
                <a:ext uri="{FF2B5EF4-FFF2-40B4-BE49-F238E27FC236}">
                  <a16:creationId xmlns:a16="http://schemas.microsoft.com/office/drawing/2014/main" id="{5B9AB119-E42E-5839-D114-DD104EA83771}"/>
                </a:ext>
              </a:extLst>
            </p:cNvPr>
            <p:cNvSpPr/>
            <p:nvPr/>
          </p:nvSpPr>
          <p:spPr>
            <a:xfrm>
              <a:off x="-64977150" y="3727425"/>
              <a:ext cx="148875" cy="147300"/>
            </a:xfrm>
            <a:custGeom>
              <a:avLst/>
              <a:gdLst/>
              <a:ahLst/>
              <a:cxnLst/>
              <a:rect l="l" t="t" r="r" b="b"/>
              <a:pathLst>
                <a:path w="5955" h="5892" extrusionOk="0">
                  <a:moveTo>
                    <a:pt x="441" y="0"/>
                  </a:moveTo>
                  <a:cubicBezTo>
                    <a:pt x="189" y="0"/>
                    <a:pt x="0" y="158"/>
                    <a:pt x="0" y="378"/>
                  </a:cubicBezTo>
                  <a:lnTo>
                    <a:pt x="0" y="5513"/>
                  </a:lnTo>
                  <a:cubicBezTo>
                    <a:pt x="0" y="5702"/>
                    <a:pt x="189" y="5891"/>
                    <a:pt x="441" y="5891"/>
                  </a:cubicBezTo>
                  <a:lnTo>
                    <a:pt x="5514" y="5891"/>
                  </a:lnTo>
                  <a:cubicBezTo>
                    <a:pt x="5734" y="5891"/>
                    <a:pt x="5955" y="5702"/>
                    <a:pt x="5955" y="5513"/>
                  </a:cubicBezTo>
                  <a:cubicBezTo>
                    <a:pt x="5955" y="2489"/>
                    <a:pt x="3466" y="0"/>
                    <a:pt x="4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" name="Google Shape;6305;p72">
            <a:extLst>
              <a:ext uri="{FF2B5EF4-FFF2-40B4-BE49-F238E27FC236}">
                <a16:creationId xmlns:a16="http://schemas.microsoft.com/office/drawing/2014/main" id="{F52491D4-BE20-4375-3E56-EBF1FCF4B8D7}"/>
              </a:ext>
            </a:extLst>
          </p:cNvPr>
          <p:cNvGrpSpPr/>
          <p:nvPr/>
        </p:nvGrpSpPr>
        <p:grpSpPr>
          <a:xfrm>
            <a:off x="1155709" y="3178618"/>
            <a:ext cx="481157" cy="489681"/>
            <a:chOff x="-65144125" y="4094450"/>
            <a:chExt cx="311900" cy="317425"/>
          </a:xfrm>
          <a:solidFill>
            <a:schemeClr val="tx1"/>
          </a:solidFill>
        </p:grpSpPr>
        <p:sp>
          <p:nvSpPr>
            <p:cNvPr id="7" name="Google Shape;6306;p72">
              <a:extLst>
                <a:ext uri="{FF2B5EF4-FFF2-40B4-BE49-F238E27FC236}">
                  <a16:creationId xmlns:a16="http://schemas.microsoft.com/office/drawing/2014/main" id="{3C323081-9192-E82D-88EF-CEF3FE59EB6D}"/>
                </a:ext>
              </a:extLst>
            </p:cNvPr>
            <p:cNvSpPr/>
            <p:nvPr/>
          </p:nvSpPr>
          <p:spPr>
            <a:xfrm>
              <a:off x="-65079550" y="4183450"/>
              <a:ext cx="185900" cy="185900"/>
            </a:xfrm>
            <a:custGeom>
              <a:avLst/>
              <a:gdLst/>
              <a:ahLst/>
              <a:cxnLst/>
              <a:rect l="l" t="t" r="r" b="b"/>
              <a:pathLst>
                <a:path w="7436" h="7436" extrusionOk="0">
                  <a:moveTo>
                    <a:pt x="3687" y="0"/>
                  </a:moveTo>
                  <a:cubicBezTo>
                    <a:pt x="1639" y="0"/>
                    <a:pt x="1" y="1639"/>
                    <a:pt x="1" y="3686"/>
                  </a:cubicBezTo>
                  <a:cubicBezTo>
                    <a:pt x="1" y="5734"/>
                    <a:pt x="1639" y="7435"/>
                    <a:pt x="3687" y="7435"/>
                  </a:cubicBezTo>
                  <a:cubicBezTo>
                    <a:pt x="5735" y="7435"/>
                    <a:pt x="7436" y="5797"/>
                    <a:pt x="7436" y="3686"/>
                  </a:cubicBezTo>
                  <a:cubicBezTo>
                    <a:pt x="7436" y="3466"/>
                    <a:pt x="7247" y="3308"/>
                    <a:pt x="7058" y="3308"/>
                  </a:cubicBezTo>
                  <a:lnTo>
                    <a:pt x="4096" y="3308"/>
                  </a:lnTo>
                  <a:lnTo>
                    <a:pt x="4096" y="378"/>
                  </a:lnTo>
                  <a:cubicBezTo>
                    <a:pt x="4096" y="158"/>
                    <a:pt x="3907" y="0"/>
                    <a:pt x="36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" name="Google Shape;6307;p72">
              <a:extLst>
                <a:ext uri="{FF2B5EF4-FFF2-40B4-BE49-F238E27FC236}">
                  <a16:creationId xmlns:a16="http://schemas.microsoft.com/office/drawing/2014/main" id="{3CA4DB93-66B0-4284-B9D9-628941F85C66}"/>
                </a:ext>
              </a:extLst>
            </p:cNvPr>
            <p:cNvSpPr/>
            <p:nvPr/>
          </p:nvSpPr>
          <p:spPr>
            <a:xfrm>
              <a:off x="-65039375" y="4094450"/>
              <a:ext cx="104775" cy="19700"/>
            </a:xfrm>
            <a:custGeom>
              <a:avLst/>
              <a:gdLst/>
              <a:ahLst/>
              <a:cxnLst/>
              <a:rect l="l" t="t" r="r" b="b"/>
              <a:pathLst>
                <a:path w="4191" h="788" extrusionOk="0">
                  <a:moveTo>
                    <a:pt x="473" y="0"/>
                  </a:moveTo>
                  <a:cubicBezTo>
                    <a:pt x="252" y="0"/>
                    <a:pt x="32" y="221"/>
                    <a:pt x="32" y="410"/>
                  </a:cubicBezTo>
                  <a:cubicBezTo>
                    <a:pt x="0" y="599"/>
                    <a:pt x="158" y="756"/>
                    <a:pt x="347" y="788"/>
                  </a:cubicBezTo>
                  <a:lnTo>
                    <a:pt x="3813" y="788"/>
                  </a:lnTo>
                  <a:cubicBezTo>
                    <a:pt x="4033" y="756"/>
                    <a:pt x="4191" y="599"/>
                    <a:pt x="4191" y="410"/>
                  </a:cubicBezTo>
                  <a:cubicBezTo>
                    <a:pt x="4191" y="158"/>
                    <a:pt x="3970" y="0"/>
                    <a:pt x="37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" name="Google Shape;6308;p72">
              <a:extLst>
                <a:ext uri="{FF2B5EF4-FFF2-40B4-BE49-F238E27FC236}">
                  <a16:creationId xmlns:a16="http://schemas.microsoft.com/office/drawing/2014/main" id="{DEB2F468-E773-AB9C-06F0-15879C936BA0}"/>
                </a:ext>
              </a:extLst>
            </p:cNvPr>
            <p:cNvSpPr/>
            <p:nvPr/>
          </p:nvSpPr>
          <p:spPr>
            <a:xfrm>
              <a:off x="-65144125" y="4121025"/>
              <a:ext cx="311900" cy="290850"/>
            </a:xfrm>
            <a:custGeom>
              <a:avLst/>
              <a:gdLst/>
              <a:ahLst/>
              <a:cxnLst/>
              <a:rect l="l" t="t" r="r" b="b"/>
              <a:pathLst>
                <a:path w="12476" h="11634" extrusionOk="0">
                  <a:moveTo>
                    <a:pt x="6321" y="1678"/>
                  </a:moveTo>
                  <a:cubicBezTo>
                    <a:pt x="7437" y="1678"/>
                    <a:pt x="8570" y="2088"/>
                    <a:pt x="9483" y="3001"/>
                  </a:cubicBezTo>
                  <a:cubicBezTo>
                    <a:pt x="10334" y="3884"/>
                    <a:pt x="10806" y="5018"/>
                    <a:pt x="10806" y="6246"/>
                  </a:cubicBezTo>
                  <a:cubicBezTo>
                    <a:pt x="10806" y="8767"/>
                    <a:pt x="8759" y="10815"/>
                    <a:pt x="6238" y="10815"/>
                  </a:cubicBezTo>
                  <a:cubicBezTo>
                    <a:pt x="3718" y="10815"/>
                    <a:pt x="1702" y="8767"/>
                    <a:pt x="1702" y="6246"/>
                  </a:cubicBezTo>
                  <a:cubicBezTo>
                    <a:pt x="1702" y="3492"/>
                    <a:pt x="3974" y="1678"/>
                    <a:pt x="6321" y="1678"/>
                  </a:cubicBezTo>
                  <a:close/>
                  <a:moveTo>
                    <a:pt x="1367" y="1"/>
                  </a:moveTo>
                  <a:cubicBezTo>
                    <a:pt x="1048" y="1"/>
                    <a:pt x="725" y="119"/>
                    <a:pt x="473" y="355"/>
                  </a:cubicBezTo>
                  <a:cubicBezTo>
                    <a:pt x="0" y="828"/>
                    <a:pt x="0" y="1615"/>
                    <a:pt x="473" y="2119"/>
                  </a:cubicBezTo>
                  <a:cubicBezTo>
                    <a:pt x="696" y="2363"/>
                    <a:pt x="997" y="2488"/>
                    <a:pt x="1327" y="2488"/>
                  </a:cubicBezTo>
                  <a:cubicBezTo>
                    <a:pt x="1509" y="2488"/>
                    <a:pt x="1700" y="2450"/>
                    <a:pt x="1891" y="2371"/>
                  </a:cubicBezTo>
                  <a:lnTo>
                    <a:pt x="2237" y="2718"/>
                  </a:lnTo>
                  <a:cubicBezTo>
                    <a:pt x="1386" y="3695"/>
                    <a:pt x="914" y="4923"/>
                    <a:pt x="914" y="6215"/>
                  </a:cubicBezTo>
                  <a:cubicBezTo>
                    <a:pt x="914" y="9176"/>
                    <a:pt x="3340" y="11634"/>
                    <a:pt x="6301" y="11634"/>
                  </a:cubicBezTo>
                  <a:cubicBezTo>
                    <a:pt x="9231" y="11634"/>
                    <a:pt x="11689" y="9208"/>
                    <a:pt x="11689" y="6215"/>
                  </a:cubicBezTo>
                  <a:cubicBezTo>
                    <a:pt x="11689" y="4923"/>
                    <a:pt x="11216" y="3695"/>
                    <a:pt x="10365" y="2718"/>
                  </a:cubicBezTo>
                  <a:lnTo>
                    <a:pt x="10743" y="2371"/>
                  </a:lnTo>
                  <a:cubicBezTo>
                    <a:pt x="10901" y="2466"/>
                    <a:pt x="11059" y="2497"/>
                    <a:pt x="11248" y="2497"/>
                  </a:cubicBezTo>
                  <a:cubicBezTo>
                    <a:pt x="11909" y="2497"/>
                    <a:pt x="12476" y="1930"/>
                    <a:pt x="12476" y="1269"/>
                  </a:cubicBezTo>
                  <a:cubicBezTo>
                    <a:pt x="12476" y="607"/>
                    <a:pt x="11909" y="8"/>
                    <a:pt x="11248" y="8"/>
                  </a:cubicBezTo>
                  <a:cubicBezTo>
                    <a:pt x="10586" y="8"/>
                    <a:pt x="10019" y="544"/>
                    <a:pt x="10019" y="1269"/>
                  </a:cubicBezTo>
                  <a:cubicBezTo>
                    <a:pt x="10019" y="1458"/>
                    <a:pt x="10050" y="1615"/>
                    <a:pt x="10145" y="1773"/>
                  </a:cubicBezTo>
                  <a:lnTo>
                    <a:pt x="9798" y="2119"/>
                  </a:lnTo>
                  <a:cubicBezTo>
                    <a:pt x="9137" y="1584"/>
                    <a:pt x="8381" y="1206"/>
                    <a:pt x="7561" y="985"/>
                  </a:cubicBezTo>
                  <a:lnTo>
                    <a:pt x="7561" y="544"/>
                  </a:lnTo>
                  <a:lnTo>
                    <a:pt x="5073" y="544"/>
                  </a:lnTo>
                  <a:lnTo>
                    <a:pt x="5073" y="985"/>
                  </a:lnTo>
                  <a:cubicBezTo>
                    <a:pt x="4222" y="1206"/>
                    <a:pt x="3434" y="1584"/>
                    <a:pt x="2836" y="2119"/>
                  </a:cubicBezTo>
                  <a:lnTo>
                    <a:pt x="2458" y="1773"/>
                  </a:lnTo>
                  <a:cubicBezTo>
                    <a:pt x="2710" y="1269"/>
                    <a:pt x="2584" y="733"/>
                    <a:pt x="2237" y="355"/>
                  </a:cubicBezTo>
                  <a:cubicBezTo>
                    <a:pt x="2001" y="119"/>
                    <a:pt x="1686" y="1"/>
                    <a:pt x="13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10" name="Google Shape;6309;p72">
            <a:extLst>
              <a:ext uri="{FF2B5EF4-FFF2-40B4-BE49-F238E27FC236}">
                <a16:creationId xmlns:a16="http://schemas.microsoft.com/office/drawing/2014/main" id="{14A489D3-8C3C-155E-9D3F-CA696DFF5581}"/>
              </a:ext>
            </a:extLst>
          </p:cNvPr>
          <p:cNvSpPr/>
          <p:nvPr/>
        </p:nvSpPr>
        <p:spPr>
          <a:xfrm>
            <a:off x="4094680" y="2014808"/>
            <a:ext cx="492111" cy="492149"/>
          </a:xfrm>
          <a:custGeom>
            <a:avLst/>
            <a:gdLst/>
            <a:ahLst/>
            <a:cxnLst/>
            <a:rect l="l" t="t" r="r" b="b"/>
            <a:pathLst>
              <a:path w="12760" h="12761" extrusionOk="0">
                <a:moveTo>
                  <a:pt x="6427" y="3592"/>
                </a:moveTo>
                <a:cubicBezTo>
                  <a:pt x="7939" y="3592"/>
                  <a:pt x="9168" y="4821"/>
                  <a:pt x="9168" y="6365"/>
                </a:cubicBezTo>
                <a:cubicBezTo>
                  <a:pt x="9168" y="7846"/>
                  <a:pt x="7908" y="9106"/>
                  <a:pt x="6427" y="9106"/>
                </a:cubicBezTo>
                <a:cubicBezTo>
                  <a:pt x="4883" y="9106"/>
                  <a:pt x="3655" y="7877"/>
                  <a:pt x="3655" y="6365"/>
                </a:cubicBezTo>
                <a:cubicBezTo>
                  <a:pt x="3655" y="4821"/>
                  <a:pt x="4883" y="3592"/>
                  <a:pt x="6427" y="3592"/>
                </a:cubicBezTo>
                <a:close/>
                <a:moveTo>
                  <a:pt x="5829" y="1"/>
                </a:moveTo>
                <a:cubicBezTo>
                  <a:pt x="5356" y="1"/>
                  <a:pt x="5009" y="347"/>
                  <a:pt x="5009" y="852"/>
                </a:cubicBezTo>
                <a:lnTo>
                  <a:pt x="5009" y="1576"/>
                </a:lnTo>
                <a:cubicBezTo>
                  <a:pt x="4631" y="1702"/>
                  <a:pt x="4285" y="1828"/>
                  <a:pt x="3970" y="2017"/>
                </a:cubicBezTo>
                <a:lnTo>
                  <a:pt x="3466" y="1513"/>
                </a:lnTo>
                <a:cubicBezTo>
                  <a:pt x="3308" y="1356"/>
                  <a:pt x="3088" y="1277"/>
                  <a:pt x="2867" y="1277"/>
                </a:cubicBezTo>
                <a:cubicBezTo>
                  <a:pt x="2647" y="1277"/>
                  <a:pt x="2426" y="1356"/>
                  <a:pt x="2269" y="1513"/>
                </a:cubicBezTo>
                <a:lnTo>
                  <a:pt x="1481" y="2301"/>
                </a:lnTo>
                <a:cubicBezTo>
                  <a:pt x="1166" y="2616"/>
                  <a:pt x="1166" y="3151"/>
                  <a:pt x="1481" y="3466"/>
                </a:cubicBezTo>
                <a:lnTo>
                  <a:pt x="2017" y="4002"/>
                </a:lnTo>
                <a:cubicBezTo>
                  <a:pt x="1796" y="4317"/>
                  <a:pt x="1701" y="4664"/>
                  <a:pt x="1575" y="5010"/>
                </a:cubicBezTo>
                <a:lnTo>
                  <a:pt x="819" y="5010"/>
                </a:lnTo>
                <a:cubicBezTo>
                  <a:pt x="347" y="5010"/>
                  <a:pt x="0" y="5357"/>
                  <a:pt x="0" y="5829"/>
                </a:cubicBezTo>
                <a:lnTo>
                  <a:pt x="0" y="6932"/>
                </a:lnTo>
                <a:cubicBezTo>
                  <a:pt x="0" y="7405"/>
                  <a:pt x="347" y="7783"/>
                  <a:pt x="819" y="7783"/>
                </a:cubicBezTo>
                <a:lnTo>
                  <a:pt x="1575" y="7783"/>
                </a:lnTo>
                <a:cubicBezTo>
                  <a:pt x="1701" y="8129"/>
                  <a:pt x="1796" y="8476"/>
                  <a:pt x="2017" y="8791"/>
                </a:cubicBezTo>
                <a:lnTo>
                  <a:pt x="1481" y="9295"/>
                </a:lnTo>
                <a:cubicBezTo>
                  <a:pt x="1166" y="9610"/>
                  <a:pt x="1166" y="10177"/>
                  <a:pt x="1481" y="10492"/>
                </a:cubicBezTo>
                <a:lnTo>
                  <a:pt x="2269" y="11280"/>
                </a:lnTo>
                <a:cubicBezTo>
                  <a:pt x="2426" y="11437"/>
                  <a:pt x="2647" y="11516"/>
                  <a:pt x="2867" y="11516"/>
                </a:cubicBezTo>
                <a:cubicBezTo>
                  <a:pt x="3088" y="11516"/>
                  <a:pt x="3308" y="11437"/>
                  <a:pt x="3466" y="11280"/>
                </a:cubicBezTo>
                <a:lnTo>
                  <a:pt x="3970" y="10776"/>
                </a:lnTo>
                <a:cubicBezTo>
                  <a:pt x="4285" y="10965"/>
                  <a:pt x="4631" y="11091"/>
                  <a:pt x="5009" y="11185"/>
                </a:cubicBezTo>
                <a:lnTo>
                  <a:pt x="5009" y="11941"/>
                </a:lnTo>
                <a:cubicBezTo>
                  <a:pt x="5009" y="12414"/>
                  <a:pt x="5356" y="12760"/>
                  <a:pt x="5829" y="12760"/>
                </a:cubicBezTo>
                <a:lnTo>
                  <a:pt x="6931" y="12760"/>
                </a:lnTo>
                <a:cubicBezTo>
                  <a:pt x="7404" y="12760"/>
                  <a:pt x="7750" y="12414"/>
                  <a:pt x="7750" y="11941"/>
                </a:cubicBezTo>
                <a:lnTo>
                  <a:pt x="7750" y="11185"/>
                </a:lnTo>
                <a:cubicBezTo>
                  <a:pt x="8097" y="11091"/>
                  <a:pt x="8475" y="10965"/>
                  <a:pt x="8790" y="10776"/>
                </a:cubicBezTo>
                <a:lnTo>
                  <a:pt x="9294" y="11280"/>
                </a:lnTo>
                <a:cubicBezTo>
                  <a:pt x="9452" y="11437"/>
                  <a:pt x="9664" y="11516"/>
                  <a:pt x="9877" y="11516"/>
                </a:cubicBezTo>
                <a:cubicBezTo>
                  <a:pt x="10090" y="11516"/>
                  <a:pt x="10302" y="11437"/>
                  <a:pt x="10460" y="11280"/>
                </a:cubicBezTo>
                <a:lnTo>
                  <a:pt x="11247" y="10492"/>
                </a:lnTo>
                <a:cubicBezTo>
                  <a:pt x="11563" y="10177"/>
                  <a:pt x="11563" y="9610"/>
                  <a:pt x="11247" y="9295"/>
                </a:cubicBezTo>
                <a:lnTo>
                  <a:pt x="10743" y="8791"/>
                </a:lnTo>
                <a:cubicBezTo>
                  <a:pt x="10932" y="8476"/>
                  <a:pt x="11058" y="8129"/>
                  <a:pt x="11184" y="7783"/>
                </a:cubicBezTo>
                <a:lnTo>
                  <a:pt x="11941" y="7783"/>
                </a:lnTo>
                <a:cubicBezTo>
                  <a:pt x="12413" y="7783"/>
                  <a:pt x="12760" y="7405"/>
                  <a:pt x="12760" y="6932"/>
                </a:cubicBezTo>
                <a:lnTo>
                  <a:pt x="12760" y="5829"/>
                </a:lnTo>
                <a:cubicBezTo>
                  <a:pt x="12760" y="5325"/>
                  <a:pt x="12350" y="4979"/>
                  <a:pt x="11941" y="4979"/>
                </a:cubicBezTo>
                <a:lnTo>
                  <a:pt x="11184" y="4979"/>
                </a:lnTo>
                <a:cubicBezTo>
                  <a:pt x="11058" y="4632"/>
                  <a:pt x="10932" y="4254"/>
                  <a:pt x="10743" y="3939"/>
                </a:cubicBezTo>
                <a:lnTo>
                  <a:pt x="11247" y="3435"/>
                </a:lnTo>
                <a:cubicBezTo>
                  <a:pt x="11563" y="3120"/>
                  <a:pt x="11563" y="2553"/>
                  <a:pt x="11247" y="2238"/>
                </a:cubicBezTo>
                <a:lnTo>
                  <a:pt x="10460" y="1450"/>
                </a:lnTo>
                <a:cubicBezTo>
                  <a:pt x="10302" y="1293"/>
                  <a:pt x="10090" y="1214"/>
                  <a:pt x="9877" y="1214"/>
                </a:cubicBezTo>
                <a:cubicBezTo>
                  <a:pt x="9664" y="1214"/>
                  <a:pt x="9452" y="1293"/>
                  <a:pt x="9294" y="1450"/>
                </a:cubicBezTo>
                <a:lnTo>
                  <a:pt x="8790" y="1986"/>
                </a:lnTo>
                <a:cubicBezTo>
                  <a:pt x="8475" y="1765"/>
                  <a:pt x="8097" y="1671"/>
                  <a:pt x="7750" y="1545"/>
                </a:cubicBezTo>
                <a:lnTo>
                  <a:pt x="7750" y="852"/>
                </a:lnTo>
                <a:cubicBezTo>
                  <a:pt x="7750" y="379"/>
                  <a:pt x="7404" y="1"/>
                  <a:pt x="6931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11" name="Google Shape;6310;p72">
            <a:extLst>
              <a:ext uri="{FF2B5EF4-FFF2-40B4-BE49-F238E27FC236}">
                <a16:creationId xmlns:a16="http://schemas.microsoft.com/office/drawing/2014/main" id="{A3142610-7E59-6BFD-03AB-8AA00BE4EA5C}"/>
              </a:ext>
            </a:extLst>
          </p:cNvPr>
          <p:cNvGrpSpPr/>
          <p:nvPr/>
        </p:nvGrpSpPr>
        <p:grpSpPr>
          <a:xfrm>
            <a:off x="4093801" y="2606211"/>
            <a:ext cx="494193" cy="490723"/>
            <a:chOff x="-63250675" y="3744075"/>
            <a:chExt cx="320350" cy="318100"/>
          </a:xfrm>
          <a:solidFill>
            <a:schemeClr val="tx1"/>
          </a:solidFill>
        </p:grpSpPr>
        <p:sp>
          <p:nvSpPr>
            <p:cNvPr id="12" name="Google Shape;6311;p72">
              <a:extLst>
                <a:ext uri="{FF2B5EF4-FFF2-40B4-BE49-F238E27FC236}">
                  <a16:creationId xmlns:a16="http://schemas.microsoft.com/office/drawing/2014/main" id="{CD9ECB8E-AA42-255C-7570-7F83C5543F87}"/>
                </a:ext>
              </a:extLst>
            </p:cNvPr>
            <p:cNvSpPr/>
            <p:nvPr/>
          </p:nvSpPr>
          <p:spPr>
            <a:xfrm>
              <a:off x="-63126250" y="3744075"/>
              <a:ext cx="195925" cy="192875"/>
            </a:xfrm>
            <a:custGeom>
              <a:avLst/>
              <a:gdLst/>
              <a:ahLst/>
              <a:cxnLst/>
              <a:rect l="l" t="t" r="r" b="b"/>
              <a:pathLst>
                <a:path w="7837" h="7715" extrusionOk="0">
                  <a:moveTo>
                    <a:pt x="6020" y="0"/>
                  </a:moveTo>
                  <a:cubicBezTo>
                    <a:pt x="5921" y="0"/>
                    <a:pt x="5820" y="37"/>
                    <a:pt x="5735" y="122"/>
                  </a:cubicBezTo>
                  <a:lnTo>
                    <a:pt x="4097" y="1760"/>
                  </a:lnTo>
                  <a:cubicBezTo>
                    <a:pt x="4034" y="1854"/>
                    <a:pt x="3971" y="1917"/>
                    <a:pt x="3971" y="2012"/>
                  </a:cubicBezTo>
                  <a:lnTo>
                    <a:pt x="3782" y="3304"/>
                  </a:lnTo>
                  <a:lnTo>
                    <a:pt x="1734" y="5351"/>
                  </a:lnTo>
                  <a:cubicBezTo>
                    <a:pt x="1576" y="5288"/>
                    <a:pt x="1387" y="5225"/>
                    <a:pt x="1230" y="5225"/>
                  </a:cubicBezTo>
                  <a:cubicBezTo>
                    <a:pt x="537" y="5225"/>
                    <a:pt x="1" y="5793"/>
                    <a:pt x="1" y="6486"/>
                  </a:cubicBezTo>
                  <a:cubicBezTo>
                    <a:pt x="1" y="7210"/>
                    <a:pt x="537" y="7714"/>
                    <a:pt x="1230" y="7714"/>
                  </a:cubicBezTo>
                  <a:cubicBezTo>
                    <a:pt x="1891" y="7714"/>
                    <a:pt x="2458" y="7179"/>
                    <a:pt x="2458" y="6486"/>
                  </a:cubicBezTo>
                  <a:cubicBezTo>
                    <a:pt x="2458" y="6297"/>
                    <a:pt x="2395" y="6139"/>
                    <a:pt x="2332" y="5982"/>
                  </a:cubicBezTo>
                  <a:lnTo>
                    <a:pt x="4380" y="3934"/>
                  </a:lnTo>
                  <a:lnTo>
                    <a:pt x="5672" y="3745"/>
                  </a:lnTo>
                  <a:cubicBezTo>
                    <a:pt x="5735" y="3745"/>
                    <a:pt x="5829" y="3713"/>
                    <a:pt x="5924" y="3619"/>
                  </a:cubicBezTo>
                  <a:lnTo>
                    <a:pt x="7562" y="1980"/>
                  </a:lnTo>
                  <a:cubicBezTo>
                    <a:pt x="7837" y="1706"/>
                    <a:pt x="7609" y="1254"/>
                    <a:pt x="7251" y="1254"/>
                  </a:cubicBezTo>
                  <a:cubicBezTo>
                    <a:pt x="7240" y="1254"/>
                    <a:pt x="7228" y="1255"/>
                    <a:pt x="7216" y="1256"/>
                  </a:cubicBezTo>
                  <a:lnTo>
                    <a:pt x="6302" y="1382"/>
                  </a:lnTo>
                  <a:lnTo>
                    <a:pt x="6428" y="468"/>
                  </a:lnTo>
                  <a:cubicBezTo>
                    <a:pt x="6472" y="203"/>
                    <a:pt x="6253" y="0"/>
                    <a:pt x="60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312;p72">
              <a:extLst>
                <a:ext uri="{FF2B5EF4-FFF2-40B4-BE49-F238E27FC236}">
                  <a16:creationId xmlns:a16="http://schemas.microsoft.com/office/drawing/2014/main" id="{8C78B59B-C120-4132-9093-84CFC9BE355C}"/>
                </a:ext>
              </a:extLst>
            </p:cNvPr>
            <p:cNvSpPr/>
            <p:nvPr/>
          </p:nvSpPr>
          <p:spPr>
            <a:xfrm>
              <a:off x="-63190025" y="3814050"/>
              <a:ext cx="186675" cy="185900"/>
            </a:xfrm>
            <a:custGeom>
              <a:avLst/>
              <a:gdLst/>
              <a:ahLst/>
              <a:cxnLst/>
              <a:rect l="l" t="t" r="r" b="b"/>
              <a:pathLst>
                <a:path w="7467" h="7436" extrusionOk="0">
                  <a:moveTo>
                    <a:pt x="3718" y="1"/>
                  </a:moveTo>
                  <a:cubicBezTo>
                    <a:pt x="1670" y="1"/>
                    <a:pt x="0" y="1670"/>
                    <a:pt x="0" y="3750"/>
                  </a:cubicBezTo>
                  <a:cubicBezTo>
                    <a:pt x="0" y="5797"/>
                    <a:pt x="1638" y="7436"/>
                    <a:pt x="3718" y="7436"/>
                  </a:cubicBezTo>
                  <a:cubicBezTo>
                    <a:pt x="5765" y="7436"/>
                    <a:pt x="7467" y="5797"/>
                    <a:pt x="7467" y="3750"/>
                  </a:cubicBezTo>
                  <a:cubicBezTo>
                    <a:pt x="7467" y="3151"/>
                    <a:pt x="7341" y="2647"/>
                    <a:pt x="7120" y="2143"/>
                  </a:cubicBezTo>
                  <a:lnTo>
                    <a:pt x="5828" y="3435"/>
                  </a:lnTo>
                  <a:cubicBezTo>
                    <a:pt x="5828" y="3498"/>
                    <a:pt x="5860" y="3624"/>
                    <a:pt x="5860" y="3718"/>
                  </a:cubicBezTo>
                  <a:cubicBezTo>
                    <a:pt x="5860" y="4852"/>
                    <a:pt x="4915" y="5797"/>
                    <a:pt x="3781" y="5797"/>
                  </a:cubicBezTo>
                  <a:cubicBezTo>
                    <a:pt x="2615" y="5797"/>
                    <a:pt x="1670" y="4852"/>
                    <a:pt x="1670" y="3718"/>
                  </a:cubicBezTo>
                  <a:cubicBezTo>
                    <a:pt x="1733" y="2552"/>
                    <a:pt x="2615" y="1607"/>
                    <a:pt x="3781" y="1607"/>
                  </a:cubicBezTo>
                  <a:cubicBezTo>
                    <a:pt x="3875" y="1607"/>
                    <a:pt x="3970" y="1607"/>
                    <a:pt x="4033" y="1670"/>
                  </a:cubicBezTo>
                  <a:lnTo>
                    <a:pt x="5356" y="347"/>
                  </a:lnTo>
                  <a:cubicBezTo>
                    <a:pt x="4883" y="127"/>
                    <a:pt x="4316" y="1"/>
                    <a:pt x="37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313;p72">
              <a:extLst>
                <a:ext uri="{FF2B5EF4-FFF2-40B4-BE49-F238E27FC236}">
                  <a16:creationId xmlns:a16="http://schemas.microsoft.com/office/drawing/2014/main" id="{423D4574-E584-39A1-703D-225672358E31}"/>
                </a:ext>
              </a:extLst>
            </p:cNvPr>
            <p:cNvSpPr/>
            <p:nvPr/>
          </p:nvSpPr>
          <p:spPr>
            <a:xfrm>
              <a:off x="-63250675" y="3751050"/>
              <a:ext cx="311125" cy="311125"/>
            </a:xfrm>
            <a:custGeom>
              <a:avLst/>
              <a:gdLst/>
              <a:ahLst/>
              <a:cxnLst/>
              <a:rect l="l" t="t" r="r" b="b"/>
              <a:pathLst>
                <a:path w="12445" h="12445" extrusionOk="0">
                  <a:moveTo>
                    <a:pt x="6270" y="0"/>
                  </a:moveTo>
                  <a:cubicBezTo>
                    <a:pt x="2773" y="0"/>
                    <a:pt x="0" y="2804"/>
                    <a:pt x="0" y="6238"/>
                  </a:cubicBezTo>
                  <a:cubicBezTo>
                    <a:pt x="0" y="9641"/>
                    <a:pt x="2804" y="12445"/>
                    <a:pt x="6238" y="12445"/>
                  </a:cubicBezTo>
                  <a:cubicBezTo>
                    <a:pt x="9672" y="12445"/>
                    <a:pt x="12445" y="9641"/>
                    <a:pt x="12445" y="6238"/>
                  </a:cubicBezTo>
                  <a:cubicBezTo>
                    <a:pt x="12445" y="5325"/>
                    <a:pt x="12256" y="4411"/>
                    <a:pt x="11878" y="3592"/>
                  </a:cubicBezTo>
                  <a:lnTo>
                    <a:pt x="11563" y="3907"/>
                  </a:lnTo>
                  <a:cubicBezTo>
                    <a:pt x="11342" y="4096"/>
                    <a:pt x="11121" y="4222"/>
                    <a:pt x="10838" y="4253"/>
                  </a:cubicBezTo>
                  <a:lnTo>
                    <a:pt x="10397" y="4348"/>
                  </a:lnTo>
                  <a:cubicBezTo>
                    <a:pt x="10680" y="4915"/>
                    <a:pt x="10806" y="5545"/>
                    <a:pt x="10806" y="6238"/>
                  </a:cubicBezTo>
                  <a:cubicBezTo>
                    <a:pt x="10806" y="8759"/>
                    <a:pt x="8759" y="10743"/>
                    <a:pt x="6270" y="10743"/>
                  </a:cubicBezTo>
                  <a:cubicBezTo>
                    <a:pt x="3781" y="10743"/>
                    <a:pt x="1733" y="8696"/>
                    <a:pt x="1733" y="6238"/>
                  </a:cubicBezTo>
                  <a:cubicBezTo>
                    <a:pt x="1733" y="3718"/>
                    <a:pt x="3781" y="1670"/>
                    <a:pt x="6270" y="1670"/>
                  </a:cubicBezTo>
                  <a:cubicBezTo>
                    <a:pt x="6931" y="1670"/>
                    <a:pt x="7561" y="1796"/>
                    <a:pt x="8160" y="2048"/>
                  </a:cubicBezTo>
                  <a:lnTo>
                    <a:pt x="8254" y="1607"/>
                  </a:lnTo>
                  <a:cubicBezTo>
                    <a:pt x="8286" y="1355"/>
                    <a:pt x="8412" y="1103"/>
                    <a:pt x="8601" y="914"/>
                  </a:cubicBezTo>
                  <a:lnTo>
                    <a:pt x="8916" y="599"/>
                  </a:lnTo>
                  <a:cubicBezTo>
                    <a:pt x="8097" y="189"/>
                    <a:pt x="7215" y="0"/>
                    <a:pt x="62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5" name="Google Shape;6314;p72">
            <a:extLst>
              <a:ext uri="{FF2B5EF4-FFF2-40B4-BE49-F238E27FC236}">
                <a16:creationId xmlns:a16="http://schemas.microsoft.com/office/drawing/2014/main" id="{AD1CA9EC-0E9A-2E46-02DD-97EE74707284}"/>
              </a:ext>
            </a:extLst>
          </p:cNvPr>
          <p:cNvGrpSpPr/>
          <p:nvPr/>
        </p:nvGrpSpPr>
        <p:grpSpPr>
          <a:xfrm>
            <a:off x="4096057" y="3178618"/>
            <a:ext cx="489681" cy="489681"/>
            <a:chOff x="-63250675" y="4110200"/>
            <a:chExt cx="317425" cy="317425"/>
          </a:xfrm>
          <a:solidFill>
            <a:schemeClr val="tx1"/>
          </a:solidFill>
        </p:grpSpPr>
        <p:sp>
          <p:nvSpPr>
            <p:cNvPr id="16" name="Google Shape;6315;p72">
              <a:extLst>
                <a:ext uri="{FF2B5EF4-FFF2-40B4-BE49-F238E27FC236}">
                  <a16:creationId xmlns:a16="http://schemas.microsoft.com/office/drawing/2014/main" id="{A5C4B908-04BA-0619-0828-2C395868A0F7}"/>
                </a:ext>
              </a:extLst>
            </p:cNvPr>
            <p:cNvSpPr/>
            <p:nvPr/>
          </p:nvSpPr>
          <p:spPr>
            <a:xfrm>
              <a:off x="-63007300" y="4153725"/>
              <a:ext cx="30725" cy="29750"/>
            </a:xfrm>
            <a:custGeom>
              <a:avLst/>
              <a:gdLst/>
              <a:ahLst/>
              <a:cxnLst/>
              <a:rect l="l" t="t" r="r" b="b"/>
              <a:pathLst>
                <a:path w="1229" h="1190" extrusionOk="0">
                  <a:moveTo>
                    <a:pt x="772" y="0"/>
                  </a:moveTo>
                  <a:cubicBezTo>
                    <a:pt x="662" y="0"/>
                    <a:pt x="552" y="39"/>
                    <a:pt x="473" y="118"/>
                  </a:cubicBezTo>
                  <a:lnTo>
                    <a:pt x="0" y="591"/>
                  </a:lnTo>
                  <a:cubicBezTo>
                    <a:pt x="252" y="780"/>
                    <a:pt x="441" y="1000"/>
                    <a:pt x="599" y="1189"/>
                  </a:cubicBezTo>
                  <a:lnTo>
                    <a:pt x="1071" y="717"/>
                  </a:lnTo>
                  <a:cubicBezTo>
                    <a:pt x="1229" y="559"/>
                    <a:pt x="1229" y="276"/>
                    <a:pt x="1071" y="118"/>
                  </a:cubicBezTo>
                  <a:cubicBezTo>
                    <a:pt x="993" y="39"/>
                    <a:pt x="882" y="0"/>
                    <a:pt x="7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7" name="Google Shape;6316;p72">
              <a:extLst>
                <a:ext uri="{FF2B5EF4-FFF2-40B4-BE49-F238E27FC236}">
                  <a16:creationId xmlns:a16="http://schemas.microsoft.com/office/drawing/2014/main" id="{F37C93FD-A11C-38D8-6096-8947E2C66218}"/>
                </a:ext>
              </a:extLst>
            </p:cNvPr>
            <p:cNvSpPr/>
            <p:nvPr/>
          </p:nvSpPr>
          <p:spPr>
            <a:xfrm>
              <a:off x="-63203425" y="4159025"/>
              <a:ext cx="222925" cy="222150"/>
            </a:xfrm>
            <a:custGeom>
              <a:avLst/>
              <a:gdLst/>
              <a:ahLst/>
              <a:cxnLst/>
              <a:rect l="l" t="t" r="r" b="b"/>
              <a:pathLst>
                <a:path w="8917" h="8886" extrusionOk="0">
                  <a:moveTo>
                    <a:pt x="4033" y="1418"/>
                  </a:moveTo>
                  <a:lnTo>
                    <a:pt x="4033" y="3088"/>
                  </a:lnTo>
                  <a:cubicBezTo>
                    <a:pt x="3939" y="3151"/>
                    <a:pt x="3876" y="3151"/>
                    <a:pt x="3781" y="3183"/>
                  </a:cubicBezTo>
                  <a:lnTo>
                    <a:pt x="2615" y="1985"/>
                  </a:lnTo>
                  <a:cubicBezTo>
                    <a:pt x="2993" y="1670"/>
                    <a:pt x="3529" y="1481"/>
                    <a:pt x="4033" y="1418"/>
                  </a:cubicBezTo>
                  <a:close/>
                  <a:moveTo>
                    <a:pt x="4852" y="1418"/>
                  </a:moveTo>
                  <a:cubicBezTo>
                    <a:pt x="5356" y="1481"/>
                    <a:pt x="5892" y="1670"/>
                    <a:pt x="6270" y="1985"/>
                  </a:cubicBezTo>
                  <a:lnTo>
                    <a:pt x="5104" y="3183"/>
                  </a:lnTo>
                  <a:cubicBezTo>
                    <a:pt x="5010" y="3151"/>
                    <a:pt x="4947" y="3088"/>
                    <a:pt x="4852" y="3088"/>
                  </a:cubicBezTo>
                  <a:lnTo>
                    <a:pt x="4852" y="1418"/>
                  </a:lnTo>
                  <a:close/>
                  <a:moveTo>
                    <a:pt x="2017" y="2553"/>
                  </a:moveTo>
                  <a:lnTo>
                    <a:pt x="3214" y="3718"/>
                  </a:lnTo>
                  <a:cubicBezTo>
                    <a:pt x="3151" y="3813"/>
                    <a:pt x="3119" y="3876"/>
                    <a:pt x="3119" y="3970"/>
                  </a:cubicBezTo>
                  <a:lnTo>
                    <a:pt x="1418" y="3970"/>
                  </a:lnTo>
                  <a:cubicBezTo>
                    <a:pt x="1513" y="3466"/>
                    <a:pt x="1733" y="2994"/>
                    <a:pt x="2017" y="2553"/>
                  </a:cubicBezTo>
                  <a:close/>
                  <a:moveTo>
                    <a:pt x="6869" y="2553"/>
                  </a:moveTo>
                  <a:cubicBezTo>
                    <a:pt x="7184" y="2994"/>
                    <a:pt x="7373" y="3466"/>
                    <a:pt x="7467" y="3970"/>
                  </a:cubicBezTo>
                  <a:lnTo>
                    <a:pt x="5766" y="3970"/>
                  </a:lnTo>
                  <a:cubicBezTo>
                    <a:pt x="5734" y="3876"/>
                    <a:pt x="5734" y="3813"/>
                    <a:pt x="5671" y="3718"/>
                  </a:cubicBezTo>
                  <a:lnTo>
                    <a:pt x="6869" y="2553"/>
                  </a:lnTo>
                  <a:close/>
                  <a:moveTo>
                    <a:pt x="3119" y="4789"/>
                  </a:moveTo>
                  <a:cubicBezTo>
                    <a:pt x="3182" y="4884"/>
                    <a:pt x="3182" y="4947"/>
                    <a:pt x="3214" y="5041"/>
                  </a:cubicBezTo>
                  <a:lnTo>
                    <a:pt x="2017" y="6207"/>
                  </a:lnTo>
                  <a:cubicBezTo>
                    <a:pt x="1733" y="5829"/>
                    <a:pt x="1513" y="5357"/>
                    <a:pt x="1418" y="4789"/>
                  </a:cubicBezTo>
                  <a:close/>
                  <a:moveTo>
                    <a:pt x="7467" y="4789"/>
                  </a:moveTo>
                  <a:cubicBezTo>
                    <a:pt x="7373" y="5357"/>
                    <a:pt x="7184" y="5829"/>
                    <a:pt x="6869" y="6207"/>
                  </a:cubicBezTo>
                  <a:lnTo>
                    <a:pt x="5671" y="5041"/>
                  </a:lnTo>
                  <a:cubicBezTo>
                    <a:pt x="5734" y="4947"/>
                    <a:pt x="5766" y="4884"/>
                    <a:pt x="5766" y="4789"/>
                  </a:cubicBezTo>
                  <a:close/>
                  <a:moveTo>
                    <a:pt x="3781" y="5609"/>
                  </a:moveTo>
                  <a:cubicBezTo>
                    <a:pt x="3876" y="5672"/>
                    <a:pt x="3939" y="5703"/>
                    <a:pt x="4033" y="5703"/>
                  </a:cubicBezTo>
                  <a:lnTo>
                    <a:pt x="4033" y="7404"/>
                  </a:lnTo>
                  <a:cubicBezTo>
                    <a:pt x="3529" y="7310"/>
                    <a:pt x="2993" y="7121"/>
                    <a:pt x="2615" y="6806"/>
                  </a:cubicBezTo>
                  <a:lnTo>
                    <a:pt x="3781" y="5609"/>
                  </a:lnTo>
                  <a:close/>
                  <a:moveTo>
                    <a:pt x="5104" y="5609"/>
                  </a:moveTo>
                  <a:lnTo>
                    <a:pt x="6270" y="6806"/>
                  </a:lnTo>
                  <a:cubicBezTo>
                    <a:pt x="5892" y="7121"/>
                    <a:pt x="5419" y="7310"/>
                    <a:pt x="4852" y="7404"/>
                  </a:cubicBezTo>
                  <a:lnTo>
                    <a:pt x="4852" y="5703"/>
                  </a:lnTo>
                  <a:cubicBezTo>
                    <a:pt x="4947" y="5672"/>
                    <a:pt x="5010" y="5672"/>
                    <a:pt x="5104" y="5609"/>
                  </a:cubicBezTo>
                  <a:close/>
                  <a:moveTo>
                    <a:pt x="4474" y="1"/>
                  </a:moveTo>
                  <a:cubicBezTo>
                    <a:pt x="2017" y="1"/>
                    <a:pt x="0" y="1985"/>
                    <a:pt x="0" y="4443"/>
                  </a:cubicBezTo>
                  <a:cubicBezTo>
                    <a:pt x="0" y="6869"/>
                    <a:pt x="2017" y="8885"/>
                    <a:pt x="4474" y="8885"/>
                  </a:cubicBezTo>
                  <a:cubicBezTo>
                    <a:pt x="6900" y="8885"/>
                    <a:pt x="8916" y="6869"/>
                    <a:pt x="8916" y="4443"/>
                  </a:cubicBezTo>
                  <a:cubicBezTo>
                    <a:pt x="8916" y="1954"/>
                    <a:pt x="6900" y="1"/>
                    <a:pt x="44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317;p72">
              <a:extLst>
                <a:ext uri="{FF2B5EF4-FFF2-40B4-BE49-F238E27FC236}">
                  <a16:creationId xmlns:a16="http://schemas.microsoft.com/office/drawing/2014/main" id="{B3E76C56-93A4-0256-7A5D-092A448ABC04}"/>
                </a:ext>
              </a:extLst>
            </p:cNvPr>
            <p:cNvSpPr/>
            <p:nvPr/>
          </p:nvSpPr>
          <p:spPr>
            <a:xfrm>
              <a:off x="-63102600" y="4401625"/>
              <a:ext cx="20500" cy="26000"/>
            </a:xfrm>
            <a:custGeom>
              <a:avLst/>
              <a:gdLst/>
              <a:ahLst/>
              <a:cxnLst/>
              <a:rect l="l" t="t" r="r" b="b"/>
              <a:pathLst>
                <a:path w="820" h="1040" extrusionOk="0">
                  <a:moveTo>
                    <a:pt x="0" y="0"/>
                  </a:moveTo>
                  <a:lnTo>
                    <a:pt x="0" y="630"/>
                  </a:lnTo>
                  <a:cubicBezTo>
                    <a:pt x="0" y="882"/>
                    <a:pt x="189" y="1040"/>
                    <a:pt x="441" y="1040"/>
                  </a:cubicBezTo>
                  <a:cubicBezTo>
                    <a:pt x="662" y="1040"/>
                    <a:pt x="819" y="851"/>
                    <a:pt x="819" y="630"/>
                  </a:cubicBezTo>
                  <a:lnTo>
                    <a:pt x="81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2" name="Google Shape;6318;p72">
              <a:extLst>
                <a:ext uri="{FF2B5EF4-FFF2-40B4-BE49-F238E27FC236}">
                  <a16:creationId xmlns:a16="http://schemas.microsoft.com/office/drawing/2014/main" id="{548E6868-6C14-31FA-2F3B-BEA220A4265D}"/>
                </a:ext>
              </a:extLst>
            </p:cNvPr>
            <p:cNvSpPr/>
            <p:nvPr/>
          </p:nvSpPr>
          <p:spPr>
            <a:xfrm>
              <a:off x="-63006525" y="4354350"/>
              <a:ext cx="29950" cy="29975"/>
            </a:xfrm>
            <a:custGeom>
              <a:avLst/>
              <a:gdLst/>
              <a:ahLst/>
              <a:cxnLst/>
              <a:rect l="l" t="t" r="r" b="b"/>
              <a:pathLst>
                <a:path w="1198" h="1199" extrusionOk="0">
                  <a:moveTo>
                    <a:pt x="599" y="1"/>
                  </a:moveTo>
                  <a:cubicBezTo>
                    <a:pt x="410" y="221"/>
                    <a:pt x="253" y="410"/>
                    <a:pt x="1" y="599"/>
                  </a:cubicBezTo>
                  <a:lnTo>
                    <a:pt x="473" y="1072"/>
                  </a:lnTo>
                  <a:cubicBezTo>
                    <a:pt x="568" y="1167"/>
                    <a:pt x="694" y="1198"/>
                    <a:pt x="757" y="1198"/>
                  </a:cubicBezTo>
                  <a:cubicBezTo>
                    <a:pt x="851" y="1198"/>
                    <a:pt x="946" y="1167"/>
                    <a:pt x="1040" y="1072"/>
                  </a:cubicBezTo>
                  <a:cubicBezTo>
                    <a:pt x="1198" y="915"/>
                    <a:pt x="1198" y="631"/>
                    <a:pt x="1040" y="473"/>
                  </a:cubicBezTo>
                  <a:lnTo>
                    <a:pt x="5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" name="Google Shape;6319;p72">
              <a:extLst>
                <a:ext uri="{FF2B5EF4-FFF2-40B4-BE49-F238E27FC236}">
                  <a16:creationId xmlns:a16="http://schemas.microsoft.com/office/drawing/2014/main" id="{CDA93698-D942-56F3-B86E-A4AE833A7766}"/>
                </a:ext>
              </a:extLst>
            </p:cNvPr>
            <p:cNvSpPr/>
            <p:nvPr/>
          </p:nvSpPr>
          <p:spPr>
            <a:xfrm>
              <a:off x="-62960825" y="4258275"/>
              <a:ext cx="27575" cy="20500"/>
            </a:xfrm>
            <a:custGeom>
              <a:avLst/>
              <a:gdLst/>
              <a:ahLst/>
              <a:cxnLst/>
              <a:rect l="l" t="t" r="r" b="b"/>
              <a:pathLst>
                <a:path w="1103" h="820" extrusionOk="0">
                  <a:moveTo>
                    <a:pt x="0" y="0"/>
                  </a:moveTo>
                  <a:lnTo>
                    <a:pt x="0" y="441"/>
                  </a:lnTo>
                  <a:lnTo>
                    <a:pt x="0" y="819"/>
                  </a:lnTo>
                  <a:lnTo>
                    <a:pt x="662" y="819"/>
                  </a:lnTo>
                  <a:cubicBezTo>
                    <a:pt x="914" y="819"/>
                    <a:pt x="1071" y="630"/>
                    <a:pt x="1071" y="378"/>
                  </a:cubicBezTo>
                  <a:cubicBezTo>
                    <a:pt x="1103" y="189"/>
                    <a:pt x="914" y="0"/>
                    <a:pt x="6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320;p72">
              <a:extLst>
                <a:ext uri="{FF2B5EF4-FFF2-40B4-BE49-F238E27FC236}">
                  <a16:creationId xmlns:a16="http://schemas.microsoft.com/office/drawing/2014/main" id="{14A57C98-882C-17ED-238E-9BBABAB927E0}"/>
                </a:ext>
              </a:extLst>
            </p:cNvPr>
            <p:cNvSpPr/>
            <p:nvPr/>
          </p:nvSpPr>
          <p:spPr>
            <a:xfrm>
              <a:off x="-63250675" y="4259050"/>
              <a:ext cx="26800" cy="20500"/>
            </a:xfrm>
            <a:custGeom>
              <a:avLst/>
              <a:gdLst/>
              <a:ahLst/>
              <a:cxnLst/>
              <a:rect l="l" t="t" r="r" b="b"/>
              <a:pathLst>
                <a:path w="1072" h="820" extrusionOk="0">
                  <a:moveTo>
                    <a:pt x="410" y="1"/>
                  </a:moveTo>
                  <a:cubicBezTo>
                    <a:pt x="158" y="1"/>
                    <a:pt x="0" y="190"/>
                    <a:pt x="0" y="410"/>
                  </a:cubicBezTo>
                  <a:cubicBezTo>
                    <a:pt x="0" y="631"/>
                    <a:pt x="221" y="820"/>
                    <a:pt x="410" y="820"/>
                  </a:cubicBezTo>
                  <a:lnTo>
                    <a:pt x="1071" y="820"/>
                  </a:lnTo>
                  <a:lnTo>
                    <a:pt x="1071" y="442"/>
                  </a:lnTo>
                  <a:lnTo>
                    <a:pt x="107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321;p72">
              <a:extLst>
                <a:ext uri="{FF2B5EF4-FFF2-40B4-BE49-F238E27FC236}">
                  <a16:creationId xmlns:a16="http://schemas.microsoft.com/office/drawing/2014/main" id="{FFBC952B-1F91-1017-C5D5-E43330F85F4D}"/>
                </a:ext>
              </a:extLst>
            </p:cNvPr>
            <p:cNvSpPr/>
            <p:nvPr/>
          </p:nvSpPr>
          <p:spPr>
            <a:xfrm>
              <a:off x="-63208950" y="4354350"/>
              <a:ext cx="29175" cy="29975"/>
            </a:xfrm>
            <a:custGeom>
              <a:avLst/>
              <a:gdLst/>
              <a:ahLst/>
              <a:cxnLst/>
              <a:rect l="l" t="t" r="r" b="b"/>
              <a:pathLst>
                <a:path w="1167" h="1199" extrusionOk="0">
                  <a:moveTo>
                    <a:pt x="631" y="1"/>
                  </a:moveTo>
                  <a:lnTo>
                    <a:pt x="158" y="473"/>
                  </a:lnTo>
                  <a:cubicBezTo>
                    <a:pt x="1" y="631"/>
                    <a:pt x="1" y="915"/>
                    <a:pt x="158" y="1072"/>
                  </a:cubicBezTo>
                  <a:cubicBezTo>
                    <a:pt x="221" y="1167"/>
                    <a:pt x="348" y="1198"/>
                    <a:pt x="442" y="1198"/>
                  </a:cubicBezTo>
                  <a:cubicBezTo>
                    <a:pt x="505" y="1198"/>
                    <a:pt x="631" y="1167"/>
                    <a:pt x="694" y="1072"/>
                  </a:cubicBezTo>
                  <a:lnTo>
                    <a:pt x="1167" y="599"/>
                  </a:lnTo>
                  <a:cubicBezTo>
                    <a:pt x="1009" y="442"/>
                    <a:pt x="820" y="253"/>
                    <a:pt x="6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9" name="Google Shape;6322;p72">
              <a:extLst>
                <a:ext uri="{FF2B5EF4-FFF2-40B4-BE49-F238E27FC236}">
                  <a16:creationId xmlns:a16="http://schemas.microsoft.com/office/drawing/2014/main" id="{AE7F6C3F-F809-F255-54CD-E424AEF8DB60}"/>
                </a:ext>
              </a:extLst>
            </p:cNvPr>
            <p:cNvSpPr/>
            <p:nvPr/>
          </p:nvSpPr>
          <p:spPr>
            <a:xfrm>
              <a:off x="-63208150" y="4153725"/>
              <a:ext cx="30725" cy="29750"/>
            </a:xfrm>
            <a:custGeom>
              <a:avLst/>
              <a:gdLst/>
              <a:ahLst/>
              <a:cxnLst/>
              <a:rect l="l" t="t" r="r" b="b"/>
              <a:pathLst>
                <a:path w="1229" h="1190" extrusionOk="0">
                  <a:moveTo>
                    <a:pt x="457" y="0"/>
                  </a:moveTo>
                  <a:cubicBezTo>
                    <a:pt x="347" y="0"/>
                    <a:pt x="237" y="39"/>
                    <a:pt x="158" y="118"/>
                  </a:cubicBezTo>
                  <a:cubicBezTo>
                    <a:pt x="0" y="276"/>
                    <a:pt x="0" y="559"/>
                    <a:pt x="158" y="717"/>
                  </a:cubicBezTo>
                  <a:lnTo>
                    <a:pt x="631" y="1189"/>
                  </a:lnTo>
                  <a:lnTo>
                    <a:pt x="1229" y="591"/>
                  </a:lnTo>
                  <a:lnTo>
                    <a:pt x="757" y="118"/>
                  </a:lnTo>
                  <a:cubicBezTo>
                    <a:pt x="678" y="39"/>
                    <a:pt x="568" y="0"/>
                    <a:pt x="4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0" name="Google Shape;6323;p72">
              <a:extLst>
                <a:ext uri="{FF2B5EF4-FFF2-40B4-BE49-F238E27FC236}">
                  <a16:creationId xmlns:a16="http://schemas.microsoft.com/office/drawing/2014/main" id="{DB8CDAEB-AE9A-8F99-D551-9F2BC9130C71}"/>
                </a:ext>
              </a:extLst>
            </p:cNvPr>
            <p:cNvSpPr/>
            <p:nvPr/>
          </p:nvSpPr>
          <p:spPr>
            <a:xfrm>
              <a:off x="-63102600" y="4110200"/>
              <a:ext cx="20500" cy="27600"/>
            </a:xfrm>
            <a:custGeom>
              <a:avLst/>
              <a:gdLst/>
              <a:ahLst/>
              <a:cxnLst/>
              <a:rect l="l" t="t" r="r" b="b"/>
              <a:pathLst>
                <a:path w="820" h="1104" extrusionOk="0">
                  <a:moveTo>
                    <a:pt x="441" y="0"/>
                  </a:moveTo>
                  <a:cubicBezTo>
                    <a:pt x="221" y="0"/>
                    <a:pt x="0" y="221"/>
                    <a:pt x="0" y="410"/>
                  </a:cubicBezTo>
                  <a:lnTo>
                    <a:pt x="0" y="1103"/>
                  </a:lnTo>
                  <a:lnTo>
                    <a:pt x="819" y="1103"/>
                  </a:lnTo>
                  <a:lnTo>
                    <a:pt x="819" y="410"/>
                  </a:lnTo>
                  <a:cubicBezTo>
                    <a:pt x="819" y="158"/>
                    <a:pt x="630" y="0"/>
                    <a:pt x="4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1" name="Google Shape;6324;p72">
            <a:extLst>
              <a:ext uri="{FF2B5EF4-FFF2-40B4-BE49-F238E27FC236}">
                <a16:creationId xmlns:a16="http://schemas.microsoft.com/office/drawing/2014/main" id="{C9D7E185-F700-F510-F6AF-A1545D0FBCAE}"/>
              </a:ext>
            </a:extLst>
          </p:cNvPr>
          <p:cNvGrpSpPr/>
          <p:nvPr/>
        </p:nvGrpSpPr>
        <p:grpSpPr>
          <a:xfrm>
            <a:off x="2334786" y="3841411"/>
            <a:ext cx="478767" cy="478459"/>
            <a:chOff x="-61351725" y="3372400"/>
            <a:chExt cx="310350" cy="310150"/>
          </a:xfrm>
          <a:solidFill>
            <a:schemeClr val="tx1"/>
          </a:solidFill>
        </p:grpSpPr>
        <p:sp>
          <p:nvSpPr>
            <p:cNvPr id="502" name="Google Shape;6325;p72">
              <a:extLst>
                <a:ext uri="{FF2B5EF4-FFF2-40B4-BE49-F238E27FC236}">
                  <a16:creationId xmlns:a16="http://schemas.microsoft.com/office/drawing/2014/main" id="{6BEE60FF-9DA6-946C-893D-DA60FD4B6F09}"/>
                </a:ext>
              </a:extLst>
            </p:cNvPr>
            <p:cNvSpPr/>
            <p:nvPr/>
          </p:nvSpPr>
          <p:spPr>
            <a:xfrm>
              <a:off x="-61165050" y="3558875"/>
              <a:ext cx="19700" cy="19700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410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630"/>
                    <a:pt x="189" y="788"/>
                    <a:pt x="410" y="788"/>
                  </a:cubicBezTo>
                  <a:cubicBezTo>
                    <a:pt x="599" y="788"/>
                    <a:pt x="788" y="630"/>
                    <a:pt x="788" y="410"/>
                  </a:cubicBezTo>
                  <a:cubicBezTo>
                    <a:pt x="788" y="189"/>
                    <a:pt x="599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3" name="Google Shape;6326;p72">
              <a:extLst>
                <a:ext uri="{FF2B5EF4-FFF2-40B4-BE49-F238E27FC236}">
                  <a16:creationId xmlns:a16="http://schemas.microsoft.com/office/drawing/2014/main" id="{4FFB0D46-D062-AEAC-EB30-857FCBC380B9}"/>
                </a:ext>
              </a:extLst>
            </p:cNvPr>
            <p:cNvSpPr/>
            <p:nvPr/>
          </p:nvSpPr>
          <p:spPr>
            <a:xfrm>
              <a:off x="-61247750" y="3476175"/>
              <a:ext cx="19700" cy="19700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378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630"/>
                    <a:pt x="189" y="788"/>
                    <a:pt x="378" y="788"/>
                  </a:cubicBezTo>
                  <a:cubicBezTo>
                    <a:pt x="599" y="788"/>
                    <a:pt x="788" y="630"/>
                    <a:pt x="788" y="410"/>
                  </a:cubicBezTo>
                  <a:cubicBezTo>
                    <a:pt x="788" y="189"/>
                    <a:pt x="599" y="0"/>
                    <a:pt x="3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4" name="Google Shape;6327;p72">
              <a:extLst>
                <a:ext uri="{FF2B5EF4-FFF2-40B4-BE49-F238E27FC236}">
                  <a16:creationId xmlns:a16="http://schemas.microsoft.com/office/drawing/2014/main" id="{E905B400-4B61-C9BB-8FF6-CE3270942D87}"/>
                </a:ext>
              </a:extLst>
            </p:cNvPr>
            <p:cNvSpPr/>
            <p:nvPr/>
          </p:nvSpPr>
          <p:spPr>
            <a:xfrm>
              <a:off x="-61351725" y="3372400"/>
              <a:ext cx="310350" cy="310150"/>
            </a:xfrm>
            <a:custGeom>
              <a:avLst/>
              <a:gdLst/>
              <a:ahLst/>
              <a:cxnLst/>
              <a:rect l="l" t="t" r="r" b="b"/>
              <a:pathLst>
                <a:path w="12414" h="12406" extrusionOk="0">
                  <a:moveTo>
                    <a:pt x="4506" y="3332"/>
                  </a:moveTo>
                  <a:cubicBezTo>
                    <a:pt x="5167" y="3332"/>
                    <a:pt x="5735" y="3867"/>
                    <a:pt x="5735" y="4561"/>
                  </a:cubicBezTo>
                  <a:cubicBezTo>
                    <a:pt x="5735" y="5222"/>
                    <a:pt x="5199" y="5821"/>
                    <a:pt x="4506" y="5821"/>
                  </a:cubicBezTo>
                  <a:cubicBezTo>
                    <a:pt x="3844" y="5821"/>
                    <a:pt x="3277" y="5254"/>
                    <a:pt x="3277" y="4561"/>
                  </a:cubicBezTo>
                  <a:cubicBezTo>
                    <a:pt x="3277" y="3899"/>
                    <a:pt x="3844" y="3332"/>
                    <a:pt x="4506" y="3332"/>
                  </a:cubicBezTo>
                  <a:close/>
                  <a:moveTo>
                    <a:pt x="7830" y="4159"/>
                  </a:moveTo>
                  <a:cubicBezTo>
                    <a:pt x="7940" y="4159"/>
                    <a:pt x="8050" y="4198"/>
                    <a:pt x="8129" y="4277"/>
                  </a:cubicBezTo>
                  <a:cubicBezTo>
                    <a:pt x="8286" y="4435"/>
                    <a:pt x="8286" y="4718"/>
                    <a:pt x="8129" y="4876"/>
                  </a:cubicBezTo>
                  <a:lnTo>
                    <a:pt x="4821" y="8184"/>
                  </a:lnTo>
                  <a:cubicBezTo>
                    <a:pt x="4742" y="8262"/>
                    <a:pt x="4632" y="8302"/>
                    <a:pt x="4522" y="8302"/>
                  </a:cubicBezTo>
                  <a:cubicBezTo>
                    <a:pt x="4411" y="8302"/>
                    <a:pt x="4301" y="8262"/>
                    <a:pt x="4222" y="8184"/>
                  </a:cubicBezTo>
                  <a:cubicBezTo>
                    <a:pt x="4065" y="8026"/>
                    <a:pt x="4065" y="7743"/>
                    <a:pt x="4222" y="7585"/>
                  </a:cubicBezTo>
                  <a:lnTo>
                    <a:pt x="7530" y="4277"/>
                  </a:lnTo>
                  <a:cubicBezTo>
                    <a:pt x="7609" y="4198"/>
                    <a:pt x="7719" y="4159"/>
                    <a:pt x="7830" y="4159"/>
                  </a:cubicBezTo>
                  <a:close/>
                  <a:moveTo>
                    <a:pt x="7845" y="6640"/>
                  </a:moveTo>
                  <a:cubicBezTo>
                    <a:pt x="8539" y="6640"/>
                    <a:pt x="9074" y="7175"/>
                    <a:pt x="9074" y="7900"/>
                  </a:cubicBezTo>
                  <a:cubicBezTo>
                    <a:pt x="9074" y="8562"/>
                    <a:pt x="8539" y="9129"/>
                    <a:pt x="7845" y="9129"/>
                  </a:cubicBezTo>
                  <a:cubicBezTo>
                    <a:pt x="7184" y="9129"/>
                    <a:pt x="6648" y="8562"/>
                    <a:pt x="6648" y="7900"/>
                  </a:cubicBezTo>
                  <a:cubicBezTo>
                    <a:pt x="6648" y="7239"/>
                    <a:pt x="7184" y="6640"/>
                    <a:pt x="7845" y="6640"/>
                  </a:cubicBezTo>
                  <a:close/>
                  <a:moveTo>
                    <a:pt x="6223" y="0"/>
                  </a:moveTo>
                  <a:cubicBezTo>
                    <a:pt x="6113" y="0"/>
                    <a:pt x="6002" y="40"/>
                    <a:pt x="5924" y="118"/>
                  </a:cubicBezTo>
                  <a:lnTo>
                    <a:pt x="4348" y="1694"/>
                  </a:lnTo>
                  <a:lnTo>
                    <a:pt x="2111" y="1694"/>
                  </a:lnTo>
                  <a:cubicBezTo>
                    <a:pt x="1859" y="1694"/>
                    <a:pt x="1702" y="1883"/>
                    <a:pt x="1702" y="2072"/>
                  </a:cubicBezTo>
                  <a:lnTo>
                    <a:pt x="1702" y="4309"/>
                  </a:lnTo>
                  <a:lnTo>
                    <a:pt x="127" y="5884"/>
                  </a:lnTo>
                  <a:cubicBezTo>
                    <a:pt x="1" y="6041"/>
                    <a:pt x="1" y="6325"/>
                    <a:pt x="127" y="6482"/>
                  </a:cubicBezTo>
                  <a:lnTo>
                    <a:pt x="1702" y="8058"/>
                  </a:lnTo>
                  <a:lnTo>
                    <a:pt x="1702" y="10294"/>
                  </a:lnTo>
                  <a:cubicBezTo>
                    <a:pt x="1702" y="10547"/>
                    <a:pt x="1922" y="10704"/>
                    <a:pt x="2111" y="10704"/>
                  </a:cubicBezTo>
                  <a:lnTo>
                    <a:pt x="4348" y="10704"/>
                  </a:lnTo>
                  <a:lnTo>
                    <a:pt x="5924" y="12279"/>
                  </a:lnTo>
                  <a:cubicBezTo>
                    <a:pt x="6018" y="12342"/>
                    <a:pt x="6113" y="12405"/>
                    <a:pt x="6207" y="12405"/>
                  </a:cubicBezTo>
                  <a:cubicBezTo>
                    <a:pt x="6333" y="12405"/>
                    <a:pt x="6396" y="12342"/>
                    <a:pt x="6491" y="12279"/>
                  </a:cubicBezTo>
                  <a:lnTo>
                    <a:pt x="8066" y="10704"/>
                  </a:lnTo>
                  <a:lnTo>
                    <a:pt x="10303" y="10704"/>
                  </a:lnTo>
                  <a:cubicBezTo>
                    <a:pt x="10523" y="10704"/>
                    <a:pt x="10744" y="10515"/>
                    <a:pt x="10744" y="10294"/>
                  </a:cubicBezTo>
                  <a:lnTo>
                    <a:pt x="10744" y="8058"/>
                  </a:lnTo>
                  <a:lnTo>
                    <a:pt x="12319" y="6482"/>
                  </a:lnTo>
                  <a:cubicBezTo>
                    <a:pt x="12382" y="6419"/>
                    <a:pt x="12414" y="6293"/>
                    <a:pt x="12414" y="6199"/>
                  </a:cubicBezTo>
                  <a:cubicBezTo>
                    <a:pt x="12414" y="6104"/>
                    <a:pt x="12382" y="6010"/>
                    <a:pt x="12319" y="5947"/>
                  </a:cubicBezTo>
                  <a:lnTo>
                    <a:pt x="10744" y="4372"/>
                  </a:lnTo>
                  <a:lnTo>
                    <a:pt x="10744" y="2103"/>
                  </a:lnTo>
                  <a:cubicBezTo>
                    <a:pt x="10744" y="1851"/>
                    <a:pt x="10523" y="1694"/>
                    <a:pt x="10334" y="1694"/>
                  </a:cubicBezTo>
                  <a:lnTo>
                    <a:pt x="8097" y="1694"/>
                  </a:lnTo>
                  <a:lnTo>
                    <a:pt x="6522" y="118"/>
                  </a:lnTo>
                  <a:cubicBezTo>
                    <a:pt x="6443" y="40"/>
                    <a:pt x="6333" y="0"/>
                    <a:pt x="62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5" name="Google Shape;6328;p72">
            <a:extLst>
              <a:ext uri="{FF2B5EF4-FFF2-40B4-BE49-F238E27FC236}">
                <a16:creationId xmlns:a16="http://schemas.microsoft.com/office/drawing/2014/main" id="{4AC99DB6-4090-B928-1243-66EFB2E1387E}"/>
              </a:ext>
            </a:extLst>
          </p:cNvPr>
          <p:cNvGrpSpPr/>
          <p:nvPr/>
        </p:nvGrpSpPr>
        <p:grpSpPr>
          <a:xfrm>
            <a:off x="2329926" y="4458819"/>
            <a:ext cx="488485" cy="444712"/>
            <a:chOff x="-61354875" y="3751050"/>
            <a:chExt cx="316650" cy="288275"/>
          </a:xfrm>
          <a:solidFill>
            <a:schemeClr val="tx1"/>
          </a:solidFill>
        </p:grpSpPr>
        <p:sp>
          <p:nvSpPr>
            <p:cNvPr id="506" name="Google Shape;6329;p72">
              <a:extLst>
                <a:ext uri="{FF2B5EF4-FFF2-40B4-BE49-F238E27FC236}">
                  <a16:creationId xmlns:a16="http://schemas.microsoft.com/office/drawing/2014/main" id="{9D92A8A4-05AE-CD9C-D0C1-07CC51F055FB}"/>
                </a:ext>
              </a:extLst>
            </p:cNvPr>
            <p:cNvSpPr/>
            <p:nvPr/>
          </p:nvSpPr>
          <p:spPr>
            <a:xfrm>
              <a:off x="-61200500" y="3875475"/>
              <a:ext cx="41775" cy="41000"/>
            </a:xfrm>
            <a:custGeom>
              <a:avLst/>
              <a:gdLst/>
              <a:ahLst/>
              <a:cxnLst/>
              <a:rect l="l" t="t" r="r" b="b"/>
              <a:pathLst>
                <a:path w="1671" h="1640" extrusionOk="0">
                  <a:moveTo>
                    <a:pt x="820" y="1"/>
                  </a:moveTo>
                  <a:cubicBezTo>
                    <a:pt x="379" y="1"/>
                    <a:pt x="1" y="348"/>
                    <a:pt x="1" y="820"/>
                  </a:cubicBezTo>
                  <a:cubicBezTo>
                    <a:pt x="1" y="1261"/>
                    <a:pt x="379" y="1639"/>
                    <a:pt x="820" y="1639"/>
                  </a:cubicBezTo>
                  <a:cubicBezTo>
                    <a:pt x="1292" y="1639"/>
                    <a:pt x="1670" y="1261"/>
                    <a:pt x="1670" y="820"/>
                  </a:cubicBezTo>
                  <a:cubicBezTo>
                    <a:pt x="1670" y="348"/>
                    <a:pt x="1292" y="1"/>
                    <a:pt x="8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7" name="Google Shape;6330;p72">
              <a:extLst>
                <a:ext uri="{FF2B5EF4-FFF2-40B4-BE49-F238E27FC236}">
                  <a16:creationId xmlns:a16="http://schemas.microsoft.com/office/drawing/2014/main" id="{E058060D-F9C8-8021-9FFB-A29C90367DE3}"/>
                </a:ext>
              </a:extLst>
            </p:cNvPr>
            <p:cNvSpPr/>
            <p:nvPr/>
          </p:nvSpPr>
          <p:spPr>
            <a:xfrm>
              <a:off x="-61293425" y="3813275"/>
              <a:ext cx="192975" cy="165425"/>
            </a:xfrm>
            <a:custGeom>
              <a:avLst/>
              <a:gdLst/>
              <a:ahLst/>
              <a:cxnLst/>
              <a:rect l="l" t="t" r="r" b="b"/>
              <a:pathLst>
                <a:path w="7719" h="6617" extrusionOk="0">
                  <a:moveTo>
                    <a:pt x="6191" y="1260"/>
                  </a:moveTo>
                  <a:cubicBezTo>
                    <a:pt x="6301" y="1260"/>
                    <a:pt x="6411" y="1292"/>
                    <a:pt x="6490" y="1355"/>
                  </a:cubicBezTo>
                  <a:cubicBezTo>
                    <a:pt x="6648" y="1512"/>
                    <a:pt x="6648" y="1796"/>
                    <a:pt x="6490" y="1953"/>
                  </a:cubicBezTo>
                  <a:lnTo>
                    <a:pt x="5954" y="2457"/>
                  </a:lnTo>
                  <a:cubicBezTo>
                    <a:pt x="6112" y="2709"/>
                    <a:pt x="6207" y="3025"/>
                    <a:pt x="6207" y="3308"/>
                  </a:cubicBezTo>
                  <a:cubicBezTo>
                    <a:pt x="6207" y="3592"/>
                    <a:pt x="6112" y="3907"/>
                    <a:pt x="5954" y="4127"/>
                  </a:cubicBezTo>
                  <a:lnTo>
                    <a:pt x="6490" y="4631"/>
                  </a:lnTo>
                  <a:cubicBezTo>
                    <a:pt x="6648" y="4789"/>
                    <a:pt x="6648" y="5072"/>
                    <a:pt x="6490" y="5230"/>
                  </a:cubicBezTo>
                  <a:cubicBezTo>
                    <a:pt x="6396" y="5324"/>
                    <a:pt x="6270" y="5356"/>
                    <a:pt x="6207" y="5356"/>
                  </a:cubicBezTo>
                  <a:cubicBezTo>
                    <a:pt x="6080" y="5356"/>
                    <a:pt x="6017" y="5324"/>
                    <a:pt x="5923" y="5230"/>
                  </a:cubicBezTo>
                  <a:lnTo>
                    <a:pt x="5419" y="4726"/>
                  </a:lnTo>
                  <a:cubicBezTo>
                    <a:pt x="5167" y="4883"/>
                    <a:pt x="4852" y="4946"/>
                    <a:pt x="4600" y="4946"/>
                  </a:cubicBezTo>
                  <a:cubicBezTo>
                    <a:pt x="4316" y="4946"/>
                    <a:pt x="4001" y="4883"/>
                    <a:pt x="3749" y="4726"/>
                  </a:cubicBezTo>
                  <a:lnTo>
                    <a:pt x="3245" y="5230"/>
                  </a:lnTo>
                  <a:cubicBezTo>
                    <a:pt x="3182" y="5324"/>
                    <a:pt x="3056" y="5356"/>
                    <a:pt x="2961" y="5356"/>
                  </a:cubicBezTo>
                  <a:cubicBezTo>
                    <a:pt x="2835" y="5356"/>
                    <a:pt x="2772" y="5324"/>
                    <a:pt x="2709" y="5230"/>
                  </a:cubicBezTo>
                  <a:cubicBezTo>
                    <a:pt x="2552" y="5072"/>
                    <a:pt x="2552" y="4789"/>
                    <a:pt x="2709" y="4631"/>
                  </a:cubicBezTo>
                  <a:lnTo>
                    <a:pt x="3214" y="4127"/>
                  </a:lnTo>
                  <a:cubicBezTo>
                    <a:pt x="2961" y="3907"/>
                    <a:pt x="2898" y="3623"/>
                    <a:pt x="2898" y="3308"/>
                  </a:cubicBezTo>
                  <a:cubicBezTo>
                    <a:pt x="2898" y="2993"/>
                    <a:pt x="2961" y="2709"/>
                    <a:pt x="3119" y="2457"/>
                  </a:cubicBezTo>
                  <a:lnTo>
                    <a:pt x="2615" y="1953"/>
                  </a:lnTo>
                  <a:cubicBezTo>
                    <a:pt x="2457" y="1796"/>
                    <a:pt x="2457" y="1512"/>
                    <a:pt x="2615" y="1355"/>
                  </a:cubicBezTo>
                  <a:cubicBezTo>
                    <a:pt x="2694" y="1292"/>
                    <a:pt x="2804" y="1260"/>
                    <a:pt x="2914" y="1260"/>
                  </a:cubicBezTo>
                  <a:cubicBezTo>
                    <a:pt x="3025" y="1260"/>
                    <a:pt x="3135" y="1292"/>
                    <a:pt x="3214" y="1355"/>
                  </a:cubicBezTo>
                  <a:lnTo>
                    <a:pt x="3718" y="1890"/>
                  </a:lnTo>
                  <a:cubicBezTo>
                    <a:pt x="3970" y="1733"/>
                    <a:pt x="4253" y="1638"/>
                    <a:pt x="4537" y="1638"/>
                  </a:cubicBezTo>
                  <a:cubicBezTo>
                    <a:pt x="4820" y="1638"/>
                    <a:pt x="5135" y="1733"/>
                    <a:pt x="5387" y="1890"/>
                  </a:cubicBezTo>
                  <a:lnTo>
                    <a:pt x="5891" y="1355"/>
                  </a:lnTo>
                  <a:cubicBezTo>
                    <a:pt x="5970" y="1292"/>
                    <a:pt x="6080" y="1260"/>
                    <a:pt x="6191" y="1260"/>
                  </a:cubicBezTo>
                  <a:close/>
                  <a:moveTo>
                    <a:pt x="0" y="0"/>
                  </a:moveTo>
                  <a:lnTo>
                    <a:pt x="0" y="1260"/>
                  </a:lnTo>
                  <a:lnTo>
                    <a:pt x="851" y="1260"/>
                  </a:lnTo>
                  <a:cubicBezTo>
                    <a:pt x="1071" y="1260"/>
                    <a:pt x="1260" y="1449"/>
                    <a:pt x="1260" y="1638"/>
                  </a:cubicBezTo>
                  <a:cubicBezTo>
                    <a:pt x="1260" y="1859"/>
                    <a:pt x="1071" y="2079"/>
                    <a:pt x="851" y="2079"/>
                  </a:cubicBezTo>
                  <a:lnTo>
                    <a:pt x="0" y="2079"/>
                  </a:lnTo>
                  <a:lnTo>
                    <a:pt x="0" y="4568"/>
                  </a:lnTo>
                  <a:lnTo>
                    <a:pt x="851" y="4568"/>
                  </a:lnTo>
                  <a:cubicBezTo>
                    <a:pt x="1071" y="4568"/>
                    <a:pt x="1260" y="4757"/>
                    <a:pt x="1260" y="4946"/>
                  </a:cubicBezTo>
                  <a:cubicBezTo>
                    <a:pt x="1260" y="5198"/>
                    <a:pt x="1071" y="5387"/>
                    <a:pt x="851" y="5387"/>
                  </a:cubicBezTo>
                  <a:lnTo>
                    <a:pt x="0" y="5387"/>
                  </a:lnTo>
                  <a:lnTo>
                    <a:pt x="0" y="6616"/>
                  </a:lnTo>
                  <a:lnTo>
                    <a:pt x="7719" y="6616"/>
                  </a:lnTo>
                  <a:lnTo>
                    <a:pt x="771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8" name="Google Shape;6331;p72">
              <a:extLst>
                <a:ext uri="{FF2B5EF4-FFF2-40B4-BE49-F238E27FC236}">
                  <a16:creationId xmlns:a16="http://schemas.microsoft.com/office/drawing/2014/main" id="{18E0F9E5-A291-A222-F831-DA8C556BD633}"/>
                </a:ext>
              </a:extLst>
            </p:cNvPr>
            <p:cNvSpPr/>
            <p:nvPr/>
          </p:nvSpPr>
          <p:spPr>
            <a:xfrm>
              <a:off x="-61354875" y="3751050"/>
              <a:ext cx="316650" cy="288275"/>
            </a:xfrm>
            <a:custGeom>
              <a:avLst/>
              <a:gdLst/>
              <a:ahLst/>
              <a:cxnLst/>
              <a:rect l="l" t="t" r="r" b="b"/>
              <a:pathLst>
                <a:path w="12666" h="11531" extrusionOk="0">
                  <a:moveTo>
                    <a:pt x="10618" y="1701"/>
                  </a:moveTo>
                  <a:cubicBezTo>
                    <a:pt x="10870" y="1701"/>
                    <a:pt x="11027" y="1890"/>
                    <a:pt x="11027" y="2080"/>
                  </a:cubicBezTo>
                  <a:lnTo>
                    <a:pt x="11027" y="9546"/>
                  </a:lnTo>
                  <a:cubicBezTo>
                    <a:pt x="11027" y="9767"/>
                    <a:pt x="10807" y="9956"/>
                    <a:pt x="10618" y="9956"/>
                  </a:cubicBezTo>
                  <a:lnTo>
                    <a:pt x="2080" y="9956"/>
                  </a:lnTo>
                  <a:cubicBezTo>
                    <a:pt x="1828" y="9956"/>
                    <a:pt x="1670" y="9767"/>
                    <a:pt x="1670" y="9546"/>
                  </a:cubicBezTo>
                  <a:lnTo>
                    <a:pt x="1670" y="2080"/>
                  </a:lnTo>
                  <a:cubicBezTo>
                    <a:pt x="1670" y="1859"/>
                    <a:pt x="1891" y="1701"/>
                    <a:pt x="2080" y="1701"/>
                  </a:cubicBezTo>
                  <a:close/>
                  <a:moveTo>
                    <a:pt x="1198" y="0"/>
                  </a:moveTo>
                  <a:cubicBezTo>
                    <a:pt x="536" y="0"/>
                    <a:pt x="1" y="567"/>
                    <a:pt x="1" y="1229"/>
                  </a:cubicBezTo>
                  <a:lnTo>
                    <a:pt x="1" y="10334"/>
                  </a:lnTo>
                  <a:cubicBezTo>
                    <a:pt x="1" y="10995"/>
                    <a:pt x="536" y="11531"/>
                    <a:pt x="1198" y="11531"/>
                  </a:cubicBezTo>
                  <a:lnTo>
                    <a:pt x="11405" y="11531"/>
                  </a:lnTo>
                  <a:cubicBezTo>
                    <a:pt x="12067" y="11531"/>
                    <a:pt x="12666" y="10995"/>
                    <a:pt x="12666" y="10334"/>
                  </a:cubicBezTo>
                  <a:lnTo>
                    <a:pt x="12666" y="1260"/>
                  </a:lnTo>
                  <a:cubicBezTo>
                    <a:pt x="12666" y="567"/>
                    <a:pt x="12130" y="0"/>
                    <a:pt x="1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9" name="Google Shape;6332;p72">
            <a:extLst>
              <a:ext uri="{FF2B5EF4-FFF2-40B4-BE49-F238E27FC236}">
                <a16:creationId xmlns:a16="http://schemas.microsoft.com/office/drawing/2014/main" id="{607FCCA7-6AF9-4F06-F314-17149FB85125}"/>
              </a:ext>
            </a:extLst>
          </p:cNvPr>
          <p:cNvGrpSpPr/>
          <p:nvPr/>
        </p:nvGrpSpPr>
        <p:grpSpPr>
          <a:xfrm>
            <a:off x="2329926" y="5047672"/>
            <a:ext cx="488485" cy="489720"/>
            <a:chOff x="-61354875" y="4101525"/>
            <a:chExt cx="316650" cy="317450"/>
          </a:xfrm>
          <a:solidFill>
            <a:schemeClr val="tx1"/>
          </a:solidFill>
        </p:grpSpPr>
        <p:sp>
          <p:nvSpPr>
            <p:cNvPr id="510" name="Google Shape;6333;p72">
              <a:extLst>
                <a:ext uri="{FF2B5EF4-FFF2-40B4-BE49-F238E27FC236}">
                  <a16:creationId xmlns:a16="http://schemas.microsoft.com/office/drawing/2014/main" id="{07E2BF30-2F5E-4AA6-46D2-20CEACEED997}"/>
                </a:ext>
              </a:extLst>
            </p:cNvPr>
            <p:cNvSpPr/>
            <p:nvPr/>
          </p:nvSpPr>
          <p:spPr>
            <a:xfrm>
              <a:off x="-61172925" y="4240150"/>
              <a:ext cx="62225" cy="145750"/>
            </a:xfrm>
            <a:custGeom>
              <a:avLst/>
              <a:gdLst/>
              <a:ahLst/>
              <a:cxnLst/>
              <a:rect l="l" t="t" r="r" b="b"/>
              <a:pathLst>
                <a:path w="2489" h="5830" extrusionOk="0">
                  <a:moveTo>
                    <a:pt x="1260" y="1"/>
                  </a:moveTo>
                  <a:cubicBezTo>
                    <a:pt x="1071" y="1"/>
                    <a:pt x="819" y="221"/>
                    <a:pt x="819" y="442"/>
                  </a:cubicBezTo>
                  <a:lnTo>
                    <a:pt x="819" y="725"/>
                  </a:lnTo>
                  <a:cubicBezTo>
                    <a:pt x="347" y="883"/>
                    <a:pt x="0" y="1355"/>
                    <a:pt x="0" y="1891"/>
                  </a:cubicBezTo>
                  <a:cubicBezTo>
                    <a:pt x="0" y="2584"/>
                    <a:pt x="536" y="2962"/>
                    <a:pt x="977" y="3277"/>
                  </a:cubicBezTo>
                  <a:cubicBezTo>
                    <a:pt x="1292" y="3529"/>
                    <a:pt x="1639" y="3750"/>
                    <a:pt x="1639" y="4002"/>
                  </a:cubicBezTo>
                  <a:cubicBezTo>
                    <a:pt x="1639" y="4222"/>
                    <a:pt x="1450" y="4411"/>
                    <a:pt x="1260" y="4411"/>
                  </a:cubicBezTo>
                  <a:cubicBezTo>
                    <a:pt x="1008" y="4411"/>
                    <a:pt x="819" y="4222"/>
                    <a:pt x="819" y="4002"/>
                  </a:cubicBezTo>
                  <a:cubicBezTo>
                    <a:pt x="819" y="3750"/>
                    <a:pt x="630" y="3592"/>
                    <a:pt x="441" y="3592"/>
                  </a:cubicBezTo>
                  <a:cubicBezTo>
                    <a:pt x="221" y="3592"/>
                    <a:pt x="0" y="3781"/>
                    <a:pt x="0" y="4002"/>
                  </a:cubicBezTo>
                  <a:cubicBezTo>
                    <a:pt x="0" y="4537"/>
                    <a:pt x="347" y="4978"/>
                    <a:pt x="819" y="5167"/>
                  </a:cubicBezTo>
                  <a:lnTo>
                    <a:pt x="819" y="5451"/>
                  </a:lnTo>
                  <a:cubicBezTo>
                    <a:pt x="819" y="5672"/>
                    <a:pt x="1008" y="5829"/>
                    <a:pt x="1260" y="5829"/>
                  </a:cubicBezTo>
                  <a:cubicBezTo>
                    <a:pt x="1481" y="5829"/>
                    <a:pt x="1639" y="5640"/>
                    <a:pt x="1639" y="5451"/>
                  </a:cubicBezTo>
                  <a:lnTo>
                    <a:pt x="1639" y="5167"/>
                  </a:lnTo>
                  <a:cubicBezTo>
                    <a:pt x="2111" y="5010"/>
                    <a:pt x="2489" y="4537"/>
                    <a:pt x="2489" y="4002"/>
                  </a:cubicBezTo>
                  <a:cubicBezTo>
                    <a:pt x="2489" y="3309"/>
                    <a:pt x="1922" y="2931"/>
                    <a:pt x="1481" y="2616"/>
                  </a:cubicBezTo>
                  <a:cubicBezTo>
                    <a:pt x="1166" y="2364"/>
                    <a:pt x="819" y="2143"/>
                    <a:pt x="819" y="1891"/>
                  </a:cubicBezTo>
                  <a:cubicBezTo>
                    <a:pt x="819" y="1702"/>
                    <a:pt x="1008" y="1513"/>
                    <a:pt x="1260" y="1513"/>
                  </a:cubicBezTo>
                  <a:cubicBezTo>
                    <a:pt x="1513" y="1513"/>
                    <a:pt x="1639" y="1702"/>
                    <a:pt x="1639" y="1891"/>
                  </a:cubicBezTo>
                  <a:cubicBezTo>
                    <a:pt x="1639" y="2143"/>
                    <a:pt x="1859" y="2332"/>
                    <a:pt x="2048" y="2332"/>
                  </a:cubicBezTo>
                  <a:cubicBezTo>
                    <a:pt x="2300" y="2332"/>
                    <a:pt x="2489" y="2143"/>
                    <a:pt x="2489" y="1891"/>
                  </a:cubicBezTo>
                  <a:cubicBezTo>
                    <a:pt x="2489" y="1355"/>
                    <a:pt x="2143" y="914"/>
                    <a:pt x="1639" y="725"/>
                  </a:cubicBezTo>
                  <a:lnTo>
                    <a:pt x="1639" y="442"/>
                  </a:lnTo>
                  <a:cubicBezTo>
                    <a:pt x="1639" y="221"/>
                    <a:pt x="1450" y="1"/>
                    <a:pt x="12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1" name="Google Shape;6334;p72">
              <a:extLst>
                <a:ext uri="{FF2B5EF4-FFF2-40B4-BE49-F238E27FC236}">
                  <a16:creationId xmlns:a16="http://schemas.microsoft.com/office/drawing/2014/main" id="{8C04A4A2-EEB3-41F0-C168-BD5B1E5D08A1}"/>
                </a:ext>
              </a:extLst>
            </p:cNvPr>
            <p:cNvSpPr/>
            <p:nvPr/>
          </p:nvSpPr>
          <p:spPr>
            <a:xfrm>
              <a:off x="-61354875" y="4101525"/>
              <a:ext cx="316650" cy="317450"/>
            </a:xfrm>
            <a:custGeom>
              <a:avLst/>
              <a:gdLst/>
              <a:ahLst/>
              <a:cxnLst/>
              <a:rect l="l" t="t" r="r" b="b"/>
              <a:pathLst>
                <a:path w="12666" h="12698" extrusionOk="0">
                  <a:moveTo>
                    <a:pt x="11405" y="1608"/>
                  </a:moveTo>
                  <a:cubicBezTo>
                    <a:pt x="11657" y="1608"/>
                    <a:pt x="11847" y="1797"/>
                    <a:pt x="11847" y="2049"/>
                  </a:cubicBezTo>
                  <a:lnTo>
                    <a:pt x="11847" y="3277"/>
                  </a:lnTo>
                  <a:lnTo>
                    <a:pt x="820" y="3277"/>
                  </a:lnTo>
                  <a:lnTo>
                    <a:pt x="820" y="2049"/>
                  </a:lnTo>
                  <a:cubicBezTo>
                    <a:pt x="820" y="1797"/>
                    <a:pt x="1009" y="1608"/>
                    <a:pt x="1198" y="1608"/>
                  </a:cubicBezTo>
                  <a:lnTo>
                    <a:pt x="1639" y="1608"/>
                  </a:lnTo>
                  <a:lnTo>
                    <a:pt x="1639" y="2049"/>
                  </a:lnTo>
                  <a:cubicBezTo>
                    <a:pt x="1639" y="2301"/>
                    <a:pt x="1828" y="2458"/>
                    <a:pt x="2048" y="2458"/>
                  </a:cubicBezTo>
                  <a:cubicBezTo>
                    <a:pt x="2237" y="2458"/>
                    <a:pt x="2427" y="2238"/>
                    <a:pt x="2427" y="2049"/>
                  </a:cubicBezTo>
                  <a:lnTo>
                    <a:pt x="2427" y="1608"/>
                  </a:lnTo>
                  <a:lnTo>
                    <a:pt x="5892" y="1608"/>
                  </a:lnTo>
                  <a:lnTo>
                    <a:pt x="5892" y="2049"/>
                  </a:lnTo>
                  <a:cubicBezTo>
                    <a:pt x="5892" y="2301"/>
                    <a:pt x="6081" y="2458"/>
                    <a:pt x="6333" y="2458"/>
                  </a:cubicBezTo>
                  <a:cubicBezTo>
                    <a:pt x="6585" y="2458"/>
                    <a:pt x="6743" y="2238"/>
                    <a:pt x="6743" y="2049"/>
                  </a:cubicBezTo>
                  <a:lnTo>
                    <a:pt x="6743" y="1608"/>
                  </a:lnTo>
                  <a:lnTo>
                    <a:pt x="10208" y="1608"/>
                  </a:lnTo>
                  <a:lnTo>
                    <a:pt x="10208" y="2049"/>
                  </a:lnTo>
                  <a:cubicBezTo>
                    <a:pt x="10208" y="2301"/>
                    <a:pt x="10397" y="2458"/>
                    <a:pt x="10618" y="2458"/>
                  </a:cubicBezTo>
                  <a:cubicBezTo>
                    <a:pt x="10870" y="2458"/>
                    <a:pt x="11027" y="2238"/>
                    <a:pt x="11027" y="2049"/>
                  </a:cubicBezTo>
                  <a:lnTo>
                    <a:pt x="11027" y="1608"/>
                  </a:lnTo>
                  <a:close/>
                  <a:moveTo>
                    <a:pt x="2868" y="4916"/>
                  </a:moveTo>
                  <a:cubicBezTo>
                    <a:pt x="3088" y="4916"/>
                    <a:pt x="3246" y="5136"/>
                    <a:pt x="3246" y="5357"/>
                  </a:cubicBezTo>
                  <a:cubicBezTo>
                    <a:pt x="3309" y="5546"/>
                    <a:pt x="3088" y="5766"/>
                    <a:pt x="2868" y="5766"/>
                  </a:cubicBezTo>
                  <a:lnTo>
                    <a:pt x="2048" y="5766"/>
                  </a:lnTo>
                  <a:cubicBezTo>
                    <a:pt x="1796" y="5766"/>
                    <a:pt x="1639" y="5546"/>
                    <a:pt x="1639" y="5357"/>
                  </a:cubicBezTo>
                  <a:cubicBezTo>
                    <a:pt x="1639" y="5136"/>
                    <a:pt x="1828" y="4916"/>
                    <a:pt x="2048" y="4916"/>
                  </a:cubicBezTo>
                  <a:close/>
                  <a:moveTo>
                    <a:pt x="2868" y="6585"/>
                  </a:moveTo>
                  <a:cubicBezTo>
                    <a:pt x="3088" y="6585"/>
                    <a:pt x="3246" y="6774"/>
                    <a:pt x="3246" y="6963"/>
                  </a:cubicBezTo>
                  <a:cubicBezTo>
                    <a:pt x="3309" y="7215"/>
                    <a:pt x="3088" y="7404"/>
                    <a:pt x="2868" y="7404"/>
                  </a:cubicBezTo>
                  <a:lnTo>
                    <a:pt x="2048" y="7404"/>
                  </a:lnTo>
                  <a:cubicBezTo>
                    <a:pt x="1796" y="7404"/>
                    <a:pt x="1639" y="7215"/>
                    <a:pt x="1639" y="6963"/>
                  </a:cubicBezTo>
                  <a:cubicBezTo>
                    <a:pt x="1639" y="6743"/>
                    <a:pt x="1828" y="6585"/>
                    <a:pt x="2048" y="6585"/>
                  </a:cubicBezTo>
                  <a:close/>
                  <a:moveTo>
                    <a:pt x="2868" y="8287"/>
                  </a:moveTo>
                  <a:cubicBezTo>
                    <a:pt x="3088" y="8287"/>
                    <a:pt x="3246" y="8476"/>
                    <a:pt x="3246" y="8665"/>
                  </a:cubicBezTo>
                  <a:cubicBezTo>
                    <a:pt x="3309" y="8854"/>
                    <a:pt x="3088" y="9074"/>
                    <a:pt x="2868" y="9074"/>
                  </a:cubicBezTo>
                  <a:lnTo>
                    <a:pt x="2048" y="9074"/>
                  </a:lnTo>
                  <a:cubicBezTo>
                    <a:pt x="1796" y="9074"/>
                    <a:pt x="1639" y="8854"/>
                    <a:pt x="1639" y="8665"/>
                  </a:cubicBezTo>
                  <a:cubicBezTo>
                    <a:pt x="1639" y="8413"/>
                    <a:pt x="1828" y="8287"/>
                    <a:pt x="2048" y="8287"/>
                  </a:cubicBezTo>
                  <a:close/>
                  <a:moveTo>
                    <a:pt x="8538" y="5199"/>
                  </a:moveTo>
                  <a:cubicBezTo>
                    <a:pt x="10366" y="5199"/>
                    <a:pt x="11847" y="6711"/>
                    <a:pt x="11847" y="8507"/>
                  </a:cubicBezTo>
                  <a:cubicBezTo>
                    <a:pt x="11847" y="10334"/>
                    <a:pt x="10334" y="11815"/>
                    <a:pt x="8538" y="11815"/>
                  </a:cubicBezTo>
                  <a:cubicBezTo>
                    <a:pt x="6711" y="11815"/>
                    <a:pt x="5230" y="10334"/>
                    <a:pt x="5230" y="8507"/>
                  </a:cubicBezTo>
                  <a:cubicBezTo>
                    <a:pt x="5230" y="6711"/>
                    <a:pt x="6743" y="5199"/>
                    <a:pt x="8538" y="5199"/>
                  </a:cubicBezTo>
                  <a:close/>
                  <a:moveTo>
                    <a:pt x="2048" y="1"/>
                  </a:moveTo>
                  <a:cubicBezTo>
                    <a:pt x="1828" y="1"/>
                    <a:pt x="1639" y="190"/>
                    <a:pt x="1639" y="410"/>
                  </a:cubicBezTo>
                  <a:lnTo>
                    <a:pt x="1639" y="788"/>
                  </a:lnTo>
                  <a:lnTo>
                    <a:pt x="1198" y="788"/>
                  </a:lnTo>
                  <a:cubicBezTo>
                    <a:pt x="536" y="788"/>
                    <a:pt x="1" y="1324"/>
                    <a:pt x="1" y="2049"/>
                  </a:cubicBezTo>
                  <a:lnTo>
                    <a:pt x="1" y="9767"/>
                  </a:lnTo>
                  <a:cubicBezTo>
                    <a:pt x="1" y="10429"/>
                    <a:pt x="536" y="11028"/>
                    <a:pt x="1198" y="11028"/>
                  </a:cubicBezTo>
                  <a:lnTo>
                    <a:pt x="5230" y="11028"/>
                  </a:lnTo>
                  <a:cubicBezTo>
                    <a:pt x="5987" y="12004"/>
                    <a:pt x="7184" y="12697"/>
                    <a:pt x="8538" y="12697"/>
                  </a:cubicBezTo>
                  <a:cubicBezTo>
                    <a:pt x="10807" y="12697"/>
                    <a:pt x="12666" y="10838"/>
                    <a:pt x="12666" y="8539"/>
                  </a:cubicBezTo>
                  <a:lnTo>
                    <a:pt x="12666" y="2080"/>
                  </a:lnTo>
                  <a:cubicBezTo>
                    <a:pt x="12666" y="1356"/>
                    <a:pt x="12130" y="788"/>
                    <a:pt x="11405" y="788"/>
                  </a:cubicBezTo>
                  <a:lnTo>
                    <a:pt x="11027" y="788"/>
                  </a:lnTo>
                  <a:lnTo>
                    <a:pt x="11027" y="410"/>
                  </a:lnTo>
                  <a:cubicBezTo>
                    <a:pt x="11027" y="158"/>
                    <a:pt x="10807" y="1"/>
                    <a:pt x="10618" y="1"/>
                  </a:cubicBezTo>
                  <a:cubicBezTo>
                    <a:pt x="10429" y="1"/>
                    <a:pt x="10177" y="190"/>
                    <a:pt x="10177" y="410"/>
                  </a:cubicBezTo>
                  <a:lnTo>
                    <a:pt x="10177" y="788"/>
                  </a:lnTo>
                  <a:lnTo>
                    <a:pt x="6711" y="788"/>
                  </a:lnTo>
                  <a:lnTo>
                    <a:pt x="6711" y="410"/>
                  </a:lnTo>
                  <a:cubicBezTo>
                    <a:pt x="6711" y="158"/>
                    <a:pt x="6522" y="1"/>
                    <a:pt x="6333" y="1"/>
                  </a:cubicBezTo>
                  <a:cubicBezTo>
                    <a:pt x="6144" y="1"/>
                    <a:pt x="5892" y="190"/>
                    <a:pt x="5892" y="410"/>
                  </a:cubicBezTo>
                  <a:lnTo>
                    <a:pt x="5892" y="788"/>
                  </a:lnTo>
                  <a:lnTo>
                    <a:pt x="2427" y="788"/>
                  </a:lnTo>
                  <a:lnTo>
                    <a:pt x="2427" y="410"/>
                  </a:lnTo>
                  <a:cubicBezTo>
                    <a:pt x="2427" y="158"/>
                    <a:pt x="2237" y="1"/>
                    <a:pt x="20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12" name="Google Shape;6335;p72">
            <a:extLst>
              <a:ext uri="{FF2B5EF4-FFF2-40B4-BE49-F238E27FC236}">
                <a16:creationId xmlns:a16="http://schemas.microsoft.com/office/drawing/2014/main" id="{98CEF3AD-2E63-6671-79E6-DDB1F4A20080}"/>
              </a:ext>
            </a:extLst>
          </p:cNvPr>
          <p:cNvGrpSpPr/>
          <p:nvPr/>
        </p:nvGrpSpPr>
        <p:grpSpPr>
          <a:xfrm>
            <a:off x="5285173" y="3836841"/>
            <a:ext cx="490876" cy="487599"/>
            <a:chOff x="-59470075" y="3308975"/>
            <a:chExt cx="318200" cy="316075"/>
          </a:xfrm>
          <a:solidFill>
            <a:schemeClr val="tx1"/>
          </a:solidFill>
        </p:grpSpPr>
        <p:sp>
          <p:nvSpPr>
            <p:cNvPr id="513" name="Google Shape;6336;p72">
              <a:extLst>
                <a:ext uri="{FF2B5EF4-FFF2-40B4-BE49-F238E27FC236}">
                  <a16:creationId xmlns:a16="http://schemas.microsoft.com/office/drawing/2014/main" id="{BC128DE6-7831-D499-7899-F4DF0D05430F}"/>
                </a:ext>
              </a:extLst>
            </p:cNvPr>
            <p:cNvSpPr/>
            <p:nvPr/>
          </p:nvSpPr>
          <p:spPr>
            <a:xfrm>
              <a:off x="-59403925" y="3522625"/>
              <a:ext cx="21275" cy="20500"/>
            </a:xfrm>
            <a:custGeom>
              <a:avLst/>
              <a:gdLst/>
              <a:ahLst/>
              <a:cxnLst/>
              <a:rect l="l" t="t" r="r" b="b"/>
              <a:pathLst>
                <a:path w="851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51" y="820"/>
                  </a:lnTo>
                  <a:lnTo>
                    <a:pt x="85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4" name="Google Shape;6337;p72">
              <a:extLst>
                <a:ext uri="{FF2B5EF4-FFF2-40B4-BE49-F238E27FC236}">
                  <a16:creationId xmlns:a16="http://schemas.microsoft.com/office/drawing/2014/main" id="{40CE2836-3C08-98CF-7720-78E240A880D8}"/>
                </a:ext>
              </a:extLst>
            </p:cNvPr>
            <p:cNvSpPr/>
            <p:nvPr/>
          </p:nvSpPr>
          <p:spPr>
            <a:xfrm>
              <a:off x="-59362175" y="3522625"/>
              <a:ext cx="20500" cy="20500"/>
            </a:xfrm>
            <a:custGeom>
              <a:avLst/>
              <a:gdLst/>
              <a:ahLst/>
              <a:cxnLst/>
              <a:rect l="l" t="t" r="r" b="b"/>
              <a:pathLst>
                <a:path w="820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19" y="820"/>
                  </a:lnTo>
                  <a:lnTo>
                    <a:pt x="81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5" name="Google Shape;6338;p72">
              <a:extLst>
                <a:ext uri="{FF2B5EF4-FFF2-40B4-BE49-F238E27FC236}">
                  <a16:creationId xmlns:a16="http://schemas.microsoft.com/office/drawing/2014/main" id="{31F8EECF-97F3-30C2-0272-E5711EA870CB}"/>
                </a:ext>
              </a:extLst>
            </p:cNvPr>
            <p:cNvSpPr/>
            <p:nvPr/>
          </p:nvSpPr>
          <p:spPr>
            <a:xfrm>
              <a:off x="-59321225" y="3522625"/>
              <a:ext cx="20500" cy="20500"/>
            </a:xfrm>
            <a:custGeom>
              <a:avLst/>
              <a:gdLst/>
              <a:ahLst/>
              <a:cxnLst/>
              <a:rect l="l" t="t" r="r" b="b"/>
              <a:pathLst>
                <a:path w="820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20" y="820"/>
                  </a:lnTo>
                  <a:lnTo>
                    <a:pt x="8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6" name="Google Shape;6339;p72">
              <a:extLst>
                <a:ext uri="{FF2B5EF4-FFF2-40B4-BE49-F238E27FC236}">
                  <a16:creationId xmlns:a16="http://schemas.microsoft.com/office/drawing/2014/main" id="{D38B4B13-B3AE-7B85-136C-6380AE08779B}"/>
                </a:ext>
              </a:extLst>
            </p:cNvPr>
            <p:cNvSpPr/>
            <p:nvPr/>
          </p:nvSpPr>
          <p:spPr>
            <a:xfrm>
              <a:off x="-59279475" y="3522625"/>
              <a:ext cx="20500" cy="20500"/>
            </a:xfrm>
            <a:custGeom>
              <a:avLst/>
              <a:gdLst/>
              <a:ahLst/>
              <a:cxnLst/>
              <a:rect l="l" t="t" r="r" b="b"/>
              <a:pathLst>
                <a:path w="820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19" y="820"/>
                  </a:lnTo>
                  <a:lnTo>
                    <a:pt x="81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7" name="Google Shape;6340;p72">
              <a:extLst>
                <a:ext uri="{FF2B5EF4-FFF2-40B4-BE49-F238E27FC236}">
                  <a16:creationId xmlns:a16="http://schemas.microsoft.com/office/drawing/2014/main" id="{03FFDCDC-F86F-3ACB-2610-DC6BE97C7537}"/>
                </a:ext>
              </a:extLst>
            </p:cNvPr>
            <p:cNvSpPr/>
            <p:nvPr/>
          </p:nvSpPr>
          <p:spPr>
            <a:xfrm>
              <a:off x="-59470075" y="3418825"/>
              <a:ext cx="317425" cy="206225"/>
            </a:xfrm>
            <a:custGeom>
              <a:avLst/>
              <a:gdLst/>
              <a:ahLst/>
              <a:cxnLst/>
              <a:rect l="l" t="t" r="r" b="b"/>
              <a:pathLst>
                <a:path w="12697" h="8249" extrusionOk="0">
                  <a:moveTo>
                    <a:pt x="10523" y="3334"/>
                  </a:moveTo>
                  <a:cubicBezTo>
                    <a:pt x="10775" y="3334"/>
                    <a:pt x="10932" y="3523"/>
                    <a:pt x="10932" y="3775"/>
                  </a:cubicBezTo>
                  <a:lnTo>
                    <a:pt x="10932" y="5413"/>
                  </a:lnTo>
                  <a:cubicBezTo>
                    <a:pt x="10932" y="5665"/>
                    <a:pt x="10712" y="5854"/>
                    <a:pt x="10523" y="5854"/>
                  </a:cubicBezTo>
                  <a:lnTo>
                    <a:pt x="2268" y="5854"/>
                  </a:lnTo>
                  <a:cubicBezTo>
                    <a:pt x="2016" y="5854"/>
                    <a:pt x="1827" y="5665"/>
                    <a:pt x="1827" y="5413"/>
                  </a:cubicBezTo>
                  <a:lnTo>
                    <a:pt x="1827" y="3775"/>
                  </a:lnTo>
                  <a:cubicBezTo>
                    <a:pt x="1827" y="3523"/>
                    <a:pt x="2016" y="3334"/>
                    <a:pt x="2268" y="3334"/>
                  </a:cubicBezTo>
                  <a:close/>
                  <a:moveTo>
                    <a:pt x="2893" y="1"/>
                  </a:moveTo>
                  <a:cubicBezTo>
                    <a:pt x="2822" y="1"/>
                    <a:pt x="2748" y="18"/>
                    <a:pt x="2678" y="57"/>
                  </a:cubicBezTo>
                  <a:lnTo>
                    <a:pt x="221" y="1727"/>
                  </a:lnTo>
                  <a:cubicBezTo>
                    <a:pt x="95" y="1790"/>
                    <a:pt x="0" y="1916"/>
                    <a:pt x="0" y="2073"/>
                  </a:cubicBezTo>
                  <a:lnTo>
                    <a:pt x="0" y="7870"/>
                  </a:lnTo>
                  <a:cubicBezTo>
                    <a:pt x="0" y="8091"/>
                    <a:pt x="221" y="8248"/>
                    <a:pt x="410" y="8248"/>
                  </a:cubicBezTo>
                  <a:lnTo>
                    <a:pt x="12255" y="8248"/>
                  </a:lnTo>
                  <a:cubicBezTo>
                    <a:pt x="12507" y="8248"/>
                    <a:pt x="12665" y="8059"/>
                    <a:pt x="12665" y="7870"/>
                  </a:cubicBezTo>
                  <a:lnTo>
                    <a:pt x="12665" y="2073"/>
                  </a:lnTo>
                  <a:cubicBezTo>
                    <a:pt x="12697" y="1884"/>
                    <a:pt x="12507" y="1664"/>
                    <a:pt x="12287" y="1664"/>
                  </a:cubicBezTo>
                  <a:lnTo>
                    <a:pt x="5797" y="1664"/>
                  </a:lnTo>
                  <a:lnTo>
                    <a:pt x="5797" y="404"/>
                  </a:lnTo>
                  <a:cubicBezTo>
                    <a:pt x="5797" y="166"/>
                    <a:pt x="5600" y="1"/>
                    <a:pt x="5382" y="1"/>
                  </a:cubicBezTo>
                  <a:cubicBezTo>
                    <a:pt x="5311" y="1"/>
                    <a:pt x="5237" y="18"/>
                    <a:pt x="5167" y="57"/>
                  </a:cubicBezTo>
                  <a:lnTo>
                    <a:pt x="3308" y="1286"/>
                  </a:lnTo>
                  <a:lnTo>
                    <a:pt x="3308" y="404"/>
                  </a:lnTo>
                  <a:cubicBezTo>
                    <a:pt x="3308" y="166"/>
                    <a:pt x="3111" y="1"/>
                    <a:pt x="28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8" name="Google Shape;6341;p72">
              <a:extLst>
                <a:ext uri="{FF2B5EF4-FFF2-40B4-BE49-F238E27FC236}">
                  <a16:creationId xmlns:a16="http://schemas.microsoft.com/office/drawing/2014/main" id="{4EC35BB2-8183-D745-2DEC-4411D506FBE7}"/>
                </a:ext>
              </a:extLst>
            </p:cNvPr>
            <p:cNvSpPr/>
            <p:nvPr/>
          </p:nvSpPr>
          <p:spPr>
            <a:xfrm>
              <a:off x="-59238525" y="3522625"/>
              <a:ext cx="20500" cy="20500"/>
            </a:xfrm>
            <a:custGeom>
              <a:avLst/>
              <a:gdLst/>
              <a:ahLst/>
              <a:cxnLst/>
              <a:rect l="l" t="t" r="r" b="b"/>
              <a:pathLst>
                <a:path w="820" h="820" extrusionOk="0">
                  <a:moveTo>
                    <a:pt x="0" y="1"/>
                  </a:moveTo>
                  <a:lnTo>
                    <a:pt x="0" y="820"/>
                  </a:lnTo>
                  <a:lnTo>
                    <a:pt x="820" y="820"/>
                  </a:lnTo>
                  <a:lnTo>
                    <a:pt x="8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9" name="Google Shape;6342;p72">
              <a:extLst>
                <a:ext uri="{FF2B5EF4-FFF2-40B4-BE49-F238E27FC236}">
                  <a16:creationId xmlns:a16="http://schemas.microsoft.com/office/drawing/2014/main" id="{6D647ECF-E6B9-ACD5-1155-1250D3DB5507}"/>
                </a:ext>
              </a:extLst>
            </p:cNvPr>
            <p:cNvSpPr/>
            <p:nvPr/>
          </p:nvSpPr>
          <p:spPr>
            <a:xfrm>
              <a:off x="-59292875" y="3308975"/>
              <a:ext cx="106350" cy="41400"/>
            </a:xfrm>
            <a:custGeom>
              <a:avLst/>
              <a:gdLst/>
              <a:ahLst/>
              <a:cxnLst/>
              <a:rect l="l" t="t" r="r" b="b"/>
              <a:pathLst>
                <a:path w="4254" h="1656" extrusionOk="0">
                  <a:moveTo>
                    <a:pt x="1305" y="1"/>
                  </a:moveTo>
                  <a:cubicBezTo>
                    <a:pt x="904" y="1"/>
                    <a:pt x="497" y="175"/>
                    <a:pt x="158" y="545"/>
                  </a:cubicBezTo>
                  <a:cubicBezTo>
                    <a:pt x="1" y="702"/>
                    <a:pt x="64" y="986"/>
                    <a:pt x="221" y="1143"/>
                  </a:cubicBezTo>
                  <a:cubicBezTo>
                    <a:pt x="311" y="1218"/>
                    <a:pt x="409" y="1258"/>
                    <a:pt x="503" y="1258"/>
                  </a:cubicBezTo>
                  <a:cubicBezTo>
                    <a:pt x="606" y="1258"/>
                    <a:pt x="706" y="1210"/>
                    <a:pt x="788" y="1112"/>
                  </a:cubicBezTo>
                  <a:cubicBezTo>
                    <a:pt x="946" y="938"/>
                    <a:pt x="1127" y="852"/>
                    <a:pt x="1308" y="852"/>
                  </a:cubicBezTo>
                  <a:cubicBezTo>
                    <a:pt x="1489" y="852"/>
                    <a:pt x="1670" y="938"/>
                    <a:pt x="1828" y="1112"/>
                  </a:cubicBezTo>
                  <a:cubicBezTo>
                    <a:pt x="2150" y="1466"/>
                    <a:pt x="2562" y="1655"/>
                    <a:pt x="2977" y="1655"/>
                  </a:cubicBezTo>
                  <a:cubicBezTo>
                    <a:pt x="3374" y="1655"/>
                    <a:pt x="3773" y="1482"/>
                    <a:pt x="4096" y="1112"/>
                  </a:cubicBezTo>
                  <a:cubicBezTo>
                    <a:pt x="4254" y="954"/>
                    <a:pt x="4222" y="671"/>
                    <a:pt x="4065" y="513"/>
                  </a:cubicBezTo>
                  <a:cubicBezTo>
                    <a:pt x="3990" y="438"/>
                    <a:pt x="3886" y="399"/>
                    <a:pt x="3781" y="399"/>
                  </a:cubicBezTo>
                  <a:cubicBezTo>
                    <a:pt x="3665" y="399"/>
                    <a:pt x="3549" y="446"/>
                    <a:pt x="3466" y="545"/>
                  </a:cubicBezTo>
                  <a:cubicBezTo>
                    <a:pt x="3309" y="734"/>
                    <a:pt x="3135" y="828"/>
                    <a:pt x="2962" y="828"/>
                  </a:cubicBezTo>
                  <a:cubicBezTo>
                    <a:pt x="2789" y="828"/>
                    <a:pt x="2616" y="734"/>
                    <a:pt x="2458" y="545"/>
                  </a:cubicBezTo>
                  <a:cubicBezTo>
                    <a:pt x="2136" y="191"/>
                    <a:pt x="1724" y="1"/>
                    <a:pt x="13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0" name="Google Shape;6343;p72">
              <a:extLst>
                <a:ext uri="{FF2B5EF4-FFF2-40B4-BE49-F238E27FC236}">
                  <a16:creationId xmlns:a16="http://schemas.microsoft.com/office/drawing/2014/main" id="{461295CF-8CDB-2331-2965-BC7D22AC1FAF}"/>
                </a:ext>
              </a:extLst>
            </p:cNvPr>
            <p:cNvSpPr/>
            <p:nvPr/>
          </p:nvSpPr>
          <p:spPr>
            <a:xfrm>
              <a:off x="-59214100" y="3371400"/>
              <a:ext cx="62225" cy="68550"/>
            </a:xfrm>
            <a:custGeom>
              <a:avLst/>
              <a:gdLst/>
              <a:ahLst/>
              <a:cxnLst/>
              <a:rect l="l" t="t" r="r" b="b"/>
              <a:pathLst>
                <a:path w="2489" h="2742" extrusionOk="0">
                  <a:moveTo>
                    <a:pt x="410" y="1"/>
                  </a:moveTo>
                  <a:cubicBezTo>
                    <a:pt x="158" y="1"/>
                    <a:pt x="0" y="190"/>
                    <a:pt x="0" y="379"/>
                  </a:cubicBezTo>
                  <a:lnTo>
                    <a:pt x="0" y="2742"/>
                  </a:lnTo>
                  <a:lnTo>
                    <a:pt x="2489" y="2742"/>
                  </a:lnTo>
                  <a:lnTo>
                    <a:pt x="2489" y="379"/>
                  </a:lnTo>
                  <a:cubicBezTo>
                    <a:pt x="2458" y="190"/>
                    <a:pt x="2268" y="1"/>
                    <a:pt x="20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1" name="Google Shape;6344;p72">
              <a:extLst>
                <a:ext uri="{FF2B5EF4-FFF2-40B4-BE49-F238E27FC236}">
                  <a16:creationId xmlns:a16="http://schemas.microsoft.com/office/drawing/2014/main" id="{A7DD8F4E-785F-8C1C-4429-2DA3B5E2BC6D}"/>
                </a:ext>
              </a:extLst>
            </p:cNvPr>
            <p:cNvSpPr/>
            <p:nvPr/>
          </p:nvSpPr>
          <p:spPr>
            <a:xfrm>
              <a:off x="-59297600" y="3392600"/>
              <a:ext cx="62250" cy="48150"/>
            </a:xfrm>
            <a:custGeom>
              <a:avLst/>
              <a:gdLst/>
              <a:ahLst/>
              <a:cxnLst/>
              <a:rect l="l" t="t" r="r" b="b"/>
              <a:pathLst>
                <a:path w="2490" h="1926" extrusionOk="0">
                  <a:moveTo>
                    <a:pt x="387" y="0"/>
                  </a:moveTo>
                  <a:cubicBezTo>
                    <a:pt x="163" y="0"/>
                    <a:pt x="1" y="177"/>
                    <a:pt x="1" y="382"/>
                  </a:cubicBezTo>
                  <a:lnTo>
                    <a:pt x="1" y="1925"/>
                  </a:lnTo>
                  <a:lnTo>
                    <a:pt x="2489" y="1925"/>
                  </a:lnTo>
                  <a:lnTo>
                    <a:pt x="2489" y="382"/>
                  </a:lnTo>
                  <a:cubicBezTo>
                    <a:pt x="2489" y="161"/>
                    <a:pt x="2300" y="4"/>
                    <a:pt x="2080" y="4"/>
                  </a:cubicBezTo>
                  <a:lnTo>
                    <a:pt x="442" y="4"/>
                  </a:lnTo>
                  <a:cubicBezTo>
                    <a:pt x="423" y="1"/>
                    <a:pt x="405" y="0"/>
                    <a:pt x="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22" name="Google Shape;6345;p72">
            <a:extLst>
              <a:ext uri="{FF2B5EF4-FFF2-40B4-BE49-F238E27FC236}">
                <a16:creationId xmlns:a16="http://schemas.microsoft.com/office/drawing/2014/main" id="{F25931CD-D11F-8F16-813E-13408DD5C5FD}"/>
              </a:ext>
            </a:extLst>
          </p:cNvPr>
          <p:cNvGrpSpPr/>
          <p:nvPr/>
        </p:nvGrpSpPr>
        <p:grpSpPr>
          <a:xfrm>
            <a:off x="1745747" y="2017780"/>
            <a:ext cx="489681" cy="486248"/>
            <a:chOff x="-64781025" y="3361050"/>
            <a:chExt cx="317425" cy="315200"/>
          </a:xfrm>
          <a:solidFill>
            <a:schemeClr val="tx1"/>
          </a:solidFill>
        </p:grpSpPr>
        <p:sp>
          <p:nvSpPr>
            <p:cNvPr id="523" name="Google Shape;6346;p72">
              <a:extLst>
                <a:ext uri="{FF2B5EF4-FFF2-40B4-BE49-F238E27FC236}">
                  <a16:creationId xmlns:a16="http://schemas.microsoft.com/office/drawing/2014/main" id="{97CC97C9-CD9F-20B5-7535-06EADC712851}"/>
                </a:ext>
              </a:extLst>
            </p:cNvPr>
            <p:cNvSpPr/>
            <p:nvPr/>
          </p:nvSpPr>
          <p:spPr>
            <a:xfrm>
              <a:off x="-64764500" y="3388725"/>
              <a:ext cx="272550" cy="272550"/>
            </a:xfrm>
            <a:custGeom>
              <a:avLst/>
              <a:gdLst/>
              <a:ahLst/>
              <a:cxnLst/>
              <a:rect l="l" t="t" r="r" b="b"/>
              <a:pathLst>
                <a:path w="10902" h="10902" extrusionOk="0">
                  <a:moveTo>
                    <a:pt x="6554" y="2647"/>
                  </a:moveTo>
                  <a:cubicBezTo>
                    <a:pt x="6979" y="2647"/>
                    <a:pt x="7404" y="2805"/>
                    <a:pt x="7719" y="3120"/>
                  </a:cubicBezTo>
                  <a:cubicBezTo>
                    <a:pt x="8381" y="3782"/>
                    <a:pt x="8381" y="4821"/>
                    <a:pt x="7751" y="5483"/>
                  </a:cubicBezTo>
                  <a:cubicBezTo>
                    <a:pt x="7436" y="5798"/>
                    <a:pt x="7058" y="5955"/>
                    <a:pt x="6585" y="5955"/>
                  </a:cubicBezTo>
                  <a:cubicBezTo>
                    <a:pt x="6144" y="5955"/>
                    <a:pt x="5703" y="5798"/>
                    <a:pt x="5388" y="5483"/>
                  </a:cubicBezTo>
                  <a:cubicBezTo>
                    <a:pt x="5073" y="5168"/>
                    <a:pt x="4915" y="4758"/>
                    <a:pt x="4915" y="4286"/>
                  </a:cubicBezTo>
                  <a:cubicBezTo>
                    <a:pt x="4915" y="3813"/>
                    <a:pt x="5073" y="3435"/>
                    <a:pt x="5388" y="3120"/>
                  </a:cubicBezTo>
                  <a:cubicBezTo>
                    <a:pt x="5703" y="2805"/>
                    <a:pt x="6128" y="2647"/>
                    <a:pt x="6554" y="2647"/>
                  </a:cubicBezTo>
                  <a:close/>
                  <a:moveTo>
                    <a:pt x="2175" y="6901"/>
                  </a:moveTo>
                  <a:lnTo>
                    <a:pt x="4065" y="8791"/>
                  </a:lnTo>
                  <a:lnTo>
                    <a:pt x="3592" y="9484"/>
                  </a:lnTo>
                  <a:lnTo>
                    <a:pt x="1418" y="7342"/>
                  </a:lnTo>
                  <a:lnTo>
                    <a:pt x="2175" y="6901"/>
                  </a:lnTo>
                  <a:close/>
                  <a:moveTo>
                    <a:pt x="6907" y="1"/>
                  </a:moveTo>
                  <a:cubicBezTo>
                    <a:pt x="6851" y="1"/>
                    <a:pt x="6795" y="11"/>
                    <a:pt x="6743" y="33"/>
                  </a:cubicBezTo>
                  <a:cubicBezTo>
                    <a:pt x="5546" y="663"/>
                    <a:pt x="4474" y="1576"/>
                    <a:pt x="3655" y="2616"/>
                  </a:cubicBezTo>
                  <a:cubicBezTo>
                    <a:pt x="3025" y="3341"/>
                    <a:pt x="2553" y="4223"/>
                    <a:pt x="2175" y="5136"/>
                  </a:cubicBezTo>
                  <a:cubicBezTo>
                    <a:pt x="2048" y="5451"/>
                    <a:pt x="1922" y="5766"/>
                    <a:pt x="1859" y="6050"/>
                  </a:cubicBezTo>
                  <a:lnTo>
                    <a:pt x="505" y="6838"/>
                  </a:lnTo>
                  <a:cubicBezTo>
                    <a:pt x="379" y="6932"/>
                    <a:pt x="316" y="7058"/>
                    <a:pt x="316" y="7184"/>
                  </a:cubicBezTo>
                  <a:cubicBezTo>
                    <a:pt x="316" y="7279"/>
                    <a:pt x="347" y="7405"/>
                    <a:pt x="442" y="7531"/>
                  </a:cubicBezTo>
                  <a:lnTo>
                    <a:pt x="1072" y="8161"/>
                  </a:lnTo>
                  <a:cubicBezTo>
                    <a:pt x="631" y="8696"/>
                    <a:pt x="1" y="9673"/>
                    <a:pt x="1" y="10272"/>
                  </a:cubicBezTo>
                  <a:cubicBezTo>
                    <a:pt x="1" y="10524"/>
                    <a:pt x="64" y="10681"/>
                    <a:pt x="158" y="10744"/>
                  </a:cubicBezTo>
                  <a:cubicBezTo>
                    <a:pt x="221" y="10839"/>
                    <a:pt x="379" y="10902"/>
                    <a:pt x="631" y="10902"/>
                  </a:cubicBezTo>
                  <a:cubicBezTo>
                    <a:pt x="1229" y="10902"/>
                    <a:pt x="2238" y="10240"/>
                    <a:pt x="2742" y="9830"/>
                  </a:cubicBezTo>
                  <a:lnTo>
                    <a:pt x="3372" y="10461"/>
                  </a:lnTo>
                  <a:cubicBezTo>
                    <a:pt x="3466" y="10555"/>
                    <a:pt x="3592" y="10587"/>
                    <a:pt x="3655" y="10587"/>
                  </a:cubicBezTo>
                  <a:lnTo>
                    <a:pt x="3687" y="10587"/>
                  </a:lnTo>
                  <a:cubicBezTo>
                    <a:pt x="3813" y="10587"/>
                    <a:pt x="3939" y="10524"/>
                    <a:pt x="4002" y="10398"/>
                  </a:cubicBezTo>
                  <a:lnTo>
                    <a:pt x="4789" y="9074"/>
                  </a:lnTo>
                  <a:cubicBezTo>
                    <a:pt x="5104" y="8980"/>
                    <a:pt x="5420" y="8854"/>
                    <a:pt x="5735" y="8759"/>
                  </a:cubicBezTo>
                  <a:cubicBezTo>
                    <a:pt x="6648" y="8381"/>
                    <a:pt x="7530" y="7877"/>
                    <a:pt x="8255" y="7279"/>
                  </a:cubicBezTo>
                  <a:cubicBezTo>
                    <a:pt x="9295" y="6459"/>
                    <a:pt x="10208" y="5388"/>
                    <a:pt x="10838" y="4223"/>
                  </a:cubicBezTo>
                  <a:cubicBezTo>
                    <a:pt x="10901" y="4065"/>
                    <a:pt x="10870" y="3876"/>
                    <a:pt x="10744" y="3750"/>
                  </a:cubicBezTo>
                  <a:lnTo>
                    <a:pt x="7215" y="127"/>
                  </a:lnTo>
                  <a:cubicBezTo>
                    <a:pt x="7131" y="43"/>
                    <a:pt x="7019" y="1"/>
                    <a:pt x="690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4" name="Google Shape;6347;p72">
              <a:extLst>
                <a:ext uri="{FF2B5EF4-FFF2-40B4-BE49-F238E27FC236}">
                  <a16:creationId xmlns:a16="http://schemas.microsoft.com/office/drawing/2014/main" id="{1D9C8439-4477-8F77-6190-2E0C6DACE63C}"/>
                </a:ext>
              </a:extLst>
            </p:cNvPr>
            <p:cNvSpPr/>
            <p:nvPr/>
          </p:nvSpPr>
          <p:spPr>
            <a:xfrm>
              <a:off x="-64568375" y="3361050"/>
              <a:ext cx="104775" cy="105675"/>
            </a:xfrm>
            <a:custGeom>
              <a:avLst/>
              <a:gdLst/>
              <a:ahLst/>
              <a:cxnLst/>
              <a:rect l="l" t="t" r="r" b="b"/>
              <a:pathLst>
                <a:path w="4191" h="4227" extrusionOk="0">
                  <a:moveTo>
                    <a:pt x="2941" y="1"/>
                  </a:moveTo>
                  <a:cubicBezTo>
                    <a:pt x="2906" y="1"/>
                    <a:pt x="2871" y="2"/>
                    <a:pt x="2836" y="5"/>
                  </a:cubicBezTo>
                  <a:cubicBezTo>
                    <a:pt x="1828" y="100"/>
                    <a:pt x="883" y="320"/>
                    <a:pt x="0" y="667"/>
                  </a:cubicBezTo>
                  <a:lnTo>
                    <a:pt x="3529" y="4227"/>
                  </a:lnTo>
                  <a:cubicBezTo>
                    <a:pt x="3876" y="3313"/>
                    <a:pt x="4128" y="2368"/>
                    <a:pt x="4191" y="1392"/>
                  </a:cubicBezTo>
                  <a:cubicBezTo>
                    <a:pt x="4191" y="982"/>
                    <a:pt x="4033" y="635"/>
                    <a:pt x="3812" y="352"/>
                  </a:cubicBezTo>
                  <a:cubicBezTo>
                    <a:pt x="3558" y="125"/>
                    <a:pt x="3252" y="1"/>
                    <a:pt x="29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5" name="Google Shape;6348;p72">
              <a:extLst>
                <a:ext uri="{FF2B5EF4-FFF2-40B4-BE49-F238E27FC236}">
                  <a16:creationId xmlns:a16="http://schemas.microsoft.com/office/drawing/2014/main" id="{2748BC59-1117-4352-BB81-3A3600A526F0}"/>
                </a:ext>
              </a:extLst>
            </p:cNvPr>
            <p:cNvSpPr/>
            <p:nvPr/>
          </p:nvSpPr>
          <p:spPr>
            <a:xfrm>
              <a:off x="-64645575" y="3596675"/>
              <a:ext cx="85100" cy="79575"/>
            </a:xfrm>
            <a:custGeom>
              <a:avLst/>
              <a:gdLst/>
              <a:ahLst/>
              <a:cxnLst/>
              <a:rect l="l" t="t" r="r" b="b"/>
              <a:pathLst>
                <a:path w="3404" h="3183" extrusionOk="0">
                  <a:moveTo>
                    <a:pt x="3403" y="0"/>
                  </a:moveTo>
                  <a:lnTo>
                    <a:pt x="3403" y="0"/>
                  </a:lnTo>
                  <a:cubicBezTo>
                    <a:pt x="2710" y="473"/>
                    <a:pt x="2017" y="819"/>
                    <a:pt x="1261" y="1134"/>
                  </a:cubicBezTo>
                  <a:cubicBezTo>
                    <a:pt x="1041" y="1292"/>
                    <a:pt x="726" y="1386"/>
                    <a:pt x="442" y="1449"/>
                  </a:cubicBezTo>
                  <a:cubicBezTo>
                    <a:pt x="347" y="1859"/>
                    <a:pt x="253" y="2237"/>
                    <a:pt x="95" y="2584"/>
                  </a:cubicBezTo>
                  <a:cubicBezTo>
                    <a:pt x="1" y="2741"/>
                    <a:pt x="32" y="2930"/>
                    <a:pt x="158" y="3056"/>
                  </a:cubicBezTo>
                  <a:cubicBezTo>
                    <a:pt x="253" y="3151"/>
                    <a:pt x="347" y="3182"/>
                    <a:pt x="442" y="3182"/>
                  </a:cubicBezTo>
                  <a:cubicBezTo>
                    <a:pt x="505" y="3182"/>
                    <a:pt x="568" y="3182"/>
                    <a:pt x="600" y="3151"/>
                  </a:cubicBezTo>
                  <a:cubicBezTo>
                    <a:pt x="1135" y="2867"/>
                    <a:pt x="1671" y="2521"/>
                    <a:pt x="2080" y="2080"/>
                  </a:cubicBezTo>
                  <a:cubicBezTo>
                    <a:pt x="2679" y="1481"/>
                    <a:pt x="3151" y="756"/>
                    <a:pt x="34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6" name="Google Shape;6349;p72">
              <a:extLst>
                <a:ext uri="{FF2B5EF4-FFF2-40B4-BE49-F238E27FC236}">
                  <a16:creationId xmlns:a16="http://schemas.microsoft.com/office/drawing/2014/main" id="{95368756-1135-2BDB-E451-EFE06EAE896E}"/>
                </a:ext>
              </a:extLst>
            </p:cNvPr>
            <p:cNvSpPr/>
            <p:nvPr/>
          </p:nvSpPr>
          <p:spPr>
            <a:xfrm>
              <a:off x="-64781025" y="3456475"/>
              <a:ext cx="80350" cy="85075"/>
            </a:xfrm>
            <a:custGeom>
              <a:avLst/>
              <a:gdLst/>
              <a:ahLst/>
              <a:cxnLst/>
              <a:rect l="l" t="t" r="r" b="b"/>
              <a:pathLst>
                <a:path w="3214" h="3403" extrusionOk="0">
                  <a:moveTo>
                    <a:pt x="3214" y="0"/>
                  </a:moveTo>
                  <a:cubicBezTo>
                    <a:pt x="2426" y="252"/>
                    <a:pt x="1733" y="725"/>
                    <a:pt x="1134" y="1324"/>
                  </a:cubicBezTo>
                  <a:cubicBezTo>
                    <a:pt x="693" y="1733"/>
                    <a:pt x="347" y="2269"/>
                    <a:pt x="63" y="2804"/>
                  </a:cubicBezTo>
                  <a:cubicBezTo>
                    <a:pt x="0" y="2962"/>
                    <a:pt x="32" y="3151"/>
                    <a:pt x="158" y="3277"/>
                  </a:cubicBezTo>
                  <a:cubicBezTo>
                    <a:pt x="221" y="3371"/>
                    <a:pt x="347" y="3403"/>
                    <a:pt x="410" y="3403"/>
                  </a:cubicBezTo>
                  <a:cubicBezTo>
                    <a:pt x="504" y="3403"/>
                    <a:pt x="536" y="3403"/>
                    <a:pt x="630" y="3371"/>
                  </a:cubicBezTo>
                  <a:cubicBezTo>
                    <a:pt x="977" y="3214"/>
                    <a:pt x="1355" y="3088"/>
                    <a:pt x="1764" y="2993"/>
                  </a:cubicBezTo>
                  <a:cubicBezTo>
                    <a:pt x="1827" y="2678"/>
                    <a:pt x="1953" y="2426"/>
                    <a:pt x="2079" y="2143"/>
                  </a:cubicBezTo>
                  <a:cubicBezTo>
                    <a:pt x="2394" y="1387"/>
                    <a:pt x="2741" y="694"/>
                    <a:pt x="32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527" name="Google Shape;6350;p72">
            <a:extLst>
              <a:ext uri="{FF2B5EF4-FFF2-40B4-BE49-F238E27FC236}">
                <a16:creationId xmlns:a16="http://schemas.microsoft.com/office/drawing/2014/main" id="{881783BA-24F8-8825-56F0-A2A7E5E86E23}"/>
              </a:ext>
            </a:extLst>
          </p:cNvPr>
          <p:cNvSpPr/>
          <p:nvPr/>
        </p:nvSpPr>
        <p:spPr>
          <a:xfrm>
            <a:off x="1745580" y="2607921"/>
            <a:ext cx="489681" cy="487251"/>
          </a:xfrm>
          <a:custGeom>
            <a:avLst/>
            <a:gdLst/>
            <a:ahLst/>
            <a:cxnLst/>
            <a:rect l="l" t="t" r="r" b="b"/>
            <a:pathLst>
              <a:path w="12697" h="12634" extrusionOk="0">
                <a:moveTo>
                  <a:pt x="11437" y="819"/>
                </a:moveTo>
                <a:cubicBezTo>
                  <a:pt x="11657" y="819"/>
                  <a:pt x="11815" y="1040"/>
                  <a:pt x="11815" y="1260"/>
                </a:cubicBezTo>
                <a:cubicBezTo>
                  <a:pt x="11815" y="1512"/>
                  <a:pt x="11657" y="1670"/>
                  <a:pt x="11437" y="1670"/>
                </a:cubicBezTo>
                <a:lnTo>
                  <a:pt x="1229" y="1670"/>
                </a:lnTo>
                <a:cubicBezTo>
                  <a:pt x="1009" y="1670"/>
                  <a:pt x="788" y="1449"/>
                  <a:pt x="788" y="1260"/>
                </a:cubicBezTo>
                <a:cubicBezTo>
                  <a:pt x="788" y="1071"/>
                  <a:pt x="1009" y="819"/>
                  <a:pt x="1229" y="819"/>
                </a:cubicBezTo>
                <a:close/>
                <a:moveTo>
                  <a:pt x="8790" y="3277"/>
                </a:moveTo>
                <a:cubicBezTo>
                  <a:pt x="9042" y="3277"/>
                  <a:pt x="9200" y="3466"/>
                  <a:pt x="9200" y="3655"/>
                </a:cubicBezTo>
                <a:lnTo>
                  <a:pt x="9200" y="5356"/>
                </a:lnTo>
                <a:lnTo>
                  <a:pt x="9232" y="5356"/>
                </a:lnTo>
                <a:cubicBezTo>
                  <a:pt x="9232" y="5608"/>
                  <a:pt x="9042" y="5765"/>
                  <a:pt x="8822" y="5765"/>
                </a:cubicBezTo>
                <a:cubicBezTo>
                  <a:pt x="8633" y="5765"/>
                  <a:pt x="8412" y="5545"/>
                  <a:pt x="8412" y="5356"/>
                </a:cubicBezTo>
                <a:lnTo>
                  <a:pt x="8412" y="4694"/>
                </a:lnTo>
                <a:lnTo>
                  <a:pt x="6617" y="6459"/>
                </a:lnTo>
                <a:cubicBezTo>
                  <a:pt x="6538" y="6537"/>
                  <a:pt x="6435" y="6577"/>
                  <a:pt x="6333" y="6577"/>
                </a:cubicBezTo>
                <a:cubicBezTo>
                  <a:pt x="6231" y="6577"/>
                  <a:pt x="6128" y="6537"/>
                  <a:pt x="6050" y="6459"/>
                </a:cubicBezTo>
                <a:lnTo>
                  <a:pt x="5482" y="5923"/>
                </a:lnTo>
                <a:lnTo>
                  <a:pt x="4096" y="7278"/>
                </a:lnTo>
                <a:cubicBezTo>
                  <a:pt x="4033" y="7356"/>
                  <a:pt x="3931" y="7396"/>
                  <a:pt x="3824" y="7396"/>
                </a:cubicBezTo>
                <a:cubicBezTo>
                  <a:pt x="3718" y="7396"/>
                  <a:pt x="3608" y="7356"/>
                  <a:pt x="3529" y="7278"/>
                </a:cubicBezTo>
                <a:cubicBezTo>
                  <a:pt x="3372" y="7120"/>
                  <a:pt x="3372" y="6868"/>
                  <a:pt x="3529" y="6711"/>
                </a:cubicBezTo>
                <a:lnTo>
                  <a:pt x="5167" y="5041"/>
                </a:lnTo>
                <a:cubicBezTo>
                  <a:pt x="5246" y="4962"/>
                  <a:pt x="5356" y="4923"/>
                  <a:pt x="5467" y="4923"/>
                </a:cubicBezTo>
                <a:cubicBezTo>
                  <a:pt x="5577" y="4923"/>
                  <a:pt x="5687" y="4962"/>
                  <a:pt x="5766" y="5041"/>
                </a:cubicBezTo>
                <a:lnTo>
                  <a:pt x="6302" y="5608"/>
                </a:lnTo>
                <a:lnTo>
                  <a:pt x="7814" y="4096"/>
                </a:lnTo>
                <a:lnTo>
                  <a:pt x="7152" y="4096"/>
                </a:lnTo>
                <a:cubicBezTo>
                  <a:pt x="6900" y="4096"/>
                  <a:pt x="6743" y="3907"/>
                  <a:pt x="6743" y="3655"/>
                </a:cubicBezTo>
                <a:cubicBezTo>
                  <a:pt x="6743" y="3434"/>
                  <a:pt x="6932" y="3277"/>
                  <a:pt x="7152" y="3277"/>
                </a:cubicBezTo>
                <a:close/>
                <a:moveTo>
                  <a:pt x="6302" y="11058"/>
                </a:moveTo>
                <a:cubicBezTo>
                  <a:pt x="6554" y="11058"/>
                  <a:pt x="6743" y="11279"/>
                  <a:pt x="6743" y="11468"/>
                </a:cubicBezTo>
                <a:cubicBezTo>
                  <a:pt x="6743" y="11657"/>
                  <a:pt x="6554" y="11846"/>
                  <a:pt x="6302" y="11846"/>
                </a:cubicBezTo>
                <a:cubicBezTo>
                  <a:pt x="6081" y="11846"/>
                  <a:pt x="5924" y="11657"/>
                  <a:pt x="5924" y="11468"/>
                </a:cubicBezTo>
                <a:cubicBezTo>
                  <a:pt x="5924" y="11279"/>
                  <a:pt x="6113" y="11058"/>
                  <a:pt x="6302" y="11058"/>
                </a:cubicBezTo>
                <a:close/>
                <a:moveTo>
                  <a:pt x="1229" y="0"/>
                </a:moveTo>
                <a:cubicBezTo>
                  <a:pt x="568" y="0"/>
                  <a:pt x="1" y="536"/>
                  <a:pt x="1" y="1229"/>
                </a:cubicBezTo>
                <a:cubicBezTo>
                  <a:pt x="1" y="1764"/>
                  <a:pt x="379" y="2205"/>
                  <a:pt x="851" y="2394"/>
                </a:cubicBezTo>
                <a:lnTo>
                  <a:pt x="851" y="8254"/>
                </a:lnTo>
                <a:lnTo>
                  <a:pt x="442" y="8254"/>
                </a:lnTo>
                <a:cubicBezTo>
                  <a:pt x="221" y="8254"/>
                  <a:pt x="64" y="8475"/>
                  <a:pt x="64" y="8664"/>
                </a:cubicBezTo>
                <a:cubicBezTo>
                  <a:pt x="64" y="8916"/>
                  <a:pt x="253" y="9042"/>
                  <a:pt x="442" y="9042"/>
                </a:cubicBezTo>
                <a:lnTo>
                  <a:pt x="5955" y="9042"/>
                </a:lnTo>
                <a:lnTo>
                  <a:pt x="5955" y="10239"/>
                </a:lnTo>
                <a:cubicBezTo>
                  <a:pt x="5482" y="10397"/>
                  <a:pt x="5136" y="10869"/>
                  <a:pt x="5136" y="11405"/>
                </a:cubicBezTo>
                <a:cubicBezTo>
                  <a:pt x="5136" y="12098"/>
                  <a:pt x="5671" y="12633"/>
                  <a:pt x="6365" y="12633"/>
                </a:cubicBezTo>
                <a:cubicBezTo>
                  <a:pt x="7026" y="12633"/>
                  <a:pt x="7625" y="12098"/>
                  <a:pt x="7625" y="11405"/>
                </a:cubicBezTo>
                <a:cubicBezTo>
                  <a:pt x="7625" y="10869"/>
                  <a:pt x="7247" y="10428"/>
                  <a:pt x="6774" y="10239"/>
                </a:cubicBezTo>
                <a:lnTo>
                  <a:pt x="6774" y="9042"/>
                </a:lnTo>
                <a:lnTo>
                  <a:pt x="12288" y="9042"/>
                </a:lnTo>
                <a:cubicBezTo>
                  <a:pt x="12540" y="9042"/>
                  <a:pt x="12697" y="8853"/>
                  <a:pt x="12697" y="8664"/>
                </a:cubicBezTo>
                <a:cubicBezTo>
                  <a:pt x="12666" y="8443"/>
                  <a:pt x="12508" y="8254"/>
                  <a:pt x="12256" y="8254"/>
                </a:cubicBezTo>
                <a:lnTo>
                  <a:pt x="11815" y="8254"/>
                </a:lnTo>
                <a:lnTo>
                  <a:pt x="11815" y="2394"/>
                </a:lnTo>
                <a:cubicBezTo>
                  <a:pt x="12288" y="2237"/>
                  <a:pt x="12666" y="1764"/>
                  <a:pt x="12666" y="1229"/>
                </a:cubicBezTo>
                <a:cubicBezTo>
                  <a:pt x="12666" y="567"/>
                  <a:pt x="12098" y="0"/>
                  <a:pt x="11437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28" name="Google Shape;6351;p72">
            <a:extLst>
              <a:ext uri="{FF2B5EF4-FFF2-40B4-BE49-F238E27FC236}">
                <a16:creationId xmlns:a16="http://schemas.microsoft.com/office/drawing/2014/main" id="{C5184AEB-9D2F-05CC-1D00-9041504C37D4}"/>
              </a:ext>
            </a:extLst>
          </p:cNvPr>
          <p:cNvSpPr/>
          <p:nvPr/>
        </p:nvSpPr>
        <p:spPr>
          <a:xfrm>
            <a:off x="1782025" y="3178592"/>
            <a:ext cx="416789" cy="489681"/>
          </a:xfrm>
          <a:custGeom>
            <a:avLst/>
            <a:gdLst/>
            <a:ahLst/>
            <a:cxnLst/>
            <a:rect l="l" t="t" r="r" b="b"/>
            <a:pathLst>
              <a:path w="10807" h="12697" extrusionOk="0">
                <a:moveTo>
                  <a:pt x="6617" y="9924"/>
                </a:moveTo>
                <a:lnTo>
                  <a:pt x="6617" y="10775"/>
                </a:lnTo>
                <a:lnTo>
                  <a:pt x="4159" y="10775"/>
                </a:lnTo>
                <a:lnTo>
                  <a:pt x="4159" y="9924"/>
                </a:lnTo>
                <a:close/>
                <a:moveTo>
                  <a:pt x="4159" y="0"/>
                </a:moveTo>
                <a:cubicBezTo>
                  <a:pt x="3561" y="0"/>
                  <a:pt x="2994" y="315"/>
                  <a:pt x="2742" y="851"/>
                </a:cubicBezTo>
                <a:lnTo>
                  <a:pt x="2490" y="851"/>
                </a:lnTo>
                <a:cubicBezTo>
                  <a:pt x="1797" y="851"/>
                  <a:pt x="1166" y="1324"/>
                  <a:pt x="914" y="1954"/>
                </a:cubicBezTo>
                <a:cubicBezTo>
                  <a:pt x="1324" y="1985"/>
                  <a:pt x="1702" y="2143"/>
                  <a:pt x="1986" y="2426"/>
                </a:cubicBezTo>
                <a:cubicBezTo>
                  <a:pt x="2143" y="2584"/>
                  <a:pt x="2143" y="2836"/>
                  <a:pt x="1986" y="2993"/>
                </a:cubicBezTo>
                <a:cubicBezTo>
                  <a:pt x="1907" y="3072"/>
                  <a:pt x="1797" y="3111"/>
                  <a:pt x="1686" y="3111"/>
                </a:cubicBezTo>
                <a:cubicBezTo>
                  <a:pt x="1576" y="3111"/>
                  <a:pt x="1466" y="3072"/>
                  <a:pt x="1387" y="2993"/>
                </a:cubicBezTo>
                <a:cubicBezTo>
                  <a:pt x="1198" y="2804"/>
                  <a:pt x="946" y="2773"/>
                  <a:pt x="725" y="2773"/>
                </a:cubicBezTo>
                <a:cubicBezTo>
                  <a:pt x="284" y="3088"/>
                  <a:pt x="1" y="3560"/>
                  <a:pt x="1" y="4159"/>
                </a:cubicBezTo>
                <a:cubicBezTo>
                  <a:pt x="1" y="4411"/>
                  <a:pt x="95" y="4726"/>
                  <a:pt x="253" y="4978"/>
                </a:cubicBezTo>
                <a:cubicBezTo>
                  <a:pt x="95" y="5199"/>
                  <a:pt x="1" y="5514"/>
                  <a:pt x="1" y="5797"/>
                </a:cubicBezTo>
                <a:cubicBezTo>
                  <a:pt x="1" y="6144"/>
                  <a:pt x="127" y="6459"/>
                  <a:pt x="316" y="6742"/>
                </a:cubicBezTo>
                <a:cubicBezTo>
                  <a:pt x="599" y="6522"/>
                  <a:pt x="1009" y="6364"/>
                  <a:pt x="1387" y="6364"/>
                </a:cubicBezTo>
                <a:cubicBezTo>
                  <a:pt x="1639" y="6364"/>
                  <a:pt x="1797" y="6553"/>
                  <a:pt x="1797" y="6742"/>
                </a:cubicBezTo>
                <a:cubicBezTo>
                  <a:pt x="1797" y="6994"/>
                  <a:pt x="1576" y="7152"/>
                  <a:pt x="1387" y="7152"/>
                </a:cubicBezTo>
                <a:cubicBezTo>
                  <a:pt x="1198" y="7152"/>
                  <a:pt x="1009" y="7215"/>
                  <a:pt x="851" y="7341"/>
                </a:cubicBezTo>
                <a:lnTo>
                  <a:pt x="851" y="7404"/>
                </a:lnTo>
                <a:cubicBezTo>
                  <a:pt x="851" y="8318"/>
                  <a:pt x="1576" y="9074"/>
                  <a:pt x="2490" y="9074"/>
                </a:cubicBezTo>
                <a:lnTo>
                  <a:pt x="2742" y="9074"/>
                </a:lnTo>
                <a:cubicBezTo>
                  <a:pt x="2899" y="9357"/>
                  <a:pt x="3088" y="9546"/>
                  <a:pt x="3309" y="9704"/>
                </a:cubicBezTo>
                <a:lnTo>
                  <a:pt x="3309" y="10617"/>
                </a:lnTo>
                <a:cubicBezTo>
                  <a:pt x="3309" y="11752"/>
                  <a:pt x="4254" y="12697"/>
                  <a:pt x="5420" y="12697"/>
                </a:cubicBezTo>
                <a:cubicBezTo>
                  <a:pt x="6554" y="12697"/>
                  <a:pt x="7499" y="11752"/>
                  <a:pt x="7499" y="10617"/>
                </a:cubicBezTo>
                <a:lnTo>
                  <a:pt x="7499" y="9704"/>
                </a:lnTo>
                <a:cubicBezTo>
                  <a:pt x="7719" y="9546"/>
                  <a:pt x="7971" y="9357"/>
                  <a:pt x="8097" y="9074"/>
                </a:cubicBezTo>
                <a:lnTo>
                  <a:pt x="8318" y="9074"/>
                </a:lnTo>
                <a:cubicBezTo>
                  <a:pt x="9232" y="9074"/>
                  <a:pt x="9988" y="8318"/>
                  <a:pt x="9988" y="7404"/>
                </a:cubicBezTo>
                <a:lnTo>
                  <a:pt x="9988" y="7341"/>
                </a:lnTo>
                <a:cubicBezTo>
                  <a:pt x="9830" y="7215"/>
                  <a:pt x="9610" y="7152"/>
                  <a:pt x="9421" y="7152"/>
                </a:cubicBezTo>
                <a:cubicBezTo>
                  <a:pt x="9200" y="7152"/>
                  <a:pt x="9043" y="6931"/>
                  <a:pt x="9043" y="6742"/>
                </a:cubicBezTo>
                <a:cubicBezTo>
                  <a:pt x="9043" y="6522"/>
                  <a:pt x="9232" y="6364"/>
                  <a:pt x="9421" y="6364"/>
                </a:cubicBezTo>
                <a:cubicBezTo>
                  <a:pt x="9830" y="6364"/>
                  <a:pt x="10208" y="6522"/>
                  <a:pt x="10492" y="6742"/>
                </a:cubicBezTo>
                <a:cubicBezTo>
                  <a:pt x="10681" y="6459"/>
                  <a:pt x="10807" y="6144"/>
                  <a:pt x="10807" y="5797"/>
                </a:cubicBezTo>
                <a:cubicBezTo>
                  <a:pt x="10807" y="5514"/>
                  <a:pt x="10712" y="5199"/>
                  <a:pt x="10555" y="4978"/>
                </a:cubicBezTo>
                <a:cubicBezTo>
                  <a:pt x="10681" y="4726"/>
                  <a:pt x="10775" y="4411"/>
                  <a:pt x="10775" y="4159"/>
                </a:cubicBezTo>
                <a:cubicBezTo>
                  <a:pt x="10775" y="3592"/>
                  <a:pt x="10492" y="3088"/>
                  <a:pt x="10051" y="2773"/>
                </a:cubicBezTo>
                <a:cubicBezTo>
                  <a:pt x="10015" y="2768"/>
                  <a:pt x="9978" y="2765"/>
                  <a:pt x="9939" y="2765"/>
                </a:cubicBezTo>
                <a:cubicBezTo>
                  <a:pt x="9742" y="2765"/>
                  <a:pt x="9521" y="2835"/>
                  <a:pt x="9389" y="2993"/>
                </a:cubicBezTo>
                <a:cubicBezTo>
                  <a:pt x="9310" y="3072"/>
                  <a:pt x="9200" y="3111"/>
                  <a:pt x="9090" y="3111"/>
                </a:cubicBezTo>
                <a:cubicBezTo>
                  <a:pt x="8980" y="3111"/>
                  <a:pt x="8869" y="3072"/>
                  <a:pt x="8791" y="2993"/>
                </a:cubicBezTo>
                <a:cubicBezTo>
                  <a:pt x="8633" y="2836"/>
                  <a:pt x="8633" y="2584"/>
                  <a:pt x="8791" y="2426"/>
                </a:cubicBezTo>
                <a:cubicBezTo>
                  <a:pt x="9074" y="2143"/>
                  <a:pt x="9452" y="1954"/>
                  <a:pt x="9862" y="1954"/>
                </a:cubicBezTo>
                <a:cubicBezTo>
                  <a:pt x="9610" y="1324"/>
                  <a:pt x="9043" y="851"/>
                  <a:pt x="8287" y="851"/>
                </a:cubicBezTo>
                <a:lnTo>
                  <a:pt x="8034" y="851"/>
                </a:lnTo>
                <a:cubicBezTo>
                  <a:pt x="7782" y="315"/>
                  <a:pt x="7215" y="0"/>
                  <a:pt x="6617" y="0"/>
                </a:cubicBezTo>
                <a:cubicBezTo>
                  <a:pt x="6302" y="0"/>
                  <a:pt x="6050" y="95"/>
                  <a:pt x="5798" y="252"/>
                </a:cubicBezTo>
                <a:lnTo>
                  <a:pt x="5798" y="4190"/>
                </a:lnTo>
                <a:cubicBezTo>
                  <a:pt x="6743" y="4379"/>
                  <a:pt x="7467" y="5199"/>
                  <a:pt x="7467" y="6207"/>
                </a:cubicBezTo>
                <a:cubicBezTo>
                  <a:pt x="7467" y="6427"/>
                  <a:pt x="7247" y="6585"/>
                  <a:pt x="7058" y="6585"/>
                </a:cubicBezTo>
                <a:cubicBezTo>
                  <a:pt x="6869" y="6585"/>
                  <a:pt x="6617" y="6396"/>
                  <a:pt x="6617" y="6207"/>
                </a:cubicBezTo>
                <a:cubicBezTo>
                  <a:pt x="6617" y="5640"/>
                  <a:pt x="6270" y="5199"/>
                  <a:pt x="5798" y="5010"/>
                </a:cubicBezTo>
                <a:lnTo>
                  <a:pt x="5798" y="9074"/>
                </a:lnTo>
                <a:lnTo>
                  <a:pt x="4979" y="9074"/>
                </a:lnTo>
                <a:lnTo>
                  <a:pt x="4979" y="5010"/>
                </a:lnTo>
                <a:cubicBezTo>
                  <a:pt x="4506" y="5167"/>
                  <a:pt x="4159" y="5640"/>
                  <a:pt x="4159" y="6207"/>
                </a:cubicBezTo>
                <a:cubicBezTo>
                  <a:pt x="4159" y="6427"/>
                  <a:pt x="3939" y="6585"/>
                  <a:pt x="3718" y="6585"/>
                </a:cubicBezTo>
                <a:cubicBezTo>
                  <a:pt x="3466" y="6585"/>
                  <a:pt x="3309" y="6396"/>
                  <a:pt x="3309" y="6207"/>
                </a:cubicBezTo>
                <a:cubicBezTo>
                  <a:pt x="3309" y="5199"/>
                  <a:pt x="4033" y="4348"/>
                  <a:pt x="4979" y="4190"/>
                </a:cubicBezTo>
                <a:lnTo>
                  <a:pt x="4979" y="252"/>
                </a:lnTo>
                <a:cubicBezTo>
                  <a:pt x="4726" y="95"/>
                  <a:pt x="4474" y="0"/>
                  <a:pt x="415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29" name="Google Shape;6352;p72">
            <a:extLst>
              <a:ext uri="{FF2B5EF4-FFF2-40B4-BE49-F238E27FC236}">
                <a16:creationId xmlns:a16="http://schemas.microsoft.com/office/drawing/2014/main" id="{9D02A9BB-E5DD-8151-5A9F-B4ABF8684821}"/>
              </a:ext>
            </a:extLst>
          </p:cNvPr>
          <p:cNvSpPr/>
          <p:nvPr/>
        </p:nvSpPr>
        <p:spPr>
          <a:xfrm>
            <a:off x="4695738" y="2070113"/>
            <a:ext cx="488447" cy="381540"/>
          </a:xfrm>
          <a:custGeom>
            <a:avLst/>
            <a:gdLst/>
            <a:ahLst/>
            <a:cxnLst/>
            <a:rect l="l" t="t" r="r" b="b"/>
            <a:pathLst>
              <a:path w="12665" h="9893" extrusionOk="0">
                <a:moveTo>
                  <a:pt x="8538" y="2458"/>
                </a:moveTo>
                <a:cubicBezTo>
                  <a:pt x="8758" y="2458"/>
                  <a:pt x="8916" y="2678"/>
                  <a:pt x="8916" y="2899"/>
                </a:cubicBezTo>
                <a:lnTo>
                  <a:pt x="8916" y="4569"/>
                </a:lnTo>
                <a:cubicBezTo>
                  <a:pt x="8916" y="4789"/>
                  <a:pt x="8727" y="4978"/>
                  <a:pt x="8538" y="4978"/>
                </a:cubicBezTo>
                <a:cubicBezTo>
                  <a:pt x="8349" y="4978"/>
                  <a:pt x="8128" y="4789"/>
                  <a:pt x="8128" y="4569"/>
                </a:cubicBezTo>
                <a:lnTo>
                  <a:pt x="8128" y="3875"/>
                </a:lnTo>
                <a:lnTo>
                  <a:pt x="6364" y="5671"/>
                </a:lnTo>
                <a:cubicBezTo>
                  <a:pt x="6285" y="5750"/>
                  <a:pt x="6175" y="5789"/>
                  <a:pt x="6065" y="5789"/>
                </a:cubicBezTo>
                <a:cubicBezTo>
                  <a:pt x="5954" y="5789"/>
                  <a:pt x="5844" y="5750"/>
                  <a:pt x="5765" y="5671"/>
                </a:cubicBezTo>
                <a:lnTo>
                  <a:pt x="5230" y="5104"/>
                </a:lnTo>
                <a:lnTo>
                  <a:pt x="3844" y="6490"/>
                </a:lnTo>
                <a:cubicBezTo>
                  <a:pt x="3765" y="6569"/>
                  <a:pt x="3655" y="6608"/>
                  <a:pt x="3544" y="6608"/>
                </a:cubicBezTo>
                <a:cubicBezTo>
                  <a:pt x="3434" y="6608"/>
                  <a:pt x="3324" y="6569"/>
                  <a:pt x="3245" y="6490"/>
                </a:cubicBezTo>
                <a:cubicBezTo>
                  <a:pt x="3087" y="6333"/>
                  <a:pt x="3087" y="6049"/>
                  <a:pt x="3245" y="5892"/>
                </a:cubicBezTo>
                <a:lnTo>
                  <a:pt x="4915" y="4254"/>
                </a:lnTo>
                <a:cubicBezTo>
                  <a:pt x="4994" y="4175"/>
                  <a:pt x="5104" y="4135"/>
                  <a:pt x="5214" y="4135"/>
                </a:cubicBezTo>
                <a:cubicBezTo>
                  <a:pt x="5324" y="4135"/>
                  <a:pt x="5435" y="4175"/>
                  <a:pt x="5513" y="4254"/>
                </a:cubicBezTo>
                <a:lnTo>
                  <a:pt x="6049" y="4789"/>
                </a:lnTo>
                <a:lnTo>
                  <a:pt x="7561" y="3308"/>
                </a:lnTo>
                <a:lnTo>
                  <a:pt x="6868" y="3308"/>
                </a:lnTo>
                <a:cubicBezTo>
                  <a:pt x="6648" y="3308"/>
                  <a:pt x="6490" y="3088"/>
                  <a:pt x="6490" y="2899"/>
                </a:cubicBezTo>
                <a:cubicBezTo>
                  <a:pt x="6490" y="2678"/>
                  <a:pt x="6679" y="2458"/>
                  <a:pt x="6868" y="2458"/>
                </a:cubicBezTo>
                <a:close/>
                <a:moveTo>
                  <a:pt x="11814" y="8255"/>
                </a:moveTo>
                <a:cubicBezTo>
                  <a:pt x="11814" y="8538"/>
                  <a:pt x="11877" y="9105"/>
                  <a:pt x="11405" y="9105"/>
                </a:cubicBezTo>
                <a:lnTo>
                  <a:pt x="1197" y="9105"/>
                </a:lnTo>
                <a:cubicBezTo>
                  <a:pt x="977" y="9105"/>
                  <a:pt x="788" y="8885"/>
                  <a:pt x="788" y="8664"/>
                </a:cubicBezTo>
                <a:lnTo>
                  <a:pt x="788" y="8255"/>
                </a:lnTo>
                <a:close/>
                <a:moveTo>
                  <a:pt x="2048" y="0"/>
                </a:moveTo>
                <a:cubicBezTo>
                  <a:pt x="1355" y="0"/>
                  <a:pt x="819" y="536"/>
                  <a:pt x="819" y="1229"/>
                </a:cubicBezTo>
                <a:lnTo>
                  <a:pt x="819" y="7435"/>
                </a:lnTo>
                <a:lnTo>
                  <a:pt x="410" y="7435"/>
                </a:lnTo>
                <a:cubicBezTo>
                  <a:pt x="189" y="7435"/>
                  <a:pt x="0" y="7625"/>
                  <a:pt x="0" y="7845"/>
                </a:cubicBezTo>
                <a:lnTo>
                  <a:pt x="0" y="8664"/>
                </a:lnTo>
                <a:cubicBezTo>
                  <a:pt x="0" y="9326"/>
                  <a:pt x="536" y="9893"/>
                  <a:pt x="1260" y="9893"/>
                </a:cubicBezTo>
                <a:lnTo>
                  <a:pt x="11436" y="9893"/>
                </a:lnTo>
                <a:cubicBezTo>
                  <a:pt x="12129" y="9893"/>
                  <a:pt x="12665" y="9326"/>
                  <a:pt x="12665" y="8664"/>
                </a:cubicBezTo>
                <a:lnTo>
                  <a:pt x="12665" y="7845"/>
                </a:lnTo>
                <a:cubicBezTo>
                  <a:pt x="12634" y="7593"/>
                  <a:pt x="12444" y="7435"/>
                  <a:pt x="12224" y="7435"/>
                </a:cubicBezTo>
                <a:lnTo>
                  <a:pt x="11814" y="7435"/>
                </a:lnTo>
                <a:lnTo>
                  <a:pt x="11814" y="1229"/>
                </a:lnTo>
                <a:cubicBezTo>
                  <a:pt x="11814" y="536"/>
                  <a:pt x="11247" y="0"/>
                  <a:pt x="1058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530" name="Google Shape;6353;p72">
            <a:extLst>
              <a:ext uri="{FF2B5EF4-FFF2-40B4-BE49-F238E27FC236}">
                <a16:creationId xmlns:a16="http://schemas.microsoft.com/office/drawing/2014/main" id="{9BE21E00-7F08-AB3B-3028-52CCBF447A55}"/>
              </a:ext>
            </a:extLst>
          </p:cNvPr>
          <p:cNvGrpSpPr/>
          <p:nvPr/>
        </p:nvGrpSpPr>
        <p:grpSpPr>
          <a:xfrm>
            <a:off x="4684947" y="2606366"/>
            <a:ext cx="510353" cy="490413"/>
            <a:chOff x="-62890750" y="3747425"/>
            <a:chExt cx="330825" cy="317900"/>
          </a:xfrm>
          <a:solidFill>
            <a:schemeClr val="tx1"/>
          </a:solidFill>
        </p:grpSpPr>
        <p:sp>
          <p:nvSpPr>
            <p:cNvPr id="531" name="Google Shape;6354;p72">
              <a:extLst>
                <a:ext uri="{FF2B5EF4-FFF2-40B4-BE49-F238E27FC236}">
                  <a16:creationId xmlns:a16="http://schemas.microsoft.com/office/drawing/2014/main" id="{302F2BAE-93F2-37AD-F7A6-1F8D8676F88E}"/>
                </a:ext>
              </a:extLst>
            </p:cNvPr>
            <p:cNvSpPr/>
            <p:nvPr/>
          </p:nvSpPr>
          <p:spPr>
            <a:xfrm>
              <a:off x="-62890750" y="3747425"/>
              <a:ext cx="313500" cy="195825"/>
            </a:xfrm>
            <a:custGeom>
              <a:avLst/>
              <a:gdLst/>
              <a:ahLst/>
              <a:cxnLst/>
              <a:rect l="l" t="t" r="r" b="b"/>
              <a:pathLst>
                <a:path w="12540" h="7833" extrusionOk="0">
                  <a:moveTo>
                    <a:pt x="6591" y="0"/>
                  </a:moveTo>
                  <a:cubicBezTo>
                    <a:pt x="4966" y="0"/>
                    <a:pt x="3342" y="616"/>
                    <a:pt x="2112" y="1846"/>
                  </a:cubicBezTo>
                  <a:cubicBezTo>
                    <a:pt x="663" y="3296"/>
                    <a:pt x="1" y="5438"/>
                    <a:pt x="379" y="7454"/>
                  </a:cubicBezTo>
                  <a:cubicBezTo>
                    <a:pt x="442" y="7675"/>
                    <a:pt x="568" y="7832"/>
                    <a:pt x="789" y="7832"/>
                  </a:cubicBezTo>
                  <a:lnTo>
                    <a:pt x="852" y="7832"/>
                  </a:lnTo>
                  <a:cubicBezTo>
                    <a:pt x="1104" y="7801"/>
                    <a:pt x="1198" y="7549"/>
                    <a:pt x="1167" y="7360"/>
                  </a:cubicBezTo>
                  <a:cubicBezTo>
                    <a:pt x="852" y="5596"/>
                    <a:pt x="1419" y="3737"/>
                    <a:pt x="2710" y="2477"/>
                  </a:cubicBezTo>
                  <a:cubicBezTo>
                    <a:pt x="3719" y="1437"/>
                    <a:pt x="5136" y="870"/>
                    <a:pt x="6617" y="870"/>
                  </a:cubicBezTo>
                  <a:cubicBezTo>
                    <a:pt x="7940" y="870"/>
                    <a:pt x="9200" y="1342"/>
                    <a:pt x="10177" y="2193"/>
                  </a:cubicBezTo>
                  <a:lnTo>
                    <a:pt x="9610" y="2792"/>
                  </a:lnTo>
                  <a:cubicBezTo>
                    <a:pt x="9484" y="2918"/>
                    <a:pt x="9452" y="3075"/>
                    <a:pt x="9484" y="3170"/>
                  </a:cubicBezTo>
                  <a:cubicBezTo>
                    <a:pt x="9515" y="3327"/>
                    <a:pt x="9641" y="3422"/>
                    <a:pt x="9799" y="3453"/>
                  </a:cubicBezTo>
                  <a:lnTo>
                    <a:pt x="12036" y="3926"/>
                  </a:lnTo>
                  <a:lnTo>
                    <a:pt x="12130" y="3926"/>
                  </a:lnTo>
                  <a:cubicBezTo>
                    <a:pt x="12225" y="3926"/>
                    <a:pt x="12319" y="3894"/>
                    <a:pt x="12382" y="3800"/>
                  </a:cubicBezTo>
                  <a:cubicBezTo>
                    <a:pt x="12508" y="3674"/>
                    <a:pt x="12540" y="3579"/>
                    <a:pt x="12508" y="3422"/>
                  </a:cubicBezTo>
                  <a:lnTo>
                    <a:pt x="12036" y="1153"/>
                  </a:lnTo>
                  <a:cubicBezTo>
                    <a:pt x="12004" y="1027"/>
                    <a:pt x="11878" y="901"/>
                    <a:pt x="11752" y="838"/>
                  </a:cubicBezTo>
                  <a:cubicBezTo>
                    <a:pt x="11715" y="831"/>
                    <a:pt x="11678" y="827"/>
                    <a:pt x="11642" y="827"/>
                  </a:cubicBezTo>
                  <a:cubicBezTo>
                    <a:pt x="11526" y="827"/>
                    <a:pt x="11422" y="868"/>
                    <a:pt x="11374" y="964"/>
                  </a:cubicBezTo>
                  <a:lnTo>
                    <a:pt x="10776" y="1563"/>
                  </a:lnTo>
                  <a:cubicBezTo>
                    <a:pt x="9583" y="521"/>
                    <a:pt x="8087" y="0"/>
                    <a:pt x="659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2" name="Google Shape;6355;p72">
              <a:extLst>
                <a:ext uri="{FF2B5EF4-FFF2-40B4-BE49-F238E27FC236}">
                  <a16:creationId xmlns:a16="http://schemas.microsoft.com/office/drawing/2014/main" id="{75DCB7E0-65A3-7AE6-2DDF-D293BD2B74AF}"/>
                </a:ext>
              </a:extLst>
            </p:cNvPr>
            <p:cNvSpPr/>
            <p:nvPr/>
          </p:nvSpPr>
          <p:spPr>
            <a:xfrm>
              <a:off x="-62874975" y="3869075"/>
              <a:ext cx="315050" cy="196250"/>
            </a:xfrm>
            <a:custGeom>
              <a:avLst/>
              <a:gdLst/>
              <a:ahLst/>
              <a:cxnLst/>
              <a:rect l="l" t="t" r="r" b="b"/>
              <a:pathLst>
                <a:path w="12602" h="7850" extrusionOk="0">
                  <a:moveTo>
                    <a:pt x="11779" y="0"/>
                  </a:moveTo>
                  <a:cubicBezTo>
                    <a:pt x="11759" y="0"/>
                    <a:pt x="11739" y="2"/>
                    <a:pt x="11720" y="5"/>
                  </a:cubicBezTo>
                  <a:cubicBezTo>
                    <a:pt x="11499" y="36"/>
                    <a:pt x="11373" y="288"/>
                    <a:pt x="11405" y="477"/>
                  </a:cubicBezTo>
                  <a:cubicBezTo>
                    <a:pt x="11720" y="2242"/>
                    <a:pt x="11184" y="4101"/>
                    <a:pt x="9861" y="5361"/>
                  </a:cubicBezTo>
                  <a:cubicBezTo>
                    <a:pt x="8853" y="6400"/>
                    <a:pt x="7435" y="6967"/>
                    <a:pt x="5986" y="6967"/>
                  </a:cubicBezTo>
                  <a:cubicBezTo>
                    <a:pt x="4631" y="6967"/>
                    <a:pt x="3371" y="6495"/>
                    <a:pt x="2394" y="5644"/>
                  </a:cubicBezTo>
                  <a:lnTo>
                    <a:pt x="2993" y="5046"/>
                  </a:lnTo>
                  <a:cubicBezTo>
                    <a:pt x="3088" y="4920"/>
                    <a:pt x="3151" y="4762"/>
                    <a:pt x="3088" y="4668"/>
                  </a:cubicBezTo>
                  <a:cubicBezTo>
                    <a:pt x="3056" y="4510"/>
                    <a:pt x="2962" y="4416"/>
                    <a:pt x="2772" y="4384"/>
                  </a:cubicBezTo>
                  <a:lnTo>
                    <a:pt x="536" y="3912"/>
                  </a:lnTo>
                  <a:cubicBezTo>
                    <a:pt x="498" y="3904"/>
                    <a:pt x="465" y="3900"/>
                    <a:pt x="433" y="3900"/>
                  </a:cubicBezTo>
                  <a:cubicBezTo>
                    <a:pt x="332" y="3900"/>
                    <a:pt x="254" y="3941"/>
                    <a:pt x="158" y="4038"/>
                  </a:cubicBezTo>
                  <a:cubicBezTo>
                    <a:pt x="32" y="4132"/>
                    <a:pt x="0" y="4258"/>
                    <a:pt x="32" y="4416"/>
                  </a:cubicBezTo>
                  <a:lnTo>
                    <a:pt x="504" y="6652"/>
                  </a:lnTo>
                  <a:cubicBezTo>
                    <a:pt x="536" y="6810"/>
                    <a:pt x="662" y="6936"/>
                    <a:pt x="788" y="6967"/>
                  </a:cubicBezTo>
                  <a:lnTo>
                    <a:pt x="882" y="6967"/>
                  </a:lnTo>
                  <a:cubicBezTo>
                    <a:pt x="1008" y="6967"/>
                    <a:pt x="1103" y="6936"/>
                    <a:pt x="1166" y="6873"/>
                  </a:cubicBezTo>
                  <a:lnTo>
                    <a:pt x="1764" y="6274"/>
                  </a:lnTo>
                  <a:cubicBezTo>
                    <a:pt x="2930" y="7346"/>
                    <a:pt x="4442" y="7850"/>
                    <a:pt x="5923" y="7850"/>
                  </a:cubicBezTo>
                  <a:cubicBezTo>
                    <a:pt x="7561" y="7850"/>
                    <a:pt x="9168" y="7220"/>
                    <a:pt x="10428" y="5991"/>
                  </a:cubicBezTo>
                  <a:cubicBezTo>
                    <a:pt x="11909" y="4510"/>
                    <a:pt x="12602" y="2368"/>
                    <a:pt x="12192" y="320"/>
                  </a:cubicBezTo>
                  <a:cubicBezTo>
                    <a:pt x="12164" y="122"/>
                    <a:pt x="11958" y="0"/>
                    <a:pt x="117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3" name="Google Shape;6356;p72">
              <a:extLst>
                <a:ext uri="{FF2B5EF4-FFF2-40B4-BE49-F238E27FC236}">
                  <a16:creationId xmlns:a16="http://schemas.microsoft.com/office/drawing/2014/main" id="{9F1F068B-3F0B-FC89-4E89-BD106CD3D867}"/>
                </a:ext>
              </a:extLst>
            </p:cNvPr>
            <p:cNvSpPr/>
            <p:nvPr/>
          </p:nvSpPr>
          <p:spPr>
            <a:xfrm>
              <a:off x="-62751325" y="3834525"/>
              <a:ext cx="15775" cy="26800"/>
            </a:xfrm>
            <a:custGeom>
              <a:avLst/>
              <a:gdLst/>
              <a:ahLst/>
              <a:cxnLst/>
              <a:rect l="l" t="t" r="r" b="b"/>
              <a:pathLst>
                <a:path w="631" h="1072" extrusionOk="0">
                  <a:moveTo>
                    <a:pt x="630" y="1"/>
                  </a:moveTo>
                  <a:cubicBezTo>
                    <a:pt x="410" y="221"/>
                    <a:pt x="158" y="599"/>
                    <a:pt x="0" y="1072"/>
                  </a:cubicBezTo>
                  <a:lnTo>
                    <a:pt x="630" y="1072"/>
                  </a:lnTo>
                  <a:lnTo>
                    <a:pt x="63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4" name="Google Shape;6357;p72">
              <a:extLst>
                <a:ext uri="{FF2B5EF4-FFF2-40B4-BE49-F238E27FC236}">
                  <a16:creationId xmlns:a16="http://schemas.microsoft.com/office/drawing/2014/main" id="{CAC6CF47-F511-6F87-217E-91112947AD62}"/>
                </a:ext>
              </a:extLst>
            </p:cNvPr>
            <p:cNvSpPr/>
            <p:nvPr/>
          </p:nvSpPr>
          <p:spPr>
            <a:xfrm>
              <a:off x="-62715100" y="3950300"/>
              <a:ext cx="15775" cy="26025"/>
            </a:xfrm>
            <a:custGeom>
              <a:avLst/>
              <a:gdLst/>
              <a:ahLst/>
              <a:cxnLst/>
              <a:rect l="l" t="t" r="r" b="b"/>
              <a:pathLst>
                <a:path w="631" h="1041" extrusionOk="0">
                  <a:moveTo>
                    <a:pt x="1" y="1"/>
                  </a:moveTo>
                  <a:lnTo>
                    <a:pt x="1" y="1041"/>
                  </a:lnTo>
                  <a:cubicBezTo>
                    <a:pt x="253" y="852"/>
                    <a:pt x="473" y="473"/>
                    <a:pt x="6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5" name="Google Shape;6358;p72">
              <a:extLst>
                <a:ext uri="{FF2B5EF4-FFF2-40B4-BE49-F238E27FC236}">
                  <a16:creationId xmlns:a16="http://schemas.microsoft.com/office/drawing/2014/main" id="{54B725DE-5E03-27C3-FD01-5EC4CFED07B4}"/>
                </a:ext>
              </a:extLst>
            </p:cNvPr>
            <p:cNvSpPr/>
            <p:nvPr/>
          </p:nvSpPr>
          <p:spPr>
            <a:xfrm>
              <a:off x="-62751325" y="3950300"/>
              <a:ext cx="15775" cy="26025"/>
            </a:xfrm>
            <a:custGeom>
              <a:avLst/>
              <a:gdLst/>
              <a:ahLst/>
              <a:cxnLst/>
              <a:rect l="l" t="t" r="r" b="b"/>
              <a:pathLst>
                <a:path w="631" h="1041" extrusionOk="0">
                  <a:moveTo>
                    <a:pt x="0" y="1"/>
                  </a:moveTo>
                  <a:cubicBezTo>
                    <a:pt x="158" y="473"/>
                    <a:pt x="410" y="852"/>
                    <a:pt x="630" y="1041"/>
                  </a:cubicBezTo>
                  <a:lnTo>
                    <a:pt x="63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6" name="Google Shape;6359;p72">
              <a:extLst>
                <a:ext uri="{FF2B5EF4-FFF2-40B4-BE49-F238E27FC236}">
                  <a16:creationId xmlns:a16="http://schemas.microsoft.com/office/drawing/2014/main" id="{FC17A55B-1004-56CE-717D-4AE6C0244BFF}"/>
                </a:ext>
              </a:extLst>
            </p:cNvPr>
            <p:cNvSpPr/>
            <p:nvPr/>
          </p:nvSpPr>
          <p:spPr>
            <a:xfrm>
              <a:off x="-62822225" y="3881000"/>
              <a:ext cx="44125" cy="48075"/>
            </a:xfrm>
            <a:custGeom>
              <a:avLst/>
              <a:gdLst/>
              <a:ahLst/>
              <a:cxnLst/>
              <a:rect l="l" t="t" r="r" b="b"/>
              <a:pathLst>
                <a:path w="1765" h="1923" extrusionOk="0">
                  <a:moveTo>
                    <a:pt x="127" y="0"/>
                  </a:moveTo>
                  <a:cubicBezTo>
                    <a:pt x="32" y="316"/>
                    <a:pt x="1" y="631"/>
                    <a:pt x="1" y="977"/>
                  </a:cubicBezTo>
                  <a:cubicBezTo>
                    <a:pt x="1" y="1324"/>
                    <a:pt x="32" y="1670"/>
                    <a:pt x="127" y="1922"/>
                  </a:cubicBezTo>
                  <a:lnTo>
                    <a:pt x="1765" y="1922"/>
                  </a:lnTo>
                  <a:cubicBezTo>
                    <a:pt x="1734" y="1607"/>
                    <a:pt x="1702" y="1292"/>
                    <a:pt x="1702" y="977"/>
                  </a:cubicBezTo>
                  <a:cubicBezTo>
                    <a:pt x="1702" y="662"/>
                    <a:pt x="1734" y="316"/>
                    <a:pt x="17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7" name="Google Shape;6360;p72">
              <a:extLst>
                <a:ext uri="{FF2B5EF4-FFF2-40B4-BE49-F238E27FC236}">
                  <a16:creationId xmlns:a16="http://schemas.microsoft.com/office/drawing/2014/main" id="{DC24304F-6B42-90E8-6B13-60450EFC06BB}"/>
                </a:ext>
              </a:extLst>
            </p:cNvPr>
            <p:cNvSpPr/>
            <p:nvPr/>
          </p:nvSpPr>
          <p:spPr>
            <a:xfrm>
              <a:off x="-62715100" y="3833750"/>
              <a:ext cx="15775" cy="26800"/>
            </a:xfrm>
            <a:custGeom>
              <a:avLst/>
              <a:gdLst/>
              <a:ahLst/>
              <a:cxnLst/>
              <a:rect l="l" t="t" r="r" b="b"/>
              <a:pathLst>
                <a:path w="631" h="1072" extrusionOk="0">
                  <a:moveTo>
                    <a:pt x="1" y="0"/>
                  </a:moveTo>
                  <a:lnTo>
                    <a:pt x="1" y="1071"/>
                  </a:lnTo>
                  <a:lnTo>
                    <a:pt x="631" y="1071"/>
                  </a:lnTo>
                  <a:cubicBezTo>
                    <a:pt x="505" y="599"/>
                    <a:pt x="253" y="189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8" name="Google Shape;6361;p72">
              <a:extLst>
                <a:ext uri="{FF2B5EF4-FFF2-40B4-BE49-F238E27FC236}">
                  <a16:creationId xmlns:a16="http://schemas.microsoft.com/office/drawing/2014/main" id="{7AAF1DDD-FC58-0921-4191-C0A5C66B64F6}"/>
                </a:ext>
              </a:extLst>
            </p:cNvPr>
            <p:cNvSpPr/>
            <p:nvPr/>
          </p:nvSpPr>
          <p:spPr>
            <a:xfrm>
              <a:off x="-62758425" y="3881000"/>
              <a:ext cx="22875" cy="48075"/>
            </a:xfrm>
            <a:custGeom>
              <a:avLst/>
              <a:gdLst/>
              <a:ahLst/>
              <a:cxnLst/>
              <a:rect l="l" t="t" r="r" b="b"/>
              <a:pathLst>
                <a:path w="915" h="1923" extrusionOk="0">
                  <a:moveTo>
                    <a:pt x="95" y="0"/>
                  </a:moveTo>
                  <a:cubicBezTo>
                    <a:pt x="64" y="316"/>
                    <a:pt x="1" y="631"/>
                    <a:pt x="1" y="977"/>
                  </a:cubicBezTo>
                  <a:cubicBezTo>
                    <a:pt x="1" y="1324"/>
                    <a:pt x="64" y="1670"/>
                    <a:pt x="95" y="1922"/>
                  </a:cubicBezTo>
                  <a:lnTo>
                    <a:pt x="914" y="1922"/>
                  </a:lnTo>
                  <a:lnTo>
                    <a:pt x="9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9" name="Google Shape;6362;p72">
              <a:extLst>
                <a:ext uri="{FF2B5EF4-FFF2-40B4-BE49-F238E27FC236}">
                  <a16:creationId xmlns:a16="http://schemas.microsoft.com/office/drawing/2014/main" id="{9566F1A5-CF4D-7349-7198-1428CB296BF0}"/>
                </a:ext>
              </a:extLst>
            </p:cNvPr>
            <p:cNvSpPr/>
            <p:nvPr/>
          </p:nvSpPr>
          <p:spPr>
            <a:xfrm>
              <a:off x="-62715100" y="3809325"/>
              <a:ext cx="74850" cy="51225"/>
            </a:xfrm>
            <a:custGeom>
              <a:avLst/>
              <a:gdLst/>
              <a:ahLst/>
              <a:cxnLst/>
              <a:rect l="l" t="t" r="r" b="b"/>
              <a:pathLst>
                <a:path w="2994" h="2049" extrusionOk="0">
                  <a:moveTo>
                    <a:pt x="1" y="1"/>
                  </a:moveTo>
                  <a:lnTo>
                    <a:pt x="1" y="32"/>
                  </a:lnTo>
                  <a:cubicBezTo>
                    <a:pt x="631" y="253"/>
                    <a:pt x="1198" y="1009"/>
                    <a:pt x="1481" y="2048"/>
                  </a:cubicBezTo>
                  <a:lnTo>
                    <a:pt x="2994" y="2048"/>
                  </a:lnTo>
                  <a:cubicBezTo>
                    <a:pt x="2426" y="946"/>
                    <a:pt x="1324" y="158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0" name="Google Shape;6363;p72">
              <a:extLst>
                <a:ext uri="{FF2B5EF4-FFF2-40B4-BE49-F238E27FC236}">
                  <a16:creationId xmlns:a16="http://schemas.microsoft.com/office/drawing/2014/main" id="{7A641486-044F-627F-7432-06661B10BE2B}"/>
                </a:ext>
              </a:extLst>
            </p:cNvPr>
            <p:cNvSpPr/>
            <p:nvPr/>
          </p:nvSpPr>
          <p:spPr>
            <a:xfrm>
              <a:off x="-62715875" y="3950300"/>
              <a:ext cx="75625" cy="51225"/>
            </a:xfrm>
            <a:custGeom>
              <a:avLst/>
              <a:gdLst/>
              <a:ahLst/>
              <a:cxnLst/>
              <a:rect l="l" t="t" r="r" b="b"/>
              <a:pathLst>
                <a:path w="3025" h="2049" extrusionOk="0">
                  <a:moveTo>
                    <a:pt x="1512" y="1"/>
                  </a:moveTo>
                  <a:cubicBezTo>
                    <a:pt x="1229" y="1009"/>
                    <a:pt x="662" y="1765"/>
                    <a:pt x="0" y="1986"/>
                  </a:cubicBezTo>
                  <a:lnTo>
                    <a:pt x="0" y="2049"/>
                  </a:lnTo>
                  <a:lnTo>
                    <a:pt x="32" y="2049"/>
                  </a:lnTo>
                  <a:cubicBezTo>
                    <a:pt x="1355" y="1891"/>
                    <a:pt x="2457" y="1104"/>
                    <a:pt x="30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1" name="Google Shape;6364;p72">
              <a:extLst>
                <a:ext uri="{FF2B5EF4-FFF2-40B4-BE49-F238E27FC236}">
                  <a16:creationId xmlns:a16="http://schemas.microsoft.com/office/drawing/2014/main" id="{9E09BD21-9C86-E1A3-42F3-942D36B06726}"/>
                </a:ext>
              </a:extLst>
            </p:cNvPr>
            <p:cNvSpPr/>
            <p:nvPr/>
          </p:nvSpPr>
          <p:spPr>
            <a:xfrm>
              <a:off x="-62811200" y="3949525"/>
              <a:ext cx="75650" cy="52000"/>
            </a:xfrm>
            <a:custGeom>
              <a:avLst/>
              <a:gdLst/>
              <a:ahLst/>
              <a:cxnLst/>
              <a:rect l="l" t="t" r="r" b="b"/>
              <a:pathLst>
                <a:path w="3026" h="2080" extrusionOk="0">
                  <a:moveTo>
                    <a:pt x="1" y="0"/>
                  </a:moveTo>
                  <a:cubicBezTo>
                    <a:pt x="600" y="1166"/>
                    <a:pt x="1702" y="1954"/>
                    <a:pt x="3025" y="2080"/>
                  </a:cubicBezTo>
                  <a:lnTo>
                    <a:pt x="3025" y="2017"/>
                  </a:lnTo>
                  <a:cubicBezTo>
                    <a:pt x="2364" y="1796"/>
                    <a:pt x="1860" y="1040"/>
                    <a:pt x="15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2" name="Google Shape;6365;p72">
              <a:extLst>
                <a:ext uri="{FF2B5EF4-FFF2-40B4-BE49-F238E27FC236}">
                  <a16:creationId xmlns:a16="http://schemas.microsoft.com/office/drawing/2014/main" id="{53CAC41C-C848-CBD3-F5B8-C58278D1EF48}"/>
                </a:ext>
              </a:extLst>
            </p:cNvPr>
            <p:cNvSpPr/>
            <p:nvPr/>
          </p:nvSpPr>
          <p:spPr>
            <a:xfrm>
              <a:off x="-62673350" y="3881000"/>
              <a:ext cx="44125" cy="48075"/>
            </a:xfrm>
            <a:custGeom>
              <a:avLst/>
              <a:gdLst/>
              <a:ahLst/>
              <a:cxnLst/>
              <a:rect l="l" t="t" r="r" b="b"/>
              <a:pathLst>
                <a:path w="1765" h="1923" extrusionOk="0">
                  <a:moveTo>
                    <a:pt x="0" y="0"/>
                  </a:moveTo>
                  <a:cubicBezTo>
                    <a:pt x="32" y="316"/>
                    <a:pt x="63" y="631"/>
                    <a:pt x="63" y="977"/>
                  </a:cubicBezTo>
                  <a:cubicBezTo>
                    <a:pt x="63" y="1324"/>
                    <a:pt x="32" y="1670"/>
                    <a:pt x="0" y="1922"/>
                  </a:cubicBezTo>
                  <a:lnTo>
                    <a:pt x="1639" y="1922"/>
                  </a:lnTo>
                  <a:cubicBezTo>
                    <a:pt x="1733" y="1670"/>
                    <a:pt x="1765" y="1292"/>
                    <a:pt x="1765" y="977"/>
                  </a:cubicBezTo>
                  <a:cubicBezTo>
                    <a:pt x="1765" y="662"/>
                    <a:pt x="1733" y="316"/>
                    <a:pt x="16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3" name="Google Shape;6366;p72">
              <a:extLst>
                <a:ext uri="{FF2B5EF4-FFF2-40B4-BE49-F238E27FC236}">
                  <a16:creationId xmlns:a16="http://schemas.microsoft.com/office/drawing/2014/main" id="{CA64D7B4-C9AD-778B-9E95-F90E26051838}"/>
                </a:ext>
              </a:extLst>
            </p:cNvPr>
            <p:cNvSpPr/>
            <p:nvPr/>
          </p:nvSpPr>
          <p:spPr>
            <a:xfrm>
              <a:off x="-62810400" y="3810125"/>
              <a:ext cx="75625" cy="51200"/>
            </a:xfrm>
            <a:custGeom>
              <a:avLst/>
              <a:gdLst/>
              <a:ahLst/>
              <a:cxnLst/>
              <a:rect l="l" t="t" r="r" b="b"/>
              <a:pathLst>
                <a:path w="3025" h="2048" extrusionOk="0">
                  <a:moveTo>
                    <a:pt x="2993" y="0"/>
                  </a:moveTo>
                  <a:cubicBezTo>
                    <a:pt x="1702" y="158"/>
                    <a:pt x="599" y="945"/>
                    <a:pt x="0" y="2048"/>
                  </a:cubicBezTo>
                  <a:lnTo>
                    <a:pt x="1544" y="2048"/>
                  </a:lnTo>
                  <a:cubicBezTo>
                    <a:pt x="1828" y="1008"/>
                    <a:pt x="2363" y="284"/>
                    <a:pt x="3025" y="32"/>
                  </a:cubicBezTo>
                  <a:lnTo>
                    <a:pt x="30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4" name="Google Shape;6367;p72">
              <a:extLst>
                <a:ext uri="{FF2B5EF4-FFF2-40B4-BE49-F238E27FC236}">
                  <a16:creationId xmlns:a16="http://schemas.microsoft.com/office/drawing/2014/main" id="{2919374B-8C9A-AB1B-47EC-0F69FFE03ABC}"/>
                </a:ext>
              </a:extLst>
            </p:cNvPr>
            <p:cNvSpPr/>
            <p:nvPr/>
          </p:nvSpPr>
          <p:spPr>
            <a:xfrm>
              <a:off x="-62715100" y="3881000"/>
              <a:ext cx="22850" cy="48075"/>
            </a:xfrm>
            <a:custGeom>
              <a:avLst/>
              <a:gdLst/>
              <a:ahLst/>
              <a:cxnLst/>
              <a:rect l="l" t="t" r="r" b="b"/>
              <a:pathLst>
                <a:path w="914" h="1923" extrusionOk="0">
                  <a:moveTo>
                    <a:pt x="1" y="0"/>
                  </a:moveTo>
                  <a:lnTo>
                    <a:pt x="1" y="1922"/>
                  </a:lnTo>
                  <a:lnTo>
                    <a:pt x="851" y="1922"/>
                  </a:lnTo>
                  <a:cubicBezTo>
                    <a:pt x="883" y="1607"/>
                    <a:pt x="914" y="1292"/>
                    <a:pt x="914" y="977"/>
                  </a:cubicBezTo>
                  <a:cubicBezTo>
                    <a:pt x="914" y="662"/>
                    <a:pt x="883" y="316"/>
                    <a:pt x="8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45" name="Google Shape;6368;p72">
            <a:extLst>
              <a:ext uri="{FF2B5EF4-FFF2-40B4-BE49-F238E27FC236}">
                <a16:creationId xmlns:a16="http://schemas.microsoft.com/office/drawing/2014/main" id="{92F05D40-7036-1A4F-E738-CA8053FC5903}"/>
              </a:ext>
            </a:extLst>
          </p:cNvPr>
          <p:cNvGrpSpPr/>
          <p:nvPr/>
        </p:nvGrpSpPr>
        <p:grpSpPr>
          <a:xfrm>
            <a:off x="4695283" y="3179215"/>
            <a:ext cx="489681" cy="488485"/>
            <a:chOff x="-62884425" y="4111775"/>
            <a:chExt cx="317425" cy="316650"/>
          </a:xfrm>
          <a:solidFill>
            <a:schemeClr val="tx1"/>
          </a:solidFill>
        </p:grpSpPr>
        <p:sp>
          <p:nvSpPr>
            <p:cNvPr id="546" name="Google Shape;6369;p72">
              <a:extLst>
                <a:ext uri="{FF2B5EF4-FFF2-40B4-BE49-F238E27FC236}">
                  <a16:creationId xmlns:a16="http://schemas.microsoft.com/office/drawing/2014/main" id="{3A4B8930-25AC-1D05-7CAA-F769883E8B1C}"/>
                </a:ext>
              </a:extLst>
            </p:cNvPr>
            <p:cNvSpPr/>
            <p:nvPr/>
          </p:nvSpPr>
          <p:spPr>
            <a:xfrm>
              <a:off x="-62884425" y="4325225"/>
              <a:ext cx="317425" cy="103200"/>
            </a:xfrm>
            <a:custGeom>
              <a:avLst/>
              <a:gdLst/>
              <a:ahLst/>
              <a:cxnLst/>
              <a:rect l="l" t="t" r="r" b="b"/>
              <a:pathLst>
                <a:path w="12697" h="4128" extrusionOk="0">
                  <a:moveTo>
                    <a:pt x="0" y="0"/>
                  </a:moveTo>
                  <a:lnTo>
                    <a:pt x="0" y="378"/>
                  </a:lnTo>
                  <a:cubicBezTo>
                    <a:pt x="0" y="1071"/>
                    <a:pt x="567" y="1638"/>
                    <a:pt x="1260" y="1638"/>
                  </a:cubicBezTo>
                  <a:lnTo>
                    <a:pt x="4001" y="1638"/>
                  </a:lnTo>
                  <a:lnTo>
                    <a:pt x="3434" y="3308"/>
                  </a:lnTo>
                  <a:lnTo>
                    <a:pt x="2930" y="3308"/>
                  </a:lnTo>
                  <a:cubicBezTo>
                    <a:pt x="2678" y="3308"/>
                    <a:pt x="2520" y="3497"/>
                    <a:pt x="2520" y="3749"/>
                  </a:cubicBezTo>
                  <a:cubicBezTo>
                    <a:pt x="2520" y="3970"/>
                    <a:pt x="2741" y="4127"/>
                    <a:pt x="2930" y="4127"/>
                  </a:cubicBezTo>
                  <a:lnTo>
                    <a:pt x="9830" y="4127"/>
                  </a:lnTo>
                  <a:cubicBezTo>
                    <a:pt x="10050" y="4127"/>
                    <a:pt x="10239" y="3938"/>
                    <a:pt x="10239" y="3749"/>
                  </a:cubicBezTo>
                  <a:cubicBezTo>
                    <a:pt x="10239" y="3497"/>
                    <a:pt x="10050" y="3308"/>
                    <a:pt x="9830" y="3308"/>
                  </a:cubicBezTo>
                  <a:lnTo>
                    <a:pt x="9294" y="3308"/>
                  </a:lnTo>
                  <a:lnTo>
                    <a:pt x="8758" y="1638"/>
                  </a:lnTo>
                  <a:lnTo>
                    <a:pt x="11468" y="1638"/>
                  </a:lnTo>
                  <a:cubicBezTo>
                    <a:pt x="12129" y="1638"/>
                    <a:pt x="12697" y="1103"/>
                    <a:pt x="12697" y="378"/>
                  </a:cubicBezTo>
                  <a:lnTo>
                    <a:pt x="1269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7" name="Google Shape;6370;p72">
              <a:extLst>
                <a:ext uri="{FF2B5EF4-FFF2-40B4-BE49-F238E27FC236}">
                  <a16:creationId xmlns:a16="http://schemas.microsoft.com/office/drawing/2014/main" id="{C620ECEB-D869-82B1-541F-BB30A90CD3B4}"/>
                </a:ext>
              </a:extLst>
            </p:cNvPr>
            <p:cNvSpPr/>
            <p:nvPr/>
          </p:nvSpPr>
          <p:spPr>
            <a:xfrm>
              <a:off x="-62884425" y="4111775"/>
              <a:ext cx="317425" cy="193000"/>
            </a:xfrm>
            <a:custGeom>
              <a:avLst/>
              <a:gdLst/>
              <a:ahLst/>
              <a:cxnLst/>
              <a:rect l="l" t="t" r="r" b="b"/>
              <a:pathLst>
                <a:path w="12697" h="7720" extrusionOk="0">
                  <a:moveTo>
                    <a:pt x="6301" y="946"/>
                  </a:moveTo>
                  <a:cubicBezTo>
                    <a:pt x="6522" y="946"/>
                    <a:pt x="6742" y="1135"/>
                    <a:pt x="6742" y="1324"/>
                  </a:cubicBezTo>
                  <a:lnTo>
                    <a:pt x="6742" y="1607"/>
                  </a:lnTo>
                  <a:cubicBezTo>
                    <a:pt x="7215" y="1765"/>
                    <a:pt x="7593" y="2237"/>
                    <a:pt x="7593" y="2773"/>
                  </a:cubicBezTo>
                  <a:cubicBezTo>
                    <a:pt x="7593" y="3025"/>
                    <a:pt x="7372" y="3182"/>
                    <a:pt x="7183" y="3182"/>
                  </a:cubicBezTo>
                  <a:cubicBezTo>
                    <a:pt x="6994" y="3182"/>
                    <a:pt x="6805" y="2993"/>
                    <a:pt x="6805" y="2773"/>
                  </a:cubicBezTo>
                  <a:cubicBezTo>
                    <a:pt x="6805" y="2552"/>
                    <a:pt x="6585" y="2363"/>
                    <a:pt x="6364" y="2363"/>
                  </a:cubicBezTo>
                  <a:cubicBezTo>
                    <a:pt x="6112" y="2363"/>
                    <a:pt x="5954" y="2552"/>
                    <a:pt x="5954" y="2773"/>
                  </a:cubicBezTo>
                  <a:cubicBezTo>
                    <a:pt x="5954" y="3025"/>
                    <a:pt x="6269" y="3245"/>
                    <a:pt x="6585" y="3497"/>
                  </a:cubicBezTo>
                  <a:cubicBezTo>
                    <a:pt x="7026" y="3812"/>
                    <a:pt x="7561" y="4191"/>
                    <a:pt x="7561" y="4884"/>
                  </a:cubicBezTo>
                  <a:cubicBezTo>
                    <a:pt x="7561" y="5419"/>
                    <a:pt x="7215" y="5860"/>
                    <a:pt x="6742" y="6049"/>
                  </a:cubicBezTo>
                  <a:lnTo>
                    <a:pt x="6742" y="6333"/>
                  </a:lnTo>
                  <a:cubicBezTo>
                    <a:pt x="6742" y="6553"/>
                    <a:pt x="6553" y="6774"/>
                    <a:pt x="6301" y="6774"/>
                  </a:cubicBezTo>
                  <a:cubicBezTo>
                    <a:pt x="6080" y="6774"/>
                    <a:pt x="5923" y="6553"/>
                    <a:pt x="5923" y="6333"/>
                  </a:cubicBezTo>
                  <a:lnTo>
                    <a:pt x="5923" y="6049"/>
                  </a:lnTo>
                  <a:cubicBezTo>
                    <a:pt x="5450" y="5892"/>
                    <a:pt x="5104" y="5419"/>
                    <a:pt x="5104" y="4884"/>
                  </a:cubicBezTo>
                  <a:cubicBezTo>
                    <a:pt x="5104" y="4632"/>
                    <a:pt x="5293" y="4443"/>
                    <a:pt x="5482" y="4443"/>
                  </a:cubicBezTo>
                  <a:cubicBezTo>
                    <a:pt x="5734" y="4443"/>
                    <a:pt x="5923" y="4632"/>
                    <a:pt x="5923" y="4884"/>
                  </a:cubicBezTo>
                  <a:cubicBezTo>
                    <a:pt x="5923" y="5104"/>
                    <a:pt x="6112" y="5262"/>
                    <a:pt x="6301" y="5262"/>
                  </a:cubicBezTo>
                  <a:cubicBezTo>
                    <a:pt x="6522" y="5262"/>
                    <a:pt x="6742" y="5073"/>
                    <a:pt x="6742" y="4884"/>
                  </a:cubicBezTo>
                  <a:cubicBezTo>
                    <a:pt x="6742" y="4632"/>
                    <a:pt x="6427" y="4411"/>
                    <a:pt x="6080" y="4159"/>
                  </a:cubicBezTo>
                  <a:cubicBezTo>
                    <a:pt x="5639" y="3844"/>
                    <a:pt x="5104" y="3466"/>
                    <a:pt x="5104" y="2773"/>
                  </a:cubicBezTo>
                  <a:cubicBezTo>
                    <a:pt x="5104" y="2237"/>
                    <a:pt x="5450" y="1796"/>
                    <a:pt x="5923" y="1607"/>
                  </a:cubicBezTo>
                  <a:lnTo>
                    <a:pt x="5923" y="1324"/>
                  </a:lnTo>
                  <a:cubicBezTo>
                    <a:pt x="5923" y="1103"/>
                    <a:pt x="6112" y="946"/>
                    <a:pt x="6301" y="946"/>
                  </a:cubicBezTo>
                  <a:close/>
                  <a:moveTo>
                    <a:pt x="1260" y="0"/>
                  </a:moveTo>
                  <a:cubicBezTo>
                    <a:pt x="599" y="0"/>
                    <a:pt x="0" y="536"/>
                    <a:pt x="0" y="1261"/>
                  </a:cubicBezTo>
                  <a:lnTo>
                    <a:pt x="0" y="7719"/>
                  </a:lnTo>
                  <a:lnTo>
                    <a:pt x="12697" y="7719"/>
                  </a:lnTo>
                  <a:lnTo>
                    <a:pt x="12697" y="1261"/>
                  </a:lnTo>
                  <a:cubicBezTo>
                    <a:pt x="12697" y="536"/>
                    <a:pt x="12129" y="0"/>
                    <a:pt x="114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48" name="Google Shape;6371;p72">
            <a:extLst>
              <a:ext uri="{FF2B5EF4-FFF2-40B4-BE49-F238E27FC236}">
                <a16:creationId xmlns:a16="http://schemas.microsoft.com/office/drawing/2014/main" id="{080F7DBC-3BFE-FFBE-F0A5-24FD2C2F5469}"/>
              </a:ext>
            </a:extLst>
          </p:cNvPr>
          <p:cNvGrpSpPr/>
          <p:nvPr/>
        </p:nvGrpSpPr>
        <p:grpSpPr>
          <a:xfrm>
            <a:off x="2925460" y="3840641"/>
            <a:ext cx="487251" cy="480001"/>
            <a:chOff x="-60991775" y="3376900"/>
            <a:chExt cx="315850" cy="311150"/>
          </a:xfrm>
          <a:solidFill>
            <a:schemeClr val="tx1"/>
          </a:solidFill>
        </p:grpSpPr>
        <p:sp>
          <p:nvSpPr>
            <p:cNvPr id="549" name="Google Shape;6372;p72">
              <a:extLst>
                <a:ext uri="{FF2B5EF4-FFF2-40B4-BE49-F238E27FC236}">
                  <a16:creationId xmlns:a16="http://schemas.microsoft.com/office/drawing/2014/main" id="{142DD401-425B-5910-0322-25959B66452D}"/>
                </a:ext>
              </a:extLst>
            </p:cNvPr>
            <p:cNvSpPr/>
            <p:nvPr/>
          </p:nvSpPr>
          <p:spPr>
            <a:xfrm>
              <a:off x="-60991000" y="3376900"/>
              <a:ext cx="315075" cy="311150"/>
            </a:xfrm>
            <a:custGeom>
              <a:avLst/>
              <a:gdLst/>
              <a:ahLst/>
              <a:cxnLst/>
              <a:rect l="l" t="t" r="r" b="b"/>
              <a:pathLst>
                <a:path w="12603" h="12446" extrusionOk="0">
                  <a:moveTo>
                    <a:pt x="11136" y="1"/>
                  </a:moveTo>
                  <a:cubicBezTo>
                    <a:pt x="11054" y="1"/>
                    <a:pt x="10975" y="1"/>
                    <a:pt x="10902" y="1"/>
                  </a:cubicBezTo>
                  <a:cubicBezTo>
                    <a:pt x="10429" y="1"/>
                    <a:pt x="10051" y="159"/>
                    <a:pt x="9736" y="474"/>
                  </a:cubicBezTo>
                  <a:lnTo>
                    <a:pt x="3561" y="6649"/>
                  </a:lnTo>
                  <a:lnTo>
                    <a:pt x="2301" y="6428"/>
                  </a:lnTo>
                  <a:cubicBezTo>
                    <a:pt x="2278" y="6423"/>
                    <a:pt x="2253" y="6420"/>
                    <a:pt x="2229" y="6420"/>
                  </a:cubicBezTo>
                  <a:cubicBezTo>
                    <a:pt x="2119" y="6420"/>
                    <a:pt x="2000" y="6471"/>
                    <a:pt x="1923" y="6523"/>
                  </a:cubicBezTo>
                  <a:lnTo>
                    <a:pt x="158" y="8319"/>
                  </a:lnTo>
                  <a:cubicBezTo>
                    <a:pt x="32" y="8382"/>
                    <a:pt x="1" y="8539"/>
                    <a:pt x="32" y="8697"/>
                  </a:cubicBezTo>
                  <a:cubicBezTo>
                    <a:pt x="95" y="8823"/>
                    <a:pt x="190" y="8949"/>
                    <a:pt x="347" y="8980"/>
                  </a:cubicBezTo>
                  <a:lnTo>
                    <a:pt x="2994" y="9484"/>
                  </a:lnTo>
                  <a:lnTo>
                    <a:pt x="3498" y="12131"/>
                  </a:lnTo>
                  <a:cubicBezTo>
                    <a:pt x="3561" y="12288"/>
                    <a:pt x="3624" y="12414"/>
                    <a:pt x="3782" y="12446"/>
                  </a:cubicBezTo>
                  <a:lnTo>
                    <a:pt x="3908" y="12446"/>
                  </a:lnTo>
                  <a:cubicBezTo>
                    <a:pt x="4034" y="12446"/>
                    <a:pt x="4128" y="12414"/>
                    <a:pt x="4254" y="12414"/>
                  </a:cubicBezTo>
                  <a:lnTo>
                    <a:pt x="6018" y="10619"/>
                  </a:lnTo>
                  <a:cubicBezTo>
                    <a:pt x="6144" y="10556"/>
                    <a:pt x="6176" y="10398"/>
                    <a:pt x="6144" y="10272"/>
                  </a:cubicBezTo>
                  <a:lnTo>
                    <a:pt x="5924" y="9012"/>
                  </a:lnTo>
                  <a:lnTo>
                    <a:pt x="12099" y="2837"/>
                  </a:lnTo>
                  <a:cubicBezTo>
                    <a:pt x="12414" y="2522"/>
                    <a:pt x="12571" y="2081"/>
                    <a:pt x="12571" y="1671"/>
                  </a:cubicBezTo>
                  <a:cubicBezTo>
                    <a:pt x="12571" y="1199"/>
                    <a:pt x="12603" y="600"/>
                    <a:pt x="12288" y="285"/>
                  </a:cubicBezTo>
                  <a:cubicBezTo>
                    <a:pt x="12025" y="22"/>
                    <a:pt x="11544" y="1"/>
                    <a:pt x="11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0" name="Google Shape;6373;p72">
              <a:extLst>
                <a:ext uri="{FF2B5EF4-FFF2-40B4-BE49-F238E27FC236}">
                  <a16:creationId xmlns:a16="http://schemas.microsoft.com/office/drawing/2014/main" id="{797F65E7-C272-1484-0A5E-66D6BD06A54D}"/>
                </a:ext>
              </a:extLst>
            </p:cNvPr>
            <p:cNvSpPr/>
            <p:nvPr/>
          </p:nvSpPr>
          <p:spPr>
            <a:xfrm>
              <a:off x="-60991775" y="3404275"/>
              <a:ext cx="174875" cy="89250"/>
            </a:xfrm>
            <a:custGeom>
              <a:avLst/>
              <a:gdLst/>
              <a:ahLst/>
              <a:cxnLst/>
              <a:rect l="l" t="t" r="r" b="b"/>
              <a:pathLst>
                <a:path w="6995" h="3570" extrusionOk="0">
                  <a:moveTo>
                    <a:pt x="1632" y="1"/>
                  </a:moveTo>
                  <a:cubicBezTo>
                    <a:pt x="1523" y="1"/>
                    <a:pt x="1407" y="57"/>
                    <a:pt x="1355" y="135"/>
                  </a:cubicBezTo>
                  <a:lnTo>
                    <a:pt x="158" y="1301"/>
                  </a:lnTo>
                  <a:cubicBezTo>
                    <a:pt x="95" y="1395"/>
                    <a:pt x="0" y="1553"/>
                    <a:pt x="32" y="1710"/>
                  </a:cubicBezTo>
                  <a:cubicBezTo>
                    <a:pt x="126" y="1773"/>
                    <a:pt x="189" y="1899"/>
                    <a:pt x="315" y="1931"/>
                  </a:cubicBezTo>
                  <a:lnTo>
                    <a:pt x="4317" y="3569"/>
                  </a:lnTo>
                  <a:lnTo>
                    <a:pt x="6995" y="891"/>
                  </a:lnTo>
                  <a:lnTo>
                    <a:pt x="1702" y="9"/>
                  </a:lnTo>
                  <a:cubicBezTo>
                    <a:pt x="1679" y="4"/>
                    <a:pt x="1656" y="1"/>
                    <a:pt x="16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1" name="Google Shape;6374;p72">
              <a:extLst>
                <a:ext uri="{FF2B5EF4-FFF2-40B4-BE49-F238E27FC236}">
                  <a16:creationId xmlns:a16="http://schemas.microsoft.com/office/drawing/2014/main" id="{32A07795-EB91-B720-6D99-0F3A180EBA99}"/>
                </a:ext>
              </a:extLst>
            </p:cNvPr>
            <p:cNvSpPr/>
            <p:nvPr/>
          </p:nvSpPr>
          <p:spPr>
            <a:xfrm>
              <a:off x="-60795650" y="3513975"/>
              <a:ext cx="89000" cy="173300"/>
            </a:xfrm>
            <a:custGeom>
              <a:avLst/>
              <a:gdLst/>
              <a:ahLst/>
              <a:cxnLst/>
              <a:rect l="l" t="t" r="r" b="b"/>
              <a:pathLst>
                <a:path w="3560" h="6932" extrusionOk="0">
                  <a:moveTo>
                    <a:pt x="2678" y="0"/>
                  </a:moveTo>
                  <a:lnTo>
                    <a:pt x="0" y="2678"/>
                  </a:lnTo>
                  <a:lnTo>
                    <a:pt x="1607" y="6679"/>
                  </a:lnTo>
                  <a:cubicBezTo>
                    <a:pt x="1638" y="6805"/>
                    <a:pt x="1764" y="6931"/>
                    <a:pt x="1922" y="6931"/>
                  </a:cubicBezTo>
                  <a:lnTo>
                    <a:pt x="1985" y="6931"/>
                  </a:lnTo>
                  <a:cubicBezTo>
                    <a:pt x="2111" y="6931"/>
                    <a:pt x="2206" y="6900"/>
                    <a:pt x="2269" y="6805"/>
                  </a:cubicBezTo>
                  <a:lnTo>
                    <a:pt x="3466" y="5640"/>
                  </a:lnTo>
                  <a:cubicBezTo>
                    <a:pt x="3529" y="5545"/>
                    <a:pt x="3560" y="5388"/>
                    <a:pt x="3560" y="5262"/>
                  </a:cubicBezTo>
                  <a:lnTo>
                    <a:pt x="26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52" name="Google Shape;6375;p72">
            <a:extLst>
              <a:ext uri="{FF2B5EF4-FFF2-40B4-BE49-F238E27FC236}">
                <a16:creationId xmlns:a16="http://schemas.microsoft.com/office/drawing/2014/main" id="{B3763655-E67A-1202-A24F-1A9B6ACEA580}"/>
              </a:ext>
            </a:extLst>
          </p:cNvPr>
          <p:cNvGrpSpPr/>
          <p:nvPr/>
        </p:nvGrpSpPr>
        <p:grpSpPr>
          <a:xfrm>
            <a:off x="2924843" y="4441793"/>
            <a:ext cx="488485" cy="478767"/>
            <a:chOff x="-60988625" y="3740800"/>
            <a:chExt cx="316650" cy="310350"/>
          </a:xfrm>
          <a:solidFill>
            <a:schemeClr val="tx1"/>
          </a:solidFill>
        </p:grpSpPr>
        <p:sp>
          <p:nvSpPr>
            <p:cNvPr id="553" name="Google Shape;6376;p72">
              <a:extLst>
                <a:ext uri="{FF2B5EF4-FFF2-40B4-BE49-F238E27FC236}">
                  <a16:creationId xmlns:a16="http://schemas.microsoft.com/office/drawing/2014/main" id="{DEF19807-0EC2-8898-E5E7-08FBE9C316A7}"/>
                </a:ext>
              </a:extLst>
            </p:cNvPr>
            <p:cNvSpPr/>
            <p:nvPr/>
          </p:nvSpPr>
          <p:spPr>
            <a:xfrm>
              <a:off x="-60988625" y="3740800"/>
              <a:ext cx="311125" cy="310350"/>
            </a:xfrm>
            <a:custGeom>
              <a:avLst/>
              <a:gdLst/>
              <a:ahLst/>
              <a:cxnLst/>
              <a:rect l="l" t="t" r="r" b="b"/>
              <a:pathLst>
                <a:path w="12445" h="12414" extrusionOk="0">
                  <a:moveTo>
                    <a:pt x="7026" y="1670"/>
                  </a:moveTo>
                  <a:cubicBezTo>
                    <a:pt x="7278" y="1670"/>
                    <a:pt x="7467" y="1859"/>
                    <a:pt x="7467" y="2111"/>
                  </a:cubicBezTo>
                  <a:cubicBezTo>
                    <a:pt x="7467" y="2332"/>
                    <a:pt x="7278" y="2490"/>
                    <a:pt x="7026" y="2490"/>
                  </a:cubicBezTo>
                  <a:lnTo>
                    <a:pt x="2080" y="2490"/>
                  </a:lnTo>
                  <a:cubicBezTo>
                    <a:pt x="1828" y="2490"/>
                    <a:pt x="1639" y="2300"/>
                    <a:pt x="1639" y="2111"/>
                  </a:cubicBezTo>
                  <a:cubicBezTo>
                    <a:pt x="1639" y="1828"/>
                    <a:pt x="1828" y="1670"/>
                    <a:pt x="2080" y="1670"/>
                  </a:cubicBezTo>
                  <a:close/>
                  <a:moveTo>
                    <a:pt x="7026" y="4159"/>
                  </a:moveTo>
                  <a:cubicBezTo>
                    <a:pt x="7278" y="4159"/>
                    <a:pt x="7467" y="4348"/>
                    <a:pt x="7467" y="4537"/>
                  </a:cubicBezTo>
                  <a:cubicBezTo>
                    <a:pt x="7467" y="4789"/>
                    <a:pt x="7278" y="4978"/>
                    <a:pt x="7026" y="4978"/>
                  </a:cubicBezTo>
                  <a:lnTo>
                    <a:pt x="2080" y="4978"/>
                  </a:lnTo>
                  <a:cubicBezTo>
                    <a:pt x="1828" y="4978"/>
                    <a:pt x="1639" y="4789"/>
                    <a:pt x="1639" y="4537"/>
                  </a:cubicBezTo>
                  <a:cubicBezTo>
                    <a:pt x="1639" y="4317"/>
                    <a:pt x="1828" y="4159"/>
                    <a:pt x="2080" y="4159"/>
                  </a:cubicBezTo>
                  <a:close/>
                  <a:moveTo>
                    <a:pt x="7026" y="6648"/>
                  </a:moveTo>
                  <a:cubicBezTo>
                    <a:pt x="7278" y="6648"/>
                    <a:pt x="7467" y="6837"/>
                    <a:pt x="7467" y="7058"/>
                  </a:cubicBezTo>
                  <a:cubicBezTo>
                    <a:pt x="7467" y="7310"/>
                    <a:pt x="7278" y="7467"/>
                    <a:pt x="7026" y="7467"/>
                  </a:cubicBezTo>
                  <a:lnTo>
                    <a:pt x="2080" y="7467"/>
                  </a:lnTo>
                  <a:cubicBezTo>
                    <a:pt x="1828" y="7467"/>
                    <a:pt x="1639" y="7278"/>
                    <a:pt x="1639" y="7058"/>
                  </a:cubicBezTo>
                  <a:cubicBezTo>
                    <a:pt x="1639" y="6806"/>
                    <a:pt x="1828" y="6648"/>
                    <a:pt x="2080" y="6648"/>
                  </a:cubicBezTo>
                  <a:close/>
                  <a:moveTo>
                    <a:pt x="7026" y="9106"/>
                  </a:moveTo>
                  <a:cubicBezTo>
                    <a:pt x="7278" y="9106"/>
                    <a:pt x="7467" y="9295"/>
                    <a:pt x="7467" y="9515"/>
                  </a:cubicBezTo>
                  <a:cubicBezTo>
                    <a:pt x="7467" y="9736"/>
                    <a:pt x="7278" y="9893"/>
                    <a:pt x="7026" y="9893"/>
                  </a:cubicBezTo>
                  <a:lnTo>
                    <a:pt x="2080" y="9893"/>
                  </a:lnTo>
                  <a:cubicBezTo>
                    <a:pt x="1828" y="9893"/>
                    <a:pt x="1639" y="9704"/>
                    <a:pt x="1639" y="9515"/>
                  </a:cubicBezTo>
                  <a:cubicBezTo>
                    <a:pt x="1639" y="9263"/>
                    <a:pt x="1828" y="9106"/>
                    <a:pt x="2080" y="9106"/>
                  </a:cubicBezTo>
                  <a:close/>
                  <a:moveTo>
                    <a:pt x="11500" y="10775"/>
                  </a:moveTo>
                  <a:cubicBezTo>
                    <a:pt x="11342" y="11248"/>
                    <a:pt x="10870" y="11594"/>
                    <a:pt x="10303" y="11594"/>
                  </a:cubicBezTo>
                  <a:cubicBezTo>
                    <a:pt x="9767" y="11594"/>
                    <a:pt x="9326" y="11248"/>
                    <a:pt x="9137" y="10775"/>
                  </a:cubicBezTo>
                  <a:close/>
                  <a:moveTo>
                    <a:pt x="1261" y="1"/>
                  </a:moveTo>
                  <a:cubicBezTo>
                    <a:pt x="568" y="1"/>
                    <a:pt x="32" y="568"/>
                    <a:pt x="32" y="1229"/>
                  </a:cubicBezTo>
                  <a:lnTo>
                    <a:pt x="32" y="10334"/>
                  </a:lnTo>
                  <a:cubicBezTo>
                    <a:pt x="0" y="11468"/>
                    <a:pt x="946" y="12414"/>
                    <a:pt x="2080" y="12414"/>
                  </a:cubicBezTo>
                  <a:lnTo>
                    <a:pt x="10334" y="12414"/>
                  </a:lnTo>
                  <a:cubicBezTo>
                    <a:pt x="11500" y="12414"/>
                    <a:pt x="12445" y="11468"/>
                    <a:pt x="12445" y="10334"/>
                  </a:cubicBezTo>
                  <a:cubicBezTo>
                    <a:pt x="12445" y="10082"/>
                    <a:pt x="12224" y="9893"/>
                    <a:pt x="12004" y="9893"/>
                  </a:cubicBezTo>
                  <a:lnTo>
                    <a:pt x="9074" y="9893"/>
                  </a:lnTo>
                  <a:lnTo>
                    <a:pt x="9074" y="1229"/>
                  </a:lnTo>
                  <a:cubicBezTo>
                    <a:pt x="9074" y="568"/>
                    <a:pt x="8538" y="1"/>
                    <a:pt x="78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4" name="Google Shape;6377;p72">
              <a:extLst>
                <a:ext uri="{FF2B5EF4-FFF2-40B4-BE49-F238E27FC236}">
                  <a16:creationId xmlns:a16="http://schemas.microsoft.com/office/drawing/2014/main" id="{2BA61E43-3A5A-7922-2C82-9D900AAD2DF9}"/>
                </a:ext>
              </a:extLst>
            </p:cNvPr>
            <p:cNvSpPr/>
            <p:nvPr/>
          </p:nvSpPr>
          <p:spPr>
            <a:xfrm>
              <a:off x="-60742100" y="3920375"/>
              <a:ext cx="68550" cy="55175"/>
            </a:xfrm>
            <a:custGeom>
              <a:avLst/>
              <a:gdLst/>
              <a:ahLst/>
              <a:cxnLst/>
              <a:rect l="l" t="t" r="r" b="b"/>
              <a:pathLst>
                <a:path w="2742" h="2207" extrusionOk="0">
                  <a:moveTo>
                    <a:pt x="0" y="1"/>
                  </a:moveTo>
                  <a:lnTo>
                    <a:pt x="0" y="32"/>
                  </a:lnTo>
                  <a:lnTo>
                    <a:pt x="1009" y="1986"/>
                  </a:lnTo>
                  <a:cubicBezTo>
                    <a:pt x="1103" y="2080"/>
                    <a:pt x="1261" y="2206"/>
                    <a:pt x="1418" y="2206"/>
                  </a:cubicBezTo>
                  <a:cubicBezTo>
                    <a:pt x="1576" y="2206"/>
                    <a:pt x="1733" y="2143"/>
                    <a:pt x="1796" y="1986"/>
                  </a:cubicBezTo>
                  <a:lnTo>
                    <a:pt x="2741" y="32"/>
                  </a:lnTo>
                  <a:lnTo>
                    <a:pt x="274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5" name="Google Shape;6378;p72">
              <a:extLst>
                <a:ext uri="{FF2B5EF4-FFF2-40B4-BE49-F238E27FC236}">
                  <a16:creationId xmlns:a16="http://schemas.microsoft.com/office/drawing/2014/main" id="{1B2CD1DB-3219-EDEE-8BAA-7883C8DEC776}"/>
                </a:ext>
              </a:extLst>
            </p:cNvPr>
            <p:cNvSpPr/>
            <p:nvPr/>
          </p:nvSpPr>
          <p:spPr>
            <a:xfrm>
              <a:off x="-60740525" y="3741600"/>
              <a:ext cx="68550" cy="158325"/>
            </a:xfrm>
            <a:custGeom>
              <a:avLst/>
              <a:gdLst/>
              <a:ahLst/>
              <a:cxnLst/>
              <a:rect l="l" t="t" r="r" b="b"/>
              <a:pathLst>
                <a:path w="2742" h="6333" extrusionOk="0">
                  <a:moveTo>
                    <a:pt x="1796" y="819"/>
                  </a:moveTo>
                  <a:cubicBezTo>
                    <a:pt x="1891" y="819"/>
                    <a:pt x="1922" y="882"/>
                    <a:pt x="1922" y="945"/>
                  </a:cubicBezTo>
                  <a:lnTo>
                    <a:pt x="1922" y="1638"/>
                  </a:lnTo>
                  <a:lnTo>
                    <a:pt x="820" y="1638"/>
                  </a:lnTo>
                  <a:lnTo>
                    <a:pt x="820" y="945"/>
                  </a:lnTo>
                  <a:cubicBezTo>
                    <a:pt x="820" y="851"/>
                    <a:pt x="883" y="819"/>
                    <a:pt x="977" y="819"/>
                  </a:cubicBezTo>
                  <a:close/>
                  <a:moveTo>
                    <a:pt x="977" y="0"/>
                  </a:moveTo>
                  <a:cubicBezTo>
                    <a:pt x="410" y="0"/>
                    <a:pt x="1" y="410"/>
                    <a:pt x="1" y="945"/>
                  </a:cubicBezTo>
                  <a:lnTo>
                    <a:pt x="1" y="6333"/>
                  </a:lnTo>
                  <a:lnTo>
                    <a:pt x="2741" y="6333"/>
                  </a:lnTo>
                  <a:lnTo>
                    <a:pt x="2741" y="945"/>
                  </a:lnTo>
                  <a:cubicBezTo>
                    <a:pt x="2741" y="410"/>
                    <a:pt x="2300" y="0"/>
                    <a:pt x="17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56" name="Google Shape;6379;p72">
            <a:extLst>
              <a:ext uri="{FF2B5EF4-FFF2-40B4-BE49-F238E27FC236}">
                <a16:creationId xmlns:a16="http://schemas.microsoft.com/office/drawing/2014/main" id="{17688D2A-ADDE-F426-B58D-BDD3D0B29A6D}"/>
              </a:ext>
            </a:extLst>
          </p:cNvPr>
          <p:cNvGrpSpPr/>
          <p:nvPr/>
        </p:nvGrpSpPr>
        <p:grpSpPr>
          <a:xfrm>
            <a:off x="2924843" y="5049061"/>
            <a:ext cx="488485" cy="486943"/>
            <a:chOff x="-60987850" y="4100950"/>
            <a:chExt cx="316650" cy="315650"/>
          </a:xfrm>
          <a:solidFill>
            <a:schemeClr val="tx1"/>
          </a:solidFill>
        </p:grpSpPr>
        <p:sp>
          <p:nvSpPr>
            <p:cNvPr id="557" name="Google Shape;6380;p72">
              <a:extLst>
                <a:ext uri="{FF2B5EF4-FFF2-40B4-BE49-F238E27FC236}">
                  <a16:creationId xmlns:a16="http://schemas.microsoft.com/office/drawing/2014/main" id="{D85E59D6-23D9-6F65-CFF6-1EC8268AD9CE}"/>
                </a:ext>
              </a:extLst>
            </p:cNvPr>
            <p:cNvSpPr/>
            <p:nvPr/>
          </p:nvSpPr>
          <p:spPr>
            <a:xfrm>
              <a:off x="-60987850" y="4355925"/>
              <a:ext cx="315875" cy="60675"/>
            </a:xfrm>
            <a:custGeom>
              <a:avLst/>
              <a:gdLst/>
              <a:ahLst/>
              <a:cxnLst/>
              <a:rect l="l" t="t" r="r" b="b"/>
              <a:pathLst>
                <a:path w="12635" h="2427" extrusionOk="0">
                  <a:moveTo>
                    <a:pt x="1230" y="1"/>
                  </a:moveTo>
                  <a:cubicBezTo>
                    <a:pt x="537" y="1"/>
                    <a:pt x="1" y="536"/>
                    <a:pt x="1" y="1198"/>
                  </a:cubicBezTo>
                  <a:lnTo>
                    <a:pt x="1" y="2049"/>
                  </a:lnTo>
                  <a:cubicBezTo>
                    <a:pt x="1" y="2269"/>
                    <a:pt x="190" y="2427"/>
                    <a:pt x="379" y="2427"/>
                  </a:cubicBezTo>
                  <a:lnTo>
                    <a:pt x="12256" y="2427"/>
                  </a:lnTo>
                  <a:cubicBezTo>
                    <a:pt x="12477" y="2427"/>
                    <a:pt x="12634" y="2238"/>
                    <a:pt x="12634" y="2049"/>
                  </a:cubicBezTo>
                  <a:lnTo>
                    <a:pt x="12634" y="1198"/>
                  </a:lnTo>
                  <a:cubicBezTo>
                    <a:pt x="12634" y="536"/>
                    <a:pt x="12099" y="1"/>
                    <a:pt x="1140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8" name="Google Shape;6381;p72">
              <a:extLst>
                <a:ext uri="{FF2B5EF4-FFF2-40B4-BE49-F238E27FC236}">
                  <a16:creationId xmlns:a16="http://schemas.microsoft.com/office/drawing/2014/main" id="{E8CD122A-CD82-010A-9E41-2C187F6558A1}"/>
                </a:ext>
              </a:extLst>
            </p:cNvPr>
            <p:cNvSpPr/>
            <p:nvPr/>
          </p:nvSpPr>
          <p:spPr>
            <a:xfrm>
              <a:off x="-60987050" y="4100950"/>
              <a:ext cx="315850" cy="123475"/>
            </a:xfrm>
            <a:custGeom>
              <a:avLst/>
              <a:gdLst/>
              <a:ahLst/>
              <a:cxnLst/>
              <a:rect l="l" t="t" r="r" b="b"/>
              <a:pathLst>
                <a:path w="12634" h="4939" extrusionOk="0">
                  <a:moveTo>
                    <a:pt x="6270" y="2355"/>
                  </a:moveTo>
                  <a:cubicBezTo>
                    <a:pt x="6490" y="2355"/>
                    <a:pt x="6711" y="2544"/>
                    <a:pt x="6711" y="2796"/>
                  </a:cubicBezTo>
                  <a:cubicBezTo>
                    <a:pt x="6711" y="2985"/>
                    <a:pt x="6490" y="3174"/>
                    <a:pt x="6270" y="3174"/>
                  </a:cubicBezTo>
                  <a:cubicBezTo>
                    <a:pt x="6018" y="3174"/>
                    <a:pt x="5860" y="2985"/>
                    <a:pt x="5860" y="2796"/>
                  </a:cubicBezTo>
                  <a:cubicBezTo>
                    <a:pt x="5860" y="2544"/>
                    <a:pt x="6081" y="2355"/>
                    <a:pt x="6270" y="2355"/>
                  </a:cubicBezTo>
                  <a:close/>
                  <a:moveTo>
                    <a:pt x="6290" y="0"/>
                  </a:moveTo>
                  <a:cubicBezTo>
                    <a:pt x="6238" y="0"/>
                    <a:pt x="6191" y="8"/>
                    <a:pt x="6144" y="24"/>
                  </a:cubicBezTo>
                  <a:lnTo>
                    <a:pt x="252" y="2513"/>
                  </a:lnTo>
                  <a:cubicBezTo>
                    <a:pt x="95" y="2576"/>
                    <a:pt x="0" y="2702"/>
                    <a:pt x="0" y="2891"/>
                  </a:cubicBezTo>
                  <a:lnTo>
                    <a:pt x="0" y="4561"/>
                  </a:lnTo>
                  <a:cubicBezTo>
                    <a:pt x="0" y="4781"/>
                    <a:pt x="189" y="4939"/>
                    <a:pt x="410" y="4939"/>
                  </a:cubicBezTo>
                  <a:lnTo>
                    <a:pt x="12256" y="4939"/>
                  </a:lnTo>
                  <a:cubicBezTo>
                    <a:pt x="12476" y="4939"/>
                    <a:pt x="12634" y="4750"/>
                    <a:pt x="12634" y="4561"/>
                  </a:cubicBezTo>
                  <a:lnTo>
                    <a:pt x="12634" y="2891"/>
                  </a:lnTo>
                  <a:cubicBezTo>
                    <a:pt x="12602" y="2702"/>
                    <a:pt x="12539" y="2544"/>
                    <a:pt x="12382" y="2513"/>
                  </a:cubicBezTo>
                  <a:lnTo>
                    <a:pt x="6459" y="24"/>
                  </a:lnTo>
                  <a:cubicBezTo>
                    <a:pt x="6396" y="8"/>
                    <a:pt x="6341" y="0"/>
                    <a:pt x="629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9" name="Google Shape;6382;p72">
              <a:extLst>
                <a:ext uri="{FF2B5EF4-FFF2-40B4-BE49-F238E27FC236}">
                  <a16:creationId xmlns:a16="http://schemas.microsoft.com/office/drawing/2014/main" id="{40C44743-044C-7D71-969C-83EFFD0D18FE}"/>
                </a:ext>
              </a:extLst>
            </p:cNvPr>
            <p:cNvSpPr/>
            <p:nvPr/>
          </p:nvSpPr>
          <p:spPr>
            <a:xfrm>
              <a:off x="-60757075" y="4245675"/>
              <a:ext cx="61475" cy="89025"/>
            </a:xfrm>
            <a:custGeom>
              <a:avLst/>
              <a:gdLst/>
              <a:ahLst/>
              <a:cxnLst/>
              <a:rect l="l" t="t" r="r" b="b"/>
              <a:pathLst>
                <a:path w="2459" h="3561" extrusionOk="0">
                  <a:moveTo>
                    <a:pt x="1" y="0"/>
                  </a:moveTo>
                  <a:lnTo>
                    <a:pt x="1" y="3560"/>
                  </a:lnTo>
                  <a:lnTo>
                    <a:pt x="2458" y="3560"/>
                  </a:lnTo>
                  <a:lnTo>
                    <a:pt x="245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0" name="Google Shape;6383;p72">
              <a:extLst>
                <a:ext uri="{FF2B5EF4-FFF2-40B4-BE49-F238E27FC236}">
                  <a16:creationId xmlns:a16="http://schemas.microsoft.com/office/drawing/2014/main" id="{A5916611-8A49-442D-03F6-6FFDD9588EB9}"/>
                </a:ext>
              </a:extLst>
            </p:cNvPr>
            <p:cNvSpPr/>
            <p:nvPr/>
          </p:nvSpPr>
          <p:spPr>
            <a:xfrm>
              <a:off x="-60861025" y="4245675"/>
              <a:ext cx="62225" cy="89025"/>
            </a:xfrm>
            <a:custGeom>
              <a:avLst/>
              <a:gdLst/>
              <a:ahLst/>
              <a:cxnLst/>
              <a:rect l="l" t="t" r="r" b="b"/>
              <a:pathLst>
                <a:path w="2489" h="3561" extrusionOk="0">
                  <a:moveTo>
                    <a:pt x="0" y="0"/>
                  </a:moveTo>
                  <a:lnTo>
                    <a:pt x="0" y="3560"/>
                  </a:lnTo>
                  <a:lnTo>
                    <a:pt x="2489" y="3560"/>
                  </a:lnTo>
                  <a:lnTo>
                    <a:pt x="24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1" name="Google Shape;6384;p72">
              <a:extLst>
                <a:ext uri="{FF2B5EF4-FFF2-40B4-BE49-F238E27FC236}">
                  <a16:creationId xmlns:a16="http://schemas.microsoft.com/office/drawing/2014/main" id="{6A0692C7-D796-CF62-CFF8-E4C3D805BC73}"/>
                </a:ext>
              </a:extLst>
            </p:cNvPr>
            <p:cNvSpPr/>
            <p:nvPr/>
          </p:nvSpPr>
          <p:spPr>
            <a:xfrm>
              <a:off x="-60964200" y="4245675"/>
              <a:ext cx="62225" cy="89025"/>
            </a:xfrm>
            <a:custGeom>
              <a:avLst/>
              <a:gdLst/>
              <a:ahLst/>
              <a:cxnLst/>
              <a:rect l="l" t="t" r="r" b="b"/>
              <a:pathLst>
                <a:path w="2489" h="3561" extrusionOk="0">
                  <a:moveTo>
                    <a:pt x="0" y="0"/>
                  </a:moveTo>
                  <a:lnTo>
                    <a:pt x="0" y="3560"/>
                  </a:lnTo>
                  <a:lnTo>
                    <a:pt x="2489" y="3560"/>
                  </a:lnTo>
                  <a:lnTo>
                    <a:pt x="24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62" name="Google Shape;6385;p72">
            <a:extLst>
              <a:ext uri="{FF2B5EF4-FFF2-40B4-BE49-F238E27FC236}">
                <a16:creationId xmlns:a16="http://schemas.microsoft.com/office/drawing/2014/main" id="{B5AD88C9-E4E3-A9DD-F111-6E12C900BFCC}"/>
              </a:ext>
            </a:extLst>
          </p:cNvPr>
          <p:cNvGrpSpPr/>
          <p:nvPr/>
        </p:nvGrpSpPr>
        <p:grpSpPr>
          <a:xfrm>
            <a:off x="5284556" y="4443008"/>
            <a:ext cx="492111" cy="476337"/>
            <a:chOff x="-59447250" y="3706150"/>
            <a:chExt cx="319000" cy="308775"/>
          </a:xfrm>
          <a:solidFill>
            <a:schemeClr val="tx1"/>
          </a:solidFill>
        </p:grpSpPr>
        <p:sp>
          <p:nvSpPr>
            <p:cNvPr id="563" name="Google Shape;6386;p72">
              <a:extLst>
                <a:ext uri="{FF2B5EF4-FFF2-40B4-BE49-F238E27FC236}">
                  <a16:creationId xmlns:a16="http://schemas.microsoft.com/office/drawing/2014/main" id="{F62406B7-8626-8F99-4880-505A58AAF353}"/>
                </a:ext>
              </a:extLst>
            </p:cNvPr>
            <p:cNvSpPr/>
            <p:nvPr/>
          </p:nvSpPr>
          <p:spPr>
            <a:xfrm>
              <a:off x="-59381875" y="3922750"/>
              <a:ext cx="79575" cy="29950"/>
            </a:xfrm>
            <a:custGeom>
              <a:avLst/>
              <a:gdLst/>
              <a:ahLst/>
              <a:cxnLst/>
              <a:rect l="l" t="t" r="r" b="b"/>
              <a:pathLst>
                <a:path w="3183" h="1198" extrusionOk="0">
                  <a:moveTo>
                    <a:pt x="1607" y="0"/>
                  </a:moveTo>
                  <a:cubicBezTo>
                    <a:pt x="820" y="0"/>
                    <a:pt x="190" y="504"/>
                    <a:pt x="1" y="1197"/>
                  </a:cubicBezTo>
                  <a:lnTo>
                    <a:pt x="3183" y="1197"/>
                  </a:lnTo>
                  <a:cubicBezTo>
                    <a:pt x="3025" y="536"/>
                    <a:pt x="2363" y="0"/>
                    <a:pt x="160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4" name="Google Shape;6387;p72">
              <a:extLst>
                <a:ext uri="{FF2B5EF4-FFF2-40B4-BE49-F238E27FC236}">
                  <a16:creationId xmlns:a16="http://schemas.microsoft.com/office/drawing/2014/main" id="{A3B874AD-4C82-C62D-A8FF-5E998134F299}"/>
                </a:ext>
              </a:extLst>
            </p:cNvPr>
            <p:cNvSpPr/>
            <p:nvPr/>
          </p:nvSpPr>
          <p:spPr>
            <a:xfrm>
              <a:off x="-59364550" y="3861525"/>
              <a:ext cx="43350" cy="40900"/>
            </a:xfrm>
            <a:custGeom>
              <a:avLst/>
              <a:gdLst/>
              <a:ahLst/>
              <a:cxnLst/>
              <a:rect l="l" t="t" r="r" b="b"/>
              <a:pathLst>
                <a:path w="1734" h="1636" extrusionOk="0">
                  <a:moveTo>
                    <a:pt x="858" y="0"/>
                  </a:moveTo>
                  <a:cubicBezTo>
                    <a:pt x="784" y="0"/>
                    <a:pt x="707" y="8"/>
                    <a:pt x="631" y="23"/>
                  </a:cubicBezTo>
                  <a:cubicBezTo>
                    <a:pt x="347" y="118"/>
                    <a:pt x="127" y="307"/>
                    <a:pt x="95" y="590"/>
                  </a:cubicBezTo>
                  <a:cubicBezTo>
                    <a:pt x="1" y="906"/>
                    <a:pt x="95" y="1189"/>
                    <a:pt x="284" y="1410"/>
                  </a:cubicBezTo>
                  <a:cubicBezTo>
                    <a:pt x="446" y="1548"/>
                    <a:pt x="658" y="1636"/>
                    <a:pt x="871" y="1636"/>
                  </a:cubicBezTo>
                  <a:cubicBezTo>
                    <a:pt x="949" y="1636"/>
                    <a:pt x="1027" y="1624"/>
                    <a:pt x="1103" y="1599"/>
                  </a:cubicBezTo>
                  <a:cubicBezTo>
                    <a:pt x="1387" y="1536"/>
                    <a:pt x="1607" y="1347"/>
                    <a:pt x="1670" y="1063"/>
                  </a:cubicBezTo>
                  <a:cubicBezTo>
                    <a:pt x="1733" y="748"/>
                    <a:pt x="1670" y="464"/>
                    <a:pt x="1450" y="244"/>
                  </a:cubicBezTo>
                  <a:cubicBezTo>
                    <a:pt x="1307" y="77"/>
                    <a:pt x="1091" y="0"/>
                    <a:pt x="8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5" name="Google Shape;6388;p72">
              <a:extLst>
                <a:ext uri="{FF2B5EF4-FFF2-40B4-BE49-F238E27FC236}">
                  <a16:creationId xmlns:a16="http://schemas.microsoft.com/office/drawing/2014/main" id="{82993855-6D1D-7B05-D4F7-7BDDDF74DCBA}"/>
                </a:ext>
              </a:extLst>
            </p:cNvPr>
            <p:cNvSpPr/>
            <p:nvPr/>
          </p:nvSpPr>
          <p:spPr>
            <a:xfrm>
              <a:off x="-59447250" y="3706150"/>
              <a:ext cx="319000" cy="308775"/>
            </a:xfrm>
            <a:custGeom>
              <a:avLst/>
              <a:gdLst/>
              <a:ahLst/>
              <a:cxnLst/>
              <a:rect l="l" t="t" r="r" b="b"/>
              <a:pathLst>
                <a:path w="12760" h="12351" extrusionOk="0">
                  <a:moveTo>
                    <a:pt x="6428" y="820"/>
                  </a:moveTo>
                  <a:cubicBezTo>
                    <a:pt x="6900" y="820"/>
                    <a:pt x="7247" y="1166"/>
                    <a:pt x="7247" y="1639"/>
                  </a:cubicBezTo>
                  <a:lnTo>
                    <a:pt x="7247" y="4128"/>
                  </a:lnTo>
                  <a:lnTo>
                    <a:pt x="5609" y="4128"/>
                  </a:lnTo>
                  <a:lnTo>
                    <a:pt x="5609" y="1639"/>
                  </a:lnTo>
                  <a:cubicBezTo>
                    <a:pt x="5609" y="1166"/>
                    <a:pt x="5955" y="820"/>
                    <a:pt x="6428" y="820"/>
                  </a:cubicBezTo>
                  <a:close/>
                  <a:moveTo>
                    <a:pt x="10681" y="6616"/>
                  </a:moveTo>
                  <a:cubicBezTo>
                    <a:pt x="10901" y="6616"/>
                    <a:pt x="11059" y="6805"/>
                    <a:pt x="11059" y="6994"/>
                  </a:cubicBezTo>
                  <a:cubicBezTo>
                    <a:pt x="11122" y="7247"/>
                    <a:pt x="10901" y="7436"/>
                    <a:pt x="10681" y="7436"/>
                  </a:cubicBezTo>
                  <a:lnTo>
                    <a:pt x="8192" y="7436"/>
                  </a:lnTo>
                  <a:cubicBezTo>
                    <a:pt x="7971" y="7436"/>
                    <a:pt x="7751" y="7247"/>
                    <a:pt x="7751" y="6994"/>
                  </a:cubicBezTo>
                  <a:cubicBezTo>
                    <a:pt x="7751" y="6742"/>
                    <a:pt x="7971" y="6616"/>
                    <a:pt x="8192" y="6616"/>
                  </a:cubicBezTo>
                  <a:close/>
                  <a:moveTo>
                    <a:pt x="10681" y="8255"/>
                  </a:moveTo>
                  <a:cubicBezTo>
                    <a:pt x="10901" y="8255"/>
                    <a:pt x="11059" y="8444"/>
                    <a:pt x="11059" y="8696"/>
                  </a:cubicBezTo>
                  <a:cubicBezTo>
                    <a:pt x="11122" y="8885"/>
                    <a:pt x="10901" y="9074"/>
                    <a:pt x="10681" y="9074"/>
                  </a:cubicBezTo>
                  <a:lnTo>
                    <a:pt x="8192" y="9074"/>
                  </a:lnTo>
                  <a:cubicBezTo>
                    <a:pt x="7971" y="9074"/>
                    <a:pt x="7751" y="8885"/>
                    <a:pt x="7751" y="8696"/>
                  </a:cubicBezTo>
                  <a:cubicBezTo>
                    <a:pt x="7751" y="8444"/>
                    <a:pt x="7971" y="8255"/>
                    <a:pt x="8192" y="8255"/>
                  </a:cubicBezTo>
                  <a:close/>
                  <a:moveTo>
                    <a:pt x="4233" y="5360"/>
                  </a:moveTo>
                  <a:cubicBezTo>
                    <a:pt x="4671" y="5360"/>
                    <a:pt x="5082" y="5531"/>
                    <a:pt x="5388" y="5860"/>
                  </a:cubicBezTo>
                  <a:cubicBezTo>
                    <a:pt x="5829" y="6301"/>
                    <a:pt x="5987" y="6868"/>
                    <a:pt x="5829" y="7467"/>
                  </a:cubicBezTo>
                  <a:cubicBezTo>
                    <a:pt x="5766" y="7751"/>
                    <a:pt x="5640" y="7971"/>
                    <a:pt x="5451" y="8192"/>
                  </a:cubicBezTo>
                  <a:cubicBezTo>
                    <a:pt x="6176" y="8601"/>
                    <a:pt x="6711" y="9389"/>
                    <a:pt x="6711" y="10334"/>
                  </a:cubicBezTo>
                  <a:cubicBezTo>
                    <a:pt x="6711" y="10555"/>
                    <a:pt x="6491" y="10744"/>
                    <a:pt x="6270" y="10744"/>
                  </a:cubicBezTo>
                  <a:lnTo>
                    <a:pt x="2143" y="10744"/>
                  </a:lnTo>
                  <a:cubicBezTo>
                    <a:pt x="1891" y="10744"/>
                    <a:pt x="1733" y="10555"/>
                    <a:pt x="1733" y="10303"/>
                  </a:cubicBezTo>
                  <a:cubicBezTo>
                    <a:pt x="1733" y="9357"/>
                    <a:pt x="2238" y="8570"/>
                    <a:pt x="3025" y="8129"/>
                  </a:cubicBezTo>
                  <a:cubicBezTo>
                    <a:pt x="2647" y="7688"/>
                    <a:pt x="2490" y="7121"/>
                    <a:pt x="2647" y="6553"/>
                  </a:cubicBezTo>
                  <a:cubicBezTo>
                    <a:pt x="2805" y="6018"/>
                    <a:pt x="3246" y="5577"/>
                    <a:pt x="3781" y="5419"/>
                  </a:cubicBezTo>
                  <a:cubicBezTo>
                    <a:pt x="3933" y="5379"/>
                    <a:pt x="4084" y="5360"/>
                    <a:pt x="4233" y="5360"/>
                  </a:cubicBezTo>
                  <a:close/>
                  <a:moveTo>
                    <a:pt x="10681" y="9893"/>
                  </a:moveTo>
                  <a:cubicBezTo>
                    <a:pt x="10901" y="9893"/>
                    <a:pt x="11059" y="10113"/>
                    <a:pt x="11059" y="10303"/>
                  </a:cubicBezTo>
                  <a:cubicBezTo>
                    <a:pt x="11122" y="10555"/>
                    <a:pt x="10901" y="10744"/>
                    <a:pt x="10681" y="10744"/>
                  </a:cubicBezTo>
                  <a:lnTo>
                    <a:pt x="8192" y="10744"/>
                  </a:lnTo>
                  <a:cubicBezTo>
                    <a:pt x="7971" y="10744"/>
                    <a:pt x="7751" y="10555"/>
                    <a:pt x="7751" y="10303"/>
                  </a:cubicBezTo>
                  <a:cubicBezTo>
                    <a:pt x="7751" y="10050"/>
                    <a:pt x="7971" y="9893"/>
                    <a:pt x="8192" y="9893"/>
                  </a:cubicBezTo>
                  <a:close/>
                  <a:moveTo>
                    <a:pt x="6396" y="0"/>
                  </a:moveTo>
                  <a:cubicBezTo>
                    <a:pt x="5483" y="0"/>
                    <a:pt x="4726" y="725"/>
                    <a:pt x="4726" y="1639"/>
                  </a:cubicBezTo>
                  <a:lnTo>
                    <a:pt x="4726" y="2458"/>
                  </a:lnTo>
                  <a:lnTo>
                    <a:pt x="1261" y="2458"/>
                  </a:lnTo>
                  <a:cubicBezTo>
                    <a:pt x="599" y="2458"/>
                    <a:pt x="1" y="3025"/>
                    <a:pt x="1" y="3686"/>
                  </a:cubicBezTo>
                  <a:lnTo>
                    <a:pt x="1" y="11122"/>
                  </a:lnTo>
                  <a:cubicBezTo>
                    <a:pt x="1" y="11815"/>
                    <a:pt x="568" y="12350"/>
                    <a:pt x="1261" y="12350"/>
                  </a:cubicBezTo>
                  <a:lnTo>
                    <a:pt x="11468" y="12350"/>
                  </a:lnTo>
                  <a:cubicBezTo>
                    <a:pt x="12130" y="12350"/>
                    <a:pt x="12697" y="11815"/>
                    <a:pt x="12697" y="11122"/>
                  </a:cubicBezTo>
                  <a:lnTo>
                    <a:pt x="12697" y="3686"/>
                  </a:lnTo>
                  <a:cubicBezTo>
                    <a:pt x="12760" y="3025"/>
                    <a:pt x="12162" y="2458"/>
                    <a:pt x="11500" y="2458"/>
                  </a:cubicBezTo>
                  <a:lnTo>
                    <a:pt x="8034" y="2458"/>
                  </a:lnTo>
                  <a:lnTo>
                    <a:pt x="8034" y="1639"/>
                  </a:lnTo>
                  <a:cubicBezTo>
                    <a:pt x="8034" y="725"/>
                    <a:pt x="7278" y="0"/>
                    <a:pt x="63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6" name="Google Shape;6389;p72">
              <a:extLst>
                <a:ext uri="{FF2B5EF4-FFF2-40B4-BE49-F238E27FC236}">
                  <a16:creationId xmlns:a16="http://schemas.microsoft.com/office/drawing/2014/main" id="{B762B363-BA0F-99DB-7EC3-C1A3150487E3}"/>
                </a:ext>
              </a:extLst>
            </p:cNvPr>
            <p:cNvSpPr/>
            <p:nvPr/>
          </p:nvSpPr>
          <p:spPr>
            <a:xfrm>
              <a:off x="-59293650" y="3740025"/>
              <a:ext cx="14175" cy="14200"/>
            </a:xfrm>
            <a:custGeom>
              <a:avLst/>
              <a:gdLst/>
              <a:ahLst/>
              <a:cxnLst/>
              <a:rect l="l" t="t" r="r" b="b"/>
              <a:pathLst>
                <a:path w="567" h="568" extrusionOk="0">
                  <a:moveTo>
                    <a:pt x="284" y="0"/>
                  </a:moveTo>
                  <a:cubicBezTo>
                    <a:pt x="126" y="0"/>
                    <a:pt x="0" y="126"/>
                    <a:pt x="0" y="284"/>
                  </a:cubicBezTo>
                  <a:cubicBezTo>
                    <a:pt x="0" y="441"/>
                    <a:pt x="126" y="567"/>
                    <a:pt x="284" y="567"/>
                  </a:cubicBezTo>
                  <a:cubicBezTo>
                    <a:pt x="441" y="567"/>
                    <a:pt x="567" y="441"/>
                    <a:pt x="567" y="284"/>
                  </a:cubicBezTo>
                  <a:cubicBezTo>
                    <a:pt x="567" y="126"/>
                    <a:pt x="441" y="0"/>
                    <a:pt x="2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67" name="Google Shape;6390;p72">
            <a:extLst>
              <a:ext uri="{FF2B5EF4-FFF2-40B4-BE49-F238E27FC236}">
                <a16:creationId xmlns:a16="http://schemas.microsoft.com/office/drawing/2014/main" id="{F54BEA62-D255-9B1A-E1C8-E159791F3F66}"/>
              </a:ext>
            </a:extLst>
          </p:cNvPr>
          <p:cNvGrpSpPr/>
          <p:nvPr/>
        </p:nvGrpSpPr>
        <p:grpSpPr>
          <a:xfrm>
            <a:off x="2336192" y="2033105"/>
            <a:ext cx="490915" cy="485632"/>
            <a:chOff x="-64406125" y="3362225"/>
            <a:chExt cx="318225" cy="314800"/>
          </a:xfrm>
          <a:solidFill>
            <a:schemeClr val="tx1"/>
          </a:solidFill>
        </p:grpSpPr>
        <p:sp>
          <p:nvSpPr>
            <p:cNvPr id="568" name="Google Shape;6391;p72">
              <a:extLst>
                <a:ext uri="{FF2B5EF4-FFF2-40B4-BE49-F238E27FC236}">
                  <a16:creationId xmlns:a16="http://schemas.microsoft.com/office/drawing/2014/main" id="{DA205396-7608-BC43-505A-84BA80D78B56}"/>
                </a:ext>
              </a:extLst>
            </p:cNvPr>
            <p:cNvSpPr/>
            <p:nvPr/>
          </p:nvSpPr>
          <p:spPr>
            <a:xfrm>
              <a:off x="-64332100" y="3362225"/>
              <a:ext cx="170150" cy="199025"/>
            </a:xfrm>
            <a:custGeom>
              <a:avLst/>
              <a:gdLst/>
              <a:ahLst/>
              <a:cxnLst/>
              <a:rect l="l" t="t" r="r" b="b"/>
              <a:pathLst>
                <a:path w="6806" h="7961" extrusionOk="0">
                  <a:moveTo>
                    <a:pt x="4506" y="3266"/>
                  </a:moveTo>
                  <a:cubicBezTo>
                    <a:pt x="4569" y="3266"/>
                    <a:pt x="4601" y="3298"/>
                    <a:pt x="4632" y="3298"/>
                  </a:cubicBezTo>
                  <a:lnTo>
                    <a:pt x="5577" y="4621"/>
                  </a:lnTo>
                  <a:cubicBezTo>
                    <a:pt x="5420" y="5881"/>
                    <a:pt x="4664" y="7110"/>
                    <a:pt x="3403" y="7110"/>
                  </a:cubicBezTo>
                  <a:cubicBezTo>
                    <a:pt x="2206" y="7110"/>
                    <a:pt x="1419" y="5944"/>
                    <a:pt x="1261" y="4621"/>
                  </a:cubicBezTo>
                  <a:lnTo>
                    <a:pt x="2206" y="3298"/>
                  </a:lnTo>
                  <a:cubicBezTo>
                    <a:pt x="2238" y="3266"/>
                    <a:pt x="2269" y="3266"/>
                    <a:pt x="2301" y="3266"/>
                  </a:cubicBezTo>
                  <a:close/>
                  <a:moveTo>
                    <a:pt x="4055" y="1"/>
                  </a:moveTo>
                  <a:cubicBezTo>
                    <a:pt x="3400" y="1"/>
                    <a:pt x="2703" y="167"/>
                    <a:pt x="2049" y="494"/>
                  </a:cubicBezTo>
                  <a:cubicBezTo>
                    <a:pt x="1957" y="483"/>
                    <a:pt x="1867" y="478"/>
                    <a:pt x="1779" y="478"/>
                  </a:cubicBezTo>
                  <a:cubicBezTo>
                    <a:pt x="1354" y="478"/>
                    <a:pt x="976" y="600"/>
                    <a:pt x="662" y="809"/>
                  </a:cubicBezTo>
                  <a:cubicBezTo>
                    <a:pt x="347" y="1061"/>
                    <a:pt x="1" y="1534"/>
                    <a:pt x="1" y="2384"/>
                  </a:cubicBezTo>
                  <a:cubicBezTo>
                    <a:pt x="1" y="2857"/>
                    <a:pt x="95" y="3613"/>
                    <a:pt x="347" y="4621"/>
                  </a:cubicBezTo>
                  <a:cubicBezTo>
                    <a:pt x="473" y="4810"/>
                    <a:pt x="536" y="6070"/>
                    <a:pt x="1482" y="7078"/>
                  </a:cubicBezTo>
                  <a:cubicBezTo>
                    <a:pt x="2049" y="7646"/>
                    <a:pt x="2710" y="7961"/>
                    <a:pt x="3403" y="7961"/>
                  </a:cubicBezTo>
                  <a:cubicBezTo>
                    <a:pt x="5136" y="7961"/>
                    <a:pt x="6207" y="6417"/>
                    <a:pt x="6396" y="4621"/>
                  </a:cubicBezTo>
                  <a:cubicBezTo>
                    <a:pt x="6554" y="4085"/>
                    <a:pt x="6774" y="3046"/>
                    <a:pt x="6806" y="2447"/>
                  </a:cubicBezTo>
                  <a:cubicBezTo>
                    <a:pt x="6806" y="1565"/>
                    <a:pt x="6459" y="872"/>
                    <a:pt x="5703" y="431"/>
                  </a:cubicBezTo>
                  <a:cubicBezTo>
                    <a:pt x="5234" y="143"/>
                    <a:pt x="4662" y="1"/>
                    <a:pt x="40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9" name="Google Shape;6392;p72">
              <a:extLst>
                <a:ext uri="{FF2B5EF4-FFF2-40B4-BE49-F238E27FC236}">
                  <a16:creationId xmlns:a16="http://schemas.microsoft.com/office/drawing/2014/main" id="{16699D51-C31E-8B4E-2A68-B96F5456EABF}"/>
                </a:ext>
              </a:extLst>
            </p:cNvPr>
            <p:cNvSpPr/>
            <p:nvPr/>
          </p:nvSpPr>
          <p:spPr>
            <a:xfrm>
              <a:off x="-64406125" y="3559050"/>
              <a:ext cx="318225" cy="117975"/>
            </a:xfrm>
            <a:custGeom>
              <a:avLst/>
              <a:gdLst/>
              <a:ahLst/>
              <a:cxnLst/>
              <a:rect l="l" t="t" r="r" b="b"/>
              <a:pathLst>
                <a:path w="12729" h="4719" extrusionOk="0">
                  <a:moveTo>
                    <a:pt x="4474" y="1001"/>
                  </a:moveTo>
                  <a:lnTo>
                    <a:pt x="5797" y="2293"/>
                  </a:lnTo>
                  <a:lnTo>
                    <a:pt x="5199" y="2891"/>
                  </a:lnTo>
                  <a:lnTo>
                    <a:pt x="4002" y="1159"/>
                  </a:lnTo>
                  <a:cubicBezTo>
                    <a:pt x="4159" y="1096"/>
                    <a:pt x="4380" y="1064"/>
                    <a:pt x="4474" y="1001"/>
                  </a:cubicBezTo>
                  <a:close/>
                  <a:moveTo>
                    <a:pt x="8318" y="1001"/>
                  </a:moveTo>
                  <a:cubicBezTo>
                    <a:pt x="8475" y="1064"/>
                    <a:pt x="8633" y="1159"/>
                    <a:pt x="8790" y="1190"/>
                  </a:cubicBezTo>
                  <a:lnTo>
                    <a:pt x="7593" y="2891"/>
                  </a:lnTo>
                  <a:lnTo>
                    <a:pt x="6995" y="2293"/>
                  </a:lnTo>
                  <a:lnTo>
                    <a:pt x="8318" y="1001"/>
                  </a:lnTo>
                  <a:close/>
                  <a:moveTo>
                    <a:pt x="10681" y="3112"/>
                  </a:moveTo>
                  <a:cubicBezTo>
                    <a:pt x="10901" y="3112"/>
                    <a:pt x="11059" y="3301"/>
                    <a:pt x="11059" y="3553"/>
                  </a:cubicBezTo>
                  <a:cubicBezTo>
                    <a:pt x="11059" y="3742"/>
                    <a:pt x="10870" y="3931"/>
                    <a:pt x="10681" y="3931"/>
                  </a:cubicBezTo>
                  <a:lnTo>
                    <a:pt x="9578" y="3931"/>
                  </a:lnTo>
                  <a:cubicBezTo>
                    <a:pt x="9326" y="3931"/>
                    <a:pt x="9137" y="3742"/>
                    <a:pt x="9137" y="3553"/>
                  </a:cubicBezTo>
                  <a:cubicBezTo>
                    <a:pt x="9137" y="3301"/>
                    <a:pt x="9326" y="3112"/>
                    <a:pt x="9578" y="3112"/>
                  </a:cubicBezTo>
                  <a:close/>
                  <a:moveTo>
                    <a:pt x="4458" y="1"/>
                  </a:moveTo>
                  <a:cubicBezTo>
                    <a:pt x="4348" y="1"/>
                    <a:pt x="4238" y="40"/>
                    <a:pt x="4159" y="119"/>
                  </a:cubicBezTo>
                  <a:cubicBezTo>
                    <a:pt x="4065" y="245"/>
                    <a:pt x="3939" y="308"/>
                    <a:pt x="3781" y="308"/>
                  </a:cubicBezTo>
                  <a:lnTo>
                    <a:pt x="2395" y="308"/>
                  </a:lnTo>
                  <a:cubicBezTo>
                    <a:pt x="914" y="308"/>
                    <a:pt x="0" y="1442"/>
                    <a:pt x="0" y="2639"/>
                  </a:cubicBezTo>
                  <a:lnTo>
                    <a:pt x="0" y="4341"/>
                  </a:lnTo>
                  <a:cubicBezTo>
                    <a:pt x="0" y="4561"/>
                    <a:pt x="189" y="4719"/>
                    <a:pt x="441" y="4719"/>
                  </a:cubicBezTo>
                  <a:lnTo>
                    <a:pt x="12287" y="4719"/>
                  </a:lnTo>
                  <a:cubicBezTo>
                    <a:pt x="12508" y="4719"/>
                    <a:pt x="12665" y="4530"/>
                    <a:pt x="12665" y="4341"/>
                  </a:cubicBezTo>
                  <a:lnTo>
                    <a:pt x="12665" y="2639"/>
                  </a:lnTo>
                  <a:cubicBezTo>
                    <a:pt x="12728" y="1474"/>
                    <a:pt x="11783" y="371"/>
                    <a:pt x="10303" y="371"/>
                  </a:cubicBezTo>
                  <a:lnTo>
                    <a:pt x="8948" y="371"/>
                  </a:lnTo>
                  <a:cubicBezTo>
                    <a:pt x="8727" y="371"/>
                    <a:pt x="8664" y="277"/>
                    <a:pt x="8538" y="151"/>
                  </a:cubicBezTo>
                  <a:cubicBezTo>
                    <a:pt x="8456" y="52"/>
                    <a:pt x="8339" y="5"/>
                    <a:pt x="8219" y="5"/>
                  </a:cubicBezTo>
                  <a:cubicBezTo>
                    <a:pt x="8110" y="5"/>
                    <a:pt x="7998" y="44"/>
                    <a:pt x="7908" y="119"/>
                  </a:cubicBezTo>
                  <a:lnTo>
                    <a:pt x="6333" y="1694"/>
                  </a:lnTo>
                  <a:lnTo>
                    <a:pt x="4758" y="119"/>
                  </a:lnTo>
                  <a:cubicBezTo>
                    <a:pt x="4679" y="40"/>
                    <a:pt x="4569" y="1"/>
                    <a:pt x="44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570" name="Google Shape;6393;p72">
            <a:extLst>
              <a:ext uri="{FF2B5EF4-FFF2-40B4-BE49-F238E27FC236}">
                <a16:creationId xmlns:a16="http://schemas.microsoft.com/office/drawing/2014/main" id="{6AE5315F-C678-FEFE-6C6D-ED9BE54C89B6}"/>
              </a:ext>
            </a:extLst>
          </p:cNvPr>
          <p:cNvSpPr/>
          <p:nvPr/>
        </p:nvSpPr>
        <p:spPr>
          <a:xfrm>
            <a:off x="2420468" y="2621725"/>
            <a:ext cx="322032" cy="489681"/>
          </a:xfrm>
          <a:custGeom>
            <a:avLst/>
            <a:gdLst/>
            <a:ahLst/>
            <a:cxnLst/>
            <a:rect l="l" t="t" r="r" b="b"/>
            <a:pathLst>
              <a:path w="8350" h="12697" extrusionOk="0">
                <a:moveTo>
                  <a:pt x="4222" y="1166"/>
                </a:moveTo>
                <a:cubicBezTo>
                  <a:pt x="4443" y="1166"/>
                  <a:pt x="4600" y="1386"/>
                  <a:pt x="4600" y="1607"/>
                </a:cubicBezTo>
                <a:lnTo>
                  <a:pt x="4600" y="1890"/>
                </a:lnTo>
                <a:cubicBezTo>
                  <a:pt x="5073" y="2048"/>
                  <a:pt x="5451" y="2520"/>
                  <a:pt x="5451" y="3088"/>
                </a:cubicBezTo>
                <a:cubicBezTo>
                  <a:pt x="5451" y="3308"/>
                  <a:pt x="5231" y="3497"/>
                  <a:pt x="5010" y="3497"/>
                </a:cubicBezTo>
                <a:cubicBezTo>
                  <a:pt x="4758" y="3497"/>
                  <a:pt x="4600" y="3308"/>
                  <a:pt x="4600" y="3088"/>
                </a:cubicBezTo>
                <a:cubicBezTo>
                  <a:pt x="4600" y="2835"/>
                  <a:pt x="4411" y="2678"/>
                  <a:pt x="4222" y="2678"/>
                </a:cubicBezTo>
                <a:cubicBezTo>
                  <a:pt x="3970" y="2678"/>
                  <a:pt x="3781" y="2867"/>
                  <a:pt x="3781" y="3088"/>
                </a:cubicBezTo>
                <a:cubicBezTo>
                  <a:pt x="3781" y="3308"/>
                  <a:pt x="4096" y="3529"/>
                  <a:pt x="4443" y="3781"/>
                </a:cubicBezTo>
                <a:cubicBezTo>
                  <a:pt x="4884" y="4096"/>
                  <a:pt x="5451" y="4505"/>
                  <a:pt x="5451" y="5167"/>
                </a:cubicBezTo>
                <a:cubicBezTo>
                  <a:pt x="5451" y="5702"/>
                  <a:pt x="5073" y="6143"/>
                  <a:pt x="4600" y="6333"/>
                </a:cubicBezTo>
                <a:lnTo>
                  <a:pt x="4600" y="6616"/>
                </a:lnTo>
                <a:cubicBezTo>
                  <a:pt x="4600" y="6868"/>
                  <a:pt x="4411" y="7026"/>
                  <a:pt x="4222" y="7026"/>
                </a:cubicBezTo>
                <a:cubicBezTo>
                  <a:pt x="3970" y="7026"/>
                  <a:pt x="3781" y="6805"/>
                  <a:pt x="3781" y="6616"/>
                </a:cubicBezTo>
                <a:lnTo>
                  <a:pt x="3781" y="6333"/>
                </a:lnTo>
                <a:cubicBezTo>
                  <a:pt x="3309" y="6143"/>
                  <a:pt x="2962" y="5702"/>
                  <a:pt x="2962" y="5167"/>
                </a:cubicBezTo>
                <a:cubicBezTo>
                  <a:pt x="2962" y="4915"/>
                  <a:pt x="3151" y="4757"/>
                  <a:pt x="3372" y="4757"/>
                </a:cubicBezTo>
                <a:cubicBezTo>
                  <a:pt x="3624" y="4757"/>
                  <a:pt x="3781" y="4978"/>
                  <a:pt x="3781" y="5167"/>
                </a:cubicBezTo>
                <a:cubicBezTo>
                  <a:pt x="3781" y="5387"/>
                  <a:pt x="3970" y="5608"/>
                  <a:pt x="4222" y="5608"/>
                </a:cubicBezTo>
                <a:cubicBezTo>
                  <a:pt x="4443" y="5608"/>
                  <a:pt x="4600" y="5387"/>
                  <a:pt x="4600" y="5167"/>
                </a:cubicBezTo>
                <a:cubicBezTo>
                  <a:pt x="4600" y="4915"/>
                  <a:pt x="4285" y="4694"/>
                  <a:pt x="3939" y="4442"/>
                </a:cubicBezTo>
                <a:cubicBezTo>
                  <a:pt x="3498" y="4127"/>
                  <a:pt x="2962" y="3749"/>
                  <a:pt x="2962" y="3088"/>
                </a:cubicBezTo>
                <a:cubicBezTo>
                  <a:pt x="2962" y="2520"/>
                  <a:pt x="3309" y="2079"/>
                  <a:pt x="3781" y="1890"/>
                </a:cubicBezTo>
                <a:lnTo>
                  <a:pt x="3781" y="1607"/>
                </a:lnTo>
                <a:cubicBezTo>
                  <a:pt x="3781" y="1386"/>
                  <a:pt x="3970" y="1166"/>
                  <a:pt x="4222" y="1166"/>
                </a:cubicBezTo>
                <a:close/>
                <a:moveTo>
                  <a:pt x="4222" y="0"/>
                </a:moveTo>
                <a:cubicBezTo>
                  <a:pt x="1923" y="0"/>
                  <a:pt x="64" y="1859"/>
                  <a:pt x="64" y="4127"/>
                </a:cubicBezTo>
                <a:cubicBezTo>
                  <a:pt x="64" y="6270"/>
                  <a:pt x="1733" y="8034"/>
                  <a:pt x="3781" y="8223"/>
                </a:cubicBezTo>
                <a:lnTo>
                  <a:pt x="3781" y="9767"/>
                </a:lnTo>
                <a:cubicBezTo>
                  <a:pt x="3655" y="9609"/>
                  <a:pt x="3529" y="9483"/>
                  <a:pt x="3372" y="9325"/>
                </a:cubicBezTo>
                <a:cubicBezTo>
                  <a:pt x="2647" y="8601"/>
                  <a:pt x="1576" y="8128"/>
                  <a:pt x="442" y="8128"/>
                </a:cubicBezTo>
                <a:cubicBezTo>
                  <a:pt x="190" y="8128"/>
                  <a:pt x="32" y="8317"/>
                  <a:pt x="32" y="8506"/>
                </a:cubicBezTo>
                <a:cubicBezTo>
                  <a:pt x="1" y="9609"/>
                  <a:pt x="442" y="10617"/>
                  <a:pt x="1261" y="11468"/>
                </a:cubicBezTo>
                <a:cubicBezTo>
                  <a:pt x="2049" y="12255"/>
                  <a:pt x="3057" y="12696"/>
                  <a:pt x="4096" y="12696"/>
                </a:cubicBezTo>
                <a:lnTo>
                  <a:pt x="4159" y="12696"/>
                </a:lnTo>
                <a:cubicBezTo>
                  <a:pt x="5231" y="12696"/>
                  <a:pt x="6302" y="12287"/>
                  <a:pt x="7089" y="11468"/>
                </a:cubicBezTo>
                <a:cubicBezTo>
                  <a:pt x="7877" y="10680"/>
                  <a:pt x="8318" y="9641"/>
                  <a:pt x="8318" y="8506"/>
                </a:cubicBezTo>
                <a:cubicBezTo>
                  <a:pt x="8350" y="8317"/>
                  <a:pt x="8160" y="8128"/>
                  <a:pt x="7940" y="8128"/>
                </a:cubicBezTo>
                <a:cubicBezTo>
                  <a:pt x="7871" y="8124"/>
                  <a:pt x="7801" y="8122"/>
                  <a:pt x="7733" y="8122"/>
                </a:cubicBezTo>
                <a:cubicBezTo>
                  <a:pt x="6711" y="8122"/>
                  <a:pt x="5778" y="8558"/>
                  <a:pt x="5010" y="9325"/>
                </a:cubicBezTo>
                <a:cubicBezTo>
                  <a:pt x="4852" y="9483"/>
                  <a:pt x="4726" y="9609"/>
                  <a:pt x="4600" y="9767"/>
                </a:cubicBezTo>
                <a:lnTo>
                  <a:pt x="4600" y="8223"/>
                </a:lnTo>
                <a:cubicBezTo>
                  <a:pt x="6680" y="8034"/>
                  <a:pt x="8350" y="6270"/>
                  <a:pt x="8350" y="4127"/>
                </a:cubicBezTo>
                <a:cubicBezTo>
                  <a:pt x="8350" y="1859"/>
                  <a:pt x="6491" y="0"/>
                  <a:pt x="422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571" name="Google Shape;6394;p72">
            <a:extLst>
              <a:ext uri="{FF2B5EF4-FFF2-40B4-BE49-F238E27FC236}">
                <a16:creationId xmlns:a16="http://schemas.microsoft.com/office/drawing/2014/main" id="{5E8D8C88-DFB2-171E-6239-57BC9DA6B24D}"/>
              </a:ext>
            </a:extLst>
          </p:cNvPr>
          <p:cNvGrpSpPr/>
          <p:nvPr/>
        </p:nvGrpSpPr>
        <p:grpSpPr>
          <a:xfrm>
            <a:off x="2336811" y="3194232"/>
            <a:ext cx="489681" cy="488485"/>
            <a:chOff x="-64410850" y="4094450"/>
            <a:chExt cx="317425" cy="316650"/>
          </a:xfrm>
          <a:solidFill>
            <a:schemeClr val="tx1"/>
          </a:solidFill>
        </p:grpSpPr>
        <p:sp>
          <p:nvSpPr>
            <p:cNvPr id="572" name="Google Shape;6395;p72">
              <a:extLst>
                <a:ext uri="{FF2B5EF4-FFF2-40B4-BE49-F238E27FC236}">
                  <a16:creationId xmlns:a16="http://schemas.microsoft.com/office/drawing/2014/main" id="{52639251-8087-CB10-2D3B-F6BEE344F912}"/>
                </a:ext>
              </a:extLst>
            </p:cNvPr>
            <p:cNvSpPr/>
            <p:nvPr/>
          </p:nvSpPr>
          <p:spPr>
            <a:xfrm>
              <a:off x="-64410850" y="4348850"/>
              <a:ext cx="317425" cy="62250"/>
            </a:xfrm>
            <a:custGeom>
              <a:avLst/>
              <a:gdLst/>
              <a:ahLst/>
              <a:cxnLst/>
              <a:rect l="l" t="t" r="r" b="b"/>
              <a:pathLst>
                <a:path w="12697" h="2490" extrusionOk="0">
                  <a:moveTo>
                    <a:pt x="3403" y="0"/>
                  </a:moveTo>
                  <a:cubicBezTo>
                    <a:pt x="2741" y="0"/>
                    <a:pt x="2206" y="536"/>
                    <a:pt x="2206" y="1229"/>
                  </a:cubicBezTo>
                  <a:lnTo>
                    <a:pt x="2206" y="1639"/>
                  </a:lnTo>
                  <a:lnTo>
                    <a:pt x="410" y="1639"/>
                  </a:lnTo>
                  <a:cubicBezTo>
                    <a:pt x="189" y="1639"/>
                    <a:pt x="0" y="1859"/>
                    <a:pt x="0" y="2048"/>
                  </a:cubicBezTo>
                  <a:cubicBezTo>
                    <a:pt x="0" y="2269"/>
                    <a:pt x="189" y="2489"/>
                    <a:pt x="410" y="2489"/>
                  </a:cubicBezTo>
                  <a:lnTo>
                    <a:pt x="12287" y="2489"/>
                  </a:lnTo>
                  <a:cubicBezTo>
                    <a:pt x="12508" y="2489"/>
                    <a:pt x="12697" y="2269"/>
                    <a:pt x="12697" y="2048"/>
                  </a:cubicBezTo>
                  <a:cubicBezTo>
                    <a:pt x="12634" y="1859"/>
                    <a:pt x="12445" y="1639"/>
                    <a:pt x="12193" y="1639"/>
                  </a:cubicBezTo>
                  <a:lnTo>
                    <a:pt x="10429" y="1639"/>
                  </a:lnTo>
                  <a:lnTo>
                    <a:pt x="10429" y="1229"/>
                  </a:lnTo>
                  <a:cubicBezTo>
                    <a:pt x="10429" y="536"/>
                    <a:pt x="9861" y="0"/>
                    <a:pt x="92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3" name="Google Shape;6396;p72">
              <a:extLst>
                <a:ext uri="{FF2B5EF4-FFF2-40B4-BE49-F238E27FC236}">
                  <a16:creationId xmlns:a16="http://schemas.microsoft.com/office/drawing/2014/main" id="{6530DB9C-8091-BED0-EF05-C90E78388428}"/>
                </a:ext>
              </a:extLst>
            </p:cNvPr>
            <p:cNvSpPr/>
            <p:nvPr/>
          </p:nvSpPr>
          <p:spPr>
            <a:xfrm>
              <a:off x="-64315550" y="4094450"/>
              <a:ext cx="122100" cy="192200"/>
            </a:xfrm>
            <a:custGeom>
              <a:avLst/>
              <a:gdLst/>
              <a:ahLst/>
              <a:cxnLst/>
              <a:rect l="l" t="t" r="r" b="b"/>
              <a:pathLst>
                <a:path w="4884" h="7688" extrusionOk="0">
                  <a:moveTo>
                    <a:pt x="2489" y="0"/>
                  </a:moveTo>
                  <a:cubicBezTo>
                    <a:pt x="2269" y="0"/>
                    <a:pt x="2080" y="189"/>
                    <a:pt x="2080" y="410"/>
                  </a:cubicBezTo>
                  <a:lnTo>
                    <a:pt x="2080" y="819"/>
                  </a:lnTo>
                  <a:lnTo>
                    <a:pt x="1639" y="819"/>
                  </a:lnTo>
                  <a:cubicBezTo>
                    <a:pt x="1418" y="819"/>
                    <a:pt x="1261" y="1040"/>
                    <a:pt x="1261" y="1229"/>
                  </a:cubicBezTo>
                  <a:cubicBezTo>
                    <a:pt x="1261" y="1450"/>
                    <a:pt x="1450" y="1670"/>
                    <a:pt x="1639" y="1670"/>
                  </a:cubicBezTo>
                  <a:lnTo>
                    <a:pt x="2080" y="1670"/>
                  </a:lnTo>
                  <a:lnTo>
                    <a:pt x="2080" y="2489"/>
                  </a:lnTo>
                  <a:lnTo>
                    <a:pt x="1481" y="2489"/>
                  </a:lnTo>
                  <a:cubicBezTo>
                    <a:pt x="820" y="2489"/>
                    <a:pt x="347" y="3151"/>
                    <a:pt x="599" y="3781"/>
                  </a:cubicBezTo>
                  <a:cubicBezTo>
                    <a:pt x="662" y="3970"/>
                    <a:pt x="694" y="4222"/>
                    <a:pt x="788" y="4411"/>
                  </a:cubicBezTo>
                  <a:lnTo>
                    <a:pt x="473" y="4411"/>
                  </a:lnTo>
                  <a:cubicBezTo>
                    <a:pt x="221" y="4411"/>
                    <a:pt x="63" y="4632"/>
                    <a:pt x="63" y="4821"/>
                  </a:cubicBezTo>
                  <a:cubicBezTo>
                    <a:pt x="0" y="5010"/>
                    <a:pt x="158" y="5199"/>
                    <a:pt x="379" y="5199"/>
                  </a:cubicBezTo>
                  <a:lnTo>
                    <a:pt x="820" y="5199"/>
                  </a:lnTo>
                  <a:cubicBezTo>
                    <a:pt x="851" y="6081"/>
                    <a:pt x="694" y="6900"/>
                    <a:pt x="316" y="7687"/>
                  </a:cubicBezTo>
                  <a:lnTo>
                    <a:pt x="4569" y="7687"/>
                  </a:lnTo>
                  <a:cubicBezTo>
                    <a:pt x="4159" y="6900"/>
                    <a:pt x="4002" y="6081"/>
                    <a:pt x="4065" y="5199"/>
                  </a:cubicBezTo>
                  <a:lnTo>
                    <a:pt x="4474" y="5199"/>
                  </a:lnTo>
                  <a:cubicBezTo>
                    <a:pt x="4726" y="5199"/>
                    <a:pt x="4884" y="5010"/>
                    <a:pt x="4884" y="4821"/>
                  </a:cubicBezTo>
                  <a:cubicBezTo>
                    <a:pt x="4884" y="4568"/>
                    <a:pt x="4695" y="4411"/>
                    <a:pt x="4474" y="4411"/>
                  </a:cubicBezTo>
                  <a:lnTo>
                    <a:pt x="4159" y="4411"/>
                  </a:lnTo>
                  <a:cubicBezTo>
                    <a:pt x="4222" y="4222"/>
                    <a:pt x="4285" y="3970"/>
                    <a:pt x="4380" y="3781"/>
                  </a:cubicBezTo>
                  <a:cubicBezTo>
                    <a:pt x="4600" y="3151"/>
                    <a:pt x="4128" y="2489"/>
                    <a:pt x="3466" y="2489"/>
                  </a:cubicBezTo>
                  <a:lnTo>
                    <a:pt x="2867" y="2489"/>
                  </a:lnTo>
                  <a:lnTo>
                    <a:pt x="2867" y="1670"/>
                  </a:lnTo>
                  <a:lnTo>
                    <a:pt x="3309" y="1670"/>
                  </a:lnTo>
                  <a:cubicBezTo>
                    <a:pt x="3561" y="1670"/>
                    <a:pt x="3687" y="1450"/>
                    <a:pt x="3687" y="1229"/>
                  </a:cubicBezTo>
                  <a:cubicBezTo>
                    <a:pt x="3687" y="977"/>
                    <a:pt x="3498" y="819"/>
                    <a:pt x="3309" y="819"/>
                  </a:cubicBezTo>
                  <a:lnTo>
                    <a:pt x="2867" y="819"/>
                  </a:lnTo>
                  <a:lnTo>
                    <a:pt x="2867" y="410"/>
                  </a:lnTo>
                  <a:cubicBezTo>
                    <a:pt x="2867" y="158"/>
                    <a:pt x="2678" y="0"/>
                    <a:pt x="248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4" name="Google Shape;6397;p72">
              <a:extLst>
                <a:ext uri="{FF2B5EF4-FFF2-40B4-BE49-F238E27FC236}">
                  <a16:creationId xmlns:a16="http://schemas.microsoft.com/office/drawing/2014/main" id="{F33234D3-1AB8-9872-AB7E-691C907B0704}"/>
                </a:ext>
              </a:extLst>
            </p:cNvPr>
            <p:cNvSpPr/>
            <p:nvPr/>
          </p:nvSpPr>
          <p:spPr>
            <a:xfrm>
              <a:off x="-64335250" y="4307100"/>
              <a:ext cx="161500" cy="21300"/>
            </a:xfrm>
            <a:custGeom>
              <a:avLst/>
              <a:gdLst/>
              <a:ahLst/>
              <a:cxnLst/>
              <a:rect l="l" t="t" r="r" b="b"/>
              <a:pathLst>
                <a:path w="6460" h="852" extrusionOk="0">
                  <a:moveTo>
                    <a:pt x="1167" y="1"/>
                  </a:moveTo>
                  <a:cubicBezTo>
                    <a:pt x="631" y="1"/>
                    <a:pt x="190" y="379"/>
                    <a:pt x="1" y="851"/>
                  </a:cubicBezTo>
                  <a:lnTo>
                    <a:pt x="6459" y="851"/>
                  </a:lnTo>
                  <a:cubicBezTo>
                    <a:pt x="6302" y="379"/>
                    <a:pt x="5861" y="1"/>
                    <a:pt x="53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575" name="Google Shape;6398;p72">
            <a:extLst>
              <a:ext uri="{FF2B5EF4-FFF2-40B4-BE49-F238E27FC236}">
                <a16:creationId xmlns:a16="http://schemas.microsoft.com/office/drawing/2014/main" id="{6A363844-E1D8-E684-37F2-3D7C5EA7A75C}"/>
              </a:ext>
            </a:extLst>
          </p:cNvPr>
          <p:cNvSpPr/>
          <p:nvPr/>
        </p:nvSpPr>
        <p:spPr>
          <a:xfrm>
            <a:off x="5329103" y="2015907"/>
            <a:ext cx="426509" cy="489951"/>
          </a:xfrm>
          <a:custGeom>
            <a:avLst/>
            <a:gdLst/>
            <a:ahLst/>
            <a:cxnLst/>
            <a:rect l="l" t="t" r="r" b="b"/>
            <a:pathLst>
              <a:path w="11059" h="12704" extrusionOk="0">
                <a:moveTo>
                  <a:pt x="5545" y="3449"/>
                </a:moveTo>
                <a:cubicBezTo>
                  <a:pt x="5797" y="3449"/>
                  <a:pt x="5955" y="3638"/>
                  <a:pt x="5955" y="3859"/>
                </a:cubicBezTo>
                <a:lnTo>
                  <a:pt x="5955" y="4111"/>
                </a:lnTo>
                <a:cubicBezTo>
                  <a:pt x="6427" y="4268"/>
                  <a:pt x="6774" y="4741"/>
                  <a:pt x="6774" y="5308"/>
                </a:cubicBezTo>
                <a:cubicBezTo>
                  <a:pt x="6774" y="5528"/>
                  <a:pt x="6585" y="5749"/>
                  <a:pt x="6333" y="5749"/>
                </a:cubicBezTo>
                <a:cubicBezTo>
                  <a:pt x="6081" y="5749"/>
                  <a:pt x="5955" y="5528"/>
                  <a:pt x="5955" y="5308"/>
                </a:cubicBezTo>
                <a:cubicBezTo>
                  <a:pt x="5955" y="5056"/>
                  <a:pt x="5734" y="4898"/>
                  <a:pt x="5545" y="4898"/>
                </a:cubicBezTo>
                <a:cubicBezTo>
                  <a:pt x="5293" y="4898"/>
                  <a:pt x="5104" y="5119"/>
                  <a:pt x="5104" y="5308"/>
                </a:cubicBezTo>
                <a:cubicBezTo>
                  <a:pt x="5104" y="5528"/>
                  <a:pt x="5419" y="5780"/>
                  <a:pt x="5766" y="6001"/>
                </a:cubicBezTo>
                <a:cubicBezTo>
                  <a:pt x="6207" y="6316"/>
                  <a:pt x="6774" y="6725"/>
                  <a:pt x="6774" y="7387"/>
                </a:cubicBezTo>
                <a:cubicBezTo>
                  <a:pt x="6774" y="7954"/>
                  <a:pt x="6427" y="8364"/>
                  <a:pt x="5923" y="8584"/>
                </a:cubicBezTo>
                <a:lnTo>
                  <a:pt x="5923" y="8836"/>
                </a:lnTo>
                <a:cubicBezTo>
                  <a:pt x="5923" y="9088"/>
                  <a:pt x="5734" y="9246"/>
                  <a:pt x="5545" y="9246"/>
                </a:cubicBezTo>
                <a:cubicBezTo>
                  <a:pt x="5293" y="9246"/>
                  <a:pt x="5104" y="9057"/>
                  <a:pt x="5104" y="8836"/>
                </a:cubicBezTo>
                <a:lnTo>
                  <a:pt x="5104" y="8584"/>
                </a:lnTo>
                <a:cubicBezTo>
                  <a:pt x="4632" y="8427"/>
                  <a:pt x="4285" y="7954"/>
                  <a:pt x="4285" y="7387"/>
                </a:cubicBezTo>
                <a:cubicBezTo>
                  <a:pt x="4285" y="7167"/>
                  <a:pt x="4474" y="7009"/>
                  <a:pt x="4726" y="7009"/>
                </a:cubicBezTo>
                <a:cubicBezTo>
                  <a:pt x="4947" y="7009"/>
                  <a:pt x="5104" y="7198"/>
                  <a:pt x="5104" y="7387"/>
                </a:cubicBezTo>
                <a:cubicBezTo>
                  <a:pt x="5104" y="7639"/>
                  <a:pt x="5293" y="7828"/>
                  <a:pt x="5545" y="7828"/>
                </a:cubicBezTo>
                <a:cubicBezTo>
                  <a:pt x="5766" y="7828"/>
                  <a:pt x="5923" y="7639"/>
                  <a:pt x="5923" y="7387"/>
                </a:cubicBezTo>
                <a:cubicBezTo>
                  <a:pt x="5923" y="7167"/>
                  <a:pt x="5608" y="6914"/>
                  <a:pt x="5262" y="6694"/>
                </a:cubicBezTo>
                <a:cubicBezTo>
                  <a:pt x="4821" y="6379"/>
                  <a:pt x="4285" y="5969"/>
                  <a:pt x="4285" y="5308"/>
                </a:cubicBezTo>
                <a:cubicBezTo>
                  <a:pt x="4285" y="4741"/>
                  <a:pt x="4632" y="4331"/>
                  <a:pt x="5104" y="4111"/>
                </a:cubicBezTo>
                <a:lnTo>
                  <a:pt x="5104" y="3859"/>
                </a:lnTo>
                <a:cubicBezTo>
                  <a:pt x="5104" y="3606"/>
                  <a:pt x="5293" y="3449"/>
                  <a:pt x="5545" y="3449"/>
                </a:cubicBezTo>
                <a:close/>
                <a:moveTo>
                  <a:pt x="10651" y="1"/>
                </a:moveTo>
                <a:cubicBezTo>
                  <a:pt x="10562" y="1"/>
                  <a:pt x="10473" y="34"/>
                  <a:pt x="10397" y="109"/>
                </a:cubicBezTo>
                <a:cubicBezTo>
                  <a:pt x="9389" y="834"/>
                  <a:pt x="8538" y="960"/>
                  <a:pt x="8034" y="960"/>
                </a:cubicBezTo>
                <a:cubicBezTo>
                  <a:pt x="7310" y="960"/>
                  <a:pt x="6396" y="645"/>
                  <a:pt x="5766" y="172"/>
                </a:cubicBezTo>
                <a:cubicBezTo>
                  <a:pt x="5703" y="109"/>
                  <a:pt x="5616" y="78"/>
                  <a:pt x="5526" y="78"/>
                </a:cubicBezTo>
                <a:cubicBezTo>
                  <a:pt x="5435" y="78"/>
                  <a:pt x="5341" y="109"/>
                  <a:pt x="5262" y="172"/>
                </a:cubicBezTo>
                <a:cubicBezTo>
                  <a:pt x="4632" y="645"/>
                  <a:pt x="3781" y="960"/>
                  <a:pt x="3025" y="960"/>
                </a:cubicBezTo>
                <a:cubicBezTo>
                  <a:pt x="2237" y="960"/>
                  <a:pt x="1418" y="645"/>
                  <a:pt x="662" y="109"/>
                </a:cubicBezTo>
                <a:cubicBezTo>
                  <a:pt x="582" y="47"/>
                  <a:pt x="495" y="20"/>
                  <a:pt x="411" y="20"/>
                </a:cubicBezTo>
                <a:cubicBezTo>
                  <a:pt x="196" y="20"/>
                  <a:pt x="0" y="198"/>
                  <a:pt x="0" y="424"/>
                </a:cubicBezTo>
                <a:lnTo>
                  <a:pt x="0" y="5276"/>
                </a:lnTo>
                <a:cubicBezTo>
                  <a:pt x="0" y="8616"/>
                  <a:pt x="2143" y="11609"/>
                  <a:pt x="5388" y="12680"/>
                </a:cubicBezTo>
                <a:cubicBezTo>
                  <a:pt x="5419" y="12696"/>
                  <a:pt x="5459" y="12703"/>
                  <a:pt x="5506" y="12703"/>
                </a:cubicBezTo>
                <a:cubicBezTo>
                  <a:pt x="5553" y="12703"/>
                  <a:pt x="5608" y="12696"/>
                  <a:pt x="5671" y="12680"/>
                </a:cubicBezTo>
                <a:cubicBezTo>
                  <a:pt x="8885" y="11609"/>
                  <a:pt x="11059" y="8616"/>
                  <a:pt x="11059" y="5276"/>
                </a:cubicBezTo>
                <a:lnTo>
                  <a:pt x="11059" y="424"/>
                </a:lnTo>
                <a:cubicBezTo>
                  <a:pt x="11059" y="182"/>
                  <a:pt x="10858" y="1"/>
                  <a:pt x="10651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576" name="Google Shape;6399;p72">
            <a:extLst>
              <a:ext uri="{FF2B5EF4-FFF2-40B4-BE49-F238E27FC236}">
                <a16:creationId xmlns:a16="http://schemas.microsoft.com/office/drawing/2014/main" id="{7CC66391-1976-21B9-1632-DAE6D2D60AD3}"/>
              </a:ext>
            </a:extLst>
          </p:cNvPr>
          <p:cNvGrpSpPr/>
          <p:nvPr/>
        </p:nvGrpSpPr>
        <p:grpSpPr>
          <a:xfrm>
            <a:off x="5298875" y="2605980"/>
            <a:ext cx="487289" cy="491185"/>
            <a:chOff x="-62516625" y="3743175"/>
            <a:chExt cx="315875" cy="318400"/>
          </a:xfrm>
          <a:solidFill>
            <a:schemeClr val="tx1"/>
          </a:solidFill>
        </p:grpSpPr>
        <p:sp>
          <p:nvSpPr>
            <p:cNvPr id="577" name="Google Shape;6400;p72">
              <a:extLst>
                <a:ext uri="{FF2B5EF4-FFF2-40B4-BE49-F238E27FC236}">
                  <a16:creationId xmlns:a16="http://schemas.microsoft.com/office/drawing/2014/main" id="{95818402-1D1C-20B5-2587-23957D04F7FE}"/>
                </a:ext>
              </a:extLst>
            </p:cNvPr>
            <p:cNvSpPr/>
            <p:nvPr/>
          </p:nvSpPr>
          <p:spPr>
            <a:xfrm>
              <a:off x="-62334675" y="3884950"/>
              <a:ext cx="62250" cy="145725"/>
            </a:xfrm>
            <a:custGeom>
              <a:avLst/>
              <a:gdLst/>
              <a:ahLst/>
              <a:cxnLst/>
              <a:rect l="l" t="t" r="r" b="b"/>
              <a:pathLst>
                <a:path w="2490" h="5829" extrusionOk="0">
                  <a:moveTo>
                    <a:pt x="1229" y="0"/>
                  </a:moveTo>
                  <a:cubicBezTo>
                    <a:pt x="977" y="0"/>
                    <a:pt x="820" y="189"/>
                    <a:pt x="820" y="410"/>
                  </a:cubicBezTo>
                  <a:lnTo>
                    <a:pt x="820" y="662"/>
                  </a:lnTo>
                  <a:cubicBezTo>
                    <a:pt x="347" y="819"/>
                    <a:pt x="0" y="1292"/>
                    <a:pt x="0" y="1859"/>
                  </a:cubicBezTo>
                  <a:cubicBezTo>
                    <a:pt x="0" y="2520"/>
                    <a:pt x="536" y="2930"/>
                    <a:pt x="977" y="3245"/>
                  </a:cubicBezTo>
                  <a:cubicBezTo>
                    <a:pt x="1292" y="3466"/>
                    <a:pt x="1639" y="3718"/>
                    <a:pt x="1639" y="3938"/>
                  </a:cubicBezTo>
                  <a:cubicBezTo>
                    <a:pt x="1639" y="4190"/>
                    <a:pt x="1450" y="4348"/>
                    <a:pt x="1229" y="4348"/>
                  </a:cubicBezTo>
                  <a:cubicBezTo>
                    <a:pt x="977" y="4348"/>
                    <a:pt x="820" y="4127"/>
                    <a:pt x="820" y="3938"/>
                  </a:cubicBezTo>
                  <a:cubicBezTo>
                    <a:pt x="820" y="3718"/>
                    <a:pt x="631" y="3497"/>
                    <a:pt x="442" y="3497"/>
                  </a:cubicBezTo>
                  <a:cubicBezTo>
                    <a:pt x="221" y="3497"/>
                    <a:pt x="0" y="3718"/>
                    <a:pt x="0" y="3938"/>
                  </a:cubicBezTo>
                  <a:cubicBezTo>
                    <a:pt x="0" y="4505"/>
                    <a:pt x="347" y="4915"/>
                    <a:pt x="820" y="5135"/>
                  </a:cubicBezTo>
                  <a:lnTo>
                    <a:pt x="820" y="5387"/>
                  </a:lnTo>
                  <a:cubicBezTo>
                    <a:pt x="820" y="5639"/>
                    <a:pt x="1009" y="5828"/>
                    <a:pt x="1229" y="5828"/>
                  </a:cubicBezTo>
                  <a:cubicBezTo>
                    <a:pt x="1450" y="5828"/>
                    <a:pt x="1639" y="5639"/>
                    <a:pt x="1639" y="5387"/>
                  </a:cubicBezTo>
                  <a:lnTo>
                    <a:pt x="1639" y="5135"/>
                  </a:lnTo>
                  <a:cubicBezTo>
                    <a:pt x="2111" y="4978"/>
                    <a:pt x="2489" y="4505"/>
                    <a:pt x="2489" y="3938"/>
                  </a:cubicBezTo>
                  <a:cubicBezTo>
                    <a:pt x="2489" y="3277"/>
                    <a:pt x="1922" y="2867"/>
                    <a:pt x="1481" y="2552"/>
                  </a:cubicBezTo>
                  <a:cubicBezTo>
                    <a:pt x="1166" y="2331"/>
                    <a:pt x="820" y="2079"/>
                    <a:pt x="820" y="1859"/>
                  </a:cubicBezTo>
                  <a:cubicBezTo>
                    <a:pt x="820" y="1607"/>
                    <a:pt x="1009" y="1418"/>
                    <a:pt x="1229" y="1418"/>
                  </a:cubicBezTo>
                  <a:cubicBezTo>
                    <a:pt x="1450" y="1418"/>
                    <a:pt x="1639" y="1607"/>
                    <a:pt x="1639" y="1859"/>
                  </a:cubicBezTo>
                  <a:cubicBezTo>
                    <a:pt x="1639" y="2079"/>
                    <a:pt x="1859" y="2237"/>
                    <a:pt x="2048" y="2237"/>
                  </a:cubicBezTo>
                  <a:cubicBezTo>
                    <a:pt x="2237" y="2237"/>
                    <a:pt x="2489" y="2048"/>
                    <a:pt x="2489" y="1859"/>
                  </a:cubicBezTo>
                  <a:cubicBezTo>
                    <a:pt x="2489" y="1292"/>
                    <a:pt x="2143" y="882"/>
                    <a:pt x="1639" y="662"/>
                  </a:cubicBezTo>
                  <a:lnTo>
                    <a:pt x="1639" y="410"/>
                  </a:lnTo>
                  <a:cubicBezTo>
                    <a:pt x="1639" y="158"/>
                    <a:pt x="1450" y="0"/>
                    <a:pt x="12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8" name="Google Shape;6401;p72">
              <a:extLst>
                <a:ext uri="{FF2B5EF4-FFF2-40B4-BE49-F238E27FC236}">
                  <a16:creationId xmlns:a16="http://schemas.microsoft.com/office/drawing/2014/main" id="{370E4E05-23D4-5CD6-3188-738B0D8393C0}"/>
                </a:ext>
              </a:extLst>
            </p:cNvPr>
            <p:cNvSpPr/>
            <p:nvPr/>
          </p:nvSpPr>
          <p:spPr>
            <a:xfrm>
              <a:off x="-62516625" y="3743175"/>
              <a:ext cx="315875" cy="318400"/>
            </a:xfrm>
            <a:custGeom>
              <a:avLst/>
              <a:gdLst/>
              <a:ahLst/>
              <a:cxnLst/>
              <a:rect l="l" t="t" r="r" b="b"/>
              <a:pathLst>
                <a:path w="12635" h="12736" extrusionOk="0">
                  <a:moveTo>
                    <a:pt x="4632" y="3308"/>
                  </a:moveTo>
                  <a:cubicBezTo>
                    <a:pt x="5388" y="3308"/>
                    <a:pt x="6018" y="3938"/>
                    <a:pt x="6018" y="4694"/>
                  </a:cubicBezTo>
                  <a:cubicBezTo>
                    <a:pt x="6018" y="5450"/>
                    <a:pt x="5420" y="6049"/>
                    <a:pt x="4632" y="6049"/>
                  </a:cubicBezTo>
                  <a:cubicBezTo>
                    <a:pt x="3876" y="6049"/>
                    <a:pt x="3246" y="5419"/>
                    <a:pt x="3246" y="4694"/>
                  </a:cubicBezTo>
                  <a:cubicBezTo>
                    <a:pt x="3246" y="3938"/>
                    <a:pt x="3876" y="3308"/>
                    <a:pt x="4632" y="3308"/>
                  </a:cubicBezTo>
                  <a:close/>
                  <a:moveTo>
                    <a:pt x="8507" y="5230"/>
                  </a:moveTo>
                  <a:cubicBezTo>
                    <a:pt x="10303" y="5230"/>
                    <a:pt x="11815" y="6742"/>
                    <a:pt x="11815" y="8538"/>
                  </a:cubicBezTo>
                  <a:cubicBezTo>
                    <a:pt x="11815" y="10365"/>
                    <a:pt x="10334" y="11846"/>
                    <a:pt x="8507" y="11846"/>
                  </a:cubicBezTo>
                  <a:cubicBezTo>
                    <a:pt x="6680" y="11846"/>
                    <a:pt x="5199" y="10365"/>
                    <a:pt x="5199" y="8538"/>
                  </a:cubicBezTo>
                  <a:cubicBezTo>
                    <a:pt x="5199" y="6742"/>
                    <a:pt x="6680" y="5230"/>
                    <a:pt x="8507" y="5230"/>
                  </a:cubicBezTo>
                  <a:close/>
                  <a:moveTo>
                    <a:pt x="4664" y="0"/>
                  </a:moveTo>
                  <a:cubicBezTo>
                    <a:pt x="2080" y="0"/>
                    <a:pt x="1" y="2079"/>
                    <a:pt x="1" y="4694"/>
                  </a:cubicBezTo>
                  <a:cubicBezTo>
                    <a:pt x="1" y="5703"/>
                    <a:pt x="316" y="6711"/>
                    <a:pt x="914" y="7498"/>
                  </a:cubicBezTo>
                  <a:lnTo>
                    <a:pt x="4317" y="12571"/>
                  </a:lnTo>
                  <a:cubicBezTo>
                    <a:pt x="4396" y="12681"/>
                    <a:pt x="4530" y="12736"/>
                    <a:pt x="4660" y="12736"/>
                  </a:cubicBezTo>
                  <a:cubicBezTo>
                    <a:pt x="4790" y="12736"/>
                    <a:pt x="4916" y="12681"/>
                    <a:pt x="4979" y="12571"/>
                  </a:cubicBezTo>
                  <a:lnTo>
                    <a:pt x="5672" y="11531"/>
                  </a:lnTo>
                  <a:cubicBezTo>
                    <a:pt x="6396" y="12256"/>
                    <a:pt x="7404" y="12665"/>
                    <a:pt x="8507" y="12665"/>
                  </a:cubicBezTo>
                  <a:cubicBezTo>
                    <a:pt x="10776" y="12665"/>
                    <a:pt x="12634" y="10838"/>
                    <a:pt x="12634" y="8538"/>
                  </a:cubicBezTo>
                  <a:cubicBezTo>
                    <a:pt x="12634" y="6553"/>
                    <a:pt x="11217" y="4852"/>
                    <a:pt x="9326" y="4474"/>
                  </a:cubicBezTo>
                  <a:lnTo>
                    <a:pt x="9326" y="4222"/>
                  </a:lnTo>
                  <a:cubicBezTo>
                    <a:pt x="9074" y="1796"/>
                    <a:pt x="7089" y="0"/>
                    <a:pt x="46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79" name="Google Shape;6402;p72">
            <a:extLst>
              <a:ext uri="{FF2B5EF4-FFF2-40B4-BE49-F238E27FC236}">
                <a16:creationId xmlns:a16="http://schemas.microsoft.com/office/drawing/2014/main" id="{85717535-6A44-F1DF-9621-81959A0646FE}"/>
              </a:ext>
            </a:extLst>
          </p:cNvPr>
          <p:cNvGrpSpPr/>
          <p:nvPr/>
        </p:nvGrpSpPr>
        <p:grpSpPr>
          <a:xfrm>
            <a:off x="5307994" y="3205941"/>
            <a:ext cx="469048" cy="435032"/>
            <a:chOff x="-62511900" y="4129100"/>
            <a:chExt cx="304050" cy="282000"/>
          </a:xfrm>
          <a:solidFill>
            <a:schemeClr val="tx1"/>
          </a:solidFill>
        </p:grpSpPr>
        <p:sp>
          <p:nvSpPr>
            <p:cNvPr id="580" name="Google Shape;6403;p72">
              <a:extLst>
                <a:ext uri="{FF2B5EF4-FFF2-40B4-BE49-F238E27FC236}">
                  <a16:creationId xmlns:a16="http://schemas.microsoft.com/office/drawing/2014/main" id="{A95B4337-FEF9-7C8E-6360-0546F64578DA}"/>
                </a:ext>
              </a:extLst>
            </p:cNvPr>
            <p:cNvSpPr/>
            <p:nvPr/>
          </p:nvSpPr>
          <p:spPr>
            <a:xfrm>
              <a:off x="-62414225" y="4203925"/>
              <a:ext cx="206375" cy="207175"/>
            </a:xfrm>
            <a:custGeom>
              <a:avLst/>
              <a:gdLst/>
              <a:ahLst/>
              <a:cxnLst/>
              <a:rect l="l" t="t" r="r" b="b"/>
              <a:pathLst>
                <a:path w="8255" h="8287" extrusionOk="0">
                  <a:moveTo>
                    <a:pt x="4128" y="1229"/>
                  </a:moveTo>
                  <a:cubicBezTo>
                    <a:pt x="4348" y="1229"/>
                    <a:pt x="4506" y="1418"/>
                    <a:pt x="4506" y="1670"/>
                  </a:cubicBezTo>
                  <a:lnTo>
                    <a:pt x="4506" y="1922"/>
                  </a:lnTo>
                  <a:cubicBezTo>
                    <a:pt x="4978" y="2080"/>
                    <a:pt x="5356" y="2552"/>
                    <a:pt x="5356" y="3119"/>
                  </a:cubicBezTo>
                  <a:cubicBezTo>
                    <a:pt x="5356" y="3340"/>
                    <a:pt x="5136" y="3498"/>
                    <a:pt x="4947" y="3498"/>
                  </a:cubicBezTo>
                  <a:cubicBezTo>
                    <a:pt x="4726" y="3498"/>
                    <a:pt x="4506" y="3308"/>
                    <a:pt x="4506" y="3119"/>
                  </a:cubicBezTo>
                  <a:cubicBezTo>
                    <a:pt x="4506" y="2867"/>
                    <a:pt x="4317" y="2710"/>
                    <a:pt x="4128" y="2710"/>
                  </a:cubicBezTo>
                  <a:cubicBezTo>
                    <a:pt x="3939" y="2710"/>
                    <a:pt x="3687" y="2930"/>
                    <a:pt x="3687" y="3119"/>
                  </a:cubicBezTo>
                  <a:cubicBezTo>
                    <a:pt x="3718" y="3340"/>
                    <a:pt x="4033" y="3592"/>
                    <a:pt x="4411" y="3813"/>
                  </a:cubicBezTo>
                  <a:cubicBezTo>
                    <a:pt x="4821" y="4128"/>
                    <a:pt x="5388" y="4537"/>
                    <a:pt x="5388" y="5199"/>
                  </a:cubicBezTo>
                  <a:cubicBezTo>
                    <a:pt x="5388" y="5766"/>
                    <a:pt x="5041" y="6175"/>
                    <a:pt x="4569" y="6396"/>
                  </a:cubicBezTo>
                  <a:lnTo>
                    <a:pt x="4569" y="6648"/>
                  </a:lnTo>
                  <a:cubicBezTo>
                    <a:pt x="4569" y="6900"/>
                    <a:pt x="4348" y="7089"/>
                    <a:pt x="4159" y="7089"/>
                  </a:cubicBezTo>
                  <a:cubicBezTo>
                    <a:pt x="3970" y="7089"/>
                    <a:pt x="3718" y="6900"/>
                    <a:pt x="3718" y="6648"/>
                  </a:cubicBezTo>
                  <a:lnTo>
                    <a:pt x="3718" y="6396"/>
                  </a:lnTo>
                  <a:cubicBezTo>
                    <a:pt x="3245" y="6238"/>
                    <a:pt x="2899" y="5766"/>
                    <a:pt x="2899" y="5199"/>
                  </a:cubicBezTo>
                  <a:cubicBezTo>
                    <a:pt x="2899" y="4978"/>
                    <a:pt x="3088" y="4821"/>
                    <a:pt x="3308" y="4821"/>
                  </a:cubicBezTo>
                  <a:cubicBezTo>
                    <a:pt x="3498" y="4821"/>
                    <a:pt x="3687" y="5010"/>
                    <a:pt x="3687" y="5199"/>
                  </a:cubicBezTo>
                  <a:cubicBezTo>
                    <a:pt x="3687" y="5451"/>
                    <a:pt x="3876" y="5608"/>
                    <a:pt x="4128" y="5608"/>
                  </a:cubicBezTo>
                  <a:cubicBezTo>
                    <a:pt x="4348" y="5608"/>
                    <a:pt x="4506" y="5388"/>
                    <a:pt x="4506" y="5199"/>
                  </a:cubicBezTo>
                  <a:cubicBezTo>
                    <a:pt x="4506" y="4978"/>
                    <a:pt x="4191" y="4726"/>
                    <a:pt x="3844" y="4506"/>
                  </a:cubicBezTo>
                  <a:cubicBezTo>
                    <a:pt x="3403" y="4191"/>
                    <a:pt x="2867" y="3781"/>
                    <a:pt x="2867" y="3119"/>
                  </a:cubicBezTo>
                  <a:cubicBezTo>
                    <a:pt x="2867" y="2552"/>
                    <a:pt x="3214" y="2143"/>
                    <a:pt x="3687" y="1922"/>
                  </a:cubicBezTo>
                  <a:lnTo>
                    <a:pt x="3687" y="1670"/>
                  </a:lnTo>
                  <a:cubicBezTo>
                    <a:pt x="3687" y="1418"/>
                    <a:pt x="3876" y="1229"/>
                    <a:pt x="4128" y="1229"/>
                  </a:cubicBezTo>
                  <a:close/>
                  <a:moveTo>
                    <a:pt x="4128" y="0"/>
                  </a:moveTo>
                  <a:cubicBezTo>
                    <a:pt x="1828" y="0"/>
                    <a:pt x="0" y="1859"/>
                    <a:pt x="0" y="4128"/>
                  </a:cubicBezTo>
                  <a:cubicBezTo>
                    <a:pt x="0" y="6427"/>
                    <a:pt x="1828" y="8286"/>
                    <a:pt x="4128" y="8286"/>
                  </a:cubicBezTo>
                  <a:cubicBezTo>
                    <a:pt x="6396" y="8286"/>
                    <a:pt x="8255" y="6427"/>
                    <a:pt x="8255" y="4128"/>
                  </a:cubicBezTo>
                  <a:cubicBezTo>
                    <a:pt x="8255" y="1859"/>
                    <a:pt x="6396" y="0"/>
                    <a:pt x="41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1" name="Google Shape;6404;p72">
              <a:extLst>
                <a:ext uri="{FF2B5EF4-FFF2-40B4-BE49-F238E27FC236}">
                  <a16:creationId xmlns:a16="http://schemas.microsoft.com/office/drawing/2014/main" id="{E84FA25F-D0A4-ABD3-516F-D69E24A76765}"/>
                </a:ext>
              </a:extLst>
            </p:cNvPr>
            <p:cNvSpPr/>
            <p:nvPr/>
          </p:nvSpPr>
          <p:spPr>
            <a:xfrm>
              <a:off x="-62511100" y="4129100"/>
              <a:ext cx="159900" cy="74850"/>
            </a:xfrm>
            <a:custGeom>
              <a:avLst/>
              <a:gdLst/>
              <a:ahLst/>
              <a:cxnLst/>
              <a:rect l="l" t="t" r="r" b="b"/>
              <a:pathLst>
                <a:path w="6396" h="2994" extrusionOk="0">
                  <a:moveTo>
                    <a:pt x="3214" y="1"/>
                  </a:moveTo>
                  <a:cubicBezTo>
                    <a:pt x="1450" y="1"/>
                    <a:pt x="0" y="662"/>
                    <a:pt x="0" y="1513"/>
                  </a:cubicBezTo>
                  <a:cubicBezTo>
                    <a:pt x="0" y="2332"/>
                    <a:pt x="1450" y="2993"/>
                    <a:pt x="3214" y="2993"/>
                  </a:cubicBezTo>
                  <a:cubicBezTo>
                    <a:pt x="4947" y="2993"/>
                    <a:pt x="6396" y="2332"/>
                    <a:pt x="6396" y="1513"/>
                  </a:cubicBezTo>
                  <a:cubicBezTo>
                    <a:pt x="6396" y="662"/>
                    <a:pt x="4947" y="1"/>
                    <a:pt x="32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2" name="Google Shape;6405;p72">
              <a:extLst>
                <a:ext uri="{FF2B5EF4-FFF2-40B4-BE49-F238E27FC236}">
                  <a16:creationId xmlns:a16="http://schemas.microsoft.com/office/drawing/2014/main" id="{9EE26869-69D5-0872-CA21-22C88AADF1DC}"/>
                </a:ext>
              </a:extLst>
            </p:cNvPr>
            <p:cNvSpPr/>
            <p:nvPr/>
          </p:nvSpPr>
          <p:spPr>
            <a:xfrm>
              <a:off x="-62511100" y="4207075"/>
              <a:ext cx="110275" cy="59875"/>
            </a:xfrm>
            <a:custGeom>
              <a:avLst/>
              <a:gdLst/>
              <a:ahLst/>
              <a:cxnLst/>
              <a:rect l="l" t="t" r="r" b="b"/>
              <a:pathLst>
                <a:path w="4411" h="2395" extrusionOk="0">
                  <a:moveTo>
                    <a:pt x="0" y="0"/>
                  </a:moveTo>
                  <a:lnTo>
                    <a:pt x="0" y="1135"/>
                  </a:lnTo>
                  <a:cubicBezTo>
                    <a:pt x="0" y="1450"/>
                    <a:pt x="347" y="1765"/>
                    <a:pt x="882" y="2017"/>
                  </a:cubicBezTo>
                  <a:cubicBezTo>
                    <a:pt x="1355" y="2237"/>
                    <a:pt x="2332" y="2395"/>
                    <a:pt x="3151" y="2395"/>
                  </a:cubicBezTo>
                  <a:lnTo>
                    <a:pt x="3308" y="2395"/>
                  </a:lnTo>
                  <a:cubicBezTo>
                    <a:pt x="3560" y="1733"/>
                    <a:pt x="3907" y="1135"/>
                    <a:pt x="4411" y="631"/>
                  </a:cubicBezTo>
                  <a:lnTo>
                    <a:pt x="4411" y="631"/>
                  </a:lnTo>
                  <a:cubicBezTo>
                    <a:pt x="4033" y="694"/>
                    <a:pt x="3623" y="757"/>
                    <a:pt x="3182" y="757"/>
                  </a:cubicBezTo>
                  <a:cubicBezTo>
                    <a:pt x="2363" y="757"/>
                    <a:pt x="1261" y="599"/>
                    <a:pt x="567" y="316"/>
                  </a:cubicBezTo>
                  <a:cubicBezTo>
                    <a:pt x="347" y="221"/>
                    <a:pt x="158" y="127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3" name="Google Shape;6406;p72">
              <a:extLst>
                <a:ext uri="{FF2B5EF4-FFF2-40B4-BE49-F238E27FC236}">
                  <a16:creationId xmlns:a16="http://schemas.microsoft.com/office/drawing/2014/main" id="{5203EF43-65FC-A8A1-9489-2A57F4210D6C}"/>
                </a:ext>
              </a:extLst>
            </p:cNvPr>
            <p:cNvSpPr/>
            <p:nvPr/>
          </p:nvSpPr>
          <p:spPr>
            <a:xfrm>
              <a:off x="-62511100" y="4329950"/>
              <a:ext cx="106350" cy="59875"/>
            </a:xfrm>
            <a:custGeom>
              <a:avLst/>
              <a:gdLst/>
              <a:ahLst/>
              <a:cxnLst/>
              <a:rect l="l" t="t" r="r" b="b"/>
              <a:pathLst>
                <a:path w="4254" h="2395" extrusionOk="0">
                  <a:moveTo>
                    <a:pt x="0" y="0"/>
                  </a:moveTo>
                  <a:lnTo>
                    <a:pt x="0" y="1197"/>
                  </a:lnTo>
                  <a:cubicBezTo>
                    <a:pt x="0" y="1701"/>
                    <a:pt x="1355" y="2395"/>
                    <a:pt x="3182" y="2395"/>
                  </a:cubicBezTo>
                  <a:cubicBezTo>
                    <a:pt x="3560" y="2395"/>
                    <a:pt x="3907" y="2363"/>
                    <a:pt x="4254" y="2332"/>
                  </a:cubicBezTo>
                  <a:cubicBezTo>
                    <a:pt x="3875" y="1859"/>
                    <a:pt x="3560" y="1355"/>
                    <a:pt x="3340" y="756"/>
                  </a:cubicBezTo>
                  <a:lnTo>
                    <a:pt x="3182" y="756"/>
                  </a:lnTo>
                  <a:cubicBezTo>
                    <a:pt x="2363" y="756"/>
                    <a:pt x="1261" y="599"/>
                    <a:pt x="567" y="315"/>
                  </a:cubicBezTo>
                  <a:cubicBezTo>
                    <a:pt x="347" y="252"/>
                    <a:pt x="158" y="12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4" name="Google Shape;6407;p72">
              <a:extLst>
                <a:ext uri="{FF2B5EF4-FFF2-40B4-BE49-F238E27FC236}">
                  <a16:creationId xmlns:a16="http://schemas.microsoft.com/office/drawing/2014/main" id="{DC881A80-56FC-267C-158F-63C5A38E7B20}"/>
                </a:ext>
              </a:extLst>
            </p:cNvPr>
            <p:cNvSpPr/>
            <p:nvPr/>
          </p:nvSpPr>
          <p:spPr>
            <a:xfrm>
              <a:off x="-62511900" y="4268500"/>
              <a:ext cx="78000" cy="60675"/>
            </a:xfrm>
            <a:custGeom>
              <a:avLst/>
              <a:gdLst/>
              <a:ahLst/>
              <a:cxnLst/>
              <a:rect l="l" t="t" r="r" b="b"/>
              <a:pathLst>
                <a:path w="3120" h="2427" extrusionOk="0">
                  <a:moveTo>
                    <a:pt x="1" y="1"/>
                  </a:moveTo>
                  <a:lnTo>
                    <a:pt x="1" y="1167"/>
                  </a:lnTo>
                  <a:lnTo>
                    <a:pt x="32" y="1167"/>
                  </a:lnTo>
                  <a:cubicBezTo>
                    <a:pt x="32" y="1482"/>
                    <a:pt x="379" y="1797"/>
                    <a:pt x="914" y="2017"/>
                  </a:cubicBezTo>
                  <a:cubicBezTo>
                    <a:pt x="1387" y="2238"/>
                    <a:pt x="2332" y="2395"/>
                    <a:pt x="3120" y="2427"/>
                  </a:cubicBezTo>
                  <a:cubicBezTo>
                    <a:pt x="3057" y="2143"/>
                    <a:pt x="3025" y="1860"/>
                    <a:pt x="3025" y="1608"/>
                  </a:cubicBezTo>
                  <a:cubicBezTo>
                    <a:pt x="3025" y="1324"/>
                    <a:pt x="3088" y="1041"/>
                    <a:pt x="3120" y="757"/>
                  </a:cubicBezTo>
                  <a:cubicBezTo>
                    <a:pt x="2332" y="757"/>
                    <a:pt x="1230" y="599"/>
                    <a:pt x="536" y="316"/>
                  </a:cubicBezTo>
                  <a:cubicBezTo>
                    <a:pt x="347" y="253"/>
                    <a:pt x="158" y="12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85" name="Google Shape;6408;p72">
            <a:extLst>
              <a:ext uri="{FF2B5EF4-FFF2-40B4-BE49-F238E27FC236}">
                <a16:creationId xmlns:a16="http://schemas.microsoft.com/office/drawing/2014/main" id="{44A255FB-0E2D-A1CC-4459-0557293AA76A}"/>
              </a:ext>
            </a:extLst>
          </p:cNvPr>
          <p:cNvGrpSpPr/>
          <p:nvPr/>
        </p:nvGrpSpPr>
        <p:grpSpPr>
          <a:xfrm>
            <a:off x="3545490" y="3835801"/>
            <a:ext cx="414360" cy="489681"/>
            <a:chOff x="-60597975" y="3367475"/>
            <a:chExt cx="268600" cy="317425"/>
          </a:xfrm>
          <a:solidFill>
            <a:schemeClr val="tx1"/>
          </a:solidFill>
        </p:grpSpPr>
        <p:sp>
          <p:nvSpPr>
            <p:cNvPr id="586" name="Google Shape;6409;p72">
              <a:extLst>
                <a:ext uri="{FF2B5EF4-FFF2-40B4-BE49-F238E27FC236}">
                  <a16:creationId xmlns:a16="http://schemas.microsoft.com/office/drawing/2014/main" id="{042AA8AC-7C85-2D05-DA45-C31AF7B980BF}"/>
                </a:ext>
              </a:extLst>
            </p:cNvPr>
            <p:cNvSpPr/>
            <p:nvPr/>
          </p:nvSpPr>
          <p:spPr>
            <a:xfrm>
              <a:off x="-60535750" y="3495075"/>
              <a:ext cx="206375" cy="82725"/>
            </a:xfrm>
            <a:custGeom>
              <a:avLst/>
              <a:gdLst/>
              <a:ahLst/>
              <a:cxnLst/>
              <a:rect l="l" t="t" r="r" b="b"/>
              <a:pathLst>
                <a:path w="8255" h="3309" extrusionOk="0">
                  <a:moveTo>
                    <a:pt x="5357" y="1229"/>
                  </a:moveTo>
                  <a:cubicBezTo>
                    <a:pt x="5577" y="1229"/>
                    <a:pt x="5766" y="1418"/>
                    <a:pt x="5766" y="1607"/>
                  </a:cubicBezTo>
                  <a:cubicBezTo>
                    <a:pt x="5766" y="1890"/>
                    <a:pt x="5577" y="2048"/>
                    <a:pt x="5357" y="2048"/>
                  </a:cubicBezTo>
                  <a:lnTo>
                    <a:pt x="2049" y="2048"/>
                  </a:lnTo>
                  <a:cubicBezTo>
                    <a:pt x="1797" y="2048"/>
                    <a:pt x="1639" y="1859"/>
                    <a:pt x="1639" y="1607"/>
                  </a:cubicBezTo>
                  <a:cubicBezTo>
                    <a:pt x="1639" y="1386"/>
                    <a:pt x="1828" y="1229"/>
                    <a:pt x="2049" y="1229"/>
                  </a:cubicBezTo>
                  <a:close/>
                  <a:moveTo>
                    <a:pt x="1" y="0"/>
                  </a:moveTo>
                  <a:lnTo>
                    <a:pt x="1" y="3308"/>
                  </a:lnTo>
                  <a:lnTo>
                    <a:pt x="8255" y="3308"/>
                  </a:lnTo>
                  <a:lnTo>
                    <a:pt x="825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7" name="Google Shape;6410;p72">
              <a:extLst>
                <a:ext uri="{FF2B5EF4-FFF2-40B4-BE49-F238E27FC236}">
                  <a16:creationId xmlns:a16="http://schemas.microsoft.com/office/drawing/2014/main" id="{2A2CDB5D-D96C-365D-AF2D-2ACF091A69B7}"/>
                </a:ext>
              </a:extLst>
            </p:cNvPr>
            <p:cNvSpPr/>
            <p:nvPr/>
          </p:nvSpPr>
          <p:spPr>
            <a:xfrm>
              <a:off x="-60432575" y="3367475"/>
              <a:ext cx="20500" cy="47275"/>
            </a:xfrm>
            <a:custGeom>
              <a:avLst/>
              <a:gdLst/>
              <a:ahLst/>
              <a:cxnLst/>
              <a:rect l="l" t="t" r="r" b="b"/>
              <a:pathLst>
                <a:path w="820" h="1891" extrusionOk="0">
                  <a:moveTo>
                    <a:pt x="1" y="0"/>
                  </a:moveTo>
                  <a:lnTo>
                    <a:pt x="1" y="1891"/>
                  </a:lnTo>
                  <a:cubicBezTo>
                    <a:pt x="127" y="1765"/>
                    <a:pt x="221" y="1639"/>
                    <a:pt x="379" y="1639"/>
                  </a:cubicBezTo>
                  <a:cubicBezTo>
                    <a:pt x="600" y="1639"/>
                    <a:pt x="694" y="1765"/>
                    <a:pt x="820" y="1891"/>
                  </a:cubicBezTo>
                  <a:lnTo>
                    <a:pt x="82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8" name="Google Shape;6411;p72">
              <a:extLst>
                <a:ext uri="{FF2B5EF4-FFF2-40B4-BE49-F238E27FC236}">
                  <a16:creationId xmlns:a16="http://schemas.microsoft.com/office/drawing/2014/main" id="{26CBAF0B-8BE8-F75E-3EF5-1E3A1FF7D8C3}"/>
                </a:ext>
              </a:extLst>
            </p:cNvPr>
            <p:cNvSpPr/>
            <p:nvPr/>
          </p:nvSpPr>
          <p:spPr>
            <a:xfrm>
              <a:off x="-60535750" y="3367475"/>
              <a:ext cx="206375" cy="107150"/>
            </a:xfrm>
            <a:custGeom>
              <a:avLst/>
              <a:gdLst/>
              <a:ahLst/>
              <a:cxnLst/>
              <a:rect l="l" t="t" r="r" b="b"/>
              <a:pathLst>
                <a:path w="8255" h="4286" extrusionOk="0">
                  <a:moveTo>
                    <a:pt x="1" y="0"/>
                  </a:moveTo>
                  <a:lnTo>
                    <a:pt x="1" y="4285"/>
                  </a:lnTo>
                  <a:lnTo>
                    <a:pt x="8255" y="4285"/>
                  </a:lnTo>
                  <a:lnTo>
                    <a:pt x="8255" y="1261"/>
                  </a:lnTo>
                  <a:cubicBezTo>
                    <a:pt x="8255" y="567"/>
                    <a:pt x="7720" y="32"/>
                    <a:pt x="7026" y="32"/>
                  </a:cubicBezTo>
                  <a:lnTo>
                    <a:pt x="5829" y="32"/>
                  </a:lnTo>
                  <a:lnTo>
                    <a:pt x="5829" y="2930"/>
                  </a:lnTo>
                  <a:cubicBezTo>
                    <a:pt x="5829" y="3182"/>
                    <a:pt x="5633" y="3350"/>
                    <a:pt x="5418" y="3350"/>
                  </a:cubicBezTo>
                  <a:cubicBezTo>
                    <a:pt x="5311" y="3350"/>
                    <a:pt x="5199" y="3308"/>
                    <a:pt x="5105" y="3214"/>
                  </a:cubicBezTo>
                  <a:lnTo>
                    <a:pt x="4569" y="2678"/>
                  </a:lnTo>
                  <a:lnTo>
                    <a:pt x="4002" y="3214"/>
                  </a:lnTo>
                  <a:cubicBezTo>
                    <a:pt x="3917" y="3289"/>
                    <a:pt x="3821" y="3322"/>
                    <a:pt x="3728" y="3322"/>
                  </a:cubicBezTo>
                  <a:cubicBezTo>
                    <a:pt x="3510" y="3322"/>
                    <a:pt x="3309" y="3142"/>
                    <a:pt x="3309" y="2899"/>
                  </a:cubicBezTo>
                  <a:lnTo>
                    <a:pt x="330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9" name="Google Shape;6412;p72">
              <a:extLst>
                <a:ext uri="{FF2B5EF4-FFF2-40B4-BE49-F238E27FC236}">
                  <a16:creationId xmlns:a16="http://schemas.microsoft.com/office/drawing/2014/main" id="{110EED34-8DA6-8589-1CE4-F85E67280D6E}"/>
                </a:ext>
              </a:extLst>
            </p:cNvPr>
            <p:cNvSpPr/>
            <p:nvPr/>
          </p:nvSpPr>
          <p:spPr>
            <a:xfrm>
              <a:off x="-60597975" y="3368175"/>
              <a:ext cx="40200" cy="316725"/>
            </a:xfrm>
            <a:custGeom>
              <a:avLst/>
              <a:gdLst/>
              <a:ahLst/>
              <a:cxnLst/>
              <a:rect l="l" t="t" r="r" b="b"/>
              <a:pathLst>
                <a:path w="1608" h="12669" extrusionOk="0">
                  <a:moveTo>
                    <a:pt x="337" y="0"/>
                  </a:moveTo>
                  <a:cubicBezTo>
                    <a:pt x="163" y="0"/>
                    <a:pt x="1" y="178"/>
                    <a:pt x="1" y="382"/>
                  </a:cubicBezTo>
                  <a:lnTo>
                    <a:pt x="1" y="12259"/>
                  </a:lnTo>
                  <a:cubicBezTo>
                    <a:pt x="1" y="12480"/>
                    <a:pt x="190" y="12669"/>
                    <a:pt x="379" y="12669"/>
                  </a:cubicBezTo>
                  <a:lnTo>
                    <a:pt x="1608" y="12669"/>
                  </a:lnTo>
                  <a:lnTo>
                    <a:pt x="1608" y="4"/>
                  </a:lnTo>
                  <a:lnTo>
                    <a:pt x="379" y="4"/>
                  </a:lnTo>
                  <a:cubicBezTo>
                    <a:pt x="365" y="2"/>
                    <a:pt x="351" y="0"/>
                    <a:pt x="3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0" name="Google Shape;6413;p72">
              <a:extLst>
                <a:ext uri="{FF2B5EF4-FFF2-40B4-BE49-F238E27FC236}">
                  <a16:creationId xmlns:a16="http://schemas.microsoft.com/office/drawing/2014/main" id="{5DA49E97-59B1-49C0-BA34-B53455010C9A}"/>
                </a:ext>
              </a:extLst>
            </p:cNvPr>
            <p:cNvSpPr/>
            <p:nvPr/>
          </p:nvSpPr>
          <p:spPr>
            <a:xfrm>
              <a:off x="-60535750" y="3597450"/>
              <a:ext cx="206375" cy="86675"/>
            </a:xfrm>
            <a:custGeom>
              <a:avLst/>
              <a:gdLst/>
              <a:ahLst/>
              <a:cxnLst/>
              <a:rect l="l" t="t" r="r" b="b"/>
              <a:pathLst>
                <a:path w="8255" h="3467" extrusionOk="0">
                  <a:moveTo>
                    <a:pt x="1" y="1"/>
                  </a:moveTo>
                  <a:lnTo>
                    <a:pt x="1" y="3466"/>
                  </a:lnTo>
                  <a:lnTo>
                    <a:pt x="7026" y="3466"/>
                  </a:lnTo>
                  <a:cubicBezTo>
                    <a:pt x="7720" y="3466"/>
                    <a:pt x="8255" y="2931"/>
                    <a:pt x="8255" y="2206"/>
                  </a:cubicBezTo>
                  <a:lnTo>
                    <a:pt x="825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591" name="Google Shape;6414;p72">
            <a:extLst>
              <a:ext uri="{FF2B5EF4-FFF2-40B4-BE49-F238E27FC236}">
                <a16:creationId xmlns:a16="http://schemas.microsoft.com/office/drawing/2014/main" id="{49E68D0D-8E89-974D-73D8-A74956D7C072}"/>
              </a:ext>
            </a:extLst>
          </p:cNvPr>
          <p:cNvSpPr/>
          <p:nvPr/>
        </p:nvSpPr>
        <p:spPr>
          <a:xfrm>
            <a:off x="3506460" y="4437816"/>
            <a:ext cx="492111" cy="486673"/>
          </a:xfrm>
          <a:custGeom>
            <a:avLst/>
            <a:gdLst/>
            <a:ahLst/>
            <a:cxnLst/>
            <a:rect l="l" t="t" r="r" b="b"/>
            <a:pathLst>
              <a:path w="12760" h="12619" extrusionOk="0">
                <a:moveTo>
                  <a:pt x="10082" y="2190"/>
                </a:moveTo>
                <a:lnTo>
                  <a:pt x="11027" y="2726"/>
                </a:lnTo>
                <a:lnTo>
                  <a:pt x="8948" y="6317"/>
                </a:lnTo>
                <a:lnTo>
                  <a:pt x="8003" y="5781"/>
                </a:lnTo>
                <a:cubicBezTo>
                  <a:pt x="8349" y="5151"/>
                  <a:pt x="9704" y="2820"/>
                  <a:pt x="10082" y="2190"/>
                </a:cubicBezTo>
                <a:close/>
                <a:moveTo>
                  <a:pt x="7813" y="6601"/>
                </a:moveTo>
                <a:lnTo>
                  <a:pt x="8318" y="6916"/>
                </a:lnTo>
                <a:lnTo>
                  <a:pt x="7782" y="7262"/>
                </a:lnTo>
                <a:lnTo>
                  <a:pt x="7813" y="6601"/>
                </a:lnTo>
                <a:close/>
                <a:moveTo>
                  <a:pt x="10554" y="8522"/>
                </a:moveTo>
                <a:cubicBezTo>
                  <a:pt x="10806" y="8522"/>
                  <a:pt x="10964" y="8711"/>
                  <a:pt x="10964" y="8900"/>
                </a:cubicBezTo>
                <a:cubicBezTo>
                  <a:pt x="10964" y="9153"/>
                  <a:pt x="10806" y="9342"/>
                  <a:pt x="10554" y="9342"/>
                </a:cubicBezTo>
                <a:lnTo>
                  <a:pt x="5608" y="9342"/>
                </a:lnTo>
                <a:cubicBezTo>
                  <a:pt x="5356" y="9342"/>
                  <a:pt x="5167" y="9153"/>
                  <a:pt x="5167" y="8900"/>
                </a:cubicBezTo>
                <a:cubicBezTo>
                  <a:pt x="5167" y="8680"/>
                  <a:pt x="5356" y="8522"/>
                  <a:pt x="5608" y="8522"/>
                </a:cubicBezTo>
                <a:close/>
                <a:moveTo>
                  <a:pt x="3088" y="5592"/>
                </a:moveTo>
                <a:cubicBezTo>
                  <a:pt x="3308" y="5592"/>
                  <a:pt x="3497" y="5813"/>
                  <a:pt x="3497" y="6002"/>
                </a:cubicBezTo>
                <a:lnTo>
                  <a:pt x="3497" y="6286"/>
                </a:lnTo>
                <a:cubicBezTo>
                  <a:pt x="3970" y="6443"/>
                  <a:pt x="4348" y="6916"/>
                  <a:pt x="4348" y="7451"/>
                </a:cubicBezTo>
                <a:cubicBezTo>
                  <a:pt x="4348" y="7703"/>
                  <a:pt x="4159" y="7861"/>
                  <a:pt x="3907" y="7861"/>
                </a:cubicBezTo>
                <a:cubicBezTo>
                  <a:pt x="3655" y="7861"/>
                  <a:pt x="3497" y="7640"/>
                  <a:pt x="3497" y="7451"/>
                </a:cubicBezTo>
                <a:cubicBezTo>
                  <a:pt x="3497" y="7231"/>
                  <a:pt x="3308" y="7010"/>
                  <a:pt x="3088" y="7010"/>
                </a:cubicBezTo>
                <a:cubicBezTo>
                  <a:pt x="2836" y="7010"/>
                  <a:pt x="2678" y="7231"/>
                  <a:pt x="2678" y="7451"/>
                </a:cubicBezTo>
                <a:cubicBezTo>
                  <a:pt x="2678" y="7703"/>
                  <a:pt x="3025" y="7924"/>
                  <a:pt x="3340" y="8176"/>
                </a:cubicBezTo>
                <a:cubicBezTo>
                  <a:pt x="3781" y="8491"/>
                  <a:pt x="4348" y="8869"/>
                  <a:pt x="4348" y="9531"/>
                </a:cubicBezTo>
                <a:cubicBezTo>
                  <a:pt x="4348" y="10098"/>
                  <a:pt x="3970" y="10539"/>
                  <a:pt x="3497" y="10728"/>
                </a:cubicBezTo>
                <a:lnTo>
                  <a:pt x="3497" y="11011"/>
                </a:lnTo>
                <a:cubicBezTo>
                  <a:pt x="3497" y="11232"/>
                  <a:pt x="3308" y="11452"/>
                  <a:pt x="3088" y="11452"/>
                </a:cubicBezTo>
                <a:cubicBezTo>
                  <a:pt x="2836" y="11452"/>
                  <a:pt x="2678" y="11232"/>
                  <a:pt x="2678" y="11011"/>
                </a:cubicBezTo>
                <a:lnTo>
                  <a:pt x="2678" y="10728"/>
                </a:lnTo>
                <a:cubicBezTo>
                  <a:pt x="2206" y="10570"/>
                  <a:pt x="1859" y="10098"/>
                  <a:pt x="1859" y="9531"/>
                </a:cubicBezTo>
                <a:cubicBezTo>
                  <a:pt x="1859" y="9310"/>
                  <a:pt x="2048" y="9121"/>
                  <a:pt x="2300" y="9121"/>
                </a:cubicBezTo>
                <a:cubicBezTo>
                  <a:pt x="2521" y="9121"/>
                  <a:pt x="2678" y="9310"/>
                  <a:pt x="2678" y="9531"/>
                </a:cubicBezTo>
                <a:cubicBezTo>
                  <a:pt x="2678" y="9783"/>
                  <a:pt x="2867" y="9940"/>
                  <a:pt x="3088" y="9940"/>
                </a:cubicBezTo>
                <a:cubicBezTo>
                  <a:pt x="3308" y="9940"/>
                  <a:pt x="3497" y="9751"/>
                  <a:pt x="3497" y="9531"/>
                </a:cubicBezTo>
                <a:cubicBezTo>
                  <a:pt x="3497" y="9310"/>
                  <a:pt x="3182" y="9089"/>
                  <a:pt x="2836" y="8837"/>
                </a:cubicBezTo>
                <a:cubicBezTo>
                  <a:pt x="2395" y="8522"/>
                  <a:pt x="1859" y="8113"/>
                  <a:pt x="1859" y="7451"/>
                </a:cubicBezTo>
                <a:cubicBezTo>
                  <a:pt x="1859" y="6916"/>
                  <a:pt x="2206" y="6475"/>
                  <a:pt x="2678" y="6286"/>
                </a:cubicBezTo>
                <a:lnTo>
                  <a:pt x="2678" y="6002"/>
                </a:lnTo>
                <a:cubicBezTo>
                  <a:pt x="2678" y="5750"/>
                  <a:pt x="2867" y="5592"/>
                  <a:pt x="3088" y="5592"/>
                </a:cubicBezTo>
                <a:close/>
                <a:moveTo>
                  <a:pt x="10554" y="11011"/>
                </a:moveTo>
                <a:cubicBezTo>
                  <a:pt x="10806" y="11011"/>
                  <a:pt x="10964" y="11200"/>
                  <a:pt x="10964" y="11452"/>
                </a:cubicBezTo>
                <a:cubicBezTo>
                  <a:pt x="10964" y="11641"/>
                  <a:pt x="10806" y="11830"/>
                  <a:pt x="10554" y="11830"/>
                </a:cubicBezTo>
                <a:lnTo>
                  <a:pt x="5608" y="11830"/>
                </a:lnTo>
                <a:cubicBezTo>
                  <a:pt x="5356" y="11830"/>
                  <a:pt x="5167" y="11641"/>
                  <a:pt x="5167" y="11452"/>
                </a:cubicBezTo>
                <a:cubicBezTo>
                  <a:pt x="5167" y="11200"/>
                  <a:pt x="5356" y="11011"/>
                  <a:pt x="5608" y="11011"/>
                </a:cubicBezTo>
                <a:close/>
                <a:moveTo>
                  <a:pt x="10933" y="1"/>
                </a:moveTo>
                <a:cubicBezTo>
                  <a:pt x="10599" y="1"/>
                  <a:pt x="10280" y="176"/>
                  <a:pt x="10113" y="489"/>
                </a:cubicBezTo>
                <a:lnTo>
                  <a:pt x="7877" y="4395"/>
                </a:lnTo>
                <a:lnTo>
                  <a:pt x="1229" y="4395"/>
                </a:lnTo>
                <a:cubicBezTo>
                  <a:pt x="567" y="4395"/>
                  <a:pt x="0" y="4931"/>
                  <a:pt x="0" y="5592"/>
                </a:cubicBezTo>
                <a:lnTo>
                  <a:pt x="0" y="11389"/>
                </a:lnTo>
                <a:cubicBezTo>
                  <a:pt x="0" y="12051"/>
                  <a:pt x="567" y="12618"/>
                  <a:pt x="1229" y="12618"/>
                </a:cubicBezTo>
                <a:lnTo>
                  <a:pt x="11437" y="12618"/>
                </a:lnTo>
                <a:cubicBezTo>
                  <a:pt x="12098" y="12618"/>
                  <a:pt x="12697" y="12082"/>
                  <a:pt x="12697" y="11389"/>
                </a:cubicBezTo>
                <a:lnTo>
                  <a:pt x="12697" y="5592"/>
                </a:lnTo>
                <a:cubicBezTo>
                  <a:pt x="12602" y="4931"/>
                  <a:pt x="12067" y="4395"/>
                  <a:pt x="11374" y="4395"/>
                </a:cubicBezTo>
                <a:lnTo>
                  <a:pt x="11027" y="4395"/>
                </a:lnTo>
                <a:lnTo>
                  <a:pt x="12476" y="1875"/>
                </a:lnTo>
                <a:cubicBezTo>
                  <a:pt x="12760" y="1402"/>
                  <a:pt x="12602" y="804"/>
                  <a:pt x="12130" y="583"/>
                </a:cubicBezTo>
                <a:lnTo>
                  <a:pt x="11437" y="142"/>
                </a:lnTo>
                <a:cubicBezTo>
                  <a:pt x="11277" y="46"/>
                  <a:pt x="11103" y="1"/>
                  <a:pt x="10933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592" name="Google Shape;6415;p72">
            <a:extLst>
              <a:ext uri="{FF2B5EF4-FFF2-40B4-BE49-F238E27FC236}">
                <a16:creationId xmlns:a16="http://schemas.microsoft.com/office/drawing/2014/main" id="{80D526C3-7DDD-2A42-790F-378BF8268800}"/>
              </a:ext>
            </a:extLst>
          </p:cNvPr>
          <p:cNvGrpSpPr/>
          <p:nvPr/>
        </p:nvGrpSpPr>
        <p:grpSpPr>
          <a:xfrm>
            <a:off x="3508427" y="5117556"/>
            <a:ext cx="488485" cy="349953"/>
            <a:chOff x="-60621600" y="4145650"/>
            <a:chExt cx="316650" cy="226850"/>
          </a:xfrm>
          <a:solidFill>
            <a:schemeClr val="tx1"/>
          </a:solidFill>
        </p:grpSpPr>
        <p:sp>
          <p:nvSpPr>
            <p:cNvPr id="593" name="Google Shape;6416;p72">
              <a:extLst>
                <a:ext uri="{FF2B5EF4-FFF2-40B4-BE49-F238E27FC236}">
                  <a16:creationId xmlns:a16="http://schemas.microsoft.com/office/drawing/2014/main" id="{D9843305-7F95-54C3-D368-811EEB903053}"/>
                </a:ext>
              </a:extLst>
            </p:cNvPr>
            <p:cNvSpPr/>
            <p:nvPr/>
          </p:nvSpPr>
          <p:spPr>
            <a:xfrm>
              <a:off x="-60463275" y="4249600"/>
              <a:ext cx="61450" cy="60675"/>
            </a:xfrm>
            <a:custGeom>
              <a:avLst/>
              <a:gdLst/>
              <a:ahLst/>
              <a:cxnLst/>
              <a:rect l="l" t="t" r="r" b="b"/>
              <a:pathLst>
                <a:path w="2458" h="2427" extrusionOk="0">
                  <a:moveTo>
                    <a:pt x="1229" y="1"/>
                  </a:moveTo>
                  <a:cubicBezTo>
                    <a:pt x="567" y="1"/>
                    <a:pt x="0" y="536"/>
                    <a:pt x="0" y="1198"/>
                  </a:cubicBezTo>
                  <a:cubicBezTo>
                    <a:pt x="0" y="1891"/>
                    <a:pt x="567" y="2427"/>
                    <a:pt x="1229" y="2427"/>
                  </a:cubicBezTo>
                  <a:cubicBezTo>
                    <a:pt x="1891" y="2427"/>
                    <a:pt x="2458" y="1891"/>
                    <a:pt x="2458" y="1198"/>
                  </a:cubicBezTo>
                  <a:cubicBezTo>
                    <a:pt x="2458" y="536"/>
                    <a:pt x="1891" y="1"/>
                    <a:pt x="12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4" name="Google Shape;6417;p72">
              <a:extLst>
                <a:ext uri="{FF2B5EF4-FFF2-40B4-BE49-F238E27FC236}">
                  <a16:creationId xmlns:a16="http://schemas.microsoft.com/office/drawing/2014/main" id="{28A9682C-967B-EB7C-9EAF-9AC6EB33F1EA}"/>
                </a:ext>
              </a:extLst>
            </p:cNvPr>
            <p:cNvSpPr/>
            <p:nvPr/>
          </p:nvSpPr>
          <p:spPr>
            <a:xfrm>
              <a:off x="-60526300" y="4249600"/>
              <a:ext cx="48075" cy="60675"/>
            </a:xfrm>
            <a:custGeom>
              <a:avLst/>
              <a:gdLst/>
              <a:ahLst/>
              <a:cxnLst/>
              <a:rect l="l" t="t" r="r" b="b"/>
              <a:pathLst>
                <a:path w="1923" h="2427" extrusionOk="0">
                  <a:moveTo>
                    <a:pt x="1261" y="1"/>
                  </a:moveTo>
                  <a:cubicBezTo>
                    <a:pt x="599" y="1"/>
                    <a:pt x="1" y="536"/>
                    <a:pt x="1" y="1198"/>
                  </a:cubicBezTo>
                  <a:cubicBezTo>
                    <a:pt x="1" y="1891"/>
                    <a:pt x="568" y="2427"/>
                    <a:pt x="1261" y="2427"/>
                  </a:cubicBezTo>
                  <a:cubicBezTo>
                    <a:pt x="1513" y="2427"/>
                    <a:pt x="1734" y="2364"/>
                    <a:pt x="1923" y="2238"/>
                  </a:cubicBezTo>
                  <a:cubicBezTo>
                    <a:pt x="1765" y="1923"/>
                    <a:pt x="1671" y="1576"/>
                    <a:pt x="1671" y="1198"/>
                  </a:cubicBezTo>
                  <a:cubicBezTo>
                    <a:pt x="1671" y="851"/>
                    <a:pt x="1765" y="505"/>
                    <a:pt x="1923" y="190"/>
                  </a:cubicBezTo>
                  <a:cubicBezTo>
                    <a:pt x="1734" y="64"/>
                    <a:pt x="1513" y="1"/>
                    <a:pt x="12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5" name="Google Shape;6418;p72">
              <a:extLst>
                <a:ext uri="{FF2B5EF4-FFF2-40B4-BE49-F238E27FC236}">
                  <a16:creationId xmlns:a16="http://schemas.microsoft.com/office/drawing/2014/main" id="{FF5F3CED-C24E-149D-6060-0DC526FE24EB}"/>
                </a:ext>
              </a:extLst>
            </p:cNvPr>
            <p:cNvSpPr/>
            <p:nvPr/>
          </p:nvSpPr>
          <p:spPr>
            <a:xfrm>
              <a:off x="-60621600" y="4145650"/>
              <a:ext cx="316650" cy="226850"/>
            </a:xfrm>
            <a:custGeom>
              <a:avLst/>
              <a:gdLst/>
              <a:ahLst/>
              <a:cxnLst/>
              <a:rect l="l" t="t" r="r" b="b"/>
              <a:pathLst>
                <a:path w="12666" h="9074" extrusionOk="0">
                  <a:moveTo>
                    <a:pt x="11374" y="851"/>
                  </a:moveTo>
                  <a:cubicBezTo>
                    <a:pt x="11626" y="851"/>
                    <a:pt x="11815" y="1040"/>
                    <a:pt x="11815" y="1229"/>
                  </a:cubicBezTo>
                  <a:lnTo>
                    <a:pt x="11815" y="1670"/>
                  </a:lnTo>
                  <a:lnTo>
                    <a:pt x="788" y="1670"/>
                  </a:lnTo>
                  <a:lnTo>
                    <a:pt x="788" y="1229"/>
                  </a:lnTo>
                  <a:cubicBezTo>
                    <a:pt x="788" y="1008"/>
                    <a:pt x="977" y="851"/>
                    <a:pt x="1166" y="851"/>
                  </a:cubicBezTo>
                  <a:close/>
                  <a:moveTo>
                    <a:pt x="7562" y="3277"/>
                  </a:moveTo>
                  <a:cubicBezTo>
                    <a:pt x="8696" y="3277"/>
                    <a:pt x="9641" y="4222"/>
                    <a:pt x="9641" y="5356"/>
                  </a:cubicBezTo>
                  <a:cubicBezTo>
                    <a:pt x="9610" y="6522"/>
                    <a:pt x="8696" y="7467"/>
                    <a:pt x="7562" y="7467"/>
                  </a:cubicBezTo>
                  <a:cubicBezTo>
                    <a:pt x="7089" y="7467"/>
                    <a:pt x="6648" y="7309"/>
                    <a:pt x="6333" y="7026"/>
                  </a:cubicBezTo>
                  <a:cubicBezTo>
                    <a:pt x="5987" y="7309"/>
                    <a:pt x="5546" y="7467"/>
                    <a:pt x="5073" y="7467"/>
                  </a:cubicBezTo>
                  <a:cubicBezTo>
                    <a:pt x="3939" y="7467"/>
                    <a:pt x="2994" y="6522"/>
                    <a:pt x="2994" y="5356"/>
                  </a:cubicBezTo>
                  <a:cubicBezTo>
                    <a:pt x="2994" y="4222"/>
                    <a:pt x="3939" y="3277"/>
                    <a:pt x="5073" y="3277"/>
                  </a:cubicBezTo>
                  <a:cubicBezTo>
                    <a:pt x="5514" y="3277"/>
                    <a:pt x="5987" y="3434"/>
                    <a:pt x="6333" y="3718"/>
                  </a:cubicBezTo>
                  <a:cubicBezTo>
                    <a:pt x="6680" y="3434"/>
                    <a:pt x="7121" y="3277"/>
                    <a:pt x="7562" y="3277"/>
                  </a:cubicBezTo>
                  <a:close/>
                  <a:moveTo>
                    <a:pt x="1229" y="0"/>
                  </a:moveTo>
                  <a:cubicBezTo>
                    <a:pt x="536" y="0"/>
                    <a:pt x="1" y="567"/>
                    <a:pt x="1" y="1229"/>
                  </a:cubicBezTo>
                  <a:lnTo>
                    <a:pt x="1" y="7845"/>
                  </a:lnTo>
                  <a:cubicBezTo>
                    <a:pt x="1" y="8506"/>
                    <a:pt x="536" y="9073"/>
                    <a:pt x="1229" y="9073"/>
                  </a:cubicBezTo>
                  <a:lnTo>
                    <a:pt x="11406" y="9073"/>
                  </a:lnTo>
                  <a:cubicBezTo>
                    <a:pt x="12099" y="9073"/>
                    <a:pt x="12666" y="8506"/>
                    <a:pt x="12666" y="7845"/>
                  </a:cubicBezTo>
                  <a:lnTo>
                    <a:pt x="12666" y="1229"/>
                  </a:lnTo>
                  <a:cubicBezTo>
                    <a:pt x="12634" y="567"/>
                    <a:pt x="12099" y="0"/>
                    <a:pt x="114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96" name="Google Shape;6419;p72">
            <a:extLst>
              <a:ext uri="{FF2B5EF4-FFF2-40B4-BE49-F238E27FC236}">
                <a16:creationId xmlns:a16="http://schemas.microsoft.com/office/drawing/2014/main" id="{A8FFD4EE-F98B-C975-E401-CADC705B868D}"/>
              </a:ext>
            </a:extLst>
          </p:cNvPr>
          <p:cNvGrpSpPr/>
          <p:nvPr/>
        </p:nvGrpSpPr>
        <p:grpSpPr>
          <a:xfrm>
            <a:off x="5290630" y="5048888"/>
            <a:ext cx="479963" cy="487289"/>
            <a:chOff x="-59400775" y="4084200"/>
            <a:chExt cx="311125" cy="315875"/>
          </a:xfrm>
          <a:solidFill>
            <a:schemeClr val="tx1"/>
          </a:solidFill>
        </p:grpSpPr>
        <p:sp>
          <p:nvSpPr>
            <p:cNvPr id="597" name="Google Shape;6420;p72">
              <a:extLst>
                <a:ext uri="{FF2B5EF4-FFF2-40B4-BE49-F238E27FC236}">
                  <a16:creationId xmlns:a16="http://schemas.microsoft.com/office/drawing/2014/main" id="{754C8603-7041-44CC-3D95-765F9CEC46A7}"/>
                </a:ext>
              </a:extLst>
            </p:cNvPr>
            <p:cNvSpPr/>
            <p:nvPr/>
          </p:nvSpPr>
          <p:spPr>
            <a:xfrm>
              <a:off x="-59400775" y="4317350"/>
              <a:ext cx="89800" cy="82725"/>
            </a:xfrm>
            <a:custGeom>
              <a:avLst/>
              <a:gdLst/>
              <a:ahLst/>
              <a:cxnLst/>
              <a:rect l="l" t="t" r="r" b="b"/>
              <a:pathLst>
                <a:path w="3592" h="3309" extrusionOk="0">
                  <a:moveTo>
                    <a:pt x="1796" y="851"/>
                  </a:moveTo>
                  <a:cubicBezTo>
                    <a:pt x="2048" y="851"/>
                    <a:pt x="2237" y="1071"/>
                    <a:pt x="2237" y="1260"/>
                  </a:cubicBezTo>
                  <a:cubicBezTo>
                    <a:pt x="2237" y="1449"/>
                    <a:pt x="2048" y="1701"/>
                    <a:pt x="1796" y="1701"/>
                  </a:cubicBezTo>
                  <a:cubicBezTo>
                    <a:pt x="1576" y="1701"/>
                    <a:pt x="1418" y="1481"/>
                    <a:pt x="1418" y="1260"/>
                  </a:cubicBezTo>
                  <a:cubicBezTo>
                    <a:pt x="1418" y="1008"/>
                    <a:pt x="1576" y="851"/>
                    <a:pt x="1796" y="851"/>
                  </a:cubicBezTo>
                  <a:close/>
                  <a:moveTo>
                    <a:pt x="0" y="0"/>
                  </a:moveTo>
                  <a:lnTo>
                    <a:pt x="0" y="2079"/>
                  </a:lnTo>
                  <a:cubicBezTo>
                    <a:pt x="0" y="2741"/>
                    <a:pt x="536" y="3308"/>
                    <a:pt x="1229" y="3308"/>
                  </a:cubicBezTo>
                  <a:lnTo>
                    <a:pt x="2332" y="3308"/>
                  </a:lnTo>
                  <a:cubicBezTo>
                    <a:pt x="2993" y="3308"/>
                    <a:pt x="3592" y="2741"/>
                    <a:pt x="3592" y="2079"/>
                  </a:cubicBezTo>
                  <a:lnTo>
                    <a:pt x="35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8" name="Google Shape;6421;p72">
              <a:extLst>
                <a:ext uri="{FF2B5EF4-FFF2-40B4-BE49-F238E27FC236}">
                  <a16:creationId xmlns:a16="http://schemas.microsoft.com/office/drawing/2014/main" id="{55B58356-5283-2F9B-2420-DC96263D9E50}"/>
                </a:ext>
              </a:extLst>
            </p:cNvPr>
            <p:cNvSpPr/>
            <p:nvPr/>
          </p:nvSpPr>
          <p:spPr>
            <a:xfrm>
              <a:off x="-59400000" y="4084200"/>
              <a:ext cx="89825" cy="212700"/>
            </a:xfrm>
            <a:custGeom>
              <a:avLst/>
              <a:gdLst/>
              <a:ahLst/>
              <a:cxnLst/>
              <a:rect l="l" t="t" r="r" b="b"/>
              <a:pathLst>
                <a:path w="3593" h="8508" extrusionOk="0">
                  <a:moveTo>
                    <a:pt x="1734" y="1607"/>
                  </a:moveTo>
                  <a:cubicBezTo>
                    <a:pt x="1923" y="1607"/>
                    <a:pt x="2175" y="1797"/>
                    <a:pt x="2175" y="2049"/>
                  </a:cubicBezTo>
                  <a:lnTo>
                    <a:pt x="2175" y="7278"/>
                  </a:lnTo>
                  <a:cubicBezTo>
                    <a:pt x="2175" y="7499"/>
                    <a:pt x="1986" y="7656"/>
                    <a:pt x="1734" y="7656"/>
                  </a:cubicBezTo>
                  <a:cubicBezTo>
                    <a:pt x="1513" y="7656"/>
                    <a:pt x="1356" y="7467"/>
                    <a:pt x="1356" y="7278"/>
                  </a:cubicBezTo>
                  <a:lnTo>
                    <a:pt x="1356" y="2049"/>
                  </a:lnTo>
                  <a:cubicBezTo>
                    <a:pt x="1356" y="1797"/>
                    <a:pt x="1545" y="1607"/>
                    <a:pt x="1734" y="1607"/>
                  </a:cubicBezTo>
                  <a:close/>
                  <a:moveTo>
                    <a:pt x="1230" y="1"/>
                  </a:moveTo>
                  <a:cubicBezTo>
                    <a:pt x="568" y="1"/>
                    <a:pt x="1" y="536"/>
                    <a:pt x="1" y="1198"/>
                  </a:cubicBezTo>
                  <a:lnTo>
                    <a:pt x="1" y="8507"/>
                  </a:lnTo>
                  <a:lnTo>
                    <a:pt x="3593" y="8507"/>
                  </a:lnTo>
                  <a:lnTo>
                    <a:pt x="3593" y="1198"/>
                  </a:lnTo>
                  <a:cubicBezTo>
                    <a:pt x="3561" y="536"/>
                    <a:pt x="2994" y="1"/>
                    <a:pt x="23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9" name="Google Shape;6422;p72">
              <a:extLst>
                <a:ext uri="{FF2B5EF4-FFF2-40B4-BE49-F238E27FC236}">
                  <a16:creationId xmlns:a16="http://schemas.microsoft.com/office/drawing/2014/main" id="{CA84B6F3-67A9-9D0A-6EE8-887B18BC8CE2}"/>
                </a:ext>
              </a:extLst>
            </p:cNvPr>
            <p:cNvSpPr/>
            <p:nvPr/>
          </p:nvSpPr>
          <p:spPr>
            <a:xfrm>
              <a:off x="-59290500" y="4317350"/>
              <a:ext cx="89800" cy="82725"/>
            </a:xfrm>
            <a:custGeom>
              <a:avLst/>
              <a:gdLst/>
              <a:ahLst/>
              <a:cxnLst/>
              <a:rect l="l" t="t" r="r" b="b"/>
              <a:pathLst>
                <a:path w="3592" h="3309" extrusionOk="0">
                  <a:moveTo>
                    <a:pt x="1796" y="851"/>
                  </a:moveTo>
                  <a:cubicBezTo>
                    <a:pt x="2048" y="851"/>
                    <a:pt x="2205" y="1071"/>
                    <a:pt x="2205" y="1260"/>
                  </a:cubicBezTo>
                  <a:cubicBezTo>
                    <a:pt x="2205" y="1449"/>
                    <a:pt x="2016" y="1701"/>
                    <a:pt x="1796" y="1701"/>
                  </a:cubicBezTo>
                  <a:cubicBezTo>
                    <a:pt x="1575" y="1701"/>
                    <a:pt x="1386" y="1481"/>
                    <a:pt x="1386" y="1260"/>
                  </a:cubicBezTo>
                  <a:cubicBezTo>
                    <a:pt x="1386" y="1008"/>
                    <a:pt x="1575" y="851"/>
                    <a:pt x="1796" y="851"/>
                  </a:cubicBezTo>
                  <a:close/>
                  <a:moveTo>
                    <a:pt x="0" y="0"/>
                  </a:moveTo>
                  <a:lnTo>
                    <a:pt x="0" y="2079"/>
                  </a:lnTo>
                  <a:cubicBezTo>
                    <a:pt x="0" y="2741"/>
                    <a:pt x="536" y="3308"/>
                    <a:pt x="1260" y="3308"/>
                  </a:cubicBezTo>
                  <a:lnTo>
                    <a:pt x="2363" y="3308"/>
                  </a:lnTo>
                  <a:cubicBezTo>
                    <a:pt x="3025" y="3308"/>
                    <a:pt x="3592" y="2741"/>
                    <a:pt x="3592" y="2079"/>
                  </a:cubicBezTo>
                  <a:lnTo>
                    <a:pt x="35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0" name="Google Shape;6423;p72">
              <a:extLst>
                <a:ext uri="{FF2B5EF4-FFF2-40B4-BE49-F238E27FC236}">
                  <a16:creationId xmlns:a16="http://schemas.microsoft.com/office/drawing/2014/main" id="{14EEB3C3-9D36-BB20-17B9-C742A94E4E88}"/>
                </a:ext>
              </a:extLst>
            </p:cNvPr>
            <p:cNvSpPr/>
            <p:nvPr/>
          </p:nvSpPr>
          <p:spPr>
            <a:xfrm>
              <a:off x="-59290500" y="4084200"/>
              <a:ext cx="89800" cy="212700"/>
            </a:xfrm>
            <a:custGeom>
              <a:avLst/>
              <a:gdLst/>
              <a:ahLst/>
              <a:cxnLst/>
              <a:rect l="l" t="t" r="r" b="b"/>
              <a:pathLst>
                <a:path w="3592" h="8508" extrusionOk="0">
                  <a:moveTo>
                    <a:pt x="1796" y="1607"/>
                  </a:moveTo>
                  <a:cubicBezTo>
                    <a:pt x="2048" y="1607"/>
                    <a:pt x="2205" y="1797"/>
                    <a:pt x="2205" y="2049"/>
                  </a:cubicBezTo>
                  <a:lnTo>
                    <a:pt x="2205" y="7278"/>
                  </a:lnTo>
                  <a:cubicBezTo>
                    <a:pt x="2205" y="7499"/>
                    <a:pt x="2016" y="7656"/>
                    <a:pt x="1796" y="7656"/>
                  </a:cubicBezTo>
                  <a:cubicBezTo>
                    <a:pt x="1607" y="7656"/>
                    <a:pt x="1386" y="7467"/>
                    <a:pt x="1386" y="7278"/>
                  </a:cubicBezTo>
                  <a:lnTo>
                    <a:pt x="1386" y="2049"/>
                  </a:lnTo>
                  <a:cubicBezTo>
                    <a:pt x="1386" y="1797"/>
                    <a:pt x="1575" y="1607"/>
                    <a:pt x="1796" y="1607"/>
                  </a:cubicBezTo>
                  <a:close/>
                  <a:moveTo>
                    <a:pt x="1260" y="1"/>
                  </a:moveTo>
                  <a:cubicBezTo>
                    <a:pt x="599" y="1"/>
                    <a:pt x="0" y="536"/>
                    <a:pt x="0" y="1198"/>
                  </a:cubicBezTo>
                  <a:lnTo>
                    <a:pt x="0" y="8507"/>
                  </a:lnTo>
                  <a:lnTo>
                    <a:pt x="3592" y="8507"/>
                  </a:lnTo>
                  <a:lnTo>
                    <a:pt x="3592" y="1198"/>
                  </a:lnTo>
                  <a:cubicBezTo>
                    <a:pt x="3592" y="536"/>
                    <a:pt x="3025" y="1"/>
                    <a:pt x="23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1" name="Google Shape;6424;p72">
              <a:extLst>
                <a:ext uri="{FF2B5EF4-FFF2-40B4-BE49-F238E27FC236}">
                  <a16:creationId xmlns:a16="http://schemas.microsoft.com/office/drawing/2014/main" id="{E04EE3EE-EF5F-B8A7-3E82-D94403ED872C}"/>
                </a:ext>
              </a:extLst>
            </p:cNvPr>
            <p:cNvSpPr/>
            <p:nvPr/>
          </p:nvSpPr>
          <p:spPr>
            <a:xfrm>
              <a:off x="-59181025" y="4317350"/>
              <a:ext cx="89800" cy="82725"/>
            </a:xfrm>
            <a:custGeom>
              <a:avLst/>
              <a:gdLst/>
              <a:ahLst/>
              <a:cxnLst/>
              <a:rect l="l" t="t" r="r" b="b"/>
              <a:pathLst>
                <a:path w="3592" h="3309" extrusionOk="0">
                  <a:moveTo>
                    <a:pt x="1828" y="851"/>
                  </a:moveTo>
                  <a:cubicBezTo>
                    <a:pt x="2080" y="851"/>
                    <a:pt x="2269" y="1071"/>
                    <a:pt x="2269" y="1260"/>
                  </a:cubicBezTo>
                  <a:cubicBezTo>
                    <a:pt x="2269" y="1449"/>
                    <a:pt x="2080" y="1701"/>
                    <a:pt x="1828" y="1701"/>
                  </a:cubicBezTo>
                  <a:cubicBezTo>
                    <a:pt x="1607" y="1701"/>
                    <a:pt x="1450" y="1481"/>
                    <a:pt x="1450" y="1260"/>
                  </a:cubicBezTo>
                  <a:cubicBezTo>
                    <a:pt x="1450" y="1008"/>
                    <a:pt x="1607" y="851"/>
                    <a:pt x="1828" y="851"/>
                  </a:cubicBezTo>
                  <a:close/>
                  <a:moveTo>
                    <a:pt x="0" y="0"/>
                  </a:moveTo>
                  <a:lnTo>
                    <a:pt x="0" y="2079"/>
                  </a:lnTo>
                  <a:lnTo>
                    <a:pt x="32" y="2079"/>
                  </a:lnTo>
                  <a:cubicBezTo>
                    <a:pt x="32" y="2741"/>
                    <a:pt x="567" y="3308"/>
                    <a:pt x="1261" y="3308"/>
                  </a:cubicBezTo>
                  <a:lnTo>
                    <a:pt x="2363" y="3308"/>
                  </a:lnTo>
                  <a:cubicBezTo>
                    <a:pt x="3025" y="3308"/>
                    <a:pt x="3592" y="2741"/>
                    <a:pt x="3592" y="2079"/>
                  </a:cubicBezTo>
                  <a:lnTo>
                    <a:pt x="35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2" name="Google Shape;6425;p72">
              <a:extLst>
                <a:ext uri="{FF2B5EF4-FFF2-40B4-BE49-F238E27FC236}">
                  <a16:creationId xmlns:a16="http://schemas.microsoft.com/office/drawing/2014/main" id="{425C1A6E-B99E-E06D-404C-9837D658EED4}"/>
                </a:ext>
              </a:extLst>
            </p:cNvPr>
            <p:cNvSpPr/>
            <p:nvPr/>
          </p:nvSpPr>
          <p:spPr>
            <a:xfrm>
              <a:off x="-59179450" y="4084200"/>
              <a:ext cx="89800" cy="212700"/>
            </a:xfrm>
            <a:custGeom>
              <a:avLst/>
              <a:gdLst/>
              <a:ahLst/>
              <a:cxnLst/>
              <a:rect l="l" t="t" r="r" b="b"/>
              <a:pathLst>
                <a:path w="3592" h="8508" extrusionOk="0">
                  <a:moveTo>
                    <a:pt x="1733" y="1607"/>
                  </a:moveTo>
                  <a:cubicBezTo>
                    <a:pt x="1922" y="1607"/>
                    <a:pt x="2174" y="1797"/>
                    <a:pt x="2174" y="2049"/>
                  </a:cubicBezTo>
                  <a:lnTo>
                    <a:pt x="2174" y="7278"/>
                  </a:lnTo>
                  <a:cubicBezTo>
                    <a:pt x="2174" y="7499"/>
                    <a:pt x="1985" y="7656"/>
                    <a:pt x="1733" y="7656"/>
                  </a:cubicBezTo>
                  <a:cubicBezTo>
                    <a:pt x="1513" y="7656"/>
                    <a:pt x="1355" y="7467"/>
                    <a:pt x="1355" y="7278"/>
                  </a:cubicBezTo>
                  <a:lnTo>
                    <a:pt x="1355" y="2049"/>
                  </a:lnTo>
                  <a:cubicBezTo>
                    <a:pt x="1355" y="1797"/>
                    <a:pt x="1544" y="1607"/>
                    <a:pt x="1733" y="1607"/>
                  </a:cubicBezTo>
                  <a:close/>
                  <a:moveTo>
                    <a:pt x="1229" y="1"/>
                  </a:moveTo>
                  <a:cubicBezTo>
                    <a:pt x="567" y="1"/>
                    <a:pt x="0" y="536"/>
                    <a:pt x="0" y="1198"/>
                  </a:cubicBezTo>
                  <a:lnTo>
                    <a:pt x="0" y="8507"/>
                  </a:lnTo>
                  <a:lnTo>
                    <a:pt x="3592" y="8507"/>
                  </a:lnTo>
                  <a:lnTo>
                    <a:pt x="3592" y="1198"/>
                  </a:lnTo>
                  <a:cubicBezTo>
                    <a:pt x="3560" y="536"/>
                    <a:pt x="2993" y="1"/>
                    <a:pt x="23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03" name="Google Shape;6426;p72">
            <a:extLst>
              <a:ext uri="{FF2B5EF4-FFF2-40B4-BE49-F238E27FC236}">
                <a16:creationId xmlns:a16="http://schemas.microsoft.com/office/drawing/2014/main" id="{86DAAB6C-DE24-FA84-B6BD-B27C1192360A}"/>
              </a:ext>
            </a:extLst>
          </p:cNvPr>
          <p:cNvGrpSpPr/>
          <p:nvPr/>
        </p:nvGrpSpPr>
        <p:grpSpPr>
          <a:xfrm>
            <a:off x="2922755" y="2016662"/>
            <a:ext cx="487251" cy="488485"/>
            <a:chOff x="-64044600" y="3360375"/>
            <a:chExt cx="315850" cy="316650"/>
          </a:xfrm>
          <a:solidFill>
            <a:schemeClr val="tx1"/>
          </a:solidFill>
        </p:grpSpPr>
        <p:sp>
          <p:nvSpPr>
            <p:cNvPr id="604" name="Google Shape;6427;p72">
              <a:extLst>
                <a:ext uri="{FF2B5EF4-FFF2-40B4-BE49-F238E27FC236}">
                  <a16:creationId xmlns:a16="http://schemas.microsoft.com/office/drawing/2014/main" id="{50ACF75A-EA4B-D22C-2DCB-981417EEB986}"/>
                </a:ext>
              </a:extLst>
            </p:cNvPr>
            <p:cNvSpPr/>
            <p:nvPr/>
          </p:nvSpPr>
          <p:spPr>
            <a:xfrm>
              <a:off x="-63980025" y="3532875"/>
              <a:ext cx="185900" cy="144150"/>
            </a:xfrm>
            <a:custGeom>
              <a:avLst/>
              <a:gdLst/>
              <a:ahLst/>
              <a:cxnLst/>
              <a:rect l="l" t="t" r="r" b="b"/>
              <a:pathLst>
                <a:path w="7436" h="5766" extrusionOk="0">
                  <a:moveTo>
                    <a:pt x="410" y="0"/>
                  </a:moveTo>
                  <a:cubicBezTo>
                    <a:pt x="158" y="0"/>
                    <a:pt x="1" y="189"/>
                    <a:pt x="1" y="410"/>
                  </a:cubicBezTo>
                  <a:cubicBezTo>
                    <a:pt x="1" y="662"/>
                    <a:pt x="190" y="820"/>
                    <a:pt x="410" y="820"/>
                  </a:cubicBezTo>
                  <a:lnTo>
                    <a:pt x="883" y="820"/>
                  </a:lnTo>
                  <a:lnTo>
                    <a:pt x="1670" y="5419"/>
                  </a:lnTo>
                  <a:cubicBezTo>
                    <a:pt x="1702" y="5608"/>
                    <a:pt x="1859" y="5766"/>
                    <a:pt x="2048" y="5766"/>
                  </a:cubicBezTo>
                  <a:lnTo>
                    <a:pt x="5356" y="5766"/>
                  </a:lnTo>
                  <a:cubicBezTo>
                    <a:pt x="5545" y="5766"/>
                    <a:pt x="5766" y="5608"/>
                    <a:pt x="5766" y="5419"/>
                  </a:cubicBezTo>
                  <a:lnTo>
                    <a:pt x="6554" y="820"/>
                  </a:lnTo>
                  <a:lnTo>
                    <a:pt x="7026" y="820"/>
                  </a:lnTo>
                  <a:cubicBezTo>
                    <a:pt x="7247" y="820"/>
                    <a:pt x="7404" y="630"/>
                    <a:pt x="7404" y="410"/>
                  </a:cubicBezTo>
                  <a:cubicBezTo>
                    <a:pt x="7436" y="189"/>
                    <a:pt x="7247" y="0"/>
                    <a:pt x="70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5" name="Google Shape;6428;p72">
              <a:extLst>
                <a:ext uri="{FF2B5EF4-FFF2-40B4-BE49-F238E27FC236}">
                  <a16:creationId xmlns:a16="http://schemas.microsoft.com/office/drawing/2014/main" id="{3C654B94-8A2C-8A89-FFBA-AA399CA3B4FC}"/>
                </a:ext>
              </a:extLst>
            </p:cNvPr>
            <p:cNvSpPr/>
            <p:nvPr/>
          </p:nvSpPr>
          <p:spPr>
            <a:xfrm>
              <a:off x="-64044600" y="3360375"/>
              <a:ext cx="315850" cy="152825"/>
            </a:xfrm>
            <a:custGeom>
              <a:avLst/>
              <a:gdLst/>
              <a:ahLst/>
              <a:cxnLst/>
              <a:rect l="l" t="t" r="r" b="b"/>
              <a:pathLst>
                <a:path w="12634" h="6113" extrusionOk="0">
                  <a:moveTo>
                    <a:pt x="378" y="1"/>
                  </a:moveTo>
                  <a:cubicBezTo>
                    <a:pt x="158" y="1"/>
                    <a:pt x="0" y="190"/>
                    <a:pt x="0" y="442"/>
                  </a:cubicBezTo>
                  <a:lnTo>
                    <a:pt x="0" y="5672"/>
                  </a:lnTo>
                  <a:cubicBezTo>
                    <a:pt x="0" y="5892"/>
                    <a:pt x="189" y="6113"/>
                    <a:pt x="378" y="6113"/>
                  </a:cubicBezTo>
                  <a:lnTo>
                    <a:pt x="3088" y="6113"/>
                  </a:lnTo>
                  <a:cubicBezTo>
                    <a:pt x="3245" y="5514"/>
                    <a:pt x="3560" y="4947"/>
                    <a:pt x="4001" y="4569"/>
                  </a:cubicBezTo>
                  <a:cubicBezTo>
                    <a:pt x="3875" y="4285"/>
                    <a:pt x="3812" y="3970"/>
                    <a:pt x="3812" y="3624"/>
                  </a:cubicBezTo>
                  <a:cubicBezTo>
                    <a:pt x="3812" y="2238"/>
                    <a:pt x="4915" y="1135"/>
                    <a:pt x="6301" y="1135"/>
                  </a:cubicBezTo>
                  <a:cubicBezTo>
                    <a:pt x="7656" y="1135"/>
                    <a:pt x="8759" y="2238"/>
                    <a:pt x="8759" y="3624"/>
                  </a:cubicBezTo>
                  <a:cubicBezTo>
                    <a:pt x="8759" y="3939"/>
                    <a:pt x="8696" y="4254"/>
                    <a:pt x="8570" y="4569"/>
                  </a:cubicBezTo>
                  <a:cubicBezTo>
                    <a:pt x="9011" y="5010"/>
                    <a:pt x="9326" y="5514"/>
                    <a:pt x="9483" y="6113"/>
                  </a:cubicBezTo>
                  <a:lnTo>
                    <a:pt x="12193" y="6113"/>
                  </a:lnTo>
                  <a:cubicBezTo>
                    <a:pt x="12445" y="6113"/>
                    <a:pt x="12602" y="5892"/>
                    <a:pt x="12602" y="5672"/>
                  </a:cubicBezTo>
                  <a:lnTo>
                    <a:pt x="12602" y="442"/>
                  </a:lnTo>
                  <a:cubicBezTo>
                    <a:pt x="12634" y="190"/>
                    <a:pt x="12445" y="1"/>
                    <a:pt x="122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6" name="Google Shape;6429;p72">
              <a:extLst>
                <a:ext uri="{FF2B5EF4-FFF2-40B4-BE49-F238E27FC236}">
                  <a16:creationId xmlns:a16="http://schemas.microsoft.com/office/drawing/2014/main" id="{BC9EC43F-C391-F0E9-89AE-5C6E97116FA9}"/>
                </a:ext>
              </a:extLst>
            </p:cNvPr>
            <p:cNvSpPr/>
            <p:nvPr/>
          </p:nvSpPr>
          <p:spPr>
            <a:xfrm>
              <a:off x="-63945375" y="3408425"/>
              <a:ext cx="117375" cy="103200"/>
            </a:xfrm>
            <a:custGeom>
              <a:avLst/>
              <a:gdLst/>
              <a:ahLst/>
              <a:cxnLst/>
              <a:rect l="l" t="t" r="r" b="b"/>
              <a:pathLst>
                <a:path w="4695" h="4128" extrusionOk="0">
                  <a:moveTo>
                    <a:pt x="2364" y="1"/>
                  </a:moveTo>
                  <a:cubicBezTo>
                    <a:pt x="1450" y="1"/>
                    <a:pt x="694" y="757"/>
                    <a:pt x="694" y="1670"/>
                  </a:cubicBezTo>
                  <a:cubicBezTo>
                    <a:pt x="694" y="2080"/>
                    <a:pt x="851" y="2489"/>
                    <a:pt x="1167" y="2805"/>
                  </a:cubicBezTo>
                  <a:cubicBezTo>
                    <a:pt x="599" y="3120"/>
                    <a:pt x="190" y="3592"/>
                    <a:pt x="1" y="4128"/>
                  </a:cubicBezTo>
                  <a:lnTo>
                    <a:pt x="4695" y="4128"/>
                  </a:lnTo>
                  <a:cubicBezTo>
                    <a:pt x="4475" y="3561"/>
                    <a:pt x="4065" y="3088"/>
                    <a:pt x="3529" y="2805"/>
                  </a:cubicBezTo>
                  <a:cubicBezTo>
                    <a:pt x="3813" y="2489"/>
                    <a:pt x="4002" y="2080"/>
                    <a:pt x="4002" y="1670"/>
                  </a:cubicBezTo>
                  <a:cubicBezTo>
                    <a:pt x="4002" y="757"/>
                    <a:pt x="3277" y="1"/>
                    <a:pt x="23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07" name="Google Shape;6430;p72">
            <a:extLst>
              <a:ext uri="{FF2B5EF4-FFF2-40B4-BE49-F238E27FC236}">
                <a16:creationId xmlns:a16="http://schemas.microsoft.com/office/drawing/2014/main" id="{048AB2AA-2A42-B55B-89BE-9ED19245D80A}"/>
              </a:ext>
            </a:extLst>
          </p:cNvPr>
          <p:cNvGrpSpPr/>
          <p:nvPr/>
        </p:nvGrpSpPr>
        <p:grpSpPr>
          <a:xfrm>
            <a:off x="2957986" y="2606732"/>
            <a:ext cx="416789" cy="489681"/>
            <a:chOff x="-64022550" y="3727425"/>
            <a:chExt cx="270175" cy="317425"/>
          </a:xfrm>
          <a:solidFill>
            <a:schemeClr val="tx1"/>
          </a:solidFill>
        </p:grpSpPr>
        <p:sp>
          <p:nvSpPr>
            <p:cNvPr id="608" name="Google Shape;6431;p72">
              <a:extLst>
                <a:ext uri="{FF2B5EF4-FFF2-40B4-BE49-F238E27FC236}">
                  <a16:creationId xmlns:a16="http://schemas.microsoft.com/office/drawing/2014/main" id="{2CE3090D-0ED8-409F-E0BF-4BA722C9F8ED}"/>
                </a:ext>
              </a:extLst>
            </p:cNvPr>
            <p:cNvSpPr/>
            <p:nvPr/>
          </p:nvSpPr>
          <p:spPr>
            <a:xfrm>
              <a:off x="-64022550" y="3912500"/>
              <a:ext cx="270175" cy="90600"/>
            </a:xfrm>
            <a:custGeom>
              <a:avLst/>
              <a:gdLst/>
              <a:ahLst/>
              <a:cxnLst/>
              <a:rect l="l" t="t" r="r" b="b"/>
              <a:pathLst>
                <a:path w="10807" h="3624" extrusionOk="0">
                  <a:moveTo>
                    <a:pt x="2111" y="1"/>
                  </a:moveTo>
                  <a:cubicBezTo>
                    <a:pt x="945" y="1"/>
                    <a:pt x="0" y="946"/>
                    <a:pt x="0" y="2080"/>
                  </a:cubicBezTo>
                  <a:lnTo>
                    <a:pt x="0" y="3183"/>
                  </a:lnTo>
                  <a:cubicBezTo>
                    <a:pt x="0" y="3435"/>
                    <a:pt x="221" y="3624"/>
                    <a:pt x="441" y="3624"/>
                  </a:cubicBezTo>
                  <a:lnTo>
                    <a:pt x="10365" y="3624"/>
                  </a:lnTo>
                  <a:cubicBezTo>
                    <a:pt x="10618" y="3624"/>
                    <a:pt x="10807" y="3435"/>
                    <a:pt x="10807" y="3183"/>
                  </a:cubicBezTo>
                  <a:lnTo>
                    <a:pt x="10807" y="2080"/>
                  </a:lnTo>
                  <a:cubicBezTo>
                    <a:pt x="10807" y="946"/>
                    <a:pt x="9861" y="1"/>
                    <a:pt x="87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9" name="Google Shape;6432;p72">
              <a:extLst>
                <a:ext uri="{FF2B5EF4-FFF2-40B4-BE49-F238E27FC236}">
                  <a16:creationId xmlns:a16="http://schemas.microsoft.com/office/drawing/2014/main" id="{EC3AB1E5-F555-489C-1A6A-0718079CBCFB}"/>
                </a:ext>
              </a:extLst>
            </p:cNvPr>
            <p:cNvSpPr/>
            <p:nvPr/>
          </p:nvSpPr>
          <p:spPr>
            <a:xfrm>
              <a:off x="-64000500" y="4023550"/>
              <a:ext cx="227650" cy="21300"/>
            </a:xfrm>
            <a:custGeom>
              <a:avLst/>
              <a:gdLst/>
              <a:ahLst/>
              <a:cxnLst/>
              <a:rect l="l" t="t" r="r" b="b"/>
              <a:pathLst>
                <a:path w="9106" h="852" extrusionOk="0">
                  <a:moveTo>
                    <a:pt x="0" y="1"/>
                  </a:moveTo>
                  <a:lnTo>
                    <a:pt x="0" y="442"/>
                  </a:lnTo>
                  <a:cubicBezTo>
                    <a:pt x="0" y="694"/>
                    <a:pt x="190" y="851"/>
                    <a:pt x="442" y="851"/>
                  </a:cubicBezTo>
                  <a:lnTo>
                    <a:pt x="8696" y="851"/>
                  </a:lnTo>
                  <a:cubicBezTo>
                    <a:pt x="8948" y="851"/>
                    <a:pt x="9105" y="631"/>
                    <a:pt x="9105" y="442"/>
                  </a:cubicBezTo>
                  <a:lnTo>
                    <a:pt x="910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0" name="Google Shape;6433;p72">
              <a:extLst>
                <a:ext uri="{FF2B5EF4-FFF2-40B4-BE49-F238E27FC236}">
                  <a16:creationId xmlns:a16="http://schemas.microsoft.com/office/drawing/2014/main" id="{2130A94D-F598-B7D7-8EC4-FD9B82B35DEA}"/>
                </a:ext>
              </a:extLst>
            </p:cNvPr>
            <p:cNvSpPr/>
            <p:nvPr/>
          </p:nvSpPr>
          <p:spPr>
            <a:xfrm>
              <a:off x="-63960325" y="3727425"/>
              <a:ext cx="144925" cy="165425"/>
            </a:xfrm>
            <a:custGeom>
              <a:avLst/>
              <a:gdLst/>
              <a:ahLst/>
              <a:cxnLst/>
              <a:rect l="l" t="t" r="r" b="b"/>
              <a:pathLst>
                <a:path w="5797" h="6617" extrusionOk="0">
                  <a:moveTo>
                    <a:pt x="2930" y="0"/>
                  </a:moveTo>
                  <a:cubicBezTo>
                    <a:pt x="1292" y="0"/>
                    <a:pt x="0" y="1292"/>
                    <a:pt x="0" y="2867"/>
                  </a:cubicBezTo>
                  <a:cubicBezTo>
                    <a:pt x="32" y="3812"/>
                    <a:pt x="504" y="4694"/>
                    <a:pt x="1260" y="5230"/>
                  </a:cubicBezTo>
                  <a:lnTo>
                    <a:pt x="1260" y="6616"/>
                  </a:lnTo>
                  <a:lnTo>
                    <a:pt x="4568" y="6616"/>
                  </a:lnTo>
                  <a:lnTo>
                    <a:pt x="4568" y="5230"/>
                  </a:lnTo>
                  <a:cubicBezTo>
                    <a:pt x="5356" y="4694"/>
                    <a:pt x="5797" y="3812"/>
                    <a:pt x="5797" y="2867"/>
                  </a:cubicBezTo>
                  <a:cubicBezTo>
                    <a:pt x="5797" y="1260"/>
                    <a:pt x="4505" y="0"/>
                    <a:pt x="29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11" name="Google Shape;6434;p72">
            <a:extLst>
              <a:ext uri="{FF2B5EF4-FFF2-40B4-BE49-F238E27FC236}">
                <a16:creationId xmlns:a16="http://schemas.microsoft.com/office/drawing/2014/main" id="{6AF08F5F-F772-CF9D-A9E9-03731A166577}"/>
              </a:ext>
            </a:extLst>
          </p:cNvPr>
          <p:cNvGrpSpPr/>
          <p:nvPr/>
        </p:nvGrpSpPr>
        <p:grpSpPr>
          <a:xfrm>
            <a:off x="2990170" y="3178597"/>
            <a:ext cx="352423" cy="489720"/>
            <a:chOff x="-64001300" y="4093650"/>
            <a:chExt cx="228450" cy="317450"/>
          </a:xfrm>
          <a:solidFill>
            <a:schemeClr val="tx1"/>
          </a:solidFill>
        </p:grpSpPr>
        <p:sp>
          <p:nvSpPr>
            <p:cNvPr id="612" name="Google Shape;6435;p72">
              <a:extLst>
                <a:ext uri="{FF2B5EF4-FFF2-40B4-BE49-F238E27FC236}">
                  <a16:creationId xmlns:a16="http://schemas.microsoft.com/office/drawing/2014/main" id="{5A7CF238-6E8E-82D4-1315-CFFC7EFEC5E7}"/>
                </a:ext>
              </a:extLst>
            </p:cNvPr>
            <p:cNvSpPr/>
            <p:nvPr/>
          </p:nvSpPr>
          <p:spPr>
            <a:xfrm>
              <a:off x="-63933550" y="4328375"/>
              <a:ext cx="93750" cy="40975"/>
            </a:xfrm>
            <a:custGeom>
              <a:avLst/>
              <a:gdLst/>
              <a:ahLst/>
              <a:cxnLst/>
              <a:rect l="l" t="t" r="r" b="b"/>
              <a:pathLst>
                <a:path w="3750" h="1639" extrusionOk="0">
                  <a:moveTo>
                    <a:pt x="1859" y="0"/>
                  </a:moveTo>
                  <a:cubicBezTo>
                    <a:pt x="1009" y="0"/>
                    <a:pt x="315" y="662"/>
                    <a:pt x="0" y="1638"/>
                  </a:cubicBezTo>
                  <a:lnTo>
                    <a:pt x="3749" y="1638"/>
                  </a:lnTo>
                  <a:cubicBezTo>
                    <a:pt x="3434" y="662"/>
                    <a:pt x="2710" y="0"/>
                    <a:pt x="18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3" name="Google Shape;6436;p72">
              <a:extLst>
                <a:ext uri="{FF2B5EF4-FFF2-40B4-BE49-F238E27FC236}">
                  <a16:creationId xmlns:a16="http://schemas.microsoft.com/office/drawing/2014/main" id="{AC241F87-0F21-820B-40EA-7B575EB975C0}"/>
                </a:ext>
              </a:extLst>
            </p:cNvPr>
            <p:cNvSpPr/>
            <p:nvPr/>
          </p:nvSpPr>
          <p:spPr>
            <a:xfrm>
              <a:off x="-63980025" y="4135400"/>
              <a:ext cx="185900" cy="234725"/>
            </a:xfrm>
            <a:custGeom>
              <a:avLst/>
              <a:gdLst/>
              <a:ahLst/>
              <a:cxnLst/>
              <a:rect l="l" t="t" r="r" b="b"/>
              <a:pathLst>
                <a:path w="7436" h="9389" extrusionOk="0">
                  <a:moveTo>
                    <a:pt x="6617" y="1"/>
                  </a:moveTo>
                  <a:lnTo>
                    <a:pt x="6617" y="725"/>
                  </a:lnTo>
                  <a:cubicBezTo>
                    <a:pt x="6196" y="593"/>
                    <a:pt x="5771" y="530"/>
                    <a:pt x="5358" y="530"/>
                  </a:cubicBezTo>
                  <a:cubicBezTo>
                    <a:pt x="4686" y="530"/>
                    <a:pt x="4044" y="697"/>
                    <a:pt x="3498" y="1009"/>
                  </a:cubicBezTo>
                  <a:cubicBezTo>
                    <a:pt x="3103" y="1242"/>
                    <a:pt x="2617" y="1373"/>
                    <a:pt x="2085" y="1373"/>
                  </a:cubicBezTo>
                  <a:cubicBezTo>
                    <a:pt x="1683" y="1373"/>
                    <a:pt x="1254" y="1298"/>
                    <a:pt x="820" y="1135"/>
                  </a:cubicBezTo>
                  <a:lnTo>
                    <a:pt x="820" y="32"/>
                  </a:lnTo>
                  <a:lnTo>
                    <a:pt x="1" y="32"/>
                  </a:lnTo>
                  <a:lnTo>
                    <a:pt x="1" y="1418"/>
                  </a:lnTo>
                  <a:cubicBezTo>
                    <a:pt x="1" y="2867"/>
                    <a:pt x="820" y="4096"/>
                    <a:pt x="2017" y="4726"/>
                  </a:cubicBezTo>
                  <a:cubicBezTo>
                    <a:pt x="820" y="5356"/>
                    <a:pt x="1" y="6554"/>
                    <a:pt x="1" y="8034"/>
                  </a:cubicBezTo>
                  <a:lnTo>
                    <a:pt x="1" y="9389"/>
                  </a:lnTo>
                  <a:lnTo>
                    <a:pt x="820" y="9389"/>
                  </a:lnTo>
                  <a:lnTo>
                    <a:pt x="820" y="8034"/>
                  </a:lnTo>
                  <a:cubicBezTo>
                    <a:pt x="820" y="6396"/>
                    <a:pt x="2143" y="5104"/>
                    <a:pt x="3750" y="5104"/>
                  </a:cubicBezTo>
                  <a:cubicBezTo>
                    <a:pt x="5356" y="5104"/>
                    <a:pt x="6617" y="6396"/>
                    <a:pt x="6617" y="8034"/>
                  </a:cubicBezTo>
                  <a:lnTo>
                    <a:pt x="6617" y="9389"/>
                  </a:lnTo>
                  <a:lnTo>
                    <a:pt x="7436" y="9389"/>
                  </a:lnTo>
                  <a:lnTo>
                    <a:pt x="7436" y="9357"/>
                  </a:lnTo>
                  <a:lnTo>
                    <a:pt x="7436" y="7971"/>
                  </a:lnTo>
                  <a:cubicBezTo>
                    <a:pt x="7436" y="6522"/>
                    <a:pt x="6617" y="5293"/>
                    <a:pt x="5451" y="4663"/>
                  </a:cubicBezTo>
                  <a:cubicBezTo>
                    <a:pt x="6617" y="4033"/>
                    <a:pt x="7436" y="2836"/>
                    <a:pt x="7436" y="1355"/>
                  </a:cubicBezTo>
                  <a:lnTo>
                    <a:pt x="743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4" name="Google Shape;6437;p72">
              <a:extLst>
                <a:ext uri="{FF2B5EF4-FFF2-40B4-BE49-F238E27FC236}">
                  <a16:creationId xmlns:a16="http://schemas.microsoft.com/office/drawing/2014/main" id="{2978775B-BE0C-45E9-E288-B4BFD35E86F3}"/>
                </a:ext>
              </a:extLst>
            </p:cNvPr>
            <p:cNvSpPr/>
            <p:nvPr/>
          </p:nvSpPr>
          <p:spPr>
            <a:xfrm>
              <a:off x="-64001300" y="4389800"/>
              <a:ext cx="228450" cy="21300"/>
            </a:xfrm>
            <a:custGeom>
              <a:avLst/>
              <a:gdLst/>
              <a:ahLst/>
              <a:cxnLst/>
              <a:rect l="l" t="t" r="r" b="b"/>
              <a:pathLst>
                <a:path w="9138" h="852" extrusionOk="0">
                  <a:moveTo>
                    <a:pt x="411" y="1"/>
                  </a:moveTo>
                  <a:cubicBezTo>
                    <a:pt x="190" y="1"/>
                    <a:pt x="1" y="221"/>
                    <a:pt x="1" y="410"/>
                  </a:cubicBezTo>
                  <a:cubicBezTo>
                    <a:pt x="1" y="631"/>
                    <a:pt x="190" y="851"/>
                    <a:pt x="411" y="851"/>
                  </a:cubicBezTo>
                  <a:lnTo>
                    <a:pt x="8696" y="851"/>
                  </a:lnTo>
                  <a:cubicBezTo>
                    <a:pt x="8917" y="851"/>
                    <a:pt x="9074" y="631"/>
                    <a:pt x="9074" y="410"/>
                  </a:cubicBezTo>
                  <a:cubicBezTo>
                    <a:pt x="9137" y="221"/>
                    <a:pt x="8917" y="1"/>
                    <a:pt x="86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5" name="Google Shape;6438;p72">
              <a:extLst>
                <a:ext uri="{FF2B5EF4-FFF2-40B4-BE49-F238E27FC236}">
                  <a16:creationId xmlns:a16="http://schemas.microsoft.com/office/drawing/2014/main" id="{F69F5F22-869A-23F9-FFD2-ABC067490F34}"/>
                </a:ext>
              </a:extLst>
            </p:cNvPr>
            <p:cNvSpPr/>
            <p:nvPr/>
          </p:nvSpPr>
          <p:spPr>
            <a:xfrm>
              <a:off x="-64001300" y="4093650"/>
              <a:ext cx="226875" cy="20500"/>
            </a:xfrm>
            <a:custGeom>
              <a:avLst/>
              <a:gdLst/>
              <a:ahLst/>
              <a:cxnLst/>
              <a:rect l="l" t="t" r="r" b="b"/>
              <a:pathLst>
                <a:path w="9075" h="820" extrusionOk="0">
                  <a:moveTo>
                    <a:pt x="411" y="1"/>
                  </a:moveTo>
                  <a:cubicBezTo>
                    <a:pt x="190" y="1"/>
                    <a:pt x="1" y="190"/>
                    <a:pt x="1" y="410"/>
                  </a:cubicBezTo>
                  <a:cubicBezTo>
                    <a:pt x="32" y="631"/>
                    <a:pt x="190" y="820"/>
                    <a:pt x="411" y="820"/>
                  </a:cubicBezTo>
                  <a:lnTo>
                    <a:pt x="8696" y="820"/>
                  </a:lnTo>
                  <a:cubicBezTo>
                    <a:pt x="8917" y="820"/>
                    <a:pt x="9074" y="631"/>
                    <a:pt x="9074" y="410"/>
                  </a:cubicBezTo>
                  <a:cubicBezTo>
                    <a:pt x="9074" y="158"/>
                    <a:pt x="8885" y="1"/>
                    <a:pt x="86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16" name="Google Shape;6439;p72">
            <a:extLst>
              <a:ext uri="{FF2B5EF4-FFF2-40B4-BE49-F238E27FC236}">
                <a16:creationId xmlns:a16="http://schemas.microsoft.com/office/drawing/2014/main" id="{A0853F94-77EB-E795-8DD3-AE3EE00BC1ED}"/>
              </a:ext>
            </a:extLst>
          </p:cNvPr>
          <p:cNvGrpSpPr/>
          <p:nvPr/>
        </p:nvGrpSpPr>
        <p:grpSpPr>
          <a:xfrm>
            <a:off x="1148842" y="3836320"/>
            <a:ext cx="479963" cy="488640"/>
            <a:chOff x="-62148800" y="3377700"/>
            <a:chExt cx="311125" cy="316750"/>
          </a:xfrm>
          <a:solidFill>
            <a:schemeClr val="tx1"/>
          </a:solidFill>
        </p:grpSpPr>
        <p:sp>
          <p:nvSpPr>
            <p:cNvPr id="617" name="Google Shape;6440;p72">
              <a:extLst>
                <a:ext uri="{FF2B5EF4-FFF2-40B4-BE49-F238E27FC236}">
                  <a16:creationId xmlns:a16="http://schemas.microsoft.com/office/drawing/2014/main" id="{EE0D7A08-2FAE-5C0E-2734-D4D3F42F210E}"/>
                </a:ext>
              </a:extLst>
            </p:cNvPr>
            <p:cNvSpPr/>
            <p:nvPr/>
          </p:nvSpPr>
          <p:spPr>
            <a:xfrm>
              <a:off x="-62085775" y="3653375"/>
              <a:ext cx="185875" cy="41075"/>
            </a:xfrm>
            <a:custGeom>
              <a:avLst/>
              <a:gdLst/>
              <a:ahLst/>
              <a:cxnLst/>
              <a:rect l="l" t="t" r="r" b="b"/>
              <a:pathLst>
                <a:path w="7435" h="1643" extrusionOk="0">
                  <a:moveTo>
                    <a:pt x="819" y="1"/>
                  </a:moveTo>
                  <a:cubicBezTo>
                    <a:pt x="347" y="1"/>
                    <a:pt x="0" y="347"/>
                    <a:pt x="0" y="851"/>
                  </a:cubicBezTo>
                  <a:lnTo>
                    <a:pt x="0" y="1229"/>
                  </a:lnTo>
                  <a:cubicBezTo>
                    <a:pt x="0" y="1481"/>
                    <a:pt x="189" y="1639"/>
                    <a:pt x="410" y="1639"/>
                  </a:cubicBezTo>
                  <a:lnTo>
                    <a:pt x="7026" y="1639"/>
                  </a:lnTo>
                  <a:cubicBezTo>
                    <a:pt x="7044" y="1641"/>
                    <a:pt x="7062" y="1642"/>
                    <a:pt x="7080" y="1642"/>
                  </a:cubicBezTo>
                  <a:cubicBezTo>
                    <a:pt x="7300" y="1642"/>
                    <a:pt x="7435" y="1463"/>
                    <a:pt x="7435" y="1229"/>
                  </a:cubicBezTo>
                  <a:lnTo>
                    <a:pt x="7435" y="851"/>
                  </a:lnTo>
                  <a:cubicBezTo>
                    <a:pt x="7435" y="379"/>
                    <a:pt x="7089" y="1"/>
                    <a:pt x="66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8" name="Google Shape;6441;p72">
              <a:extLst>
                <a:ext uri="{FF2B5EF4-FFF2-40B4-BE49-F238E27FC236}">
                  <a16:creationId xmlns:a16="http://schemas.microsoft.com/office/drawing/2014/main" id="{A0DFAACA-6605-094B-BB5A-6FB644ED803D}"/>
                </a:ext>
              </a:extLst>
            </p:cNvPr>
            <p:cNvSpPr/>
            <p:nvPr/>
          </p:nvSpPr>
          <p:spPr>
            <a:xfrm>
              <a:off x="-62148800" y="3377700"/>
              <a:ext cx="311125" cy="254425"/>
            </a:xfrm>
            <a:custGeom>
              <a:avLst/>
              <a:gdLst/>
              <a:ahLst/>
              <a:cxnLst/>
              <a:rect l="l" t="t" r="r" b="b"/>
              <a:pathLst>
                <a:path w="12445" h="10177" extrusionOk="0">
                  <a:moveTo>
                    <a:pt x="11626" y="1608"/>
                  </a:moveTo>
                  <a:lnTo>
                    <a:pt x="11626" y="2899"/>
                  </a:lnTo>
                  <a:cubicBezTo>
                    <a:pt x="11626" y="3939"/>
                    <a:pt x="10807" y="4853"/>
                    <a:pt x="9767" y="4916"/>
                  </a:cubicBezTo>
                  <a:cubicBezTo>
                    <a:pt x="9893" y="4538"/>
                    <a:pt x="9956" y="4128"/>
                    <a:pt x="9956" y="3718"/>
                  </a:cubicBezTo>
                  <a:lnTo>
                    <a:pt x="9956" y="1608"/>
                  </a:lnTo>
                  <a:close/>
                  <a:moveTo>
                    <a:pt x="2521" y="1639"/>
                  </a:moveTo>
                  <a:lnTo>
                    <a:pt x="2521" y="3718"/>
                  </a:lnTo>
                  <a:cubicBezTo>
                    <a:pt x="2521" y="4160"/>
                    <a:pt x="2616" y="4538"/>
                    <a:pt x="2710" y="4947"/>
                  </a:cubicBezTo>
                  <a:cubicBezTo>
                    <a:pt x="1702" y="4853"/>
                    <a:pt x="883" y="4002"/>
                    <a:pt x="883" y="2899"/>
                  </a:cubicBezTo>
                  <a:lnTo>
                    <a:pt x="883" y="1639"/>
                  </a:lnTo>
                  <a:close/>
                  <a:moveTo>
                    <a:pt x="6176" y="1576"/>
                  </a:moveTo>
                  <a:cubicBezTo>
                    <a:pt x="6333" y="1576"/>
                    <a:pt x="6491" y="1671"/>
                    <a:pt x="6554" y="1828"/>
                  </a:cubicBezTo>
                  <a:lnTo>
                    <a:pt x="6932" y="2647"/>
                  </a:lnTo>
                  <a:lnTo>
                    <a:pt x="7845" y="2773"/>
                  </a:lnTo>
                  <a:cubicBezTo>
                    <a:pt x="8003" y="2805"/>
                    <a:pt x="8129" y="2899"/>
                    <a:pt x="8160" y="3025"/>
                  </a:cubicBezTo>
                  <a:cubicBezTo>
                    <a:pt x="8349" y="3214"/>
                    <a:pt x="8318" y="3403"/>
                    <a:pt x="8192" y="3466"/>
                  </a:cubicBezTo>
                  <a:lnTo>
                    <a:pt x="7530" y="4097"/>
                  </a:lnTo>
                  <a:lnTo>
                    <a:pt x="7688" y="5010"/>
                  </a:lnTo>
                  <a:cubicBezTo>
                    <a:pt x="7719" y="5168"/>
                    <a:pt x="7656" y="5325"/>
                    <a:pt x="7530" y="5420"/>
                  </a:cubicBezTo>
                  <a:cubicBezTo>
                    <a:pt x="7452" y="5459"/>
                    <a:pt x="7363" y="5486"/>
                    <a:pt x="7268" y="5486"/>
                  </a:cubicBezTo>
                  <a:cubicBezTo>
                    <a:pt x="7210" y="5486"/>
                    <a:pt x="7149" y="5475"/>
                    <a:pt x="7089" y="5451"/>
                  </a:cubicBezTo>
                  <a:lnTo>
                    <a:pt x="6270" y="5010"/>
                  </a:lnTo>
                  <a:lnTo>
                    <a:pt x="5451" y="5451"/>
                  </a:lnTo>
                  <a:cubicBezTo>
                    <a:pt x="5380" y="5480"/>
                    <a:pt x="5309" y="5495"/>
                    <a:pt x="5241" y="5495"/>
                  </a:cubicBezTo>
                  <a:cubicBezTo>
                    <a:pt x="5158" y="5495"/>
                    <a:pt x="5079" y="5472"/>
                    <a:pt x="5010" y="5420"/>
                  </a:cubicBezTo>
                  <a:cubicBezTo>
                    <a:pt x="4884" y="5325"/>
                    <a:pt x="4821" y="5168"/>
                    <a:pt x="4852" y="5010"/>
                  </a:cubicBezTo>
                  <a:lnTo>
                    <a:pt x="5010" y="4097"/>
                  </a:lnTo>
                  <a:lnTo>
                    <a:pt x="4348" y="3466"/>
                  </a:lnTo>
                  <a:cubicBezTo>
                    <a:pt x="4222" y="3340"/>
                    <a:pt x="4191" y="3214"/>
                    <a:pt x="4222" y="3025"/>
                  </a:cubicBezTo>
                  <a:cubicBezTo>
                    <a:pt x="4254" y="2899"/>
                    <a:pt x="4411" y="2773"/>
                    <a:pt x="4537" y="2773"/>
                  </a:cubicBezTo>
                  <a:lnTo>
                    <a:pt x="5451" y="2647"/>
                  </a:lnTo>
                  <a:lnTo>
                    <a:pt x="5829" y="1828"/>
                  </a:lnTo>
                  <a:cubicBezTo>
                    <a:pt x="5924" y="1671"/>
                    <a:pt x="6018" y="1576"/>
                    <a:pt x="6176" y="1576"/>
                  </a:cubicBezTo>
                  <a:close/>
                  <a:moveTo>
                    <a:pt x="2931" y="1"/>
                  </a:moveTo>
                  <a:cubicBezTo>
                    <a:pt x="2679" y="1"/>
                    <a:pt x="2521" y="190"/>
                    <a:pt x="2521" y="410"/>
                  </a:cubicBezTo>
                  <a:lnTo>
                    <a:pt x="2521" y="852"/>
                  </a:lnTo>
                  <a:lnTo>
                    <a:pt x="442" y="852"/>
                  </a:lnTo>
                  <a:cubicBezTo>
                    <a:pt x="190" y="852"/>
                    <a:pt x="1" y="1041"/>
                    <a:pt x="1" y="1230"/>
                  </a:cubicBezTo>
                  <a:lnTo>
                    <a:pt x="1" y="2899"/>
                  </a:lnTo>
                  <a:cubicBezTo>
                    <a:pt x="1" y="4506"/>
                    <a:pt x="1292" y="5766"/>
                    <a:pt x="2931" y="5766"/>
                  </a:cubicBezTo>
                  <a:lnTo>
                    <a:pt x="3120" y="5766"/>
                  </a:lnTo>
                  <a:cubicBezTo>
                    <a:pt x="3561" y="6428"/>
                    <a:pt x="4222" y="6932"/>
                    <a:pt x="4978" y="7216"/>
                  </a:cubicBezTo>
                  <a:lnTo>
                    <a:pt x="4978" y="8507"/>
                  </a:lnTo>
                  <a:cubicBezTo>
                    <a:pt x="4506" y="8507"/>
                    <a:pt x="4128" y="8854"/>
                    <a:pt x="4128" y="9358"/>
                  </a:cubicBezTo>
                  <a:lnTo>
                    <a:pt x="4128" y="10177"/>
                  </a:lnTo>
                  <a:lnTo>
                    <a:pt x="8286" y="10177"/>
                  </a:lnTo>
                  <a:lnTo>
                    <a:pt x="8286" y="9358"/>
                  </a:lnTo>
                  <a:cubicBezTo>
                    <a:pt x="8286" y="8885"/>
                    <a:pt x="7908" y="8507"/>
                    <a:pt x="7436" y="8507"/>
                  </a:cubicBezTo>
                  <a:lnTo>
                    <a:pt x="7436" y="7216"/>
                  </a:lnTo>
                  <a:cubicBezTo>
                    <a:pt x="8192" y="6932"/>
                    <a:pt x="8854" y="6428"/>
                    <a:pt x="9295" y="5766"/>
                  </a:cubicBezTo>
                  <a:lnTo>
                    <a:pt x="9484" y="5766"/>
                  </a:lnTo>
                  <a:cubicBezTo>
                    <a:pt x="11122" y="5766"/>
                    <a:pt x="12414" y="4475"/>
                    <a:pt x="12414" y="2899"/>
                  </a:cubicBezTo>
                  <a:lnTo>
                    <a:pt x="12414" y="1230"/>
                  </a:lnTo>
                  <a:cubicBezTo>
                    <a:pt x="12445" y="978"/>
                    <a:pt x="12288" y="852"/>
                    <a:pt x="12067" y="852"/>
                  </a:cubicBezTo>
                  <a:lnTo>
                    <a:pt x="9956" y="852"/>
                  </a:lnTo>
                  <a:lnTo>
                    <a:pt x="9956" y="410"/>
                  </a:lnTo>
                  <a:cubicBezTo>
                    <a:pt x="9956" y="158"/>
                    <a:pt x="9767" y="1"/>
                    <a:pt x="95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19" name="Google Shape;6442;p72">
            <a:extLst>
              <a:ext uri="{FF2B5EF4-FFF2-40B4-BE49-F238E27FC236}">
                <a16:creationId xmlns:a16="http://schemas.microsoft.com/office/drawing/2014/main" id="{27DF1F16-7458-72FC-8F82-B077E894BD2A}"/>
              </a:ext>
            </a:extLst>
          </p:cNvPr>
          <p:cNvGrpSpPr/>
          <p:nvPr/>
        </p:nvGrpSpPr>
        <p:grpSpPr>
          <a:xfrm>
            <a:off x="1143385" y="4436316"/>
            <a:ext cx="490876" cy="489720"/>
            <a:chOff x="-62154300" y="3743950"/>
            <a:chExt cx="318200" cy="317450"/>
          </a:xfrm>
          <a:solidFill>
            <a:schemeClr val="tx1"/>
          </a:solidFill>
        </p:grpSpPr>
        <p:sp>
          <p:nvSpPr>
            <p:cNvPr id="620" name="Google Shape;6443;p72">
              <a:extLst>
                <a:ext uri="{FF2B5EF4-FFF2-40B4-BE49-F238E27FC236}">
                  <a16:creationId xmlns:a16="http://schemas.microsoft.com/office/drawing/2014/main" id="{7E78D585-65CE-7E11-4639-1BDBE15D1E90}"/>
                </a:ext>
              </a:extLst>
            </p:cNvPr>
            <p:cNvSpPr/>
            <p:nvPr/>
          </p:nvSpPr>
          <p:spPr>
            <a:xfrm>
              <a:off x="-61992850" y="3743950"/>
              <a:ext cx="63825" cy="69150"/>
            </a:xfrm>
            <a:custGeom>
              <a:avLst/>
              <a:gdLst/>
              <a:ahLst/>
              <a:cxnLst/>
              <a:rect l="l" t="t" r="r" b="b"/>
              <a:pathLst>
                <a:path w="2553" h="2766" extrusionOk="0">
                  <a:moveTo>
                    <a:pt x="1261" y="1"/>
                  </a:moveTo>
                  <a:cubicBezTo>
                    <a:pt x="1009" y="1"/>
                    <a:pt x="851" y="221"/>
                    <a:pt x="851" y="410"/>
                  </a:cubicBezTo>
                  <a:lnTo>
                    <a:pt x="851" y="1355"/>
                  </a:lnTo>
                  <a:lnTo>
                    <a:pt x="725" y="1229"/>
                  </a:lnTo>
                  <a:cubicBezTo>
                    <a:pt x="646" y="1151"/>
                    <a:pt x="544" y="1111"/>
                    <a:pt x="442" y="1111"/>
                  </a:cubicBezTo>
                  <a:cubicBezTo>
                    <a:pt x="339" y="1111"/>
                    <a:pt x="237" y="1151"/>
                    <a:pt x="158" y="1229"/>
                  </a:cubicBezTo>
                  <a:cubicBezTo>
                    <a:pt x="1" y="1387"/>
                    <a:pt x="1" y="1670"/>
                    <a:pt x="158" y="1828"/>
                  </a:cubicBezTo>
                  <a:lnTo>
                    <a:pt x="977" y="2647"/>
                  </a:lnTo>
                  <a:cubicBezTo>
                    <a:pt x="1056" y="2726"/>
                    <a:pt x="1166" y="2765"/>
                    <a:pt x="1277" y="2765"/>
                  </a:cubicBezTo>
                  <a:cubicBezTo>
                    <a:pt x="1387" y="2765"/>
                    <a:pt x="1497" y="2726"/>
                    <a:pt x="1576" y="2647"/>
                  </a:cubicBezTo>
                  <a:lnTo>
                    <a:pt x="2395" y="1828"/>
                  </a:lnTo>
                  <a:cubicBezTo>
                    <a:pt x="2553" y="1670"/>
                    <a:pt x="2553" y="1387"/>
                    <a:pt x="2395" y="1229"/>
                  </a:cubicBezTo>
                  <a:cubicBezTo>
                    <a:pt x="2316" y="1151"/>
                    <a:pt x="2206" y="1111"/>
                    <a:pt x="2096" y="1111"/>
                  </a:cubicBezTo>
                  <a:cubicBezTo>
                    <a:pt x="1985" y="1111"/>
                    <a:pt x="1875" y="1151"/>
                    <a:pt x="1796" y="1229"/>
                  </a:cubicBezTo>
                  <a:lnTo>
                    <a:pt x="1670" y="1355"/>
                  </a:lnTo>
                  <a:lnTo>
                    <a:pt x="1670" y="410"/>
                  </a:lnTo>
                  <a:cubicBezTo>
                    <a:pt x="1670" y="221"/>
                    <a:pt x="1481" y="1"/>
                    <a:pt x="12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1" name="Google Shape;6444;p72">
              <a:extLst>
                <a:ext uri="{FF2B5EF4-FFF2-40B4-BE49-F238E27FC236}">
                  <a16:creationId xmlns:a16="http://schemas.microsoft.com/office/drawing/2014/main" id="{E5859515-EBDF-AEBF-635D-07734DD508B0}"/>
                </a:ext>
              </a:extLst>
            </p:cNvPr>
            <p:cNvSpPr/>
            <p:nvPr/>
          </p:nvSpPr>
          <p:spPr>
            <a:xfrm>
              <a:off x="-62154300" y="3785700"/>
              <a:ext cx="318200" cy="275700"/>
            </a:xfrm>
            <a:custGeom>
              <a:avLst/>
              <a:gdLst/>
              <a:ahLst/>
              <a:cxnLst/>
              <a:rect l="l" t="t" r="r" b="b"/>
              <a:pathLst>
                <a:path w="12728" h="11028" extrusionOk="0">
                  <a:moveTo>
                    <a:pt x="5261" y="3560"/>
                  </a:moveTo>
                  <a:cubicBezTo>
                    <a:pt x="5513" y="3560"/>
                    <a:pt x="5671" y="3781"/>
                    <a:pt x="5671" y="4002"/>
                  </a:cubicBezTo>
                  <a:lnTo>
                    <a:pt x="5671" y="5671"/>
                  </a:lnTo>
                  <a:cubicBezTo>
                    <a:pt x="5671" y="5892"/>
                    <a:pt x="5450" y="6112"/>
                    <a:pt x="5261" y="6112"/>
                  </a:cubicBezTo>
                  <a:cubicBezTo>
                    <a:pt x="5072" y="6112"/>
                    <a:pt x="4820" y="5892"/>
                    <a:pt x="4820" y="5671"/>
                  </a:cubicBezTo>
                  <a:lnTo>
                    <a:pt x="4820" y="4002"/>
                  </a:lnTo>
                  <a:cubicBezTo>
                    <a:pt x="4820" y="3781"/>
                    <a:pt x="5041" y="3560"/>
                    <a:pt x="5261" y="3560"/>
                  </a:cubicBezTo>
                  <a:close/>
                  <a:moveTo>
                    <a:pt x="7719" y="3560"/>
                  </a:moveTo>
                  <a:cubicBezTo>
                    <a:pt x="7908" y="3560"/>
                    <a:pt x="8128" y="3781"/>
                    <a:pt x="8128" y="4002"/>
                  </a:cubicBezTo>
                  <a:lnTo>
                    <a:pt x="8128" y="5671"/>
                  </a:lnTo>
                  <a:cubicBezTo>
                    <a:pt x="8128" y="5892"/>
                    <a:pt x="7939" y="6112"/>
                    <a:pt x="7719" y="6112"/>
                  </a:cubicBezTo>
                  <a:cubicBezTo>
                    <a:pt x="7467" y="6112"/>
                    <a:pt x="7309" y="5892"/>
                    <a:pt x="7309" y="5671"/>
                  </a:cubicBezTo>
                  <a:lnTo>
                    <a:pt x="7309" y="4002"/>
                  </a:lnTo>
                  <a:cubicBezTo>
                    <a:pt x="7309" y="3781"/>
                    <a:pt x="7498" y="3560"/>
                    <a:pt x="7719" y="3560"/>
                  </a:cubicBezTo>
                  <a:close/>
                  <a:moveTo>
                    <a:pt x="10239" y="3560"/>
                  </a:moveTo>
                  <a:cubicBezTo>
                    <a:pt x="10460" y="3560"/>
                    <a:pt x="10617" y="3781"/>
                    <a:pt x="10617" y="4002"/>
                  </a:cubicBezTo>
                  <a:lnTo>
                    <a:pt x="10617" y="5671"/>
                  </a:lnTo>
                  <a:cubicBezTo>
                    <a:pt x="10617" y="5892"/>
                    <a:pt x="10428" y="6112"/>
                    <a:pt x="10239" y="6112"/>
                  </a:cubicBezTo>
                  <a:cubicBezTo>
                    <a:pt x="9987" y="6112"/>
                    <a:pt x="9798" y="5892"/>
                    <a:pt x="9798" y="5671"/>
                  </a:cubicBezTo>
                  <a:lnTo>
                    <a:pt x="9798" y="4002"/>
                  </a:lnTo>
                  <a:cubicBezTo>
                    <a:pt x="9798" y="3781"/>
                    <a:pt x="9987" y="3560"/>
                    <a:pt x="10239" y="3560"/>
                  </a:cubicBezTo>
                  <a:close/>
                  <a:moveTo>
                    <a:pt x="5230" y="9357"/>
                  </a:moveTo>
                  <a:cubicBezTo>
                    <a:pt x="5450" y="9357"/>
                    <a:pt x="5608" y="9578"/>
                    <a:pt x="5608" y="9767"/>
                  </a:cubicBezTo>
                  <a:cubicBezTo>
                    <a:pt x="5608" y="9987"/>
                    <a:pt x="5419" y="10208"/>
                    <a:pt x="5230" y="10208"/>
                  </a:cubicBezTo>
                  <a:cubicBezTo>
                    <a:pt x="5041" y="10208"/>
                    <a:pt x="4789" y="9987"/>
                    <a:pt x="4789" y="9767"/>
                  </a:cubicBezTo>
                  <a:cubicBezTo>
                    <a:pt x="4820" y="9578"/>
                    <a:pt x="5041" y="9357"/>
                    <a:pt x="5230" y="9357"/>
                  </a:cubicBezTo>
                  <a:close/>
                  <a:moveTo>
                    <a:pt x="9924" y="9357"/>
                  </a:moveTo>
                  <a:cubicBezTo>
                    <a:pt x="10145" y="9357"/>
                    <a:pt x="10302" y="9578"/>
                    <a:pt x="10302" y="9767"/>
                  </a:cubicBezTo>
                  <a:cubicBezTo>
                    <a:pt x="10302" y="9987"/>
                    <a:pt x="10113" y="10208"/>
                    <a:pt x="9924" y="10208"/>
                  </a:cubicBezTo>
                  <a:cubicBezTo>
                    <a:pt x="9704" y="10208"/>
                    <a:pt x="9515" y="9987"/>
                    <a:pt x="9515" y="9767"/>
                  </a:cubicBezTo>
                  <a:cubicBezTo>
                    <a:pt x="9515" y="9578"/>
                    <a:pt x="9704" y="9357"/>
                    <a:pt x="9924" y="9357"/>
                  </a:cubicBezTo>
                  <a:close/>
                  <a:moveTo>
                    <a:pt x="441" y="0"/>
                  </a:moveTo>
                  <a:cubicBezTo>
                    <a:pt x="189" y="0"/>
                    <a:pt x="0" y="189"/>
                    <a:pt x="0" y="378"/>
                  </a:cubicBezTo>
                  <a:cubicBezTo>
                    <a:pt x="0" y="599"/>
                    <a:pt x="347" y="820"/>
                    <a:pt x="536" y="820"/>
                  </a:cubicBezTo>
                  <a:lnTo>
                    <a:pt x="2111" y="820"/>
                  </a:lnTo>
                  <a:cubicBezTo>
                    <a:pt x="2174" y="1103"/>
                    <a:pt x="3245" y="6711"/>
                    <a:pt x="3308" y="6994"/>
                  </a:cubicBezTo>
                  <a:cubicBezTo>
                    <a:pt x="2867" y="7184"/>
                    <a:pt x="2584" y="7625"/>
                    <a:pt x="2584" y="8097"/>
                  </a:cubicBezTo>
                  <a:cubicBezTo>
                    <a:pt x="2584" y="8759"/>
                    <a:pt x="3151" y="9326"/>
                    <a:pt x="3812" y="9326"/>
                  </a:cubicBezTo>
                  <a:lnTo>
                    <a:pt x="4001" y="9326"/>
                  </a:lnTo>
                  <a:cubicBezTo>
                    <a:pt x="3970" y="9452"/>
                    <a:pt x="3938" y="9609"/>
                    <a:pt x="3938" y="9767"/>
                  </a:cubicBezTo>
                  <a:cubicBezTo>
                    <a:pt x="3938" y="10429"/>
                    <a:pt x="4474" y="11027"/>
                    <a:pt x="5167" y="11027"/>
                  </a:cubicBezTo>
                  <a:cubicBezTo>
                    <a:pt x="5829" y="11027"/>
                    <a:pt x="6364" y="10460"/>
                    <a:pt x="6364" y="9767"/>
                  </a:cubicBezTo>
                  <a:cubicBezTo>
                    <a:pt x="6364" y="9609"/>
                    <a:pt x="6333" y="9483"/>
                    <a:pt x="6301" y="9326"/>
                  </a:cubicBezTo>
                  <a:lnTo>
                    <a:pt x="8664" y="9326"/>
                  </a:lnTo>
                  <a:cubicBezTo>
                    <a:pt x="8632" y="9452"/>
                    <a:pt x="8569" y="9609"/>
                    <a:pt x="8569" y="9767"/>
                  </a:cubicBezTo>
                  <a:cubicBezTo>
                    <a:pt x="8569" y="10429"/>
                    <a:pt x="9137" y="11027"/>
                    <a:pt x="9798" y="11027"/>
                  </a:cubicBezTo>
                  <a:cubicBezTo>
                    <a:pt x="10460" y="11027"/>
                    <a:pt x="11027" y="10460"/>
                    <a:pt x="11027" y="9767"/>
                  </a:cubicBezTo>
                  <a:cubicBezTo>
                    <a:pt x="11027" y="9609"/>
                    <a:pt x="10995" y="9483"/>
                    <a:pt x="10932" y="9357"/>
                  </a:cubicBezTo>
                  <a:lnTo>
                    <a:pt x="11562" y="9357"/>
                  </a:lnTo>
                  <a:cubicBezTo>
                    <a:pt x="11814" y="9357"/>
                    <a:pt x="12003" y="9168"/>
                    <a:pt x="12003" y="8979"/>
                  </a:cubicBezTo>
                  <a:cubicBezTo>
                    <a:pt x="12003" y="8727"/>
                    <a:pt x="11814" y="8538"/>
                    <a:pt x="11562" y="8538"/>
                  </a:cubicBezTo>
                  <a:lnTo>
                    <a:pt x="3749" y="8538"/>
                  </a:lnTo>
                  <a:cubicBezTo>
                    <a:pt x="3497" y="8538"/>
                    <a:pt x="3308" y="8349"/>
                    <a:pt x="3308" y="8160"/>
                  </a:cubicBezTo>
                  <a:cubicBezTo>
                    <a:pt x="3308" y="7940"/>
                    <a:pt x="3497" y="7719"/>
                    <a:pt x="3749" y="7719"/>
                  </a:cubicBezTo>
                  <a:lnTo>
                    <a:pt x="11468" y="7719"/>
                  </a:lnTo>
                  <a:cubicBezTo>
                    <a:pt x="11657" y="7719"/>
                    <a:pt x="11846" y="7562"/>
                    <a:pt x="11846" y="7373"/>
                  </a:cubicBezTo>
                  <a:lnTo>
                    <a:pt x="12665" y="2395"/>
                  </a:lnTo>
                  <a:cubicBezTo>
                    <a:pt x="12728" y="2143"/>
                    <a:pt x="12508" y="1922"/>
                    <a:pt x="12287" y="1922"/>
                  </a:cubicBezTo>
                  <a:lnTo>
                    <a:pt x="3056" y="1922"/>
                  </a:lnTo>
                  <a:lnTo>
                    <a:pt x="2741" y="347"/>
                  </a:lnTo>
                  <a:cubicBezTo>
                    <a:pt x="2710" y="158"/>
                    <a:pt x="2552" y="0"/>
                    <a:pt x="2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22" name="Google Shape;6445;p72">
            <a:extLst>
              <a:ext uri="{FF2B5EF4-FFF2-40B4-BE49-F238E27FC236}">
                <a16:creationId xmlns:a16="http://schemas.microsoft.com/office/drawing/2014/main" id="{4E45E0AD-61D6-2CFB-25B6-203B52A25704}"/>
              </a:ext>
            </a:extLst>
          </p:cNvPr>
          <p:cNvGrpSpPr/>
          <p:nvPr/>
        </p:nvGrpSpPr>
        <p:grpSpPr>
          <a:xfrm>
            <a:off x="1143366" y="5048290"/>
            <a:ext cx="490915" cy="488485"/>
            <a:chOff x="-62151950" y="4111775"/>
            <a:chExt cx="318225" cy="316650"/>
          </a:xfrm>
          <a:solidFill>
            <a:schemeClr val="tx1"/>
          </a:solidFill>
        </p:grpSpPr>
        <p:sp>
          <p:nvSpPr>
            <p:cNvPr id="623" name="Google Shape;6446;p72">
              <a:extLst>
                <a:ext uri="{FF2B5EF4-FFF2-40B4-BE49-F238E27FC236}">
                  <a16:creationId xmlns:a16="http://schemas.microsoft.com/office/drawing/2014/main" id="{558DC921-6EAF-E821-64C5-0BFF5E480B3F}"/>
                </a:ext>
              </a:extLst>
            </p:cNvPr>
            <p:cNvSpPr/>
            <p:nvPr/>
          </p:nvSpPr>
          <p:spPr>
            <a:xfrm>
              <a:off x="-62151950" y="4407925"/>
              <a:ext cx="318225" cy="20500"/>
            </a:xfrm>
            <a:custGeom>
              <a:avLst/>
              <a:gdLst/>
              <a:ahLst/>
              <a:cxnLst/>
              <a:rect l="l" t="t" r="r" b="b"/>
              <a:pathLst>
                <a:path w="1272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cubicBezTo>
                    <a:pt x="1" y="662"/>
                    <a:pt x="221" y="819"/>
                    <a:pt x="442" y="819"/>
                  </a:cubicBezTo>
                  <a:lnTo>
                    <a:pt x="12288" y="819"/>
                  </a:lnTo>
                  <a:cubicBezTo>
                    <a:pt x="12540" y="819"/>
                    <a:pt x="12697" y="630"/>
                    <a:pt x="12697" y="441"/>
                  </a:cubicBezTo>
                  <a:cubicBezTo>
                    <a:pt x="12729" y="158"/>
                    <a:pt x="12540" y="0"/>
                    <a:pt x="122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4" name="Google Shape;6447;p72">
              <a:extLst>
                <a:ext uri="{FF2B5EF4-FFF2-40B4-BE49-F238E27FC236}">
                  <a16:creationId xmlns:a16="http://schemas.microsoft.com/office/drawing/2014/main" id="{870E4376-8D0F-8704-2B34-B7E273638596}"/>
                </a:ext>
              </a:extLst>
            </p:cNvPr>
            <p:cNvSpPr/>
            <p:nvPr/>
          </p:nvSpPr>
          <p:spPr>
            <a:xfrm>
              <a:off x="-62151950" y="4283475"/>
              <a:ext cx="84300" cy="104000"/>
            </a:xfrm>
            <a:custGeom>
              <a:avLst/>
              <a:gdLst/>
              <a:ahLst/>
              <a:cxnLst/>
              <a:rect l="l" t="t" r="r" b="b"/>
              <a:pathLst>
                <a:path w="3372" h="4160" extrusionOk="0">
                  <a:moveTo>
                    <a:pt x="1009" y="0"/>
                  </a:moveTo>
                  <a:cubicBezTo>
                    <a:pt x="442" y="0"/>
                    <a:pt x="1" y="442"/>
                    <a:pt x="1" y="1009"/>
                  </a:cubicBezTo>
                  <a:lnTo>
                    <a:pt x="1" y="3214"/>
                  </a:lnTo>
                  <a:cubicBezTo>
                    <a:pt x="64" y="3718"/>
                    <a:pt x="473" y="4159"/>
                    <a:pt x="1009" y="4159"/>
                  </a:cubicBezTo>
                  <a:lnTo>
                    <a:pt x="2363" y="4159"/>
                  </a:lnTo>
                  <a:cubicBezTo>
                    <a:pt x="2931" y="4159"/>
                    <a:pt x="3372" y="3718"/>
                    <a:pt x="3372" y="3214"/>
                  </a:cubicBezTo>
                  <a:lnTo>
                    <a:pt x="3372" y="1009"/>
                  </a:lnTo>
                  <a:cubicBezTo>
                    <a:pt x="3372" y="442"/>
                    <a:pt x="2931" y="0"/>
                    <a:pt x="2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5" name="Google Shape;6448;p72">
              <a:extLst>
                <a:ext uri="{FF2B5EF4-FFF2-40B4-BE49-F238E27FC236}">
                  <a16:creationId xmlns:a16="http://schemas.microsoft.com/office/drawing/2014/main" id="{79FBE043-F347-45C8-3175-E7DA7B5FF1E3}"/>
                </a:ext>
              </a:extLst>
            </p:cNvPr>
            <p:cNvSpPr/>
            <p:nvPr/>
          </p:nvSpPr>
          <p:spPr>
            <a:xfrm>
              <a:off x="-62033800" y="4111775"/>
              <a:ext cx="82725" cy="275700"/>
            </a:xfrm>
            <a:custGeom>
              <a:avLst/>
              <a:gdLst/>
              <a:ahLst/>
              <a:cxnLst/>
              <a:rect l="l" t="t" r="r" b="b"/>
              <a:pathLst>
                <a:path w="3309" h="11028" extrusionOk="0">
                  <a:moveTo>
                    <a:pt x="946" y="0"/>
                  </a:moveTo>
                  <a:cubicBezTo>
                    <a:pt x="410" y="0"/>
                    <a:pt x="0" y="410"/>
                    <a:pt x="0" y="977"/>
                  </a:cubicBezTo>
                  <a:lnTo>
                    <a:pt x="0" y="10082"/>
                  </a:lnTo>
                  <a:cubicBezTo>
                    <a:pt x="0" y="10618"/>
                    <a:pt x="441" y="11027"/>
                    <a:pt x="946" y="11027"/>
                  </a:cubicBezTo>
                  <a:lnTo>
                    <a:pt x="2332" y="11027"/>
                  </a:lnTo>
                  <a:cubicBezTo>
                    <a:pt x="2899" y="11027"/>
                    <a:pt x="3308" y="10586"/>
                    <a:pt x="3308" y="10082"/>
                  </a:cubicBezTo>
                  <a:lnTo>
                    <a:pt x="3308" y="977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6" name="Google Shape;6449;p72">
              <a:extLst>
                <a:ext uri="{FF2B5EF4-FFF2-40B4-BE49-F238E27FC236}">
                  <a16:creationId xmlns:a16="http://schemas.microsoft.com/office/drawing/2014/main" id="{89057AFE-8B34-1CC7-3BD2-7CFAB70E1D04}"/>
                </a:ext>
              </a:extLst>
            </p:cNvPr>
            <p:cNvSpPr/>
            <p:nvPr/>
          </p:nvSpPr>
          <p:spPr>
            <a:xfrm>
              <a:off x="-61916450" y="4200775"/>
              <a:ext cx="82725" cy="186700"/>
            </a:xfrm>
            <a:custGeom>
              <a:avLst/>
              <a:gdLst/>
              <a:ahLst/>
              <a:cxnLst/>
              <a:rect l="l" t="t" r="r" b="b"/>
              <a:pathLst>
                <a:path w="3309" h="7468" extrusionOk="0">
                  <a:moveTo>
                    <a:pt x="946" y="0"/>
                  </a:moveTo>
                  <a:cubicBezTo>
                    <a:pt x="410" y="0"/>
                    <a:pt x="1" y="442"/>
                    <a:pt x="1" y="1009"/>
                  </a:cubicBezTo>
                  <a:lnTo>
                    <a:pt x="1" y="6522"/>
                  </a:lnTo>
                  <a:cubicBezTo>
                    <a:pt x="1" y="7058"/>
                    <a:pt x="442" y="7467"/>
                    <a:pt x="946" y="7467"/>
                  </a:cubicBezTo>
                  <a:lnTo>
                    <a:pt x="2332" y="7467"/>
                  </a:lnTo>
                  <a:cubicBezTo>
                    <a:pt x="2868" y="7467"/>
                    <a:pt x="3309" y="7026"/>
                    <a:pt x="3309" y="6522"/>
                  </a:cubicBezTo>
                  <a:lnTo>
                    <a:pt x="3309" y="1009"/>
                  </a:lnTo>
                  <a:cubicBezTo>
                    <a:pt x="3309" y="442"/>
                    <a:pt x="2868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27" name="Google Shape;6450;p72">
            <a:extLst>
              <a:ext uri="{FF2B5EF4-FFF2-40B4-BE49-F238E27FC236}">
                <a16:creationId xmlns:a16="http://schemas.microsoft.com/office/drawing/2014/main" id="{7B7F7B77-1982-3A1E-EBFA-7A83B2AE3CC8}"/>
              </a:ext>
            </a:extLst>
          </p:cNvPr>
          <p:cNvGrpSpPr/>
          <p:nvPr/>
        </p:nvGrpSpPr>
        <p:grpSpPr>
          <a:xfrm>
            <a:off x="4101532" y="3835684"/>
            <a:ext cx="490876" cy="489912"/>
            <a:chOff x="-60254550" y="3367325"/>
            <a:chExt cx="318200" cy="317575"/>
          </a:xfrm>
          <a:solidFill>
            <a:schemeClr val="tx1"/>
          </a:solidFill>
        </p:grpSpPr>
        <p:sp>
          <p:nvSpPr>
            <p:cNvPr id="628" name="Google Shape;6451;p72">
              <a:extLst>
                <a:ext uri="{FF2B5EF4-FFF2-40B4-BE49-F238E27FC236}">
                  <a16:creationId xmlns:a16="http://schemas.microsoft.com/office/drawing/2014/main" id="{6435AD3B-31A7-A1EF-F513-3F404B848800}"/>
                </a:ext>
              </a:extLst>
            </p:cNvPr>
            <p:cNvSpPr/>
            <p:nvPr/>
          </p:nvSpPr>
          <p:spPr>
            <a:xfrm>
              <a:off x="-60219125" y="3367325"/>
              <a:ext cx="51225" cy="103575"/>
            </a:xfrm>
            <a:custGeom>
              <a:avLst/>
              <a:gdLst/>
              <a:ahLst/>
              <a:cxnLst/>
              <a:rect l="l" t="t" r="r" b="b"/>
              <a:pathLst>
                <a:path w="2049" h="4143" extrusionOk="0">
                  <a:moveTo>
                    <a:pt x="1051" y="0"/>
                  </a:moveTo>
                  <a:cubicBezTo>
                    <a:pt x="935" y="0"/>
                    <a:pt x="815" y="57"/>
                    <a:pt x="725" y="164"/>
                  </a:cubicBezTo>
                  <a:cubicBezTo>
                    <a:pt x="568" y="290"/>
                    <a:pt x="568" y="573"/>
                    <a:pt x="757" y="731"/>
                  </a:cubicBezTo>
                  <a:cubicBezTo>
                    <a:pt x="1103" y="1046"/>
                    <a:pt x="1103" y="1456"/>
                    <a:pt x="757" y="1771"/>
                  </a:cubicBezTo>
                  <a:cubicBezTo>
                    <a:pt x="32" y="2401"/>
                    <a:pt x="1" y="3377"/>
                    <a:pt x="757" y="4039"/>
                  </a:cubicBezTo>
                  <a:cubicBezTo>
                    <a:pt x="828" y="4110"/>
                    <a:pt x="924" y="4143"/>
                    <a:pt x="1023" y="4143"/>
                  </a:cubicBezTo>
                  <a:cubicBezTo>
                    <a:pt x="1144" y="4143"/>
                    <a:pt x="1269" y="4094"/>
                    <a:pt x="1356" y="4007"/>
                  </a:cubicBezTo>
                  <a:cubicBezTo>
                    <a:pt x="1513" y="3850"/>
                    <a:pt x="1513" y="3566"/>
                    <a:pt x="1292" y="3409"/>
                  </a:cubicBezTo>
                  <a:cubicBezTo>
                    <a:pt x="946" y="3094"/>
                    <a:pt x="946" y="2716"/>
                    <a:pt x="1292" y="2401"/>
                  </a:cubicBezTo>
                  <a:cubicBezTo>
                    <a:pt x="2017" y="1771"/>
                    <a:pt x="2049" y="762"/>
                    <a:pt x="1292" y="101"/>
                  </a:cubicBezTo>
                  <a:cubicBezTo>
                    <a:pt x="1224" y="33"/>
                    <a:pt x="1139" y="0"/>
                    <a:pt x="10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9" name="Google Shape;6452;p72">
              <a:extLst>
                <a:ext uri="{FF2B5EF4-FFF2-40B4-BE49-F238E27FC236}">
                  <a16:creationId xmlns:a16="http://schemas.microsoft.com/office/drawing/2014/main" id="{ABF5E54F-3683-0856-0C58-168E035FBB2D}"/>
                </a:ext>
              </a:extLst>
            </p:cNvPr>
            <p:cNvSpPr/>
            <p:nvPr/>
          </p:nvSpPr>
          <p:spPr>
            <a:xfrm>
              <a:off x="-60156900" y="3367325"/>
              <a:ext cx="51225" cy="103575"/>
            </a:xfrm>
            <a:custGeom>
              <a:avLst/>
              <a:gdLst/>
              <a:ahLst/>
              <a:cxnLst/>
              <a:rect l="l" t="t" r="r" b="b"/>
              <a:pathLst>
                <a:path w="2049" h="4143" extrusionOk="0">
                  <a:moveTo>
                    <a:pt x="1038" y="0"/>
                  </a:moveTo>
                  <a:cubicBezTo>
                    <a:pt x="913" y="0"/>
                    <a:pt x="783" y="57"/>
                    <a:pt x="694" y="164"/>
                  </a:cubicBezTo>
                  <a:cubicBezTo>
                    <a:pt x="536" y="290"/>
                    <a:pt x="536" y="573"/>
                    <a:pt x="757" y="731"/>
                  </a:cubicBezTo>
                  <a:cubicBezTo>
                    <a:pt x="1103" y="1046"/>
                    <a:pt x="1103" y="1456"/>
                    <a:pt x="757" y="1771"/>
                  </a:cubicBezTo>
                  <a:cubicBezTo>
                    <a:pt x="32" y="2401"/>
                    <a:pt x="1" y="3377"/>
                    <a:pt x="757" y="4039"/>
                  </a:cubicBezTo>
                  <a:cubicBezTo>
                    <a:pt x="828" y="4110"/>
                    <a:pt x="918" y="4143"/>
                    <a:pt x="1010" y="4143"/>
                  </a:cubicBezTo>
                  <a:cubicBezTo>
                    <a:pt x="1122" y="4143"/>
                    <a:pt x="1237" y="4094"/>
                    <a:pt x="1324" y="4007"/>
                  </a:cubicBezTo>
                  <a:cubicBezTo>
                    <a:pt x="1481" y="3850"/>
                    <a:pt x="1481" y="3566"/>
                    <a:pt x="1292" y="3409"/>
                  </a:cubicBezTo>
                  <a:cubicBezTo>
                    <a:pt x="946" y="3094"/>
                    <a:pt x="946" y="2716"/>
                    <a:pt x="1292" y="2401"/>
                  </a:cubicBezTo>
                  <a:cubicBezTo>
                    <a:pt x="2017" y="1771"/>
                    <a:pt x="2049" y="762"/>
                    <a:pt x="1292" y="101"/>
                  </a:cubicBezTo>
                  <a:cubicBezTo>
                    <a:pt x="1224" y="33"/>
                    <a:pt x="1133" y="0"/>
                    <a:pt x="10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0" name="Google Shape;6453;p72">
              <a:extLst>
                <a:ext uri="{FF2B5EF4-FFF2-40B4-BE49-F238E27FC236}">
                  <a16:creationId xmlns:a16="http://schemas.microsoft.com/office/drawing/2014/main" id="{DF005565-945B-AC7C-2802-733BE1DD2710}"/>
                </a:ext>
              </a:extLst>
            </p:cNvPr>
            <p:cNvSpPr/>
            <p:nvPr/>
          </p:nvSpPr>
          <p:spPr>
            <a:xfrm>
              <a:off x="-60094675" y="3367325"/>
              <a:ext cx="51225" cy="103575"/>
            </a:xfrm>
            <a:custGeom>
              <a:avLst/>
              <a:gdLst/>
              <a:ahLst/>
              <a:cxnLst/>
              <a:rect l="l" t="t" r="r" b="b"/>
              <a:pathLst>
                <a:path w="2049" h="4143" extrusionOk="0">
                  <a:moveTo>
                    <a:pt x="1038" y="0"/>
                  </a:moveTo>
                  <a:cubicBezTo>
                    <a:pt x="913" y="0"/>
                    <a:pt x="783" y="57"/>
                    <a:pt x="694" y="164"/>
                  </a:cubicBezTo>
                  <a:cubicBezTo>
                    <a:pt x="536" y="290"/>
                    <a:pt x="536" y="573"/>
                    <a:pt x="725" y="731"/>
                  </a:cubicBezTo>
                  <a:cubicBezTo>
                    <a:pt x="1103" y="1046"/>
                    <a:pt x="1103" y="1456"/>
                    <a:pt x="725" y="1771"/>
                  </a:cubicBezTo>
                  <a:cubicBezTo>
                    <a:pt x="32" y="2401"/>
                    <a:pt x="1" y="3377"/>
                    <a:pt x="725" y="4039"/>
                  </a:cubicBezTo>
                  <a:cubicBezTo>
                    <a:pt x="796" y="4110"/>
                    <a:pt x="893" y="4143"/>
                    <a:pt x="992" y="4143"/>
                  </a:cubicBezTo>
                  <a:cubicBezTo>
                    <a:pt x="1113" y="4143"/>
                    <a:pt x="1237" y="4094"/>
                    <a:pt x="1324" y="4007"/>
                  </a:cubicBezTo>
                  <a:cubicBezTo>
                    <a:pt x="1481" y="3850"/>
                    <a:pt x="1481" y="3566"/>
                    <a:pt x="1292" y="3409"/>
                  </a:cubicBezTo>
                  <a:cubicBezTo>
                    <a:pt x="946" y="3094"/>
                    <a:pt x="946" y="2716"/>
                    <a:pt x="1292" y="2401"/>
                  </a:cubicBezTo>
                  <a:cubicBezTo>
                    <a:pt x="1985" y="1771"/>
                    <a:pt x="2048" y="762"/>
                    <a:pt x="1292" y="101"/>
                  </a:cubicBezTo>
                  <a:cubicBezTo>
                    <a:pt x="1224" y="33"/>
                    <a:pt x="1133" y="0"/>
                    <a:pt x="10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1" name="Google Shape;6454;p72">
              <a:extLst>
                <a:ext uri="{FF2B5EF4-FFF2-40B4-BE49-F238E27FC236}">
                  <a16:creationId xmlns:a16="http://schemas.microsoft.com/office/drawing/2014/main" id="{5CD02085-167E-756D-9BD2-9EC34D0FC583}"/>
                </a:ext>
              </a:extLst>
            </p:cNvPr>
            <p:cNvSpPr/>
            <p:nvPr/>
          </p:nvSpPr>
          <p:spPr>
            <a:xfrm>
              <a:off x="-60254550" y="3478525"/>
              <a:ext cx="318200" cy="206375"/>
            </a:xfrm>
            <a:custGeom>
              <a:avLst/>
              <a:gdLst/>
              <a:ahLst/>
              <a:cxnLst/>
              <a:rect l="l" t="t" r="r" b="b"/>
              <a:pathLst>
                <a:path w="12728" h="8255" extrusionOk="0">
                  <a:moveTo>
                    <a:pt x="10428" y="1607"/>
                  </a:moveTo>
                  <a:cubicBezTo>
                    <a:pt x="11184" y="1607"/>
                    <a:pt x="11814" y="2237"/>
                    <a:pt x="11814" y="2994"/>
                  </a:cubicBezTo>
                  <a:cubicBezTo>
                    <a:pt x="11814" y="3718"/>
                    <a:pt x="11184" y="4380"/>
                    <a:pt x="10428" y="4380"/>
                  </a:cubicBezTo>
                  <a:lnTo>
                    <a:pt x="9767" y="4380"/>
                  </a:lnTo>
                  <a:cubicBezTo>
                    <a:pt x="9861" y="4002"/>
                    <a:pt x="9893" y="3655"/>
                    <a:pt x="9893" y="3246"/>
                  </a:cubicBezTo>
                  <a:lnTo>
                    <a:pt x="9893" y="1607"/>
                  </a:lnTo>
                  <a:close/>
                  <a:moveTo>
                    <a:pt x="410" y="1"/>
                  </a:moveTo>
                  <a:cubicBezTo>
                    <a:pt x="158" y="1"/>
                    <a:pt x="0" y="190"/>
                    <a:pt x="0" y="379"/>
                  </a:cubicBezTo>
                  <a:lnTo>
                    <a:pt x="0" y="3309"/>
                  </a:lnTo>
                  <a:cubicBezTo>
                    <a:pt x="0" y="5041"/>
                    <a:pt x="882" y="6522"/>
                    <a:pt x="2237" y="7436"/>
                  </a:cubicBezTo>
                  <a:lnTo>
                    <a:pt x="441" y="7436"/>
                  </a:lnTo>
                  <a:cubicBezTo>
                    <a:pt x="189" y="7436"/>
                    <a:pt x="32" y="7625"/>
                    <a:pt x="32" y="7845"/>
                  </a:cubicBezTo>
                  <a:cubicBezTo>
                    <a:pt x="32" y="8066"/>
                    <a:pt x="252" y="8255"/>
                    <a:pt x="441" y="8255"/>
                  </a:cubicBezTo>
                  <a:lnTo>
                    <a:pt x="9546" y="8255"/>
                  </a:lnTo>
                  <a:cubicBezTo>
                    <a:pt x="9767" y="8255"/>
                    <a:pt x="9924" y="8066"/>
                    <a:pt x="9924" y="7845"/>
                  </a:cubicBezTo>
                  <a:cubicBezTo>
                    <a:pt x="9924" y="7593"/>
                    <a:pt x="9735" y="7436"/>
                    <a:pt x="9546" y="7436"/>
                  </a:cubicBezTo>
                  <a:lnTo>
                    <a:pt x="7719" y="7436"/>
                  </a:lnTo>
                  <a:cubicBezTo>
                    <a:pt x="8538" y="6900"/>
                    <a:pt x="9168" y="6144"/>
                    <a:pt x="9578" y="5230"/>
                  </a:cubicBezTo>
                  <a:lnTo>
                    <a:pt x="10523" y="5230"/>
                  </a:lnTo>
                  <a:cubicBezTo>
                    <a:pt x="11751" y="5230"/>
                    <a:pt x="12728" y="4254"/>
                    <a:pt x="12728" y="3025"/>
                  </a:cubicBezTo>
                  <a:cubicBezTo>
                    <a:pt x="12728" y="1796"/>
                    <a:pt x="11657" y="788"/>
                    <a:pt x="10428" y="788"/>
                  </a:cubicBezTo>
                  <a:lnTo>
                    <a:pt x="9893" y="788"/>
                  </a:lnTo>
                  <a:lnTo>
                    <a:pt x="9893" y="379"/>
                  </a:lnTo>
                  <a:cubicBezTo>
                    <a:pt x="9893" y="158"/>
                    <a:pt x="9704" y="1"/>
                    <a:pt x="948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32" name="Google Shape;6455;p72">
            <a:extLst>
              <a:ext uri="{FF2B5EF4-FFF2-40B4-BE49-F238E27FC236}">
                <a16:creationId xmlns:a16="http://schemas.microsoft.com/office/drawing/2014/main" id="{5A785AD9-6688-BDCD-4277-605297E8E207}"/>
              </a:ext>
            </a:extLst>
          </p:cNvPr>
          <p:cNvGrpSpPr/>
          <p:nvPr/>
        </p:nvGrpSpPr>
        <p:grpSpPr>
          <a:xfrm>
            <a:off x="4102727" y="4437009"/>
            <a:ext cx="488485" cy="488331"/>
            <a:chOff x="-60255350" y="3733825"/>
            <a:chExt cx="316650" cy="316550"/>
          </a:xfrm>
          <a:solidFill>
            <a:schemeClr val="tx1"/>
          </a:solidFill>
        </p:grpSpPr>
        <p:sp>
          <p:nvSpPr>
            <p:cNvPr id="633" name="Google Shape;6456;p72">
              <a:extLst>
                <a:ext uri="{FF2B5EF4-FFF2-40B4-BE49-F238E27FC236}">
                  <a16:creationId xmlns:a16="http://schemas.microsoft.com/office/drawing/2014/main" id="{35FD4DAD-30A0-40F1-3BD9-547292041EDD}"/>
                </a:ext>
              </a:extLst>
            </p:cNvPr>
            <p:cNvSpPr/>
            <p:nvPr/>
          </p:nvSpPr>
          <p:spPr>
            <a:xfrm>
              <a:off x="-60218325" y="3733825"/>
              <a:ext cx="235525" cy="316550"/>
            </a:xfrm>
            <a:custGeom>
              <a:avLst/>
              <a:gdLst/>
              <a:ahLst/>
              <a:cxnLst/>
              <a:rect l="l" t="t" r="r" b="b"/>
              <a:pathLst>
                <a:path w="9421" h="12662" extrusionOk="0">
                  <a:moveTo>
                    <a:pt x="4821" y="1666"/>
                  </a:moveTo>
                  <a:cubicBezTo>
                    <a:pt x="5073" y="1666"/>
                    <a:pt x="5262" y="1886"/>
                    <a:pt x="5262" y="2075"/>
                  </a:cubicBezTo>
                  <a:lnTo>
                    <a:pt x="5262" y="2359"/>
                  </a:lnTo>
                  <a:cubicBezTo>
                    <a:pt x="5734" y="2485"/>
                    <a:pt x="6081" y="2989"/>
                    <a:pt x="6081" y="3525"/>
                  </a:cubicBezTo>
                  <a:cubicBezTo>
                    <a:pt x="6081" y="3777"/>
                    <a:pt x="5892" y="3934"/>
                    <a:pt x="5640" y="3934"/>
                  </a:cubicBezTo>
                  <a:cubicBezTo>
                    <a:pt x="5419" y="3934"/>
                    <a:pt x="5262" y="3714"/>
                    <a:pt x="5262" y="3525"/>
                  </a:cubicBezTo>
                  <a:cubicBezTo>
                    <a:pt x="5262" y="3273"/>
                    <a:pt x="5073" y="3084"/>
                    <a:pt x="4821" y="3084"/>
                  </a:cubicBezTo>
                  <a:cubicBezTo>
                    <a:pt x="4569" y="3084"/>
                    <a:pt x="4411" y="3273"/>
                    <a:pt x="4411" y="3525"/>
                  </a:cubicBezTo>
                  <a:cubicBezTo>
                    <a:pt x="4411" y="3777"/>
                    <a:pt x="4789" y="3997"/>
                    <a:pt x="5104" y="4249"/>
                  </a:cubicBezTo>
                  <a:cubicBezTo>
                    <a:pt x="5514" y="4564"/>
                    <a:pt x="6081" y="4942"/>
                    <a:pt x="6081" y="5604"/>
                  </a:cubicBezTo>
                  <a:cubicBezTo>
                    <a:pt x="6081" y="6171"/>
                    <a:pt x="5734" y="6612"/>
                    <a:pt x="5262" y="6801"/>
                  </a:cubicBezTo>
                  <a:lnTo>
                    <a:pt x="5262" y="7085"/>
                  </a:lnTo>
                  <a:cubicBezTo>
                    <a:pt x="5262" y="7305"/>
                    <a:pt x="5041" y="7463"/>
                    <a:pt x="4821" y="7463"/>
                  </a:cubicBezTo>
                  <a:cubicBezTo>
                    <a:pt x="4569" y="7463"/>
                    <a:pt x="4411" y="7274"/>
                    <a:pt x="4411" y="7085"/>
                  </a:cubicBezTo>
                  <a:lnTo>
                    <a:pt x="4411" y="6801"/>
                  </a:lnTo>
                  <a:cubicBezTo>
                    <a:pt x="3938" y="6644"/>
                    <a:pt x="3592" y="6171"/>
                    <a:pt x="3592" y="5604"/>
                  </a:cubicBezTo>
                  <a:cubicBezTo>
                    <a:pt x="3592" y="5383"/>
                    <a:pt x="3781" y="5194"/>
                    <a:pt x="4033" y="5194"/>
                  </a:cubicBezTo>
                  <a:cubicBezTo>
                    <a:pt x="4253" y="5194"/>
                    <a:pt x="4411" y="5383"/>
                    <a:pt x="4411" y="5604"/>
                  </a:cubicBezTo>
                  <a:cubicBezTo>
                    <a:pt x="4411" y="5856"/>
                    <a:pt x="4632" y="6014"/>
                    <a:pt x="4821" y="6014"/>
                  </a:cubicBezTo>
                  <a:cubicBezTo>
                    <a:pt x="5041" y="6014"/>
                    <a:pt x="5262" y="5824"/>
                    <a:pt x="5262" y="5604"/>
                  </a:cubicBezTo>
                  <a:cubicBezTo>
                    <a:pt x="5262" y="5383"/>
                    <a:pt x="4947" y="5131"/>
                    <a:pt x="4569" y="4911"/>
                  </a:cubicBezTo>
                  <a:cubicBezTo>
                    <a:pt x="4159" y="4596"/>
                    <a:pt x="3592" y="4186"/>
                    <a:pt x="3592" y="3525"/>
                  </a:cubicBezTo>
                  <a:cubicBezTo>
                    <a:pt x="3592" y="2989"/>
                    <a:pt x="3938" y="2548"/>
                    <a:pt x="4411" y="2359"/>
                  </a:cubicBezTo>
                  <a:lnTo>
                    <a:pt x="4411" y="2075"/>
                  </a:lnTo>
                  <a:cubicBezTo>
                    <a:pt x="4411" y="1823"/>
                    <a:pt x="4632" y="1666"/>
                    <a:pt x="4821" y="1666"/>
                  </a:cubicBezTo>
                  <a:close/>
                  <a:moveTo>
                    <a:pt x="6081" y="9385"/>
                  </a:moveTo>
                  <a:lnTo>
                    <a:pt x="6081" y="10235"/>
                  </a:lnTo>
                  <a:lnTo>
                    <a:pt x="3592" y="10235"/>
                  </a:lnTo>
                  <a:lnTo>
                    <a:pt x="3592" y="9385"/>
                  </a:lnTo>
                  <a:close/>
                  <a:moveTo>
                    <a:pt x="4801" y="0"/>
                  </a:moveTo>
                  <a:cubicBezTo>
                    <a:pt x="4498" y="0"/>
                    <a:pt x="4188" y="29"/>
                    <a:pt x="3875" y="91"/>
                  </a:cubicBezTo>
                  <a:cubicBezTo>
                    <a:pt x="2111" y="500"/>
                    <a:pt x="693" y="1949"/>
                    <a:pt x="378" y="3714"/>
                  </a:cubicBezTo>
                  <a:cubicBezTo>
                    <a:pt x="0" y="5698"/>
                    <a:pt x="1008" y="7652"/>
                    <a:pt x="2773" y="8565"/>
                  </a:cubicBezTo>
                  <a:lnTo>
                    <a:pt x="2773" y="10582"/>
                  </a:lnTo>
                  <a:cubicBezTo>
                    <a:pt x="2773" y="11716"/>
                    <a:pt x="3718" y="12661"/>
                    <a:pt x="4852" y="12661"/>
                  </a:cubicBezTo>
                  <a:cubicBezTo>
                    <a:pt x="5986" y="12661"/>
                    <a:pt x="6963" y="11716"/>
                    <a:pt x="6963" y="10582"/>
                  </a:cubicBezTo>
                  <a:lnTo>
                    <a:pt x="6963" y="8565"/>
                  </a:lnTo>
                  <a:cubicBezTo>
                    <a:pt x="8444" y="7778"/>
                    <a:pt x="9420" y="6234"/>
                    <a:pt x="9420" y="4501"/>
                  </a:cubicBezTo>
                  <a:cubicBezTo>
                    <a:pt x="9392" y="2000"/>
                    <a:pt x="7308" y="0"/>
                    <a:pt x="48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4" name="Google Shape;6457;p72">
              <a:extLst>
                <a:ext uri="{FF2B5EF4-FFF2-40B4-BE49-F238E27FC236}">
                  <a16:creationId xmlns:a16="http://schemas.microsoft.com/office/drawing/2014/main" id="{304583C4-543F-CF7E-CD4C-EBB3B61FD2F0}"/>
                </a:ext>
              </a:extLst>
            </p:cNvPr>
            <p:cNvSpPr/>
            <p:nvPr/>
          </p:nvSpPr>
          <p:spPr>
            <a:xfrm>
              <a:off x="-60255350" y="3844775"/>
              <a:ext cx="34675" cy="20500"/>
            </a:xfrm>
            <a:custGeom>
              <a:avLst/>
              <a:gdLst/>
              <a:ahLst/>
              <a:cxnLst/>
              <a:rect l="l" t="t" r="r" b="b"/>
              <a:pathLst>
                <a:path w="1387" h="820" extrusionOk="0">
                  <a:moveTo>
                    <a:pt x="379" y="0"/>
                  </a:moveTo>
                  <a:cubicBezTo>
                    <a:pt x="158" y="0"/>
                    <a:pt x="1" y="189"/>
                    <a:pt x="1" y="378"/>
                  </a:cubicBezTo>
                  <a:cubicBezTo>
                    <a:pt x="1" y="630"/>
                    <a:pt x="190" y="819"/>
                    <a:pt x="379" y="819"/>
                  </a:cubicBezTo>
                  <a:lnTo>
                    <a:pt x="946" y="819"/>
                  </a:lnTo>
                  <a:cubicBezTo>
                    <a:pt x="1166" y="819"/>
                    <a:pt x="1387" y="630"/>
                    <a:pt x="1387" y="378"/>
                  </a:cubicBezTo>
                  <a:cubicBezTo>
                    <a:pt x="1387" y="158"/>
                    <a:pt x="1166" y="0"/>
                    <a:pt x="9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5" name="Google Shape;6458;p72">
              <a:extLst>
                <a:ext uri="{FF2B5EF4-FFF2-40B4-BE49-F238E27FC236}">
                  <a16:creationId xmlns:a16="http://schemas.microsoft.com/office/drawing/2014/main" id="{A60F5ACE-B7E1-6054-1F7E-B2C8F2309E51}"/>
                </a:ext>
              </a:extLst>
            </p:cNvPr>
            <p:cNvSpPr/>
            <p:nvPr/>
          </p:nvSpPr>
          <p:spPr>
            <a:xfrm>
              <a:off x="-59974175" y="3844775"/>
              <a:ext cx="35475" cy="20500"/>
            </a:xfrm>
            <a:custGeom>
              <a:avLst/>
              <a:gdLst/>
              <a:ahLst/>
              <a:cxnLst/>
              <a:rect l="l" t="t" r="r" b="b"/>
              <a:pathLst>
                <a:path w="141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378"/>
                  </a:cubicBezTo>
                  <a:cubicBezTo>
                    <a:pt x="1" y="630"/>
                    <a:pt x="221" y="819"/>
                    <a:pt x="442" y="819"/>
                  </a:cubicBezTo>
                  <a:lnTo>
                    <a:pt x="1009" y="819"/>
                  </a:lnTo>
                  <a:cubicBezTo>
                    <a:pt x="1230" y="819"/>
                    <a:pt x="1387" y="630"/>
                    <a:pt x="1387" y="378"/>
                  </a:cubicBezTo>
                  <a:cubicBezTo>
                    <a:pt x="1419" y="158"/>
                    <a:pt x="1230" y="0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6" name="Google Shape;6459;p72">
              <a:extLst>
                <a:ext uri="{FF2B5EF4-FFF2-40B4-BE49-F238E27FC236}">
                  <a16:creationId xmlns:a16="http://schemas.microsoft.com/office/drawing/2014/main" id="{506A2AC8-AEFC-7142-234F-A3B466A4D509}"/>
                </a:ext>
              </a:extLst>
            </p:cNvPr>
            <p:cNvSpPr/>
            <p:nvPr/>
          </p:nvSpPr>
          <p:spPr>
            <a:xfrm>
              <a:off x="-60212825" y="3939475"/>
              <a:ext cx="32325" cy="30350"/>
            </a:xfrm>
            <a:custGeom>
              <a:avLst/>
              <a:gdLst/>
              <a:ahLst/>
              <a:cxnLst/>
              <a:rect l="l" t="t" r="r" b="b"/>
              <a:pathLst>
                <a:path w="1293" h="1214" extrusionOk="0">
                  <a:moveTo>
                    <a:pt x="836" y="1"/>
                  </a:moveTo>
                  <a:cubicBezTo>
                    <a:pt x="725" y="1"/>
                    <a:pt x="615" y="40"/>
                    <a:pt x="536" y="119"/>
                  </a:cubicBezTo>
                  <a:lnTo>
                    <a:pt x="158" y="497"/>
                  </a:lnTo>
                  <a:cubicBezTo>
                    <a:pt x="1" y="654"/>
                    <a:pt x="1" y="938"/>
                    <a:pt x="158" y="1096"/>
                  </a:cubicBezTo>
                  <a:cubicBezTo>
                    <a:pt x="237" y="1174"/>
                    <a:pt x="340" y="1214"/>
                    <a:pt x="442" y="1214"/>
                  </a:cubicBezTo>
                  <a:cubicBezTo>
                    <a:pt x="544" y="1214"/>
                    <a:pt x="647" y="1174"/>
                    <a:pt x="725" y="1096"/>
                  </a:cubicBezTo>
                  <a:lnTo>
                    <a:pt x="1135" y="686"/>
                  </a:lnTo>
                  <a:cubicBezTo>
                    <a:pt x="1293" y="528"/>
                    <a:pt x="1293" y="245"/>
                    <a:pt x="1135" y="119"/>
                  </a:cubicBezTo>
                  <a:cubicBezTo>
                    <a:pt x="1056" y="40"/>
                    <a:pt x="946" y="1"/>
                    <a:pt x="8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7" name="Google Shape;6460;p72">
              <a:extLst>
                <a:ext uri="{FF2B5EF4-FFF2-40B4-BE49-F238E27FC236}">
                  <a16:creationId xmlns:a16="http://schemas.microsoft.com/office/drawing/2014/main" id="{B967DC51-8B21-2166-E269-0FF00DC29E81}"/>
                </a:ext>
              </a:extLst>
            </p:cNvPr>
            <p:cNvSpPr/>
            <p:nvPr/>
          </p:nvSpPr>
          <p:spPr>
            <a:xfrm>
              <a:off x="-60012750" y="3739425"/>
              <a:ext cx="32300" cy="30350"/>
            </a:xfrm>
            <a:custGeom>
              <a:avLst/>
              <a:gdLst/>
              <a:ahLst/>
              <a:cxnLst/>
              <a:rect l="l" t="t" r="r" b="b"/>
              <a:pathLst>
                <a:path w="1292" h="1214" extrusionOk="0">
                  <a:moveTo>
                    <a:pt x="835" y="1"/>
                  </a:moveTo>
                  <a:cubicBezTo>
                    <a:pt x="725" y="1"/>
                    <a:pt x="614" y="40"/>
                    <a:pt x="536" y="119"/>
                  </a:cubicBezTo>
                  <a:lnTo>
                    <a:pt x="126" y="497"/>
                  </a:lnTo>
                  <a:cubicBezTo>
                    <a:pt x="0" y="654"/>
                    <a:pt x="0" y="938"/>
                    <a:pt x="126" y="1095"/>
                  </a:cubicBezTo>
                  <a:cubicBezTo>
                    <a:pt x="205" y="1174"/>
                    <a:pt x="315" y="1213"/>
                    <a:pt x="425" y="1213"/>
                  </a:cubicBezTo>
                  <a:cubicBezTo>
                    <a:pt x="536" y="1213"/>
                    <a:pt x="646" y="1174"/>
                    <a:pt x="725" y="1095"/>
                  </a:cubicBezTo>
                  <a:lnTo>
                    <a:pt x="1134" y="686"/>
                  </a:lnTo>
                  <a:cubicBezTo>
                    <a:pt x="1292" y="560"/>
                    <a:pt x="1292" y="276"/>
                    <a:pt x="1134" y="119"/>
                  </a:cubicBezTo>
                  <a:cubicBezTo>
                    <a:pt x="1056" y="40"/>
                    <a:pt x="945" y="1"/>
                    <a:pt x="8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8" name="Google Shape;6461;p72">
              <a:extLst>
                <a:ext uri="{FF2B5EF4-FFF2-40B4-BE49-F238E27FC236}">
                  <a16:creationId xmlns:a16="http://schemas.microsoft.com/office/drawing/2014/main" id="{EF124B51-1EEB-F38F-3639-213ED2A2C3E8}"/>
                </a:ext>
              </a:extLst>
            </p:cNvPr>
            <p:cNvSpPr/>
            <p:nvPr/>
          </p:nvSpPr>
          <p:spPr>
            <a:xfrm>
              <a:off x="-60012750" y="3939475"/>
              <a:ext cx="32300" cy="30350"/>
            </a:xfrm>
            <a:custGeom>
              <a:avLst/>
              <a:gdLst/>
              <a:ahLst/>
              <a:cxnLst/>
              <a:rect l="l" t="t" r="r" b="b"/>
              <a:pathLst>
                <a:path w="1292" h="1214" extrusionOk="0">
                  <a:moveTo>
                    <a:pt x="425" y="1"/>
                  </a:moveTo>
                  <a:cubicBezTo>
                    <a:pt x="315" y="1"/>
                    <a:pt x="205" y="40"/>
                    <a:pt x="126" y="119"/>
                  </a:cubicBezTo>
                  <a:cubicBezTo>
                    <a:pt x="0" y="245"/>
                    <a:pt x="0" y="528"/>
                    <a:pt x="126" y="686"/>
                  </a:cubicBezTo>
                  <a:lnTo>
                    <a:pt x="536" y="1096"/>
                  </a:lnTo>
                  <a:cubicBezTo>
                    <a:pt x="614" y="1174"/>
                    <a:pt x="725" y="1214"/>
                    <a:pt x="835" y="1214"/>
                  </a:cubicBezTo>
                  <a:cubicBezTo>
                    <a:pt x="945" y="1214"/>
                    <a:pt x="1056" y="1174"/>
                    <a:pt x="1134" y="1096"/>
                  </a:cubicBezTo>
                  <a:cubicBezTo>
                    <a:pt x="1292" y="938"/>
                    <a:pt x="1292" y="654"/>
                    <a:pt x="1134" y="497"/>
                  </a:cubicBezTo>
                  <a:lnTo>
                    <a:pt x="725" y="119"/>
                  </a:lnTo>
                  <a:cubicBezTo>
                    <a:pt x="646" y="40"/>
                    <a:pt x="536" y="1"/>
                    <a:pt x="4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9" name="Google Shape;6462;p72">
              <a:extLst>
                <a:ext uri="{FF2B5EF4-FFF2-40B4-BE49-F238E27FC236}">
                  <a16:creationId xmlns:a16="http://schemas.microsoft.com/office/drawing/2014/main" id="{2E409A81-5EA2-A08F-017F-6912B7901CFD}"/>
                </a:ext>
              </a:extLst>
            </p:cNvPr>
            <p:cNvSpPr/>
            <p:nvPr/>
          </p:nvSpPr>
          <p:spPr>
            <a:xfrm>
              <a:off x="-60212825" y="3739425"/>
              <a:ext cx="32325" cy="30350"/>
            </a:xfrm>
            <a:custGeom>
              <a:avLst/>
              <a:gdLst/>
              <a:ahLst/>
              <a:cxnLst/>
              <a:rect l="l" t="t" r="r" b="b"/>
              <a:pathLst>
                <a:path w="1293" h="1214" extrusionOk="0">
                  <a:moveTo>
                    <a:pt x="442" y="1"/>
                  </a:moveTo>
                  <a:cubicBezTo>
                    <a:pt x="340" y="1"/>
                    <a:pt x="237" y="40"/>
                    <a:pt x="158" y="119"/>
                  </a:cubicBezTo>
                  <a:cubicBezTo>
                    <a:pt x="1" y="276"/>
                    <a:pt x="1" y="560"/>
                    <a:pt x="158" y="686"/>
                  </a:cubicBezTo>
                  <a:lnTo>
                    <a:pt x="536" y="1095"/>
                  </a:lnTo>
                  <a:cubicBezTo>
                    <a:pt x="615" y="1174"/>
                    <a:pt x="725" y="1213"/>
                    <a:pt x="836" y="1213"/>
                  </a:cubicBezTo>
                  <a:cubicBezTo>
                    <a:pt x="946" y="1213"/>
                    <a:pt x="1056" y="1174"/>
                    <a:pt x="1135" y="1095"/>
                  </a:cubicBezTo>
                  <a:cubicBezTo>
                    <a:pt x="1293" y="938"/>
                    <a:pt x="1293" y="654"/>
                    <a:pt x="1135" y="497"/>
                  </a:cubicBezTo>
                  <a:lnTo>
                    <a:pt x="725" y="119"/>
                  </a:lnTo>
                  <a:cubicBezTo>
                    <a:pt x="647" y="40"/>
                    <a:pt x="544" y="1"/>
                    <a:pt x="4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40" name="Google Shape;6463;p72">
            <a:extLst>
              <a:ext uri="{FF2B5EF4-FFF2-40B4-BE49-F238E27FC236}">
                <a16:creationId xmlns:a16="http://schemas.microsoft.com/office/drawing/2014/main" id="{451AF5C9-65FB-CE8A-FC62-703A430CA113}"/>
              </a:ext>
            </a:extLst>
          </p:cNvPr>
          <p:cNvGrpSpPr/>
          <p:nvPr/>
        </p:nvGrpSpPr>
        <p:grpSpPr>
          <a:xfrm>
            <a:off x="4139790" y="5048888"/>
            <a:ext cx="414360" cy="487289"/>
            <a:chOff x="-60232500" y="4101525"/>
            <a:chExt cx="268600" cy="315875"/>
          </a:xfrm>
          <a:solidFill>
            <a:schemeClr val="tx1"/>
          </a:solidFill>
        </p:grpSpPr>
        <p:sp>
          <p:nvSpPr>
            <p:cNvPr id="641" name="Google Shape;6464;p72">
              <a:extLst>
                <a:ext uri="{FF2B5EF4-FFF2-40B4-BE49-F238E27FC236}">
                  <a16:creationId xmlns:a16="http://schemas.microsoft.com/office/drawing/2014/main" id="{F1372B92-A9E1-9559-CDB7-4F647A3FB617}"/>
                </a:ext>
              </a:extLst>
            </p:cNvPr>
            <p:cNvSpPr/>
            <p:nvPr/>
          </p:nvSpPr>
          <p:spPr>
            <a:xfrm>
              <a:off x="-60222275" y="4273225"/>
              <a:ext cx="63025" cy="144175"/>
            </a:xfrm>
            <a:custGeom>
              <a:avLst/>
              <a:gdLst/>
              <a:ahLst/>
              <a:cxnLst/>
              <a:rect l="l" t="t" r="r" b="b"/>
              <a:pathLst>
                <a:path w="2521" h="5767" extrusionOk="0">
                  <a:moveTo>
                    <a:pt x="1261" y="1"/>
                  </a:moveTo>
                  <a:cubicBezTo>
                    <a:pt x="1072" y="1"/>
                    <a:pt x="851" y="190"/>
                    <a:pt x="851" y="379"/>
                  </a:cubicBezTo>
                  <a:lnTo>
                    <a:pt x="851" y="662"/>
                  </a:lnTo>
                  <a:cubicBezTo>
                    <a:pt x="379" y="820"/>
                    <a:pt x="1" y="1293"/>
                    <a:pt x="1" y="1828"/>
                  </a:cubicBezTo>
                  <a:cubicBezTo>
                    <a:pt x="1" y="2521"/>
                    <a:pt x="568" y="2899"/>
                    <a:pt x="1009" y="3214"/>
                  </a:cubicBezTo>
                  <a:cubicBezTo>
                    <a:pt x="1324" y="3466"/>
                    <a:pt x="1671" y="3687"/>
                    <a:pt x="1671" y="3939"/>
                  </a:cubicBezTo>
                  <a:cubicBezTo>
                    <a:pt x="1671" y="4160"/>
                    <a:pt x="1482" y="4349"/>
                    <a:pt x="1261" y="4349"/>
                  </a:cubicBezTo>
                  <a:cubicBezTo>
                    <a:pt x="1072" y="4349"/>
                    <a:pt x="851" y="4160"/>
                    <a:pt x="851" y="3939"/>
                  </a:cubicBezTo>
                  <a:cubicBezTo>
                    <a:pt x="851" y="3687"/>
                    <a:pt x="631" y="3529"/>
                    <a:pt x="442" y="3529"/>
                  </a:cubicBezTo>
                  <a:cubicBezTo>
                    <a:pt x="253" y="3529"/>
                    <a:pt x="64" y="3718"/>
                    <a:pt x="64" y="3939"/>
                  </a:cubicBezTo>
                  <a:cubicBezTo>
                    <a:pt x="64" y="4475"/>
                    <a:pt x="410" y="4916"/>
                    <a:pt x="883" y="5105"/>
                  </a:cubicBezTo>
                  <a:lnTo>
                    <a:pt x="883" y="5388"/>
                  </a:lnTo>
                  <a:cubicBezTo>
                    <a:pt x="883" y="5609"/>
                    <a:pt x="1072" y="5766"/>
                    <a:pt x="1324" y="5766"/>
                  </a:cubicBezTo>
                  <a:cubicBezTo>
                    <a:pt x="1545" y="5766"/>
                    <a:pt x="1702" y="5577"/>
                    <a:pt x="1702" y="5388"/>
                  </a:cubicBezTo>
                  <a:lnTo>
                    <a:pt x="1702" y="5105"/>
                  </a:lnTo>
                  <a:cubicBezTo>
                    <a:pt x="2175" y="4947"/>
                    <a:pt x="2521" y="4475"/>
                    <a:pt x="2521" y="3939"/>
                  </a:cubicBezTo>
                  <a:cubicBezTo>
                    <a:pt x="2521" y="3246"/>
                    <a:pt x="1986" y="2868"/>
                    <a:pt x="1545" y="2553"/>
                  </a:cubicBezTo>
                  <a:cubicBezTo>
                    <a:pt x="1229" y="2301"/>
                    <a:pt x="883" y="2080"/>
                    <a:pt x="883" y="1828"/>
                  </a:cubicBezTo>
                  <a:cubicBezTo>
                    <a:pt x="883" y="1608"/>
                    <a:pt x="1072" y="1450"/>
                    <a:pt x="1261" y="1450"/>
                  </a:cubicBezTo>
                  <a:cubicBezTo>
                    <a:pt x="1513" y="1450"/>
                    <a:pt x="1671" y="1639"/>
                    <a:pt x="1671" y="1828"/>
                  </a:cubicBezTo>
                  <a:cubicBezTo>
                    <a:pt x="1671" y="2080"/>
                    <a:pt x="1860" y="2269"/>
                    <a:pt x="2112" y="2269"/>
                  </a:cubicBezTo>
                  <a:cubicBezTo>
                    <a:pt x="2332" y="2269"/>
                    <a:pt x="2490" y="2080"/>
                    <a:pt x="2490" y="1828"/>
                  </a:cubicBezTo>
                  <a:cubicBezTo>
                    <a:pt x="2490" y="1293"/>
                    <a:pt x="2143" y="852"/>
                    <a:pt x="1671" y="662"/>
                  </a:cubicBezTo>
                  <a:lnTo>
                    <a:pt x="1671" y="379"/>
                  </a:lnTo>
                  <a:cubicBezTo>
                    <a:pt x="1671" y="158"/>
                    <a:pt x="1482" y="1"/>
                    <a:pt x="12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2" name="Google Shape;6465;p72">
              <a:extLst>
                <a:ext uri="{FF2B5EF4-FFF2-40B4-BE49-F238E27FC236}">
                  <a16:creationId xmlns:a16="http://schemas.microsoft.com/office/drawing/2014/main" id="{55D68101-4C1C-3B44-58D5-A86358E06951}"/>
                </a:ext>
              </a:extLst>
            </p:cNvPr>
            <p:cNvSpPr/>
            <p:nvPr/>
          </p:nvSpPr>
          <p:spPr>
            <a:xfrm>
              <a:off x="-60232500" y="4101525"/>
              <a:ext cx="268600" cy="315875"/>
            </a:xfrm>
            <a:custGeom>
              <a:avLst/>
              <a:gdLst/>
              <a:ahLst/>
              <a:cxnLst/>
              <a:rect l="l" t="t" r="r" b="b"/>
              <a:pathLst>
                <a:path w="10744" h="12635" extrusionOk="0">
                  <a:moveTo>
                    <a:pt x="5356" y="1"/>
                  </a:moveTo>
                  <a:cubicBezTo>
                    <a:pt x="5104" y="1"/>
                    <a:pt x="4946" y="190"/>
                    <a:pt x="4946" y="410"/>
                  </a:cubicBezTo>
                  <a:lnTo>
                    <a:pt x="4946" y="820"/>
                  </a:lnTo>
                  <a:cubicBezTo>
                    <a:pt x="2206" y="1041"/>
                    <a:pt x="0" y="3340"/>
                    <a:pt x="0" y="6176"/>
                  </a:cubicBezTo>
                  <a:lnTo>
                    <a:pt x="0" y="6585"/>
                  </a:lnTo>
                  <a:lnTo>
                    <a:pt x="32" y="6585"/>
                  </a:lnTo>
                  <a:cubicBezTo>
                    <a:pt x="32" y="6806"/>
                    <a:pt x="221" y="6963"/>
                    <a:pt x="473" y="6963"/>
                  </a:cubicBezTo>
                  <a:cubicBezTo>
                    <a:pt x="693" y="6963"/>
                    <a:pt x="851" y="6774"/>
                    <a:pt x="851" y="6585"/>
                  </a:cubicBezTo>
                  <a:cubicBezTo>
                    <a:pt x="851" y="6113"/>
                    <a:pt x="1197" y="5766"/>
                    <a:pt x="1701" y="5766"/>
                  </a:cubicBezTo>
                  <a:cubicBezTo>
                    <a:pt x="2174" y="5766"/>
                    <a:pt x="2521" y="6113"/>
                    <a:pt x="2521" y="6585"/>
                  </a:cubicBezTo>
                  <a:cubicBezTo>
                    <a:pt x="2521" y="6806"/>
                    <a:pt x="2710" y="6963"/>
                    <a:pt x="2899" y="6963"/>
                  </a:cubicBezTo>
                  <a:cubicBezTo>
                    <a:pt x="3119" y="6963"/>
                    <a:pt x="3308" y="6774"/>
                    <a:pt x="3308" y="6585"/>
                  </a:cubicBezTo>
                  <a:cubicBezTo>
                    <a:pt x="3308" y="6113"/>
                    <a:pt x="3655" y="5766"/>
                    <a:pt x="4127" y="5766"/>
                  </a:cubicBezTo>
                  <a:cubicBezTo>
                    <a:pt x="4600" y="5766"/>
                    <a:pt x="4946" y="6113"/>
                    <a:pt x="4946" y="6585"/>
                  </a:cubicBezTo>
                  <a:lnTo>
                    <a:pt x="4946" y="11437"/>
                  </a:lnTo>
                  <a:cubicBezTo>
                    <a:pt x="4946" y="12099"/>
                    <a:pt x="5514" y="12634"/>
                    <a:pt x="6175" y="12634"/>
                  </a:cubicBezTo>
                  <a:cubicBezTo>
                    <a:pt x="6837" y="12634"/>
                    <a:pt x="7404" y="12099"/>
                    <a:pt x="7404" y="11437"/>
                  </a:cubicBezTo>
                  <a:lnTo>
                    <a:pt x="7404" y="10586"/>
                  </a:lnTo>
                  <a:cubicBezTo>
                    <a:pt x="7404" y="10366"/>
                    <a:pt x="7215" y="10208"/>
                    <a:pt x="6994" y="10208"/>
                  </a:cubicBezTo>
                  <a:cubicBezTo>
                    <a:pt x="6805" y="10208"/>
                    <a:pt x="6616" y="10397"/>
                    <a:pt x="6616" y="10586"/>
                  </a:cubicBezTo>
                  <a:lnTo>
                    <a:pt x="6616" y="11437"/>
                  </a:lnTo>
                  <a:cubicBezTo>
                    <a:pt x="6616" y="11658"/>
                    <a:pt x="6427" y="11815"/>
                    <a:pt x="6175" y="11815"/>
                  </a:cubicBezTo>
                  <a:cubicBezTo>
                    <a:pt x="5955" y="11815"/>
                    <a:pt x="5797" y="11626"/>
                    <a:pt x="5797" y="11437"/>
                  </a:cubicBezTo>
                  <a:lnTo>
                    <a:pt x="5797" y="6585"/>
                  </a:lnTo>
                  <a:cubicBezTo>
                    <a:pt x="5797" y="6113"/>
                    <a:pt x="6144" y="5766"/>
                    <a:pt x="6616" y="5766"/>
                  </a:cubicBezTo>
                  <a:cubicBezTo>
                    <a:pt x="7089" y="5766"/>
                    <a:pt x="7435" y="6113"/>
                    <a:pt x="7435" y="6585"/>
                  </a:cubicBezTo>
                  <a:cubicBezTo>
                    <a:pt x="7435" y="6806"/>
                    <a:pt x="7624" y="6963"/>
                    <a:pt x="7876" y="6963"/>
                  </a:cubicBezTo>
                  <a:cubicBezTo>
                    <a:pt x="8097" y="6963"/>
                    <a:pt x="8255" y="6774"/>
                    <a:pt x="8255" y="6585"/>
                  </a:cubicBezTo>
                  <a:cubicBezTo>
                    <a:pt x="8255" y="6113"/>
                    <a:pt x="8633" y="5766"/>
                    <a:pt x="9105" y="5766"/>
                  </a:cubicBezTo>
                  <a:cubicBezTo>
                    <a:pt x="9578" y="5766"/>
                    <a:pt x="9924" y="6113"/>
                    <a:pt x="9924" y="6585"/>
                  </a:cubicBezTo>
                  <a:cubicBezTo>
                    <a:pt x="9924" y="6806"/>
                    <a:pt x="10113" y="6963"/>
                    <a:pt x="10302" y="6963"/>
                  </a:cubicBezTo>
                  <a:cubicBezTo>
                    <a:pt x="10523" y="6963"/>
                    <a:pt x="10743" y="6774"/>
                    <a:pt x="10743" y="6585"/>
                  </a:cubicBezTo>
                  <a:lnTo>
                    <a:pt x="10743" y="6176"/>
                  </a:lnTo>
                  <a:cubicBezTo>
                    <a:pt x="10743" y="3340"/>
                    <a:pt x="8538" y="1041"/>
                    <a:pt x="5797" y="820"/>
                  </a:cubicBezTo>
                  <a:lnTo>
                    <a:pt x="5797" y="410"/>
                  </a:lnTo>
                  <a:cubicBezTo>
                    <a:pt x="5797" y="158"/>
                    <a:pt x="5577" y="1"/>
                    <a:pt x="53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643" name="Google Shape;6466;p72">
            <a:extLst>
              <a:ext uri="{FF2B5EF4-FFF2-40B4-BE49-F238E27FC236}">
                <a16:creationId xmlns:a16="http://schemas.microsoft.com/office/drawing/2014/main" id="{C5A3CD4D-AC2F-DD1C-DFB1-6731E24F351F}"/>
              </a:ext>
            </a:extLst>
          </p:cNvPr>
          <p:cNvSpPr/>
          <p:nvPr/>
        </p:nvSpPr>
        <p:spPr>
          <a:xfrm>
            <a:off x="2923489" y="5674132"/>
            <a:ext cx="488447" cy="489720"/>
          </a:xfrm>
          <a:custGeom>
            <a:avLst/>
            <a:gdLst/>
            <a:ahLst/>
            <a:cxnLst/>
            <a:rect l="l" t="t" r="r" b="b"/>
            <a:pathLst>
              <a:path w="12665" h="12698" extrusionOk="0">
                <a:moveTo>
                  <a:pt x="9200" y="883"/>
                </a:moveTo>
                <a:lnTo>
                  <a:pt x="9200" y="1702"/>
                </a:lnTo>
                <a:lnTo>
                  <a:pt x="3403" y="1702"/>
                </a:lnTo>
                <a:lnTo>
                  <a:pt x="3403" y="883"/>
                </a:lnTo>
                <a:close/>
                <a:moveTo>
                  <a:pt x="4222" y="3340"/>
                </a:moveTo>
                <a:lnTo>
                  <a:pt x="4222" y="4191"/>
                </a:lnTo>
                <a:lnTo>
                  <a:pt x="3403" y="4191"/>
                </a:lnTo>
                <a:lnTo>
                  <a:pt x="3403" y="3340"/>
                </a:lnTo>
                <a:close/>
                <a:moveTo>
                  <a:pt x="6711" y="3340"/>
                </a:moveTo>
                <a:lnTo>
                  <a:pt x="6711" y="4191"/>
                </a:lnTo>
                <a:lnTo>
                  <a:pt x="5892" y="4191"/>
                </a:lnTo>
                <a:lnTo>
                  <a:pt x="5892" y="3340"/>
                </a:lnTo>
                <a:close/>
                <a:moveTo>
                  <a:pt x="9200" y="3340"/>
                </a:moveTo>
                <a:lnTo>
                  <a:pt x="9200" y="4191"/>
                </a:lnTo>
                <a:lnTo>
                  <a:pt x="8349" y="4191"/>
                </a:lnTo>
                <a:lnTo>
                  <a:pt x="8349" y="3340"/>
                </a:lnTo>
                <a:close/>
                <a:moveTo>
                  <a:pt x="4222" y="5010"/>
                </a:moveTo>
                <a:lnTo>
                  <a:pt x="4222" y="5829"/>
                </a:lnTo>
                <a:lnTo>
                  <a:pt x="3403" y="5829"/>
                </a:lnTo>
                <a:lnTo>
                  <a:pt x="3403" y="5010"/>
                </a:lnTo>
                <a:close/>
                <a:moveTo>
                  <a:pt x="6711" y="5010"/>
                </a:moveTo>
                <a:lnTo>
                  <a:pt x="6711" y="5829"/>
                </a:lnTo>
                <a:lnTo>
                  <a:pt x="5892" y="5829"/>
                </a:lnTo>
                <a:lnTo>
                  <a:pt x="5892" y="5010"/>
                </a:lnTo>
                <a:close/>
                <a:moveTo>
                  <a:pt x="9200" y="5010"/>
                </a:moveTo>
                <a:lnTo>
                  <a:pt x="9200" y="5829"/>
                </a:lnTo>
                <a:lnTo>
                  <a:pt x="8349" y="5829"/>
                </a:lnTo>
                <a:lnTo>
                  <a:pt x="8349" y="5010"/>
                </a:lnTo>
                <a:close/>
                <a:moveTo>
                  <a:pt x="4222" y="6648"/>
                </a:moveTo>
                <a:lnTo>
                  <a:pt x="4222" y="7499"/>
                </a:lnTo>
                <a:lnTo>
                  <a:pt x="3403" y="7499"/>
                </a:lnTo>
                <a:lnTo>
                  <a:pt x="3403" y="6648"/>
                </a:lnTo>
                <a:close/>
                <a:moveTo>
                  <a:pt x="6711" y="6648"/>
                </a:moveTo>
                <a:lnTo>
                  <a:pt x="6711" y="7499"/>
                </a:lnTo>
                <a:lnTo>
                  <a:pt x="5892" y="7499"/>
                </a:lnTo>
                <a:lnTo>
                  <a:pt x="5892" y="6648"/>
                </a:lnTo>
                <a:close/>
                <a:moveTo>
                  <a:pt x="9200" y="6648"/>
                </a:moveTo>
                <a:lnTo>
                  <a:pt x="9200" y="7499"/>
                </a:lnTo>
                <a:lnTo>
                  <a:pt x="8349" y="7499"/>
                </a:lnTo>
                <a:lnTo>
                  <a:pt x="8349" y="6648"/>
                </a:lnTo>
                <a:close/>
                <a:moveTo>
                  <a:pt x="1733" y="9137"/>
                </a:moveTo>
                <a:lnTo>
                  <a:pt x="1733" y="11909"/>
                </a:lnTo>
                <a:lnTo>
                  <a:pt x="819" y="11909"/>
                </a:lnTo>
                <a:lnTo>
                  <a:pt x="819" y="9137"/>
                </a:lnTo>
                <a:close/>
                <a:moveTo>
                  <a:pt x="5892" y="9137"/>
                </a:moveTo>
                <a:lnTo>
                  <a:pt x="5892" y="11909"/>
                </a:lnTo>
                <a:lnTo>
                  <a:pt x="4222" y="11909"/>
                </a:lnTo>
                <a:lnTo>
                  <a:pt x="4222" y="9137"/>
                </a:lnTo>
                <a:close/>
                <a:moveTo>
                  <a:pt x="8349" y="9137"/>
                </a:moveTo>
                <a:lnTo>
                  <a:pt x="8349" y="11909"/>
                </a:lnTo>
                <a:lnTo>
                  <a:pt x="6711" y="11909"/>
                </a:lnTo>
                <a:lnTo>
                  <a:pt x="6711" y="9137"/>
                </a:lnTo>
                <a:close/>
                <a:moveTo>
                  <a:pt x="11783" y="9137"/>
                </a:moveTo>
                <a:lnTo>
                  <a:pt x="11783" y="11909"/>
                </a:lnTo>
                <a:lnTo>
                  <a:pt x="10806" y="11909"/>
                </a:lnTo>
                <a:lnTo>
                  <a:pt x="10806" y="9137"/>
                </a:lnTo>
                <a:close/>
                <a:moveTo>
                  <a:pt x="2993" y="1"/>
                </a:moveTo>
                <a:cubicBezTo>
                  <a:pt x="2773" y="1"/>
                  <a:pt x="2615" y="190"/>
                  <a:pt x="2615" y="410"/>
                </a:cubicBezTo>
                <a:lnTo>
                  <a:pt x="2615" y="1670"/>
                </a:lnTo>
                <a:lnTo>
                  <a:pt x="2206" y="1670"/>
                </a:lnTo>
                <a:cubicBezTo>
                  <a:pt x="1985" y="1670"/>
                  <a:pt x="1796" y="1859"/>
                  <a:pt x="1796" y="2080"/>
                </a:cubicBezTo>
                <a:lnTo>
                  <a:pt x="1796" y="8318"/>
                </a:lnTo>
                <a:lnTo>
                  <a:pt x="410" y="8318"/>
                </a:lnTo>
                <a:cubicBezTo>
                  <a:pt x="158" y="8318"/>
                  <a:pt x="0" y="8507"/>
                  <a:pt x="0" y="8696"/>
                </a:cubicBezTo>
                <a:lnTo>
                  <a:pt x="0" y="12287"/>
                </a:lnTo>
                <a:cubicBezTo>
                  <a:pt x="0" y="12540"/>
                  <a:pt x="221" y="12697"/>
                  <a:pt x="410" y="12697"/>
                </a:cubicBezTo>
                <a:lnTo>
                  <a:pt x="12256" y="12697"/>
                </a:lnTo>
                <a:cubicBezTo>
                  <a:pt x="12508" y="12697"/>
                  <a:pt x="12665" y="12477"/>
                  <a:pt x="12665" y="12287"/>
                </a:cubicBezTo>
                <a:lnTo>
                  <a:pt x="12665" y="8696"/>
                </a:lnTo>
                <a:cubicBezTo>
                  <a:pt x="12602" y="8475"/>
                  <a:pt x="12445" y="8318"/>
                  <a:pt x="12224" y="8318"/>
                </a:cubicBezTo>
                <a:lnTo>
                  <a:pt x="10838" y="8318"/>
                </a:lnTo>
                <a:lnTo>
                  <a:pt x="10838" y="2080"/>
                </a:lnTo>
                <a:cubicBezTo>
                  <a:pt x="10838" y="1859"/>
                  <a:pt x="10649" y="1670"/>
                  <a:pt x="10460" y="1670"/>
                </a:cubicBezTo>
                <a:lnTo>
                  <a:pt x="10019" y="1670"/>
                </a:lnTo>
                <a:lnTo>
                  <a:pt x="10019" y="410"/>
                </a:lnTo>
                <a:cubicBezTo>
                  <a:pt x="10019" y="158"/>
                  <a:pt x="9830" y="1"/>
                  <a:pt x="9609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644" name="Google Shape;6467;p72">
            <a:extLst>
              <a:ext uri="{FF2B5EF4-FFF2-40B4-BE49-F238E27FC236}">
                <a16:creationId xmlns:a16="http://schemas.microsoft.com/office/drawing/2014/main" id="{8BE4B7DF-A368-7C25-0C27-B48DEE09D27D}"/>
              </a:ext>
            </a:extLst>
          </p:cNvPr>
          <p:cNvGrpSpPr/>
          <p:nvPr/>
        </p:nvGrpSpPr>
        <p:grpSpPr>
          <a:xfrm>
            <a:off x="3517123" y="2016662"/>
            <a:ext cx="490915" cy="488485"/>
            <a:chOff x="-63679950" y="3360375"/>
            <a:chExt cx="318225" cy="316650"/>
          </a:xfrm>
          <a:solidFill>
            <a:schemeClr val="tx1"/>
          </a:solidFill>
        </p:grpSpPr>
        <p:sp>
          <p:nvSpPr>
            <p:cNvPr id="645" name="Google Shape;6468;p72">
              <a:extLst>
                <a:ext uri="{FF2B5EF4-FFF2-40B4-BE49-F238E27FC236}">
                  <a16:creationId xmlns:a16="http://schemas.microsoft.com/office/drawing/2014/main" id="{15065C23-96F2-3846-F92B-7CA2F933FD79}"/>
                </a:ext>
              </a:extLst>
            </p:cNvPr>
            <p:cNvSpPr/>
            <p:nvPr/>
          </p:nvSpPr>
          <p:spPr>
            <a:xfrm>
              <a:off x="-63497200" y="3423400"/>
              <a:ext cx="40975" cy="40975"/>
            </a:xfrm>
            <a:custGeom>
              <a:avLst/>
              <a:gdLst/>
              <a:ahLst/>
              <a:cxnLst/>
              <a:rect l="l" t="t" r="r" b="b"/>
              <a:pathLst>
                <a:path w="1639" h="1639" extrusionOk="0">
                  <a:moveTo>
                    <a:pt x="819" y="0"/>
                  </a:moveTo>
                  <a:cubicBezTo>
                    <a:pt x="378" y="0"/>
                    <a:pt x="0" y="378"/>
                    <a:pt x="0" y="819"/>
                  </a:cubicBezTo>
                  <a:cubicBezTo>
                    <a:pt x="0" y="1260"/>
                    <a:pt x="378" y="1638"/>
                    <a:pt x="819" y="1638"/>
                  </a:cubicBezTo>
                  <a:cubicBezTo>
                    <a:pt x="1260" y="1638"/>
                    <a:pt x="1638" y="1260"/>
                    <a:pt x="1638" y="819"/>
                  </a:cubicBezTo>
                  <a:cubicBezTo>
                    <a:pt x="1638" y="378"/>
                    <a:pt x="1260" y="0"/>
                    <a:pt x="8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6" name="Google Shape;6469;p72">
              <a:extLst>
                <a:ext uri="{FF2B5EF4-FFF2-40B4-BE49-F238E27FC236}">
                  <a16:creationId xmlns:a16="http://schemas.microsoft.com/office/drawing/2014/main" id="{06C1A82D-8A29-C2EC-0F69-6222B485B5D0}"/>
                </a:ext>
              </a:extLst>
            </p:cNvPr>
            <p:cNvSpPr/>
            <p:nvPr/>
          </p:nvSpPr>
          <p:spPr>
            <a:xfrm>
              <a:off x="-63516900" y="3485625"/>
              <a:ext cx="79575" cy="29950"/>
            </a:xfrm>
            <a:custGeom>
              <a:avLst/>
              <a:gdLst/>
              <a:ahLst/>
              <a:cxnLst/>
              <a:rect l="l" t="t" r="r" b="b"/>
              <a:pathLst>
                <a:path w="3183" h="1198" extrusionOk="0">
                  <a:moveTo>
                    <a:pt x="1607" y="0"/>
                  </a:moveTo>
                  <a:cubicBezTo>
                    <a:pt x="820" y="0"/>
                    <a:pt x="190" y="504"/>
                    <a:pt x="1" y="1197"/>
                  </a:cubicBezTo>
                  <a:lnTo>
                    <a:pt x="3183" y="1197"/>
                  </a:lnTo>
                  <a:cubicBezTo>
                    <a:pt x="3025" y="504"/>
                    <a:pt x="2395" y="0"/>
                    <a:pt x="160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7" name="Google Shape;6470;p72">
              <a:extLst>
                <a:ext uri="{FF2B5EF4-FFF2-40B4-BE49-F238E27FC236}">
                  <a16:creationId xmlns:a16="http://schemas.microsoft.com/office/drawing/2014/main" id="{5AD759FC-41D4-5B53-669F-DB3B61C01A85}"/>
                </a:ext>
              </a:extLst>
            </p:cNvPr>
            <p:cNvSpPr/>
            <p:nvPr/>
          </p:nvSpPr>
          <p:spPr>
            <a:xfrm>
              <a:off x="-63618500" y="3360375"/>
              <a:ext cx="256775" cy="256600"/>
            </a:xfrm>
            <a:custGeom>
              <a:avLst/>
              <a:gdLst/>
              <a:ahLst/>
              <a:cxnLst/>
              <a:rect l="l" t="t" r="r" b="b"/>
              <a:pathLst>
                <a:path w="10271" h="10264" extrusionOk="0">
                  <a:moveTo>
                    <a:pt x="5703" y="1639"/>
                  </a:moveTo>
                  <a:cubicBezTo>
                    <a:pt x="6616" y="1639"/>
                    <a:pt x="7373" y="2395"/>
                    <a:pt x="7373" y="3309"/>
                  </a:cubicBezTo>
                  <a:cubicBezTo>
                    <a:pt x="7373" y="3750"/>
                    <a:pt x="7215" y="4128"/>
                    <a:pt x="6900" y="4443"/>
                  </a:cubicBezTo>
                  <a:cubicBezTo>
                    <a:pt x="7625" y="4884"/>
                    <a:pt x="8192" y="5672"/>
                    <a:pt x="8192" y="6617"/>
                  </a:cubicBezTo>
                  <a:cubicBezTo>
                    <a:pt x="8160" y="6900"/>
                    <a:pt x="8003" y="7058"/>
                    <a:pt x="7751" y="7058"/>
                  </a:cubicBezTo>
                  <a:lnTo>
                    <a:pt x="3623" y="7058"/>
                  </a:lnTo>
                  <a:cubicBezTo>
                    <a:pt x="3371" y="7058"/>
                    <a:pt x="3214" y="6837"/>
                    <a:pt x="3214" y="6617"/>
                  </a:cubicBezTo>
                  <a:cubicBezTo>
                    <a:pt x="3214" y="5672"/>
                    <a:pt x="3749" y="4884"/>
                    <a:pt x="4537" y="4443"/>
                  </a:cubicBezTo>
                  <a:cubicBezTo>
                    <a:pt x="4254" y="4128"/>
                    <a:pt x="4065" y="3718"/>
                    <a:pt x="4065" y="3309"/>
                  </a:cubicBezTo>
                  <a:cubicBezTo>
                    <a:pt x="4065" y="2395"/>
                    <a:pt x="4789" y="1639"/>
                    <a:pt x="5703" y="1639"/>
                  </a:cubicBezTo>
                  <a:close/>
                  <a:moveTo>
                    <a:pt x="5703" y="1"/>
                  </a:moveTo>
                  <a:cubicBezTo>
                    <a:pt x="3182" y="1"/>
                    <a:pt x="1135" y="2049"/>
                    <a:pt x="1135" y="4569"/>
                  </a:cubicBezTo>
                  <a:cubicBezTo>
                    <a:pt x="1135" y="5609"/>
                    <a:pt x="1481" y="6648"/>
                    <a:pt x="2206" y="7467"/>
                  </a:cubicBezTo>
                  <a:lnTo>
                    <a:pt x="1607" y="8066"/>
                  </a:lnTo>
                  <a:lnTo>
                    <a:pt x="756" y="7184"/>
                  </a:lnTo>
                  <a:cubicBezTo>
                    <a:pt x="678" y="7121"/>
                    <a:pt x="567" y="7089"/>
                    <a:pt x="457" y="7089"/>
                  </a:cubicBezTo>
                  <a:cubicBezTo>
                    <a:pt x="347" y="7089"/>
                    <a:pt x="237" y="7121"/>
                    <a:pt x="158" y="7184"/>
                  </a:cubicBezTo>
                  <a:cubicBezTo>
                    <a:pt x="0" y="7341"/>
                    <a:pt x="0" y="7625"/>
                    <a:pt x="158" y="7783"/>
                  </a:cubicBezTo>
                  <a:lnTo>
                    <a:pt x="1324" y="8980"/>
                  </a:lnTo>
                  <a:lnTo>
                    <a:pt x="2521" y="10145"/>
                  </a:lnTo>
                  <a:cubicBezTo>
                    <a:pt x="2600" y="10224"/>
                    <a:pt x="2710" y="10264"/>
                    <a:pt x="2820" y="10264"/>
                  </a:cubicBezTo>
                  <a:cubicBezTo>
                    <a:pt x="2930" y="10264"/>
                    <a:pt x="3041" y="10224"/>
                    <a:pt x="3119" y="10145"/>
                  </a:cubicBezTo>
                  <a:cubicBezTo>
                    <a:pt x="3277" y="9988"/>
                    <a:pt x="3277" y="9704"/>
                    <a:pt x="3119" y="9547"/>
                  </a:cubicBezTo>
                  <a:lnTo>
                    <a:pt x="2237" y="8696"/>
                  </a:lnTo>
                  <a:lnTo>
                    <a:pt x="2836" y="8098"/>
                  </a:lnTo>
                  <a:cubicBezTo>
                    <a:pt x="3655" y="8759"/>
                    <a:pt x="4695" y="9169"/>
                    <a:pt x="5734" y="9169"/>
                  </a:cubicBezTo>
                  <a:cubicBezTo>
                    <a:pt x="8255" y="9169"/>
                    <a:pt x="10271" y="7121"/>
                    <a:pt x="10271" y="4632"/>
                  </a:cubicBezTo>
                  <a:cubicBezTo>
                    <a:pt x="10239" y="2049"/>
                    <a:pt x="8223" y="1"/>
                    <a:pt x="570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8" name="Google Shape;6471;p72">
              <a:extLst>
                <a:ext uri="{FF2B5EF4-FFF2-40B4-BE49-F238E27FC236}">
                  <a16:creationId xmlns:a16="http://schemas.microsoft.com/office/drawing/2014/main" id="{C4C9526D-69A6-E6B1-F99F-3D8F2AF3C99A}"/>
                </a:ext>
              </a:extLst>
            </p:cNvPr>
            <p:cNvSpPr/>
            <p:nvPr/>
          </p:nvSpPr>
          <p:spPr>
            <a:xfrm>
              <a:off x="-63679950" y="3576200"/>
              <a:ext cx="102425" cy="100825"/>
            </a:xfrm>
            <a:custGeom>
              <a:avLst/>
              <a:gdLst/>
              <a:ahLst/>
              <a:cxnLst/>
              <a:rect l="l" t="t" r="r" b="b"/>
              <a:pathLst>
                <a:path w="4097" h="4033" extrusionOk="0">
                  <a:moveTo>
                    <a:pt x="2332" y="0"/>
                  </a:moveTo>
                  <a:lnTo>
                    <a:pt x="159" y="2142"/>
                  </a:lnTo>
                  <a:cubicBezTo>
                    <a:pt x="1" y="2300"/>
                    <a:pt x="1" y="2584"/>
                    <a:pt x="159" y="2741"/>
                  </a:cubicBezTo>
                  <a:lnTo>
                    <a:pt x="1356" y="3938"/>
                  </a:lnTo>
                  <a:cubicBezTo>
                    <a:pt x="1434" y="4001"/>
                    <a:pt x="1545" y="4033"/>
                    <a:pt x="1655" y="4033"/>
                  </a:cubicBezTo>
                  <a:cubicBezTo>
                    <a:pt x="1765" y="4033"/>
                    <a:pt x="1876" y="4001"/>
                    <a:pt x="1954" y="3938"/>
                  </a:cubicBezTo>
                  <a:lnTo>
                    <a:pt x="4097" y="1764"/>
                  </a:lnTo>
                  <a:lnTo>
                    <a:pt x="233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649" name="Google Shape;6472;p72">
            <a:extLst>
              <a:ext uri="{FF2B5EF4-FFF2-40B4-BE49-F238E27FC236}">
                <a16:creationId xmlns:a16="http://schemas.microsoft.com/office/drawing/2014/main" id="{E4FF6ABC-AEE7-AAB1-0388-51E589B4CF0E}"/>
              </a:ext>
            </a:extLst>
          </p:cNvPr>
          <p:cNvSpPr/>
          <p:nvPr/>
        </p:nvSpPr>
        <p:spPr>
          <a:xfrm>
            <a:off x="3515747" y="2606399"/>
            <a:ext cx="493345" cy="490299"/>
          </a:xfrm>
          <a:custGeom>
            <a:avLst/>
            <a:gdLst/>
            <a:ahLst/>
            <a:cxnLst/>
            <a:rect l="l" t="t" r="r" b="b"/>
            <a:pathLst>
              <a:path w="12792" h="12713" extrusionOk="0">
                <a:moveTo>
                  <a:pt x="8633" y="1229"/>
                </a:moveTo>
                <a:cubicBezTo>
                  <a:pt x="8854" y="1229"/>
                  <a:pt x="9011" y="1418"/>
                  <a:pt x="9011" y="1607"/>
                </a:cubicBezTo>
                <a:lnTo>
                  <a:pt x="9011" y="1890"/>
                </a:lnTo>
                <a:cubicBezTo>
                  <a:pt x="9484" y="2048"/>
                  <a:pt x="9831" y="2520"/>
                  <a:pt x="9831" y="3088"/>
                </a:cubicBezTo>
                <a:cubicBezTo>
                  <a:pt x="9831" y="3308"/>
                  <a:pt x="9641" y="3497"/>
                  <a:pt x="9452" y="3497"/>
                </a:cubicBezTo>
                <a:cubicBezTo>
                  <a:pt x="9200" y="3497"/>
                  <a:pt x="9011" y="3308"/>
                  <a:pt x="9011" y="3088"/>
                </a:cubicBezTo>
                <a:cubicBezTo>
                  <a:pt x="9011" y="2835"/>
                  <a:pt x="8822" y="2678"/>
                  <a:pt x="8633" y="2678"/>
                </a:cubicBezTo>
                <a:cubicBezTo>
                  <a:pt x="8413" y="2678"/>
                  <a:pt x="8192" y="2867"/>
                  <a:pt x="8192" y="3088"/>
                </a:cubicBezTo>
                <a:cubicBezTo>
                  <a:pt x="8224" y="3308"/>
                  <a:pt x="8570" y="3529"/>
                  <a:pt x="8885" y="3781"/>
                </a:cubicBezTo>
                <a:cubicBezTo>
                  <a:pt x="9326" y="4096"/>
                  <a:pt x="9894" y="4505"/>
                  <a:pt x="9894" y="5167"/>
                </a:cubicBezTo>
                <a:cubicBezTo>
                  <a:pt x="9894" y="5702"/>
                  <a:pt x="9515" y="6143"/>
                  <a:pt x="9043" y="6333"/>
                </a:cubicBezTo>
                <a:lnTo>
                  <a:pt x="9043" y="6616"/>
                </a:lnTo>
                <a:cubicBezTo>
                  <a:pt x="9043" y="6868"/>
                  <a:pt x="8854" y="7026"/>
                  <a:pt x="8665" y="7026"/>
                </a:cubicBezTo>
                <a:cubicBezTo>
                  <a:pt x="8476" y="7026"/>
                  <a:pt x="8224" y="6805"/>
                  <a:pt x="8224" y="6616"/>
                </a:cubicBezTo>
                <a:lnTo>
                  <a:pt x="8224" y="6333"/>
                </a:lnTo>
                <a:cubicBezTo>
                  <a:pt x="7751" y="6175"/>
                  <a:pt x="7405" y="5702"/>
                  <a:pt x="7405" y="5167"/>
                </a:cubicBezTo>
                <a:cubicBezTo>
                  <a:pt x="7405" y="4915"/>
                  <a:pt x="7594" y="4757"/>
                  <a:pt x="7783" y="4757"/>
                </a:cubicBezTo>
                <a:cubicBezTo>
                  <a:pt x="8003" y="4757"/>
                  <a:pt x="8192" y="4978"/>
                  <a:pt x="8192" y="5167"/>
                </a:cubicBezTo>
                <a:cubicBezTo>
                  <a:pt x="8192" y="5387"/>
                  <a:pt x="8381" y="5608"/>
                  <a:pt x="8633" y="5608"/>
                </a:cubicBezTo>
                <a:cubicBezTo>
                  <a:pt x="8854" y="5608"/>
                  <a:pt x="9011" y="5387"/>
                  <a:pt x="9011" y="5167"/>
                </a:cubicBezTo>
                <a:cubicBezTo>
                  <a:pt x="9011" y="4915"/>
                  <a:pt x="8696" y="4694"/>
                  <a:pt x="8350" y="4442"/>
                </a:cubicBezTo>
                <a:cubicBezTo>
                  <a:pt x="7909" y="4127"/>
                  <a:pt x="7373" y="3749"/>
                  <a:pt x="7373" y="3088"/>
                </a:cubicBezTo>
                <a:cubicBezTo>
                  <a:pt x="7373" y="2520"/>
                  <a:pt x="7720" y="2079"/>
                  <a:pt x="8192" y="1890"/>
                </a:cubicBezTo>
                <a:lnTo>
                  <a:pt x="8192" y="1607"/>
                </a:lnTo>
                <a:cubicBezTo>
                  <a:pt x="8192" y="1386"/>
                  <a:pt x="8381" y="1229"/>
                  <a:pt x="8633" y="1229"/>
                </a:cubicBezTo>
                <a:close/>
                <a:moveTo>
                  <a:pt x="6050" y="6616"/>
                </a:moveTo>
                <a:lnTo>
                  <a:pt x="5073" y="10239"/>
                </a:lnTo>
                <a:lnTo>
                  <a:pt x="4853" y="9388"/>
                </a:lnTo>
                <a:cubicBezTo>
                  <a:pt x="4793" y="9168"/>
                  <a:pt x="4617" y="9049"/>
                  <a:pt x="4433" y="9049"/>
                </a:cubicBezTo>
                <a:cubicBezTo>
                  <a:pt x="4328" y="9049"/>
                  <a:pt x="4220" y="9088"/>
                  <a:pt x="4128" y="9168"/>
                </a:cubicBezTo>
                <a:lnTo>
                  <a:pt x="1450" y="11846"/>
                </a:lnTo>
                <a:lnTo>
                  <a:pt x="852" y="11279"/>
                </a:lnTo>
                <a:lnTo>
                  <a:pt x="3530" y="8601"/>
                </a:lnTo>
                <a:cubicBezTo>
                  <a:pt x="3782" y="8349"/>
                  <a:pt x="3656" y="7939"/>
                  <a:pt x="3341" y="7876"/>
                </a:cubicBezTo>
                <a:lnTo>
                  <a:pt x="2490" y="7624"/>
                </a:lnTo>
                <a:lnTo>
                  <a:pt x="6050" y="6616"/>
                </a:lnTo>
                <a:close/>
                <a:moveTo>
                  <a:pt x="8665" y="0"/>
                </a:moveTo>
                <a:cubicBezTo>
                  <a:pt x="6365" y="0"/>
                  <a:pt x="4538" y="1859"/>
                  <a:pt x="4538" y="4127"/>
                </a:cubicBezTo>
                <a:cubicBezTo>
                  <a:pt x="4538" y="4852"/>
                  <a:pt x="4695" y="5513"/>
                  <a:pt x="5042" y="6112"/>
                </a:cubicBezTo>
                <a:lnTo>
                  <a:pt x="820" y="7341"/>
                </a:lnTo>
                <a:cubicBezTo>
                  <a:pt x="442" y="7435"/>
                  <a:pt x="442" y="8034"/>
                  <a:pt x="820" y="8128"/>
                </a:cubicBezTo>
                <a:lnTo>
                  <a:pt x="2490" y="8538"/>
                </a:lnTo>
                <a:lnTo>
                  <a:pt x="316" y="10712"/>
                </a:lnTo>
                <a:cubicBezTo>
                  <a:pt x="1" y="11027"/>
                  <a:pt x="1" y="11594"/>
                  <a:pt x="316" y="11909"/>
                </a:cubicBezTo>
                <a:lnTo>
                  <a:pt x="915" y="12476"/>
                </a:lnTo>
                <a:cubicBezTo>
                  <a:pt x="1072" y="12633"/>
                  <a:pt x="1285" y="12712"/>
                  <a:pt x="1497" y="12712"/>
                </a:cubicBezTo>
                <a:cubicBezTo>
                  <a:pt x="1710" y="12712"/>
                  <a:pt x="1923" y="12633"/>
                  <a:pt x="2080" y="12476"/>
                </a:cubicBezTo>
                <a:lnTo>
                  <a:pt x="4254" y="10334"/>
                </a:lnTo>
                <a:lnTo>
                  <a:pt x="4695" y="11972"/>
                </a:lnTo>
                <a:cubicBezTo>
                  <a:pt x="4759" y="12180"/>
                  <a:pt x="4930" y="12291"/>
                  <a:pt x="5098" y="12291"/>
                </a:cubicBezTo>
                <a:cubicBezTo>
                  <a:pt x="5261" y="12291"/>
                  <a:pt x="5421" y="12188"/>
                  <a:pt x="5483" y="11972"/>
                </a:cubicBezTo>
                <a:lnTo>
                  <a:pt x="6712" y="7750"/>
                </a:lnTo>
                <a:cubicBezTo>
                  <a:pt x="7279" y="8065"/>
                  <a:pt x="7972" y="8286"/>
                  <a:pt x="8665" y="8286"/>
                </a:cubicBezTo>
                <a:cubicBezTo>
                  <a:pt x="10965" y="8286"/>
                  <a:pt x="12792" y="6427"/>
                  <a:pt x="12792" y="4127"/>
                </a:cubicBezTo>
                <a:cubicBezTo>
                  <a:pt x="12760" y="1859"/>
                  <a:pt x="10902" y="0"/>
                  <a:pt x="866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650" name="Google Shape;6473;p72">
            <a:extLst>
              <a:ext uri="{FF2B5EF4-FFF2-40B4-BE49-F238E27FC236}">
                <a16:creationId xmlns:a16="http://schemas.microsoft.com/office/drawing/2014/main" id="{6756836A-8618-205A-7601-86C25B175C31}"/>
              </a:ext>
            </a:extLst>
          </p:cNvPr>
          <p:cNvGrpSpPr/>
          <p:nvPr/>
        </p:nvGrpSpPr>
        <p:grpSpPr>
          <a:xfrm>
            <a:off x="3515292" y="3178445"/>
            <a:ext cx="494579" cy="490028"/>
            <a:chOff x="-63679950" y="4093450"/>
            <a:chExt cx="320600" cy="317650"/>
          </a:xfrm>
          <a:solidFill>
            <a:schemeClr val="tx1"/>
          </a:solidFill>
        </p:grpSpPr>
        <p:sp>
          <p:nvSpPr>
            <p:cNvPr id="651" name="Google Shape;6474;p72">
              <a:extLst>
                <a:ext uri="{FF2B5EF4-FFF2-40B4-BE49-F238E27FC236}">
                  <a16:creationId xmlns:a16="http://schemas.microsoft.com/office/drawing/2014/main" id="{35DF624B-2C60-6C9A-0527-89CB5722AF6D}"/>
                </a:ext>
              </a:extLst>
            </p:cNvPr>
            <p:cNvSpPr/>
            <p:nvPr/>
          </p:nvSpPr>
          <p:spPr>
            <a:xfrm>
              <a:off x="-63595650" y="4093450"/>
              <a:ext cx="236300" cy="230425"/>
            </a:xfrm>
            <a:custGeom>
              <a:avLst/>
              <a:gdLst/>
              <a:ahLst/>
              <a:cxnLst/>
              <a:rect l="l" t="t" r="r" b="b"/>
              <a:pathLst>
                <a:path w="9452" h="9217" extrusionOk="0">
                  <a:moveTo>
                    <a:pt x="3387" y="836"/>
                  </a:moveTo>
                  <a:cubicBezTo>
                    <a:pt x="3497" y="836"/>
                    <a:pt x="3607" y="875"/>
                    <a:pt x="3686" y="954"/>
                  </a:cubicBezTo>
                  <a:cubicBezTo>
                    <a:pt x="3844" y="1111"/>
                    <a:pt x="3844" y="1395"/>
                    <a:pt x="3686" y="1553"/>
                  </a:cubicBezTo>
                  <a:lnTo>
                    <a:pt x="1638" y="3600"/>
                  </a:lnTo>
                  <a:cubicBezTo>
                    <a:pt x="1560" y="3679"/>
                    <a:pt x="1449" y="3718"/>
                    <a:pt x="1339" y="3718"/>
                  </a:cubicBezTo>
                  <a:cubicBezTo>
                    <a:pt x="1229" y="3718"/>
                    <a:pt x="1118" y="3679"/>
                    <a:pt x="1040" y="3600"/>
                  </a:cubicBezTo>
                  <a:cubicBezTo>
                    <a:pt x="882" y="3443"/>
                    <a:pt x="882" y="3159"/>
                    <a:pt x="1040" y="3002"/>
                  </a:cubicBezTo>
                  <a:lnTo>
                    <a:pt x="3088" y="954"/>
                  </a:lnTo>
                  <a:cubicBezTo>
                    <a:pt x="3166" y="875"/>
                    <a:pt x="3277" y="836"/>
                    <a:pt x="3387" y="836"/>
                  </a:cubicBezTo>
                  <a:close/>
                  <a:moveTo>
                    <a:pt x="8081" y="5530"/>
                  </a:moveTo>
                  <a:cubicBezTo>
                    <a:pt x="8191" y="5530"/>
                    <a:pt x="8302" y="5569"/>
                    <a:pt x="8380" y="5648"/>
                  </a:cubicBezTo>
                  <a:cubicBezTo>
                    <a:pt x="8538" y="5806"/>
                    <a:pt x="8538" y="6089"/>
                    <a:pt x="8380" y="6247"/>
                  </a:cubicBezTo>
                  <a:lnTo>
                    <a:pt x="6333" y="8295"/>
                  </a:lnTo>
                  <a:cubicBezTo>
                    <a:pt x="6254" y="8358"/>
                    <a:pt x="6143" y="8389"/>
                    <a:pt x="6033" y="8389"/>
                  </a:cubicBezTo>
                  <a:cubicBezTo>
                    <a:pt x="5923" y="8389"/>
                    <a:pt x="5813" y="8358"/>
                    <a:pt x="5734" y="8295"/>
                  </a:cubicBezTo>
                  <a:cubicBezTo>
                    <a:pt x="5576" y="8137"/>
                    <a:pt x="5576" y="7853"/>
                    <a:pt x="5734" y="7696"/>
                  </a:cubicBezTo>
                  <a:lnTo>
                    <a:pt x="7782" y="5648"/>
                  </a:lnTo>
                  <a:cubicBezTo>
                    <a:pt x="7861" y="5569"/>
                    <a:pt x="7971" y="5530"/>
                    <a:pt x="8081" y="5530"/>
                  </a:cubicBezTo>
                  <a:close/>
                  <a:moveTo>
                    <a:pt x="3414" y="1"/>
                  </a:moveTo>
                  <a:cubicBezTo>
                    <a:pt x="3095" y="1"/>
                    <a:pt x="2772" y="119"/>
                    <a:pt x="2520" y="355"/>
                  </a:cubicBezTo>
                  <a:lnTo>
                    <a:pt x="473" y="2403"/>
                  </a:lnTo>
                  <a:cubicBezTo>
                    <a:pt x="0" y="2876"/>
                    <a:pt x="0" y="3663"/>
                    <a:pt x="473" y="4199"/>
                  </a:cubicBezTo>
                  <a:cubicBezTo>
                    <a:pt x="700" y="4406"/>
                    <a:pt x="1008" y="4544"/>
                    <a:pt x="1345" y="4544"/>
                  </a:cubicBezTo>
                  <a:cubicBezTo>
                    <a:pt x="1522" y="4544"/>
                    <a:pt x="1706" y="4506"/>
                    <a:pt x="1890" y="4419"/>
                  </a:cubicBezTo>
                  <a:lnTo>
                    <a:pt x="4915" y="7444"/>
                  </a:lnTo>
                  <a:cubicBezTo>
                    <a:pt x="4663" y="7980"/>
                    <a:pt x="4789" y="8515"/>
                    <a:pt x="5135" y="8862"/>
                  </a:cubicBezTo>
                  <a:cubicBezTo>
                    <a:pt x="5372" y="9098"/>
                    <a:pt x="5687" y="9216"/>
                    <a:pt x="6010" y="9216"/>
                  </a:cubicBezTo>
                  <a:cubicBezTo>
                    <a:pt x="6333" y="9216"/>
                    <a:pt x="6663" y="9098"/>
                    <a:pt x="6931" y="8862"/>
                  </a:cubicBezTo>
                  <a:lnTo>
                    <a:pt x="8979" y="6814"/>
                  </a:lnTo>
                  <a:cubicBezTo>
                    <a:pt x="9452" y="6341"/>
                    <a:pt x="9452" y="5554"/>
                    <a:pt x="8979" y="5050"/>
                  </a:cubicBezTo>
                  <a:cubicBezTo>
                    <a:pt x="8757" y="4828"/>
                    <a:pt x="8445" y="4696"/>
                    <a:pt x="8117" y="4696"/>
                  </a:cubicBezTo>
                  <a:cubicBezTo>
                    <a:pt x="7933" y="4696"/>
                    <a:pt x="7743" y="4738"/>
                    <a:pt x="7561" y="4829"/>
                  </a:cubicBezTo>
                  <a:lnTo>
                    <a:pt x="4505" y="1773"/>
                  </a:lnTo>
                  <a:cubicBezTo>
                    <a:pt x="4757" y="1269"/>
                    <a:pt x="4631" y="733"/>
                    <a:pt x="4285" y="355"/>
                  </a:cubicBezTo>
                  <a:cubicBezTo>
                    <a:pt x="4048" y="119"/>
                    <a:pt x="3733" y="1"/>
                    <a:pt x="34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2" name="Google Shape;6475;p72">
              <a:extLst>
                <a:ext uri="{FF2B5EF4-FFF2-40B4-BE49-F238E27FC236}">
                  <a16:creationId xmlns:a16="http://schemas.microsoft.com/office/drawing/2014/main" id="{FC8DDB38-BD6D-3CA2-FAE6-801E5DED29D3}"/>
                </a:ext>
              </a:extLst>
            </p:cNvPr>
            <p:cNvSpPr/>
            <p:nvPr/>
          </p:nvSpPr>
          <p:spPr>
            <a:xfrm>
              <a:off x="-63679950" y="4233850"/>
              <a:ext cx="177250" cy="177250"/>
            </a:xfrm>
            <a:custGeom>
              <a:avLst/>
              <a:gdLst/>
              <a:ahLst/>
              <a:cxnLst/>
              <a:rect l="l" t="t" r="r" b="b"/>
              <a:pathLst>
                <a:path w="7090" h="7090" extrusionOk="0">
                  <a:moveTo>
                    <a:pt x="5325" y="1"/>
                  </a:moveTo>
                  <a:lnTo>
                    <a:pt x="4160" y="1166"/>
                  </a:lnTo>
                  <a:cubicBezTo>
                    <a:pt x="4081" y="1088"/>
                    <a:pt x="3971" y="1048"/>
                    <a:pt x="3860" y="1048"/>
                  </a:cubicBezTo>
                  <a:cubicBezTo>
                    <a:pt x="3750" y="1048"/>
                    <a:pt x="3640" y="1088"/>
                    <a:pt x="3561" y="1166"/>
                  </a:cubicBezTo>
                  <a:lnTo>
                    <a:pt x="474" y="4254"/>
                  </a:lnTo>
                  <a:cubicBezTo>
                    <a:pt x="159" y="4569"/>
                    <a:pt x="1" y="4947"/>
                    <a:pt x="1" y="5419"/>
                  </a:cubicBezTo>
                  <a:cubicBezTo>
                    <a:pt x="1" y="5861"/>
                    <a:pt x="159" y="6302"/>
                    <a:pt x="474" y="6617"/>
                  </a:cubicBezTo>
                  <a:cubicBezTo>
                    <a:pt x="789" y="6932"/>
                    <a:pt x="1214" y="7089"/>
                    <a:pt x="1639" y="7089"/>
                  </a:cubicBezTo>
                  <a:cubicBezTo>
                    <a:pt x="2065" y="7089"/>
                    <a:pt x="2490" y="6932"/>
                    <a:pt x="2805" y="6617"/>
                  </a:cubicBezTo>
                  <a:lnTo>
                    <a:pt x="5892" y="3529"/>
                  </a:lnTo>
                  <a:cubicBezTo>
                    <a:pt x="6081" y="3372"/>
                    <a:pt x="6081" y="3088"/>
                    <a:pt x="5924" y="2931"/>
                  </a:cubicBezTo>
                  <a:lnTo>
                    <a:pt x="7090" y="1765"/>
                  </a:lnTo>
                  <a:lnTo>
                    <a:pt x="532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3" name="Google Shape;6476;p72">
              <a:extLst>
                <a:ext uri="{FF2B5EF4-FFF2-40B4-BE49-F238E27FC236}">
                  <a16:creationId xmlns:a16="http://schemas.microsoft.com/office/drawing/2014/main" id="{44F3E60A-8BC1-0C3A-3502-2FE0A093852A}"/>
                </a:ext>
              </a:extLst>
            </p:cNvPr>
            <p:cNvSpPr/>
            <p:nvPr/>
          </p:nvSpPr>
          <p:spPr>
            <a:xfrm>
              <a:off x="-63548400" y="4348850"/>
              <a:ext cx="185900" cy="62250"/>
            </a:xfrm>
            <a:custGeom>
              <a:avLst/>
              <a:gdLst/>
              <a:ahLst/>
              <a:cxnLst/>
              <a:rect l="l" t="t" r="r" b="b"/>
              <a:pathLst>
                <a:path w="7436" h="2490" extrusionOk="0">
                  <a:moveTo>
                    <a:pt x="2048" y="0"/>
                  </a:moveTo>
                  <a:cubicBezTo>
                    <a:pt x="1355" y="0"/>
                    <a:pt x="819" y="536"/>
                    <a:pt x="819" y="1229"/>
                  </a:cubicBezTo>
                  <a:lnTo>
                    <a:pt x="819" y="1639"/>
                  </a:lnTo>
                  <a:lnTo>
                    <a:pt x="410" y="1639"/>
                  </a:lnTo>
                  <a:cubicBezTo>
                    <a:pt x="189" y="1639"/>
                    <a:pt x="0" y="1859"/>
                    <a:pt x="0" y="2048"/>
                  </a:cubicBezTo>
                  <a:cubicBezTo>
                    <a:pt x="0" y="2269"/>
                    <a:pt x="189" y="2489"/>
                    <a:pt x="410" y="2489"/>
                  </a:cubicBezTo>
                  <a:lnTo>
                    <a:pt x="7026" y="2489"/>
                  </a:lnTo>
                  <a:cubicBezTo>
                    <a:pt x="7278" y="2489"/>
                    <a:pt x="7435" y="2269"/>
                    <a:pt x="7435" y="2048"/>
                  </a:cubicBezTo>
                  <a:cubicBezTo>
                    <a:pt x="7435" y="1859"/>
                    <a:pt x="7246" y="1639"/>
                    <a:pt x="6994" y="1639"/>
                  </a:cubicBezTo>
                  <a:lnTo>
                    <a:pt x="6616" y="1639"/>
                  </a:lnTo>
                  <a:lnTo>
                    <a:pt x="6616" y="1229"/>
                  </a:lnTo>
                  <a:cubicBezTo>
                    <a:pt x="6616" y="536"/>
                    <a:pt x="6049" y="0"/>
                    <a:pt x="53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54" name="Google Shape;6477;p72">
            <a:extLst>
              <a:ext uri="{FF2B5EF4-FFF2-40B4-BE49-F238E27FC236}">
                <a16:creationId xmlns:a16="http://schemas.microsoft.com/office/drawing/2014/main" id="{BDE309DB-8116-6A84-38C2-54AA60A965BB}"/>
              </a:ext>
            </a:extLst>
          </p:cNvPr>
          <p:cNvGrpSpPr/>
          <p:nvPr/>
        </p:nvGrpSpPr>
        <p:grpSpPr>
          <a:xfrm>
            <a:off x="1728782" y="3835780"/>
            <a:ext cx="488485" cy="489720"/>
            <a:chOff x="-61784125" y="3377700"/>
            <a:chExt cx="316650" cy="317450"/>
          </a:xfrm>
          <a:solidFill>
            <a:schemeClr val="tx1"/>
          </a:solidFill>
        </p:grpSpPr>
        <p:sp>
          <p:nvSpPr>
            <p:cNvPr id="655" name="Google Shape;6478;p72">
              <a:extLst>
                <a:ext uri="{FF2B5EF4-FFF2-40B4-BE49-F238E27FC236}">
                  <a16:creationId xmlns:a16="http://schemas.microsoft.com/office/drawing/2014/main" id="{8D56D877-7F4A-877D-2985-44BC34FF9D45}"/>
                </a:ext>
              </a:extLst>
            </p:cNvPr>
            <p:cNvSpPr/>
            <p:nvPr/>
          </p:nvSpPr>
          <p:spPr>
            <a:xfrm>
              <a:off x="-61688025" y="3460400"/>
              <a:ext cx="124450" cy="51225"/>
            </a:xfrm>
            <a:custGeom>
              <a:avLst/>
              <a:gdLst/>
              <a:ahLst/>
              <a:cxnLst/>
              <a:rect l="l" t="t" r="r" b="b"/>
              <a:pathLst>
                <a:path w="4978" h="2049" extrusionOk="0">
                  <a:moveTo>
                    <a:pt x="630" y="1"/>
                  </a:moveTo>
                  <a:cubicBezTo>
                    <a:pt x="252" y="442"/>
                    <a:pt x="0" y="1041"/>
                    <a:pt x="0" y="1671"/>
                  </a:cubicBezTo>
                  <a:cubicBezTo>
                    <a:pt x="0" y="1891"/>
                    <a:pt x="189" y="2049"/>
                    <a:pt x="441" y="2049"/>
                  </a:cubicBezTo>
                  <a:lnTo>
                    <a:pt x="4568" y="2049"/>
                  </a:lnTo>
                  <a:cubicBezTo>
                    <a:pt x="4820" y="2049"/>
                    <a:pt x="4978" y="1860"/>
                    <a:pt x="4978" y="1671"/>
                  </a:cubicBezTo>
                  <a:cubicBezTo>
                    <a:pt x="4978" y="1041"/>
                    <a:pt x="4726" y="442"/>
                    <a:pt x="4348" y="1"/>
                  </a:cubicBezTo>
                  <a:cubicBezTo>
                    <a:pt x="3875" y="568"/>
                    <a:pt x="3182" y="852"/>
                    <a:pt x="2489" y="852"/>
                  </a:cubicBezTo>
                  <a:cubicBezTo>
                    <a:pt x="1827" y="852"/>
                    <a:pt x="1134" y="568"/>
                    <a:pt x="6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6" name="Google Shape;6479;p72">
              <a:extLst>
                <a:ext uri="{FF2B5EF4-FFF2-40B4-BE49-F238E27FC236}">
                  <a16:creationId xmlns:a16="http://schemas.microsoft.com/office/drawing/2014/main" id="{2DA14E55-6E5E-5D61-541F-45DD7DD42CA7}"/>
                </a:ext>
              </a:extLst>
            </p:cNvPr>
            <p:cNvSpPr/>
            <p:nvPr/>
          </p:nvSpPr>
          <p:spPr>
            <a:xfrm>
              <a:off x="-61677800" y="3518900"/>
              <a:ext cx="104775" cy="61850"/>
            </a:xfrm>
            <a:custGeom>
              <a:avLst/>
              <a:gdLst/>
              <a:ahLst/>
              <a:cxnLst/>
              <a:rect l="l" t="t" r="r" b="b"/>
              <a:pathLst>
                <a:path w="4191" h="2474" extrusionOk="0">
                  <a:moveTo>
                    <a:pt x="2096" y="0"/>
                  </a:moveTo>
                  <a:cubicBezTo>
                    <a:pt x="1985" y="0"/>
                    <a:pt x="1875" y="40"/>
                    <a:pt x="1796" y="118"/>
                  </a:cubicBezTo>
                  <a:lnTo>
                    <a:pt x="158" y="1757"/>
                  </a:lnTo>
                  <a:cubicBezTo>
                    <a:pt x="1" y="1914"/>
                    <a:pt x="1" y="2198"/>
                    <a:pt x="158" y="2355"/>
                  </a:cubicBezTo>
                  <a:cubicBezTo>
                    <a:pt x="237" y="2434"/>
                    <a:pt x="339" y="2473"/>
                    <a:pt x="442" y="2473"/>
                  </a:cubicBezTo>
                  <a:cubicBezTo>
                    <a:pt x="544" y="2473"/>
                    <a:pt x="646" y="2434"/>
                    <a:pt x="725" y="2355"/>
                  </a:cubicBezTo>
                  <a:lnTo>
                    <a:pt x="2111" y="969"/>
                  </a:lnTo>
                  <a:lnTo>
                    <a:pt x="3498" y="2355"/>
                  </a:lnTo>
                  <a:cubicBezTo>
                    <a:pt x="3576" y="2434"/>
                    <a:pt x="3687" y="2473"/>
                    <a:pt x="3797" y="2473"/>
                  </a:cubicBezTo>
                  <a:cubicBezTo>
                    <a:pt x="3907" y="2473"/>
                    <a:pt x="4017" y="2434"/>
                    <a:pt x="4096" y="2355"/>
                  </a:cubicBezTo>
                  <a:cubicBezTo>
                    <a:pt x="4191" y="2198"/>
                    <a:pt x="4191" y="1914"/>
                    <a:pt x="4033" y="1757"/>
                  </a:cubicBezTo>
                  <a:lnTo>
                    <a:pt x="2395" y="118"/>
                  </a:lnTo>
                  <a:cubicBezTo>
                    <a:pt x="2316" y="40"/>
                    <a:pt x="2206" y="0"/>
                    <a:pt x="20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7" name="Google Shape;6480;p72">
              <a:extLst>
                <a:ext uri="{FF2B5EF4-FFF2-40B4-BE49-F238E27FC236}">
                  <a16:creationId xmlns:a16="http://schemas.microsoft.com/office/drawing/2014/main" id="{E43EA792-79C0-EA03-B16B-043B967BAB02}"/>
                </a:ext>
              </a:extLst>
            </p:cNvPr>
            <p:cNvSpPr/>
            <p:nvPr/>
          </p:nvSpPr>
          <p:spPr>
            <a:xfrm>
              <a:off x="-61667550" y="3377700"/>
              <a:ext cx="82700" cy="82725"/>
            </a:xfrm>
            <a:custGeom>
              <a:avLst/>
              <a:gdLst/>
              <a:ahLst/>
              <a:cxnLst/>
              <a:rect l="l" t="t" r="r" b="b"/>
              <a:pathLst>
                <a:path w="3308" h="3309" extrusionOk="0">
                  <a:moveTo>
                    <a:pt x="1670" y="1"/>
                  </a:moveTo>
                  <a:cubicBezTo>
                    <a:pt x="756" y="1"/>
                    <a:pt x="0" y="757"/>
                    <a:pt x="0" y="1671"/>
                  </a:cubicBezTo>
                  <a:cubicBezTo>
                    <a:pt x="0" y="2584"/>
                    <a:pt x="756" y="3309"/>
                    <a:pt x="1670" y="3309"/>
                  </a:cubicBezTo>
                  <a:cubicBezTo>
                    <a:pt x="2584" y="3309"/>
                    <a:pt x="3308" y="2584"/>
                    <a:pt x="3308" y="1671"/>
                  </a:cubicBezTo>
                  <a:cubicBezTo>
                    <a:pt x="3308" y="757"/>
                    <a:pt x="2584" y="1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8" name="Google Shape;6481;p72">
              <a:extLst>
                <a:ext uri="{FF2B5EF4-FFF2-40B4-BE49-F238E27FC236}">
                  <a16:creationId xmlns:a16="http://schemas.microsoft.com/office/drawing/2014/main" id="{353D198C-AF88-C320-4501-FEE94B6DC6F5}"/>
                </a:ext>
              </a:extLst>
            </p:cNvPr>
            <p:cNvSpPr/>
            <p:nvPr/>
          </p:nvSpPr>
          <p:spPr>
            <a:xfrm>
              <a:off x="-61591150" y="3643150"/>
              <a:ext cx="123675" cy="51200"/>
            </a:xfrm>
            <a:custGeom>
              <a:avLst/>
              <a:gdLst/>
              <a:ahLst/>
              <a:cxnLst/>
              <a:rect l="l" t="t" r="r" b="b"/>
              <a:pathLst>
                <a:path w="4947" h="2048" extrusionOk="0">
                  <a:moveTo>
                    <a:pt x="630" y="0"/>
                  </a:moveTo>
                  <a:cubicBezTo>
                    <a:pt x="221" y="410"/>
                    <a:pt x="0" y="1008"/>
                    <a:pt x="0" y="1638"/>
                  </a:cubicBezTo>
                  <a:cubicBezTo>
                    <a:pt x="0" y="1890"/>
                    <a:pt x="189" y="2048"/>
                    <a:pt x="378" y="2048"/>
                  </a:cubicBezTo>
                  <a:lnTo>
                    <a:pt x="4505" y="2048"/>
                  </a:lnTo>
                  <a:cubicBezTo>
                    <a:pt x="4757" y="2048"/>
                    <a:pt x="4946" y="1827"/>
                    <a:pt x="4946" y="1638"/>
                  </a:cubicBezTo>
                  <a:cubicBezTo>
                    <a:pt x="4946" y="1008"/>
                    <a:pt x="4726" y="410"/>
                    <a:pt x="4316" y="0"/>
                  </a:cubicBezTo>
                  <a:cubicBezTo>
                    <a:pt x="3844" y="536"/>
                    <a:pt x="3182" y="819"/>
                    <a:pt x="2458" y="819"/>
                  </a:cubicBezTo>
                  <a:cubicBezTo>
                    <a:pt x="1796" y="819"/>
                    <a:pt x="1134" y="536"/>
                    <a:pt x="6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9" name="Google Shape;6482;p72">
              <a:extLst>
                <a:ext uri="{FF2B5EF4-FFF2-40B4-BE49-F238E27FC236}">
                  <a16:creationId xmlns:a16="http://schemas.microsoft.com/office/drawing/2014/main" id="{A84D17D6-8569-22BD-52C1-4B2D28E4D2D0}"/>
                </a:ext>
              </a:extLst>
            </p:cNvPr>
            <p:cNvSpPr/>
            <p:nvPr/>
          </p:nvSpPr>
          <p:spPr>
            <a:xfrm>
              <a:off x="-61570675" y="3560450"/>
              <a:ext cx="82725" cy="82725"/>
            </a:xfrm>
            <a:custGeom>
              <a:avLst/>
              <a:gdLst/>
              <a:ahLst/>
              <a:cxnLst/>
              <a:rect l="l" t="t" r="r" b="b"/>
              <a:pathLst>
                <a:path w="3309" h="3309" extrusionOk="0">
                  <a:moveTo>
                    <a:pt x="1670" y="0"/>
                  </a:moveTo>
                  <a:cubicBezTo>
                    <a:pt x="756" y="0"/>
                    <a:pt x="0" y="725"/>
                    <a:pt x="0" y="1638"/>
                  </a:cubicBezTo>
                  <a:cubicBezTo>
                    <a:pt x="0" y="2552"/>
                    <a:pt x="756" y="3308"/>
                    <a:pt x="1670" y="3308"/>
                  </a:cubicBezTo>
                  <a:cubicBezTo>
                    <a:pt x="2552" y="3308"/>
                    <a:pt x="3308" y="2552"/>
                    <a:pt x="3308" y="1638"/>
                  </a:cubicBezTo>
                  <a:cubicBezTo>
                    <a:pt x="3308" y="725"/>
                    <a:pt x="2552" y="0"/>
                    <a:pt x="16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0" name="Google Shape;6483;p72">
              <a:extLst>
                <a:ext uri="{FF2B5EF4-FFF2-40B4-BE49-F238E27FC236}">
                  <a16:creationId xmlns:a16="http://schemas.microsoft.com/office/drawing/2014/main" id="{27212B16-59C6-627C-1E26-993F0EAD5B44}"/>
                </a:ext>
              </a:extLst>
            </p:cNvPr>
            <p:cNvSpPr/>
            <p:nvPr/>
          </p:nvSpPr>
          <p:spPr>
            <a:xfrm>
              <a:off x="-61784125" y="3643925"/>
              <a:ext cx="124450" cy="51225"/>
            </a:xfrm>
            <a:custGeom>
              <a:avLst/>
              <a:gdLst/>
              <a:ahLst/>
              <a:cxnLst/>
              <a:rect l="l" t="t" r="r" b="b"/>
              <a:pathLst>
                <a:path w="4978" h="2049" extrusionOk="0">
                  <a:moveTo>
                    <a:pt x="662" y="1"/>
                  </a:moveTo>
                  <a:cubicBezTo>
                    <a:pt x="252" y="442"/>
                    <a:pt x="32" y="1009"/>
                    <a:pt x="32" y="1639"/>
                  </a:cubicBezTo>
                  <a:cubicBezTo>
                    <a:pt x="0" y="1859"/>
                    <a:pt x="189" y="2048"/>
                    <a:pt x="410" y="2048"/>
                  </a:cubicBezTo>
                  <a:lnTo>
                    <a:pt x="4569" y="2048"/>
                  </a:lnTo>
                  <a:cubicBezTo>
                    <a:pt x="4789" y="2048"/>
                    <a:pt x="4978" y="1859"/>
                    <a:pt x="4978" y="1639"/>
                  </a:cubicBezTo>
                  <a:cubicBezTo>
                    <a:pt x="4978" y="1009"/>
                    <a:pt x="4758" y="442"/>
                    <a:pt x="4348" y="1"/>
                  </a:cubicBezTo>
                  <a:cubicBezTo>
                    <a:pt x="3876" y="536"/>
                    <a:pt x="3214" y="820"/>
                    <a:pt x="2521" y="820"/>
                  </a:cubicBezTo>
                  <a:cubicBezTo>
                    <a:pt x="1828" y="820"/>
                    <a:pt x="1166" y="536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1" name="Google Shape;6484;p72">
              <a:extLst>
                <a:ext uri="{FF2B5EF4-FFF2-40B4-BE49-F238E27FC236}">
                  <a16:creationId xmlns:a16="http://schemas.microsoft.com/office/drawing/2014/main" id="{A81E5C36-B55B-7B11-9746-2CDC07C0816F}"/>
                </a:ext>
              </a:extLst>
            </p:cNvPr>
            <p:cNvSpPr/>
            <p:nvPr/>
          </p:nvSpPr>
          <p:spPr>
            <a:xfrm>
              <a:off x="-61763650" y="3560450"/>
              <a:ext cx="82725" cy="82725"/>
            </a:xfrm>
            <a:custGeom>
              <a:avLst/>
              <a:gdLst/>
              <a:ahLst/>
              <a:cxnLst/>
              <a:rect l="l" t="t" r="r" b="b"/>
              <a:pathLst>
                <a:path w="3309" h="3309" extrusionOk="0">
                  <a:moveTo>
                    <a:pt x="1670" y="0"/>
                  </a:moveTo>
                  <a:cubicBezTo>
                    <a:pt x="757" y="0"/>
                    <a:pt x="1" y="725"/>
                    <a:pt x="1" y="1638"/>
                  </a:cubicBezTo>
                  <a:cubicBezTo>
                    <a:pt x="1" y="2552"/>
                    <a:pt x="757" y="3308"/>
                    <a:pt x="1670" y="3308"/>
                  </a:cubicBezTo>
                  <a:cubicBezTo>
                    <a:pt x="2552" y="3308"/>
                    <a:pt x="3309" y="2552"/>
                    <a:pt x="3309" y="1638"/>
                  </a:cubicBezTo>
                  <a:cubicBezTo>
                    <a:pt x="3309" y="725"/>
                    <a:pt x="2552" y="0"/>
                    <a:pt x="16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62" name="Google Shape;6485;p72">
            <a:extLst>
              <a:ext uri="{FF2B5EF4-FFF2-40B4-BE49-F238E27FC236}">
                <a16:creationId xmlns:a16="http://schemas.microsoft.com/office/drawing/2014/main" id="{6BB16F8A-0E9C-020E-8E35-0B18DA6AD466}"/>
              </a:ext>
            </a:extLst>
          </p:cNvPr>
          <p:cNvGrpSpPr/>
          <p:nvPr/>
        </p:nvGrpSpPr>
        <p:grpSpPr>
          <a:xfrm>
            <a:off x="1728782" y="4436316"/>
            <a:ext cx="488485" cy="489720"/>
            <a:chOff x="-61783350" y="3743950"/>
            <a:chExt cx="316650" cy="317450"/>
          </a:xfrm>
          <a:solidFill>
            <a:schemeClr val="tx1"/>
          </a:solidFill>
        </p:grpSpPr>
        <p:sp>
          <p:nvSpPr>
            <p:cNvPr id="663" name="Google Shape;6486;p72">
              <a:extLst>
                <a:ext uri="{FF2B5EF4-FFF2-40B4-BE49-F238E27FC236}">
                  <a16:creationId xmlns:a16="http://schemas.microsoft.com/office/drawing/2014/main" id="{D559EA46-9E4E-B49D-8E6E-ED780232F23D}"/>
                </a:ext>
              </a:extLst>
            </p:cNvPr>
            <p:cNvSpPr/>
            <p:nvPr/>
          </p:nvSpPr>
          <p:spPr>
            <a:xfrm>
              <a:off x="-61783350" y="3743950"/>
              <a:ext cx="316650" cy="317450"/>
            </a:xfrm>
            <a:custGeom>
              <a:avLst/>
              <a:gdLst/>
              <a:ahLst/>
              <a:cxnLst/>
              <a:rect l="l" t="t" r="r" b="b"/>
              <a:pathLst>
                <a:path w="12666" h="12698" extrusionOk="0">
                  <a:moveTo>
                    <a:pt x="379" y="1"/>
                  </a:moveTo>
                  <a:cubicBezTo>
                    <a:pt x="158" y="1"/>
                    <a:pt x="1" y="190"/>
                    <a:pt x="1" y="410"/>
                  </a:cubicBezTo>
                  <a:lnTo>
                    <a:pt x="1" y="12256"/>
                  </a:lnTo>
                  <a:cubicBezTo>
                    <a:pt x="1" y="12508"/>
                    <a:pt x="190" y="12697"/>
                    <a:pt x="379" y="12697"/>
                  </a:cubicBezTo>
                  <a:lnTo>
                    <a:pt x="12256" y="12697"/>
                  </a:lnTo>
                  <a:cubicBezTo>
                    <a:pt x="12477" y="12697"/>
                    <a:pt x="12666" y="12508"/>
                    <a:pt x="12666" y="12256"/>
                  </a:cubicBezTo>
                  <a:cubicBezTo>
                    <a:pt x="12634" y="12067"/>
                    <a:pt x="12477" y="11878"/>
                    <a:pt x="12256" y="11878"/>
                  </a:cubicBezTo>
                  <a:lnTo>
                    <a:pt x="820" y="11878"/>
                  </a:lnTo>
                  <a:lnTo>
                    <a:pt x="820" y="410"/>
                  </a:lnTo>
                  <a:cubicBezTo>
                    <a:pt x="820" y="158"/>
                    <a:pt x="631" y="1"/>
                    <a:pt x="3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4" name="Google Shape;6487;p72">
              <a:extLst>
                <a:ext uri="{FF2B5EF4-FFF2-40B4-BE49-F238E27FC236}">
                  <a16:creationId xmlns:a16="http://schemas.microsoft.com/office/drawing/2014/main" id="{C8D64582-5ABD-4EAD-80BD-202B5778023C}"/>
                </a:ext>
              </a:extLst>
            </p:cNvPr>
            <p:cNvSpPr/>
            <p:nvPr/>
          </p:nvSpPr>
          <p:spPr>
            <a:xfrm>
              <a:off x="-61739225" y="3833750"/>
              <a:ext cx="272525" cy="149675"/>
            </a:xfrm>
            <a:custGeom>
              <a:avLst/>
              <a:gdLst/>
              <a:ahLst/>
              <a:cxnLst/>
              <a:rect l="l" t="t" r="r" b="b"/>
              <a:pathLst>
                <a:path w="10901" h="5987" extrusionOk="0">
                  <a:moveTo>
                    <a:pt x="9641" y="0"/>
                  </a:moveTo>
                  <a:cubicBezTo>
                    <a:pt x="8979" y="0"/>
                    <a:pt x="8444" y="536"/>
                    <a:pt x="8444" y="1229"/>
                  </a:cubicBezTo>
                  <a:cubicBezTo>
                    <a:pt x="8444" y="1418"/>
                    <a:pt x="8475" y="1575"/>
                    <a:pt x="8538" y="1733"/>
                  </a:cubicBezTo>
                  <a:lnTo>
                    <a:pt x="6900" y="3403"/>
                  </a:lnTo>
                  <a:cubicBezTo>
                    <a:pt x="6742" y="3308"/>
                    <a:pt x="6553" y="3277"/>
                    <a:pt x="6396" y="3277"/>
                  </a:cubicBezTo>
                  <a:cubicBezTo>
                    <a:pt x="6238" y="3277"/>
                    <a:pt x="6018" y="3308"/>
                    <a:pt x="5860" y="3403"/>
                  </a:cubicBezTo>
                  <a:lnTo>
                    <a:pt x="5041" y="2552"/>
                  </a:lnTo>
                  <a:cubicBezTo>
                    <a:pt x="5136" y="2395"/>
                    <a:pt x="5167" y="2206"/>
                    <a:pt x="5167" y="2048"/>
                  </a:cubicBezTo>
                  <a:cubicBezTo>
                    <a:pt x="5167" y="1386"/>
                    <a:pt x="4600" y="819"/>
                    <a:pt x="3938" y="819"/>
                  </a:cubicBezTo>
                  <a:cubicBezTo>
                    <a:pt x="3277" y="819"/>
                    <a:pt x="2710" y="1386"/>
                    <a:pt x="2710" y="2048"/>
                  </a:cubicBezTo>
                  <a:cubicBezTo>
                    <a:pt x="2710" y="2237"/>
                    <a:pt x="2773" y="2395"/>
                    <a:pt x="2836" y="2552"/>
                  </a:cubicBezTo>
                  <a:lnTo>
                    <a:pt x="1733" y="3655"/>
                  </a:lnTo>
                  <a:cubicBezTo>
                    <a:pt x="1575" y="3592"/>
                    <a:pt x="1386" y="3560"/>
                    <a:pt x="1229" y="3560"/>
                  </a:cubicBezTo>
                  <a:cubicBezTo>
                    <a:pt x="567" y="3560"/>
                    <a:pt x="0" y="4096"/>
                    <a:pt x="0" y="4757"/>
                  </a:cubicBezTo>
                  <a:cubicBezTo>
                    <a:pt x="0" y="5451"/>
                    <a:pt x="567" y="5986"/>
                    <a:pt x="1229" y="5986"/>
                  </a:cubicBezTo>
                  <a:cubicBezTo>
                    <a:pt x="1891" y="5986"/>
                    <a:pt x="2458" y="5451"/>
                    <a:pt x="2458" y="4757"/>
                  </a:cubicBezTo>
                  <a:cubicBezTo>
                    <a:pt x="2458" y="4568"/>
                    <a:pt x="2395" y="4411"/>
                    <a:pt x="2332" y="4253"/>
                  </a:cubicBezTo>
                  <a:lnTo>
                    <a:pt x="3434" y="3151"/>
                  </a:lnTo>
                  <a:cubicBezTo>
                    <a:pt x="3592" y="3214"/>
                    <a:pt x="3781" y="3277"/>
                    <a:pt x="3938" y="3277"/>
                  </a:cubicBezTo>
                  <a:cubicBezTo>
                    <a:pt x="4096" y="3277"/>
                    <a:pt x="4285" y="3214"/>
                    <a:pt x="4442" y="3151"/>
                  </a:cubicBezTo>
                  <a:lnTo>
                    <a:pt x="5293" y="3970"/>
                  </a:lnTo>
                  <a:cubicBezTo>
                    <a:pt x="5199" y="4127"/>
                    <a:pt x="5167" y="4348"/>
                    <a:pt x="5167" y="4505"/>
                  </a:cubicBezTo>
                  <a:cubicBezTo>
                    <a:pt x="5167" y="5167"/>
                    <a:pt x="5703" y="5703"/>
                    <a:pt x="6396" y="5703"/>
                  </a:cubicBezTo>
                  <a:cubicBezTo>
                    <a:pt x="7057" y="5703"/>
                    <a:pt x="7593" y="5167"/>
                    <a:pt x="7593" y="4505"/>
                  </a:cubicBezTo>
                  <a:cubicBezTo>
                    <a:pt x="7593" y="4285"/>
                    <a:pt x="7561" y="4127"/>
                    <a:pt x="7498" y="3970"/>
                  </a:cubicBezTo>
                  <a:lnTo>
                    <a:pt x="9137" y="2332"/>
                  </a:lnTo>
                  <a:cubicBezTo>
                    <a:pt x="9294" y="2395"/>
                    <a:pt x="9483" y="2458"/>
                    <a:pt x="9641" y="2458"/>
                  </a:cubicBezTo>
                  <a:cubicBezTo>
                    <a:pt x="10334" y="2458"/>
                    <a:pt x="10901" y="1890"/>
                    <a:pt x="10901" y="1229"/>
                  </a:cubicBezTo>
                  <a:cubicBezTo>
                    <a:pt x="10901" y="536"/>
                    <a:pt x="10334" y="0"/>
                    <a:pt x="96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665" name="Google Shape;6488;p72">
            <a:extLst>
              <a:ext uri="{FF2B5EF4-FFF2-40B4-BE49-F238E27FC236}">
                <a16:creationId xmlns:a16="http://schemas.microsoft.com/office/drawing/2014/main" id="{FF3AC40E-3801-BDB4-8DF9-32196733D2EB}"/>
              </a:ext>
            </a:extLst>
          </p:cNvPr>
          <p:cNvSpPr/>
          <p:nvPr/>
        </p:nvSpPr>
        <p:spPr>
          <a:xfrm>
            <a:off x="1728623" y="5048050"/>
            <a:ext cx="488485" cy="488909"/>
          </a:xfrm>
          <a:custGeom>
            <a:avLst/>
            <a:gdLst/>
            <a:ahLst/>
            <a:cxnLst/>
            <a:rect l="l" t="t" r="r" b="b"/>
            <a:pathLst>
              <a:path w="12666" h="12677" extrusionOk="0">
                <a:moveTo>
                  <a:pt x="8916" y="1639"/>
                </a:moveTo>
                <a:cubicBezTo>
                  <a:pt x="9137" y="1639"/>
                  <a:pt x="9294" y="1828"/>
                  <a:pt x="9294" y="2048"/>
                </a:cubicBezTo>
                <a:cubicBezTo>
                  <a:pt x="9294" y="2269"/>
                  <a:pt x="9105" y="2458"/>
                  <a:pt x="8916" y="2458"/>
                </a:cubicBezTo>
                <a:lnTo>
                  <a:pt x="3655" y="2458"/>
                </a:lnTo>
                <a:cubicBezTo>
                  <a:pt x="3434" y="2458"/>
                  <a:pt x="3245" y="2269"/>
                  <a:pt x="3245" y="2048"/>
                </a:cubicBezTo>
                <a:cubicBezTo>
                  <a:pt x="3245" y="1796"/>
                  <a:pt x="3434" y="1639"/>
                  <a:pt x="3655" y="1639"/>
                </a:cubicBezTo>
                <a:close/>
                <a:moveTo>
                  <a:pt x="10555" y="3245"/>
                </a:moveTo>
                <a:cubicBezTo>
                  <a:pt x="10807" y="3245"/>
                  <a:pt x="10964" y="3434"/>
                  <a:pt x="10964" y="3686"/>
                </a:cubicBezTo>
                <a:cubicBezTo>
                  <a:pt x="10964" y="3939"/>
                  <a:pt x="10807" y="4128"/>
                  <a:pt x="10555" y="4128"/>
                </a:cubicBezTo>
                <a:lnTo>
                  <a:pt x="2017" y="4128"/>
                </a:lnTo>
                <a:cubicBezTo>
                  <a:pt x="1765" y="4128"/>
                  <a:pt x="1607" y="3939"/>
                  <a:pt x="1607" y="3686"/>
                </a:cubicBezTo>
                <a:cubicBezTo>
                  <a:pt x="1607" y="3434"/>
                  <a:pt x="1828" y="3245"/>
                  <a:pt x="2017" y="3245"/>
                </a:cubicBezTo>
                <a:close/>
                <a:moveTo>
                  <a:pt x="6711" y="5766"/>
                </a:moveTo>
                <a:cubicBezTo>
                  <a:pt x="7593" y="5766"/>
                  <a:pt x="8349" y="6522"/>
                  <a:pt x="8349" y="7436"/>
                </a:cubicBezTo>
                <a:cubicBezTo>
                  <a:pt x="8349" y="8349"/>
                  <a:pt x="7593" y="9074"/>
                  <a:pt x="6711" y="9074"/>
                </a:cubicBezTo>
                <a:cubicBezTo>
                  <a:pt x="5797" y="9074"/>
                  <a:pt x="5041" y="8349"/>
                  <a:pt x="5041" y="7436"/>
                </a:cubicBezTo>
                <a:cubicBezTo>
                  <a:pt x="5041" y="6522"/>
                  <a:pt x="5797" y="5766"/>
                  <a:pt x="6711" y="5766"/>
                </a:cubicBezTo>
                <a:close/>
                <a:moveTo>
                  <a:pt x="2048" y="0"/>
                </a:moveTo>
                <a:cubicBezTo>
                  <a:pt x="1828" y="0"/>
                  <a:pt x="1670" y="189"/>
                  <a:pt x="1670" y="378"/>
                </a:cubicBezTo>
                <a:cubicBezTo>
                  <a:pt x="1670" y="1040"/>
                  <a:pt x="1103" y="1639"/>
                  <a:pt x="410" y="1639"/>
                </a:cubicBezTo>
                <a:cubicBezTo>
                  <a:pt x="158" y="1639"/>
                  <a:pt x="0" y="1828"/>
                  <a:pt x="0" y="2048"/>
                </a:cubicBezTo>
                <a:lnTo>
                  <a:pt x="0" y="6994"/>
                </a:lnTo>
                <a:cubicBezTo>
                  <a:pt x="0" y="7247"/>
                  <a:pt x="189" y="7404"/>
                  <a:pt x="410" y="7404"/>
                </a:cubicBezTo>
                <a:cubicBezTo>
                  <a:pt x="1072" y="7404"/>
                  <a:pt x="1670" y="7940"/>
                  <a:pt x="1670" y="8601"/>
                </a:cubicBezTo>
                <a:cubicBezTo>
                  <a:pt x="1670" y="8853"/>
                  <a:pt x="1859" y="9042"/>
                  <a:pt x="2048" y="9042"/>
                </a:cubicBezTo>
                <a:lnTo>
                  <a:pt x="4884" y="9042"/>
                </a:lnTo>
                <a:lnTo>
                  <a:pt x="5073" y="9231"/>
                </a:lnTo>
                <a:lnTo>
                  <a:pt x="5073" y="12224"/>
                </a:lnTo>
                <a:cubicBezTo>
                  <a:pt x="5073" y="12468"/>
                  <a:pt x="5298" y="12654"/>
                  <a:pt x="5517" y="12654"/>
                </a:cubicBezTo>
                <a:cubicBezTo>
                  <a:pt x="5581" y="12654"/>
                  <a:pt x="5645" y="12638"/>
                  <a:pt x="5703" y="12602"/>
                </a:cubicBezTo>
                <a:lnTo>
                  <a:pt x="6743" y="11909"/>
                </a:lnTo>
                <a:lnTo>
                  <a:pt x="7782" y="12602"/>
                </a:lnTo>
                <a:cubicBezTo>
                  <a:pt x="7850" y="12653"/>
                  <a:pt x="7926" y="12676"/>
                  <a:pt x="8002" y="12676"/>
                </a:cubicBezTo>
                <a:cubicBezTo>
                  <a:pt x="8210" y="12676"/>
                  <a:pt x="8412" y="12501"/>
                  <a:pt x="8412" y="12224"/>
                </a:cubicBezTo>
                <a:lnTo>
                  <a:pt x="8412" y="9231"/>
                </a:lnTo>
                <a:lnTo>
                  <a:pt x="8601" y="9042"/>
                </a:lnTo>
                <a:lnTo>
                  <a:pt x="10618" y="9042"/>
                </a:lnTo>
                <a:cubicBezTo>
                  <a:pt x="10838" y="9042"/>
                  <a:pt x="10996" y="8853"/>
                  <a:pt x="10996" y="8601"/>
                </a:cubicBezTo>
                <a:cubicBezTo>
                  <a:pt x="10996" y="7940"/>
                  <a:pt x="11563" y="7404"/>
                  <a:pt x="12224" y="7404"/>
                </a:cubicBezTo>
                <a:cubicBezTo>
                  <a:pt x="12445" y="7404"/>
                  <a:pt x="12665" y="7184"/>
                  <a:pt x="12665" y="6994"/>
                </a:cubicBezTo>
                <a:lnTo>
                  <a:pt x="12665" y="2048"/>
                </a:lnTo>
                <a:cubicBezTo>
                  <a:pt x="12602" y="1796"/>
                  <a:pt x="12445" y="1639"/>
                  <a:pt x="12224" y="1639"/>
                </a:cubicBezTo>
                <a:cubicBezTo>
                  <a:pt x="11531" y="1639"/>
                  <a:pt x="10996" y="1103"/>
                  <a:pt x="10996" y="378"/>
                </a:cubicBezTo>
                <a:cubicBezTo>
                  <a:pt x="10996" y="158"/>
                  <a:pt x="10807" y="0"/>
                  <a:pt x="1058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66" name="Google Shape;6489;p72">
            <a:extLst>
              <a:ext uri="{FF2B5EF4-FFF2-40B4-BE49-F238E27FC236}">
                <a16:creationId xmlns:a16="http://schemas.microsoft.com/office/drawing/2014/main" id="{59B01A45-B91D-38BA-1CBC-BF9B20A7C26E}"/>
              </a:ext>
            </a:extLst>
          </p:cNvPr>
          <p:cNvSpPr/>
          <p:nvPr/>
        </p:nvSpPr>
        <p:spPr>
          <a:xfrm>
            <a:off x="4692359" y="3848910"/>
            <a:ext cx="488485" cy="463417"/>
          </a:xfrm>
          <a:custGeom>
            <a:avLst/>
            <a:gdLst/>
            <a:ahLst/>
            <a:cxnLst/>
            <a:rect l="l" t="t" r="r" b="b"/>
            <a:pathLst>
              <a:path w="12666" h="12016" extrusionOk="0">
                <a:moveTo>
                  <a:pt x="3844" y="5105"/>
                </a:moveTo>
                <a:cubicBezTo>
                  <a:pt x="4096" y="5105"/>
                  <a:pt x="4285" y="5325"/>
                  <a:pt x="4285" y="5514"/>
                </a:cubicBezTo>
                <a:lnTo>
                  <a:pt x="4285" y="7153"/>
                </a:lnTo>
                <a:cubicBezTo>
                  <a:pt x="4285" y="7405"/>
                  <a:pt x="4096" y="7562"/>
                  <a:pt x="3844" y="7562"/>
                </a:cubicBezTo>
                <a:lnTo>
                  <a:pt x="2206" y="7562"/>
                </a:lnTo>
                <a:cubicBezTo>
                  <a:pt x="1954" y="7562"/>
                  <a:pt x="1765" y="7342"/>
                  <a:pt x="1765" y="7153"/>
                </a:cubicBezTo>
                <a:lnTo>
                  <a:pt x="1765" y="5514"/>
                </a:lnTo>
                <a:cubicBezTo>
                  <a:pt x="1765" y="5262"/>
                  <a:pt x="1954" y="5105"/>
                  <a:pt x="2206" y="5105"/>
                </a:cubicBezTo>
                <a:close/>
                <a:moveTo>
                  <a:pt x="7215" y="1765"/>
                </a:moveTo>
                <a:cubicBezTo>
                  <a:pt x="7436" y="1765"/>
                  <a:pt x="7593" y="1954"/>
                  <a:pt x="7593" y="2206"/>
                </a:cubicBezTo>
                <a:lnTo>
                  <a:pt x="7593" y="7153"/>
                </a:lnTo>
                <a:cubicBezTo>
                  <a:pt x="7593" y="7405"/>
                  <a:pt x="7404" y="7562"/>
                  <a:pt x="7215" y="7562"/>
                </a:cubicBezTo>
                <a:lnTo>
                  <a:pt x="5545" y="7562"/>
                </a:lnTo>
                <a:cubicBezTo>
                  <a:pt x="5325" y="7562"/>
                  <a:pt x="5167" y="7342"/>
                  <a:pt x="5167" y="7153"/>
                </a:cubicBezTo>
                <a:lnTo>
                  <a:pt x="5167" y="2206"/>
                </a:lnTo>
                <a:cubicBezTo>
                  <a:pt x="5167" y="1954"/>
                  <a:pt x="5356" y="1765"/>
                  <a:pt x="5545" y="1765"/>
                </a:cubicBezTo>
                <a:close/>
                <a:moveTo>
                  <a:pt x="10523" y="4286"/>
                </a:moveTo>
                <a:cubicBezTo>
                  <a:pt x="10744" y="4286"/>
                  <a:pt x="10901" y="4475"/>
                  <a:pt x="10901" y="4664"/>
                </a:cubicBezTo>
                <a:lnTo>
                  <a:pt x="10901" y="7153"/>
                </a:lnTo>
                <a:cubicBezTo>
                  <a:pt x="10901" y="7405"/>
                  <a:pt x="10712" y="7562"/>
                  <a:pt x="10523" y="7562"/>
                </a:cubicBezTo>
                <a:lnTo>
                  <a:pt x="8853" y="7562"/>
                </a:lnTo>
                <a:cubicBezTo>
                  <a:pt x="8633" y="7562"/>
                  <a:pt x="8475" y="7342"/>
                  <a:pt x="8475" y="7153"/>
                </a:cubicBezTo>
                <a:lnTo>
                  <a:pt x="8475" y="4664"/>
                </a:lnTo>
                <a:cubicBezTo>
                  <a:pt x="8475" y="4443"/>
                  <a:pt x="8664" y="4286"/>
                  <a:pt x="8853" y="4286"/>
                </a:cubicBezTo>
                <a:close/>
                <a:moveTo>
                  <a:pt x="6333" y="1"/>
                </a:moveTo>
                <a:cubicBezTo>
                  <a:pt x="2836" y="1"/>
                  <a:pt x="0" y="2490"/>
                  <a:pt x="0" y="5514"/>
                </a:cubicBezTo>
                <a:cubicBezTo>
                  <a:pt x="0" y="6900"/>
                  <a:pt x="599" y="8224"/>
                  <a:pt x="1639" y="9200"/>
                </a:cubicBezTo>
                <a:lnTo>
                  <a:pt x="1639" y="11626"/>
                </a:lnTo>
                <a:cubicBezTo>
                  <a:pt x="1639" y="11856"/>
                  <a:pt x="1832" y="12016"/>
                  <a:pt x="2045" y="12016"/>
                </a:cubicBezTo>
                <a:cubicBezTo>
                  <a:pt x="2153" y="12016"/>
                  <a:pt x="2267" y="11974"/>
                  <a:pt x="2363" y="11878"/>
                </a:cubicBezTo>
                <a:lnTo>
                  <a:pt x="3749" y="10492"/>
                </a:lnTo>
                <a:cubicBezTo>
                  <a:pt x="4569" y="10839"/>
                  <a:pt x="5419" y="10965"/>
                  <a:pt x="6333" y="10965"/>
                </a:cubicBezTo>
                <a:cubicBezTo>
                  <a:pt x="9830" y="10965"/>
                  <a:pt x="12665" y="8507"/>
                  <a:pt x="12665" y="5451"/>
                </a:cubicBezTo>
                <a:cubicBezTo>
                  <a:pt x="12665" y="2427"/>
                  <a:pt x="9830" y="1"/>
                  <a:pt x="6333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67" name="Google Shape;6490;p72">
            <a:extLst>
              <a:ext uri="{FF2B5EF4-FFF2-40B4-BE49-F238E27FC236}">
                <a16:creationId xmlns:a16="http://schemas.microsoft.com/office/drawing/2014/main" id="{A3C33C86-115E-878C-67C0-C706671E0762}"/>
              </a:ext>
            </a:extLst>
          </p:cNvPr>
          <p:cNvSpPr/>
          <p:nvPr/>
        </p:nvSpPr>
        <p:spPr>
          <a:xfrm>
            <a:off x="4691144" y="4489765"/>
            <a:ext cx="490915" cy="382775"/>
          </a:xfrm>
          <a:custGeom>
            <a:avLst/>
            <a:gdLst/>
            <a:ahLst/>
            <a:cxnLst/>
            <a:rect l="l" t="t" r="r" b="b"/>
            <a:pathLst>
              <a:path w="12729" h="9925" extrusionOk="0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668" name="Google Shape;6491;p72">
            <a:extLst>
              <a:ext uri="{FF2B5EF4-FFF2-40B4-BE49-F238E27FC236}">
                <a16:creationId xmlns:a16="http://schemas.microsoft.com/office/drawing/2014/main" id="{4A58BDCC-C2EF-204D-6B25-B0FC9CB1DE23}"/>
              </a:ext>
            </a:extLst>
          </p:cNvPr>
          <p:cNvGrpSpPr/>
          <p:nvPr/>
        </p:nvGrpSpPr>
        <p:grpSpPr>
          <a:xfrm>
            <a:off x="4690681" y="5049428"/>
            <a:ext cx="492149" cy="486209"/>
            <a:chOff x="-59869425" y="4102225"/>
            <a:chExt cx="319025" cy="315175"/>
          </a:xfrm>
          <a:solidFill>
            <a:schemeClr val="tx1"/>
          </a:solidFill>
        </p:grpSpPr>
        <p:sp>
          <p:nvSpPr>
            <p:cNvPr id="669" name="Google Shape;6492;p72">
              <a:extLst>
                <a:ext uri="{FF2B5EF4-FFF2-40B4-BE49-F238E27FC236}">
                  <a16:creationId xmlns:a16="http://schemas.microsoft.com/office/drawing/2014/main" id="{DFC63716-4FE8-F2C7-74ED-0C5748CAE167}"/>
                </a:ext>
              </a:extLst>
            </p:cNvPr>
            <p:cNvSpPr/>
            <p:nvPr/>
          </p:nvSpPr>
          <p:spPr>
            <a:xfrm>
              <a:off x="-59869425" y="4102225"/>
              <a:ext cx="149675" cy="256825"/>
            </a:xfrm>
            <a:custGeom>
              <a:avLst/>
              <a:gdLst/>
              <a:ahLst/>
              <a:cxnLst/>
              <a:rect l="l" t="t" r="r" b="b"/>
              <a:pathLst>
                <a:path w="5987" h="10273" extrusionOk="0">
                  <a:moveTo>
                    <a:pt x="5532" y="1"/>
                  </a:moveTo>
                  <a:cubicBezTo>
                    <a:pt x="5515" y="1"/>
                    <a:pt x="5499" y="2"/>
                    <a:pt x="5483" y="4"/>
                  </a:cubicBezTo>
                  <a:cubicBezTo>
                    <a:pt x="2364" y="445"/>
                    <a:pt x="1" y="3123"/>
                    <a:pt x="1" y="6274"/>
                  </a:cubicBezTo>
                  <a:cubicBezTo>
                    <a:pt x="1" y="7692"/>
                    <a:pt x="442" y="8983"/>
                    <a:pt x="1293" y="10086"/>
                  </a:cubicBezTo>
                  <a:cubicBezTo>
                    <a:pt x="1381" y="10209"/>
                    <a:pt x="1507" y="10273"/>
                    <a:pt x="1635" y="10273"/>
                  </a:cubicBezTo>
                  <a:cubicBezTo>
                    <a:pt x="1737" y="10273"/>
                    <a:pt x="1839" y="10233"/>
                    <a:pt x="1923" y="10149"/>
                  </a:cubicBezTo>
                  <a:lnTo>
                    <a:pt x="3719" y="8353"/>
                  </a:lnTo>
                  <a:cubicBezTo>
                    <a:pt x="3813" y="8259"/>
                    <a:pt x="3845" y="8007"/>
                    <a:pt x="3782" y="7849"/>
                  </a:cubicBezTo>
                  <a:cubicBezTo>
                    <a:pt x="3498" y="7376"/>
                    <a:pt x="3341" y="6809"/>
                    <a:pt x="3341" y="6274"/>
                  </a:cubicBezTo>
                  <a:cubicBezTo>
                    <a:pt x="3341" y="4888"/>
                    <a:pt x="4286" y="3659"/>
                    <a:pt x="5672" y="3312"/>
                  </a:cubicBezTo>
                  <a:cubicBezTo>
                    <a:pt x="5861" y="3281"/>
                    <a:pt x="5987" y="3123"/>
                    <a:pt x="5987" y="2934"/>
                  </a:cubicBezTo>
                  <a:lnTo>
                    <a:pt x="5987" y="414"/>
                  </a:lnTo>
                  <a:cubicBezTo>
                    <a:pt x="5958" y="180"/>
                    <a:pt x="5739" y="1"/>
                    <a:pt x="55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0" name="Google Shape;6493;p72">
              <a:extLst>
                <a:ext uri="{FF2B5EF4-FFF2-40B4-BE49-F238E27FC236}">
                  <a16:creationId xmlns:a16="http://schemas.microsoft.com/office/drawing/2014/main" id="{21B827B5-34D5-0CFB-1EB0-F015BD628629}"/>
                </a:ext>
              </a:extLst>
            </p:cNvPr>
            <p:cNvSpPr/>
            <p:nvPr/>
          </p:nvSpPr>
          <p:spPr>
            <a:xfrm>
              <a:off x="-59811125" y="4322075"/>
              <a:ext cx="201650" cy="95325"/>
            </a:xfrm>
            <a:custGeom>
              <a:avLst/>
              <a:gdLst/>
              <a:ahLst/>
              <a:cxnLst/>
              <a:rect l="l" t="t" r="r" b="b"/>
              <a:pathLst>
                <a:path w="8066" h="3813" extrusionOk="0">
                  <a:moveTo>
                    <a:pt x="5758" y="0"/>
                  </a:moveTo>
                  <a:cubicBezTo>
                    <a:pt x="5692" y="0"/>
                    <a:pt x="5629" y="11"/>
                    <a:pt x="5577" y="32"/>
                  </a:cubicBezTo>
                  <a:cubicBezTo>
                    <a:pt x="5091" y="339"/>
                    <a:pt x="4530" y="489"/>
                    <a:pt x="3972" y="489"/>
                  </a:cubicBezTo>
                  <a:cubicBezTo>
                    <a:pt x="3444" y="489"/>
                    <a:pt x="2917" y="355"/>
                    <a:pt x="2458" y="95"/>
                  </a:cubicBezTo>
                  <a:cubicBezTo>
                    <a:pt x="2389" y="53"/>
                    <a:pt x="2314" y="30"/>
                    <a:pt x="2239" y="30"/>
                  </a:cubicBezTo>
                  <a:cubicBezTo>
                    <a:pt x="2141" y="30"/>
                    <a:pt x="2042" y="69"/>
                    <a:pt x="1954" y="158"/>
                  </a:cubicBezTo>
                  <a:lnTo>
                    <a:pt x="189" y="1922"/>
                  </a:lnTo>
                  <a:cubicBezTo>
                    <a:pt x="0" y="2143"/>
                    <a:pt x="32" y="2395"/>
                    <a:pt x="221" y="2552"/>
                  </a:cubicBezTo>
                  <a:cubicBezTo>
                    <a:pt x="1324" y="3403"/>
                    <a:pt x="2615" y="3812"/>
                    <a:pt x="4001" y="3812"/>
                  </a:cubicBezTo>
                  <a:cubicBezTo>
                    <a:pt x="5388" y="3812"/>
                    <a:pt x="6711" y="3403"/>
                    <a:pt x="7814" y="2521"/>
                  </a:cubicBezTo>
                  <a:cubicBezTo>
                    <a:pt x="8034" y="2363"/>
                    <a:pt x="8066" y="2080"/>
                    <a:pt x="7877" y="1890"/>
                  </a:cubicBezTo>
                  <a:lnTo>
                    <a:pt x="6112" y="126"/>
                  </a:lnTo>
                  <a:cubicBezTo>
                    <a:pt x="6028" y="42"/>
                    <a:pt x="5888" y="0"/>
                    <a:pt x="57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1" name="Google Shape;6494;p72">
              <a:extLst>
                <a:ext uri="{FF2B5EF4-FFF2-40B4-BE49-F238E27FC236}">
                  <a16:creationId xmlns:a16="http://schemas.microsoft.com/office/drawing/2014/main" id="{F05282A3-ABA8-7AB4-D63A-DD7D4584D589}"/>
                </a:ext>
              </a:extLst>
            </p:cNvPr>
            <p:cNvSpPr/>
            <p:nvPr/>
          </p:nvSpPr>
          <p:spPr>
            <a:xfrm>
              <a:off x="-59700075" y="4102225"/>
              <a:ext cx="149675" cy="256525"/>
            </a:xfrm>
            <a:custGeom>
              <a:avLst/>
              <a:gdLst/>
              <a:ahLst/>
              <a:cxnLst/>
              <a:rect l="l" t="t" r="r" b="b"/>
              <a:pathLst>
                <a:path w="5987" h="10261" extrusionOk="0">
                  <a:moveTo>
                    <a:pt x="418" y="1"/>
                  </a:moveTo>
                  <a:cubicBezTo>
                    <a:pt x="190" y="1"/>
                    <a:pt x="1" y="180"/>
                    <a:pt x="1" y="414"/>
                  </a:cubicBezTo>
                  <a:lnTo>
                    <a:pt x="1" y="2934"/>
                  </a:lnTo>
                  <a:cubicBezTo>
                    <a:pt x="1" y="3123"/>
                    <a:pt x="127" y="3281"/>
                    <a:pt x="316" y="3312"/>
                  </a:cubicBezTo>
                  <a:cubicBezTo>
                    <a:pt x="1639" y="3659"/>
                    <a:pt x="2647" y="4856"/>
                    <a:pt x="2647" y="6274"/>
                  </a:cubicBezTo>
                  <a:cubicBezTo>
                    <a:pt x="2647" y="6809"/>
                    <a:pt x="2489" y="7376"/>
                    <a:pt x="2206" y="7849"/>
                  </a:cubicBezTo>
                  <a:cubicBezTo>
                    <a:pt x="2080" y="8007"/>
                    <a:pt x="2111" y="8196"/>
                    <a:pt x="2269" y="8353"/>
                  </a:cubicBezTo>
                  <a:lnTo>
                    <a:pt x="4065" y="10149"/>
                  </a:lnTo>
                  <a:cubicBezTo>
                    <a:pt x="4137" y="10221"/>
                    <a:pt x="4242" y="10260"/>
                    <a:pt x="4350" y="10260"/>
                  </a:cubicBezTo>
                  <a:cubicBezTo>
                    <a:pt x="4478" y="10260"/>
                    <a:pt x="4609" y="10205"/>
                    <a:pt x="4695" y="10086"/>
                  </a:cubicBezTo>
                  <a:cubicBezTo>
                    <a:pt x="5514" y="8983"/>
                    <a:pt x="5987" y="7660"/>
                    <a:pt x="5987" y="6274"/>
                  </a:cubicBezTo>
                  <a:cubicBezTo>
                    <a:pt x="5892" y="3123"/>
                    <a:pt x="3592" y="445"/>
                    <a:pt x="473" y="4"/>
                  </a:cubicBezTo>
                  <a:cubicBezTo>
                    <a:pt x="455" y="2"/>
                    <a:pt x="436" y="1"/>
                    <a:pt x="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2" name="Google Shape;6495;p72">
              <a:extLst>
                <a:ext uri="{FF2B5EF4-FFF2-40B4-BE49-F238E27FC236}">
                  <a16:creationId xmlns:a16="http://schemas.microsoft.com/office/drawing/2014/main" id="{26F5D5FB-2A03-7576-ADB9-505D50FAA25E}"/>
                </a:ext>
              </a:extLst>
            </p:cNvPr>
            <p:cNvSpPr/>
            <p:nvPr/>
          </p:nvSpPr>
          <p:spPr>
            <a:xfrm>
              <a:off x="-59742600" y="4187375"/>
              <a:ext cx="63025" cy="144950"/>
            </a:xfrm>
            <a:custGeom>
              <a:avLst/>
              <a:gdLst/>
              <a:ahLst/>
              <a:cxnLst/>
              <a:rect l="l" t="t" r="r" b="b"/>
              <a:pathLst>
                <a:path w="2521" h="5798" extrusionOk="0">
                  <a:moveTo>
                    <a:pt x="1260" y="1"/>
                  </a:moveTo>
                  <a:cubicBezTo>
                    <a:pt x="1040" y="1"/>
                    <a:pt x="819" y="190"/>
                    <a:pt x="819" y="379"/>
                  </a:cubicBezTo>
                  <a:lnTo>
                    <a:pt x="819" y="662"/>
                  </a:lnTo>
                  <a:cubicBezTo>
                    <a:pt x="347" y="820"/>
                    <a:pt x="0" y="1293"/>
                    <a:pt x="0" y="1860"/>
                  </a:cubicBezTo>
                  <a:cubicBezTo>
                    <a:pt x="0" y="2521"/>
                    <a:pt x="567" y="2899"/>
                    <a:pt x="977" y="3214"/>
                  </a:cubicBezTo>
                  <a:cubicBezTo>
                    <a:pt x="1292" y="3466"/>
                    <a:pt x="1670" y="3687"/>
                    <a:pt x="1670" y="3939"/>
                  </a:cubicBezTo>
                  <a:cubicBezTo>
                    <a:pt x="1670" y="4160"/>
                    <a:pt x="1450" y="4380"/>
                    <a:pt x="1260" y="4380"/>
                  </a:cubicBezTo>
                  <a:cubicBezTo>
                    <a:pt x="1071" y="4380"/>
                    <a:pt x="819" y="4160"/>
                    <a:pt x="819" y="3939"/>
                  </a:cubicBezTo>
                  <a:cubicBezTo>
                    <a:pt x="819" y="3687"/>
                    <a:pt x="630" y="3529"/>
                    <a:pt x="441" y="3529"/>
                  </a:cubicBezTo>
                  <a:cubicBezTo>
                    <a:pt x="252" y="3529"/>
                    <a:pt x="32" y="3750"/>
                    <a:pt x="32" y="3939"/>
                  </a:cubicBezTo>
                  <a:cubicBezTo>
                    <a:pt x="32" y="4475"/>
                    <a:pt x="410" y="4916"/>
                    <a:pt x="882" y="5105"/>
                  </a:cubicBezTo>
                  <a:lnTo>
                    <a:pt x="882" y="5388"/>
                  </a:lnTo>
                  <a:cubicBezTo>
                    <a:pt x="882" y="5640"/>
                    <a:pt x="1071" y="5798"/>
                    <a:pt x="1292" y="5798"/>
                  </a:cubicBezTo>
                  <a:cubicBezTo>
                    <a:pt x="1544" y="5798"/>
                    <a:pt x="1702" y="5577"/>
                    <a:pt x="1702" y="5388"/>
                  </a:cubicBezTo>
                  <a:lnTo>
                    <a:pt x="1702" y="5073"/>
                  </a:lnTo>
                  <a:cubicBezTo>
                    <a:pt x="2174" y="4916"/>
                    <a:pt x="2521" y="4443"/>
                    <a:pt x="2521" y="3907"/>
                  </a:cubicBezTo>
                  <a:cubicBezTo>
                    <a:pt x="2521" y="3214"/>
                    <a:pt x="1985" y="2836"/>
                    <a:pt x="1544" y="2521"/>
                  </a:cubicBezTo>
                  <a:cubicBezTo>
                    <a:pt x="1229" y="2269"/>
                    <a:pt x="882" y="2049"/>
                    <a:pt x="882" y="1797"/>
                  </a:cubicBezTo>
                  <a:cubicBezTo>
                    <a:pt x="882" y="1576"/>
                    <a:pt x="1071" y="1419"/>
                    <a:pt x="1292" y="1419"/>
                  </a:cubicBezTo>
                  <a:cubicBezTo>
                    <a:pt x="1544" y="1419"/>
                    <a:pt x="1702" y="1608"/>
                    <a:pt x="1702" y="1797"/>
                  </a:cubicBezTo>
                  <a:cubicBezTo>
                    <a:pt x="1702" y="2049"/>
                    <a:pt x="1891" y="2238"/>
                    <a:pt x="2143" y="2238"/>
                  </a:cubicBezTo>
                  <a:cubicBezTo>
                    <a:pt x="2363" y="2238"/>
                    <a:pt x="2521" y="2049"/>
                    <a:pt x="2521" y="1797"/>
                  </a:cubicBezTo>
                  <a:cubicBezTo>
                    <a:pt x="2521" y="1261"/>
                    <a:pt x="2174" y="820"/>
                    <a:pt x="1702" y="631"/>
                  </a:cubicBezTo>
                  <a:lnTo>
                    <a:pt x="1702" y="347"/>
                  </a:lnTo>
                  <a:cubicBezTo>
                    <a:pt x="1702" y="158"/>
                    <a:pt x="1513" y="1"/>
                    <a:pt x="12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73" name="Google Shape;6496;p72">
            <a:extLst>
              <a:ext uri="{FF2B5EF4-FFF2-40B4-BE49-F238E27FC236}">
                <a16:creationId xmlns:a16="http://schemas.microsoft.com/office/drawing/2014/main" id="{8DD46E6B-1731-D0D1-C1BB-96B61B0B91BB}"/>
              </a:ext>
            </a:extLst>
          </p:cNvPr>
          <p:cNvGrpSpPr/>
          <p:nvPr/>
        </p:nvGrpSpPr>
        <p:grpSpPr>
          <a:xfrm>
            <a:off x="3515751" y="5674524"/>
            <a:ext cx="488485" cy="487289"/>
            <a:chOff x="-59029025" y="3711650"/>
            <a:chExt cx="316650" cy="315875"/>
          </a:xfrm>
          <a:solidFill>
            <a:schemeClr val="tx1"/>
          </a:solidFill>
        </p:grpSpPr>
        <p:sp>
          <p:nvSpPr>
            <p:cNvPr id="674" name="Google Shape;6497;p72">
              <a:extLst>
                <a:ext uri="{FF2B5EF4-FFF2-40B4-BE49-F238E27FC236}">
                  <a16:creationId xmlns:a16="http://schemas.microsoft.com/office/drawing/2014/main" id="{43367839-543C-C4A2-D04E-E5D797EA3773}"/>
                </a:ext>
              </a:extLst>
            </p:cNvPr>
            <p:cNvSpPr/>
            <p:nvPr/>
          </p:nvSpPr>
          <p:spPr>
            <a:xfrm>
              <a:off x="-59029025" y="3712450"/>
              <a:ext cx="70125" cy="70125"/>
            </a:xfrm>
            <a:custGeom>
              <a:avLst/>
              <a:gdLst/>
              <a:ahLst/>
              <a:cxnLst/>
              <a:rect l="l" t="t" r="r" b="b"/>
              <a:pathLst>
                <a:path w="2805" h="2805" extrusionOk="0">
                  <a:moveTo>
                    <a:pt x="1229" y="0"/>
                  </a:moveTo>
                  <a:cubicBezTo>
                    <a:pt x="568" y="0"/>
                    <a:pt x="1" y="568"/>
                    <a:pt x="1" y="1229"/>
                  </a:cubicBezTo>
                  <a:cubicBezTo>
                    <a:pt x="1" y="1891"/>
                    <a:pt x="568" y="2458"/>
                    <a:pt x="1229" y="2458"/>
                  </a:cubicBezTo>
                  <a:cubicBezTo>
                    <a:pt x="1419" y="2458"/>
                    <a:pt x="1576" y="2426"/>
                    <a:pt x="1734" y="2332"/>
                  </a:cubicBezTo>
                  <a:lnTo>
                    <a:pt x="2206" y="2804"/>
                  </a:lnTo>
                  <a:cubicBezTo>
                    <a:pt x="2458" y="2489"/>
                    <a:pt x="2584" y="2426"/>
                    <a:pt x="2805" y="2206"/>
                  </a:cubicBezTo>
                  <a:lnTo>
                    <a:pt x="2332" y="1733"/>
                  </a:lnTo>
                  <a:cubicBezTo>
                    <a:pt x="2427" y="1576"/>
                    <a:pt x="2458" y="1387"/>
                    <a:pt x="2458" y="1229"/>
                  </a:cubicBezTo>
                  <a:cubicBezTo>
                    <a:pt x="2458" y="568"/>
                    <a:pt x="1923" y="0"/>
                    <a:pt x="12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5" name="Google Shape;6498;p72">
              <a:extLst>
                <a:ext uri="{FF2B5EF4-FFF2-40B4-BE49-F238E27FC236}">
                  <a16:creationId xmlns:a16="http://schemas.microsoft.com/office/drawing/2014/main" id="{39E9A898-F4FF-EBE8-7BAE-11054AA4E191}"/>
                </a:ext>
              </a:extLst>
            </p:cNvPr>
            <p:cNvSpPr/>
            <p:nvPr/>
          </p:nvSpPr>
          <p:spPr>
            <a:xfrm>
              <a:off x="-58782500" y="3958175"/>
              <a:ext cx="70125" cy="69350"/>
            </a:xfrm>
            <a:custGeom>
              <a:avLst/>
              <a:gdLst/>
              <a:ahLst/>
              <a:cxnLst/>
              <a:rect l="l" t="t" r="r" b="b"/>
              <a:pathLst>
                <a:path w="2805" h="2774" extrusionOk="0">
                  <a:moveTo>
                    <a:pt x="599" y="1"/>
                  </a:moveTo>
                  <a:cubicBezTo>
                    <a:pt x="379" y="222"/>
                    <a:pt x="316" y="316"/>
                    <a:pt x="1" y="568"/>
                  </a:cubicBezTo>
                  <a:lnTo>
                    <a:pt x="473" y="1041"/>
                  </a:lnTo>
                  <a:cubicBezTo>
                    <a:pt x="379" y="1198"/>
                    <a:pt x="347" y="1387"/>
                    <a:pt x="347" y="1576"/>
                  </a:cubicBezTo>
                  <a:cubicBezTo>
                    <a:pt x="347" y="2238"/>
                    <a:pt x="914" y="2773"/>
                    <a:pt x="1576" y="2773"/>
                  </a:cubicBezTo>
                  <a:cubicBezTo>
                    <a:pt x="2238" y="2773"/>
                    <a:pt x="2805" y="2238"/>
                    <a:pt x="2805" y="1576"/>
                  </a:cubicBezTo>
                  <a:cubicBezTo>
                    <a:pt x="2805" y="883"/>
                    <a:pt x="2238" y="348"/>
                    <a:pt x="1576" y="348"/>
                  </a:cubicBezTo>
                  <a:cubicBezTo>
                    <a:pt x="1387" y="348"/>
                    <a:pt x="1230" y="379"/>
                    <a:pt x="1072" y="474"/>
                  </a:cubicBezTo>
                  <a:lnTo>
                    <a:pt x="5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6" name="Google Shape;6499;p72">
              <a:extLst>
                <a:ext uri="{FF2B5EF4-FFF2-40B4-BE49-F238E27FC236}">
                  <a16:creationId xmlns:a16="http://schemas.microsoft.com/office/drawing/2014/main" id="{4D1A9DE5-BF0E-1984-4FA4-55C843D857F4}"/>
                </a:ext>
              </a:extLst>
            </p:cNvPr>
            <p:cNvSpPr/>
            <p:nvPr/>
          </p:nvSpPr>
          <p:spPr>
            <a:xfrm>
              <a:off x="-58782500" y="3711650"/>
              <a:ext cx="70125" cy="70125"/>
            </a:xfrm>
            <a:custGeom>
              <a:avLst/>
              <a:gdLst/>
              <a:ahLst/>
              <a:cxnLst/>
              <a:rect l="l" t="t" r="r" b="b"/>
              <a:pathLst>
                <a:path w="2805" h="2805" extrusionOk="0">
                  <a:moveTo>
                    <a:pt x="1576" y="1"/>
                  </a:moveTo>
                  <a:cubicBezTo>
                    <a:pt x="914" y="1"/>
                    <a:pt x="347" y="568"/>
                    <a:pt x="347" y="1230"/>
                  </a:cubicBezTo>
                  <a:cubicBezTo>
                    <a:pt x="347" y="1419"/>
                    <a:pt x="379" y="1576"/>
                    <a:pt x="473" y="1734"/>
                  </a:cubicBezTo>
                  <a:lnTo>
                    <a:pt x="1" y="2206"/>
                  </a:lnTo>
                  <a:cubicBezTo>
                    <a:pt x="284" y="2458"/>
                    <a:pt x="347" y="2521"/>
                    <a:pt x="599" y="2805"/>
                  </a:cubicBezTo>
                  <a:lnTo>
                    <a:pt x="1072" y="2332"/>
                  </a:lnTo>
                  <a:cubicBezTo>
                    <a:pt x="1230" y="2395"/>
                    <a:pt x="1419" y="2458"/>
                    <a:pt x="1576" y="2458"/>
                  </a:cubicBezTo>
                  <a:cubicBezTo>
                    <a:pt x="2238" y="2458"/>
                    <a:pt x="2805" y="1891"/>
                    <a:pt x="2805" y="1230"/>
                  </a:cubicBezTo>
                  <a:cubicBezTo>
                    <a:pt x="2805" y="568"/>
                    <a:pt x="2238" y="1"/>
                    <a:pt x="157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7" name="Google Shape;6500;p72">
              <a:extLst>
                <a:ext uri="{FF2B5EF4-FFF2-40B4-BE49-F238E27FC236}">
                  <a16:creationId xmlns:a16="http://schemas.microsoft.com/office/drawing/2014/main" id="{93AA36BE-835F-5F58-C8DB-59F27AFFD0AF}"/>
                </a:ext>
              </a:extLst>
            </p:cNvPr>
            <p:cNvSpPr/>
            <p:nvPr/>
          </p:nvSpPr>
          <p:spPr>
            <a:xfrm>
              <a:off x="-58911650" y="3880200"/>
              <a:ext cx="79550" cy="30750"/>
            </a:xfrm>
            <a:custGeom>
              <a:avLst/>
              <a:gdLst/>
              <a:ahLst/>
              <a:cxnLst/>
              <a:rect l="l" t="t" r="r" b="b"/>
              <a:pathLst>
                <a:path w="3182" h="1230" extrusionOk="0">
                  <a:moveTo>
                    <a:pt x="1607" y="1"/>
                  </a:moveTo>
                  <a:cubicBezTo>
                    <a:pt x="819" y="1"/>
                    <a:pt x="189" y="505"/>
                    <a:pt x="0" y="1230"/>
                  </a:cubicBezTo>
                  <a:lnTo>
                    <a:pt x="3182" y="1230"/>
                  </a:lnTo>
                  <a:cubicBezTo>
                    <a:pt x="3025" y="537"/>
                    <a:pt x="2394" y="1"/>
                    <a:pt x="160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8" name="Google Shape;6501;p72">
              <a:extLst>
                <a:ext uri="{FF2B5EF4-FFF2-40B4-BE49-F238E27FC236}">
                  <a16:creationId xmlns:a16="http://schemas.microsoft.com/office/drawing/2014/main" id="{5148F517-B37C-BFB9-021C-1862596DE28D}"/>
                </a:ext>
              </a:extLst>
            </p:cNvPr>
            <p:cNvSpPr/>
            <p:nvPr/>
          </p:nvSpPr>
          <p:spPr>
            <a:xfrm>
              <a:off x="-58891975" y="3818000"/>
              <a:ext cx="41775" cy="41750"/>
            </a:xfrm>
            <a:custGeom>
              <a:avLst/>
              <a:gdLst/>
              <a:ahLst/>
              <a:cxnLst/>
              <a:rect l="l" t="t" r="r" b="b"/>
              <a:pathLst>
                <a:path w="1671" h="1670" extrusionOk="0">
                  <a:moveTo>
                    <a:pt x="851" y="0"/>
                  </a:moveTo>
                  <a:cubicBezTo>
                    <a:pt x="379" y="0"/>
                    <a:pt x="1" y="378"/>
                    <a:pt x="1" y="819"/>
                  </a:cubicBezTo>
                  <a:cubicBezTo>
                    <a:pt x="1" y="1292"/>
                    <a:pt x="379" y="1670"/>
                    <a:pt x="851" y="1670"/>
                  </a:cubicBezTo>
                  <a:cubicBezTo>
                    <a:pt x="1292" y="1670"/>
                    <a:pt x="1670" y="1292"/>
                    <a:pt x="1670" y="819"/>
                  </a:cubicBezTo>
                  <a:cubicBezTo>
                    <a:pt x="1670" y="378"/>
                    <a:pt x="1292" y="0"/>
                    <a:pt x="8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9" name="Google Shape;6502;p72">
              <a:extLst>
                <a:ext uri="{FF2B5EF4-FFF2-40B4-BE49-F238E27FC236}">
                  <a16:creationId xmlns:a16="http://schemas.microsoft.com/office/drawing/2014/main" id="{320607ED-F4F5-BCB4-E8CF-64527D035E2D}"/>
                </a:ext>
              </a:extLst>
            </p:cNvPr>
            <p:cNvSpPr/>
            <p:nvPr/>
          </p:nvSpPr>
          <p:spPr>
            <a:xfrm>
              <a:off x="-58983325" y="3755775"/>
              <a:ext cx="227625" cy="226850"/>
            </a:xfrm>
            <a:custGeom>
              <a:avLst/>
              <a:gdLst/>
              <a:ahLst/>
              <a:cxnLst/>
              <a:rect l="l" t="t" r="r" b="b"/>
              <a:pathLst>
                <a:path w="9105" h="9074" extrusionOk="0">
                  <a:moveTo>
                    <a:pt x="4537" y="1701"/>
                  </a:moveTo>
                  <a:cubicBezTo>
                    <a:pt x="5419" y="1701"/>
                    <a:pt x="6175" y="2458"/>
                    <a:pt x="6175" y="3371"/>
                  </a:cubicBezTo>
                  <a:cubicBezTo>
                    <a:pt x="6175" y="3781"/>
                    <a:pt x="6018" y="4190"/>
                    <a:pt x="5702" y="4505"/>
                  </a:cubicBezTo>
                  <a:cubicBezTo>
                    <a:pt x="6459" y="4946"/>
                    <a:pt x="6994" y="5734"/>
                    <a:pt x="6994" y="6679"/>
                  </a:cubicBezTo>
                  <a:cubicBezTo>
                    <a:pt x="6963" y="6868"/>
                    <a:pt x="6805" y="7057"/>
                    <a:pt x="6585" y="7057"/>
                  </a:cubicBezTo>
                  <a:lnTo>
                    <a:pt x="2426" y="7057"/>
                  </a:lnTo>
                  <a:cubicBezTo>
                    <a:pt x="2205" y="7057"/>
                    <a:pt x="2048" y="6868"/>
                    <a:pt x="2048" y="6679"/>
                  </a:cubicBezTo>
                  <a:cubicBezTo>
                    <a:pt x="2048" y="5734"/>
                    <a:pt x="2552" y="4946"/>
                    <a:pt x="3340" y="4505"/>
                  </a:cubicBezTo>
                  <a:cubicBezTo>
                    <a:pt x="3056" y="4190"/>
                    <a:pt x="2867" y="3781"/>
                    <a:pt x="2867" y="3371"/>
                  </a:cubicBezTo>
                  <a:cubicBezTo>
                    <a:pt x="2867" y="2458"/>
                    <a:pt x="3623" y="1701"/>
                    <a:pt x="4537" y="1701"/>
                  </a:cubicBezTo>
                  <a:close/>
                  <a:moveTo>
                    <a:pt x="4537" y="0"/>
                  </a:moveTo>
                  <a:cubicBezTo>
                    <a:pt x="2016" y="0"/>
                    <a:pt x="0" y="2048"/>
                    <a:pt x="0" y="4537"/>
                  </a:cubicBezTo>
                  <a:cubicBezTo>
                    <a:pt x="0" y="7057"/>
                    <a:pt x="2048" y="9074"/>
                    <a:pt x="4537" y="9074"/>
                  </a:cubicBezTo>
                  <a:cubicBezTo>
                    <a:pt x="7057" y="9074"/>
                    <a:pt x="9042" y="7026"/>
                    <a:pt x="9042" y="4537"/>
                  </a:cubicBezTo>
                  <a:cubicBezTo>
                    <a:pt x="9105" y="2017"/>
                    <a:pt x="7057" y="0"/>
                    <a:pt x="45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0" name="Google Shape;6503;p72">
              <a:extLst>
                <a:ext uri="{FF2B5EF4-FFF2-40B4-BE49-F238E27FC236}">
                  <a16:creationId xmlns:a16="http://schemas.microsoft.com/office/drawing/2014/main" id="{562DBDE4-3E1B-71C1-12B6-EA297021E0FE}"/>
                </a:ext>
              </a:extLst>
            </p:cNvPr>
            <p:cNvSpPr/>
            <p:nvPr/>
          </p:nvSpPr>
          <p:spPr>
            <a:xfrm>
              <a:off x="-59029025" y="3956600"/>
              <a:ext cx="70900" cy="70925"/>
            </a:xfrm>
            <a:custGeom>
              <a:avLst/>
              <a:gdLst/>
              <a:ahLst/>
              <a:cxnLst/>
              <a:rect l="l" t="t" r="r" b="b"/>
              <a:pathLst>
                <a:path w="2836" h="2837" extrusionOk="0">
                  <a:moveTo>
                    <a:pt x="2269" y="1"/>
                  </a:moveTo>
                  <a:lnTo>
                    <a:pt x="1734" y="537"/>
                  </a:lnTo>
                  <a:cubicBezTo>
                    <a:pt x="1576" y="442"/>
                    <a:pt x="1387" y="411"/>
                    <a:pt x="1229" y="411"/>
                  </a:cubicBezTo>
                  <a:cubicBezTo>
                    <a:pt x="568" y="411"/>
                    <a:pt x="1" y="946"/>
                    <a:pt x="1" y="1639"/>
                  </a:cubicBezTo>
                  <a:cubicBezTo>
                    <a:pt x="1" y="2301"/>
                    <a:pt x="568" y="2836"/>
                    <a:pt x="1229" y="2836"/>
                  </a:cubicBezTo>
                  <a:cubicBezTo>
                    <a:pt x="1891" y="2836"/>
                    <a:pt x="2458" y="2301"/>
                    <a:pt x="2458" y="1639"/>
                  </a:cubicBezTo>
                  <a:cubicBezTo>
                    <a:pt x="2458" y="1419"/>
                    <a:pt x="2427" y="1261"/>
                    <a:pt x="2332" y="1104"/>
                  </a:cubicBezTo>
                  <a:lnTo>
                    <a:pt x="2836" y="600"/>
                  </a:lnTo>
                  <a:cubicBezTo>
                    <a:pt x="2584" y="379"/>
                    <a:pt x="2490" y="285"/>
                    <a:pt x="22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81" name="Google Shape;6504;p72">
            <a:extLst>
              <a:ext uri="{FF2B5EF4-FFF2-40B4-BE49-F238E27FC236}">
                <a16:creationId xmlns:a16="http://schemas.microsoft.com/office/drawing/2014/main" id="{1B94E3DF-0159-69BA-F71E-6983692ACAE4}"/>
              </a:ext>
            </a:extLst>
          </p:cNvPr>
          <p:cNvGrpSpPr/>
          <p:nvPr/>
        </p:nvGrpSpPr>
        <p:grpSpPr>
          <a:xfrm>
            <a:off x="6497189" y="2015929"/>
            <a:ext cx="469253" cy="464251"/>
            <a:chOff x="581525" y="3254850"/>
            <a:chExt cx="297750" cy="294575"/>
          </a:xfrm>
          <a:solidFill>
            <a:schemeClr val="tx1"/>
          </a:solidFill>
        </p:grpSpPr>
        <p:sp>
          <p:nvSpPr>
            <p:cNvPr id="682" name="Google Shape;6505;p72">
              <a:extLst>
                <a:ext uri="{FF2B5EF4-FFF2-40B4-BE49-F238E27FC236}">
                  <a16:creationId xmlns:a16="http://schemas.microsoft.com/office/drawing/2014/main" id="{29D1887B-448E-F1DF-DE32-B1356A2D94EE}"/>
                </a:ext>
              </a:extLst>
            </p:cNvPr>
            <p:cNvSpPr/>
            <p:nvPr/>
          </p:nvSpPr>
          <p:spPr>
            <a:xfrm>
              <a:off x="616950" y="3358025"/>
              <a:ext cx="89025" cy="86650"/>
            </a:xfrm>
            <a:custGeom>
              <a:avLst/>
              <a:gdLst/>
              <a:ahLst/>
              <a:cxnLst/>
              <a:rect l="l" t="t" r="r" b="b"/>
              <a:pathLst>
                <a:path w="3561" h="3466" extrusionOk="0">
                  <a:moveTo>
                    <a:pt x="1797" y="0"/>
                  </a:moveTo>
                  <a:cubicBezTo>
                    <a:pt x="789" y="0"/>
                    <a:pt x="1" y="788"/>
                    <a:pt x="1" y="1733"/>
                  </a:cubicBezTo>
                  <a:cubicBezTo>
                    <a:pt x="1" y="2710"/>
                    <a:pt x="789" y="3466"/>
                    <a:pt x="1797" y="3466"/>
                  </a:cubicBezTo>
                  <a:cubicBezTo>
                    <a:pt x="2773" y="3466"/>
                    <a:pt x="3561" y="2710"/>
                    <a:pt x="3561" y="1733"/>
                  </a:cubicBezTo>
                  <a:cubicBezTo>
                    <a:pt x="3561" y="788"/>
                    <a:pt x="2773" y="0"/>
                    <a:pt x="17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3" name="Google Shape;6506;p72">
              <a:extLst>
                <a:ext uri="{FF2B5EF4-FFF2-40B4-BE49-F238E27FC236}">
                  <a16:creationId xmlns:a16="http://schemas.microsoft.com/office/drawing/2014/main" id="{915ED9D3-791F-7DDC-2A0E-7B9ECB1BA30D}"/>
                </a:ext>
              </a:extLst>
            </p:cNvPr>
            <p:cNvSpPr/>
            <p:nvPr/>
          </p:nvSpPr>
          <p:spPr>
            <a:xfrm>
              <a:off x="721725" y="3254850"/>
              <a:ext cx="157550" cy="155975"/>
            </a:xfrm>
            <a:custGeom>
              <a:avLst/>
              <a:gdLst/>
              <a:ahLst/>
              <a:cxnLst/>
              <a:rect l="l" t="t" r="r" b="b"/>
              <a:pathLst>
                <a:path w="6302" h="6239" extrusionOk="0">
                  <a:moveTo>
                    <a:pt x="3151" y="1355"/>
                  </a:moveTo>
                  <a:cubicBezTo>
                    <a:pt x="3749" y="1355"/>
                    <a:pt x="4159" y="1827"/>
                    <a:pt x="4159" y="2363"/>
                  </a:cubicBezTo>
                  <a:cubicBezTo>
                    <a:pt x="4159" y="2773"/>
                    <a:pt x="3970" y="3119"/>
                    <a:pt x="3623" y="3277"/>
                  </a:cubicBezTo>
                  <a:cubicBezTo>
                    <a:pt x="3529" y="3308"/>
                    <a:pt x="3497" y="3434"/>
                    <a:pt x="3497" y="3560"/>
                  </a:cubicBezTo>
                  <a:cubicBezTo>
                    <a:pt x="3497" y="3749"/>
                    <a:pt x="3340" y="3907"/>
                    <a:pt x="3151" y="3907"/>
                  </a:cubicBezTo>
                  <a:cubicBezTo>
                    <a:pt x="2962" y="3907"/>
                    <a:pt x="2804" y="3749"/>
                    <a:pt x="2804" y="3560"/>
                  </a:cubicBezTo>
                  <a:cubicBezTo>
                    <a:pt x="2804" y="3151"/>
                    <a:pt x="2993" y="2836"/>
                    <a:pt x="3308" y="2647"/>
                  </a:cubicBezTo>
                  <a:cubicBezTo>
                    <a:pt x="3434" y="2552"/>
                    <a:pt x="3497" y="2458"/>
                    <a:pt x="3497" y="2332"/>
                  </a:cubicBezTo>
                  <a:cubicBezTo>
                    <a:pt x="3497" y="2143"/>
                    <a:pt x="3340" y="1953"/>
                    <a:pt x="3151" y="1953"/>
                  </a:cubicBezTo>
                  <a:cubicBezTo>
                    <a:pt x="2962" y="1953"/>
                    <a:pt x="2804" y="2143"/>
                    <a:pt x="2804" y="2332"/>
                  </a:cubicBezTo>
                  <a:cubicBezTo>
                    <a:pt x="2804" y="2521"/>
                    <a:pt x="2646" y="2678"/>
                    <a:pt x="2426" y="2678"/>
                  </a:cubicBezTo>
                  <a:cubicBezTo>
                    <a:pt x="2237" y="2678"/>
                    <a:pt x="2079" y="2521"/>
                    <a:pt x="2079" y="2332"/>
                  </a:cubicBezTo>
                  <a:cubicBezTo>
                    <a:pt x="2079" y="1827"/>
                    <a:pt x="2552" y="1355"/>
                    <a:pt x="3151" y="1355"/>
                  </a:cubicBezTo>
                  <a:close/>
                  <a:moveTo>
                    <a:pt x="3151" y="4096"/>
                  </a:moveTo>
                  <a:cubicBezTo>
                    <a:pt x="3340" y="4096"/>
                    <a:pt x="3497" y="4253"/>
                    <a:pt x="3497" y="4442"/>
                  </a:cubicBezTo>
                  <a:cubicBezTo>
                    <a:pt x="3497" y="4663"/>
                    <a:pt x="3340" y="4820"/>
                    <a:pt x="3151" y="4820"/>
                  </a:cubicBezTo>
                  <a:cubicBezTo>
                    <a:pt x="2962" y="4820"/>
                    <a:pt x="2804" y="4663"/>
                    <a:pt x="2804" y="4442"/>
                  </a:cubicBezTo>
                  <a:cubicBezTo>
                    <a:pt x="2804" y="4253"/>
                    <a:pt x="2962" y="4096"/>
                    <a:pt x="3151" y="4096"/>
                  </a:cubicBezTo>
                  <a:close/>
                  <a:moveTo>
                    <a:pt x="3182" y="0"/>
                  </a:moveTo>
                  <a:cubicBezTo>
                    <a:pt x="1481" y="0"/>
                    <a:pt x="63" y="1418"/>
                    <a:pt x="63" y="3119"/>
                  </a:cubicBezTo>
                  <a:cubicBezTo>
                    <a:pt x="63" y="3655"/>
                    <a:pt x="189" y="4159"/>
                    <a:pt x="473" y="4663"/>
                  </a:cubicBezTo>
                  <a:lnTo>
                    <a:pt x="32" y="5766"/>
                  </a:lnTo>
                  <a:cubicBezTo>
                    <a:pt x="0" y="5860"/>
                    <a:pt x="32" y="5986"/>
                    <a:pt x="126" y="6112"/>
                  </a:cubicBezTo>
                  <a:cubicBezTo>
                    <a:pt x="189" y="6175"/>
                    <a:pt x="347" y="6238"/>
                    <a:pt x="473" y="6238"/>
                  </a:cubicBezTo>
                  <a:lnTo>
                    <a:pt x="1764" y="5892"/>
                  </a:lnTo>
                  <a:cubicBezTo>
                    <a:pt x="2205" y="6144"/>
                    <a:pt x="2678" y="6238"/>
                    <a:pt x="3182" y="6238"/>
                  </a:cubicBezTo>
                  <a:cubicBezTo>
                    <a:pt x="4915" y="6238"/>
                    <a:pt x="6301" y="4789"/>
                    <a:pt x="6301" y="3119"/>
                  </a:cubicBezTo>
                  <a:cubicBezTo>
                    <a:pt x="6301" y="1386"/>
                    <a:pt x="4883" y="0"/>
                    <a:pt x="31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4" name="Google Shape;6507;p72">
              <a:extLst>
                <a:ext uri="{FF2B5EF4-FFF2-40B4-BE49-F238E27FC236}">
                  <a16:creationId xmlns:a16="http://schemas.microsoft.com/office/drawing/2014/main" id="{17953FCA-C624-D5F1-BF0E-63858FFDDE5B}"/>
                </a:ext>
              </a:extLst>
            </p:cNvPr>
            <p:cNvSpPr/>
            <p:nvPr/>
          </p:nvSpPr>
          <p:spPr>
            <a:xfrm>
              <a:off x="581525" y="3440725"/>
              <a:ext cx="157550" cy="108700"/>
            </a:xfrm>
            <a:custGeom>
              <a:avLst/>
              <a:gdLst/>
              <a:ahLst/>
              <a:cxnLst/>
              <a:rect l="l" t="t" r="r" b="b"/>
              <a:pathLst>
                <a:path w="6302" h="4348" extrusionOk="0">
                  <a:moveTo>
                    <a:pt x="1355" y="0"/>
                  </a:moveTo>
                  <a:cubicBezTo>
                    <a:pt x="567" y="567"/>
                    <a:pt x="0" y="1513"/>
                    <a:pt x="0" y="2584"/>
                  </a:cubicBezTo>
                  <a:lnTo>
                    <a:pt x="0" y="4001"/>
                  </a:lnTo>
                  <a:cubicBezTo>
                    <a:pt x="63" y="4190"/>
                    <a:pt x="221" y="4348"/>
                    <a:pt x="410" y="4348"/>
                  </a:cubicBezTo>
                  <a:lnTo>
                    <a:pt x="5955" y="4348"/>
                  </a:lnTo>
                  <a:cubicBezTo>
                    <a:pt x="6144" y="4348"/>
                    <a:pt x="6301" y="4190"/>
                    <a:pt x="6301" y="4001"/>
                  </a:cubicBezTo>
                  <a:lnTo>
                    <a:pt x="6301" y="2584"/>
                  </a:lnTo>
                  <a:cubicBezTo>
                    <a:pt x="6301" y="1513"/>
                    <a:pt x="5797" y="599"/>
                    <a:pt x="4978" y="0"/>
                  </a:cubicBezTo>
                  <a:cubicBezTo>
                    <a:pt x="4537" y="536"/>
                    <a:pt x="3875" y="851"/>
                    <a:pt x="3151" y="851"/>
                  </a:cubicBezTo>
                  <a:cubicBezTo>
                    <a:pt x="2458" y="851"/>
                    <a:pt x="1796" y="536"/>
                    <a:pt x="1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85" name="Google Shape;6508;p72">
            <a:extLst>
              <a:ext uri="{FF2B5EF4-FFF2-40B4-BE49-F238E27FC236}">
                <a16:creationId xmlns:a16="http://schemas.microsoft.com/office/drawing/2014/main" id="{F64EF6C7-D712-B6AB-C4A9-592E4761292B}"/>
              </a:ext>
            </a:extLst>
          </p:cNvPr>
          <p:cNvGrpSpPr/>
          <p:nvPr/>
        </p:nvGrpSpPr>
        <p:grpSpPr>
          <a:xfrm>
            <a:off x="6495947" y="2601178"/>
            <a:ext cx="471736" cy="468663"/>
            <a:chOff x="580725" y="3617925"/>
            <a:chExt cx="299325" cy="297375"/>
          </a:xfrm>
          <a:solidFill>
            <a:schemeClr val="tx1"/>
          </a:solidFill>
        </p:grpSpPr>
        <p:sp>
          <p:nvSpPr>
            <p:cNvPr id="686" name="Google Shape;6509;p72">
              <a:extLst>
                <a:ext uri="{FF2B5EF4-FFF2-40B4-BE49-F238E27FC236}">
                  <a16:creationId xmlns:a16="http://schemas.microsoft.com/office/drawing/2014/main" id="{748EE1CC-4248-5AE3-8521-86F1A4013E9F}"/>
                </a:ext>
              </a:extLst>
            </p:cNvPr>
            <p:cNvSpPr/>
            <p:nvPr/>
          </p:nvSpPr>
          <p:spPr>
            <a:xfrm>
              <a:off x="609075" y="3662050"/>
              <a:ext cx="51225" cy="51200"/>
            </a:xfrm>
            <a:custGeom>
              <a:avLst/>
              <a:gdLst/>
              <a:ahLst/>
              <a:cxnLst/>
              <a:rect l="l" t="t" r="r" b="b"/>
              <a:pathLst>
                <a:path w="2049" h="2048" extrusionOk="0">
                  <a:moveTo>
                    <a:pt x="1041" y="0"/>
                  </a:moveTo>
                  <a:cubicBezTo>
                    <a:pt x="473" y="0"/>
                    <a:pt x="1" y="473"/>
                    <a:pt x="1" y="1040"/>
                  </a:cubicBezTo>
                  <a:cubicBezTo>
                    <a:pt x="1" y="1607"/>
                    <a:pt x="473" y="2048"/>
                    <a:pt x="1041" y="2048"/>
                  </a:cubicBezTo>
                  <a:cubicBezTo>
                    <a:pt x="1608" y="2048"/>
                    <a:pt x="2049" y="1607"/>
                    <a:pt x="2049" y="1040"/>
                  </a:cubicBezTo>
                  <a:cubicBezTo>
                    <a:pt x="2049" y="473"/>
                    <a:pt x="1608" y="0"/>
                    <a:pt x="10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7" name="Google Shape;6510;p72">
              <a:extLst>
                <a:ext uri="{FF2B5EF4-FFF2-40B4-BE49-F238E27FC236}">
                  <a16:creationId xmlns:a16="http://schemas.microsoft.com/office/drawing/2014/main" id="{36DC32C1-944A-67B3-BDF9-0501A9789037}"/>
                </a:ext>
              </a:extLst>
            </p:cNvPr>
            <p:cNvSpPr/>
            <p:nvPr/>
          </p:nvSpPr>
          <p:spPr>
            <a:xfrm>
              <a:off x="668950" y="3617925"/>
              <a:ext cx="122875" cy="104475"/>
            </a:xfrm>
            <a:custGeom>
              <a:avLst/>
              <a:gdLst/>
              <a:ahLst/>
              <a:cxnLst/>
              <a:rect l="l" t="t" r="r" b="b"/>
              <a:pathLst>
                <a:path w="4915" h="4179" extrusionOk="0">
                  <a:moveTo>
                    <a:pt x="1040" y="1"/>
                  </a:moveTo>
                  <a:cubicBezTo>
                    <a:pt x="441" y="1"/>
                    <a:pt x="0" y="473"/>
                    <a:pt x="0" y="1072"/>
                  </a:cubicBezTo>
                  <a:lnTo>
                    <a:pt x="0" y="1797"/>
                  </a:lnTo>
                  <a:cubicBezTo>
                    <a:pt x="0" y="2364"/>
                    <a:pt x="473" y="2805"/>
                    <a:pt x="1040" y="2805"/>
                  </a:cubicBezTo>
                  <a:lnTo>
                    <a:pt x="2300" y="2805"/>
                  </a:lnTo>
                  <a:lnTo>
                    <a:pt x="3592" y="4097"/>
                  </a:lnTo>
                  <a:cubicBezTo>
                    <a:pt x="3672" y="4156"/>
                    <a:pt x="3764" y="4178"/>
                    <a:pt x="3853" y="4178"/>
                  </a:cubicBezTo>
                  <a:cubicBezTo>
                    <a:pt x="3905" y="4178"/>
                    <a:pt x="3955" y="4171"/>
                    <a:pt x="4001" y="4160"/>
                  </a:cubicBezTo>
                  <a:cubicBezTo>
                    <a:pt x="4127" y="4097"/>
                    <a:pt x="4190" y="3939"/>
                    <a:pt x="4190" y="3844"/>
                  </a:cubicBezTo>
                  <a:lnTo>
                    <a:pt x="4190" y="2742"/>
                  </a:lnTo>
                  <a:cubicBezTo>
                    <a:pt x="4600" y="2584"/>
                    <a:pt x="4915" y="2206"/>
                    <a:pt x="4915" y="1734"/>
                  </a:cubicBezTo>
                  <a:lnTo>
                    <a:pt x="4915" y="1072"/>
                  </a:lnTo>
                  <a:cubicBezTo>
                    <a:pt x="4915" y="473"/>
                    <a:pt x="4411" y="1"/>
                    <a:pt x="387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8" name="Google Shape;6511;p72">
              <a:extLst>
                <a:ext uri="{FF2B5EF4-FFF2-40B4-BE49-F238E27FC236}">
                  <a16:creationId xmlns:a16="http://schemas.microsoft.com/office/drawing/2014/main" id="{676BD537-A72C-4BC2-C981-1007E47DB2DD}"/>
                </a:ext>
              </a:extLst>
            </p:cNvPr>
            <p:cNvSpPr/>
            <p:nvPr/>
          </p:nvSpPr>
          <p:spPr>
            <a:xfrm>
              <a:off x="580725" y="3721900"/>
              <a:ext cx="141800" cy="192025"/>
            </a:xfrm>
            <a:custGeom>
              <a:avLst/>
              <a:gdLst/>
              <a:ahLst/>
              <a:cxnLst/>
              <a:rect l="l" t="t" r="r" b="b"/>
              <a:pathLst>
                <a:path w="5672" h="7681" extrusionOk="0">
                  <a:moveTo>
                    <a:pt x="3340" y="4506"/>
                  </a:moveTo>
                  <a:lnTo>
                    <a:pt x="3718" y="5577"/>
                  </a:lnTo>
                  <a:lnTo>
                    <a:pt x="1229" y="5577"/>
                  </a:lnTo>
                  <a:lnTo>
                    <a:pt x="1450" y="4600"/>
                  </a:lnTo>
                  <a:lnTo>
                    <a:pt x="1450" y="4506"/>
                  </a:lnTo>
                  <a:close/>
                  <a:moveTo>
                    <a:pt x="1450" y="1"/>
                  </a:moveTo>
                  <a:cubicBezTo>
                    <a:pt x="1135" y="1"/>
                    <a:pt x="883" y="221"/>
                    <a:pt x="788" y="505"/>
                  </a:cubicBezTo>
                  <a:lnTo>
                    <a:pt x="95" y="3624"/>
                  </a:lnTo>
                  <a:cubicBezTo>
                    <a:pt x="1" y="4096"/>
                    <a:pt x="316" y="4506"/>
                    <a:pt x="757" y="4506"/>
                  </a:cubicBezTo>
                  <a:lnTo>
                    <a:pt x="95" y="7247"/>
                  </a:lnTo>
                  <a:cubicBezTo>
                    <a:pt x="32" y="7436"/>
                    <a:pt x="158" y="7593"/>
                    <a:pt x="316" y="7656"/>
                  </a:cubicBezTo>
                  <a:cubicBezTo>
                    <a:pt x="350" y="7668"/>
                    <a:pt x="383" y="7673"/>
                    <a:pt x="415" y="7673"/>
                  </a:cubicBezTo>
                  <a:cubicBezTo>
                    <a:pt x="559" y="7673"/>
                    <a:pt x="679" y="7565"/>
                    <a:pt x="757" y="7436"/>
                  </a:cubicBezTo>
                  <a:lnTo>
                    <a:pt x="1040" y="6301"/>
                  </a:lnTo>
                  <a:lnTo>
                    <a:pt x="3939" y="6301"/>
                  </a:lnTo>
                  <a:lnTo>
                    <a:pt x="4254" y="7152"/>
                  </a:lnTo>
                  <a:cubicBezTo>
                    <a:pt x="4358" y="7492"/>
                    <a:pt x="4637" y="7680"/>
                    <a:pt x="4908" y="7680"/>
                  </a:cubicBezTo>
                  <a:cubicBezTo>
                    <a:pt x="4964" y="7680"/>
                    <a:pt x="5019" y="7672"/>
                    <a:pt x="5073" y="7656"/>
                  </a:cubicBezTo>
                  <a:cubicBezTo>
                    <a:pt x="5451" y="7593"/>
                    <a:pt x="5672" y="7184"/>
                    <a:pt x="5609" y="6837"/>
                  </a:cubicBezTo>
                  <a:lnTo>
                    <a:pt x="4569" y="3687"/>
                  </a:lnTo>
                  <a:cubicBezTo>
                    <a:pt x="4506" y="3372"/>
                    <a:pt x="4222" y="3183"/>
                    <a:pt x="3907" y="3183"/>
                  </a:cubicBezTo>
                  <a:lnTo>
                    <a:pt x="3183" y="3183"/>
                  </a:lnTo>
                  <a:cubicBezTo>
                    <a:pt x="2994" y="3183"/>
                    <a:pt x="2836" y="3025"/>
                    <a:pt x="2836" y="2836"/>
                  </a:cubicBezTo>
                  <a:cubicBezTo>
                    <a:pt x="2836" y="2615"/>
                    <a:pt x="2994" y="2458"/>
                    <a:pt x="3183" y="2458"/>
                  </a:cubicBezTo>
                  <a:lnTo>
                    <a:pt x="4222" y="2458"/>
                  </a:lnTo>
                  <a:cubicBezTo>
                    <a:pt x="4600" y="2458"/>
                    <a:pt x="4915" y="2143"/>
                    <a:pt x="4915" y="1765"/>
                  </a:cubicBezTo>
                  <a:cubicBezTo>
                    <a:pt x="4915" y="1355"/>
                    <a:pt x="4600" y="1040"/>
                    <a:pt x="4222" y="1040"/>
                  </a:cubicBezTo>
                  <a:lnTo>
                    <a:pt x="2332" y="1040"/>
                  </a:lnTo>
                  <a:lnTo>
                    <a:pt x="2080" y="379"/>
                  </a:lnTo>
                  <a:cubicBezTo>
                    <a:pt x="1985" y="158"/>
                    <a:pt x="1733" y="1"/>
                    <a:pt x="145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9" name="Google Shape;6512;p72">
              <a:extLst>
                <a:ext uri="{FF2B5EF4-FFF2-40B4-BE49-F238E27FC236}">
                  <a16:creationId xmlns:a16="http://schemas.microsoft.com/office/drawing/2014/main" id="{28A470B8-D089-4B5E-898B-FC418DDB6B28}"/>
                </a:ext>
              </a:extLst>
            </p:cNvPr>
            <p:cNvSpPr/>
            <p:nvPr/>
          </p:nvSpPr>
          <p:spPr>
            <a:xfrm>
              <a:off x="800475" y="3662050"/>
              <a:ext cx="51225" cy="51200"/>
            </a:xfrm>
            <a:custGeom>
              <a:avLst/>
              <a:gdLst/>
              <a:ahLst/>
              <a:cxnLst/>
              <a:rect l="l" t="t" r="r" b="b"/>
              <a:pathLst>
                <a:path w="2049" h="2048" extrusionOk="0">
                  <a:moveTo>
                    <a:pt x="1009" y="0"/>
                  </a:moveTo>
                  <a:cubicBezTo>
                    <a:pt x="442" y="0"/>
                    <a:pt x="1" y="473"/>
                    <a:pt x="1" y="1040"/>
                  </a:cubicBezTo>
                  <a:cubicBezTo>
                    <a:pt x="1" y="1607"/>
                    <a:pt x="442" y="2048"/>
                    <a:pt x="1009" y="2048"/>
                  </a:cubicBezTo>
                  <a:cubicBezTo>
                    <a:pt x="1576" y="2048"/>
                    <a:pt x="2048" y="1607"/>
                    <a:pt x="2048" y="1040"/>
                  </a:cubicBezTo>
                  <a:cubicBezTo>
                    <a:pt x="2048" y="473"/>
                    <a:pt x="1576" y="0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0" name="Google Shape;6513;p72">
              <a:extLst>
                <a:ext uri="{FF2B5EF4-FFF2-40B4-BE49-F238E27FC236}">
                  <a16:creationId xmlns:a16="http://schemas.microsoft.com/office/drawing/2014/main" id="{0FAC9F66-8D06-948A-0A34-B49E7DFCCF24}"/>
                </a:ext>
              </a:extLst>
            </p:cNvPr>
            <p:cNvSpPr/>
            <p:nvPr/>
          </p:nvSpPr>
          <p:spPr>
            <a:xfrm>
              <a:off x="738250" y="3722700"/>
              <a:ext cx="141800" cy="192600"/>
            </a:xfrm>
            <a:custGeom>
              <a:avLst/>
              <a:gdLst/>
              <a:ahLst/>
              <a:cxnLst/>
              <a:rect l="l" t="t" r="r" b="b"/>
              <a:pathLst>
                <a:path w="5672" h="7704" extrusionOk="0">
                  <a:moveTo>
                    <a:pt x="4222" y="4474"/>
                  </a:moveTo>
                  <a:lnTo>
                    <a:pt x="4222" y="4568"/>
                  </a:lnTo>
                  <a:lnTo>
                    <a:pt x="4443" y="5545"/>
                  </a:lnTo>
                  <a:lnTo>
                    <a:pt x="1985" y="5545"/>
                  </a:lnTo>
                  <a:lnTo>
                    <a:pt x="2332" y="4474"/>
                  </a:lnTo>
                  <a:close/>
                  <a:moveTo>
                    <a:pt x="4222" y="0"/>
                  </a:moveTo>
                  <a:cubicBezTo>
                    <a:pt x="3939" y="0"/>
                    <a:pt x="3718" y="158"/>
                    <a:pt x="3592" y="378"/>
                  </a:cubicBezTo>
                  <a:lnTo>
                    <a:pt x="3340" y="1071"/>
                  </a:lnTo>
                  <a:lnTo>
                    <a:pt x="1450" y="1071"/>
                  </a:lnTo>
                  <a:cubicBezTo>
                    <a:pt x="1072" y="1071"/>
                    <a:pt x="757" y="1386"/>
                    <a:pt x="757" y="1764"/>
                  </a:cubicBezTo>
                  <a:cubicBezTo>
                    <a:pt x="757" y="2174"/>
                    <a:pt x="1072" y="2489"/>
                    <a:pt x="1450" y="2489"/>
                  </a:cubicBezTo>
                  <a:lnTo>
                    <a:pt x="2490" y="2489"/>
                  </a:lnTo>
                  <a:cubicBezTo>
                    <a:pt x="2679" y="2489"/>
                    <a:pt x="2836" y="2646"/>
                    <a:pt x="2836" y="2835"/>
                  </a:cubicBezTo>
                  <a:cubicBezTo>
                    <a:pt x="2836" y="3024"/>
                    <a:pt x="2679" y="3182"/>
                    <a:pt x="2490" y="3182"/>
                  </a:cubicBezTo>
                  <a:lnTo>
                    <a:pt x="1765" y="3182"/>
                  </a:lnTo>
                  <a:cubicBezTo>
                    <a:pt x="1450" y="3182"/>
                    <a:pt x="1198" y="3371"/>
                    <a:pt x="1103" y="3686"/>
                  </a:cubicBezTo>
                  <a:lnTo>
                    <a:pt x="95" y="6837"/>
                  </a:lnTo>
                  <a:cubicBezTo>
                    <a:pt x="1" y="7215"/>
                    <a:pt x="190" y="7593"/>
                    <a:pt x="599" y="7687"/>
                  </a:cubicBezTo>
                  <a:cubicBezTo>
                    <a:pt x="643" y="7696"/>
                    <a:pt x="690" y="7701"/>
                    <a:pt x="738" y="7701"/>
                  </a:cubicBezTo>
                  <a:cubicBezTo>
                    <a:pt x="1030" y="7701"/>
                    <a:pt x="1364" y="7531"/>
                    <a:pt x="1418" y="7152"/>
                  </a:cubicBezTo>
                  <a:lnTo>
                    <a:pt x="1733" y="6301"/>
                  </a:lnTo>
                  <a:lnTo>
                    <a:pt x="4632" y="6301"/>
                  </a:lnTo>
                  <a:lnTo>
                    <a:pt x="4915" y="7435"/>
                  </a:lnTo>
                  <a:cubicBezTo>
                    <a:pt x="4967" y="7591"/>
                    <a:pt x="5104" y="7704"/>
                    <a:pt x="5257" y="7704"/>
                  </a:cubicBezTo>
                  <a:cubicBezTo>
                    <a:pt x="5290" y="7704"/>
                    <a:pt x="5323" y="7698"/>
                    <a:pt x="5356" y="7687"/>
                  </a:cubicBezTo>
                  <a:cubicBezTo>
                    <a:pt x="5546" y="7624"/>
                    <a:pt x="5672" y="7435"/>
                    <a:pt x="5577" y="7246"/>
                  </a:cubicBezTo>
                  <a:lnTo>
                    <a:pt x="4915" y="4537"/>
                  </a:lnTo>
                  <a:cubicBezTo>
                    <a:pt x="5356" y="4474"/>
                    <a:pt x="5672" y="4064"/>
                    <a:pt x="5609" y="3623"/>
                  </a:cubicBezTo>
                  <a:lnTo>
                    <a:pt x="4884" y="504"/>
                  </a:lnTo>
                  <a:cubicBezTo>
                    <a:pt x="4821" y="189"/>
                    <a:pt x="4537" y="0"/>
                    <a:pt x="42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91" name="Google Shape;6514;p72">
            <a:extLst>
              <a:ext uri="{FF2B5EF4-FFF2-40B4-BE49-F238E27FC236}">
                <a16:creationId xmlns:a16="http://schemas.microsoft.com/office/drawing/2014/main" id="{43FDED75-63F0-4F22-B2E8-D5729D55D352}"/>
              </a:ext>
            </a:extLst>
          </p:cNvPr>
          <p:cNvGrpSpPr/>
          <p:nvPr/>
        </p:nvGrpSpPr>
        <p:grpSpPr>
          <a:xfrm>
            <a:off x="6498430" y="3197431"/>
            <a:ext cx="466772" cy="466772"/>
            <a:chOff x="583100" y="3982600"/>
            <a:chExt cx="296175" cy="296175"/>
          </a:xfrm>
          <a:solidFill>
            <a:schemeClr val="tx1"/>
          </a:solidFill>
        </p:grpSpPr>
        <p:sp>
          <p:nvSpPr>
            <p:cNvPr id="692" name="Google Shape;6515;p72">
              <a:extLst>
                <a:ext uri="{FF2B5EF4-FFF2-40B4-BE49-F238E27FC236}">
                  <a16:creationId xmlns:a16="http://schemas.microsoft.com/office/drawing/2014/main" id="{FFEBA195-E9DC-1F50-1423-0624C7ABF61D}"/>
                </a:ext>
              </a:extLst>
            </p:cNvPr>
            <p:cNvSpPr/>
            <p:nvPr/>
          </p:nvSpPr>
          <p:spPr>
            <a:xfrm>
              <a:off x="694925" y="3982600"/>
              <a:ext cx="70925" cy="68550"/>
            </a:xfrm>
            <a:custGeom>
              <a:avLst/>
              <a:gdLst/>
              <a:ahLst/>
              <a:cxnLst/>
              <a:rect l="l" t="t" r="r" b="b"/>
              <a:pathLst>
                <a:path w="2837" h="2742" extrusionOk="0">
                  <a:moveTo>
                    <a:pt x="1419" y="1"/>
                  </a:moveTo>
                  <a:cubicBezTo>
                    <a:pt x="631" y="1"/>
                    <a:pt x="1" y="599"/>
                    <a:pt x="1" y="1355"/>
                  </a:cubicBezTo>
                  <a:cubicBezTo>
                    <a:pt x="1" y="2143"/>
                    <a:pt x="631" y="2742"/>
                    <a:pt x="1419" y="2742"/>
                  </a:cubicBezTo>
                  <a:cubicBezTo>
                    <a:pt x="2206" y="2742"/>
                    <a:pt x="2836" y="2143"/>
                    <a:pt x="2836" y="1355"/>
                  </a:cubicBezTo>
                  <a:cubicBezTo>
                    <a:pt x="2836" y="599"/>
                    <a:pt x="2206" y="1"/>
                    <a:pt x="14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3" name="Google Shape;6516;p72">
              <a:extLst>
                <a:ext uri="{FF2B5EF4-FFF2-40B4-BE49-F238E27FC236}">
                  <a16:creationId xmlns:a16="http://schemas.microsoft.com/office/drawing/2014/main" id="{4D5E0B48-9679-2CCF-8CA2-39466D4457E1}"/>
                </a:ext>
              </a:extLst>
            </p:cNvPr>
            <p:cNvSpPr/>
            <p:nvPr/>
          </p:nvSpPr>
          <p:spPr>
            <a:xfrm>
              <a:off x="609075" y="4139350"/>
              <a:ext cx="69350" cy="68525"/>
            </a:xfrm>
            <a:custGeom>
              <a:avLst/>
              <a:gdLst/>
              <a:ahLst/>
              <a:cxnLst/>
              <a:rect l="l" t="t" r="r" b="b"/>
              <a:pathLst>
                <a:path w="2774" h="2741" extrusionOk="0">
                  <a:moveTo>
                    <a:pt x="1387" y="0"/>
                  </a:moveTo>
                  <a:cubicBezTo>
                    <a:pt x="631" y="0"/>
                    <a:pt x="1" y="630"/>
                    <a:pt x="1" y="1355"/>
                  </a:cubicBezTo>
                  <a:cubicBezTo>
                    <a:pt x="1" y="2111"/>
                    <a:pt x="631" y="2741"/>
                    <a:pt x="1387" y="2741"/>
                  </a:cubicBezTo>
                  <a:cubicBezTo>
                    <a:pt x="2143" y="2741"/>
                    <a:pt x="2773" y="2111"/>
                    <a:pt x="2773" y="1355"/>
                  </a:cubicBezTo>
                  <a:cubicBezTo>
                    <a:pt x="2773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4" name="Google Shape;6517;p72">
              <a:extLst>
                <a:ext uri="{FF2B5EF4-FFF2-40B4-BE49-F238E27FC236}">
                  <a16:creationId xmlns:a16="http://schemas.microsoft.com/office/drawing/2014/main" id="{1E0480F4-DB5E-1B08-AC10-CB58B1FD909E}"/>
                </a:ext>
              </a:extLst>
            </p:cNvPr>
            <p:cNvSpPr/>
            <p:nvPr/>
          </p:nvSpPr>
          <p:spPr>
            <a:xfrm>
              <a:off x="783925" y="4140125"/>
              <a:ext cx="68550" cy="68550"/>
            </a:xfrm>
            <a:custGeom>
              <a:avLst/>
              <a:gdLst/>
              <a:ahLst/>
              <a:cxnLst/>
              <a:rect l="l" t="t" r="r" b="b"/>
              <a:pathLst>
                <a:path w="2742" h="2742" extrusionOk="0">
                  <a:moveTo>
                    <a:pt x="1356" y="1"/>
                  </a:moveTo>
                  <a:cubicBezTo>
                    <a:pt x="631" y="1"/>
                    <a:pt x="1" y="631"/>
                    <a:pt x="1" y="1387"/>
                  </a:cubicBezTo>
                  <a:cubicBezTo>
                    <a:pt x="1" y="2111"/>
                    <a:pt x="631" y="2741"/>
                    <a:pt x="1356" y="2741"/>
                  </a:cubicBezTo>
                  <a:cubicBezTo>
                    <a:pt x="2112" y="2741"/>
                    <a:pt x="2742" y="2111"/>
                    <a:pt x="2742" y="1387"/>
                  </a:cubicBezTo>
                  <a:cubicBezTo>
                    <a:pt x="2742" y="631"/>
                    <a:pt x="2112" y="1"/>
                    <a:pt x="13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5" name="Google Shape;6518;p72">
              <a:extLst>
                <a:ext uri="{FF2B5EF4-FFF2-40B4-BE49-F238E27FC236}">
                  <a16:creationId xmlns:a16="http://schemas.microsoft.com/office/drawing/2014/main" id="{B3F6B21F-639C-5E0E-8BA0-D8849BE4BC64}"/>
                </a:ext>
              </a:extLst>
            </p:cNvPr>
            <p:cNvSpPr/>
            <p:nvPr/>
          </p:nvSpPr>
          <p:spPr>
            <a:xfrm>
              <a:off x="583100" y="4207075"/>
              <a:ext cx="122100" cy="71700"/>
            </a:xfrm>
            <a:custGeom>
              <a:avLst/>
              <a:gdLst/>
              <a:ahLst/>
              <a:cxnLst/>
              <a:rect l="l" t="t" r="r" b="b"/>
              <a:pathLst>
                <a:path w="4884" h="2868" extrusionOk="0">
                  <a:moveTo>
                    <a:pt x="819" y="0"/>
                  </a:moveTo>
                  <a:cubicBezTo>
                    <a:pt x="347" y="442"/>
                    <a:pt x="0" y="1072"/>
                    <a:pt x="0" y="1796"/>
                  </a:cubicBezTo>
                  <a:lnTo>
                    <a:pt x="0" y="2521"/>
                  </a:lnTo>
                  <a:cubicBezTo>
                    <a:pt x="0" y="2710"/>
                    <a:pt x="158" y="2867"/>
                    <a:pt x="347" y="2867"/>
                  </a:cubicBezTo>
                  <a:lnTo>
                    <a:pt x="4505" y="2867"/>
                  </a:lnTo>
                  <a:cubicBezTo>
                    <a:pt x="4726" y="2867"/>
                    <a:pt x="4883" y="2710"/>
                    <a:pt x="4883" y="2521"/>
                  </a:cubicBezTo>
                  <a:lnTo>
                    <a:pt x="4883" y="1796"/>
                  </a:lnTo>
                  <a:cubicBezTo>
                    <a:pt x="4883" y="1103"/>
                    <a:pt x="4568" y="442"/>
                    <a:pt x="4033" y="0"/>
                  </a:cubicBezTo>
                  <a:cubicBezTo>
                    <a:pt x="3655" y="473"/>
                    <a:pt x="3088" y="788"/>
                    <a:pt x="2426" y="788"/>
                  </a:cubicBezTo>
                  <a:cubicBezTo>
                    <a:pt x="1796" y="788"/>
                    <a:pt x="1197" y="473"/>
                    <a:pt x="8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6" name="Google Shape;6519;p72">
              <a:extLst>
                <a:ext uri="{FF2B5EF4-FFF2-40B4-BE49-F238E27FC236}">
                  <a16:creationId xmlns:a16="http://schemas.microsoft.com/office/drawing/2014/main" id="{0E9E4FD4-6AAB-C4B7-E95D-B823E87A7EFA}"/>
                </a:ext>
              </a:extLst>
            </p:cNvPr>
            <p:cNvSpPr/>
            <p:nvPr/>
          </p:nvSpPr>
          <p:spPr>
            <a:xfrm>
              <a:off x="669725" y="4049550"/>
              <a:ext cx="122900" cy="72475"/>
            </a:xfrm>
            <a:custGeom>
              <a:avLst/>
              <a:gdLst/>
              <a:ahLst/>
              <a:cxnLst/>
              <a:rect l="l" t="t" r="r" b="b"/>
              <a:pathLst>
                <a:path w="4916" h="2899" extrusionOk="0">
                  <a:moveTo>
                    <a:pt x="851" y="1"/>
                  </a:moveTo>
                  <a:cubicBezTo>
                    <a:pt x="347" y="442"/>
                    <a:pt x="1" y="1103"/>
                    <a:pt x="1" y="1796"/>
                  </a:cubicBezTo>
                  <a:lnTo>
                    <a:pt x="1" y="2552"/>
                  </a:lnTo>
                  <a:cubicBezTo>
                    <a:pt x="1" y="2741"/>
                    <a:pt x="158" y="2899"/>
                    <a:pt x="347" y="2899"/>
                  </a:cubicBezTo>
                  <a:lnTo>
                    <a:pt x="4537" y="2899"/>
                  </a:lnTo>
                  <a:cubicBezTo>
                    <a:pt x="4758" y="2899"/>
                    <a:pt x="4915" y="2741"/>
                    <a:pt x="4915" y="2552"/>
                  </a:cubicBezTo>
                  <a:lnTo>
                    <a:pt x="4915" y="1796"/>
                  </a:lnTo>
                  <a:cubicBezTo>
                    <a:pt x="4915" y="1103"/>
                    <a:pt x="4600" y="442"/>
                    <a:pt x="4065" y="1"/>
                  </a:cubicBezTo>
                  <a:cubicBezTo>
                    <a:pt x="3687" y="473"/>
                    <a:pt x="3088" y="788"/>
                    <a:pt x="2458" y="788"/>
                  </a:cubicBezTo>
                  <a:cubicBezTo>
                    <a:pt x="1828" y="788"/>
                    <a:pt x="1198" y="473"/>
                    <a:pt x="8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7" name="Google Shape;6520;p72">
              <a:extLst>
                <a:ext uri="{FF2B5EF4-FFF2-40B4-BE49-F238E27FC236}">
                  <a16:creationId xmlns:a16="http://schemas.microsoft.com/office/drawing/2014/main" id="{C52A2103-0067-D2C7-320F-28174C5C7D1C}"/>
                </a:ext>
              </a:extLst>
            </p:cNvPr>
            <p:cNvSpPr/>
            <p:nvPr/>
          </p:nvSpPr>
          <p:spPr>
            <a:xfrm>
              <a:off x="757150" y="4207075"/>
              <a:ext cx="122125" cy="71700"/>
            </a:xfrm>
            <a:custGeom>
              <a:avLst/>
              <a:gdLst/>
              <a:ahLst/>
              <a:cxnLst/>
              <a:rect l="l" t="t" r="r" b="b"/>
              <a:pathLst>
                <a:path w="4885" h="2868" extrusionOk="0">
                  <a:moveTo>
                    <a:pt x="820" y="0"/>
                  </a:moveTo>
                  <a:cubicBezTo>
                    <a:pt x="316" y="442"/>
                    <a:pt x="1" y="1103"/>
                    <a:pt x="1" y="1796"/>
                  </a:cubicBezTo>
                  <a:lnTo>
                    <a:pt x="1" y="2521"/>
                  </a:lnTo>
                  <a:cubicBezTo>
                    <a:pt x="1" y="2710"/>
                    <a:pt x="158" y="2867"/>
                    <a:pt x="347" y="2867"/>
                  </a:cubicBezTo>
                  <a:lnTo>
                    <a:pt x="4506" y="2867"/>
                  </a:lnTo>
                  <a:cubicBezTo>
                    <a:pt x="4727" y="2867"/>
                    <a:pt x="4884" y="2710"/>
                    <a:pt x="4884" y="2521"/>
                  </a:cubicBezTo>
                  <a:lnTo>
                    <a:pt x="4884" y="1796"/>
                  </a:lnTo>
                  <a:cubicBezTo>
                    <a:pt x="4884" y="1103"/>
                    <a:pt x="4569" y="442"/>
                    <a:pt x="4033" y="0"/>
                  </a:cubicBezTo>
                  <a:cubicBezTo>
                    <a:pt x="3655" y="473"/>
                    <a:pt x="3088" y="788"/>
                    <a:pt x="2427" y="788"/>
                  </a:cubicBezTo>
                  <a:cubicBezTo>
                    <a:pt x="1797" y="788"/>
                    <a:pt x="1198" y="473"/>
                    <a:pt x="8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8" name="Google Shape;6521;p72">
              <a:extLst>
                <a:ext uri="{FF2B5EF4-FFF2-40B4-BE49-F238E27FC236}">
                  <a16:creationId xmlns:a16="http://schemas.microsoft.com/office/drawing/2014/main" id="{16D719E6-511E-B138-4DE8-DC0DB47B86DA}"/>
                </a:ext>
              </a:extLst>
            </p:cNvPr>
            <p:cNvSpPr/>
            <p:nvPr/>
          </p:nvSpPr>
          <p:spPr>
            <a:xfrm>
              <a:off x="691775" y="4139350"/>
              <a:ext cx="77225" cy="64600"/>
            </a:xfrm>
            <a:custGeom>
              <a:avLst/>
              <a:gdLst/>
              <a:ahLst/>
              <a:cxnLst/>
              <a:rect l="l" t="t" r="r" b="b"/>
              <a:pathLst>
                <a:path w="3089" h="2584" extrusionOk="0">
                  <a:moveTo>
                    <a:pt x="1198" y="0"/>
                  </a:moveTo>
                  <a:lnTo>
                    <a:pt x="1198" y="882"/>
                  </a:lnTo>
                  <a:lnTo>
                    <a:pt x="1" y="2079"/>
                  </a:lnTo>
                  <a:cubicBezTo>
                    <a:pt x="221" y="2237"/>
                    <a:pt x="284" y="2300"/>
                    <a:pt x="473" y="2583"/>
                  </a:cubicBezTo>
                  <a:lnTo>
                    <a:pt x="1545" y="1575"/>
                  </a:lnTo>
                  <a:lnTo>
                    <a:pt x="2616" y="2583"/>
                  </a:lnTo>
                  <a:cubicBezTo>
                    <a:pt x="2773" y="2394"/>
                    <a:pt x="2931" y="2237"/>
                    <a:pt x="3088" y="2111"/>
                  </a:cubicBezTo>
                  <a:lnTo>
                    <a:pt x="1891" y="882"/>
                  </a:lnTo>
                  <a:lnTo>
                    <a:pt x="18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99" name="Google Shape;6522;p72">
            <a:extLst>
              <a:ext uri="{FF2B5EF4-FFF2-40B4-BE49-F238E27FC236}">
                <a16:creationId xmlns:a16="http://schemas.microsoft.com/office/drawing/2014/main" id="{25E1A0AB-121B-1E8F-5530-8562756C0DD2}"/>
              </a:ext>
            </a:extLst>
          </p:cNvPr>
          <p:cNvGrpSpPr/>
          <p:nvPr/>
        </p:nvGrpSpPr>
        <p:grpSpPr>
          <a:xfrm>
            <a:off x="9475249" y="2015596"/>
            <a:ext cx="409641" cy="464920"/>
            <a:chOff x="2423775" y="3226875"/>
            <a:chExt cx="259925" cy="295000"/>
          </a:xfrm>
          <a:solidFill>
            <a:schemeClr val="tx1"/>
          </a:solidFill>
        </p:grpSpPr>
        <p:sp>
          <p:nvSpPr>
            <p:cNvPr id="700" name="Google Shape;6523;p72">
              <a:extLst>
                <a:ext uri="{FF2B5EF4-FFF2-40B4-BE49-F238E27FC236}">
                  <a16:creationId xmlns:a16="http://schemas.microsoft.com/office/drawing/2014/main" id="{CFFD8882-16C3-C2F0-8CDA-1A7FC6755D68}"/>
                </a:ext>
              </a:extLst>
            </p:cNvPr>
            <p:cNvSpPr/>
            <p:nvPr/>
          </p:nvSpPr>
          <p:spPr>
            <a:xfrm>
              <a:off x="2509625" y="3365900"/>
              <a:ext cx="86650" cy="52000"/>
            </a:xfrm>
            <a:custGeom>
              <a:avLst/>
              <a:gdLst/>
              <a:ahLst/>
              <a:cxnLst/>
              <a:rect l="l" t="t" r="r" b="b"/>
              <a:pathLst>
                <a:path w="3466" h="2080" extrusionOk="0">
                  <a:moveTo>
                    <a:pt x="1733" y="0"/>
                  </a:moveTo>
                  <a:cubicBezTo>
                    <a:pt x="788" y="0"/>
                    <a:pt x="0" y="788"/>
                    <a:pt x="0" y="1733"/>
                  </a:cubicBezTo>
                  <a:lnTo>
                    <a:pt x="0" y="2080"/>
                  </a:lnTo>
                  <a:lnTo>
                    <a:pt x="3466" y="2080"/>
                  </a:lnTo>
                  <a:lnTo>
                    <a:pt x="3466" y="1733"/>
                  </a:lnTo>
                  <a:cubicBezTo>
                    <a:pt x="3466" y="788"/>
                    <a:pt x="2678" y="0"/>
                    <a:pt x="17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1" name="Google Shape;6524;p72">
              <a:extLst>
                <a:ext uri="{FF2B5EF4-FFF2-40B4-BE49-F238E27FC236}">
                  <a16:creationId xmlns:a16="http://schemas.microsoft.com/office/drawing/2014/main" id="{425C2F8F-5660-8528-EF68-B0AEEA06DFC5}"/>
                </a:ext>
              </a:extLst>
            </p:cNvPr>
            <p:cNvSpPr/>
            <p:nvPr/>
          </p:nvSpPr>
          <p:spPr>
            <a:xfrm>
              <a:off x="2534825" y="3313925"/>
              <a:ext cx="35475" cy="35450"/>
            </a:xfrm>
            <a:custGeom>
              <a:avLst/>
              <a:gdLst/>
              <a:ahLst/>
              <a:cxnLst/>
              <a:rect l="l" t="t" r="r" b="b"/>
              <a:pathLst>
                <a:path w="1419" h="1418" extrusionOk="0">
                  <a:moveTo>
                    <a:pt x="725" y="0"/>
                  </a:moveTo>
                  <a:cubicBezTo>
                    <a:pt x="316" y="0"/>
                    <a:pt x="0" y="315"/>
                    <a:pt x="0" y="725"/>
                  </a:cubicBezTo>
                  <a:cubicBezTo>
                    <a:pt x="0" y="1103"/>
                    <a:pt x="316" y="1418"/>
                    <a:pt x="725" y="1418"/>
                  </a:cubicBezTo>
                  <a:cubicBezTo>
                    <a:pt x="1103" y="1418"/>
                    <a:pt x="1418" y="1103"/>
                    <a:pt x="1418" y="725"/>
                  </a:cubicBezTo>
                  <a:cubicBezTo>
                    <a:pt x="1418" y="315"/>
                    <a:pt x="1103" y="0"/>
                    <a:pt x="7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2" name="Google Shape;6525;p72">
              <a:extLst>
                <a:ext uri="{FF2B5EF4-FFF2-40B4-BE49-F238E27FC236}">
                  <a16:creationId xmlns:a16="http://schemas.microsoft.com/office/drawing/2014/main" id="{F6AED85D-C856-3EBC-3CB2-7668532D0CCD}"/>
                </a:ext>
              </a:extLst>
            </p:cNvPr>
            <p:cNvSpPr/>
            <p:nvPr/>
          </p:nvSpPr>
          <p:spPr>
            <a:xfrm>
              <a:off x="2423775" y="3226875"/>
              <a:ext cx="259925" cy="295000"/>
            </a:xfrm>
            <a:custGeom>
              <a:avLst/>
              <a:gdLst/>
              <a:ahLst/>
              <a:cxnLst/>
              <a:rect l="l" t="t" r="r" b="b"/>
              <a:pathLst>
                <a:path w="10397" h="11800" extrusionOk="0">
                  <a:moveTo>
                    <a:pt x="5167" y="2757"/>
                  </a:moveTo>
                  <a:cubicBezTo>
                    <a:pt x="5923" y="2757"/>
                    <a:pt x="6553" y="3388"/>
                    <a:pt x="6553" y="4144"/>
                  </a:cubicBezTo>
                  <a:cubicBezTo>
                    <a:pt x="6553" y="4490"/>
                    <a:pt x="6396" y="4805"/>
                    <a:pt x="6175" y="5089"/>
                  </a:cubicBezTo>
                  <a:cubicBezTo>
                    <a:pt x="7026" y="5498"/>
                    <a:pt x="7593" y="6317"/>
                    <a:pt x="7593" y="7294"/>
                  </a:cubicBezTo>
                  <a:lnTo>
                    <a:pt x="7593" y="8019"/>
                  </a:lnTo>
                  <a:cubicBezTo>
                    <a:pt x="7593" y="8208"/>
                    <a:pt x="7435" y="8365"/>
                    <a:pt x="7246" y="8365"/>
                  </a:cubicBezTo>
                  <a:lnTo>
                    <a:pt x="3088" y="8365"/>
                  </a:lnTo>
                  <a:cubicBezTo>
                    <a:pt x="2867" y="8365"/>
                    <a:pt x="2710" y="8208"/>
                    <a:pt x="2710" y="8019"/>
                  </a:cubicBezTo>
                  <a:lnTo>
                    <a:pt x="2710" y="7294"/>
                  </a:lnTo>
                  <a:cubicBezTo>
                    <a:pt x="2710" y="6317"/>
                    <a:pt x="3308" y="5498"/>
                    <a:pt x="4127" y="5089"/>
                  </a:cubicBezTo>
                  <a:cubicBezTo>
                    <a:pt x="3907" y="4868"/>
                    <a:pt x="3781" y="4553"/>
                    <a:pt x="3781" y="4144"/>
                  </a:cubicBezTo>
                  <a:cubicBezTo>
                    <a:pt x="3781" y="3388"/>
                    <a:pt x="4411" y="2757"/>
                    <a:pt x="5167" y="2757"/>
                  </a:cubicBezTo>
                  <a:close/>
                  <a:moveTo>
                    <a:pt x="5183" y="1"/>
                  </a:moveTo>
                  <a:cubicBezTo>
                    <a:pt x="5128" y="1"/>
                    <a:pt x="5073" y="17"/>
                    <a:pt x="5010" y="48"/>
                  </a:cubicBezTo>
                  <a:cubicBezTo>
                    <a:pt x="3964" y="646"/>
                    <a:pt x="2946" y="940"/>
                    <a:pt x="1919" y="940"/>
                  </a:cubicBezTo>
                  <a:cubicBezTo>
                    <a:pt x="1430" y="940"/>
                    <a:pt x="939" y="873"/>
                    <a:pt x="441" y="741"/>
                  </a:cubicBezTo>
                  <a:cubicBezTo>
                    <a:pt x="402" y="722"/>
                    <a:pt x="363" y="714"/>
                    <a:pt x="326" y="714"/>
                  </a:cubicBezTo>
                  <a:cubicBezTo>
                    <a:pt x="243" y="714"/>
                    <a:pt x="170" y="751"/>
                    <a:pt x="126" y="773"/>
                  </a:cubicBezTo>
                  <a:cubicBezTo>
                    <a:pt x="32" y="836"/>
                    <a:pt x="0" y="930"/>
                    <a:pt x="0" y="1056"/>
                  </a:cubicBezTo>
                  <a:lnTo>
                    <a:pt x="0" y="5026"/>
                  </a:lnTo>
                  <a:cubicBezTo>
                    <a:pt x="0" y="8145"/>
                    <a:pt x="2080" y="10949"/>
                    <a:pt x="5104" y="11799"/>
                  </a:cubicBezTo>
                  <a:lnTo>
                    <a:pt x="5262" y="11799"/>
                  </a:lnTo>
                  <a:cubicBezTo>
                    <a:pt x="8255" y="10917"/>
                    <a:pt x="10397" y="8145"/>
                    <a:pt x="10397" y="5026"/>
                  </a:cubicBezTo>
                  <a:lnTo>
                    <a:pt x="10397" y="1056"/>
                  </a:lnTo>
                  <a:cubicBezTo>
                    <a:pt x="10397" y="930"/>
                    <a:pt x="10365" y="836"/>
                    <a:pt x="10271" y="773"/>
                  </a:cubicBezTo>
                  <a:cubicBezTo>
                    <a:pt x="10162" y="751"/>
                    <a:pt x="10084" y="714"/>
                    <a:pt x="10014" y="714"/>
                  </a:cubicBezTo>
                  <a:cubicBezTo>
                    <a:pt x="9983" y="714"/>
                    <a:pt x="9954" y="722"/>
                    <a:pt x="9924" y="741"/>
                  </a:cubicBezTo>
                  <a:cubicBezTo>
                    <a:pt x="9414" y="877"/>
                    <a:pt x="8910" y="946"/>
                    <a:pt x="8409" y="946"/>
                  </a:cubicBezTo>
                  <a:cubicBezTo>
                    <a:pt x="7395" y="946"/>
                    <a:pt x="6389" y="660"/>
                    <a:pt x="5356" y="48"/>
                  </a:cubicBezTo>
                  <a:cubicBezTo>
                    <a:pt x="5293" y="17"/>
                    <a:pt x="5238" y="1"/>
                    <a:pt x="518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03" name="Google Shape;6526;p72">
            <a:extLst>
              <a:ext uri="{FF2B5EF4-FFF2-40B4-BE49-F238E27FC236}">
                <a16:creationId xmlns:a16="http://schemas.microsoft.com/office/drawing/2014/main" id="{64FC2697-6BF5-CCBC-496A-BBC2A3D9AD47}"/>
              </a:ext>
            </a:extLst>
          </p:cNvPr>
          <p:cNvGrpSpPr/>
          <p:nvPr/>
        </p:nvGrpSpPr>
        <p:grpSpPr>
          <a:xfrm>
            <a:off x="9444832" y="2603977"/>
            <a:ext cx="470476" cy="463068"/>
            <a:chOff x="2404875" y="3592725"/>
            <a:chExt cx="298525" cy="293825"/>
          </a:xfrm>
          <a:solidFill>
            <a:schemeClr val="tx1"/>
          </a:solidFill>
        </p:grpSpPr>
        <p:sp>
          <p:nvSpPr>
            <p:cNvPr id="704" name="Google Shape;6527;p72">
              <a:extLst>
                <a:ext uri="{FF2B5EF4-FFF2-40B4-BE49-F238E27FC236}">
                  <a16:creationId xmlns:a16="http://schemas.microsoft.com/office/drawing/2014/main" id="{E5FF17AE-C5F9-0E64-8B6C-CD7E87062D69}"/>
                </a:ext>
              </a:extLst>
            </p:cNvPr>
            <p:cNvSpPr/>
            <p:nvPr/>
          </p:nvSpPr>
          <p:spPr>
            <a:xfrm>
              <a:off x="2404875" y="3747900"/>
              <a:ext cx="52775" cy="138650"/>
            </a:xfrm>
            <a:custGeom>
              <a:avLst/>
              <a:gdLst/>
              <a:ahLst/>
              <a:cxnLst/>
              <a:rect l="l" t="t" r="r" b="b"/>
              <a:pathLst>
                <a:path w="2111" h="5546" extrusionOk="0">
                  <a:moveTo>
                    <a:pt x="378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5198"/>
                  </a:lnTo>
                  <a:cubicBezTo>
                    <a:pt x="0" y="5419"/>
                    <a:pt x="158" y="5545"/>
                    <a:pt x="378" y="5545"/>
                  </a:cubicBezTo>
                  <a:lnTo>
                    <a:pt x="1071" y="5545"/>
                  </a:lnTo>
                  <a:cubicBezTo>
                    <a:pt x="1670" y="5545"/>
                    <a:pt x="2111" y="5072"/>
                    <a:pt x="2111" y="4537"/>
                  </a:cubicBezTo>
                  <a:lnTo>
                    <a:pt x="2111" y="1040"/>
                  </a:lnTo>
                  <a:cubicBezTo>
                    <a:pt x="2111" y="441"/>
                    <a:pt x="1638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5" name="Google Shape;6528;p72">
              <a:extLst>
                <a:ext uri="{FF2B5EF4-FFF2-40B4-BE49-F238E27FC236}">
                  <a16:creationId xmlns:a16="http://schemas.microsoft.com/office/drawing/2014/main" id="{ECC2C201-DAE6-E416-7EE7-7120B3580CF6}"/>
                </a:ext>
              </a:extLst>
            </p:cNvPr>
            <p:cNvSpPr/>
            <p:nvPr/>
          </p:nvSpPr>
          <p:spPr>
            <a:xfrm>
              <a:off x="2458425" y="3592725"/>
              <a:ext cx="190625" cy="160700"/>
            </a:xfrm>
            <a:custGeom>
              <a:avLst/>
              <a:gdLst/>
              <a:ahLst/>
              <a:cxnLst/>
              <a:rect l="l" t="t" r="r" b="b"/>
              <a:pathLst>
                <a:path w="7625" h="6428" extrusionOk="0">
                  <a:moveTo>
                    <a:pt x="3781" y="631"/>
                  </a:moveTo>
                  <a:cubicBezTo>
                    <a:pt x="3970" y="631"/>
                    <a:pt x="4128" y="788"/>
                    <a:pt x="4128" y="977"/>
                  </a:cubicBezTo>
                  <a:lnTo>
                    <a:pt x="4128" y="1418"/>
                  </a:lnTo>
                  <a:cubicBezTo>
                    <a:pt x="4380" y="1481"/>
                    <a:pt x="4569" y="1639"/>
                    <a:pt x="4758" y="1860"/>
                  </a:cubicBezTo>
                  <a:cubicBezTo>
                    <a:pt x="4884" y="2017"/>
                    <a:pt x="4884" y="2206"/>
                    <a:pt x="4726" y="2332"/>
                  </a:cubicBezTo>
                  <a:cubicBezTo>
                    <a:pt x="4657" y="2373"/>
                    <a:pt x="4583" y="2397"/>
                    <a:pt x="4510" y="2397"/>
                  </a:cubicBezTo>
                  <a:cubicBezTo>
                    <a:pt x="4416" y="2397"/>
                    <a:pt x="4325" y="2358"/>
                    <a:pt x="4254" y="2269"/>
                  </a:cubicBezTo>
                  <a:cubicBezTo>
                    <a:pt x="4114" y="2106"/>
                    <a:pt x="3957" y="2012"/>
                    <a:pt x="3821" y="2012"/>
                  </a:cubicBezTo>
                  <a:cubicBezTo>
                    <a:pt x="3773" y="2012"/>
                    <a:pt x="3728" y="2024"/>
                    <a:pt x="3687" y="2049"/>
                  </a:cubicBezTo>
                  <a:cubicBezTo>
                    <a:pt x="3592" y="2080"/>
                    <a:pt x="3466" y="2238"/>
                    <a:pt x="3466" y="2364"/>
                  </a:cubicBezTo>
                  <a:cubicBezTo>
                    <a:pt x="3466" y="2553"/>
                    <a:pt x="3624" y="2710"/>
                    <a:pt x="3813" y="2710"/>
                  </a:cubicBezTo>
                  <a:cubicBezTo>
                    <a:pt x="4411" y="2710"/>
                    <a:pt x="4852" y="3183"/>
                    <a:pt x="4852" y="3750"/>
                  </a:cubicBezTo>
                  <a:cubicBezTo>
                    <a:pt x="4852" y="4159"/>
                    <a:pt x="4600" y="4537"/>
                    <a:pt x="4222" y="4663"/>
                  </a:cubicBezTo>
                  <a:lnTo>
                    <a:pt x="4159" y="4663"/>
                  </a:lnTo>
                  <a:lnTo>
                    <a:pt x="4159" y="5073"/>
                  </a:lnTo>
                  <a:cubicBezTo>
                    <a:pt x="4159" y="5262"/>
                    <a:pt x="4002" y="5420"/>
                    <a:pt x="3813" y="5420"/>
                  </a:cubicBezTo>
                  <a:cubicBezTo>
                    <a:pt x="3624" y="5420"/>
                    <a:pt x="3466" y="5262"/>
                    <a:pt x="3466" y="5073"/>
                  </a:cubicBezTo>
                  <a:lnTo>
                    <a:pt x="3466" y="4663"/>
                  </a:lnTo>
                  <a:cubicBezTo>
                    <a:pt x="3277" y="4600"/>
                    <a:pt x="3119" y="4537"/>
                    <a:pt x="2962" y="4348"/>
                  </a:cubicBezTo>
                  <a:cubicBezTo>
                    <a:pt x="2836" y="4254"/>
                    <a:pt x="2804" y="4002"/>
                    <a:pt x="2962" y="3876"/>
                  </a:cubicBezTo>
                  <a:cubicBezTo>
                    <a:pt x="3013" y="3825"/>
                    <a:pt x="3108" y="3793"/>
                    <a:pt x="3206" y="3793"/>
                  </a:cubicBezTo>
                  <a:cubicBezTo>
                    <a:pt x="3290" y="3793"/>
                    <a:pt x="3376" y="3817"/>
                    <a:pt x="3435" y="3876"/>
                  </a:cubicBezTo>
                  <a:cubicBezTo>
                    <a:pt x="3549" y="3990"/>
                    <a:pt x="3679" y="4071"/>
                    <a:pt x="3803" y="4071"/>
                  </a:cubicBezTo>
                  <a:cubicBezTo>
                    <a:pt x="3850" y="4071"/>
                    <a:pt x="3895" y="4059"/>
                    <a:pt x="3939" y="4033"/>
                  </a:cubicBezTo>
                  <a:cubicBezTo>
                    <a:pt x="4065" y="4002"/>
                    <a:pt x="4128" y="3844"/>
                    <a:pt x="4128" y="3718"/>
                  </a:cubicBezTo>
                  <a:cubicBezTo>
                    <a:pt x="4128" y="3529"/>
                    <a:pt x="3970" y="3372"/>
                    <a:pt x="3781" y="3372"/>
                  </a:cubicBezTo>
                  <a:cubicBezTo>
                    <a:pt x="3182" y="3372"/>
                    <a:pt x="2741" y="2899"/>
                    <a:pt x="2741" y="2364"/>
                  </a:cubicBezTo>
                  <a:cubicBezTo>
                    <a:pt x="2741" y="1954"/>
                    <a:pt x="3025" y="1576"/>
                    <a:pt x="3435" y="1418"/>
                  </a:cubicBezTo>
                  <a:lnTo>
                    <a:pt x="3435" y="977"/>
                  </a:lnTo>
                  <a:cubicBezTo>
                    <a:pt x="3435" y="788"/>
                    <a:pt x="3592" y="631"/>
                    <a:pt x="3781" y="631"/>
                  </a:cubicBezTo>
                  <a:close/>
                  <a:moveTo>
                    <a:pt x="3813" y="1"/>
                  </a:moveTo>
                  <a:cubicBezTo>
                    <a:pt x="1733" y="1"/>
                    <a:pt x="0" y="1734"/>
                    <a:pt x="0" y="3813"/>
                  </a:cubicBezTo>
                  <a:cubicBezTo>
                    <a:pt x="0" y="4537"/>
                    <a:pt x="190" y="5231"/>
                    <a:pt x="536" y="5829"/>
                  </a:cubicBezTo>
                  <a:cubicBezTo>
                    <a:pt x="1009" y="5546"/>
                    <a:pt x="1544" y="5420"/>
                    <a:pt x="2080" y="5420"/>
                  </a:cubicBezTo>
                  <a:cubicBezTo>
                    <a:pt x="2146" y="5414"/>
                    <a:pt x="2213" y="5411"/>
                    <a:pt x="2279" y="5411"/>
                  </a:cubicBezTo>
                  <a:cubicBezTo>
                    <a:pt x="2936" y="5411"/>
                    <a:pt x="3587" y="5692"/>
                    <a:pt x="4159" y="6207"/>
                  </a:cubicBezTo>
                  <a:lnTo>
                    <a:pt x="5892" y="6207"/>
                  </a:lnTo>
                  <a:cubicBezTo>
                    <a:pt x="6144" y="6207"/>
                    <a:pt x="6364" y="6302"/>
                    <a:pt x="6585" y="6428"/>
                  </a:cubicBezTo>
                  <a:cubicBezTo>
                    <a:pt x="7215" y="5735"/>
                    <a:pt x="7625" y="4789"/>
                    <a:pt x="7625" y="3813"/>
                  </a:cubicBezTo>
                  <a:cubicBezTo>
                    <a:pt x="7625" y="1734"/>
                    <a:pt x="5892" y="1"/>
                    <a:pt x="381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6" name="Google Shape;6529;p72">
              <a:extLst>
                <a:ext uri="{FF2B5EF4-FFF2-40B4-BE49-F238E27FC236}">
                  <a16:creationId xmlns:a16="http://schemas.microsoft.com/office/drawing/2014/main" id="{5065392E-5D5B-F3E6-EF85-11FF529FB279}"/>
                </a:ext>
              </a:extLst>
            </p:cNvPr>
            <p:cNvSpPr/>
            <p:nvPr/>
          </p:nvSpPr>
          <p:spPr>
            <a:xfrm>
              <a:off x="2474975" y="3742775"/>
              <a:ext cx="228425" cy="125650"/>
            </a:xfrm>
            <a:custGeom>
              <a:avLst/>
              <a:gdLst/>
              <a:ahLst/>
              <a:cxnLst/>
              <a:rect l="l" t="t" r="r" b="b"/>
              <a:pathLst>
                <a:path w="9137" h="5026" extrusionOk="0">
                  <a:moveTo>
                    <a:pt x="1422" y="0"/>
                  </a:moveTo>
                  <a:cubicBezTo>
                    <a:pt x="918" y="0"/>
                    <a:pt x="416" y="160"/>
                    <a:pt x="0" y="457"/>
                  </a:cubicBezTo>
                  <a:lnTo>
                    <a:pt x="0" y="5025"/>
                  </a:lnTo>
                  <a:lnTo>
                    <a:pt x="5230" y="5025"/>
                  </a:lnTo>
                  <a:cubicBezTo>
                    <a:pt x="5923" y="5025"/>
                    <a:pt x="6490" y="4679"/>
                    <a:pt x="6900" y="4143"/>
                  </a:cubicBezTo>
                  <a:lnTo>
                    <a:pt x="8916" y="1245"/>
                  </a:lnTo>
                  <a:cubicBezTo>
                    <a:pt x="9137" y="930"/>
                    <a:pt x="9074" y="489"/>
                    <a:pt x="8727" y="268"/>
                  </a:cubicBezTo>
                  <a:cubicBezTo>
                    <a:pt x="8633" y="221"/>
                    <a:pt x="8517" y="196"/>
                    <a:pt x="8398" y="196"/>
                  </a:cubicBezTo>
                  <a:cubicBezTo>
                    <a:pt x="8196" y="196"/>
                    <a:pt x="7983" y="268"/>
                    <a:pt x="7845" y="426"/>
                  </a:cubicBezTo>
                  <a:lnTo>
                    <a:pt x="5955" y="2726"/>
                  </a:lnTo>
                  <a:cubicBezTo>
                    <a:pt x="5829" y="2883"/>
                    <a:pt x="5545" y="2978"/>
                    <a:pt x="5419" y="2978"/>
                  </a:cubicBezTo>
                  <a:lnTo>
                    <a:pt x="3119" y="2978"/>
                  </a:lnTo>
                  <a:cubicBezTo>
                    <a:pt x="2899" y="2978"/>
                    <a:pt x="2741" y="2820"/>
                    <a:pt x="2741" y="2631"/>
                  </a:cubicBezTo>
                  <a:cubicBezTo>
                    <a:pt x="2741" y="2411"/>
                    <a:pt x="2899" y="2253"/>
                    <a:pt x="3119" y="2253"/>
                  </a:cubicBezTo>
                  <a:lnTo>
                    <a:pt x="5198" y="2253"/>
                  </a:lnTo>
                  <a:cubicBezTo>
                    <a:pt x="5576" y="2253"/>
                    <a:pt x="5923" y="1938"/>
                    <a:pt x="5923" y="1560"/>
                  </a:cubicBezTo>
                  <a:cubicBezTo>
                    <a:pt x="5923" y="1150"/>
                    <a:pt x="5576" y="835"/>
                    <a:pt x="5198" y="835"/>
                  </a:cubicBezTo>
                  <a:lnTo>
                    <a:pt x="3340" y="835"/>
                  </a:lnTo>
                  <a:cubicBezTo>
                    <a:pt x="3182" y="835"/>
                    <a:pt x="3088" y="741"/>
                    <a:pt x="2962" y="615"/>
                  </a:cubicBezTo>
                  <a:cubicBezTo>
                    <a:pt x="2773" y="426"/>
                    <a:pt x="2520" y="300"/>
                    <a:pt x="2300" y="174"/>
                  </a:cubicBezTo>
                  <a:cubicBezTo>
                    <a:pt x="2019" y="56"/>
                    <a:pt x="1720" y="0"/>
                    <a:pt x="14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07" name="Google Shape;6530;p72">
            <a:extLst>
              <a:ext uri="{FF2B5EF4-FFF2-40B4-BE49-F238E27FC236}">
                <a16:creationId xmlns:a16="http://schemas.microsoft.com/office/drawing/2014/main" id="{81BE263B-4F32-B77D-506B-5547492B992C}"/>
              </a:ext>
            </a:extLst>
          </p:cNvPr>
          <p:cNvGrpSpPr/>
          <p:nvPr/>
        </p:nvGrpSpPr>
        <p:grpSpPr>
          <a:xfrm>
            <a:off x="9446073" y="3198063"/>
            <a:ext cx="467993" cy="465511"/>
            <a:chOff x="2404875" y="3955825"/>
            <a:chExt cx="296950" cy="295375"/>
          </a:xfrm>
          <a:solidFill>
            <a:schemeClr val="tx1"/>
          </a:solidFill>
        </p:grpSpPr>
        <p:sp>
          <p:nvSpPr>
            <p:cNvPr id="708" name="Google Shape;6531;p72">
              <a:extLst>
                <a:ext uri="{FF2B5EF4-FFF2-40B4-BE49-F238E27FC236}">
                  <a16:creationId xmlns:a16="http://schemas.microsoft.com/office/drawing/2014/main" id="{9ED53C4E-E0BA-D263-E999-9B764A3A91E9}"/>
                </a:ext>
              </a:extLst>
            </p:cNvPr>
            <p:cNvSpPr/>
            <p:nvPr/>
          </p:nvSpPr>
          <p:spPr>
            <a:xfrm>
              <a:off x="2404875" y="3955825"/>
              <a:ext cx="219775" cy="224500"/>
            </a:xfrm>
            <a:custGeom>
              <a:avLst/>
              <a:gdLst/>
              <a:ahLst/>
              <a:cxnLst/>
              <a:rect l="l" t="t" r="r" b="b"/>
              <a:pathLst>
                <a:path w="8791" h="8980" extrusionOk="0">
                  <a:moveTo>
                    <a:pt x="4537" y="0"/>
                  </a:moveTo>
                  <a:cubicBezTo>
                    <a:pt x="2048" y="0"/>
                    <a:pt x="0" y="2017"/>
                    <a:pt x="0" y="4506"/>
                  </a:cubicBezTo>
                  <a:cubicBezTo>
                    <a:pt x="0" y="6963"/>
                    <a:pt x="2048" y="8979"/>
                    <a:pt x="4537" y="8979"/>
                  </a:cubicBezTo>
                  <a:cubicBezTo>
                    <a:pt x="6459" y="8979"/>
                    <a:pt x="8160" y="7719"/>
                    <a:pt x="8790" y="5986"/>
                  </a:cubicBezTo>
                  <a:cubicBezTo>
                    <a:pt x="8633" y="5860"/>
                    <a:pt x="8443" y="5640"/>
                    <a:pt x="8286" y="5514"/>
                  </a:cubicBezTo>
                  <a:lnTo>
                    <a:pt x="7498" y="5514"/>
                  </a:lnTo>
                  <a:cubicBezTo>
                    <a:pt x="7057" y="6742"/>
                    <a:pt x="5923" y="7593"/>
                    <a:pt x="4568" y="7593"/>
                  </a:cubicBezTo>
                  <a:cubicBezTo>
                    <a:pt x="2836" y="7593"/>
                    <a:pt x="1481" y="6175"/>
                    <a:pt x="1481" y="4506"/>
                  </a:cubicBezTo>
                  <a:cubicBezTo>
                    <a:pt x="1481" y="2804"/>
                    <a:pt x="2867" y="1387"/>
                    <a:pt x="4568" y="1387"/>
                  </a:cubicBezTo>
                  <a:cubicBezTo>
                    <a:pt x="5923" y="1387"/>
                    <a:pt x="7057" y="2237"/>
                    <a:pt x="7498" y="3466"/>
                  </a:cubicBezTo>
                  <a:lnTo>
                    <a:pt x="8286" y="3466"/>
                  </a:lnTo>
                  <a:cubicBezTo>
                    <a:pt x="8443" y="3308"/>
                    <a:pt x="8633" y="3088"/>
                    <a:pt x="8790" y="2993"/>
                  </a:cubicBezTo>
                  <a:cubicBezTo>
                    <a:pt x="8160" y="1261"/>
                    <a:pt x="6522" y="0"/>
                    <a:pt x="45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9" name="Google Shape;6532;p72">
              <a:extLst>
                <a:ext uri="{FF2B5EF4-FFF2-40B4-BE49-F238E27FC236}">
                  <a16:creationId xmlns:a16="http://schemas.microsoft.com/office/drawing/2014/main" id="{8D6CD192-84B8-6AF7-1571-81A272776DF1}"/>
                </a:ext>
              </a:extLst>
            </p:cNvPr>
            <p:cNvSpPr/>
            <p:nvPr/>
          </p:nvSpPr>
          <p:spPr>
            <a:xfrm>
              <a:off x="2510400" y="4024075"/>
              <a:ext cx="191425" cy="87575"/>
            </a:xfrm>
            <a:custGeom>
              <a:avLst/>
              <a:gdLst/>
              <a:ahLst/>
              <a:cxnLst/>
              <a:rect l="l" t="t" r="r" b="b"/>
              <a:pathLst>
                <a:path w="7657" h="3503" extrusionOk="0">
                  <a:moveTo>
                    <a:pt x="7260" y="0"/>
                  </a:moveTo>
                  <a:cubicBezTo>
                    <a:pt x="7232" y="0"/>
                    <a:pt x="7206" y="4"/>
                    <a:pt x="7184" y="11"/>
                  </a:cubicBezTo>
                  <a:lnTo>
                    <a:pt x="5073" y="736"/>
                  </a:lnTo>
                  <a:cubicBezTo>
                    <a:pt x="5042" y="736"/>
                    <a:pt x="5010" y="767"/>
                    <a:pt x="4947" y="799"/>
                  </a:cubicBezTo>
                  <a:lnTo>
                    <a:pt x="4380" y="1398"/>
                  </a:lnTo>
                  <a:lnTo>
                    <a:pt x="347" y="1398"/>
                  </a:lnTo>
                  <a:cubicBezTo>
                    <a:pt x="158" y="1398"/>
                    <a:pt x="1" y="1555"/>
                    <a:pt x="1" y="1744"/>
                  </a:cubicBezTo>
                  <a:cubicBezTo>
                    <a:pt x="1" y="1965"/>
                    <a:pt x="158" y="2122"/>
                    <a:pt x="347" y="2122"/>
                  </a:cubicBezTo>
                  <a:lnTo>
                    <a:pt x="4380" y="2122"/>
                  </a:lnTo>
                  <a:lnTo>
                    <a:pt x="4947" y="2689"/>
                  </a:lnTo>
                  <a:cubicBezTo>
                    <a:pt x="5010" y="2752"/>
                    <a:pt x="5042" y="2784"/>
                    <a:pt x="5073" y="2784"/>
                  </a:cubicBezTo>
                  <a:lnTo>
                    <a:pt x="7184" y="3477"/>
                  </a:lnTo>
                  <a:cubicBezTo>
                    <a:pt x="7210" y="3494"/>
                    <a:pt x="7242" y="3502"/>
                    <a:pt x="7275" y="3502"/>
                  </a:cubicBezTo>
                  <a:cubicBezTo>
                    <a:pt x="7362" y="3502"/>
                    <a:pt x="7462" y="3451"/>
                    <a:pt x="7531" y="3382"/>
                  </a:cubicBezTo>
                  <a:cubicBezTo>
                    <a:pt x="7594" y="3256"/>
                    <a:pt x="7657" y="3099"/>
                    <a:pt x="7562" y="2973"/>
                  </a:cubicBezTo>
                  <a:lnTo>
                    <a:pt x="6932" y="1744"/>
                  </a:lnTo>
                  <a:lnTo>
                    <a:pt x="7562" y="547"/>
                  </a:lnTo>
                  <a:cubicBezTo>
                    <a:pt x="7657" y="389"/>
                    <a:pt x="7594" y="232"/>
                    <a:pt x="7531" y="137"/>
                  </a:cubicBezTo>
                  <a:cubicBezTo>
                    <a:pt x="7458" y="41"/>
                    <a:pt x="7349" y="0"/>
                    <a:pt x="72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0" name="Google Shape;6533;p72">
              <a:extLst>
                <a:ext uri="{FF2B5EF4-FFF2-40B4-BE49-F238E27FC236}">
                  <a16:creationId xmlns:a16="http://schemas.microsoft.com/office/drawing/2014/main" id="{051394BD-2EFF-DCD1-F956-A49F857955DD}"/>
                </a:ext>
              </a:extLst>
            </p:cNvPr>
            <p:cNvSpPr/>
            <p:nvPr/>
          </p:nvSpPr>
          <p:spPr>
            <a:xfrm>
              <a:off x="2424550" y="4188175"/>
              <a:ext cx="189050" cy="63025"/>
            </a:xfrm>
            <a:custGeom>
              <a:avLst/>
              <a:gdLst/>
              <a:ahLst/>
              <a:cxnLst/>
              <a:rect l="l" t="t" r="r" b="b"/>
              <a:pathLst>
                <a:path w="7562" h="2521" extrusionOk="0">
                  <a:moveTo>
                    <a:pt x="1828" y="0"/>
                  </a:moveTo>
                  <a:lnTo>
                    <a:pt x="1482" y="1135"/>
                  </a:lnTo>
                  <a:lnTo>
                    <a:pt x="1040" y="1135"/>
                  </a:lnTo>
                  <a:cubicBezTo>
                    <a:pt x="442" y="1135"/>
                    <a:pt x="1" y="1607"/>
                    <a:pt x="1" y="2174"/>
                  </a:cubicBezTo>
                  <a:cubicBezTo>
                    <a:pt x="1" y="2363"/>
                    <a:pt x="158" y="2521"/>
                    <a:pt x="379" y="2521"/>
                  </a:cubicBezTo>
                  <a:lnTo>
                    <a:pt x="7310" y="2521"/>
                  </a:lnTo>
                  <a:cubicBezTo>
                    <a:pt x="7404" y="2489"/>
                    <a:pt x="7562" y="2363"/>
                    <a:pt x="7562" y="2174"/>
                  </a:cubicBezTo>
                  <a:cubicBezTo>
                    <a:pt x="7562" y="1576"/>
                    <a:pt x="7089" y="1135"/>
                    <a:pt x="6554" y="1135"/>
                  </a:cubicBezTo>
                  <a:lnTo>
                    <a:pt x="6113" y="1135"/>
                  </a:lnTo>
                  <a:lnTo>
                    <a:pt x="5766" y="0"/>
                  </a:lnTo>
                  <a:cubicBezTo>
                    <a:pt x="5168" y="252"/>
                    <a:pt x="4506" y="410"/>
                    <a:pt x="3781" y="410"/>
                  </a:cubicBezTo>
                  <a:cubicBezTo>
                    <a:pt x="3088" y="410"/>
                    <a:pt x="2427" y="252"/>
                    <a:pt x="18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1" name="Google Shape;6534;p72">
              <a:extLst>
                <a:ext uri="{FF2B5EF4-FFF2-40B4-BE49-F238E27FC236}">
                  <a16:creationId xmlns:a16="http://schemas.microsoft.com/office/drawing/2014/main" id="{F3A5DD94-B237-73A0-40D0-571DBAC10F09}"/>
                </a:ext>
              </a:extLst>
            </p:cNvPr>
            <p:cNvSpPr/>
            <p:nvPr/>
          </p:nvSpPr>
          <p:spPr>
            <a:xfrm>
              <a:off x="2457625" y="4007025"/>
              <a:ext cx="115025" cy="122100"/>
            </a:xfrm>
            <a:custGeom>
              <a:avLst/>
              <a:gdLst/>
              <a:ahLst/>
              <a:cxnLst/>
              <a:rect l="l" t="t" r="r" b="b"/>
              <a:pathLst>
                <a:path w="4601" h="4884" extrusionOk="0">
                  <a:moveTo>
                    <a:pt x="2427" y="0"/>
                  </a:moveTo>
                  <a:cubicBezTo>
                    <a:pt x="1104" y="0"/>
                    <a:pt x="1" y="1103"/>
                    <a:pt x="1" y="2458"/>
                  </a:cubicBezTo>
                  <a:cubicBezTo>
                    <a:pt x="1" y="3781"/>
                    <a:pt x="1104" y="4884"/>
                    <a:pt x="2427" y="4884"/>
                  </a:cubicBezTo>
                  <a:cubicBezTo>
                    <a:pt x="3404" y="4884"/>
                    <a:pt x="4254" y="4348"/>
                    <a:pt x="4601" y="3497"/>
                  </a:cubicBezTo>
                  <a:lnTo>
                    <a:pt x="2427" y="3497"/>
                  </a:lnTo>
                  <a:cubicBezTo>
                    <a:pt x="1828" y="3497"/>
                    <a:pt x="1419" y="3025"/>
                    <a:pt x="1419" y="2489"/>
                  </a:cubicBezTo>
                  <a:cubicBezTo>
                    <a:pt x="1356" y="1859"/>
                    <a:pt x="1828" y="1386"/>
                    <a:pt x="2427" y="1386"/>
                  </a:cubicBezTo>
                  <a:lnTo>
                    <a:pt x="4601" y="1386"/>
                  </a:lnTo>
                  <a:cubicBezTo>
                    <a:pt x="4191" y="567"/>
                    <a:pt x="3372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12" name="Google Shape;6535;p72">
            <a:extLst>
              <a:ext uri="{FF2B5EF4-FFF2-40B4-BE49-F238E27FC236}">
                <a16:creationId xmlns:a16="http://schemas.microsoft.com/office/drawing/2014/main" id="{54735803-4DE2-1208-727F-48FAD13F2A98}"/>
              </a:ext>
            </a:extLst>
          </p:cNvPr>
          <p:cNvGrpSpPr/>
          <p:nvPr/>
        </p:nvGrpSpPr>
        <p:grpSpPr>
          <a:xfrm>
            <a:off x="7704713" y="3816989"/>
            <a:ext cx="465551" cy="466772"/>
            <a:chOff x="4263650" y="3235150"/>
            <a:chExt cx="295400" cy="296175"/>
          </a:xfrm>
          <a:solidFill>
            <a:schemeClr val="tx1"/>
          </a:solidFill>
        </p:grpSpPr>
        <p:sp>
          <p:nvSpPr>
            <p:cNvPr id="713" name="Google Shape;6536;p72">
              <a:extLst>
                <a:ext uri="{FF2B5EF4-FFF2-40B4-BE49-F238E27FC236}">
                  <a16:creationId xmlns:a16="http://schemas.microsoft.com/office/drawing/2014/main" id="{C4175CBA-06CA-DDC6-09D8-AFAECDF455BC}"/>
                </a:ext>
              </a:extLst>
            </p:cNvPr>
            <p:cNvSpPr/>
            <p:nvPr/>
          </p:nvSpPr>
          <p:spPr>
            <a:xfrm>
              <a:off x="4393625" y="3391100"/>
              <a:ext cx="35450" cy="35475"/>
            </a:xfrm>
            <a:custGeom>
              <a:avLst/>
              <a:gdLst/>
              <a:ahLst/>
              <a:cxnLst/>
              <a:rect l="l" t="t" r="r" b="b"/>
              <a:pathLst>
                <a:path w="1418" h="1419" extrusionOk="0">
                  <a:moveTo>
                    <a:pt x="725" y="1"/>
                  </a:moveTo>
                  <a:cubicBezTo>
                    <a:pt x="315" y="1"/>
                    <a:pt x="0" y="316"/>
                    <a:pt x="0" y="694"/>
                  </a:cubicBezTo>
                  <a:cubicBezTo>
                    <a:pt x="63" y="1103"/>
                    <a:pt x="315" y="1418"/>
                    <a:pt x="725" y="1418"/>
                  </a:cubicBezTo>
                  <a:cubicBezTo>
                    <a:pt x="1103" y="1418"/>
                    <a:pt x="1418" y="1103"/>
                    <a:pt x="1418" y="694"/>
                  </a:cubicBezTo>
                  <a:cubicBezTo>
                    <a:pt x="1418" y="316"/>
                    <a:pt x="1103" y="1"/>
                    <a:pt x="7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4" name="Google Shape;6537;p72">
              <a:extLst>
                <a:ext uri="{FF2B5EF4-FFF2-40B4-BE49-F238E27FC236}">
                  <a16:creationId xmlns:a16="http://schemas.microsoft.com/office/drawing/2014/main" id="{0CD1B6B0-AC15-FC3F-CD04-801CF3962B70}"/>
                </a:ext>
              </a:extLst>
            </p:cNvPr>
            <p:cNvSpPr/>
            <p:nvPr/>
          </p:nvSpPr>
          <p:spPr>
            <a:xfrm>
              <a:off x="4377075" y="3443875"/>
              <a:ext cx="70125" cy="34675"/>
            </a:xfrm>
            <a:custGeom>
              <a:avLst/>
              <a:gdLst/>
              <a:ahLst/>
              <a:cxnLst/>
              <a:rect l="l" t="t" r="r" b="b"/>
              <a:pathLst>
                <a:path w="2805" h="1387" extrusionOk="0">
                  <a:moveTo>
                    <a:pt x="1387" y="0"/>
                  </a:moveTo>
                  <a:cubicBezTo>
                    <a:pt x="631" y="0"/>
                    <a:pt x="1" y="630"/>
                    <a:pt x="1" y="1387"/>
                  </a:cubicBezTo>
                  <a:lnTo>
                    <a:pt x="2805" y="1387"/>
                  </a:lnTo>
                  <a:cubicBezTo>
                    <a:pt x="2805" y="630"/>
                    <a:pt x="2174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5" name="Google Shape;6538;p72">
              <a:extLst>
                <a:ext uri="{FF2B5EF4-FFF2-40B4-BE49-F238E27FC236}">
                  <a16:creationId xmlns:a16="http://schemas.microsoft.com/office/drawing/2014/main" id="{D77DBA7A-03BC-01BA-50A3-85B3A599A735}"/>
                </a:ext>
              </a:extLst>
            </p:cNvPr>
            <p:cNvSpPr/>
            <p:nvPr/>
          </p:nvSpPr>
          <p:spPr>
            <a:xfrm>
              <a:off x="4333750" y="3357225"/>
              <a:ext cx="156775" cy="174100"/>
            </a:xfrm>
            <a:custGeom>
              <a:avLst/>
              <a:gdLst/>
              <a:ahLst/>
              <a:cxnLst/>
              <a:rect l="l" t="t" r="r" b="b"/>
              <a:pathLst>
                <a:path w="6271" h="6964" extrusionOk="0">
                  <a:moveTo>
                    <a:pt x="3088" y="725"/>
                  </a:moveTo>
                  <a:cubicBezTo>
                    <a:pt x="3813" y="725"/>
                    <a:pt x="4506" y="1356"/>
                    <a:pt x="4506" y="2080"/>
                  </a:cubicBezTo>
                  <a:cubicBezTo>
                    <a:pt x="4506" y="2458"/>
                    <a:pt x="4348" y="2805"/>
                    <a:pt x="4096" y="3025"/>
                  </a:cubicBezTo>
                  <a:cubicBezTo>
                    <a:pt x="4727" y="3372"/>
                    <a:pt x="5168" y="4065"/>
                    <a:pt x="5168" y="4853"/>
                  </a:cubicBezTo>
                  <a:lnTo>
                    <a:pt x="5168" y="5199"/>
                  </a:lnTo>
                  <a:cubicBezTo>
                    <a:pt x="5168" y="5388"/>
                    <a:pt x="5010" y="5546"/>
                    <a:pt x="4821" y="5546"/>
                  </a:cubicBezTo>
                  <a:lnTo>
                    <a:pt x="1293" y="5546"/>
                  </a:lnTo>
                  <a:cubicBezTo>
                    <a:pt x="1103" y="5546"/>
                    <a:pt x="946" y="5388"/>
                    <a:pt x="946" y="5199"/>
                  </a:cubicBezTo>
                  <a:lnTo>
                    <a:pt x="946" y="4853"/>
                  </a:lnTo>
                  <a:lnTo>
                    <a:pt x="1040" y="4853"/>
                  </a:lnTo>
                  <a:cubicBezTo>
                    <a:pt x="1040" y="4065"/>
                    <a:pt x="1450" y="3403"/>
                    <a:pt x="2080" y="3025"/>
                  </a:cubicBezTo>
                  <a:cubicBezTo>
                    <a:pt x="1860" y="2805"/>
                    <a:pt x="1702" y="2458"/>
                    <a:pt x="1702" y="2080"/>
                  </a:cubicBezTo>
                  <a:cubicBezTo>
                    <a:pt x="1702" y="1356"/>
                    <a:pt x="2332" y="725"/>
                    <a:pt x="3088" y="725"/>
                  </a:cubicBezTo>
                  <a:close/>
                  <a:moveTo>
                    <a:pt x="1" y="1"/>
                  </a:moveTo>
                  <a:lnTo>
                    <a:pt x="1" y="6617"/>
                  </a:lnTo>
                  <a:cubicBezTo>
                    <a:pt x="1" y="6806"/>
                    <a:pt x="158" y="6963"/>
                    <a:pt x="347" y="6963"/>
                  </a:cubicBezTo>
                  <a:lnTo>
                    <a:pt x="5924" y="6963"/>
                  </a:lnTo>
                  <a:cubicBezTo>
                    <a:pt x="6113" y="6963"/>
                    <a:pt x="6270" y="6806"/>
                    <a:pt x="6270" y="6617"/>
                  </a:cubicBezTo>
                  <a:lnTo>
                    <a:pt x="627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6" name="Google Shape;6539;p72">
              <a:extLst>
                <a:ext uri="{FF2B5EF4-FFF2-40B4-BE49-F238E27FC236}">
                  <a16:creationId xmlns:a16="http://schemas.microsoft.com/office/drawing/2014/main" id="{F12BB192-4565-EAFF-5834-4206B731A612}"/>
                </a:ext>
              </a:extLst>
            </p:cNvPr>
            <p:cNvSpPr/>
            <p:nvPr/>
          </p:nvSpPr>
          <p:spPr>
            <a:xfrm>
              <a:off x="4316425" y="3235150"/>
              <a:ext cx="191425" cy="35475"/>
            </a:xfrm>
            <a:custGeom>
              <a:avLst/>
              <a:gdLst/>
              <a:ahLst/>
              <a:cxnLst/>
              <a:rect l="l" t="t" r="r" b="b"/>
              <a:pathLst>
                <a:path w="7657" h="1419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1418"/>
                  </a:lnTo>
                  <a:lnTo>
                    <a:pt x="7625" y="1418"/>
                  </a:lnTo>
                  <a:lnTo>
                    <a:pt x="7625" y="347"/>
                  </a:lnTo>
                  <a:lnTo>
                    <a:pt x="7656" y="347"/>
                  </a:lnTo>
                  <a:cubicBezTo>
                    <a:pt x="7656" y="158"/>
                    <a:pt x="7499" y="1"/>
                    <a:pt x="73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7" name="Google Shape;6540;p72">
              <a:extLst>
                <a:ext uri="{FF2B5EF4-FFF2-40B4-BE49-F238E27FC236}">
                  <a16:creationId xmlns:a16="http://schemas.microsoft.com/office/drawing/2014/main" id="{2DD5B23A-4A03-1A07-5C6D-151C1A71654A}"/>
                </a:ext>
              </a:extLst>
            </p:cNvPr>
            <p:cNvSpPr/>
            <p:nvPr/>
          </p:nvSpPr>
          <p:spPr>
            <a:xfrm>
              <a:off x="4263650" y="3288700"/>
              <a:ext cx="295400" cy="137875"/>
            </a:xfrm>
            <a:custGeom>
              <a:avLst/>
              <a:gdLst/>
              <a:ahLst/>
              <a:cxnLst/>
              <a:rect l="l" t="t" r="r" b="b"/>
              <a:pathLst>
                <a:path w="11816" h="5515" extrusionOk="0">
                  <a:moveTo>
                    <a:pt x="10082" y="662"/>
                  </a:moveTo>
                  <a:cubicBezTo>
                    <a:pt x="10303" y="662"/>
                    <a:pt x="10461" y="820"/>
                    <a:pt x="10461" y="1009"/>
                  </a:cubicBezTo>
                  <a:cubicBezTo>
                    <a:pt x="10461" y="1198"/>
                    <a:pt x="10303" y="1356"/>
                    <a:pt x="10082" y="1356"/>
                  </a:cubicBezTo>
                  <a:cubicBezTo>
                    <a:pt x="9893" y="1356"/>
                    <a:pt x="9736" y="1198"/>
                    <a:pt x="9736" y="1009"/>
                  </a:cubicBezTo>
                  <a:cubicBezTo>
                    <a:pt x="9767" y="820"/>
                    <a:pt x="9893" y="662"/>
                    <a:pt x="10082" y="662"/>
                  </a:cubicBezTo>
                  <a:close/>
                  <a:moveTo>
                    <a:pt x="1041" y="1"/>
                  </a:moveTo>
                  <a:cubicBezTo>
                    <a:pt x="442" y="1"/>
                    <a:pt x="1" y="442"/>
                    <a:pt x="1" y="1009"/>
                  </a:cubicBezTo>
                  <a:lnTo>
                    <a:pt x="1" y="4475"/>
                  </a:lnTo>
                  <a:cubicBezTo>
                    <a:pt x="1" y="5073"/>
                    <a:pt x="473" y="5514"/>
                    <a:pt x="1041" y="5514"/>
                  </a:cubicBezTo>
                  <a:lnTo>
                    <a:pt x="2112" y="5514"/>
                  </a:lnTo>
                  <a:lnTo>
                    <a:pt x="2112" y="2395"/>
                  </a:lnTo>
                  <a:cubicBezTo>
                    <a:pt x="2112" y="2206"/>
                    <a:pt x="2269" y="2049"/>
                    <a:pt x="2458" y="2049"/>
                  </a:cubicBezTo>
                  <a:lnTo>
                    <a:pt x="9421" y="2049"/>
                  </a:lnTo>
                  <a:cubicBezTo>
                    <a:pt x="9610" y="2049"/>
                    <a:pt x="9767" y="2206"/>
                    <a:pt x="9767" y="2395"/>
                  </a:cubicBezTo>
                  <a:lnTo>
                    <a:pt x="9767" y="5514"/>
                  </a:lnTo>
                  <a:lnTo>
                    <a:pt x="10807" y="5514"/>
                  </a:lnTo>
                  <a:cubicBezTo>
                    <a:pt x="11406" y="5514"/>
                    <a:pt x="11815" y="5042"/>
                    <a:pt x="11815" y="4475"/>
                  </a:cubicBezTo>
                  <a:lnTo>
                    <a:pt x="11815" y="1009"/>
                  </a:lnTo>
                  <a:cubicBezTo>
                    <a:pt x="11815" y="410"/>
                    <a:pt x="11343" y="1"/>
                    <a:pt x="1080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18" name="Google Shape;6541;p72">
            <a:extLst>
              <a:ext uri="{FF2B5EF4-FFF2-40B4-BE49-F238E27FC236}">
                <a16:creationId xmlns:a16="http://schemas.microsoft.com/office/drawing/2014/main" id="{1F76022A-AF34-D33A-65CF-4BEFA22E2CF9}"/>
              </a:ext>
            </a:extLst>
          </p:cNvPr>
          <p:cNvGrpSpPr/>
          <p:nvPr/>
        </p:nvGrpSpPr>
        <p:grpSpPr>
          <a:xfrm>
            <a:off x="7701619" y="4429204"/>
            <a:ext cx="471736" cy="436985"/>
            <a:chOff x="4266025" y="3609275"/>
            <a:chExt cx="299325" cy="277275"/>
          </a:xfrm>
          <a:solidFill>
            <a:schemeClr val="tx1"/>
          </a:solidFill>
        </p:grpSpPr>
        <p:sp>
          <p:nvSpPr>
            <p:cNvPr id="719" name="Google Shape;6542;p72">
              <a:extLst>
                <a:ext uri="{FF2B5EF4-FFF2-40B4-BE49-F238E27FC236}">
                  <a16:creationId xmlns:a16="http://schemas.microsoft.com/office/drawing/2014/main" id="{0A94AC68-FD28-5F18-45A6-F73ADCEB402C}"/>
                </a:ext>
              </a:extLst>
            </p:cNvPr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0" name="Google Shape;6543;p72">
              <a:extLst>
                <a:ext uri="{FF2B5EF4-FFF2-40B4-BE49-F238E27FC236}">
                  <a16:creationId xmlns:a16="http://schemas.microsoft.com/office/drawing/2014/main" id="{0FC51486-8E6E-6DDE-2B38-0B7A771D56DF}"/>
                </a:ext>
              </a:extLst>
            </p:cNvPr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21" name="Google Shape;6544;p72">
            <a:extLst>
              <a:ext uri="{FF2B5EF4-FFF2-40B4-BE49-F238E27FC236}">
                <a16:creationId xmlns:a16="http://schemas.microsoft.com/office/drawing/2014/main" id="{26110DC7-27C8-A60A-6FAD-F0D630F29F15}"/>
              </a:ext>
            </a:extLst>
          </p:cNvPr>
          <p:cNvGrpSpPr/>
          <p:nvPr/>
        </p:nvGrpSpPr>
        <p:grpSpPr>
          <a:xfrm>
            <a:off x="7702230" y="5049719"/>
            <a:ext cx="470515" cy="465511"/>
            <a:chOff x="4263650" y="3963700"/>
            <a:chExt cx="298550" cy="295375"/>
          </a:xfrm>
          <a:solidFill>
            <a:schemeClr val="tx1"/>
          </a:solidFill>
        </p:grpSpPr>
        <p:sp>
          <p:nvSpPr>
            <p:cNvPr id="722" name="Google Shape;6545;p72">
              <a:extLst>
                <a:ext uri="{FF2B5EF4-FFF2-40B4-BE49-F238E27FC236}">
                  <a16:creationId xmlns:a16="http://schemas.microsoft.com/office/drawing/2014/main" id="{4058B463-0E80-8A01-78DC-7113FA8EE75D}"/>
                </a:ext>
              </a:extLst>
            </p:cNvPr>
            <p:cNvSpPr/>
            <p:nvPr/>
          </p:nvSpPr>
          <p:spPr>
            <a:xfrm>
              <a:off x="4384950" y="3963700"/>
              <a:ext cx="53575" cy="51225"/>
            </a:xfrm>
            <a:custGeom>
              <a:avLst/>
              <a:gdLst/>
              <a:ahLst/>
              <a:cxnLst/>
              <a:rect l="l" t="t" r="r" b="b"/>
              <a:pathLst>
                <a:path w="2143" h="2049" extrusionOk="0">
                  <a:moveTo>
                    <a:pt x="1072" y="1"/>
                  </a:moveTo>
                  <a:cubicBezTo>
                    <a:pt x="473" y="1"/>
                    <a:pt x="1" y="473"/>
                    <a:pt x="1" y="1040"/>
                  </a:cubicBezTo>
                  <a:cubicBezTo>
                    <a:pt x="1" y="1607"/>
                    <a:pt x="473" y="2048"/>
                    <a:pt x="1072" y="2048"/>
                  </a:cubicBezTo>
                  <a:cubicBezTo>
                    <a:pt x="1670" y="2048"/>
                    <a:pt x="2143" y="1576"/>
                    <a:pt x="2143" y="1040"/>
                  </a:cubicBezTo>
                  <a:cubicBezTo>
                    <a:pt x="2143" y="442"/>
                    <a:pt x="1670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3" name="Google Shape;6546;p72">
              <a:extLst>
                <a:ext uri="{FF2B5EF4-FFF2-40B4-BE49-F238E27FC236}">
                  <a16:creationId xmlns:a16="http://schemas.microsoft.com/office/drawing/2014/main" id="{2E028A86-9A96-A72A-4139-7BEE94C4A492}"/>
                </a:ext>
              </a:extLst>
            </p:cNvPr>
            <p:cNvSpPr/>
            <p:nvPr/>
          </p:nvSpPr>
          <p:spPr>
            <a:xfrm>
              <a:off x="43156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607" y="2048"/>
                    <a:pt x="2048" y="1576"/>
                    <a:pt x="2048" y="1040"/>
                  </a:cubicBezTo>
                  <a:cubicBezTo>
                    <a:pt x="2048" y="473"/>
                    <a:pt x="1607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4" name="Google Shape;6547;p72">
              <a:extLst>
                <a:ext uri="{FF2B5EF4-FFF2-40B4-BE49-F238E27FC236}">
                  <a16:creationId xmlns:a16="http://schemas.microsoft.com/office/drawing/2014/main" id="{DB9C47EF-F6D6-C2F3-C781-7CDE5DFDCC41}"/>
                </a:ext>
              </a:extLst>
            </p:cNvPr>
            <p:cNvSpPr/>
            <p:nvPr/>
          </p:nvSpPr>
          <p:spPr>
            <a:xfrm>
              <a:off x="44558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575" y="2048"/>
                    <a:pt x="2048" y="1576"/>
                    <a:pt x="2048" y="1040"/>
                  </a:cubicBezTo>
                  <a:cubicBezTo>
                    <a:pt x="2048" y="473"/>
                    <a:pt x="1575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5" name="Google Shape;6548;p72">
              <a:extLst>
                <a:ext uri="{FF2B5EF4-FFF2-40B4-BE49-F238E27FC236}">
                  <a16:creationId xmlns:a16="http://schemas.microsoft.com/office/drawing/2014/main" id="{F5EE89BA-FFF3-7FF3-F0C7-4F1562514B6D}"/>
                </a:ext>
              </a:extLst>
            </p:cNvPr>
            <p:cNvSpPr/>
            <p:nvPr/>
          </p:nvSpPr>
          <p:spPr>
            <a:xfrm>
              <a:off x="4263650" y="4085000"/>
              <a:ext cx="298550" cy="122100"/>
            </a:xfrm>
            <a:custGeom>
              <a:avLst/>
              <a:gdLst/>
              <a:ahLst/>
              <a:cxnLst/>
              <a:rect l="l" t="t" r="r" b="b"/>
              <a:pathLst>
                <a:path w="11942" h="4884" extrusionOk="0">
                  <a:moveTo>
                    <a:pt x="1545" y="0"/>
                  </a:moveTo>
                  <a:cubicBezTo>
                    <a:pt x="1041" y="0"/>
                    <a:pt x="599" y="347"/>
                    <a:pt x="505" y="851"/>
                  </a:cubicBezTo>
                  <a:lnTo>
                    <a:pt x="64" y="3655"/>
                  </a:lnTo>
                  <a:cubicBezTo>
                    <a:pt x="1" y="3970"/>
                    <a:pt x="95" y="4253"/>
                    <a:pt x="284" y="4474"/>
                  </a:cubicBezTo>
                  <a:cubicBezTo>
                    <a:pt x="410" y="4631"/>
                    <a:pt x="599" y="4757"/>
                    <a:pt x="788" y="4789"/>
                  </a:cubicBezTo>
                  <a:cubicBezTo>
                    <a:pt x="1009" y="4442"/>
                    <a:pt x="1324" y="4127"/>
                    <a:pt x="1639" y="3938"/>
                  </a:cubicBezTo>
                  <a:cubicBezTo>
                    <a:pt x="1513" y="3686"/>
                    <a:pt x="1419" y="3434"/>
                    <a:pt x="1419" y="3151"/>
                  </a:cubicBezTo>
                  <a:cubicBezTo>
                    <a:pt x="1419" y="2206"/>
                    <a:pt x="2206" y="1418"/>
                    <a:pt x="3151" y="1418"/>
                  </a:cubicBezTo>
                  <a:cubicBezTo>
                    <a:pt x="4097" y="1418"/>
                    <a:pt x="4884" y="2206"/>
                    <a:pt x="4884" y="3151"/>
                  </a:cubicBezTo>
                  <a:cubicBezTo>
                    <a:pt x="4884" y="3434"/>
                    <a:pt x="4821" y="3686"/>
                    <a:pt x="4695" y="3938"/>
                  </a:cubicBezTo>
                  <a:cubicBezTo>
                    <a:pt x="5042" y="4159"/>
                    <a:pt x="5325" y="4474"/>
                    <a:pt x="5577" y="4883"/>
                  </a:cubicBezTo>
                  <a:lnTo>
                    <a:pt x="6396" y="4883"/>
                  </a:lnTo>
                  <a:cubicBezTo>
                    <a:pt x="6585" y="4537"/>
                    <a:pt x="6900" y="4159"/>
                    <a:pt x="7247" y="3938"/>
                  </a:cubicBezTo>
                  <a:cubicBezTo>
                    <a:pt x="7152" y="3686"/>
                    <a:pt x="7058" y="3434"/>
                    <a:pt x="7058" y="3151"/>
                  </a:cubicBezTo>
                  <a:cubicBezTo>
                    <a:pt x="7058" y="2206"/>
                    <a:pt x="7846" y="1418"/>
                    <a:pt x="8791" y="1418"/>
                  </a:cubicBezTo>
                  <a:cubicBezTo>
                    <a:pt x="9736" y="1418"/>
                    <a:pt x="10524" y="2206"/>
                    <a:pt x="10524" y="3151"/>
                  </a:cubicBezTo>
                  <a:cubicBezTo>
                    <a:pt x="10524" y="3434"/>
                    <a:pt x="10461" y="3686"/>
                    <a:pt x="10334" y="3938"/>
                  </a:cubicBezTo>
                  <a:cubicBezTo>
                    <a:pt x="10681" y="4159"/>
                    <a:pt x="10965" y="4442"/>
                    <a:pt x="11154" y="4789"/>
                  </a:cubicBezTo>
                  <a:cubicBezTo>
                    <a:pt x="11343" y="4757"/>
                    <a:pt x="11563" y="4631"/>
                    <a:pt x="11658" y="4474"/>
                  </a:cubicBezTo>
                  <a:cubicBezTo>
                    <a:pt x="11878" y="4253"/>
                    <a:pt x="11941" y="3938"/>
                    <a:pt x="11910" y="3655"/>
                  </a:cubicBezTo>
                  <a:lnTo>
                    <a:pt x="11343" y="851"/>
                  </a:lnTo>
                  <a:cubicBezTo>
                    <a:pt x="11280" y="347"/>
                    <a:pt x="10839" y="0"/>
                    <a:pt x="10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6" name="Google Shape;6549;p72">
              <a:extLst>
                <a:ext uri="{FF2B5EF4-FFF2-40B4-BE49-F238E27FC236}">
                  <a16:creationId xmlns:a16="http://schemas.microsoft.com/office/drawing/2014/main" id="{52B2E93A-0545-9903-2223-1F5700F9826E}"/>
                </a:ext>
              </a:extLst>
            </p:cNvPr>
            <p:cNvSpPr/>
            <p:nvPr/>
          </p:nvSpPr>
          <p:spPr>
            <a:xfrm>
              <a:off x="4431425" y="4196825"/>
              <a:ext cx="104000" cy="62250"/>
            </a:xfrm>
            <a:custGeom>
              <a:avLst/>
              <a:gdLst/>
              <a:ahLst/>
              <a:cxnLst/>
              <a:rect l="l" t="t" r="r" b="b"/>
              <a:pathLst>
                <a:path w="4160" h="2490" extrusionOk="0">
                  <a:moveTo>
                    <a:pt x="977" y="1"/>
                  </a:moveTo>
                  <a:cubicBezTo>
                    <a:pt x="536" y="284"/>
                    <a:pt x="189" y="694"/>
                    <a:pt x="63" y="1198"/>
                  </a:cubicBezTo>
                  <a:cubicBezTo>
                    <a:pt x="32" y="1387"/>
                    <a:pt x="0" y="1576"/>
                    <a:pt x="0" y="1797"/>
                  </a:cubicBezTo>
                  <a:lnTo>
                    <a:pt x="0" y="2143"/>
                  </a:lnTo>
                  <a:cubicBezTo>
                    <a:pt x="0" y="2332"/>
                    <a:pt x="158" y="2490"/>
                    <a:pt x="347" y="2490"/>
                  </a:cubicBezTo>
                  <a:lnTo>
                    <a:pt x="3813" y="2490"/>
                  </a:lnTo>
                  <a:cubicBezTo>
                    <a:pt x="4002" y="2490"/>
                    <a:pt x="4159" y="2332"/>
                    <a:pt x="4159" y="2143"/>
                  </a:cubicBezTo>
                  <a:lnTo>
                    <a:pt x="4159" y="1797"/>
                  </a:lnTo>
                  <a:cubicBezTo>
                    <a:pt x="4096" y="1576"/>
                    <a:pt x="4065" y="1356"/>
                    <a:pt x="4002" y="1198"/>
                  </a:cubicBezTo>
                  <a:cubicBezTo>
                    <a:pt x="3844" y="694"/>
                    <a:pt x="3529" y="284"/>
                    <a:pt x="3119" y="1"/>
                  </a:cubicBezTo>
                  <a:cubicBezTo>
                    <a:pt x="2804" y="253"/>
                    <a:pt x="2426" y="410"/>
                    <a:pt x="2048" y="410"/>
                  </a:cubicBezTo>
                  <a:cubicBezTo>
                    <a:pt x="1639" y="410"/>
                    <a:pt x="1261" y="253"/>
                    <a:pt x="9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7" name="Google Shape;6550;p72">
              <a:extLst>
                <a:ext uri="{FF2B5EF4-FFF2-40B4-BE49-F238E27FC236}">
                  <a16:creationId xmlns:a16="http://schemas.microsoft.com/office/drawing/2014/main" id="{B4EF2058-EFBF-BE39-1E1B-03E5DD8AF3D9}"/>
                </a:ext>
              </a:extLst>
            </p:cNvPr>
            <p:cNvSpPr/>
            <p:nvPr/>
          </p:nvSpPr>
          <p:spPr>
            <a:xfrm>
              <a:off x="4359750" y="4022775"/>
              <a:ext cx="104775" cy="44125"/>
            </a:xfrm>
            <a:custGeom>
              <a:avLst/>
              <a:gdLst/>
              <a:ahLst/>
              <a:cxnLst/>
              <a:rect l="l" t="t" r="r" b="b"/>
              <a:pathLst>
                <a:path w="4191" h="1765" extrusionOk="0">
                  <a:moveTo>
                    <a:pt x="1009" y="0"/>
                  </a:moveTo>
                  <a:cubicBezTo>
                    <a:pt x="379" y="347"/>
                    <a:pt x="0" y="1040"/>
                    <a:pt x="0" y="1765"/>
                  </a:cubicBezTo>
                  <a:lnTo>
                    <a:pt x="4191" y="1765"/>
                  </a:lnTo>
                  <a:cubicBezTo>
                    <a:pt x="4191" y="1040"/>
                    <a:pt x="3813" y="347"/>
                    <a:pt x="3214" y="0"/>
                  </a:cubicBezTo>
                  <a:cubicBezTo>
                    <a:pt x="2899" y="252"/>
                    <a:pt x="2521" y="378"/>
                    <a:pt x="2111" y="378"/>
                  </a:cubicBezTo>
                  <a:cubicBezTo>
                    <a:pt x="1733" y="378"/>
                    <a:pt x="1324" y="252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8" name="Google Shape;6551;p72">
              <a:extLst>
                <a:ext uri="{FF2B5EF4-FFF2-40B4-BE49-F238E27FC236}">
                  <a16:creationId xmlns:a16="http://schemas.microsoft.com/office/drawing/2014/main" id="{96285F78-14EF-FA65-48BF-4D323F4E4F13}"/>
                </a:ext>
              </a:extLst>
            </p:cNvPr>
            <p:cNvSpPr/>
            <p:nvPr/>
          </p:nvSpPr>
          <p:spPr>
            <a:xfrm>
              <a:off x="4291225" y="4196825"/>
              <a:ext cx="102425" cy="62250"/>
            </a:xfrm>
            <a:custGeom>
              <a:avLst/>
              <a:gdLst/>
              <a:ahLst/>
              <a:cxnLst/>
              <a:rect l="l" t="t" r="r" b="b"/>
              <a:pathLst>
                <a:path w="4097" h="2490" extrusionOk="0">
                  <a:moveTo>
                    <a:pt x="1009" y="1"/>
                  </a:moveTo>
                  <a:cubicBezTo>
                    <a:pt x="568" y="284"/>
                    <a:pt x="221" y="694"/>
                    <a:pt x="95" y="1198"/>
                  </a:cubicBezTo>
                  <a:cubicBezTo>
                    <a:pt x="64" y="1387"/>
                    <a:pt x="1" y="1576"/>
                    <a:pt x="1" y="1797"/>
                  </a:cubicBezTo>
                  <a:lnTo>
                    <a:pt x="1" y="2143"/>
                  </a:lnTo>
                  <a:cubicBezTo>
                    <a:pt x="1" y="2332"/>
                    <a:pt x="158" y="2490"/>
                    <a:pt x="379" y="2490"/>
                  </a:cubicBezTo>
                  <a:lnTo>
                    <a:pt x="3844" y="2490"/>
                  </a:lnTo>
                  <a:cubicBezTo>
                    <a:pt x="3939" y="2490"/>
                    <a:pt x="4096" y="2332"/>
                    <a:pt x="4096" y="2143"/>
                  </a:cubicBezTo>
                  <a:lnTo>
                    <a:pt x="4096" y="1797"/>
                  </a:lnTo>
                  <a:cubicBezTo>
                    <a:pt x="4096" y="1576"/>
                    <a:pt x="4065" y="1356"/>
                    <a:pt x="4033" y="1198"/>
                  </a:cubicBezTo>
                  <a:cubicBezTo>
                    <a:pt x="3876" y="694"/>
                    <a:pt x="3561" y="284"/>
                    <a:pt x="3120" y="1"/>
                  </a:cubicBezTo>
                  <a:cubicBezTo>
                    <a:pt x="2804" y="253"/>
                    <a:pt x="2458" y="410"/>
                    <a:pt x="2048" y="410"/>
                  </a:cubicBezTo>
                  <a:cubicBezTo>
                    <a:pt x="1670" y="410"/>
                    <a:pt x="1261" y="253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29" name="Google Shape;6552;p72">
            <a:extLst>
              <a:ext uri="{FF2B5EF4-FFF2-40B4-BE49-F238E27FC236}">
                <a16:creationId xmlns:a16="http://schemas.microsoft.com/office/drawing/2014/main" id="{EF5BE711-F64A-7038-267B-9701A9ED0F8E}"/>
              </a:ext>
            </a:extLst>
          </p:cNvPr>
          <p:cNvGrpSpPr/>
          <p:nvPr/>
        </p:nvGrpSpPr>
        <p:grpSpPr>
          <a:xfrm>
            <a:off x="10740013" y="3816989"/>
            <a:ext cx="301685" cy="466772"/>
            <a:chOff x="6164975" y="3211525"/>
            <a:chExt cx="191425" cy="296175"/>
          </a:xfrm>
          <a:solidFill>
            <a:schemeClr val="tx1"/>
          </a:solidFill>
        </p:grpSpPr>
        <p:sp>
          <p:nvSpPr>
            <p:cNvPr id="730" name="Google Shape;6553;p72">
              <a:extLst>
                <a:ext uri="{FF2B5EF4-FFF2-40B4-BE49-F238E27FC236}">
                  <a16:creationId xmlns:a16="http://schemas.microsoft.com/office/drawing/2014/main" id="{816B367B-AEFA-ABF4-3F67-58B745FDB9CF}"/>
                </a:ext>
              </a:extLst>
            </p:cNvPr>
            <p:cNvSpPr/>
            <p:nvPr/>
          </p:nvSpPr>
          <p:spPr>
            <a:xfrm>
              <a:off x="6269750" y="3371400"/>
              <a:ext cx="68525" cy="84300"/>
            </a:xfrm>
            <a:custGeom>
              <a:avLst/>
              <a:gdLst/>
              <a:ahLst/>
              <a:cxnLst/>
              <a:rect l="l" t="t" r="r" b="b"/>
              <a:pathLst>
                <a:path w="2741" h="3372" extrusionOk="0">
                  <a:moveTo>
                    <a:pt x="1670" y="1"/>
                  </a:moveTo>
                  <a:cubicBezTo>
                    <a:pt x="1166" y="316"/>
                    <a:pt x="599" y="505"/>
                    <a:pt x="0" y="568"/>
                  </a:cubicBezTo>
                  <a:lnTo>
                    <a:pt x="0" y="1482"/>
                  </a:lnTo>
                  <a:lnTo>
                    <a:pt x="1890" y="3372"/>
                  </a:lnTo>
                  <a:lnTo>
                    <a:pt x="2741" y="3372"/>
                  </a:lnTo>
                  <a:lnTo>
                    <a:pt x="2741" y="3340"/>
                  </a:lnTo>
                  <a:lnTo>
                    <a:pt x="2741" y="2301"/>
                  </a:lnTo>
                  <a:cubicBezTo>
                    <a:pt x="2741" y="1356"/>
                    <a:pt x="2300" y="536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1" name="Google Shape;6554;p72">
              <a:extLst>
                <a:ext uri="{FF2B5EF4-FFF2-40B4-BE49-F238E27FC236}">
                  <a16:creationId xmlns:a16="http://schemas.microsoft.com/office/drawing/2014/main" id="{694F5963-6823-5269-D301-5FB5CE6FBC6F}"/>
                </a:ext>
              </a:extLst>
            </p:cNvPr>
            <p:cNvSpPr/>
            <p:nvPr/>
          </p:nvSpPr>
          <p:spPr>
            <a:xfrm>
              <a:off x="6228775" y="3424175"/>
              <a:ext cx="62250" cy="30750"/>
            </a:xfrm>
            <a:custGeom>
              <a:avLst/>
              <a:gdLst/>
              <a:ahLst/>
              <a:cxnLst/>
              <a:rect l="l" t="t" r="r" b="b"/>
              <a:pathLst>
                <a:path w="2490" h="1230" extrusionOk="0">
                  <a:moveTo>
                    <a:pt x="1229" y="1"/>
                  </a:moveTo>
                  <a:lnTo>
                    <a:pt x="1" y="1229"/>
                  </a:lnTo>
                  <a:lnTo>
                    <a:pt x="2490" y="1229"/>
                  </a:lnTo>
                  <a:lnTo>
                    <a:pt x="122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2" name="Google Shape;6555;p72">
              <a:extLst>
                <a:ext uri="{FF2B5EF4-FFF2-40B4-BE49-F238E27FC236}">
                  <a16:creationId xmlns:a16="http://schemas.microsoft.com/office/drawing/2014/main" id="{088AEC70-1EC6-B8D5-9CB5-41B339DAD2E8}"/>
                </a:ext>
              </a:extLst>
            </p:cNvPr>
            <p:cNvSpPr/>
            <p:nvPr/>
          </p:nvSpPr>
          <p:spPr>
            <a:xfrm>
              <a:off x="6182300" y="3369825"/>
              <a:ext cx="69350" cy="85100"/>
            </a:xfrm>
            <a:custGeom>
              <a:avLst/>
              <a:gdLst/>
              <a:ahLst/>
              <a:cxnLst/>
              <a:rect l="l" t="t" r="r" b="b"/>
              <a:pathLst>
                <a:path w="2774" h="3404" extrusionOk="0">
                  <a:moveTo>
                    <a:pt x="1072" y="1"/>
                  </a:moveTo>
                  <a:cubicBezTo>
                    <a:pt x="411" y="599"/>
                    <a:pt x="1" y="1419"/>
                    <a:pt x="1" y="2332"/>
                  </a:cubicBezTo>
                  <a:lnTo>
                    <a:pt x="1" y="3403"/>
                  </a:lnTo>
                  <a:lnTo>
                    <a:pt x="883" y="3403"/>
                  </a:lnTo>
                  <a:lnTo>
                    <a:pt x="2773" y="1513"/>
                  </a:lnTo>
                  <a:lnTo>
                    <a:pt x="2773" y="599"/>
                  </a:lnTo>
                  <a:cubicBezTo>
                    <a:pt x="2143" y="568"/>
                    <a:pt x="1576" y="316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3" name="Google Shape;6556;p72">
              <a:extLst>
                <a:ext uri="{FF2B5EF4-FFF2-40B4-BE49-F238E27FC236}">
                  <a16:creationId xmlns:a16="http://schemas.microsoft.com/office/drawing/2014/main" id="{D09157EB-94A6-D8D1-5EE9-8C74F1AE88EC}"/>
                </a:ext>
              </a:extLst>
            </p:cNvPr>
            <p:cNvSpPr/>
            <p:nvPr/>
          </p:nvSpPr>
          <p:spPr>
            <a:xfrm>
              <a:off x="6164975" y="3472225"/>
              <a:ext cx="191425" cy="35475"/>
            </a:xfrm>
            <a:custGeom>
              <a:avLst/>
              <a:gdLst/>
              <a:ahLst/>
              <a:cxnLst/>
              <a:rect l="l" t="t" r="r" b="b"/>
              <a:pathLst>
                <a:path w="7657" h="1419" extrusionOk="0">
                  <a:moveTo>
                    <a:pt x="725" y="1"/>
                  </a:moveTo>
                  <a:cubicBezTo>
                    <a:pt x="316" y="1"/>
                    <a:pt x="1" y="316"/>
                    <a:pt x="1" y="725"/>
                  </a:cubicBezTo>
                  <a:cubicBezTo>
                    <a:pt x="1" y="1103"/>
                    <a:pt x="316" y="1418"/>
                    <a:pt x="725" y="1418"/>
                  </a:cubicBezTo>
                  <a:lnTo>
                    <a:pt x="6932" y="1418"/>
                  </a:lnTo>
                  <a:cubicBezTo>
                    <a:pt x="7341" y="1418"/>
                    <a:pt x="7657" y="1103"/>
                    <a:pt x="7657" y="725"/>
                  </a:cubicBezTo>
                  <a:cubicBezTo>
                    <a:pt x="7594" y="316"/>
                    <a:pt x="7278" y="1"/>
                    <a:pt x="69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4" name="Google Shape;6557;p72">
              <a:extLst>
                <a:ext uri="{FF2B5EF4-FFF2-40B4-BE49-F238E27FC236}">
                  <a16:creationId xmlns:a16="http://schemas.microsoft.com/office/drawing/2014/main" id="{AA143971-F826-727C-FF83-5D527EB25C21}"/>
                </a:ext>
              </a:extLst>
            </p:cNvPr>
            <p:cNvSpPr/>
            <p:nvPr/>
          </p:nvSpPr>
          <p:spPr>
            <a:xfrm>
              <a:off x="6164975" y="3211525"/>
              <a:ext cx="191425" cy="35475"/>
            </a:xfrm>
            <a:custGeom>
              <a:avLst/>
              <a:gdLst/>
              <a:ahLst/>
              <a:cxnLst/>
              <a:rect l="l" t="t" r="r" b="b"/>
              <a:pathLst>
                <a:path w="7657" h="1419" extrusionOk="0">
                  <a:moveTo>
                    <a:pt x="725" y="0"/>
                  </a:moveTo>
                  <a:cubicBezTo>
                    <a:pt x="316" y="0"/>
                    <a:pt x="1" y="315"/>
                    <a:pt x="1" y="725"/>
                  </a:cubicBezTo>
                  <a:cubicBezTo>
                    <a:pt x="1" y="1103"/>
                    <a:pt x="316" y="1418"/>
                    <a:pt x="725" y="1418"/>
                  </a:cubicBezTo>
                  <a:lnTo>
                    <a:pt x="6932" y="1418"/>
                  </a:lnTo>
                  <a:cubicBezTo>
                    <a:pt x="7341" y="1418"/>
                    <a:pt x="7657" y="1103"/>
                    <a:pt x="7657" y="725"/>
                  </a:cubicBezTo>
                  <a:cubicBezTo>
                    <a:pt x="7594" y="284"/>
                    <a:pt x="7278" y="0"/>
                    <a:pt x="69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5" name="Google Shape;6558;p72">
              <a:extLst>
                <a:ext uri="{FF2B5EF4-FFF2-40B4-BE49-F238E27FC236}">
                  <a16:creationId xmlns:a16="http://schemas.microsoft.com/office/drawing/2014/main" id="{91596532-CDA1-DA74-0E6A-716A8E656F17}"/>
                </a:ext>
              </a:extLst>
            </p:cNvPr>
            <p:cNvSpPr/>
            <p:nvPr/>
          </p:nvSpPr>
          <p:spPr>
            <a:xfrm>
              <a:off x="6183100" y="3262725"/>
              <a:ext cx="155175" cy="35650"/>
            </a:xfrm>
            <a:custGeom>
              <a:avLst/>
              <a:gdLst/>
              <a:ahLst/>
              <a:cxnLst/>
              <a:rect l="l" t="t" r="r" b="b"/>
              <a:pathLst>
                <a:path w="6207" h="1426" extrusionOk="0">
                  <a:moveTo>
                    <a:pt x="0" y="0"/>
                  </a:moveTo>
                  <a:lnTo>
                    <a:pt x="0" y="441"/>
                  </a:lnTo>
                  <a:lnTo>
                    <a:pt x="568" y="788"/>
                  </a:lnTo>
                  <a:cubicBezTo>
                    <a:pt x="1355" y="1213"/>
                    <a:pt x="2237" y="1426"/>
                    <a:pt x="3112" y="1426"/>
                  </a:cubicBezTo>
                  <a:cubicBezTo>
                    <a:pt x="3986" y="1426"/>
                    <a:pt x="4852" y="1213"/>
                    <a:pt x="5608" y="788"/>
                  </a:cubicBezTo>
                  <a:lnTo>
                    <a:pt x="6207" y="441"/>
                  </a:lnTo>
                  <a:lnTo>
                    <a:pt x="62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6" name="Google Shape;6559;p72">
              <a:extLst>
                <a:ext uri="{FF2B5EF4-FFF2-40B4-BE49-F238E27FC236}">
                  <a16:creationId xmlns:a16="http://schemas.microsoft.com/office/drawing/2014/main" id="{37C1FE42-102D-F22F-5CA6-E2961AE1B259}"/>
                </a:ext>
              </a:extLst>
            </p:cNvPr>
            <p:cNvSpPr/>
            <p:nvPr/>
          </p:nvSpPr>
          <p:spPr>
            <a:xfrm>
              <a:off x="6181525" y="3294225"/>
              <a:ext cx="155975" cy="74050"/>
            </a:xfrm>
            <a:custGeom>
              <a:avLst/>
              <a:gdLst/>
              <a:ahLst/>
              <a:cxnLst/>
              <a:rect l="l" t="t" r="r" b="b"/>
              <a:pathLst>
                <a:path w="6239" h="2962" extrusionOk="0">
                  <a:moveTo>
                    <a:pt x="0" y="0"/>
                  </a:moveTo>
                  <a:cubicBezTo>
                    <a:pt x="126" y="1607"/>
                    <a:pt x="1481" y="2962"/>
                    <a:pt x="3119" y="2962"/>
                  </a:cubicBezTo>
                  <a:cubicBezTo>
                    <a:pt x="4758" y="2962"/>
                    <a:pt x="6112" y="1607"/>
                    <a:pt x="6238" y="0"/>
                  </a:cubicBezTo>
                  <a:lnTo>
                    <a:pt x="6238" y="0"/>
                  </a:lnTo>
                  <a:lnTo>
                    <a:pt x="5986" y="126"/>
                  </a:lnTo>
                  <a:cubicBezTo>
                    <a:pt x="5136" y="631"/>
                    <a:pt x="4096" y="883"/>
                    <a:pt x="3119" y="883"/>
                  </a:cubicBezTo>
                  <a:cubicBezTo>
                    <a:pt x="2143" y="883"/>
                    <a:pt x="1166" y="631"/>
                    <a:pt x="252" y="12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37" name="Google Shape;6560;p72">
            <a:extLst>
              <a:ext uri="{FF2B5EF4-FFF2-40B4-BE49-F238E27FC236}">
                <a16:creationId xmlns:a16="http://schemas.microsoft.com/office/drawing/2014/main" id="{45C136A2-6673-F520-D54F-9D9C9BE50561}"/>
              </a:ext>
            </a:extLst>
          </p:cNvPr>
          <p:cNvGrpSpPr/>
          <p:nvPr/>
        </p:nvGrpSpPr>
        <p:grpSpPr>
          <a:xfrm>
            <a:off x="7089395" y="2014690"/>
            <a:ext cx="470515" cy="466732"/>
            <a:chOff x="946175" y="3253275"/>
            <a:chExt cx="298550" cy="296150"/>
          </a:xfrm>
          <a:solidFill>
            <a:schemeClr val="tx1"/>
          </a:solidFill>
        </p:grpSpPr>
        <p:sp>
          <p:nvSpPr>
            <p:cNvPr id="738" name="Google Shape;6561;p72">
              <a:extLst>
                <a:ext uri="{FF2B5EF4-FFF2-40B4-BE49-F238E27FC236}">
                  <a16:creationId xmlns:a16="http://schemas.microsoft.com/office/drawing/2014/main" id="{F05F6895-79D7-D6EE-A7A1-7818D81F1A1C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9" name="Google Shape;6562;p72">
              <a:extLst>
                <a:ext uri="{FF2B5EF4-FFF2-40B4-BE49-F238E27FC236}">
                  <a16:creationId xmlns:a16="http://schemas.microsoft.com/office/drawing/2014/main" id="{E9A84411-8EFF-6D13-96FC-C29C1B446F6C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0" name="Google Shape;6563;p72">
              <a:extLst>
                <a:ext uri="{FF2B5EF4-FFF2-40B4-BE49-F238E27FC236}">
                  <a16:creationId xmlns:a16="http://schemas.microsoft.com/office/drawing/2014/main" id="{0796C551-88D4-549A-57A9-A72742FC7F7B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1" name="Google Shape;6564;p72">
              <a:extLst>
                <a:ext uri="{FF2B5EF4-FFF2-40B4-BE49-F238E27FC236}">
                  <a16:creationId xmlns:a16="http://schemas.microsoft.com/office/drawing/2014/main" id="{C9F1475F-4FDD-D15F-03BF-8D2C98FF3FBF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2" name="Google Shape;6565;p72">
              <a:extLst>
                <a:ext uri="{FF2B5EF4-FFF2-40B4-BE49-F238E27FC236}">
                  <a16:creationId xmlns:a16="http://schemas.microsoft.com/office/drawing/2014/main" id="{916C3A5E-7B84-2F2B-9A9D-770E9605306B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43" name="Google Shape;6566;p72">
            <a:extLst>
              <a:ext uri="{FF2B5EF4-FFF2-40B4-BE49-F238E27FC236}">
                <a16:creationId xmlns:a16="http://schemas.microsoft.com/office/drawing/2014/main" id="{CFEF9CA2-8985-4675-0F37-17C6FE6F5E66}"/>
              </a:ext>
            </a:extLst>
          </p:cNvPr>
          <p:cNvGrpSpPr/>
          <p:nvPr/>
        </p:nvGrpSpPr>
        <p:grpSpPr>
          <a:xfrm>
            <a:off x="7090636" y="2603975"/>
            <a:ext cx="468032" cy="463068"/>
            <a:chOff x="946175" y="3619500"/>
            <a:chExt cx="296975" cy="293825"/>
          </a:xfrm>
          <a:solidFill>
            <a:schemeClr val="tx1"/>
          </a:solidFill>
        </p:grpSpPr>
        <p:sp>
          <p:nvSpPr>
            <p:cNvPr id="744" name="Google Shape;6567;p72">
              <a:extLst>
                <a:ext uri="{FF2B5EF4-FFF2-40B4-BE49-F238E27FC236}">
                  <a16:creationId xmlns:a16="http://schemas.microsoft.com/office/drawing/2014/main" id="{76B1A534-7A4C-655B-5901-58BED3EEFBA2}"/>
                </a:ext>
              </a:extLst>
            </p:cNvPr>
            <p:cNvSpPr/>
            <p:nvPr/>
          </p:nvSpPr>
          <p:spPr>
            <a:xfrm>
              <a:off x="963525" y="3619500"/>
              <a:ext cx="207950" cy="293825"/>
            </a:xfrm>
            <a:custGeom>
              <a:avLst/>
              <a:gdLst/>
              <a:ahLst/>
              <a:cxnLst/>
              <a:rect l="l" t="t" r="r" b="b"/>
              <a:pathLst>
                <a:path w="8318" h="11753" extrusionOk="0">
                  <a:moveTo>
                    <a:pt x="3828" y="2742"/>
                  </a:moveTo>
                  <a:cubicBezTo>
                    <a:pt x="3915" y="2742"/>
                    <a:pt x="4001" y="2773"/>
                    <a:pt x="4064" y="2836"/>
                  </a:cubicBezTo>
                  <a:cubicBezTo>
                    <a:pt x="4253" y="2994"/>
                    <a:pt x="4253" y="3183"/>
                    <a:pt x="4096" y="3340"/>
                  </a:cubicBezTo>
                  <a:lnTo>
                    <a:pt x="2678" y="4695"/>
                  </a:lnTo>
                  <a:cubicBezTo>
                    <a:pt x="2615" y="4790"/>
                    <a:pt x="2520" y="4821"/>
                    <a:pt x="2457" y="4821"/>
                  </a:cubicBezTo>
                  <a:cubicBezTo>
                    <a:pt x="2363" y="4821"/>
                    <a:pt x="2268" y="4790"/>
                    <a:pt x="2205" y="4695"/>
                  </a:cubicBezTo>
                  <a:lnTo>
                    <a:pt x="1512" y="4002"/>
                  </a:lnTo>
                  <a:cubicBezTo>
                    <a:pt x="1386" y="3876"/>
                    <a:pt x="1386" y="3655"/>
                    <a:pt x="1512" y="3529"/>
                  </a:cubicBezTo>
                  <a:cubicBezTo>
                    <a:pt x="1575" y="3466"/>
                    <a:pt x="1662" y="3435"/>
                    <a:pt x="1749" y="3435"/>
                  </a:cubicBezTo>
                  <a:cubicBezTo>
                    <a:pt x="1835" y="3435"/>
                    <a:pt x="1922" y="3466"/>
                    <a:pt x="1985" y="3529"/>
                  </a:cubicBezTo>
                  <a:lnTo>
                    <a:pt x="2426" y="3971"/>
                  </a:lnTo>
                  <a:lnTo>
                    <a:pt x="3592" y="2836"/>
                  </a:lnTo>
                  <a:cubicBezTo>
                    <a:pt x="3655" y="2773"/>
                    <a:pt x="3741" y="2742"/>
                    <a:pt x="3828" y="2742"/>
                  </a:cubicBezTo>
                  <a:close/>
                  <a:moveTo>
                    <a:pt x="3828" y="4790"/>
                  </a:moveTo>
                  <a:cubicBezTo>
                    <a:pt x="3915" y="4790"/>
                    <a:pt x="4001" y="4821"/>
                    <a:pt x="4064" y="4884"/>
                  </a:cubicBezTo>
                  <a:cubicBezTo>
                    <a:pt x="4253" y="5042"/>
                    <a:pt x="4253" y="5262"/>
                    <a:pt x="4096" y="5388"/>
                  </a:cubicBezTo>
                  <a:lnTo>
                    <a:pt x="2678" y="6774"/>
                  </a:lnTo>
                  <a:cubicBezTo>
                    <a:pt x="2615" y="6837"/>
                    <a:pt x="2520" y="6869"/>
                    <a:pt x="2457" y="6869"/>
                  </a:cubicBezTo>
                  <a:cubicBezTo>
                    <a:pt x="2363" y="6869"/>
                    <a:pt x="2268" y="6837"/>
                    <a:pt x="2205" y="6774"/>
                  </a:cubicBezTo>
                  <a:lnTo>
                    <a:pt x="1512" y="6050"/>
                  </a:lnTo>
                  <a:cubicBezTo>
                    <a:pt x="1386" y="5924"/>
                    <a:pt x="1386" y="5703"/>
                    <a:pt x="1512" y="5577"/>
                  </a:cubicBezTo>
                  <a:cubicBezTo>
                    <a:pt x="1575" y="5514"/>
                    <a:pt x="1662" y="5483"/>
                    <a:pt x="1749" y="5483"/>
                  </a:cubicBezTo>
                  <a:cubicBezTo>
                    <a:pt x="1835" y="5483"/>
                    <a:pt x="1922" y="5514"/>
                    <a:pt x="1985" y="5577"/>
                  </a:cubicBezTo>
                  <a:lnTo>
                    <a:pt x="2426" y="6018"/>
                  </a:lnTo>
                  <a:lnTo>
                    <a:pt x="3592" y="4884"/>
                  </a:lnTo>
                  <a:cubicBezTo>
                    <a:pt x="3655" y="4821"/>
                    <a:pt x="3741" y="4790"/>
                    <a:pt x="3828" y="4790"/>
                  </a:cubicBezTo>
                  <a:close/>
                  <a:moveTo>
                    <a:pt x="3828" y="6869"/>
                  </a:moveTo>
                  <a:cubicBezTo>
                    <a:pt x="3915" y="6869"/>
                    <a:pt x="4001" y="6900"/>
                    <a:pt x="4064" y="6963"/>
                  </a:cubicBezTo>
                  <a:cubicBezTo>
                    <a:pt x="4253" y="7121"/>
                    <a:pt x="4253" y="7342"/>
                    <a:pt x="4096" y="7468"/>
                  </a:cubicBezTo>
                  <a:lnTo>
                    <a:pt x="2678" y="8854"/>
                  </a:lnTo>
                  <a:cubicBezTo>
                    <a:pt x="2615" y="8917"/>
                    <a:pt x="2520" y="8980"/>
                    <a:pt x="2457" y="8980"/>
                  </a:cubicBezTo>
                  <a:cubicBezTo>
                    <a:pt x="2363" y="8980"/>
                    <a:pt x="2268" y="8917"/>
                    <a:pt x="2205" y="8854"/>
                  </a:cubicBezTo>
                  <a:lnTo>
                    <a:pt x="1512" y="8129"/>
                  </a:lnTo>
                  <a:cubicBezTo>
                    <a:pt x="1386" y="8003"/>
                    <a:pt x="1386" y="7783"/>
                    <a:pt x="1512" y="7657"/>
                  </a:cubicBezTo>
                  <a:cubicBezTo>
                    <a:pt x="1575" y="7594"/>
                    <a:pt x="1662" y="7562"/>
                    <a:pt x="1749" y="7562"/>
                  </a:cubicBezTo>
                  <a:cubicBezTo>
                    <a:pt x="1835" y="7562"/>
                    <a:pt x="1922" y="7594"/>
                    <a:pt x="1985" y="7657"/>
                  </a:cubicBezTo>
                  <a:lnTo>
                    <a:pt x="2426" y="8098"/>
                  </a:lnTo>
                  <a:lnTo>
                    <a:pt x="3592" y="6963"/>
                  </a:lnTo>
                  <a:cubicBezTo>
                    <a:pt x="3655" y="6900"/>
                    <a:pt x="3741" y="6869"/>
                    <a:pt x="3828" y="6869"/>
                  </a:cubicBezTo>
                  <a:close/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9673"/>
                  </a:lnTo>
                  <a:lnTo>
                    <a:pt x="6301" y="9673"/>
                  </a:lnTo>
                  <a:lnTo>
                    <a:pt x="6301" y="10397"/>
                  </a:lnTo>
                  <a:lnTo>
                    <a:pt x="6301" y="10744"/>
                  </a:lnTo>
                  <a:lnTo>
                    <a:pt x="6270" y="10744"/>
                  </a:lnTo>
                  <a:cubicBezTo>
                    <a:pt x="6270" y="11343"/>
                    <a:pt x="6742" y="11752"/>
                    <a:pt x="7278" y="11752"/>
                  </a:cubicBezTo>
                  <a:cubicBezTo>
                    <a:pt x="7876" y="11752"/>
                    <a:pt x="8317" y="11280"/>
                    <a:pt x="8317" y="10744"/>
                  </a:cubicBezTo>
                  <a:lnTo>
                    <a:pt x="8317" y="7972"/>
                  </a:lnTo>
                  <a:lnTo>
                    <a:pt x="7498" y="8822"/>
                  </a:lnTo>
                  <a:lnTo>
                    <a:pt x="5608" y="9547"/>
                  </a:lnTo>
                  <a:cubicBezTo>
                    <a:pt x="5497" y="9576"/>
                    <a:pt x="5390" y="9590"/>
                    <a:pt x="5288" y="9590"/>
                  </a:cubicBezTo>
                  <a:cubicBezTo>
                    <a:pt x="4954" y="9590"/>
                    <a:pt x="4674" y="9441"/>
                    <a:pt x="4505" y="9200"/>
                  </a:cubicBezTo>
                  <a:cubicBezTo>
                    <a:pt x="4316" y="8980"/>
                    <a:pt x="4222" y="8665"/>
                    <a:pt x="4316" y="8255"/>
                  </a:cubicBezTo>
                  <a:lnTo>
                    <a:pt x="5041" y="6365"/>
                  </a:lnTo>
                  <a:lnTo>
                    <a:pt x="8317" y="3088"/>
                  </a:lnTo>
                  <a:lnTo>
                    <a:pt x="8317" y="2773"/>
                  </a:lnTo>
                  <a:lnTo>
                    <a:pt x="5891" y="2773"/>
                  </a:lnTo>
                  <a:cubicBezTo>
                    <a:pt x="5671" y="2773"/>
                    <a:pt x="5513" y="2616"/>
                    <a:pt x="5513" y="2427"/>
                  </a:cubicBezTo>
                  <a:lnTo>
                    <a:pt x="55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5" name="Google Shape;6568;p72">
              <a:extLst>
                <a:ext uri="{FF2B5EF4-FFF2-40B4-BE49-F238E27FC236}">
                  <a16:creationId xmlns:a16="http://schemas.microsoft.com/office/drawing/2014/main" id="{6D8BE085-A353-D8B6-7CEC-0058C98A7F51}"/>
                </a:ext>
              </a:extLst>
            </p:cNvPr>
            <p:cNvSpPr/>
            <p:nvPr/>
          </p:nvSpPr>
          <p:spPr>
            <a:xfrm>
              <a:off x="1185625" y="3688025"/>
              <a:ext cx="57525" cy="55950"/>
            </a:xfrm>
            <a:custGeom>
              <a:avLst/>
              <a:gdLst/>
              <a:ahLst/>
              <a:cxnLst/>
              <a:rect l="l" t="t" r="r" b="b"/>
              <a:pathLst>
                <a:path w="2301" h="2238" extrusionOk="0">
                  <a:moveTo>
                    <a:pt x="1072" y="1"/>
                  </a:moveTo>
                  <a:cubicBezTo>
                    <a:pt x="890" y="1"/>
                    <a:pt x="709" y="64"/>
                    <a:pt x="568" y="190"/>
                  </a:cubicBezTo>
                  <a:lnTo>
                    <a:pt x="0" y="788"/>
                  </a:lnTo>
                  <a:lnTo>
                    <a:pt x="1450" y="2238"/>
                  </a:lnTo>
                  <a:lnTo>
                    <a:pt x="2048" y="1639"/>
                  </a:lnTo>
                  <a:cubicBezTo>
                    <a:pt x="2300" y="1387"/>
                    <a:pt x="2300" y="946"/>
                    <a:pt x="2048" y="662"/>
                  </a:cubicBezTo>
                  <a:lnTo>
                    <a:pt x="1576" y="190"/>
                  </a:lnTo>
                  <a:cubicBezTo>
                    <a:pt x="1434" y="64"/>
                    <a:pt x="1253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6" name="Google Shape;6569;p72">
              <a:extLst>
                <a:ext uri="{FF2B5EF4-FFF2-40B4-BE49-F238E27FC236}">
                  <a16:creationId xmlns:a16="http://schemas.microsoft.com/office/drawing/2014/main" id="{9721363F-0F5C-A54C-4232-B5F656FF3161}"/>
                </a:ext>
              </a:extLst>
            </p:cNvPr>
            <p:cNvSpPr/>
            <p:nvPr/>
          </p:nvSpPr>
          <p:spPr>
            <a:xfrm>
              <a:off x="1088075" y="3795925"/>
              <a:ext cx="46375" cy="45025"/>
            </a:xfrm>
            <a:custGeom>
              <a:avLst/>
              <a:gdLst/>
              <a:ahLst/>
              <a:cxnLst/>
              <a:rect l="l" t="t" r="r" b="b"/>
              <a:pathLst>
                <a:path w="1855" h="1801" extrusionOk="0">
                  <a:moveTo>
                    <a:pt x="594" y="1"/>
                  </a:moveTo>
                  <a:lnTo>
                    <a:pt x="59" y="1387"/>
                  </a:lnTo>
                  <a:cubicBezTo>
                    <a:pt x="0" y="1621"/>
                    <a:pt x="186" y="1800"/>
                    <a:pt x="414" y="1800"/>
                  </a:cubicBezTo>
                  <a:cubicBezTo>
                    <a:pt x="432" y="1800"/>
                    <a:pt x="450" y="1799"/>
                    <a:pt x="468" y="1797"/>
                  </a:cubicBezTo>
                  <a:lnTo>
                    <a:pt x="1855" y="1261"/>
                  </a:lnTo>
                  <a:lnTo>
                    <a:pt x="59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7" name="Google Shape;6570;p72">
              <a:extLst>
                <a:ext uri="{FF2B5EF4-FFF2-40B4-BE49-F238E27FC236}">
                  <a16:creationId xmlns:a16="http://schemas.microsoft.com/office/drawing/2014/main" id="{908F5D7A-5F6F-6558-9E02-0687D0170C88}"/>
                </a:ext>
              </a:extLst>
            </p:cNvPr>
            <p:cNvSpPr/>
            <p:nvPr/>
          </p:nvSpPr>
          <p:spPr>
            <a:xfrm>
              <a:off x="1112375" y="3720325"/>
              <a:ext cx="97700" cy="97700"/>
            </a:xfrm>
            <a:custGeom>
              <a:avLst/>
              <a:gdLst/>
              <a:ahLst/>
              <a:cxnLst/>
              <a:rect l="l" t="t" r="r" b="b"/>
              <a:pathLst>
                <a:path w="3908" h="3908" extrusionOk="0">
                  <a:moveTo>
                    <a:pt x="2426" y="1"/>
                  </a:moveTo>
                  <a:lnTo>
                    <a:pt x="1" y="2458"/>
                  </a:lnTo>
                  <a:lnTo>
                    <a:pt x="1450" y="3907"/>
                  </a:lnTo>
                  <a:lnTo>
                    <a:pt x="3907" y="1481"/>
                  </a:lnTo>
                  <a:lnTo>
                    <a:pt x="242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8" name="Google Shape;6571;p72">
              <a:extLst>
                <a:ext uri="{FF2B5EF4-FFF2-40B4-BE49-F238E27FC236}">
                  <a16:creationId xmlns:a16="http://schemas.microsoft.com/office/drawing/2014/main" id="{B81E4C3F-810B-75B1-6527-39853BB3D54F}"/>
                </a:ext>
              </a:extLst>
            </p:cNvPr>
            <p:cNvSpPr/>
            <p:nvPr/>
          </p:nvSpPr>
          <p:spPr>
            <a:xfrm>
              <a:off x="1120250" y="3623450"/>
              <a:ext cx="47275" cy="47275"/>
            </a:xfrm>
            <a:custGeom>
              <a:avLst/>
              <a:gdLst/>
              <a:ahLst/>
              <a:cxnLst/>
              <a:rect l="l" t="t" r="r" b="b"/>
              <a:pathLst>
                <a:path w="1891" h="1891" extrusionOk="0">
                  <a:moveTo>
                    <a:pt x="1" y="0"/>
                  </a:moveTo>
                  <a:lnTo>
                    <a:pt x="1" y="1891"/>
                  </a:lnTo>
                  <a:lnTo>
                    <a:pt x="1891" y="189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9" name="Google Shape;6572;p72">
              <a:extLst>
                <a:ext uri="{FF2B5EF4-FFF2-40B4-BE49-F238E27FC236}">
                  <a16:creationId xmlns:a16="http://schemas.microsoft.com/office/drawing/2014/main" id="{76BAFD74-6AF8-2B19-E0E3-5F00A04C4A5C}"/>
                </a:ext>
              </a:extLst>
            </p:cNvPr>
            <p:cNvSpPr/>
            <p:nvPr/>
          </p:nvSpPr>
          <p:spPr>
            <a:xfrm>
              <a:off x="946175" y="3879425"/>
              <a:ext cx="166225" cy="33900"/>
            </a:xfrm>
            <a:custGeom>
              <a:avLst/>
              <a:gdLst/>
              <a:ahLst/>
              <a:cxnLst/>
              <a:rect l="l" t="t" r="r" b="b"/>
              <a:pathLst>
                <a:path w="6649" h="1356" extrusionOk="0">
                  <a:moveTo>
                    <a:pt x="348" y="0"/>
                  </a:moveTo>
                  <a:cubicBezTo>
                    <a:pt x="158" y="0"/>
                    <a:pt x="1" y="190"/>
                    <a:pt x="1" y="347"/>
                  </a:cubicBezTo>
                  <a:lnTo>
                    <a:pt x="1" y="694"/>
                  </a:lnTo>
                  <a:cubicBezTo>
                    <a:pt x="1" y="1040"/>
                    <a:pt x="316" y="1355"/>
                    <a:pt x="694" y="1355"/>
                  </a:cubicBezTo>
                  <a:lnTo>
                    <a:pt x="6649" y="1355"/>
                  </a:lnTo>
                  <a:cubicBezTo>
                    <a:pt x="6428" y="1103"/>
                    <a:pt x="6302" y="725"/>
                    <a:pt x="6302" y="347"/>
                  </a:cubicBezTo>
                  <a:lnTo>
                    <a:pt x="630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50" name="Google Shape;6573;p72">
            <a:extLst>
              <a:ext uri="{FF2B5EF4-FFF2-40B4-BE49-F238E27FC236}">
                <a16:creationId xmlns:a16="http://schemas.microsoft.com/office/drawing/2014/main" id="{731206CC-67E8-3E55-6CEB-4F116F9C0346}"/>
              </a:ext>
            </a:extLst>
          </p:cNvPr>
          <p:cNvGrpSpPr/>
          <p:nvPr/>
        </p:nvGrpSpPr>
        <p:grpSpPr>
          <a:xfrm>
            <a:off x="7090026" y="3196821"/>
            <a:ext cx="469253" cy="467993"/>
            <a:chOff x="944600" y="3981825"/>
            <a:chExt cx="297750" cy="296950"/>
          </a:xfrm>
          <a:solidFill>
            <a:schemeClr val="tx1"/>
          </a:solidFill>
        </p:grpSpPr>
        <p:sp>
          <p:nvSpPr>
            <p:cNvPr id="751" name="Google Shape;6574;p72">
              <a:extLst>
                <a:ext uri="{FF2B5EF4-FFF2-40B4-BE49-F238E27FC236}">
                  <a16:creationId xmlns:a16="http://schemas.microsoft.com/office/drawing/2014/main" id="{4175B602-A22A-5305-7DF8-47A3372FE83E}"/>
                </a:ext>
              </a:extLst>
            </p:cNvPr>
            <p:cNvSpPr/>
            <p:nvPr/>
          </p:nvSpPr>
          <p:spPr>
            <a:xfrm>
              <a:off x="944600" y="3981825"/>
              <a:ext cx="297750" cy="296950"/>
            </a:xfrm>
            <a:custGeom>
              <a:avLst/>
              <a:gdLst/>
              <a:ahLst/>
              <a:cxnLst/>
              <a:rect l="l" t="t" r="r" b="b"/>
              <a:pathLst>
                <a:path w="11910" h="11878" extrusionOk="0">
                  <a:moveTo>
                    <a:pt x="6333" y="1418"/>
                  </a:moveTo>
                  <a:cubicBezTo>
                    <a:pt x="8539" y="1575"/>
                    <a:pt x="10303" y="3340"/>
                    <a:pt x="10461" y="5545"/>
                  </a:cubicBezTo>
                  <a:lnTo>
                    <a:pt x="10146" y="5545"/>
                  </a:lnTo>
                  <a:cubicBezTo>
                    <a:pt x="9957" y="5545"/>
                    <a:pt x="9799" y="5702"/>
                    <a:pt x="9799" y="5892"/>
                  </a:cubicBezTo>
                  <a:cubicBezTo>
                    <a:pt x="9799" y="6081"/>
                    <a:pt x="9957" y="6238"/>
                    <a:pt x="10146" y="6238"/>
                  </a:cubicBezTo>
                  <a:lnTo>
                    <a:pt x="10461" y="6238"/>
                  </a:lnTo>
                  <a:cubicBezTo>
                    <a:pt x="10303" y="8443"/>
                    <a:pt x="8539" y="10239"/>
                    <a:pt x="6333" y="10397"/>
                  </a:cubicBezTo>
                  <a:lnTo>
                    <a:pt x="6333" y="10082"/>
                  </a:lnTo>
                  <a:cubicBezTo>
                    <a:pt x="6333" y="9861"/>
                    <a:pt x="6176" y="9704"/>
                    <a:pt x="5955" y="9704"/>
                  </a:cubicBezTo>
                  <a:cubicBezTo>
                    <a:pt x="5766" y="9704"/>
                    <a:pt x="5609" y="9861"/>
                    <a:pt x="5609" y="10082"/>
                  </a:cubicBezTo>
                  <a:lnTo>
                    <a:pt x="5609" y="10397"/>
                  </a:lnTo>
                  <a:cubicBezTo>
                    <a:pt x="3403" y="10239"/>
                    <a:pt x="1639" y="8443"/>
                    <a:pt x="1482" y="6238"/>
                  </a:cubicBezTo>
                  <a:lnTo>
                    <a:pt x="1797" y="6238"/>
                  </a:lnTo>
                  <a:cubicBezTo>
                    <a:pt x="1986" y="6238"/>
                    <a:pt x="2143" y="6081"/>
                    <a:pt x="2143" y="5892"/>
                  </a:cubicBezTo>
                  <a:cubicBezTo>
                    <a:pt x="2143" y="5702"/>
                    <a:pt x="1986" y="5545"/>
                    <a:pt x="1797" y="5545"/>
                  </a:cubicBezTo>
                  <a:lnTo>
                    <a:pt x="1482" y="5545"/>
                  </a:lnTo>
                  <a:cubicBezTo>
                    <a:pt x="1639" y="3340"/>
                    <a:pt x="3403" y="1575"/>
                    <a:pt x="5609" y="1418"/>
                  </a:cubicBezTo>
                  <a:lnTo>
                    <a:pt x="5609" y="1733"/>
                  </a:lnTo>
                  <a:cubicBezTo>
                    <a:pt x="5609" y="1922"/>
                    <a:pt x="5766" y="2079"/>
                    <a:pt x="5955" y="2079"/>
                  </a:cubicBezTo>
                  <a:cubicBezTo>
                    <a:pt x="6176" y="2079"/>
                    <a:pt x="6333" y="1922"/>
                    <a:pt x="6333" y="1733"/>
                  </a:cubicBezTo>
                  <a:lnTo>
                    <a:pt x="6333" y="1418"/>
                  </a:lnTo>
                  <a:close/>
                  <a:moveTo>
                    <a:pt x="5955" y="0"/>
                  </a:moveTo>
                  <a:cubicBezTo>
                    <a:pt x="5766" y="0"/>
                    <a:pt x="5609" y="126"/>
                    <a:pt x="5609" y="347"/>
                  </a:cubicBezTo>
                  <a:lnTo>
                    <a:pt x="5609" y="725"/>
                  </a:lnTo>
                  <a:cubicBezTo>
                    <a:pt x="2994" y="882"/>
                    <a:pt x="946" y="2962"/>
                    <a:pt x="757" y="5576"/>
                  </a:cubicBezTo>
                  <a:lnTo>
                    <a:pt x="379" y="5576"/>
                  </a:lnTo>
                  <a:cubicBezTo>
                    <a:pt x="158" y="5576"/>
                    <a:pt x="1" y="5734"/>
                    <a:pt x="1" y="5923"/>
                  </a:cubicBezTo>
                  <a:cubicBezTo>
                    <a:pt x="1" y="6112"/>
                    <a:pt x="158" y="6270"/>
                    <a:pt x="379" y="6270"/>
                  </a:cubicBezTo>
                  <a:lnTo>
                    <a:pt x="757" y="6270"/>
                  </a:lnTo>
                  <a:cubicBezTo>
                    <a:pt x="915" y="8884"/>
                    <a:pt x="2994" y="10932"/>
                    <a:pt x="5609" y="11121"/>
                  </a:cubicBezTo>
                  <a:lnTo>
                    <a:pt x="5609" y="11531"/>
                  </a:lnTo>
                  <a:cubicBezTo>
                    <a:pt x="5609" y="11720"/>
                    <a:pt x="5766" y="11877"/>
                    <a:pt x="5955" y="11877"/>
                  </a:cubicBezTo>
                  <a:cubicBezTo>
                    <a:pt x="6176" y="11877"/>
                    <a:pt x="6333" y="11720"/>
                    <a:pt x="6333" y="11531"/>
                  </a:cubicBezTo>
                  <a:lnTo>
                    <a:pt x="6333" y="11121"/>
                  </a:lnTo>
                  <a:cubicBezTo>
                    <a:pt x="8917" y="10964"/>
                    <a:pt x="10965" y="8884"/>
                    <a:pt x="11154" y="6270"/>
                  </a:cubicBezTo>
                  <a:lnTo>
                    <a:pt x="11563" y="6270"/>
                  </a:lnTo>
                  <a:cubicBezTo>
                    <a:pt x="11752" y="6270"/>
                    <a:pt x="11910" y="6112"/>
                    <a:pt x="11910" y="5923"/>
                  </a:cubicBezTo>
                  <a:cubicBezTo>
                    <a:pt x="11910" y="5734"/>
                    <a:pt x="11752" y="5576"/>
                    <a:pt x="11563" y="5576"/>
                  </a:cubicBezTo>
                  <a:lnTo>
                    <a:pt x="11154" y="5576"/>
                  </a:lnTo>
                  <a:cubicBezTo>
                    <a:pt x="10996" y="2962"/>
                    <a:pt x="8917" y="914"/>
                    <a:pt x="6333" y="725"/>
                  </a:cubicBezTo>
                  <a:lnTo>
                    <a:pt x="6333" y="347"/>
                  </a:lnTo>
                  <a:cubicBezTo>
                    <a:pt x="6333" y="126"/>
                    <a:pt x="6176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2" name="Google Shape;6575;p72">
              <a:extLst>
                <a:ext uri="{FF2B5EF4-FFF2-40B4-BE49-F238E27FC236}">
                  <a16:creationId xmlns:a16="http://schemas.microsoft.com/office/drawing/2014/main" id="{9EFD8952-0D34-69C0-5698-1B0AA690B7EC}"/>
                </a:ext>
              </a:extLst>
            </p:cNvPr>
            <p:cNvSpPr/>
            <p:nvPr/>
          </p:nvSpPr>
          <p:spPr>
            <a:xfrm>
              <a:off x="1058025" y="4155875"/>
              <a:ext cx="72500" cy="52000"/>
            </a:xfrm>
            <a:custGeom>
              <a:avLst/>
              <a:gdLst/>
              <a:ahLst/>
              <a:cxnLst/>
              <a:rect l="l" t="t" r="r" b="b"/>
              <a:pathLst>
                <a:path w="2900" h="2080" extrusionOk="0">
                  <a:moveTo>
                    <a:pt x="1418" y="1"/>
                  </a:moveTo>
                  <a:cubicBezTo>
                    <a:pt x="851" y="1"/>
                    <a:pt x="316" y="347"/>
                    <a:pt x="127" y="914"/>
                  </a:cubicBezTo>
                  <a:cubicBezTo>
                    <a:pt x="1" y="1166"/>
                    <a:pt x="1" y="1450"/>
                    <a:pt x="95" y="1765"/>
                  </a:cubicBezTo>
                  <a:cubicBezTo>
                    <a:pt x="473" y="1954"/>
                    <a:pt x="946" y="2080"/>
                    <a:pt x="1418" y="2080"/>
                  </a:cubicBezTo>
                  <a:cubicBezTo>
                    <a:pt x="1891" y="2080"/>
                    <a:pt x="2332" y="1954"/>
                    <a:pt x="2773" y="1765"/>
                  </a:cubicBezTo>
                  <a:cubicBezTo>
                    <a:pt x="2899" y="1387"/>
                    <a:pt x="2805" y="946"/>
                    <a:pt x="2616" y="599"/>
                  </a:cubicBezTo>
                  <a:cubicBezTo>
                    <a:pt x="2332" y="221"/>
                    <a:pt x="1891" y="1"/>
                    <a:pt x="1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3" name="Google Shape;6576;p72">
              <a:extLst>
                <a:ext uri="{FF2B5EF4-FFF2-40B4-BE49-F238E27FC236}">
                  <a16:creationId xmlns:a16="http://schemas.microsoft.com/office/drawing/2014/main" id="{E0837E17-06C2-5B58-3086-77D0261378E9}"/>
                </a:ext>
              </a:extLst>
            </p:cNvPr>
            <p:cNvSpPr/>
            <p:nvPr/>
          </p:nvSpPr>
          <p:spPr>
            <a:xfrm>
              <a:off x="1076150" y="4103900"/>
              <a:ext cx="35475" cy="35475"/>
            </a:xfrm>
            <a:custGeom>
              <a:avLst/>
              <a:gdLst/>
              <a:ahLst/>
              <a:cxnLst/>
              <a:rect l="l" t="t" r="r" b="b"/>
              <a:pathLst>
                <a:path w="1419" h="1419" extrusionOk="0">
                  <a:moveTo>
                    <a:pt x="693" y="0"/>
                  </a:moveTo>
                  <a:cubicBezTo>
                    <a:pt x="315" y="0"/>
                    <a:pt x="0" y="315"/>
                    <a:pt x="0" y="693"/>
                  </a:cubicBezTo>
                  <a:cubicBezTo>
                    <a:pt x="0" y="1103"/>
                    <a:pt x="315" y="1418"/>
                    <a:pt x="693" y="1418"/>
                  </a:cubicBezTo>
                  <a:cubicBezTo>
                    <a:pt x="1103" y="1355"/>
                    <a:pt x="1418" y="1040"/>
                    <a:pt x="1418" y="693"/>
                  </a:cubicBezTo>
                  <a:cubicBezTo>
                    <a:pt x="1418" y="315"/>
                    <a:pt x="1103" y="0"/>
                    <a:pt x="6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4" name="Google Shape;6577;p72">
              <a:extLst>
                <a:ext uri="{FF2B5EF4-FFF2-40B4-BE49-F238E27FC236}">
                  <a16:creationId xmlns:a16="http://schemas.microsoft.com/office/drawing/2014/main" id="{71E2FC28-4A09-294D-3801-ACCB7586CD76}"/>
                </a:ext>
              </a:extLst>
            </p:cNvPr>
            <p:cNvSpPr/>
            <p:nvPr/>
          </p:nvSpPr>
          <p:spPr>
            <a:xfrm>
              <a:off x="1016275" y="4051125"/>
              <a:ext cx="155975" cy="137075"/>
            </a:xfrm>
            <a:custGeom>
              <a:avLst/>
              <a:gdLst/>
              <a:ahLst/>
              <a:cxnLst/>
              <a:rect l="l" t="t" r="r" b="b"/>
              <a:pathLst>
                <a:path w="6239" h="5483" extrusionOk="0">
                  <a:moveTo>
                    <a:pt x="3088" y="1"/>
                  </a:moveTo>
                  <a:cubicBezTo>
                    <a:pt x="1356" y="1"/>
                    <a:pt x="1" y="1387"/>
                    <a:pt x="1" y="3120"/>
                  </a:cubicBezTo>
                  <a:cubicBezTo>
                    <a:pt x="1" y="4033"/>
                    <a:pt x="379" y="4852"/>
                    <a:pt x="1041" y="5451"/>
                  </a:cubicBezTo>
                  <a:cubicBezTo>
                    <a:pt x="1041" y="5262"/>
                    <a:pt x="1104" y="5041"/>
                    <a:pt x="1167" y="4852"/>
                  </a:cubicBezTo>
                  <a:cubicBezTo>
                    <a:pt x="1324" y="4380"/>
                    <a:pt x="1671" y="4002"/>
                    <a:pt x="2112" y="3750"/>
                  </a:cubicBezTo>
                  <a:cubicBezTo>
                    <a:pt x="1891" y="3498"/>
                    <a:pt x="1734" y="3151"/>
                    <a:pt x="1734" y="2804"/>
                  </a:cubicBezTo>
                  <a:cubicBezTo>
                    <a:pt x="1734" y="2048"/>
                    <a:pt x="2364" y="1418"/>
                    <a:pt x="3088" y="1418"/>
                  </a:cubicBezTo>
                  <a:cubicBezTo>
                    <a:pt x="3845" y="1418"/>
                    <a:pt x="4475" y="2048"/>
                    <a:pt x="4475" y="2804"/>
                  </a:cubicBezTo>
                  <a:cubicBezTo>
                    <a:pt x="4475" y="3151"/>
                    <a:pt x="4317" y="3529"/>
                    <a:pt x="4097" y="3750"/>
                  </a:cubicBezTo>
                  <a:cubicBezTo>
                    <a:pt x="4349" y="3907"/>
                    <a:pt x="4632" y="4128"/>
                    <a:pt x="4790" y="4411"/>
                  </a:cubicBezTo>
                  <a:cubicBezTo>
                    <a:pt x="4979" y="4726"/>
                    <a:pt x="5105" y="5073"/>
                    <a:pt x="5136" y="5482"/>
                  </a:cubicBezTo>
                  <a:cubicBezTo>
                    <a:pt x="5766" y="4884"/>
                    <a:pt x="6207" y="4096"/>
                    <a:pt x="6207" y="3151"/>
                  </a:cubicBezTo>
                  <a:cubicBezTo>
                    <a:pt x="6239" y="1418"/>
                    <a:pt x="4821" y="1"/>
                    <a:pt x="30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55" name="Google Shape;6578;p72">
            <a:extLst>
              <a:ext uri="{FF2B5EF4-FFF2-40B4-BE49-F238E27FC236}">
                <a16:creationId xmlns:a16="http://schemas.microsoft.com/office/drawing/2014/main" id="{12A22F69-2E11-2918-BAF3-078594593B2A}"/>
              </a:ext>
            </a:extLst>
          </p:cNvPr>
          <p:cNvGrpSpPr/>
          <p:nvPr/>
        </p:nvGrpSpPr>
        <p:grpSpPr>
          <a:xfrm>
            <a:off x="10045941" y="2015301"/>
            <a:ext cx="466772" cy="465511"/>
            <a:chOff x="2768750" y="3227275"/>
            <a:chExt cx="296175" cy="295375"/>
          </a:xfrm>
          <a:solidFill>
            <a:schemeClr val="tx1"/>
          </a:solidFill>
        </p:grpSpPr>
        <p:sp>
          <p:nvSpPr>
            <p:cNvPr id="756" name="Google Shape;6579;p72">
              <a:extLst>
                <a:ext uri="{FF2B5EF4-FFF2-40B4-BE49-F238E27FC236}">
                  <a16:creationId xmlns:a16="http://schemas.microsoft.com/office/drawing/2014/main" id="{2F6C8267-79BF-E616-077C-40DFAA4252B3}"/>
                </a:ext>
              </a:extLst>
            </p:cNvPr>
            <p:cNvSpPr/>
            <p:nvPr/>
          </p:nvSpPr>
          <p:spPr>
            <a:xfrm>
              <a:off x="2882950" y="3227275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55" y="1"/>
                  </a:moveTo>
                  <a:cubicBezTo>
                    <a:pt x="631" y="1"/>
                    <a:pt x="1" y="631"/>
                    <a:pt x="1" y="1387"/>
                  </a:cubicBezTo>
                  <a:cubicBezTo>
                    <a:pt x="1" y="2143"/>
                    <a:pt x="631" y="2773"/>
                    <a:pt x="1355" y="2773"/>
                  </a:cubicBezTo>
                  <a:cubicBezTo>
                    <a:pt x="2111" y="2773"/>
                    <a:pt x="2742" y="2174"/>
                    <a:pt x="2742" y="1387"/>
                  </a:cubicBezTo>
                  <a:cubicBezTo>
                    <a:pt x="2742" y="631"/>
                    <a:pt x="2111" y="1"/>
                    <a:pt x="13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7" name="Google Shape;6580;p72">
              <a:extLst>
                <a:ext uri="{FF2B5EF4-FFF2-40B4-BE49-F238E27FC236}">
                  <a16:creationId xmlns:a16="http://schemas.microsoft.com/office/drawing/2014/main" id="{A5D91C51-932F-6F5B-02B9-169C7AC3A2B2}"/>
                </a:ext>
              </a:extLst>
            </p:cNvPr>
            <p:cNvSpPr/>
            <p:nvPr/>
          </p:nvSpPr>
          <p:spPr>
            <a:xfrm>
              <a:off x="2856175" y="3436000"/>
              <a:ext cx="17350" cy="34675"/>
            </a:xfrm>
            <a:custGeom>
              <a:avLst/>
              <a:gdLst/>
              <a:ahLst/>
              <a:cxnLst/>
              <a:rect l="l" t="t" r="r" b="b"/>
              <a:pathLst>
                <a:path w="694" h="1387" extrusionOk="0">
                  <a:moveTo>
                    <a:pt x="0" y="0"/>
                  </a:moveTo>
                  <a:lnTo>
                    <a:pt x="0" y="1386"/>
                  </a:lnTo>
                  <a:lnTo>
                    <a:pt x="694" y="1386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8" name="Google Shape;6581;p72">
              <a:extLst>
                <a:ext uri="{FF2B5EF4-FFF2-40B4-BE49-F238E27FC236}">
                  <a16:creationId xmlns:a16="http://schemas.microsoft.com/office/drawing/2014/main" id="{DE39CA7C-59A9-48EC-F0A7-7AFD52B59B73}"/>
                </a:ext>
              </a:extLst>
            </p:cNvPr>
            <p:cNvSpPr/>
            <p:nvPr/>
          </p:nvSpPr>
          <p:spPr>
            <a:xfrm>
              <a:off x="2890050" y="3436000"/>
              <a:ext cx="18125" cy="34675"/>
            </a:xfrm>
            <a:custGeom>
              <a:avLst/>
              <a:gdLst/>
              <a:ahLst/>
              <a:cxnLst/>
              <a:rect l="l" t="t" r="r" b="b"/>
              <a:pathLst>
                <a:path w="725" h="1387" extrusionOk="0">
                  <a:moveTo>
                    <a:pt x="0" y="0"/>
                  </a:moveTo>
                  <a:lnTo>
                    <a:pt x="0" y="1386"/>
                  </a:lnTo>
                  <a:lnTo>
                    <a:pt x="725" y="138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9" name="Google Shape;6582;p72">
              <a:extLst>
                <a:ext uri="{FF2B5EF4-FFF2-40B4-BE49-F238E27FC236}">
                  <a16:creationId xmlns:a16="http://schemas.microsoft.com/office/drawing/2014/main" id="{6AB14FF7-5C96-30D8-BF63-1D562DD987C3}"/>
                </a:ext>
              </a:extLst>
            </p:cNvPr>
            <p:cNvSpPr/>
            <p:nvPr/>
          </p:nvSpPr>
          <p:spPr>
            <a:xfrm>
              <a:off x="2821525" y="3436000"/>
              <a:ext cx="17350" cy="34675"/>
            </a:xfrm>
            <a:custGeom>
              <a:avLst/>
              <a:gdLst/>
              <a:ahLst/>
              <a:cxnLst/>
              <a:rect l="l" t="t" r="r" b="b"/>
              <a:pathLst>
                <a:path w="694" h="1387" extrusionOk="0">
                  <a:moveTo>
                    <a:pt x="0" y="0"/>
                  </a:moveTo>
                  <a:lnTo>
                    <a:pt x="0" y="1386"/>
                  </a:lnTo>
                  <a:lnTo>
                    <a:pt x="693" y="1386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0" name="Google Shape;6583;p72">
              <a:extLst>
                <a:ext uri="{FF2B5EF4-FFF2-40B4-BE49-F238E27FC236}">
                  <a16:creationId xmlns:a16="http://schemas.microsoft.com/office/drawing/2014/main" id="{43F82679-F73F-0852-8C6B-B39D8059205C}"/>
                </a:ext>
              </a:extLst>
            </p:cNvPr>
            <p:cNvSpPr/>
            <p:nvPr/>
          </p:nvSpPr>
          <p:spPr>
            <a:xfrm>
              <a:off x="2924700" y="3436000"/>
              <a:ext cx="34675" cy="34675"/>
            </a:xfrm>
            <a:custGeom>
              <a:avLst/>
              <a:gdLst/>
              <a:ahLst/>
              <a:cxnLst/>
              <a:rect l="l" t="t" r="r" b="b"/>
              <a:pathLst>
                <a:path w="1387" h="1387" extrusionOk="0">
                  <a:moveTo>
                    <a:pt x="0" y="0"/>
                  </a:moveTo>
                  <a:lnTo>
                    <a:pt x="0" y="1386"/>
                  </a:lnTo>
                  <a:lnTo>
                    <a:pt x="1387" y="1386"/>
                  </a:lnTo>
                  <a:lnTo>
                    <a:pt x="13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1" name="Google Shape;6584;p72">
              <a:extLst>
                <a:ext uri="{FF2B5EF4-FFF2-40B4-BE49-F238E27FC236}">
                  <a16:creationId xmlns:a16="http://schemas.microsoft.com/office/drawing/2014/main" id="{AE39C6C5-A459-EFB3-709F-2DB65A9ED82C}"/>
                </a:ext>
              </a:extLst>
            </p:cNvPr>
            <p:cNvSpPr/>
            <p:nvPr/>
          </p:nvSpPr>
          <p:spPr>
            <a:xfrm>
              <a:off x="2768750" y="3384800"/>
              <a:ext cx="244175" cy="137850"/>
            </a:xfrm>
            <a:custGeom>
              <a:avLst/>
              <a:gdLst/>
              <a:ahLst/>
              <a:cxnLst/>
              <a:rect l="l" t="t" r="r" b="b"/>
              <a:pathLst>
                <a:path w="9767" h="5514" extrusionOk="0">
                  <a:moveTo>
                    <a:pt x="7971" y="1387"/>
                  </a:moveTo>
                  <a:cubicBezTo>
                    <a:pt x="8192" y="1387"/>
                    <a:pt x="8349" y="1544"/>
                    <a:pt x="8349" y="1733"/>
                  </a:cubicBezTo>
                  <a:lnTo>
                    <a:pt x="8349" y="3813"/>
                  </a:lnTo>
                  <a:cubicBezTo>
                    <a:pt x="8349" y="4033"/>
                    <a:pt x="8192" y="4191"/>
                    <a:pt x="7971" y="4191"/>
                  </a:cubicBezTo>
                  <a:lnTo>
                    <a:pt x="1765" y="4191"/>
                  </a:lnTo>
                  <a:cubicBezTo>
                    <a:pt x="1576" y="4191"/>
                    <a:pt x="1418" y="4033"/>
                    <a:pt x="1418" y="3813"/>
                  </a:cubicBezTo>
                  <a:lnTo>
                    <a:pt x="1418" y="1733"/>
                  </a:lnTo>
                  <a:cubicBezTo>
                    <a:pt x="1418" y="1544"/>
                    <a:pt x="1576" y="1387"/>
                    <a:pt x="1765" y="1387"/>
                  </a:cubicBezTo>
                  <a:close/>
                  <a:moveTo>
                    <a:pt x="1040" y="0"/>
                  </a:moveTo>
                  <a:cubicBezTo>
                    <a:pt x="473" y="0"/>
                    <a:pt x="32" y="473"/>
                    <a:pt x="32" y="1040"/>
                  </a:cubicBezTo>
                  <a:lnTo>
                    <a:pt x="32" y="4506"/>
                  </a:lnTo>
                  <a:cubicBezTo>
                    <a:pt x="0" y="5073"/>
                    <a:pt x="473" y="5514"/>
                    <a:pt x="1040" y="5514"/>
                  </a:cubicBezTo>
                  <a:lnTo>
                    <a:pt x="8727" y="5514"/>
                  </a:lnTo>
                  <a:cubicBezTo>
                    <a:pt x="9326" y="5514"/>
                    <a:pt x="9767" y="5041"/>
                    <a:pt x="9767" y="4506"/>
                  </a:cubicBezTo>
                  <a:lnTo>
                    <a:pt x="9767" y="1040"/>
                  </a:lnTo>
                  <a:cubicBezTo>
                    <a:pt x="9767" y="442"/>
                    <a:pt x="9294" y="0"/>
                    <a:pt x="87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2" name="Google Shape;6585;p72">
              <a:extLst>
                <a:ext uri="{FF2B5EF4-FFF2-40B4-BE49-F238E27FC236}">
                  <a16:creationId xmlns:a16="http://schemas.microsoft.com/office/drawing/2014/main" id="{05BC3EC3-DF11-37F1-C31C-2C37C8E94F11}"/>
                </a:ext>
              </a:extLst>
            </p:cNvPr>
            <p:cNvSpPr/>
            <p:nvPr/>
          </p:nvSpPr>
          <p:spPr>
            <a:xfrm>
              <a:off x="3030250" y="3419450"/>
              <a:ext cx="34675" cy="68550"/>
            </a:xfrm>
            <a:custGeom>
              <a:avLst/>
              <a:gdLst/>
              <a:ahLst/>
              <a:cxnLst/>
              <a:rect l="l" t="t" r="r" b="b"/>
              <a:pathLst>
                <a:path w="1387" h="2742" extrusionOk="0">
                  <a:moveTo>
                    <a:pt x="0" y="1"/>
                  </a:moveTo>
                  <a:lnTo>
                    <a:pt x="0" y="2742"/>
                  </a:lnTo>
                  <a:lnTo>
                    <a:pt x="1040" y="2742"/>
                  </a:lnTo>
                  <a:cubicBezTo>
                    <a:pt x="1229" y="2742"/>
                    <a:pt x="1386" y="2584"/>
                    <a:pt x="1386" y="2395"/>
                  </a:cubicBezTo>
                  <a:lnTo>
                    <a:pt x="1386" y="347"/>
                  </a:lnTo>
                  <a:cubicBezTo>
                    <a:pt x="1386" y="158"/>
                    <a:pt x="1229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3" name="Google Shape;6586;p72">
              <a:extLst>
                <a:ext uri="{FF2B5EF4-FFF2-40B4-BE49-F238E27FC236}">
                  <a16:creationId xmlns:a16="http://schemas.microsoft.com/office/drawing/2014/main" id="{7D121F5D-DD37-D459-06A5-7CDDB19597A0}"/>
                </a:ext>
              </a:extLst>
            </p:cNvPr>
            <p:cNvSpPr/>
            <p:nvPr/>
          </p:nvSpPr>
          <p:spPr>
            <a:xfrm>
              <a:off x="2856175" y="3294225"/>
              <a:ext cx="122100" cy="73275"/>
            </a:xfrm>
            <a:custGeom>
              <a:avLst/>
              <a:gdLst/>
              <a:ahLst/>
              <a:cxnLst/>
              <a:rect l="l" t="t" r="r" b="b"/>
              <a:pathLst>
                <a:path w="4884" h="2931" extrusionOk="0">
                  <a:moveTo>
                    <a:pt x="820" y="0"/>
                  </a:moveTo>
                  <a:cubicBezTo>
                    <a:pt x="316" y="473"/>
                    <a:pt x="0" y="1103"/>
                    <a:pt x="0" y="1828"/>
                  </a:cubicBezTo>
                  <a:lnTo>
                    <a:pt x="0" y="2552"/>
                  </a:lnTo>
                  <a:cubicBezTo>
                    <a:pt x="0" y="2773"/>
                    <a:pt x="158" y="2930"/>
                    <a:pt x="347" y="2930"/>
                  </a:cubicBezTo>
                  <a:lnTo>
                    <a:pt x="4506" y="2930"/>
                  </a:lnTo>
                  <a:cubicBezTo>
                    <a:pt x="4726" y="2930"/>
                    <a:pt x="4884" y="2773"/>
                    <a:pt x="4884" y="2552"/>
                  </a:cubicBezTo>
                  <a:lnTo>
                    <a:pt x="4884" y="1828"/>
                  </a:lnTo>
                  <a:cubicBezTo>
                    <a:pt x="4884" y="1103"/>
                    <a:pt x="4569" y="441"/>
                    <a:pt x="4033" y="0"/>
                  </a:cubicBezTo>
                  <a:cubicBezTo>
                    <a:pt x="3655" y="473"/>
                    <a:pt x="3088" y="788"/>
                    <a:pt x="2426" y="788"/>
                  </a:cubicBezTo>
                  <a:cubicBezTo>
                    <a:pt x="1765" y="788"/>
                    <a:pt x="1198" y="473"/>
                    <a:pt x="8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64" name="Google Shape;6587;p72">
            <a:extLst>
              <a:ext uri="{FF2B5EF4-FFF2-40B4-BE49-F238E27FC236}">
                <a16:creationId xmlns:a16="http://schemas.microsoft.com/office/drawing/2014/main" id="{03241BAC-BDB7-A889-B6E8-461DCD842DBE}"/>
              </a:ext>
            </a:extLst>
          </p:cNvPr>
          <p:cNvGrpSpPr/>
          <p:nvPr/>
        </p:nvGrpSpPr>
        <p:grpSpPr>
          <a:xfrm>
            <a:off x="10073876" y="2603129"/>
            <a:ext cx="410903" cy="464763"/>
            <a:chOff x="2786075" y="3591800"/>
            <a:chExt cx="260725" cy="294900"/>
          </a:xfrm>
          <a:solidFill>
            <a:schemeClr val="tx1"/>
          </a:solidFill>
        </p:grpSpPr>
        <p:sp>
          <p:nvSpPr>
            <p:cNvPr id="765" name="Google Shape;6588;p72">
              <a:extLst>
                <a:ext uri="{FF2B5EF4-FFF2-40B4-BE49-F238E27FC236}">
                  <a16:creationId xmlns:a16="http://schemas.microsoft.com/office/drawing/2014/main" id="{D2E442E8-1BE8-7408-6CB5-FC2453D91AA0}"/>
                </a:ext>
              </a:extLst>
            </p:cNvPr>
            <p:cNvSpPr/>
            <p:nvPr/>
          </p:nvSpPr>
          <p:spPr>
            <a:xfrm>
              <a:off x="2898700" y="3677000"/>
              <a:ext cx="35475" cy="35475"/>
            </a:xfrm>
            <a:custGeom>
              <a:avLst/>
              <a:gdLst/>
              <a:ahLst/>
              <a:cxnLst/>
              <a:rect l="l" t="t" r="r" b="b"/>
              <a:pathLst>
                <a:path w="1419" h="1419" extrusionOk="0">
                  <a:moveTo>
                    <a:pt x="694" y="1"/>
                  </a:moveTo>
                  <a:cubicBezTo>
                    <a:pt x="316" y="1"/>
                    <a:pt x="1" y="316"/>
                    <a:pt x="1" y="725"/>
                  </a:cubicBezTo>
                  <a:cubicBezTo>
                    <a:pt x="1" y="1103"/>
                    <a:pt x="316" y="1418"/>
                    <a:pt x="694" y="1418"/>
                  </a:cubicBezTo>
                  <a:cubicBezTo>
                    <a:pt x="1103" y="1418"/>
                    <a:pt x="1418" y="1103"/>
                    <a:pt x="1418" y="725"/>
                  </a:cubicBezTo>
                  <a:cubicBezTo>
                    <a:pt x="1418" y="316"/>
                    <a:pt x="1103" y="1"/>
                    <a:pt x="69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6" name="Google Shape;6589;p72">
              <a:extLst>
                <a:ext uri="{FF2B5EF4-FFF2-40B4-BE49-F238E27FC236}">
                  <a16:creationId xmlns:a16="http://schemas.microsoft.com/office/drawing/2014/main" id="{938CD037-F664-AC12-FB11-276BBD124896}"/>
                </a:ext>
              </a:extLst>
            </p:cNvPr>
            <p:cNvSpPr/>
            <p:nvPr/>
          </p:nvSpPr>
          <p:spPr>
            <a:xfrm>
              <a:off x="2883750" y="3729775"/>
              <a:ext cx="66975" cy="33900"/>
            </a:xfrm>
            <a:custGeom>
              <a:avLst/>
              <a:gdLst/>
              <a:ahLst/>
              <a:cxnLst/>
              <a:rect l="l" t="t" r="r" b="b"/>
              <a:pathLst>
                <a:path w="2679" h="1356" extrusionOk="0">
                  <a:moveTo>
                    <a:pt x="1323" y="1"/>
                  </a:moveTo>
                  <a:cubicBezTo>
                    <a:pt x="693" y="1"/>
                    <a:pt x="189" y="379"/>
                    <a:pt x="0" y="977"/>
                  </a:cubicBezTo>
                  <a:cubicBezTo>
                    <a:pt x="378" y="1198"/>
                    <a:pt x="819" y="1355"/>
                    <a:pt x="1323" y="1355"/>
                  </a:cubicBezTo>
                  <a:cubicBezTo>
                    <a:pt x="1796" y="1355"/>
                    <a:pt x="2269" y="1198"/>
                    <a:pt x="2678" y="977"/>
                  </a:cubicBezTo>
                  <a:cubicBezTo>
                    <a:pt x="2489" y="410"/>
                    <a:pt x="1922" y="1"/>
                    <a:pt x="132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7" name="Google Shape;6590;p72">
              <a:extLst>
                <a:ext uri="{FF2B5EF4-FFF2-40B4-BE49-F238E27FC236}">
                  <a16:creationId xmlns:a16="http://schemas.microsoft.com/office/drawing/2014/main" id="{48AF560E-5944-FB3F-3EF3-93D12B3F4408}"/>
                </a:ext>
              </a:extLst>
            </p:cNvPr>
            <p:cNvSpPr/>
            <p:nvPr/>
          </p:nvSpPr>
          <p:spPr>
            <a:xfrm>
              <a:off x="2855375" y="3643150"/>
              <a:ext cx="122125" cy="98475"/>
            </a:xfrm>
            <a:custGeom>
              <a:avLst/>
              <a:gdLst/>
              <a:ahLst/>
              <a:cxnLst/>
              <a:rect l="l" t="t" r="r" b="b"/>
              <a:pathLst>
                <a:path w="4885" h="3939" extrusionOk="0">
                  <a:moveTo>
                    <a:pt x="2458" y="0"/>
                  </a:moveTo>
                  <a:cubicBezTo>
                    <a:pt x="1198" y="0"/>
                    <a:pt x="222" y="977"/>
                    <a:pt x="64" y="2079"/>
                  </a:cubicBezTo>
                  <a:cubicBezTo>
                    <a:pt x="1" y="2741"/>
                    <a:pt x="159" y="3371"/>
                    <a:pt x="600" y="3938"/>
                  </a:cubicBezTo>
                  <a:cubicBezTo>
                    <a:pt x="820" y="3529"/>
                    <a:pt x="1135" y="3214"/>
                    <a:pt x="1482" y="3025"/>
                  </a:cubicBezTo>
                  <a:cubicBezTo>
                    <a:pt x="1230" y="2772"/>
                    <a:pt x="1072" y="2426"/>
                    <a:pt x="1072" y="2079"/>
                  </a:cubicBezTo>
                  <a:cubicBezTo>
                    <a:pt x="1072" y="1323"/>
                    <a:pt x="1734" y="693"/>
                    <a:pt x="2458" y="693"/>
                  </a:cubicBezTo>
                  <a:cubicBezTo>
                    <a:pt x="3214" y="693"/>
                    <a:pt x="3845" y="1323"/>
                    <a:pt x="3845" y="2079"/>
                  </a:cubicBezTo>
                  <a:cubicBezTo>
                    <a:pt x="3845" y="2426"/>
                    <a:pt x="3687" y="2772"/>
                    <a:pt x="3435" y="3025"/>
                  </a:cubicBezTo>
                  <a:cubicBezTo>
                    <a:pt x="3845" y="3214"/>
                    <a:pt x="4128" y="3529"/>
                    <a:pt x="4317" y="3938"/>
                  </a:cubicBezTo>
                  <a:cubicBezTo>
                    <a:pt x="4695" y="3466"/>
                    <a:pt x="4853" y="2930"/>
                    <a:pt x="4853" y="2394"/>
                  </a:cubicBezTo>
                  <a:cubicBezTo>
                    <a:pt x="4884" y="1103"/>
                    <a:pt x="3813" y="0"/>
                    <a:pt x="24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8" name="Google Shape;6591;p72">
              <a:extLst>
                <a:ext uri="{FF2B5EF4-FFF2-40B4-BE49-F238E27FC236}">
                  <a16:creationId xmlns:a16="http://schemas.microsoft.com/office/drawing/2014/main" id="{9113E764-F87E-DAE0-2462-7D69F3FF830C}"/>
                </a:ext>
              </a:extLst>
            </p:cNvPr>
            <p:cNvSpPr/>
            <p:nvPr/>
          </p:nvSpPr>
          <p:spPr>
            <a:xfrm>
              <a:off x="2801050" y="3591800"/>
              <a:ext cx="229225" cy="258500"/>
            </a:xfrm>
            <a:custGeom>
              <a:avLst/>
              <a:gdLst/>
              <a:ahLst/>
              <a:cxnLst/>
              <a:rect l="l" t="t" r="r" b="b"/>
              <a:pathLst>
                <a:path w="9169" h="10340" extrusionOk="0">
                  <a:moveTo>
                    <a:pt x="4679" y="1327"/>
                  </a:moveTo>
                  <a:cubicBezTo>
                    <a:pt x="6369" y="1327"/>
                    <a:pt x="7750" y="2741"/>
                    <a:pt x="7750" y="4448"/>
                  </a:cubicBezTo>
                  <a:cubicBezTo>
                    <a:pt x="7750" y="6244"/>
                    <a:pt x="6301" y="7599"/>
                    <a:pt x="4631" y="7599"/>
                  </a:cubicBezTo>
                  <a:cubicBezTo>
                    <a:pt x="2836" y="7599"/>
                    <a:pt x="1292" y="5961"/>
                    <a:pt x="1575" y="4039"/>
                  </a:cubicBezTo>
                  <a:cubicBezTo>
                    <a:pt x="1764" y="2716"/>
                    <a:pt x="2867" y="1550"/>
                    <a:pt x="4222" y="1361"/>
                  </a:cubicBezTo>
                  <a:cubicBezTo>
                    <a:pt x="4376" y="1338"/>
                    <a:pt x="4529" y="1327"/>
                    <a:pt x="4679" y="1327"/>
                  </a:cubicBezTo>
                  <a:close/>
                  <a:moveTo>
                    <a:pt x="4597" y="0"/>
                  </a:moveTo>
                  <a:cubicBezTo>
                    <a:pt x="4401" y="0"/>
                    <a:pt x="4202" y="13"/>
                    <a:pt x="4001" y="38"/>
                  </a:cubicBezTo>
                  <a:cubicBezTo>
                    <a:pt x="1985" y="290"/>
                    <a:pt x="378" y="1928"/>
                    <a:pt x="158" y="3913"/>
                  </a:cubicBezTo>
                  <a:cubicBezTo>
                    <a:pt x="0" y="5110"/>
                    <a:pt x="315" y="6244"/>
                    <a:pt x="1008" y="7189"/>
                  </a:cubicBezTo>
                  <a:cubicBezTo>
                    <a:pt x="1197" y="7473"/>
                    <a:pt x="1449" y="7756"/>
                    <a:pt x="1670" y="7945"/>
                  </a:cubicBezTo>
                  <a:lnTo>
                    <a:pt x="4411" y="10277"/>
                  </a:lnTo>
                  <a:cubicBezTo>
                    <a:pt x="4474" y="10308"/>
                    <a:pt x="4568" y="10340"/>
                    <a:pt x="4631" y="10340"/>
                  </a:cubicBezTo>
                  <a:cubicBezTo>
                    <a:pt x="4726" y="10340"/>
                    <a:pt x="4789" y="10308"/>
                    <a:pt x="4883" y="10277"/>
                  </a:cubicBezTo>
                  <a:lnTo>
                    <a:pt x="7593" y="7945"/>
                  </a:lnTo>
                  <a:cubicBezTo>
                    <a:pt x="7845" y="7756"/>
                    <a:pt x="8065" y="7473"/>
                    <a:pt x="8254" y="7189"/>
                  </a:cubicBezTo>
                  <a:cubicBezTo>
                    <a:pt x="8853" y="6402"/>
                    <a:pt x="9168" y="5457"/>
                    <a:pt x="9168" y="4480"/>
                  </a:cubicBezTo>
                  <a:cubicBezTo>
                    <a:pt x="9139" y="1996"/>
                    <a:pt x="7104" y="0"/>
                    <a:pt x="45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9" name="Google Shape;6592;p72">
              <a:extLst>
                <a:ext uri="{FF2B5EF4-FFF2-40B4-BE49-F238E27FC236}">
                  <a16:creationId xmlns:a16="http://schemas.microsoft.com/office/drawing/2014/main" id="{677C8BD6-BF53-FCFC-5B28-86C4FB51B6C5}"/>
                </a:ext>
              </a:extLst>
            </p:cNvPr>
            <p:cNvSpPr/>
            <p:nvPr/>
          </p:nvSpPr>
          <p:spPr>
            <a:xfrm>
              <a:off x="2786075" y="3800675"/>
              <a:ext cx="260725" cy="86025"/>
            </a:xfrm>
            <a:custGeom>
              <a:avLst/>
              <a:gdLst/>
              <a:ahLst/>
              <a:cxnLst/>
              <a:rect l="l" t="t" r="r" b="b"/>
              <a:pathLst>
                <a:path w="10429" h="3441" extrusionOk="0">
                  <a:moveTo>
                    <a:pt x="1702" y="0"/>
                  </a:moveTo>
                  <a:cubicBezTo>
                    <a:pt x="1576" y="0"/>
                    <a:pt x="1513" y="63"/>
                    <a:pt x="1418" y="189"/>
                  </a:cubicBezTo>
                  <a:lnTo>
                    <a:pt x="32" y="2930"/>
                  </a:lnTo>
                  <a:cubicBezTo>
                    <a:pt x="1" y="3056"/>
                    <a:pt x="1" y="3213"/>
                    <a:pt x="32" y="3308"/>
                  </a:cubicBezTo>
                  <a:cubicBezTo>
                    <a:pt x="95" y="3371"/>
                    <a:pt x="190" y="3434"/>
                    <a:pt x="316" y="3434"/>
                  </a:cubicBezTo>
                  <a:lnTo>
                    <a:pt x="10019" y="3434"/>
                  </a:lnTo>
                  <a:cubicBezTo>
                    <a:pt x="10045" y="3438"/>
                    <a:pt x="10070" y="3440"/>
                    <a:pt x="10093" y="3440"/>
                  </a:cubicBezTo>
                  <a:cubicBezTo>
                    <a:pt x="10241" y="3440"/>
                    <a:pt x="10338" y="3362"/>
                    <a:pt x="10366" y="3308"/>
                  </a:cubicBezTo>
                  <a:cubicBezTo>
                    <a:pt x="10429" y="3182"/>
                    <a:pt x="10429" y="3056"/>
                    <a:pt x="10366" y="2930"/>
                  </a:cubicBezTo>
                  <a:lnTo>
                    <a:pt x="8979" y="189"/>
                  </a:lnTo>
                  <a:cubicBezTo>
                    <a:pt x="8948" y="63"/>
                    <a:pt x="8822" y="32"/>
                    <a:pt x="8696" y="0"/>
                  </a:cubicBezTo>
                  <a:lnTo>
                    <a:pt x="8601" y="95"/>
                  </a:lnTo>
                  <a:lnTo>
                    <a:pt x="5860" y="2426"/>
                  </a:lnTo>
                  <a:cubicBezTo>
                    <a:pt x="5671" y="2583"/>
                    <a:pt x="5451" y="2678"/>
                    <a:pt x="5199" y="2678"/>
                  </a:cubicBezTo>
                  <a:cubicBezTo>
                    <a:pt x="4978" y="2678"/>
                    <a:pt x="4726" y="2583"/>
                    <a:pt x="4537" y="2426"/>
                  </a:cubicBezTo>
                  <a:lnTo>
                    <a:pt x="1828" y="95"/>
                  </a:lnTo>
                  <a:lnTo>
                    <a:pt x="170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70" name="Google Shape;6593;p72">
            <a:extLst>
              <a:ext uri="{FF2B5EF4-FFF2-40B4-BE49-F238E27FC236}">
                <a16:creationId xmlns:a16="http://schemas.microsoft.com/office/drawing/2014/main" id="{513A6F56-0E9E-6ED9-5A3D-747AA8B4C851}"/>
              </a:ext>
            </a:extLst>
          </p:cNvPr>
          <p:cNvGrpSpPr/>
          <p:nvPr/>
        </p:nvGrpSpPr>
        <p:grpSpPr>
          <a:xfrm>
            <a:off x="10127872" y="3197433"/>
            <a:ext cx="302907" cy="466772"/>
            <a:chOff x="2819150" y="3955025"/>
            <a:chExt cx="192200" cy="296175"/>
          </a:xfrm>
          <a:solidFill>
            <a:schemeClr val="tx1"/>
          </a:solidFill>
        </p:grpSpPr>
        <p:sp>
          <p:nvSpPr>
            <p:cNvPr id="771" name="Google Shape;6594;p72">
              <a:extLst>
                <a:ext uri="{FF2B5EF4-FFF2-40B4-BE49-F238E27FC236}">
                  <a16:creationId xmlns:a16="http://schemas.microsoft.com/office/drawing/2014/main" id="{7DC317B1-1F78-193B-F2B1-C36984A4CD3B}"/>
                </a:ext>
              </a:extLst>
            </p:cNvPr>
            <p:cNvSpPr/>
            <p:nvPr/>
          </p:nvSpPr>
          <p:spPr>
            <a:xfrm>
              <a:off x="2856175" y="4007025"/>
              <a:ext cx="122100" cy="70125"/>
            </a:xfrm>
            <a:custGeom>
              <a:avLst/>
              <a:gdLst/>
              <a:ahLst/>
              <a:cxnLst/>
              <a:rect l="l" t="t" r="r" b="b"/>
              <a:pathLst>
                <a:path w="4884" h="2805" extrusionOk="0">
                  <a:moveTo>
                    <a:pt x="1324" y="0"/>
                  </a:moveTo>
                  <a:cubicBezTo>
                    <a:pt x="631" y="0"/>
                    <a:pt x="127" y="725"/>
                    <a:pt x="347" y="1386"/>
                  </a:cubicBezTo>
                  <a:lnTo>
                    <a:pt x="599" y="2080"/>
                  </a:lnTo>
                  <a:lnTo>
                    <a:pt x="379" y="2080"/>
                  </a:lnTo>
                  <a:cubicBezTo>
                    <a:pt x="158" y="2080"/>
                    <a:pt x="0" y="2237"/>
                    <a:pt x="0" y="2458"/>
                  </a:cubicBezTo>
                  <a:cubicBezTo>
                    <a:pt x="0" y="2647"/>
                    <a:pt x="158" y="2804"/>
                    <a:pt x="347" y="2804"/>
                  </a:cubicBezTo>
                  <a:lnTo>
                    <a:pt x="4506" y="2804"/>
                  </a:lnTo>
                  <a:cubicBezTo>
                    <a:pt x="4726" y="2804"/>
                    <a:pt x="4884" y="2647"/>
                    <a:pt x="4884" y="2458"/>
                  </a:cubicBezTo>
                  <a:cubicBezTo>
                    <a:pt x="4884" y="2237"/>
                    <a:pt x="4726" y="2080"/>
                    <a:pt x="4506" y="2080"/>
                  </a:cubicBezTo>
                  <a:lnTo>
                    <a:pt x="4317" y="2080"/>
                  </a:lnTo>
                  <a:lnTo>
                    <a:pt x="4569" y="1386"/>
                  </a:lnTo>
                  <a:cubicBezTo>
                    <a:pt x="4789" y="725"/>
                    <a:pt x="4285" y="0"/>
                    <a:pt x="35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2" name="Google Shape;6595;p72">
              <a:extLst>
                <a:ext uri="{FF2B5EF4-FFF2-40B4-BE49-F238E27FC236}">
                  <a16:creationId xmlns:a16="http://schemas.microsoft.com/office/drawing/2014/main" id="{3E688A79-AEBC-2510-B4B9-81EFAC536D20}"/>
                </a:ext>
              </a:extLst>
            </p:cNvPr>
            <p:cNvSpPr/>
            <p:nvPr/>
          </p:nvSpPr>
          <p:spPr>
            <a:xfrm>
              <a:off x="2819150" y="4180300"/>
              <a:ext cx="192200" cy="70900"/>
            </a:xfrm>
            <a:custGeom>
              <a:avLst/>
              <a:gdLst/>
              <a:ahLst/>
              <a:cxnLst/>
              <a:rect l="l" t="t" r="r" b="b"/>
              <a:pathLst>
                <a:path w="7688" h="2836" extrusionOk="0">
                  <a:moveTo>
                    <a:pt x="1418" y="0"/>
                  </a:moveTo>
                  <a:cubicBezTo>
                    <a:pt x="1040" y="0"/>
                    <a:pt x="725" y="315"/>
                    <a:pt x="725" y="725"/>
                  </a:cubicBezTo>
                  <a:lnTo>
                    <a:pt x="725" y="1418"/>
                  </a:lnTo>
                  <a:cubicBezTo>
                    <a:pt x="316" y="1418"/>
                    <a:pt x="1" y="1733"/>
                    <a:pt x="1" y="2143"/>
                  </a:cubicBezTo>
                  <a:lnTo>
                    <a:pt x="1" y="2489"/>
                  </a:lnTo>
                  <a:cubicBezTo>
                    <a:pt x="1" y="2678"/>
                    <a:pt x="158" y="2836"/>
                    <a:pt x="379" y="2836"/>
                  </a:cubicBezTo>
                  <a:lnTo>
                    <a:pt x="7310" y="2836"/>
                  </a:lnTo>
                  <a:cubicBezTo>
                    <a:pt x="7530" y="2804"/>
                    <a:pt x="7688" y="2678"/>
                    <a:pt x="7688" y="2489"/>
                  </a:cubicBezTo>
                  <a:lnTo>
                    <a:pt x="7688" y="2143"/>
                  </a:lnTo>
                  <a:cubicBezTo>
                    <a:pt x="7688" y="1733"/>
                    <a:pt x="7373" y="1418"/>
                    <a:pt x="6995" y="1418"/>
                  </a:cubicBezTo>
                  <a:lnTo>
                    <a:pt x="6995" y="725"/>
                  </a:lnTo>
                  <a:cubicBezTo>
                    <a:pt x="6995" y="315"/>
                    <a:pt x="6680" y="0"/>
                    <a:pt x="62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3" name="Google Shape;6596;p72">
              <a:extLst>
                <a:ext uri="{FF2B5EF4-FFF2-40B4-BE49-F238E27FC236}">
                  <a16:creationId xmlns:a16="http://schemas.microsoft.com/office/drawing/2014/main" id="{E6CB9191-6543-25A7-4ACE-81CC39463F2A}"/>
                </a:ext>
              </a:extLst>
            </p:cNvPr>
            <p:cNvSpPr/>
            <p:nvPr/>
          </p:nvSpPr>
          <p:spPr>
            <a:xfrm>
              <a:off x="2882950" y="3955025"/>
              <a:ext cx="68550" cy="35475"/>
            </a:xfrm>
            <a:custGeom>
              <a:avLst/>
              <a:gdLst/>
              <a:ahLst/>
              <a:cxnLst/>
              <a:rect l="l" t="t" r="r" b="b"/>
              <a:pathLst>
                <a:path w="2742" h="1419" extrusionOk="0">
                  <a:moveTo>
                    <a:pt x="1355" y="1"/>
                  </a:moveTo>
                  <a:cubicBezTo>
                    <a:pt x="1166" y="1"/>
                    <a:pt x="1009" y="158"/>
                    <a:pt x="1009" y="348"/>
                  </a:cubicBezTo>
                  <a:lnTo>
                    <a:pt x="1009" y="726"/>
                  </a:lnTo>
                  <a:cubicBezTo>
                    <a:pt x="568" y="820"/>
                    <a:pt x="221" y="1072"/>
                    <a:pt x="1" y="1419"/>
                  </a:cubicBezTo>
                  <a:lnTo>
                    <a:pt x="2742" y="1419"/>
                  </a:lnTo>
                  <a:cubicBezTo>
                    <a:pt x="2521" y="1104"/>
                    <a:pt x="2111" y="852"/>
                    <a:pt x="1733" y="726"/>
                  </a:cubicBezTo>
                  <a:lnTo>
                    <a:pt x="1733" y="348"/>
                  </a:lnTo>
                  <a:cubicBezTo>
                    <a:pt x="1670" y="158"/>
                    <a:pt x="1513" y="1"/>
                    <a:pt x="13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4" name="Google Shape;6597;p72">
              <a:extLst>
                <a:ext uri="{FF2B5EF4-FFF2-40B4-BE49-F238E27FC236}">
                  <a16:creationId xmlns:a16="http://schemas.microsoft.com/office/drawing/2014/main" id="{585C26F5-3828-CBFD-A595-79414C0114FD}"/>
                </a:ext>
              </a:extLst>
            </p:cNvPr>
            <p:cNvSpPr/>
            <p:nvPr/>
          </p:nvSpPr>
          <p:spPr>
            <a:xfrm>
              <a:off x="2856975" y="4093650"/>
              <a:ext cx="118950" cy="70125"/>
            </a:xfrm>
            <a:custGeom>
              <a:avLst/>
              <a:gdLst/>
              <a:ahLst/>
              <a:cxnLst/>
              <a:rect l="l" t="t" r="r" b="b"/>
              <a:pathLst>
                <a:path w="4758" h="2805" extrusionOk="0">
                  <a:moveTo>
                    <a:pt x="473" y="1"/>
                  </a:moveTo>
                  <a:lnTo>
                    <a:pt x="0" y="2805"/>
                  </a:lnTo>
                  <a:lnTo>
                    <a:pt x="4757" y="2805"/>
                  </a:lnTo>
                  <a:lnTo>
                    <a:pt x="428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75" name="Google Shape;6598;p72">
            <a:extLst>
              <a:ext uri="{FF2B5EF4-FFF2-40B4-BE49-F238E27FC236}">
                <a16:creationId xmlns:a16="http://schemas.microsoft.com/office/drawing/2014/main" id="{F399B824-1808-2A46-4477-9E0E4A4FE43C}"/>
              </a:ext>
            </a:extLst>
          </p:cNvPr>
          <p:cNvGrpSpPr/>
          <p:nvPr/>
        </p:nvGrpSpPr>
        <p:grpSpPr>
          <a:xfrm>
            <a:off x="8292904" y="3818230"/>
            <a:ext cx="465511" cy="464289"/>
            <a:chOff x="4629125" y="3235150"/>
            <a:chExt cx="295375" cy="294600"/>
          </a:xfrm>
          <a:solidFill>
            <a:schemeClr val="tx1"/>
          </a:solidFill>
        </p:grpSpPr>
        <p:sp>
          <p:nvSpPr>
            <p:cNvPr id="776" name="Google Shape;6599;p72">
              <a:extLst>
                <a:ext uri="{FF2B5EF4-FFF2-40B4-BE49-F238E27FC236}">
                  <a16:creationId xmlns:a16="http://schemas.microsoft.com/office/drawing/2014/main" id="{D0FE38A8-F9A4-7544-104C-A2B895382CC3}"/>
                </a:ext>
              </a:extLst>
            </p:cNvPr>
            <p:cNvSpPr/>
            <p:nvPr/>
          </p:nvSpPr>
          <p:spPr>
            <a:xfrm>
              <a:off x="4696850" y="3391100"/>
              <a:ext cx="35475" cy="35475"/>
            </a:xfrm>
            <a:custGeom>
              <a:avLst/>
              <a:gdLst/>
              <a:ahLst/>
              <a:cxnLst/>
              <a:rect l="l" t="t" r="r" b="b"/>
              <a:pathLst>
                <a:path w="1419" h="1419" extrusionOk="0">
                  <a:moveTo>
                    <a:pt x="725" y="1"/>
                  </a:moveTo>
                  <a:cubicBezTo>
                    <a:pt x="316" y="1"/>
                    <a:pt x="1" y="316"/>
                    <a:pt x="1" y="694"/>
                  </a:cubicBezTo>
                  <a:cubicBezTo>
                    <a:pt x="64" y="1103"/>
                    <a:pt x="316" y="1418"/>
                    <a:pt x="725" y="1418"/>
                  </a:cubicBezTo>
                  <a:cubicBezTo>
                    <a:pt x="1103" y="1418"/>
                    <a:pt x="1418" y="1103"/>
                    <a:pt x="1418" y="694"/>
                  </a:cubicBezTo>
                  <a:cubicBezTo>
                    <a:pt x="1418" y="316"/>
                    <a:pt x="1103" y="1"/>
                    <a:pt x="7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7" name="Google Shape;6600;p72">
              <a:extLst>
                <a:ext uri="{FF2B5EF4-FFF2-40B4-BE49-F238E27FC236}">
                  <a16:creationId xmlns:a16="http://schemas.microsoft.com/office/drawing/2014/main" id="{2DF2C44E-66EC-CF75-5FA4-9A4E7245EDD3}"/>
                </a:ext>
              </a:extLst>
            </p:cNvPr>
            <p:cNvSpPr/>
            <p:nvPr/>
          </p:nvSpPr>
          <p:spPr>
            <a:xfrm>
              <a:off x="4680300" y="3443875"/>
              <a:ext cx="69350" cy="34675"/>
            </a:xfrm>
            <a:custGeom>
              <a:avLst/>
              <a:gdLst/>
              <a:ahLst/>
              <a:cxnLst/>
              <a:rect l="l" t="t" r="r" b="b"/>
              <a:pathLst>
                <a:path w="2774" h="1387" extrusionOk="0">
                  <a:moveTo>
                    <a:pt x="1387" y="0"/>
                  </a:moveTo>
                  <a:cubicBezTo>
                    <a:pt x="631" y="0"/>
                    <a:pt x="1" y="630"/>
                    <a:pt x="1" y="1387"/>
                  </a:cubicBezTo>
                  <a:lnTo>
                    <a:pt x="2773" y="1387"/>
                  </a:lnTo>
                  <a:cubicBezTo>
                    <a:pt x="2773" y="630"/>
                    <a:pt x="2175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8" name="Google Shape;6601;p72">
              <a:extLst>
                <a:ext uri="{FF2B5EF4-FFF2-40B4-BE49-F238E27FC236}">
                  <a16:creationId xmlns:a16="http://schemas.microsoft.com/office/drawing/2014/main" id="{775EDEBB-EADE-F3B4-3A3A-1EEDF095EC36}"/>
                </a:ext>
              </a:extLst>
            </p:cNvPr>
            <p:cNvSpPr/>
            <p:nvPr/>
          </p:nvSpPr>
          <p:spPr>
            <a:xfrm>
              <a:off x="4629125" y="3339900"/>
              <a:ext cx="295375" cy="189850"/>
            </a:xfrm>
            <a:custGeom>
              <a:avLst/>
              <a:gdLst/>
              <a:ahLst/>
              <a:cxnLst/>
              <a:rect l="l" t="t" r="r" b="b"/>
              <a:pathLst>
                <a:path w="11815" h="7594" extrusionOk="0">
                  <a:moveTo>
                    <a:pt x="10050" y="2080"/>
                  </a:moveTo>
                  <a:cubicBezTo>
                    <a:pt x="10239" y="2080"/>
                    <a:pt x="10397" y="2238"/>
                    <a:pt x="10397" y="2427"/>
                  </a:cubicBezTo>
                  <a:cubicBezTo>
                    <a:pt x="10397" y="2616"/>
                    <a:pt x="10239" y="2773"/>
                    <a:pt x="10050" y="2773"/>
                  </a:cubicBezTo>
                  <a:lnTo>
                    <a:pt x="6553" y="2773"/>
                  </a:lnTo>
                  <a:cubicBezTo>
                    <a:pt x="6333" y="2773"/>
                    <a:pt x="6175" y="2616"/>
                    <a:pt x="6175" y="2427"/>
                  </a:cubicBezTo>
                  <a:cubicBezTo>
                    <a:pt x="6175" y="2238"/>
                    <a:pt x="6333" y="2080"/>
                    <a:pt x="6553" y="2080"/>
                  </a:cubicBezTo>
                  <a:close/>
                  <a:moveTo>
                    <a:pt x="10050" y="3466"/>
                  </a:moveTo>
                  <a:cubicBezTo>
                    <a:pt x="10239" y="3466"/>
                    <a:pt x="10397" y="3624"/>
                    <a:pt x="10397" y="3813"/>
                  </a:cubicBezTo>
                  <a:cubicBezTo>
                    <a:pt x="10397" y="4002"/>
                    <a:pt x="10239" y="4159"/>
                    <a:pt x="10050" y="4159"/>
                  </a:cubicBezTo>
                  <a:lnTo>
                    <a:pt x="6553" y="4159"/>
                  </a:lnTo>
                  <a:cubicBezTo>
                    <a:pt x="6333" y="4159"/>
                    <a:pt x="6175" y="4002"/>
                    <a:pt x="6175" y="3813"/>
                  </a:cubicBezTo>
                  <a:cubicBezTo>
                    <a:pt x="6175" y="3624"/>
                    <a:pt x="6333" y="3466"/>
                    <a:pt x="6553" y="3466"/>
                  </a:cubicBezTo>
                  <a:close/>
                  <a:moveTo>
                    <a:pt x="10050" y="4821"/>
                  </a:moveTo>
                  <a:cubicBezTo>
                    <a:pt x="10239" y="4821"/>
                    <a:pt x="10397" y="4978"/>
                    <a:pt x="10397" y="5199"/>
                  </a:cubicBezTo>
                  <a:cubicBezTo>
                    <a:pt x="10397" y="5388"/>
                    <a:pt x="10239" y="5546"/>
                    <a:pt x="10050" y="5546"/>
                  </a:cubicBezTo>
                  <a:lnTo>
                    <a:pt x="6553" y="5546"/>
                  </a:lnTo>
                  <a:cubicBezTo>
                    <a:pt x="6333" y="5546"/>
                    <a:pt x="6175" y="5388"/>
                    <a:pt x="6175" y="5199"/>
                  </a:cubicBezTo>
                  <a:cubicBezTo>
                    <a:pt x="6175" y="4978"/>
                    <a:pt x="6333" y="4821"/>
                    <a:pt x="6553" y="4821"/>
                  </a:cubicBezTo>
                  <a:close/>
                  <a:moveTo>
                    <a:pt x="3403" y="1418"/>
                  </a:moveTo>
                  <a:cubicBezTo>
                    <a:pt x="4127" y="1418"/>
                    <a:pt x="4757" y="2049"/>
                    <a:pt x="4757" y="2773"/>
                  </a:cubicBezTo>
                  <a:cubicBezTo>
                    <a:pt x="4757" y="3151"/>
                    <a:pt x="4600" y="3498"/>
                    <a:pt x="4379" y="3718"/>
                  </a:cubicBezTo>
                  <a:cubicBezTo>
                    <a:pt x="5009" y="4065"/>
                    <a:pt x="5451" y="4758"/>
                    <a:pt x="5451" y="5546"/>
                  </a:cubicBezTo>
                  <a:lnTo>
                    <a:pt x="5451" y="5892"/>
                  </a:lnTo>
                  <a:lnTo>
                    <a:pt x="5514" y="5892"/>
                  </a:lnTo>
                  <a:cubicBezTo>
                    <a:pt x="5514" y="6081"/>
                    <a:pt x="5356" y="6239"/>
                    <a:pt x="5167" y="6239"/>
                  </a:cubicBezTo>
                  <a:lnTo>
                    <a:pt x="1701" y="6239"/>
                  </a:lnTo>
                  <a:cubicBezTo>
                    <a:pt x="1512" y="6239"/>
                    <a:pt x="1355" y="6081"/>
                    <a:pt x="1355" y="5892"/>
                  </a:cubicBezTo>
                  <a:lnTo>
                    <a:pt x="1355" y="5546"/>
                  </a:lnTo>
                  <a:cubicBezTo>
                    <a:pt x="1355" y="4758"/>
                    <a:pt x="1764" y="4096"/>
                    <a:pt x="2395" y="3718"/>
                  </a:cubicBezTo>
                  <a:cubicBezTo>
                    <a:pt x="2174" y="3498"/>
                    <a:pt x="2016" y="3151"/>
                    <a:pt x="2016" y="2773"/>
                  </a:cubicBezTo>
                  <a:cubicBezTo>
                    <a:pt x="2016" y="2049"/>
                    <a:pt x="2647" y="1418"/>
                    <a:pt x="3403" y="1418"/>
                  </a:cubicBezTo>
                  <a:close/>
                  <a:moveTo>
                    <a:pt x="1040" y="1"/>
                  </a:moveTo>
                  <a:cubicBezTo>
                    <a:pt x="441" y="1"/>
                    <a:pt x="0" y="473"/>
                    <a:pt x="0" y="1009"/>
                  </a:cubicBezTo>
                  <a:lnTo>
                    <a:pt x="0" y="6554"/>
                  </a:lnTo>
                  <a:cubicBezTo>
                    <a:pt x="0" y="7152"/>
                    <a:pt x="473" y="7593"/>
                    <a:pt x="1040" y="7593"/>
                  </a:cubicBezTo>
                  <a:lnTo>
                    <a:pt x="10806" y="7593"/>
                  </a:lnTo>
                  <a:cubicBezTo>
                    <a:pt x="11373" y="7593"/>
                    <a:pt x="11815" y="7121"/>
                    <a:pt x="11815" y="6554"/>
                  </a:cubicBezTo>
                  <a:lnTo>
                    <a:pt x="11815" y="1009"/>
                  </a:lnTo>
                  <a:cubicBezTo>
                    <a:pt x="11783" y="473"/>
                    <a:pt x="11310" y="1"/>
                    <a:pt x="10743" y="1"/>
                  </a:cubicBezTo>
                  <a:lnTo>
                    <a:pt x="7593" y="1"/>
                  </a:lnTo>
                  <a:lnTo>
                    <a:pt x="7593" y="347"/>
                  </a:lnTo>
                  <a:cubicBezTo>
                    <a:pt x="7593" y="946"/>
                    <a:pt x="7120" y="1355"/>
                    <a:pt x="6585" y="1355"/>
                  </a:cubicBezTo>
                  <a:lnTo>
                    <a:pt x="5198" y="1355"/>
                  </a:lnTo>
                  <a:cubicBezTo>
                    <a:pt x="4600" y="1355"/>
                    <a:pt x="4190" y="883"/>
                    <a:pt x="4190" y="347"/>
                  </a:cubicBezTo>
                  <a:lnTo>
                    <a:pt x="419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9" name="Google Shape;6602;p72">
              <a:extLst>
                <a:ext uri="{FF2B5EF4-FFF2-40B4-BE49-F238E27FC236}">
                  <a16:creationId xmlns:a16="http://schemas.microsoft.com/office/drawing/2014/main" id="{249D0DC6-22EB-D9EF-61EB-34773CB21607}"/>
                </a:ext>
              </a:extLst>
            </p:cNvPr>
            <p:cNvSpPr/>
            <p:nvPr/>
          </p:nvSpPr>
          <p:spPr>
            <a:xfrm>
              <a:off x="4714975" y="3287125"/>
              <a:ext cx="122100" cy="70125"/>
            </a:xfrm>
            <a:custGeom>
              <a:avLst/>
              <a:gdLst/>
              <a:ahLst/>
              <a:cxnLst/>
              <a:rect l="l" t="t" r="r" b="b"/>
              <a:pathLst>
                <a:path w="4884" h="2805" extrusionOk="0">
                  <a:moveTo>
                    <a:pt x="693" y="1"/>
                  </a:moveTo>
                  <a:cubicBezTo>
                    <a:pt x="315" y="1"/>
                    <a:pt x="0" y="316"/>
                    <a:pt x="0" y="725"/>
                  </a:cubicBezTo>
                  <a:cubicBezTo>
                    <a:pt x="0" y="1104"/>
                    <a:pt x="315" y="1419"/>
                    <a:pt x="693" y="1419"/>
                  </a:cubicBezTo>
                  <a:lnTo>
                    <a:pt x="1418" y="1419"/>
                  </a:lnTo>
                  <a:lnTo>
                    <a:pt x="1418" y="2458"/>
                  </a:lnTo>
                  <a:cubicBezTo>
                    <a:pt x="1386" y="2647"/>
                    <a:pt x="1544" y="2805"/>
                    <a:pt x="1733" y="2805"/>
                  </a:cubicBezTo>
                  <a:lnTo>
                    <a:pt x="3119" y="2805"/>
                  </a:lnTo>
                  <a:cubicBezTo>
                    <a:pt x="3308" y="2805"/>
                    <a:pt x="3466" y="2647"/>
                    <a:pt x="3466" y="2458"/>
                  </a:cubicBezTo>
                  <a:lnTo>
                    <a:pt x="3466" y="1419"/>
                  </a:lnTo>
                  <a:lnTo>
                    <a:pt x="4159" y="1419"/>
                  </a:lnTo>
                  <a:cubicBezTo>
                    <a:pt x="4568" y="1419"/>
                    <a:pt x="4883" y="1104"/>
                    <a:pt x="4883" y="725"/>
                  </a:cubicBezTo>
                  <a:cubicBezTo>
                    <a:pt x="4883" y="316"/>
                    <a:pt x="4568" y="1"/>
                    <a:pt x="415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0" name="Google Shape;6603;p72">
              <a:extLst>
                <a:ext uri="{FF2B5EF4-FFF2-40B4-BE49-F238E27FC236}">
                  <a16:creationId xmlns:a16="http://schemas.microsoft.com/office/drawing/2014/main" id="{5E3D0AD3-C88F-32E8-36B3-8FE28A20F2E6}"/>
                </a:ext>
              </a:extLst>
            </p:cNvPr>
            <p:cNvSpPr/>
            <p:nvPr/>
          </p:nvSpPr>
          <p:spPr>
            <a:xfrm>
              <a:off x="4732300" y="3235150"/>
              <a:ext cx="86650" cy="35475"/>
            </a:xfrm>
            <a:custGeom>
              <a:avLst/>
              <a:gdLst/>
              <a:ahLst/>
              <a:cxnLst/>
              <a:rect l="l" t="t" r="r" b="b"/>
              <a:pathLst>
                <a:path w="3466" h="1419" extrusionOk="0">
                  <a:moveTo>
                    <a:pt x="378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418"/>
                  </a:lnTo>
                  <a:lnTo>
                    <a:pt x="3466" y="1418"/>
                  </a:lnTo>
                  <a:lnTo>
                    <a:pt x="3466" y="347"/>
                  </a:lnTo>
                  <a:cubicBezTo>
                    <a:pt x="3466" y="158"/>
                    <a:pt x="3308" y="1"/>
                    <a:pt x="31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81" name="Google Shape;6604;p72">
            <a:extLst>
              <a:ext uri="{FF2B5EF4-FFF2-40B4-BE49-F238E27FC236}">
                <a16:creationId xmlns:a16="http://schemas.microsoft.com/office/drawing/2014/main" id="{F781D943-6C0B-8642-2C22-214A2EBA7320}"/>
              </a:ext>
            </a:extLst>
          </p:cNvPr>
          <p:cNvGrpSpPr/>
          <p:nvPr/>
        </p:nvGrpSpPr>
        <p:grpSpPr>
          <a:xfrm>
            <a:off x="8292884" y="4414941"/>
            <a:ext cx="465551" cy="465511"/>
            <a:chOff x="4628325" y="3599825"/>
            <a:chExt cx="295400" cy="295375"/>
          </a:xfrm>
          <a:solidFill>
            <a:schemeClr val="tx1"/>
          </a:solidFill>
        </p:grpSpPr>
        <p:sp>
          <p:nvSpPr>
            <p:cNvPr id="782" name="Google Shape;6605;p72">
              <a:extLst>
                <a:ext uri="{FF2B5EF4-FFF2-40B4-BE49-F238E27FC236}">
                  <a16:creationId xmlns:a16="http://schemas.microsoft.com/office/drawing/2014/main" id="{8FB95AD3-DB6C-07F1-5D15-07D8E646E2B4}"/>
                </a:ext>
              </a:extLst>
            </p:cNvPr>
            <p:cNvSpPr/>
            <p:nvPr/>
          </p:nvSpPr>
          <p:spPr>
            <a:xfrm>
              <a:off x="4679525" y="3686450"/>
              <a:ext cx="17350" cy="86675"/>
            </a:xfrm>
            <a:custGeom>
              <a:avLst/>
              <a:gdLst/>
              <a:ahLst/>
              <a:cxnLst/>
              <a:rect l="l" t="t" r="r" b="b"/>
              <a:pathLst>
                <a:path w="694" h="3467" extrusionOk="0">
                  <a:moveTo>
                    <a:pt x="0" y="1"/>
                  </a:moveTo>
                  <a:lnTo>
                    <a:pt x="0" y="3466"/>
                  </a:lnTo>
                  <a:lnTo>
                    <a:pt x="694" y="3466"/>
                  </a:lnTo>
                  <a:lnTo>
                    <a:pt x="69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3" name="Google Shape;6606;p72">
              <a:extLst>
                <a:ext uri="{FF2B5EF4-FFF2-40B4-BE49-F238E27FC236}">
                  <a16:creationId xmlns:a16="http://schemas.microsoft.com/office/drawing/2014/main" id="{8018962B-10C7-A5C9-D0AB-83AAF6B3BA76}"/>
                </a:ext>
              </a:extLst>
            </p:cNvPr>
            <p:cNvSpPr/>
            <p:nvPr/>
          </p:nvSpPr>
          <p:spPr>
            <a:xfrm>
              <a:off x="4854375" y="3686450"/>
              <a:ext cx="18150" cy="86675"/>
            </a:xfrm>
            <a:custGeom>
              <a:avLst/>
              <a:gdLst/>
              <a:ahLst/>
              <a:cxnLst/>
              <a:rect l="l" t="t" r="r" b="b"/>
              <a:pathLst>
                <a:path w="726" h="3467" extrusionOk="0">
                  <a:moveTo>
                    <a:pt x="1" y="1"/>
                  </a:moveTo>
                  <a:lnTo>
                    <a:pt x="1" y="3466"/>
                  </a:lnTo>
                  <a:lnTo>
                    <a:pt x="725" y="3466"/>
                  </a:lnTo>
                  <a:lnTo>
                    <a:pt x="72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4" name="Google Shape;6607;p72">
              <a:extLst>
                <a:ext uri="{FF2B5EF4-FFF2-40B4-BE49-F238E27FC236}">
                  <a16:creationId xmlns:a16="http://schemas.microsoft.com/office/drawing/2014/main" id="{6A4BD294-9686-DF7B-9182-229DBAC4BC7C}"/>
                </a:ext>
              </a:extLst>
            </p:cNvPr>
            <p:cNvSpPr/>
            <p:nvPr/>
          </p:nvSpPr>
          <p:spPr>
            <a:xfrm>
              <a:off x="4679525" y="3790425"/>
              <a:ext cx="17350" cy="104000"/>
            </a:xfrm>
            <a:custGeom>
              <a:avLst/>
              <a:gdLst/>
              <a:ahLst/>
              <a:cxnLst/>
              <a:rect l="l" t="t" r="r" b="b"/>
              <a:pathLst>
                <a:path w="694" h="4160" extrusionOk="0">
                  <a:moveTo>
                    <a:pt x="0" y="0"/>
                  </a:moveTo>
                  <a:lnTo>
                    <a:pt x="0" y="4159"/>
                  </a:lnTo>
                  <a:lnTo>
                    <a:pt x="694" y="4159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5" name="Google Shape;6608;p72">
              <a:extLst>
                <a:ext uri="{FF2B5EF4-FFF2-40B4-BE49-F238E27FC236}">
                  <a16:creationId xmlns:a16="http://schemas.microsoft.com/office/drawing/2014/main" id="{45EF633D-9EC2-55D4-F7CB-1CB177BE49F8}"/>
                </a:ext>
              </a:extLst>
            </p:cNvPr>
            <p:cNvSpPr/>
            <p:nvPr/>
          </p:nvSpPr>
          <p:spPr>
            <a:xfrm>
              <a:off x="4854375" y="3790425"/>
              <a:ext cx="18150" cy="104000"/>
            </a:xfrm>
            <a:custGeom>
              <a:avLst/>
              <a:gdLst/>
              <a:ahLst/>
              <a:cxnLst/>
              <a:rect l="l" t="t" r="r" b="b"/>
              <a:pathLst>
                <a:path w="726" h="4160" extrusionOk="0">
                  <a:moveTo>
                    <a:pt x="1" y="0"/>
                  </a:moveTo>
                  <a:lnTo>
                    <a:pt x="1" y="4159"/>
                  </a:lnTo>
                  <a:lnTo>
                    <a:pt x="725" y="4159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6" name="Google Shape;6609;p72">
              <a:extLst>
                <a:ext uri="{FF2B5EF4-FFF2-40B4-BE49-F238E27FC236}">
                  <a16:creationId xmlns:a16="http://schemas.microsoft.com/office/drawing/2014/main" id="{69F3D2E7-E9D6-17AD-1037-FA737CAA266F}"/>
                </a:ext>
              </a:extLst>
            </p:cNvPr>
            <p:cNvSpPr/>
            <p:nvPr/>
          </p:nvSpPr>
          <p:spPr>
            <a:xfrm>
              <a:off x="4628325" y="3686450"/>
              <a:ext cx="34675" cy="86675"/>
            </a:xfrm>
            <a:custGeom>
              <a:avLst/>
              <a:gdLst/>
              <a:ahLst/>
              <a:cxnLst/>
              <a:rect l="l" t="t" r="r" b="b"/>
              <a:pathLst>
                <a:path w="1387" h="3467" extrusionOk="0">
                  <a:moveTo>
                    <a:pt x="1009" y="1"/>
                  </a:moveTo>
                  <a:cubicBezTo>
                    <a:pt x="442" y="1"/>
                    <a:pt x="1" y="442"/>
                    <a:pt x="1" y="1009"/>
                  </a:cubicBezTo>
                  <a:lnTo>
                    <a:pt x="1" y="2049"/>
                  </a:lnTo>
                  <a:cubicBezTo>
                    <a:pt x="1" y="2427"/>
                    <a:pt x="158" y="2773"/>
                    <a:pt x="442" y="3025"/>
                  </a:cubicBezTo>
                  <a:cubicBezTo>
                    <a:pt x="662" y="3340"/>
                    <a:pt x="1009" y="3466"/>
                    <a:pt x="1387" y="3466"/>
                  </a:cubicBez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7" name="Google Shape;6610;p72">
              <a:extLst>
                <a:ext uri="{FF2B5EF4-FFF2-40B4-BE49-F238E27FC236}">
                  <a16:creationId xmlns:a16="http://schemas.microsoft.com/office/drawing/2014/main" id="{9BB9FC87-708F-A518-0405-B85B9B1F5B1D}"/>
                </a:ext>
              </a:extLst>
            </p:cNvPr>
            <p:cNvSpPr/>
            <p:nvPr/>
          </p:nvSpPr>
          <p:spPr>
            <a:xfrm>
              <a:off x="4714975" y="3686450"/>
              <a:ext cx="122100" cy="86675"/>
            </a:xfrm>
            <a:custGeom>
              <a:avLst/>
              <a:gdLst/>
              <a:ahLst/>
              <a:cxnLst/>
              <a:rect l="l" t="t" r="r" b="b"/>
              <a:pathLst>
                <a:path w="4884" h="3467" extrusionOk="0">
                  <a:moveTo>
                    <a:pt x="0" y="1"/>
                  </a:moveTo>
                  <a:lnTo>
                    <a:pt x="0" y="3466"/>
                  </a:lnTo>
                  <a:lnTo>
                    <a:pt x="4883" y="3466"/>
                  </a:lnTo>
                  <a:lnTo>
                    <a:pt x="488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8" name="Google Shape;6611;p72">
              <a:extLst>
                <a:ext uri="{FF2B5EF4-FFF2-40B4-BE49-F238E27FC236}">
                  <a16:creationId xmlns:a16="http://schemas.microsoft.com/office/drawing/2014/main" id="{D944720D-C23F-FE36-4E91-582B0DF431DD}"/>
                </a:ext>
              </a:extLst>
            </p:cNvPr>
            <p:cNvSpPr/>
            <p:nvPr/>
          </p:nvSpPr>
          <p:spPr>
            <a:xfrm>
              <a:off x="4889025" y="3777825"/>
              <a:ext cx="34700" cy="117375"/>
            </a:xfrm>
            <a:custGeom>
              <a:avLst/>
              <a:gdLst/>
              <a:ahLst/>
              <a:cxnLst/>
              <a:rect l="l" t="t" r="r" b="b"/>
              <a:pathLst>
                <a:path w="1388" h="4695" extrusionOk="0">
                  <a:moveTo>
                    <a:pt x="1387" y="0"/>
                  </a:moveTo>
                  <a:cubicBezTo>
                    <a:pt x="977" y="315"/>
                    <a:pt x="505" y="504"/>
                    <a:pt x="1" y="504"/>
                  </a:cubicBezTo>
                  <a:lnTo>
                    <a:pt x="1" y="4695"/>
                  </a:lnTo>
                  <a:lnTo>
                    <a:pt x="347" y="4695"/>
                  </a:lnTo>
                  <a:cubicBezTo>
                    <a:pt x="946" y="4695"/>
                    <a:pt x="1387" y="4222"/>
                    <a:pt x="1387" y="3655"/>
                  </a:cubicBezTo>
                  <a:lnTo>
                    <a:pt x="13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9" name="Google Shape;6612;p72">
              <a:extLst>
                <a:ext uri="{FF2B5EF4-FFF2-40B4-BE49-F238E27FC236}">
                  <a16:creationId xmlns:a16="http://schemas.microsoft.com/office/drawing/2014/main" id="{8AD10A67-6252-2B0A-7230-3BFCE5B33486}"/>
                </a:ext>
              </a:extLst>
            </p:cNvPr>
            <p:cNvSpPr/>
            <p:nvPr/>
          </p:nvSpPr>
          <p:spPr>
            <a:xfrm>
              <a:off x="4628325" y="3777825"/>
              <a:ext cx="34675" cy="116600"/>
            </a:xfrm>
            <a:custGeom>
              <a:avLst/>
              <a:gdLst/>
              <a:ahLst/>
              <a:cxnLst/>
              <a:rect l="l" t="t" r="r" b="b"/>
              <a:pathLst>
                <a:path w="1387" h="4664" extrusionOk="0">
                  <a:moveTo>
                    <a:pt x="1" y="0"/>
                  </a:moveTo>
                  <a:lnTo>
                    <a:pt x="1" y="3655"/>
                  </a:lnTo>
                  <a:cubicBezTo>
                    <a:pt x="1" y="4222"/>
                    <a:pt x="442" y="4663"/>
                    <a:pt x="1009" y="4663"/>
                  </a:cubicBezTo>
                  <a:lnTo>
                    <a:pt x="1387" y="4663"/>
                  </a:lnTo>
                  <a:lnTo>
                    <a:pt x="1387" y="504"/>
                  </a:lnTo>
                  <a:cubicBezTo>
                    <a:pt x="851" y="504"/>
                    <a:pt x="379" y="315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0" name="Google Shape;6613;p72">
              <a:extLst>
                <a:ext uri="{FF2B5EF4-FFF2-40B4-BE49-F238E27FC236}">
                  <a16:creationId xmlns:a16="http://schemas.microsoft.com/office/drawing/2014/main" id="{CF9D2ED0-BA2C-DE06-C9C3-EFE63B0A9EEE}"/>
                </a:ext>
              </a:extLst>
            </p:cNvPr>
            <p:cNvSpPr/>
            <p:nvPr/>
          </p:nvSpPr>
          <p:spPr>
            <a:xfrm>
              <a:off x="4766950" y="37904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1" y="0"/>
                  </a:moveTo>
                  <a:lnTo>
                    <a:pt x="1" y="347"/>
                  </a:lnTo>
                  <a:cubicBezTo>
                    <a:pt x="1" y="568"/>
                    <a:pt x="158" y="725"/>
                    <a:pt x="347" y="725"/>
                  </a:cubicBezTo>
                  <a:cubicBezTo>
                    <a:pt x="568" y="725"/>
                    <a:pt x="694" y="568"/>
                    <a:pt x="694" y="347"/>
                  </a:cubicBez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1" name="Google Shape;6614;p72">
              <a:extLst>
                <a:ext uri="{FF2B5EF4-FFF2-40B4-BE49-F238E27FC236}">
                  <a16:creationId xmlns:a16="http://schemas.microsoft.com/office/drawing/2014/main" id="{298D49A7-C412-819C-8733-FF17DAD07612}"/>
                </a:ext>
              </a:extLst>
            </p:cNvPr>
            <p:cNvSpPr/>
            <p:nvPr/>
          </p:nvSpPr>
          <p:spPr>
            <a:xfrm>
              <a:off x="4889025" y="3686450"/>
              <a:ext cx="34700" cy="86675"/>
            </a:xfrm>
            <a:custGeom>
              <a:avLst/>
              <a:gdLst/>
              <a:ahLst/>
              <a:cxnLst/>
              <a:rect l="l" t="t" r="r" b="b"/>
              <a:pathLst>
                <a:path w="1388" h="3467" extrusionOk="0">
                  <a:moveTo>
                    <a:pt x="1" y="1"/>
                  </a:moveTo>
                  <a:lnTo>
                    <a:pt x="1" y="3466"/>
                  </a:lnTo>
                  <a:cubicBezTo>
                    <a:pt x="347" y="3466"/>
                    <a:pt x="662" y="3340"/>
                    <a:pt x="946" y="3088"/>
                  </a:cubicBezTo>
                  <a:cubicBezTo>
                    <a:pt x="1229" y="2836"/>
                    <a:pt x="1387" y="2458"/>
                    <a:pt x="1387" y="2080"/>
                  </a:cubicBezTo>
                  <a:lnTo>
                    <a:pt x="1387" y="1040"/>
                  </a:lnTo>
                  <a:cubicBezTo>
                    <a:pt x="1387" y="442"/>
                    <a:pt x="914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2" name="Google Shape;6615;p72">
              <a:extLst>
                <a:ext uri="{FF2B5EF4-FFF2-40B4-BE49-F238E27FC236}">
                  <a16:creationId xmlns:a16="http://schemas.microsoft.com/office/drawing/2014/main" id="{7189F714-920E-DA84-1258-2A2587BC0764}"/>
                </a:ext>
              </a:extLst>
            </p:cNvPr>
            <p:cNvSpPr/>
            <p:nvPr/>
          </p:nvSpPr>
          <p:spPr>
            <a:xfrm>
              <a:off x="4714975" y="3790425"/>
              <a:ext cx="122100" cy="104000"/>
            </a:xfrm>
            <a:custGeom>
              <a:avLst/>
              <a:gdLst/>
              <a:ahLst/>
              <a:cxnLst/>
              <a:rect l="l" t="t" r="r" b="b"/>
              <a:pathLst>
                <a:path w="4884" h="4160" extrusionOk="0">
                  <a:moveTo>
                    <a:pt x="0" y="0"/>
                  </a:moveTo>
                  <a:lnTo>
                    <a:pt x="0" y="4159"/>
                  </a:lnTo>
                  <a:lnTo>
                    <a:pt x="4883" y="4159"/>
                  </a:lnTo>
                  <a:lnTo>
                    <a:pt x="4883" y="0"/>
                  </a:lnTo>
                  <a:lnTo>
                    <a:pt x="3466" y="0"/>
                  </a:lnTo>
                  <a:lnTo>
                    <a:pt x="3466" y="347"/>
                  </a:lnTo>
                  <a:cubicBezTo>
                    <a:pt x="3466" y="946"/>
                    <a:pt x="2993" y="1387"/>
                    <a:pt x="2426" y="1387"/>
                  </a:cubicBezTo>
                  <a:cubicBezTo>
                    <a:pt x="1827" y="1387"/>
                    <a:pt x="1418" y="914"/>
                    <a:pt x="1418" y="347"/>
                  </a:cubicBezTo>
                  <a:lnTo>
                    <a:pt x="14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3" name="Google Shape;6616;p72">
              <a:extLst>
                <a:ext uri="{FF2B5EF4-FFF2-40B4-BE49-F238E27FC236}">
                  <a16:creationId xmlns:a16="http://schemas.microsoft.com/office/drawing/2014/main" id="{B24039A4-990D-9EF6-0BC6-8F9DC3281861}"/>
                </a:ext>
              </a:extLst>
            </p:cNvPr>
            <p:cNvSpPr/>
            <p:nvPr/>
          </p:nvSpPr>
          <p:spPr>
            <a:xfrm>
              <a:off x="4714175" y="3599825"/>
              <a:ext cx="122100" cy="69325"/>
            </a:xfrm>
            <a:custGeom>
              <a:avLst/>
              <a:gdLst/>
              <a:ahLst/>
              <a:cxnLst/>
              <a:rect l="l" t="t" r="r" b="b"/>
              <a:pathLst>
                <a:path w="4884" h="277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lnTo>
                    <a:pt x="1" y="2773"/>
                  </a:lnTo>
                  <a:lnTo>
                    <a:pt x="1355" y="2773"/>
                  </a:lnTo>
                  <a:lnTo>
                    <a:pt x="1355" y="2426"/>
                  </a:lnTo>
                  <a:cubicBezTo>
                    <a:pt x="1355" y="1828"/>
                    <a:pt x="1828" y="1418"/>
                    <a:pt x="2395" y="1418"/>
                  </a:cubicBezTo>
                  <a:cubicBezTo>
                    <a:pt x="2994" y="1418"/>
                    <a:pt x="3403" y="1891"/>
                    <a:pt x="3403" y="2426"/>
                  </a:cubicBezTo>
                  <a:lnTo>
                    <a:pt x="3403" y="2773"/>
                  </a:lnTo>
                  <a:lnTo>
                    <a:pt x="4884" y="2773"/>
                  </a:lnTo>
                  <a:lnTo>
                    <a:pt x="4884" y="2426"/>
                  </a:ln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94" name="Google Shape;6617;p72">
            <a:extLst>
              <a:ext uri="{FF2B5EF4-FFF2-40B4-BE49-F238E27FC236}">
                <a16:creationId xmlns:a16="http://schemas.microsoft.com/office/drawing/2014/main" id="{5B618C5F-2F00-F774-BDEF-DC305F5B24AF}"/>
              </a:ext>
            </a:extLst>
          </p:cNvPr>
          <p:cNvGrpSpPr/>
          <p:nvPr/>
        </p:nvGrpSpPr>
        <p:grpSpPr>
          <a:xfrm>
            <a:off x="8320819" y="5049089"/>
            <a:ext cx="409681" cy="466772"/>
            <a:chOff x="4645650" y="3962900"/>
            <a:chExt cx="259950" cy="296175"/>
          </a:xfrm>
          <a:solidFill>
            <a:schemeClr val="tx1"/>
          </a:solidFill>
        </p:grpSpPr>
        <p:sp>
          <p:nvSpPr>
            <p:cNvPr id="795" name="Google Shape;6618;p72">
              <a:extLst>
                <a:ext uri="{FF2B5EF4-FFF2-40B4-BE49-F238E27FC236}">
                  <a16:creationId xmlns:a16="http://schemas.microsoft.com/office/drawing/2014/main" id="{7A13181E-68D7-47C0-A02D-F3D505805CE2}"/>
                </a:ext>
              </a:extLst>
            </p:cNvPr>
            <p:cNvSpPr/>
            <p:nvPr/>
          </p:nvSpPr>
          <p:spPr>
            <a:xfrm>
              <a:off x="4853600" y="4155100"/>
              <a:ext cx="52000" cy="103975"/>
            </a:xfrm>
            <a:custGeom>
              <a:avLst/>
              <a:gdLst/>
              <a:ahLst/>
              <a:cxnLst/>
              <a:rect l="l" t="t" r="r" b="b"/>
              <a:pathLst>
                <a:path w="2080" h="4159" extrusionOk="0">
                  <a:moveTo>
                    <a:pt x="0" y="0"/>
                  </a:moveTo>
                  <a:lnTo>
                    <a:pt x="0" y="4159"/>
                  </a:lnTo>
                  <a:lnTo>
                    <a:pt x="1733" y="4159"/>
                  </a:lnTo>
                  <a:cubicBezTo>
                    <a:pt x="1922" y="4159"/>
                    <a:pt x="2079" y="4001"/>
                    <a:pt x="2079" y="3812"/>
                  </a:cubicBezTo>
                  <a:lnTo>
                    <a:pt x="2079" y="1733"/>
                  </a:lnTo>
                  <a:cubicBezTo>
                    <a:pt x="2079" y="788"/>
                    <a:pt x="1292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6" name="Google Shape;6619;p72">
              <a:extLst>
                <a:ext uri="{FF2B5EF4-FFF2-40B4-BE49-F238E27FC236}">
                  <a16:creationId xmlns:a16="http://schemas.microsoft.com/office/drawing/2014/main" id="{E4EC9BEC-0133-725A-1F9D-2ACD9DB6BA39}"/>
                </a:ext>
              </a:extLst>
            </p:cNvPr>
            <p:cNvSpPr/>
            <p:nvPr/>
          </p:nvSpPr>
          <p:spPr>
            <a:xfrm>
              <a:off x="4714975" y="4155100"/>
              <a:ext cx="121300" cy="50625"/>
            </a:xfrm>
            <a:custGeom>
              <a:avLst/>
              <a:gdLst/>
              <a:ahLst/>
              <a:cxnLst/>
              <a:rect l="l" t="t" r="r" b="b"/>
              <a:pathLst>
                <a:path w="4852" h="2025" extrusionOk="0">
                  <a:moveTo>
                    <a:pt x="0" y="0"/>
                  </a:moveTo>
                  <a:lnTo>
                    <a:pt x="0" y="1481"/>
                  </a:lnTo>
                  <a:cubicBezTo>
                    <a:pt x="772" y="1843"/>
                    <a:pt x="1599" y="2024"/>
                    <a:pt x="2426" y="2024"/>
                  </a:cubicBezTo>
                  <a:cubicBezTo>
                    <a:pt x="3253" y="2024"/>
                    <a:pt x="4080" y="1843"/>
                    <a:pt x="4852" y="1481"/>
                  </a:cubicBezTo>
                  <a:lnTo>
                    <a:pt x="4852" y="0"/>
                  </a:lnTo>
                  <a:lnTo>
                    <a:pt x="4789" y="0"/>
                  </a:lnTo>
                  <a:cubicBezTo>
                    <a:pt x="4348" y="410"/>
                    <a:pt x="3781" y="693"/>
                    <a:pt x="3119" y="693"/>
                  </a:cubicBezTo>
                  <a:lnTo>
                    <a:pt x="1733" y="693"/>
                  </a:lnTo>
                  <a:cubicBezTo>
                    <a:pt x="1071" y="693"/>
                    <a:pt x="473" y="41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7" name="Google Shape;6620;p72">
              <a:extLst>
                <a:ext uri="{FF2B5EF4-FFF2-40B4-BE49-F238E27FC236}">
                  <a16:creationId xmlns:a16="http://schemas.microsoft.com/office/drawing/2014/main" id="{8955EF6F-DC5B-3B76-C87A-C97430242ECD}"/>
                </a:ext>
              </a:extLst>
            </p:cNvPr>
            <p:cNvSpPr/>
            <p:nvPr/>
          </p:nvSpPr>
          <p:spPr>
            <a:xfrm>
              <a:off x="4714975" y="4211025"/>
              <a:ext cx="121300" cy="48050"/>
            </a:xfrm>
            <a:custGeom>
              <a:avLst/>
              <a:gdLst/>
              <a:ahLst/>
              <a:cxnLst/>
              <a:rect l="l" t="t" r="r" b="b"/>
              <a:pathLst>
                <a:path w="4852" h="1922" extrusionOk="0">
                  <a:moveTo>
                    <a:pt x="0" y="0"/>
                  </a:moveTo>
                  <a:lnTo>
                    <a:pt x="0" y="1922"/>
                  </a:lnTo>
                  <a:lnTo>
                    <a:pt x="4852" y="1922"/>
                  </a:lnTo>
                  <a:lnTo>
                    <a:pt x="4852" y="0"/>
                  </a:lnTo>
                  <a:cubicBezTo>
                    <a:pt x="4080" y="315"/>
                    <a:pt x="3253" y="473"/>
                    <a:pt x="2426" y="473"/>
                  </a:cubicBezTo>
                  <a:cubicBezTo>
                    <a:pt x="1599" y="473"/>
                    <a:pt x="772" y="31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8" name="Google Shape;6621;p72">
              <a:extLst>
                <a:ext uri="{FF2B5EF4-FFF2-40B4-BE49-F238E27FC236}">
                  <a16:creationId xmlns:a16="http://schemas.microsoft.com/office/drawing/2014/main" id="{9133D687-5C70-8DEE-4F5A-5A3E4EBF4F91}"/>
                </a:ext>
              </a:extLst>
            </p:cNvPr>
            <p:cNvSpPr/>
            <p:nvPr/>
          </p:nvSpPr>
          <p:spPr>
            <a:xfrm>
              <a:off x="4645650" y="4154300"/>
              <a:ext cx="52025" cy="104775"/>
            </a:xfrm>
            <a:custGeom>
              <a:avLst/>
              <a:gdLst/>
              <a:ahLst/>
              <a:cxnLst/>
              <a:rect l="l" t="t" r="r" b="b"/>
              <a:pathLst>
                <a:path w="2081" h="4191" extrusionOk="0">
                  <a:moveTo>
                    <a:pt x="1734" y="1"/>
                  </a:moveTo>
                  <a:cubicBezTo>
                    <a:pt x="757" y="32"/>
                    <a:pt x="1" y="757"/>
                    <a:pt x="1" y="1765"/>
                  </a:cubicBezTo>
                  <a:lnTo>
                    <a:pt x="1" y="3844"/>
                  </a:lnTo>
                  <a:cubicBezTo>
                    <a:pt x="1" y="4033"/>
                    <a:pt x="158" y="4191"/>
                    <a:pt x="379" y="4191"/>
                  </a:cubicBezTo>
                  <a:lnTo>
                    <a:pt x="2080" y="4191"/>
                  </a:lnTo>
                  <a:lnTo>
                    <a:pt x="208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9" name="Google Shape;6622;p72">
              <a:extLst>
                <a:ext uri="{FF2B5EF4-FFF2-40B4-BE49-F238E27FC236}">
                  <a16:creationId xmlns:a16="http://schemas.microsoft.com/office/drawing/2014/main" id="{F7D39D71-E3A3-3DE5-7F9A-EF4261B6576C}"/>
                </a:ext>
              </a:extLst>
            </p:cNvPr>
            <p:cNvSpPr/>
            <p:nvPr/>
          </p:nvSpPr>
          <p:spPr>
            <a:xfrm>
              <a:off x="4722850" y="4049550"/>
              <a:ext cx="103975" cy="105575"/>
            </a:xfrm>
            <a:custGeom>
              <a:avLst/>
              <a:gdLst/>
              <a:ahLst/>
              <a:cxnLst/>
              <a:rect l="l" t="t" r="r" b="b"/>
              <a:pathLst>
                <a:path w="4159" h="4223" extrusionOk="0">
                  <a:moveTo>
                    <a:pt x="2080" y="1"/>
                  </a:moveTo>
                  <a:cubicBezTo>
                    <a:pt x="1765" y="442"/>
                    <a:pt x="1260" y="694"/>
                    <a:pt x="693" y="694"/>
                  </a:cubicBezTo>
                  <a:lnTo>
                    <a:pt x="0" y="694"/>
                  </a:lnTo>
                  <a:lnTo>
                    <a:pt x="0" y="3498"/>
                  </a:lnTo>
                  <a:cubicBezTo>
                    <a:pt x="347" y="3939"/>
                    <a:pt x="851" y="4222"/>
                    <a:pt x="1418" y="4222"/>
                  </a:cubicBezTo>
                  <a:lnTo>
                    <a:pt x="2804" y="4222"/>
                  </a:lnTo>
                  <a:cubicBezTo>
                    <a:pt x="3340" y="4222"/>
                    <a:pt x="3844" y="3939"/>
                    <a:pt x="4159" y="3498"/>
                  </a:cubicBezTo>
                  <a:lnTo>
                    <a:pt x="4159" y="694"/>
                  </a:lnTo>
                  <a:lnTo>
                    <a:pt x="3466" y="694"/>
                  </a:lnTo>
                  <a:cubicBezTo>
                    <a:pt x="2899" y="694"/>
                    <a:pt x="2395" y="442"/>
                    <a:pt x="208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0" name="Google Shape;6623;p72">
              <a:extLst>
                <a:ext uri="{FF2B5EF4-FFF2-40B4-BE49-F238E27FC236}">
                  <a16:creationId xmlns:a16="http://schemas.microsoft.com/office/drawing/2014/main" id="{32B883AE-0DE0-3FA7-C185-E9440288B8EA}"/>
                </a:ext>
              </a:extLst>
            </p:cNvPr>
            <p:cNvSpPr/>
            <p:nvPr/>
          </p:nvSpPr>
          <p:spPr>
            <a:xfrm>
              <a:off x="4678725" y="3962900"/>
              <a:ext cx="190650" cy="174100"/>
            </a:xfrm>
            <a:custGeom>
              <a:avLst/>
              <a:gdLst/>
              <a:ahLst/>
              <a:cxnLst/>
              <a:rect l="l" t="t" r="r" b="b"/>
              <a:pathLst>
                <a:path w="7626" h="6964" extrusionOk="0">
                  <a:moveTo>
                    <a:pt x="3813" y="1"/>
                  </a:moveTo>
                  <a:cubicBezTo>
                    <a:pt x="1734" y="1"/>
                    <a:pt x="1" y="1702"/>
                    <a:pt x="1" y="3813"/>
                  </a:cubicBezTo>
                  <a:lnTo>
                    <a:pt x="1" y="5955"/>
                  </a:lnTo>
                  <a:lnTo>
                    <a:pt x="64" y="5955"/>
                  </a:lnTo>
                  <a:cubicBezTo>
                    <a:pt x="64" y="6522"/>
                    <a:pt x="537" y="6964"/>
                    <a:pt x="1104" y="6964"/>
                  </a:cubicBezTo>
                  <a:lnTo>
                    <a:pt x="1104" y="3813"/>
                  </a:lnTo>
                  <a:cubicBezTo>
                    <a:pt x="1104" y="3624"/>
                    <a:pt x="1261" y="3467"/>
                    <a:pt x="1450" y="3467"/>
                  </a:cubicBezTo>
                  <a:lnTo>
                    <a:pt x="2458" y="3467"/>
                  </a:lnTo>
                  <a:cubicBezTo>
                    <a:pt x="3057" y="3467"/>
                    <a:pt x="3498" y="2994"/>
                    <a:pt x="3498" y="2427"/>
                  </a:cubicBezTo>
                  <a:lnTo>
                    <a:pt x="3498" y="1734"/>
                  </a:lnTo>
                  <a:cubicBezTo>
                    <a:pt x="3498" y="1545"/>
                    <a:pt x="3656" y="1387"/>
                    <a:pt x="3845" y="1387"/>
                  </a:cubicBezTo>
                  <a:cubicBezTo>
                    <a:pt x="4034" y="1387"/>
                    <a:pt x="4191" y="1545"/>
                    <a:pt x="4191" y="1734"/>
                  </a:cubicBezTo>
                  <a:lnTo>
                    <a:pt x="4191" y="2427"/>
                  </a:lnTo>
                  <a:cubicBezTo>
                    <a:pt x="4191" y="3025"/>
                    <a:pt x="4664" y="3467"/>
                    <a:pt x="5231" y="3467"/>
                  </a:cubicBezTo>
                  <a:lnTo>
                    <a:pt x="6239" y="3467"/>
                  </a:lnTo>
                  <a:cubicBezTo>
                    <a:pt x="6459" y="3467"/>
                    <a:pt x="6617" y="3624"/>
                    <a:pt x="6617" y="3813"/>
                  </a:cubicBezTo>
                  <a:lnTo>
                    <a:pt x="6617" y="6964"/>
                  </a:lnTo>
                  <a:cubicBezTo>
                    <a:pt x="7184" y="6964"/>
                    <a:pt x="7625" y="6491"/>
                    <a:pt x="7625" y="5955"/>
                  </a:cubicBezTo>
                  <a:lnTo>
                    <a:pt x="7625" y="3813"/>
                  </a:lnTo>
                  <a:cubicBezTo>
                    <a:pt x="7625" y="1734"/>
                    <a:pt x="5924" y="1"/>
                    <a:pt x="381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01" name="Google Shape;6624;p72">
            <a:extLst>
              <a:ext uri="{FF2B5EF4-FFF2-40B4-BE49-F238E27FC236}">
                <a16:creationId xmlns:a16="http://schemas.microsoft.com/office/drawing/2014/main" id="{AD2BD5C0-9E15-1D9D-3538-B89B6040697D}"/>
              </a:ext>
            </a:extLst>
          </p:cNvPr>
          <p:cNvGrpSpPr/>
          <p:nvPr/>
        </p:nvGrpSpPr>
        <p:grpSpPr>
          <a:xfrm>
            <a:off x="10658100" y="4415571"/>
            <a:ext cx="465511" cy="464251"/>
            <a:chOff x="6143725" y="3582500"/>
            <a:chExt cx="295375" cy="294575"/>
          </a:xfrm>
          <a:solidFill>
            <a:schemeClr val="tx1"/>
          </a:solidFill>
        </p:grpSpPr>
        <p:sp>
          <p:nvSpPr>
            <p:cNvPr id="802" name="Google Shape;6625;p72">
              <a:extLst>
                <a:ext uri="{FF2B5EF4-FFF2-40B4-BE49-F238E27FC236}">
                  <a16:creationId xmlns:a16="http://schemas.microsoft.com/office/drawing/2014/main" id="{174DB93A-13DC-ED9B-0E5F-6CC8E4F5139A}"/>
                </a:ext>
              </a:extLst>
            </p:cNvPr>
            <p:cNvSpPr/>
            <p:nvPr/>
          </p:nvSpPr>
          <p:spPr>
            <a:xfrm>
              <a:off x="6143725" y="3720325"/>
              <a:ext cx="295375" cy="156750"/>
            </a:xfrm>
            <a:custGeom>
              <a:avLst/>
              <a:gdLst/>
              <a:ahLst/>
              <a:cxnLst/>
              <a:rect l="l" t="t" r="r" b="b"/>
              <a:pathLst>
                <a:path w="11815" h="6270" extrusionOk="0">
                  <a:moveTo>
                    <a:pt x="7309" y="1418"/>
                  </a:moveTo>
                  <a:cubicBezTo>
                    <a:pt x="7908" y="1418"/>
                    <a:pt x="8349" y="1891"/>
                    <a:pt x="8349" y="2458"/>
                  </a:cubicBezTo>
                  <a:cubicBezTo>
                    <a:pt x="8349" y="2993"/>
                    <a:pt x="7845" y="3466"/>
                    <a:pt x="7309" y="3466"/>
                  </a:cubicBezTo>
                  <a:lnTo>
                    <a:pt x="4474" y="3466"/>
                  </a:lnTo>
                  <a:cubicBezTo>
                    <a:pt x="3875" y="3466"/>
                    <a:pt x="3434" y="2993"/>
                    <a:pt x="3434" y="2458"/>
                  </a:cubicBezTo>
                  <a:cubicBezTo>
                    <a:pt x="3434" y="1859"/>
                    <a:pt x="3907" y="1418"/>
                    <a:pt x="4474" y="1418"/>
                  </a:cubicBezTo>
                  <a:close/>
                  <a:moveTo>
                    <a:pt x="1008" y="1"/>
                  </a:moveTo>
                  <a:cubicBezTo>
                    <a:pt x="410" y="1"/>
                    <a:pt x="0" y="473"/>
                    <a:pt x="0" y="1040"/>
                  </a:cubicBezTo>
                  <a:lnTo>
                    <a:pt x="0" y="5262"/>
                  </a:lnTo>
                  <a:cubicBezTo>
                    <a:pt x="0" y="5829"/>
                    <a:pt x="473" y="6270"/>
                    <a:pt x="1008" y="6270"/>
                  </a:cubicBezTo>
                  <a:lnTo>
                    <a:pt x="10775" y="6270"/>
                  </a:lnTo>
                  <a:cubicBezTo>
                    <a:pt x="11373" y="6270"/>
                    <a:pt x="11815" y="5797"/>
                    <a:pt x="11815" y="5262"/>
                  </a:cubicBezTo>
                  <a:lnTo>
                    <a:pt x="11815" y="1040"/>
                  </a:lnTo>
                  <a:cubicBezTo>
                    <a:pt x="11783" y="473"/>
                    <a:pt x="11342" y="1"/>
                    <a:pt x="1077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3" name="Google Shape;6626;p72">
              <a:extLst>
                <a:ext uri="{FF2B5EF4-FFF2-40B4-BE49-F238E27FC236}">
                  <a16:creationId xmlns:a16="http://schemas.microsoft.com/office/drawing/2014/main" id="{3E19C01D-BFEF-8F8F-903F-B6E0DAD56071}"/>
                </a:ext>
              </a:extLst>
            </p:cNvPr>
            <p:cNvSpPr/>
            <p:nvPr/>
          </p:nvSpPr>
          <p:spPr>
            <a:xfrm>
              <a:off x="6246900" y="3773100"/>
              <a:ext cx="88225" cy="17350"/>
            </a:xfrm>
            <a:custGeom>
              <a:avLst/>
              <a:gdLst/>
              <a:ahLst/>
              <a:cxnLst/>
              <a:rect l="l" t="t" r="r" b="b"/>
              <a:pathLst>
                <a:path w="3529" h="694" extrusionOk="0">
                  <a:moveTo>
                    <a:pt x="347" y="0"/>
                  </a:moveTo>
                  <a:cubicBezTo>
                    <a:pt x="158" y="0"/>
                    <a:pt x="0" y="126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lnTo>
                    <a:pt x="3182" y="693"/>
                  </a:lnTo>
                  <a:cubicBezTo>
                    <a:pt x="3371" y="693"/>
                    <a:pt x="3529" y="536"/>
                    <a:pt x="3529" y="347"/>
                  </a:cubicBezTo>
                  <a:cubicBezTo>
                    <a:pt x="3529" y="126"/>
                    <a:pt x="3371" y="0"/>
                    <a:pt x="31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4" name="Google Shape;6627;p72">
              <a:extLst>
                <a:ext uri="{FF2B5EF4-FFF2-40B4-BE49-F238E27FC236}">
                  <a16:creationId xmlns:a16="http://schemas.microsoft.com/office/drawing/2014/main" id="{E66803F9-428E-EF25-501A-C56FB22CC878}"/>
                </a:ext>
              </a:extLst>
            </p:cNvPr>
            <p:cNvSpPr/>
            <p:nvPr/>
          </p:nvSpPr>
          <p:spPr>
            <a:xfrm>
              <a:off x="6161050" y="3582500"/>
              <a:ext cx="86650" cy="34675"/>
            </a:xfrm>
            <a:custGeom>
              <a:avLst/>
              <a:gdLst/>
              <a:ahLst/>
              <a:cxnLst/>
              <a:rect l="l" t="t" r="r" b="b"/>
              <a:pathLst>
                <a:path w="3466" h="1387" extrusionOk="0">
                  <a:moveTo>
                    <a:pt x="1008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1386"/>
                  </a:lnTo>
                  <a:lnTo>
                    <a:pt x="3466" y="1386"/>
                  </a:lnTo>
                  <a:lnTo>
                    <a:pt x="3466" y="1040"/>
                  </a:lnTo>
                  <a:lnTo>
                    <a:pt x="3434" y="1040"/>
                  </a:lnTo>
                  <a:cubicBezTo>
                    <a:pt x="3434" y="441"/>
                    <a:pt x="2962" y="0"/>
                    <a:pt x="23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5" name="Google Shape;6628;p72">
              <a:extLst>
                <a:ext uri="{FF2B5EF4-FFF2-40B4-BE49-F238E27FC236}">
                  <a16:creationId xmlns:a16="http://schemas.microsoft.com/office/drawing/2014/main" id="{062F4F36-060D-7E4C-CEC8-A4150DB5BBED}"/>
                </a:ext>
              </a:extLst>
            </p:cNvPr>
            <p:cNvSpPr/>
            <p:nvPr/>
          </p:nvSpPr>
          <p:spPr>
            <a:xfrm>
              <a:off x="6160250" y="3633675"/>
              <a:ext cx="86675" cy="69350"/>
            </a:xfrm>
            <a:custGeom>
              <a:avLst/>
              <a:gdLst/>
              <a:ahLst/>
              <a:cxnLst/>
              <a:rect l="l" t="t" r="r" b="b"/>
              <a:pathLst>
                <a:path w="3467" h="2774" extrusionOk="0">
                  <a:moveTo>
                    <a:pt x="2112" y="726"/>
                  </a:moveTo>
                  <a:cubicBezTo>
                    <a:pt x="2332" y="726"/>
                    <a:pt x="2458" y="883"/>
                    <a:pt x="2458" y="1072"/>
                  </a:cubicBezTo>
                  <a:cubicBezTo>
                    <a:pt x="2458" y="1261"/>
                    <a:pt x="2332" y="1419"/>
                    <a:pt x="2112" y="1419"/>
                  </a:cubicBezTo>
                  <a:lnTo>
                    <a:pt x="1419" y="1419"/>
                  </a:lnTo>
                  <a:cubicBezTo>
                    <a:pt x="1230" y="1419"/>
                    <a:pt x="1072" y="1261"/>
                    <a:pt x="1072" y="1072"/>
                  </a:cubicBezTo>
                  <a:cubicBezTo>
                    <a:pt x="1072" y="883"/>
                    <a:pt x="1230" y="726"/>
                    <a:pt x="1419" y="726"/>
                  </a:cubicBezTo>
                  <a:close/>
                  <a:moveTo>
                    <a:pt x="1" y="1"/>
                  </a:moveTo>
                  <a:lnTo>
                    <a:pt x="1" y="2773"/>
                  </a:lnTo>
                  <a:lnTo>
                    <a:pt x="3466" y="2773"/>
                  </a:lnTo>
                  <a:lnTo>
                    <a:pt x="346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6" name="Google Shape;6629;p72">
              <a:extLst>
                <a:ext uri="{FF2B5EF4-FFF2-40B4-BE49-F238E27FC236}">
                  <a16:creationId xmlns:a16="http://schemas.microsoft.com/office/drawing/2014/main" id="{0C801EBA-1FB6-2440-4DF7-5C00D84A22DB}"/>
                </a:ext>
              </a:extLst>
            </p:cNvPr>
            <p:cNvSpPr/>
            <p:nvPr/>
          </p:nvSpPr>
          <p:spPr>
            <a:xfrm>
              <a:off x="6336675" y="3599025"/>
              <a:ext cx="85875" cy="69350"/>
            </a:xfrm>
            <a:custGeom>
              <a:avLst/>
              <a:gdLst/>
              <a:ahLst/>
              <a:cxnLst/>
              <a:rect l="l" t="t" r="r" b="b"/>
              <a:pathLst>
                <a:path w="3435" h="2774" extrusionOk="0">
                  <a:moveTo>
                    <a:pt x="1986" y="1387"/>
                  </a:moveTo>
                  <a:cubicBezTo>
                    <a:pt x="2206" y="1387"/>
                    <a:pt x="2364" y="1545"/>
                    <a:pt x="2364" y="1765"/>
                  </a:cubicBezTo>
                  <a:cubicBezTo>
                    <a:pt x="2364" y="1954"/>
                    <a:pt x="2206" y="2112"/>
                    <a:pt x="1986" y="2112"/>
                  </a:cubicBezTo>
                  <a:lnTo>
                    <a:pt x="1293" y="2112"/>
                  </a:lnTo>
                  <a:cubicBezTo>
                    <a:pt x="1104" y="2112"/>
                    <a:pt x="946" y="1954"/>
                    <a:pt x="946" y="1765"/>
                  </a:cubicBezTo>
                  <a:cubicBezTo>
                    <a:pt x="946" y="1545"/>
                    <a:pt x="1104" y="1387"/>
                    <a:pt x="1293" y="1387"/>
                  </a:cubicBezTo>
                  <a:close/>
                  <a:moveTo>
                    <a:pt x="1009" y="1"/>
                  </a:moveTo>
                  <a:cubicBezTo>
                    <a:pt x="410" y="1"/>
                    <a:pt x="1" y="473"/>
                    <a:pt x="1" y="1040"/>
                  </a:cubicBezTo>
                  <a:lnTo>
                    <a:pt x="1" y="2773"/>
                  </a:lnTo>
                  <a:lnTo>
                    <a:pt x="3435" y="2773"/>
                  </a:lnTo>
                  <a:lnTo>
                    <a:pt x="3435" y="1040"/>
                  </a:lnTo>
                  <a:lnTo>
                    <a:pt x="3403" y="1040"/>
                  </a:lnTo>
                  <a:cubicBezTo>
                    <a:pt x="3403" y="442"/>
                    <a:pt x="2931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7" name="Google Shape;6630;p72">
              <a:extLst>
                <a:ext uri="{FF2B5EF4-FFF2-40B4-BE49-F238E27FC236}">
                  <a16:creationId xmlns:a16="http://schemas.microsoft.com/office/drawing/2014/main" id="{552F445A-25BC-5FB5-B1EB-799C5B041A47}"/>
                </a:ext>
              </a:extLst>
            </p:cNvPr>
            <p:cNvSpPr/>
            <p:nvPr/>
          </p:nvSpPr>
          <p:spPr>
            <a:xfrm>
              <a:off x="6335100" y="3686450"/>
              <a:ext cx="86675" cy="17350"/>
            </a:xfrm>
            <a:custGeom>
              <a:avLst/>
              <a:gdLst/>
              <a:ahLst/>
              <a:cxnLst/>
              <a:rect l="l" t="t" r="r" b="b"/>
              <a:pathLst>
                <a:path w="3467" h="694" extrusionOk="0">
                  <a:moveTo>
                    <a:pt x="1" y="1"/>
                  </a:moveTo>
                  <a:lnTo>
                    <a:pt x="1" y="694"/>
                  </a:lnTo>
                  <a:lnTo>
                    <a:pt x="3466" y="694"/>
                  </a:lnTo>
                  <a:lnTo>
                    <a:pt x="346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8" name="Google Shape;6631;p72">
              <a:extLst>
                <a:ext uri="{FF2B5EF4-FFF2-40B4-BE49-F238E27FC236}">
                  <a16:creationId xmlns:a16="http://schemas.microsoft.com/office/drawing/2014/main" id="{DBE72FDE-BCE8-EA20-16FB-D2FCD60C0808}"/>
                </a:ext>
              </a:extLst>
            </p:cNvPr>
            <p:cNvSpPr/>
            <p:nvPr/>
          </p:nvSpPr>
          <p:spPr>
            <a:xfrm>
              <a:off x="6264225" y="3617150"/>
              <a:ext cx="53575" cy="86650"/>
            </a:xfrm>
            <a:custGeom>
              <a:avLst/>
              <a:gdLst/>
              <a:ahLst/>
              <a:cxnLst/>
              <a:rect l="l" t="t" r="r" b="b"/>
              <a:pathLst>
                <a:path w="2143" h="3466" extrusionOk="0">
                  <a:moveTo>
                    <a:pt x="1072" y="0"/>
                  </a:moveTo>
                  <a:cubicBezTo>
                    <a:pt x="473" y="0"/>
                    <a:pt x="0" y="441"/>
                    <a:pt x="0" y="1040"/>
                  </a:cubicBezTo>
                  <a:lnTo>
                    <a:pt x="0" y="3466"/>
                  </a:lnTo>
                  <a:lnTo>
                    <a:pt x="2143" y="3466"/>
                  </a:lnTo>
                  <a:lnTo>
                    <a:pt x="2143" y="1040"/>
                  </a:lnTo>
                  <a:cubicBezTo>
                    <a:pt x="2143" y="441"/>
                    <a:pt x="1670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09" name="Google Shape;6632;p72">
            <a:extLst>
              <a:ext uri="{FF2B5EF4-FFF2-40B4-BE49-F238E27FC236}">
                <a16:creationId xmlns:a16="http://schemas.microsoft.com/office/drawing/2014/main" id="{883E2963-2BE9-F730-2758-5BCD0E73DB30}"/>
              </a:ext>
            </a:extLst>
          </p:cNvPr>
          <p:cNvGrpSpPr/>
          <p:nvPr/>
        </p:nvGrpSpPr>
        <p:grpSpPr>
          <a:xfrm>
            <a:off x="7683201" y="2014690"/>
            <a:ext cx="467993" cy="466732"/>
            <a:chOff x="1310075" y="3253275"/>
            <a:chExt cx="296950" cy="296150"/>
          </a:xfrm>
          <a:solidFill>
            <a:schemeClr val="tx1"/>
          </a:solidFill>
        </p:grpSpPr>
        <p:sp>
          <p:nvSpPr>
            <p:cNvPr id="810" name="Google Shape;6633;p72">
              <a:extLst>
                <a:ext uri="{FF2B5EF4-FFF2-40B4-BE49-F238E27FC236}">
                  <a16:creationId xmlns:a16="http://schemas.microsoft.com/office/drawing/2014/main" id="{91061685-8F57-BEA5-7CF8-127360A8A227}"/>
                </a:ext>
              </a:extLst>
            </p:cNvPr>
            <p:cNvSpPr/>
            <p:nvPr/>
          </p:nvSpPr>
          <p:spPr>
            <a:xfrm>
              <a:off x="1423475" y="3359600"/>
              <a:ext cx="69350" cy="68550"/>
            </a:xfrm>
            <a:custGeom>
              <a:avLst/>
              <a:gdLst/>
              <a:ahLst/>
              <a:cxnLst/>
              <a:rect l="l" t="t" r="r" b="b"/>
              <a:pathLst>
                <a:path w="2774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55"/>
                  </a:cubicBezTo>
                  <a:cubicBezTo>
                    <a:pt x="1" y="2111"/>
                    <a:pt x="631" y="2741"/>
                    <a:pt x="1387" y="2741"/>
                  </a:cubicBezTo>
                  <a:cubicBezTo>
                    <a:pt x="2143" y="2741"/>
                    <a:pt x="2773" y="2111"/>
                    <a:pt x="2773" y="1355"/>
                  </a:cubicBezTo>
                  <a:cubicBezTo>
                    <a:pt x="2773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1" name="Google Shape;6634;p72">
              <a:extLst>
                <a:ext uri="{FF2B5EF4-FFF2-40B4-BE49-F238E27FC236}">
                  <a16:creationId xmlns:a16="http://schemas.microsoft.com/office/drawing/2014/main" id="{C19D2350-0BAD-BBCD-2EA1-07575666FA49}"/>
                </a:ext>
              </a:extLst>
            </p:cNvPr>
            <p:cNvSpPr/>
            <p:nvPr/>
          </p:nvSpPr>
          <p:spPr>
            <a:xfrm>
              <a:off x="1310075" y="3253275"/>
              <a:ext cx="296950" cy="296150"/>
            </a:xfrm>
            <a:custGeom>
              <a:avLst/>
              <a:gdLst/>
              <a:ahLst/>
              <a:cxnLst/>
              <a:rect l="l" t="t" r="r" b="b"/>
              <a:pathLst>
                <a:path w="11878" h="11846" extrusionOk="0">
                  <a:moveTo>
                    <a:pt x="5923" y="2111"/>
                  </a:moveTo>
                  <a:cubicBezTo>
                    <a:pt x="8003" y="2111"/>
                    <a:pt x="9735" y="3812"/>
                    <a:pt x="9735" y="5923"/>
                  </a:cubicBezTo>
                  <a:cubicBezTo>
                    <a:pt x="9735" y="8034"/>
                    <a:pt x="8034" y="9767"/>
                    <a:pt x="5923" y="9767"/>
                  </a:cubicBezTo>
                  <a:cubicBezTo>
                    <a:pt x="3844" y="9767"/>
                    <a:pt x="2080" y="8065"/>
                    <a:pt x="2080" y="5923"/>
                  </a:cubicBezTo>
                  <a:cubicBezTo>
                    <a:pt x="2111" y="3844"/>
                    <a:pt x="3844" y="2111"/>
                    <a:pt x="5923" y="2111"/>
                  </a:cubicBezTo>
                  <a:close/>
                  <a:moveTo>
                    <a:pt x="5262" y="0"/>
                  </a:moveTo>
                  <a:cubicBezTo>
                    <a:pt x="5104" y="0"/>
                    <a:pt x="4947" y="95"/>
                    <a:pt x="4884" y="252"/>
                  </a:cubicBezTo>
                  <a:lnTo>
                    <a:pt x="4726" y="1166"/>
                  </a:lnTo>
                  <a:cubicBezTo>
                    <a:pt x="4253" y="1292"/>
                    <a:pt x="3844" y="1481"/>
                    <a:pt x="3434" y="1733"/>
                  </a:cubicBezTo>
                  <a:lnTo>
                    <a:pt x="2678" y="1197"/>
                  </a:lnTo>
                  <a:cubicBezTo>
                    <a:pt x="2641" y="1160"/>
                    <a:pt x="2584" y="1142"/>
                    <a:pt x="2523" y="1142"/>
                  </a:cubicBezTo>
                  <a:cubicBezTo>
                    <a:pt x="2429" y="1142"/>
                    <a:pt x="2326" y="1184"/>
                    <a:pt x="2269" y="1260"/>
                  </a:cubicBezTo>
                  <a:lnTo>
                    <a:pt x="1260" y="2237"/>
                  </a:lnTo>
                  <a:cubicBezTo>
                    <a:pt x="1166" y="2363"/>
                    <a:pt x="1166" y="2552"/>
                    <a:pt x="1229" y="2678"/>
                  </a:cubicBezTo>
                  <a:lnTo>
                    <a:pt x="1733" y="3403"/>
                  </a:lnTo>
                  <a:cubicBezTo>
                    <a:pt x="1512" y="3812"/>
                    <a:pt x="1323" y="4253"/>
                    <a:pt x="1197" y="4726"/>
                  </a:cubicBezTo>
                  <a:lnTo>
                    <a:pt x="284" y="4883"/>
                  </a:lnTo>
                  <a:cubicBezTo>
                    <a:pt x="126" y="4915"/>
                    <a:pt x="0" y="5041"/>
                    <a:pt x="0" y="5230"/>
                  </a:cubicBezTo>
                  <a:lnTo>
                    <a:pt x="0" y="6616"/>
                  </a:lnTo>
                  <a:cubicBezTo>
                    <a:pt x="0" y="6805"/>
                    <a:pt x="126" y="6963"/>
                    <a:pt x="284" y="6963"/>
                  </a:cubicBezTo>
                  <a:lnTo>
                    <a:pt x="1197" y="7120"/>
                  </a:lnTo>
                  <a:cubicBezTo>
                    <a:pt x="1292" y="7593"/>
                    <a:pt x="1512" y="8002"/>
                    <a:pt x="1733" y="8412"/>
                  </a:cubicBezTo>
                  <a:lnTo>
                    <a:pt x="1229" y="9168"/>
                  </a:lnTo>
                  <a:cubicBezTo>
                    <a:pt x="1103" y="9263"/>
                    <a:pt x="1166" y="9483"/>
                    <a:pt x="1260" y="9578"/>
                  </a:cubicBezTo>
                  <a:lnTo>
                    <a:pt x="2269" y="10586"/>
                  </a:lnTo>
                  <a:cubicBezTo>
                    <a:pt x="2321" y="10638"/>
                    <a:pt x="2411" y="10661"/>
                    <a:pt x="2497" y="10661"/>
                  </a:cubicBezTo>
                  <a:cubicBezTo>
                    <a:pt x="2568" y="10661"/>
                    <a:pt x="2636" y="10646"/>
                    <a:pt x="2678" y="10617"/>
                  </a:cubicBezTo>
                  <a:lnTo>
                    <a:pt x="3434" y="10113"/>
                  </a:lnTo>
                  <a:cubicBezTo>
                    <a:pt x="3844" y="10334"/>
                    <a:pt x="4253" y="10554"/>
                    <a:pt x="4726" y="10649"/>
                  </a:cubicBezTo>
                  <a:lnTo>
                    <a:pt x="4884" y="11562"/>
                  </a:lnTo>
                  <a:cubicBezTo>
                    <a:pt x="4947" y="11720"/>
                    <a:pt x="5041" y="11846"/>
                    <a:pt x="5262" y="11846"/>
                  </a:cubicBezTo>
                  <a:lnTo>
                    <a:pt x="6616" y="11846"/>
                  </a:lnTo>
                  <a:cubicBezTo>
                    <a:pt x="6774" y="11846"/>
                    <a:pt x="6931" y="11720"/>
                    <a:pt x="6994" y="11562"/>
                  </a:cubicBezTo>
                  <a:lnTo>
                    <a:pt x="7152" y="10649"/>
                  </a:lnTo>
                  <a:cubicBezTo>
                    <a:pt x="7624" y="10523"/>
                    <a:pt x="8034" y="10334"/>
                    <a:pt x="8444" y="10113"/>
                  </a:cubicBezTo>
                  <a:lnTo>
                    <a:pt x="9200" y="10617"/>
                  </a:lnTo>
                  <a:cubicBezTo>
                    <a:pt x="9242" y="10646"/>
                    <a:pt x="9310" y="10661"/>
                    <a:pt x="9381" y="10661"/>
                  </a:cubicBezTo>
                  <a:cubicBezTo>
                    <a:pt x="9467" y="10661"/>
                    <a:pt x="9557" y="10638"/>
                    <a:pt x="9609" y="10586"/>
                  </a:cubicBezTo>
                  <a:lnTo>
                    <a:pt x="10617" y="9578"/>
                  </a:lnTo>
                  <a:cubicBezTo>
                    <a:pt x="10712" y="9483"/>
                    <a:pt x="10712" y="9263"/>
                    <a:pt x="10649" y="9168"/>
                  </a:cubicBezTo>
                  <a:lnTo>
                    <a:pt x="10145" y="8412"/>
                  </a:lnTo>
                  <a:cubicBezTo>
                    <a:pt x="10365" y="8002"/>
                    <a:pt x="10554" y="7593"/>
                    <a:pt x="10680" y="7120"/>
                  </a:cubicBezTo>
                  <a:lnTo>
                    <a:pt x="11594" y="6963"/>
                  </a:lnTo>
                  <a:cubicBezTo>
                    <a:pt x="11752" y="6900"/>
                    <a:pt x="11878" y="6805"/>
                    <a:pt x="11878" y="6616"/>
                  </a:cubicBezTo>
                  <a:lnTo>
                    <a:pt x="11878" y="5230"/>
                  </a:lnTo>
                  <a:cubicBezTo>
                    <a:pt x="11878" y="5072"/>
                    <a:pt x="11752" y="4915"/>
                    <a:pt x="11594" y="4883"/>
                  </a:cubicBezTo>
                  <a:lnTo>
                    <a:pt x="10680" y="4726"/>
                  </a:lnTo>
                  <a:cubicBezTo>
                    <a:pt x="10554" y="4253"/>
                    <a:pt x="10365" y="3812"/>
                    <a:pt x="10145" y="3403"/>
                  </a:cubicBezTo>
                  <a:lnTo>
                    <a:pt x="10649" y="2678"/>
                  </a:lnTo>
                  <a:cubicBezTo>
                    <a:pt x="10775" y="2552"/>
                    <a:pt x="10712" y="2363"/>
                    <a:pt x="10617" y="2237"/>
                  </a:cubicBezTo>
                  <a:lnTo>
                    <a:pt x="9609" y="1260"/>
                  </a:lnTo>
                  <a:cubicBezTo>
                    <a:pt x="9554" y="1187"/>
                    <a:pt x="9455" y="1156"/>
                    <a:pt x="9364" y="1156"/>
                  </a:cubicBezTo>
                  <a:cubicBezTo>
                    <a:pt x="9300" y="1156"/>
                    <a:pt x="9239" y="1171"/>
                    <a:pt x="9200" y="1197"/>
                  </a:cubicBezTo>
                  <a:lnTo>
                    <a:pt x="8444" y="1733"/>
                  </a:lnTo>
                  <a:cubicBezTo>
                    <a:pt x="8034" y="1481"/>
                    <a:pt x="7624" y="1292"/>
                    <a:pt x="7152" y="1166"/>
                  </a:cubicBezTo>
                  <a:lnTo>
                    <a:pt x="6994" y="252"/>
                  </a:lnTo>
                  <a:cubicBezTo>
                    <a:pt x="6931" y="95"/>
                    <a:pt x="6837" y="0"/>
                    <a:pt x="66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2" name="Google Shape;6635;p72">
              <a:extLst>
                <a:ext uri="{FF2B5EF4-FFF2-40B4-BE49-F238E27FC236}">
                  <a16:creationId xmlns:a16="http://schemas.microsoft.com/office/drawing/2014/main" id="{15CDB6D6-031E-CC3C-F4A8-01A91CF39C51}"/>
                </a:ext>
              </a:extLst>
            </p:cNvPr>
            <p:cNvSpPr/>
            <p:nvPr/>
          </p:nvSpPr>
          <p:spPr>
            <a:xfrm>
              <a:off x="1399850" y="3426550"/>
              <a:ext cx="116600" cy="52800"/>
            </a:xfrm>
            <a:custGeom>
              <a:avLst/>
              <a:gdLst/>
              <a:ahLst/>
              <a:cxnLst/>
              <a:rect l="l" t="t" r="r" b="b"/>
              <a:pathLst>
                <a:path w="4664" h="2112" extrusionOk="0">
                  <a:moveTo>
                    <a:pt x="725" y="0"/>
                  </a:moveTo>
                  <a:cubicBezTo>
                    <a:pt x="410" y="252"/>
                    <a:pt x="127" y="662"/>
                    <a:pt x="1" y="1103"/>
                  </a:cubicBezTo>
                  <a:cubicBezTo>
                    <a:pt x="599" y="1733"/>
                    <a:pt x="1387" y="2111"/>
                    <a:pt x="2332" y="2111"/>
                  </a:cubicBezTo>
                  <a:cubicBezTo>
                    <a:pt x="3246" y="2111"/>
                    <a:pt x="4065" y="1733"/>
                    <a:pt x="4664" y="1103"/>
                  </a:cubicBezTo>
                  <a:cubicBezTo>
                    <a:pt x="4538" y="662"/>
                    <a:pt x="4254" y="252"/>
                    <a:pt x="3939" y="0"/>
                  </a:cubicBezTo>
                  <a:cubicBezTo>
                    <a:pt x="3561" y="473"/>
                    <a:pt x="2994" y="788"/>
                    <a:pt x="2332" y="788"/>
                  </a:cubicBezTo>
                  <a:cubicBezTo>
                    <a:pt x="1702" y="788"/>
                    <a:pt x="1103" y="473"/>
                    <a:pt x="7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813" name="Google Shape;6636;p72">
            <a:extLst>
              <a:ext uri="{FF2B5EF4-FFF2-40B4-BE49-F238E27FC236}">
                <a16:creationId xmlns:a16="http://schemas.microsoft.com/office/drawing/2014/main" id="{BF7F1B92-FDE1-F0C3-1D10-635424BF8BCB}"/>
              </a:ext>
            </a:extLst>
          </p:cNvPr>
          <p:cNvSpPr/>
          <p:nvPr/>
        </p:nvSpPr>
        <p:spPr>
          <a:xfrm>
            <a:off x="7685096" y="2604140"/>
            <a:ext cx="464289" cy="463029"/>
          </a:xfrm>
          <a:custGeom>
            <a:avLst/>
            <a:gdLst/>
            <a:ahLst/>
            <a:cxnLst/>
            <a:rect l="l" t="t" r="r" b="b"/>
            <a:pathLst>
              <a:path w="11784" h="11752" extrusionOk="0">
                <a:moveTo>
                  <a:pt x="1040" y="0"/>
                </a:moveTo>
                <a:cubicBezTo>
                  <a:pt x="441" y="0"/>
                  <a:pt x="0" y="473"/>
                  <a:pt x="0" y="1040"/>
                </a:cubicBezTo>
                <a:cubicBezTo>
                  <a:pt x="0" y="1639"/>
                  <a:pt x="473" y="2048"/>
                  <a:pt x="1040" y="2048"/>
                </a:cubicBezTo>
                <a:lnTo>
                  <a:pt x="1386" y="2048"/>
                </a:lnTo>
                <a:lnTo>
                  <a:pt x="1386" y="2426"/>
                </a:lnTo>
                <a:cubicBezTo>
                  <a:pt x="1386" y="2993"/>
                  <a:pt x="1859" y="3434"/>
                  <a:pt x="2426" y="3434"/>
                </a:cubicBezTo>
                <a:lnTo>
                  <a:pt x="5577" y="3434"/>
                </a:lnTo>
                <a:lnTo>
                  <a:pt x="5577" y="4159"/>
                </a:lnTo>
                <a:lnTo>
                  <a:pt x="4537" y="4159"/>
                </a:lnTo>
                <a:cubicBezTo>
                  <a:pt x="3938" y="4159"/>
                  <a:pt x="3466" y="4632"/>
                  <a:pt x="3466" y="5167"/>
                </a:cubicBezTo>
                <a:lnTo>
                  <a:pt x="3466" y="6585"/>
                </a:lnTo>
                <a:cubicBezTo>
                  <a:pt x="3466" y="7183"/>
                  <a:pt x="3938" y="7625"/>
                  <a:pt x="4537" y="7625"/>
                </a:cubicBezTo>
                <a:lnTo>
                  <a:pt x="5577" y="7625"/>
                </a:lnTo>
                <a:lnTo>
                  <a:pt x="5577" y="8318"/>
                </a:lnTo>
                <a:lnTo>
                  <a:pt x="2426" y="8318"/>
                </a:lnTo>
                <a:cubicBezTo>
                  <a:pt x="1828" y="8318"/>
                  <a:pt x="1386" y="8790"/>
                  <a:pt x="1386" y="9357"/>
                </a:cubicBezTo>
                <a:lnTo>
                  <a:pt x="1386" y="9704"/>
                </a:lnTo>
                <a:lnTo>
                  <a:pt x="1040" y="9704"/>
                </a:lnTo>
                <a:cubicBezTo>
                  <a:pt x="441" y="9704"/>
                  <a:pt x="0" y="10176"/>
                  <a:pt x="0" y="10744"/>
                </a:cubicBezTo>
                <a:cubicBezTo>
                  <a:pt x="0" y="11311"/>
                  <a:pt x="473" y="11752"/>
                  <a:pt x="1040" y="11752"/>
                </a:cubicBezTo>
                <a:lnTo>
                  <a:pt x="2426" y="11752"/>
                </a:lnTo>
                <a:cubicBezTo>
                  <a:pt x="2993" y="11752"/>
                  <a:pt x="3434" y="11279"/>
                  <a:pt x="3434" y="10744"/>
                </a:cubicBezTo>
                <a:cubicBezTo>
                  <a:pt x="3434" y="10145"/>
                  <a:pt x="2962" y="9704"/>
                  <a:pt x="2426" y="9704"/>
                </a:cubicBezTo>
                <a:lnTo>
                  <a:pt x="2048" y="9704"/>
                </a:lnTo>
                <a:lnTo>
                  <a:pt x="2048" y="9357"/>
                </a:lnTo>
                <a:cubicBezTo>
                  <a:pt x="2048" y="9168"/>
                  <a:pt x="2206" y="9011"/>
                  <a:pt x="2426" y="9011"/>
                </a:cubicBezTo>
                <a:lnTo>
                  <a:pt x="5577" y="9011"/>
                </a:lnTo>
                <a:lnTo>
                  <a:pt x="5577" y="9704"/>
                </a:lnTo>
                <a:lnTo>
                  <a:pt x="5199" y="9704"/>
                </a:lnTo>
                <a:cubicBezTo>
                  <a:pt x="4631" y="9704"/>
                  <a:pt x="4190" y="10176"/>
                  <a:pt x="4190" y="10744"/>
                </a:cubicBezTo>
                <a:cubicBezTo>
                  <a:pt x="4190" y="11311"/>
                  <a:pt x="4663" y="11752"/>
                  <a:pt x="5199" y="11752"/>
                </a:cubicBezTo>
                <a:lnTo>
                  <a:pt x="6585" y="11752"/>
                </a:lnTo>
                <a:cubicBezTo>
                  <a:pt x="7183" y="11752"/>
                  <a:pt x="7593" y="11279"/>
                  <a:pt x="7593" y="10744"/>
                </a:cubicBezTo>
                <a:cubicBezTo>
                  <a:pt x="7593" y="10145"/>
                  <a:pt x="7120" y="9704"/>
                  <a:pt x="6585" y="9704"/>
                </a:cubicBezTo>
                <a:lnTo>
                  <a:pt x="6238" y="9704"/>
                </a:lnTo>
                <a:lnTo>
                  <a:pt x="6238" y="9011"/>
                </a:lnTo>
                <a:lnTo>
                  <a:pt x="9389" y="9011"/>
                </a:lnTo>
                <a:cubicBezTo>
                  <a:pt x="9578" y="9011"/>
                  <a:pt x="9735" y="9168"/>
                  <a:pt x="9735" y="9357"/>
                </a:cubicBezTo>
                <a:lnTo>
                  <a:pt x="9735" y="9704"/>
                </a:lnTo>
                <a:lnTo>
                  <a:pt x="9389" y="9704"/>
                </a:lnTo>
                <a:cubicBezTo>
                  <a:pt x="8790" y="9704"/>
                  <a:pt x="8349" y="10176"/>
                  <a:pt x="8349" y="10744"/>
                </a:cubicBezTo>
                <a:cubicBezTo>
                  <a:pt x="8349" y="11311"/>
                  <a:pt x="8822" y="11752"/>
                  <a:pt x="9389" y="11752"/>
                </a:cubicBezTo>
                <a:lnTo>
                  <a:pt x="10743" y="11752"/>
                </a:lnTo>
                <a:cubicBezTo>
                  <a:pt x="11342" y="11752"/>
                  <a:pt x="11783" y="11279"/>
                  <a:pt x="11783" y="10744"/>
                </a:cubicBezTo>
                <a:cubicBezTo>
                  <a:pt x="11783" y="10145"/>
                  <a:pt x="11311" y="9704"/>
                  <a:pt x="10743" y="9704"/>
                </a:cubicBezTo>
                <a:lnTo>
                  <a:pt x="10397" y="9704"/>
                </a:lnTo>
                <a:lnTo>
                  <a:pt x="10397" y="9357"/>
                </a:lnTo>
                <a:cubicBezTo>
                  <a:pt x="10397" y="8759"/>
                  <a:pt x="9924" y="8318"/>
                  <a:pt x="9389" y="8318"/>
                </a:cubicBezTo>
                <a:lnTo>
                  <a:pt x="6238" y="8318"/>
                </a:lnTo>
                <a:lnTo>
                  <a:pt x="6238" y="7625"/>
                </a:lnTo>
                <a:lnTo>
                  <a:pt x="7246" y="7625"/>
                </a:lnTo>
                <a:cubicBezTo>
                  <a:pt x="7845" y="7625"/>
                  <a:pt x="8318" y="7152"/>
                  <a:pt x="8318" y="6585"/>
                </a:cubicBezTo>
                <a:lnTo>
                  <a:pt x="8318" y="5167"/>
                </a:lnTo>
                <a:cubicBezTo>
                  <a:pt x="8318" y="4569"/>
                  <a:pt x="7845" y="4159"/>
                  <a:pt x="7246" y="4159"/>
                </a:cubicBezTo>
                <a:lnTo>
                  <a:pt x="6238" y="4159"/>
                </a:lnTo>
                <a:lnTo>
                  <a:pt x="6238" y="3434"/>
                </a:lnTo>
                <a:lnTo>
                  <a:pt x="9389" y="3434"/>
                </a:lnTo>
                <a:cubicBezTo>
                  <a:pt x="9956" y="3434"/>
                  <a:pt x="10397" y="2962"/>
                  <a:pt x="10397" y="2426"/>
                </a:cubicBezTo>
                <a:lnTo>
                  <a:pt x="10397" y="2048"/>
                </a:lnTo>
                <a:lnTo>
                  <a:pt x="10743" y="2048"/>
                </a:lnTo>
                <a:cubicBezTo>
                  <a:pt x="11342" y="2048"/>
                  <a:pt x="11783" y="1576"/>
                  <a:pt x="11783" y="1040"/>
                </a:cubicBezTo>
                <a:cubicBezTo>
                  <a:pt x="11783" y="441"/>
                  <a:pt x="11311" y="0"/>
                  <a:pt x="10743" y="0"/>
                </a:cubicBezTo>
                <a:lnTo>
                  <a:pt x="9389" y="0"/>
                </a:lnTo>
                <a:cubicBezTo>
                  <a:pt x="8790" y="0"/>
                  <a:pt x="8349" y="473"/>
                  <a:pt x="8349" y="1040"/>
                </a:cubicBezTo>
                <a:cubicBezTo>
                  <a:pt x="8349" y="1639"/>
                  <a:pt x="8822" y="2048"/>
                  <a:pt x="9389" y="2048"/>
                </a:cubicBezTo>
                <a:lnTo>
                  <a:pt x="9735" y="2048"/>
                </a:lnTo>
                <a:lnTo>
                  <a:pt x="9735" y="2426"/>
                </a:lnTo>
                <a:cubicBezTo>
                  <a:pt x="9735" y="2615"/>
                  <a:pt x="9578" y="2773"/>
                  <a:pt x="9389" y="2773"/>
                </a:cubicBezTo>
                <a:lnTo>
                  <a:pt x="6238" y="2773"/>
                </a:lnTo>
                <a:lnTo>
                  <a:pt x="6238" y="2048"/>
                </a:lnTo>
                <a:lnTo>
                  <a:pt x="6585" y="2048"/>
                </a:lnTo>
                <a:cubicBezTo>
                  <a:pt x="7183" y="2048"/>
                  <a:pt x="7593" y="1576"/>
                  <a:pt x="7593" y="1040"/>
                </a:cubicBezTo>
                <a:cubicBezTo>
                  <a:pt x="7593" y="441"/>
                  <a:pt x="7120" y="0"/>
                  <a:pt x="6585" y="0"/>
                </a:cubicBezTo>
                <a:lnTo>
                  <a:pt x="5199" y="0"/>
                </a:lnTo>
                <a:cubicBezTo>
                  <a:pt x="4631" y="0"/>
                  <a:pt x="4190" y="473"/>
                  <a:pt x="4190" y="1040"/>
                </a:cubicBezTo>
                <a:cubicBezTo>
                  <a:pt x="4190" y="1639"/>
                  <a:pt x="4663" y="2048"/>
                  <a:pt x="5199" y="2048"/>
                </a:cubicBezTo>
                <a:lnTo>
                  <a:pt x="5577" y="2048"/>
                </a:lnTo>
                <a:lnTo>
                  <a:pt x="5577" y="2773"/>
                </a:lnTo>
                <a:lnTo>
                  <a:pt x="2426" y="2773"/>
                </a:lnTo>
                <a:cubicBezTo>
                  <a:pt x="2206" y="2773"/>
                  <a:pt x="2048" y="2615"/>
                  <a:pt x="2048" y="2426"/>
                </a:cubicBezTo>
                <a:lnTo>
                  <a:pt x="2048" y="2048"/>
                </a:lnTo>
                <a:lnTo>
                  <a:pt x="2426" y="2048"/>
                </a:lnTo>
                <a:cubicBezTo>
                  <a:pt x="2993" y="2048"/>
                  <a:pt x="3434" y="1576"/>
                  <a:pt x="3434" y="1040"/>
                </a:cubicBezTo>
                <a:cubicBezTo>
                  <a:pt x="3434" y="441"/>
                  <a:pt x="2962" y="0"/>
                  <a:pt x="242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814" name="Google Shape;6637;p72">
            <a:extLst>
              <a:ext uri="{FF2B5EF4-FFF2-40B4-BE49-F238E27FC236}">
                <a16:creationId xmlns:a16="http://schemas.microsoft.com/office/drawing/2014/main" id="{EB357102-6D9C-7898-F4F1-1BE55D0EE7E5}"/>
              </a:ext>
            </a:extLst>
          </p:cNvPr>
          <p:cNvGrpSpPr/>
          <p:nvPr/>
        </p:nvGrpSpPr>
        <p:grpSpPr>
          <a:xfrm>
            <a:off x="7682570" y="3196369"/>
            <a:ext cx="469255" cy="468900"/>
            <a:chOff x="1310075" y="3980250"/>
            <a:chExt cx="297750" cy="297525"/>
          </a:xfrm>
          <a:solidFill>
            <a:schemeClr val="tx1"/>
          </a:solidFill>
        </p:grpSpPr>
        <p:sp>
          <p:nvSpPr>
            <p:cNvPr id="815" name="Google Shape;6638;p72">
              <a:extLst>
                <a:ext uri="{FF2B5EF4-FFF2-40B4-BE49-F238E27FC236}">
                  <a16:creationId xmlns:a16="http://schemas.microsoft.com/office/drawing/2014/main" id="{0BCF89BB-3C1E-4309-C539-99BD0C83E064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6" name="Google Shape;6639;p72">
              <a:extLst>
                <a:ext uri="{FF2B5EF4-FFF2-40B4-BE49-F238E27FC236}">
                  <a16:creationId xmlns:a16="http://schemas.microsoft.com/office/drawing/2014/main" id="{40630588-0D3E-97FC-BC3C-DFEEE31618F4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7" name="Google Shape;6640;p72">
              <a:extLst>
                <a:ext uri="{FF2B5EF4-FFF2-40B4-BE49-F238E27FC236}">
                  <a16:creationId xmlns:a16="http://schemas.microsoft.com/office/drawing/2014/main" id="{98B8A4CE-78AC-7CD0-4FD2-B6587BF18ADC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8" name="Google Shape;6641;p72">
              <a:extLst>
                <a:ext uri="{FF2B5EF4-FFF2-40B4-BE49-F238E27FC236}">
                  <a16:creationId xmlns:a16="http://schemas.microsoft.com/office/drawing/2014/main" id="{D45AA213-DFE3-8A2C-78E1-0096B278724D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19" name="Google Shape;6642;p72">
            <a:extLst>
              <a:ext uri="{FF2B5EF4-FFF2-40B4-BE49-F238E27FC236}">
                <a16:creationId xmlns:a16="http://schemas.microsoft.com/office/drawing/2014/main" id="{E18AFCBB-3CB5-9579-FC55-DB2CB6EF433E}"/>
              </a:ext>
            </a:extLst>
          </p:cNvPr>
          <p:cNvGrpSpPr/>
          <p:nvPr/>
        </p:nvGrpSpPr>
        <p:grpSpPr>
          <a:xfrm>
            <a:off x="10702289" y="2015301"/>
            <a:ext cx="355073" cy="465511"/>
            <a:chOff x="3167275" y="3227275"/>
            <a:chExt cx="225300" cy="295375"/>
          </a:xfrm>
          <a:solidFill>
            <a:schemeClr val="tx1"/>
          </a:solidFill>
        </p:grpSpPr>
        <p:sp>
          <p:nvSpPr>
            <p:cNvPr id="820" name="Google Shape;6643;p72">
              <a:extLst>
                <a:ext uri="{FF2B5EF4-FFF2-40B4-BE49-F238E27FC236}">
                  <a16:creationId xmlns:a16="http://schemas.microsoft.com/office/drawing/2014/main" id="{35FBB492-A075-EA75-5541-3BCF9AB58BBB}"/>
                </a:ext>
              </a:extLst>
            </p:cNvPr>
            <p:cNvSpPr/>
            <p:nvPr/>
          </p:nvSpPr>
          <p:spPr>
            <a:xfrm>
              <a:off x="3167275" y="3227275"/>
              <a:ext cx="225300" cy="207950"/>
            </a:xfrm>
            <a:custGeom>
              <a:avLst/>
              <a:gdLst/>
              <a:ahLst/>
              <a:cxnLst/>
              <a:rect l="l" t="t" r="r" b="b"/>
              <a:pathLst>
                <a:path w="9012" h="8318" extrusionOk="0">
                  <a:moveTo>
                    <a:pt x="4538" y="1"/>
                  </a:moveTo>
                  <a:cubicBezTo>
                    <a:pt x="2112" y="1"/>
                    <a:pt x="1" y="1985"/>
                    <a:pt x="32" y="4537"/>
                  </a:cubicBezTo>
                  <a:cubicBezTo>
                    <a:pt x="32" y="5860"/>
                    <a:pt x="631" y="7184"/>
                    <a:pt x="1797" y="8066"/>
                  </a:cubicBezTo>
                  <a:cubicBezTo>
                    <a:pt x="1923" y="8192"/>
                    <a:pt x="2017" y="8223"/>
                    <a:pt x="2049" y="8318"/>
                  </a:cubicBezTo>
                  <a:lnTo>
                    <a:pt x="4160" y="8318"/>
                  </a:lnTo>
                  <a:lnTo>
                    <a:pt x="4160" y="6900"/>
                  </a:lnTo>
                  <a:lnTo>
                    <a:pt x="2427" y="6900"/>
                  </a:lnTo>
                  <a:cubicBezTo>
                    <a:pt x="2238" y="6900"/>
                    <a:pt x="2080" y="6743"/>
                    <a:pt x="2080" y="6554"/>
                  </a:cubicBezTo>
                  <a:lnTo>
                    <a:pt x="2080" y="5829"/>
                  </a:lnTo>
                  <a:cubicBezTo>
                    <a:pt x="2080" y="4852"/>
                    <a:pt x="2679" y="4033"/>
                    <a:pt x="3498" y="3624"/>
                  </a:cubicBezTo>
                  <a:cubicBezTo>
                    <a:pt x="3277" y="3403"/>
                    <a:pt x="3151" y="3088"/>
                    <a:pt x="3151" y="2678"/>
                  </a:cubicBezTo>
                  <a:cubicBezTo>
                    <a:pt x="3151" y="1922"/>
                    <a:pt x="3782" y="1292"/>
                    <a:pt x="4538" y="1292"/>
                  </a:cubicBezTo>
                  <a:cubicBezTo>
                    <a:pt x="5262" y="1292"/>
                    <a:pt x="5892" y="1922"/>
                    <a:pt x="5892" y="2678"/>
                  </a:cubicBezTo>
                  <a:cubicBezTo>
                    <a:pt x="5892" y="3025"/>
                    <a:pt x="5735" y="3340"/>
                    <a:pt x="5546" y="3624"/>
                  </a:cubicBezTo>
                  <a:cubicBezTo>
                    <a:pt x="6365" y="4033"/>
                    <a:pt x="6964" y="4852"/>
                    <a:pt x="6964" y="5829"/>
                  </a:cubicBezTo>
                  <a:lnTo>
                    <a:pt x="6964" y="6554"/>
                  </a:lnTo>
                  <a:cubicBezTo>
                    <a:pt x="6964" y="6743"/>
                    <a:pt x="6806" y="6900"/>
                    <a:pt x="6617" y="6900"/>
                  </a:cubicBezTo>
                  <a:lnTo>
                    <a:pt x="4884" y="6900"/>
                  </a:lnTo>
                  <a:lnTo>
                    <a:pt x="4884" y="8318"/>
                  </a:lnTo>
                  <a:lnTo>
                    <a:pt x="6995" y="8318"/>
                  </a:lnTo>
                  <a:cubicBezTo>
                    <a:pt x="7027" y="8286"/>
                    <a:pt x="7121" y="8192"/>
                    <a:pt x="7247" y="8129"/>
                  </a:cubicBezTo>
                  <a:cubicBezTo>
                    <a:pt x="8413" y="7184"/>
                    <a:pt x="9011" y="5829"/>
                    <a:pt x="9011" y="4506"/>
                  </a:cubicBezTo>
                  <a:cubicBezTo>
                    <a:pt x="9011" y="2017"/>
                    <a:pt x="6995" y="1"/>
                    <a:pt x="453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1" name="Google Shape;6644;p72">
              <a:extLst>
                <a:ext uri="{FF2B5EF4-FFF2-40B4-BE49-F238E27FC236}">
                  <a16:creationId xmlns:a16="http://schemas.microsoft.com/office/drawing/2014/main" id="{2F5CDB98-AF9A-DAF7-BCD9-B1D24F1432FD}"/>
                </a:ext>
              </a:extLst>
            </p:cNvPr>
            <p:cNvSpPr/>
            <p:nvPr/>
          </p:nvSpPr>
          <p:spPr>
            <a:xfrm>
              <a:off x="3262600" y="3278475"/>
              <a:ext cx="35450" cy="35475"/>
            </a:xfrm>
            <a:custGeom>
              <a:avLst/>
              <a:gdLst/>
              <a:ahLst/>
              <a:cxnLst/>
              <a:rect l="l" t="t" r="r" b="b"/>
              <a:pathLst>
                <a:path w="1418" h="1419" extrusionOk="0">
                  <a:moveTo>
                    <a:pt x="725" y="0"/>
                  </a:moveTo>
                  <a:cubicBezTo>
                    <a:pt x="315" y="0"/>
                    <a:pt x="0" y="315"/>
                    <a:pt x="0" y="725"/>
                  </a:cubicBezTo>
                  <a:cubicBezTo>
                    <a:pt x="0" y="1103"/>
                    <a:pt x="315" y="1418"/>
                    <a:pt x="725" y="1418"/>
                  </a:cubicBezTo>
                  <a:cubicBezTo>
                    <a:pt x="1103" y="1418"/>
                    <a:pt x="1418" y="1103"/>
                    <a:pt x="1418" y="725"/>
                  </a:cubicBezTo>
                  <a:cubicBezTo>
                    <a:pt x="1418" y="315"/>
                    <a:pt x="1103" y="0"/>
                    <a:pt x="7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2" name="Google Shape;6645;p72">
              <a:extLst>
                <a:ext uri="{FF2B5EF4-FFF2-40B4-BE49-F238E27FC236}">
                  <a16:creationId xmlns:a16="http://schemas.microsoft.com/office/drawing/2014/main" id="{A324920C-70FC-D17A-4EEE-BA35B5DF246F}"/>
                </a:ext>
              </a:extLst>
            </p:cNvPr>
            <p:cNvSpPr/>
            <p:nvPr/>
          </p:nvSpPr>
          <p:spPr>
            <a:xfrm>
              <a:off x="3220050" y="3452525"/>
              <a:ext cx="121325" cy="35475"/>
            </a:xfrm>
            <a:custGeom>
              <a:avLst/>
              <a:gdLst/>
              <a:ahLst/>
              <a:cxnLst/>
              <a:rect l="l" t="t" r="r" b="b"/>
              <a:pathLst>
                <a:path w="4853" h="1419" extrusionOk="0">
                  <a:moveTo>
                    <a:pt x="1" y="1"/>
                  </a:moveTo>
                  <a:lnTo>
                    <a:pt x="1" y="347"/>
                  </a:lnTo>
                  <a:cubicBezTo>
                    <a:pt x="1" y="946"/>
                    <a:pt x="473" y="1419"/>
                    <a:pt x="1040" y="1419"/>
                  </a:cubicBezTo>
                  <a:lnTo>
                    <a:pt x="3781" y="1419"/>
                  </a:lnTo>
                  <a:cubicBezTo>
                    <a:pt x="4380" y="1419"/>
                    <a:pt x="4853" y="946"/>
                    <a:pt x="4853" y="347"/>
                  </a:cubicBezTo>
                  <a:lnTo>
                    <a:pt x="485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3" name="Google Shape;6646;p72">
              <a:extLst>
                <a:ext uri="{FF2B5EF4-FFF2-40B4-BE49-F238E27FC236}">
                  <a16:creationId xmlns:a16="http://schemas.microsoft.com/office/drawing/2014/main" id="{C1604B00-E6A8-BA70-CB63-856BB47DE57C}"/>
                </a:ext>
              </a:extLst>
            </p:cNvPr>
            <p:cNvSpPr/>
            <p:nvPr/>
          </p:nvSpPr>
          <p:spPr>
            <a:xfrm>
              <a:off x="3237375" y="3332025"/>
              <a:ext cx="86675" cy="52000"/>
            </a:xfrm>
            <a:custGeom>
              <a:avLst/>
              <a:gdLst/>
              <a:ahLst/>
              <a:cxnLst/>
              <a:rect l="l" t="t" r="r" b="b"/>
              <a:pathLst>
                <a:path w="3467" h="2080" extrusionOk="0">
                  <a:moveTo>
                    <a:pt x="1734" y="1"/>
                  </a:moveTo>
                  <a:cubicBezTo>
                    <a:pt x="789" y="1"/>
                    <a:pt x="1" y="725"/>
                    <a:pt x="1" y="1733"/>
                  </a:cubicBezTo>
                  <a:lnTo>
                    <a:pt x="1" y="2080"/>
                  </a:lnTo>
                  <a:lnTo>
                    <a:pt x="3466" y="2080"/>
                  </a:lnTo>
                  <a:lnTo>
                    <a:pt x="3466" y="1733"/>
                  </a:lnTo>
                  <a:cubicBezTo>
                    <a:pt x="3466" y="788"/>
                    <a:pt x="2679" y="1"/>
                    <a:pt x="17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4" name="Google Shape;6647;p72">
              <a:extLst>
                <a:ext uri="{FF2B5EF4-FFF2-40B4-BE49-F238E27FC236}">
                  <a16:creationId xmlns:a16="http://schemas.microsoft.com/office/drawing/2014/main" id="{3D994132-261B-10A0-D37A-8E2CA6BD549B}"/>
                </a:ext>
              </a:extLst>
            </p:cNvPr>
            <p:cNvSpPr/>
            <p:nvPr/>
          </p:nvSpPr>
          <p:spPr>
            <a:xfrm>
              <a:off x="3237375" y="3505300"/>
              <a:ext cx="87450" cy="17350"/>
            </a:xfrm>
            <a:custGeom>
              <a:avLst/>
              <a:gdLst/>
              <a:ahLst/>
              <a:cxnLst/>
              <a:rect l="l" t="t" r="r" b="b"/>
              <a:pathLst>
                <a:path w="3498" h="694" extrusionOk="0">
                  <a:moveTo>
                    <a:pt x="32" y="1"/>
                  </a:moveTo>
                  <a:cubicBezTo>
                    <a:pt x="1" y="379"/>
                    <a:pt x="284" y="694"/>
                    <a:pt x="694" y="694"/>
                  </a:cubicBezTo>
                  <a:lnTo>
                    <a:pt x="2773" y="694"/>
                  </a:lnTo>
                  <a:cubicBezTo>
                    <a:pt x="3183" y="694"/>
                    <a:pt x="3498" y="379"/>
                    <a:pt x="349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825" name="Google Shape;6648;p72">
            <a:extLst>
              <a:ext uri="{FF2B5EF4-FFF2-40B4-BE49-F238E27FC236}">
                <a16:creationId xmlns:a16="http://schemas.microsoft.com/office/drawing/2014/main" id="{6E1BFD21-E45F-EDCD-7DFD-C3326011D744}"/>
              </a:ext>
            </a:extLst>
          </p:cNvPr>
          <p:cNvSpPr/>
          <p:nvPr/>
        </p:nvSpPr>
        <p:spPr>
          <a:xfrm>
            <a:off x="10634740" y="2601815"/>
            <a:ext cx="490372" cy="467677"/>
          </a:xfrm>
          <a:custGeom>
            <a:avLst/>
            <a:gdLst/>
            <a:ahLst/>
            <a:cxnLst/>
            <a:rect l="l" t="t" r="r" b="b"/>
            <a:pathLst>
              <a:path w="12446" h="11870" extrusionOk="0">
                <a:moveTo>
                  <a:pt x="9421" y="1410"/>
                </a:moveTo>
                <a:cubicBezTo>
                  <a:pt x="9775" y="1410"/>
                  <a:pt x="10130" y="1544"/>
                  <a:pt x="10397" y="1812"/>
                </a:cubicBezTo>
                <a:cubicBezTo>
                  <a:pt x="10901" y="2316"/>
                  <a:pt x="10901" y="3198"/>
                  <a:pt x="10366" y="3734"/>
                </a:cubicBezTo>
                <a:lnTo>
                  <a:pt x="9169" y="4931"/>
                </a:lnTo>
                <a:cubicBezTo>
                  <a:pt x="8948" y="5152"/>
                  <a:pt x="8633" y="5278"/>
                  <a:pt x="8318" y="5309"/>
                </a:cubicBezTo>
                <a:lnTo>
                  <a:pt x="8476" y="5152"/>
                </a:lnTo>
                <a:cubicBezTo>
                  <a:pt x="8854" y="4773"/>
                  <a:pt x="8854" y="4112"/>
                  <a:pt x="8476" y="3702"/>
                </a:cubicBezTo>
                <a:cubicBezTo>
                  <a:pt x="8271" y="3513"/>
                  <a:pt x="8003" y="3419"/>
                  <a:pt x="7739" y="3419"/>
                </a:cubicBezTo>
                <a:cubicBezTo>
                  <a:pt x="7475" y="3419"/>
                  <a:pt x="7215" y="3513"/>
                  <a:pt x="7026" y="3702"/>
                </a:cubicBezTo>
                <a:lnTo>
                  <a:pt x="6869" y="3860"/>
                </a:lnTo>
                <a:cubicBezTo>
                  <a:pt x="6900" y="3545"/>
                  <a:pt x="7026" y="3230"/>
                  <a:pt x="7247" y="3009"/>
                </a:cubicBezTo>
                <a:lnTo>
                  <a:pt x="8444" y="1812"/>
                </a:lnTo>
                <a:cubicBezTo>
                  <a:pt x="8712" y="1544"/>
                  <a:pt x="9066" y="1410"/>
                  <a:pt x="9421" y="1410"/>
                </a:cubicBezTo>
                <a:close/>
                <a:moveTo>
                  <a:pt x="4128" y="6475"/>
                </a:moveTo>
                <a:lnTo>
                  <a:pt x="3970" y="6601"/>
                </a:lnTo>
                <a:cubicBezTo>
                  <a:pt x="3592" y="7010"/>
                  <a:pt x="3592" y="7672"/>
                  <a:pt x="3970" y="8081"/>
                </a:cubicBezTo>
                <a:cubicBezTo>
                  <a:pt x="4175" y="8270"/>
                  <a:pt x="4443" y="8365"/>
                  <a:pt x="4711" y="8365"/>
                </a:cubicBezTo>
                <a:cubicBezTo>
                  <a:pt x="4978" y="8365"/>
                  <a:pt x="5246" y="8270"/>
                  <a:pt x="5451" y="8081"/>
                </a:cubicBezTo>
                <a:lnTo>
                  <a:pt x="5577" y="7924"/>
                </a:lnTo>
                <a:lnTo>
                  <a:pt x="5577" y="7924"/>
                </a:lnTo>
                <a:cubicBezTo>
                  <a:pt x="5640" y="8270"/>
                  <a:pt x="5483" y="8586"/>
                  <a:pt x="5231" y="8838"/>
                </a:cubicBezTo>
                <a:lnTo>
                  <a:pt x="4065" y="10003"/>
                </a:lnTo>
                <a:cubicBezTo>
                  <a:pt x="3781" y="10271"/>
                  <a:pt x="3427" y="10405"/>
                  <a:pt x="3072" y="10405"/>
                </a:cubicBezTo>
                <a:cubicBezTo>
                  <a:pt x="2718" y="10405"/>
                  <a:pt x="2364" y="10271"/>
                  <a:pt x="2080" y="10003"/>
                </a:cubicBezTo>
                <a:cubicBezTo>
                  <a:pt x="1544" y="9468"/>
                  <a:pt x="1544" y="8586"/>
                  <a:pt x="2080" y="8050"/>
                </a:cubicBezTo>
                <a:lnTo>
                  <a:pt x="3277" y="6853"/>
                </a:lnTo>
                <a:cubicBezTo>
                  <a:pt x="3498" y="6601"/>
                  <a:pt x="3813" y="6506"/>
                  <a:pt x="4128" y="6475"/>
                </a:cubicBezTo>
                <a:close/>
                <a:moveTo>
                  <a:pt x="9373" y="0"/>
                </a:moveTo>
                <a:cubicBezTo>
                  <a:pt x="8665" y="0"/>
                  <a:pt x="7956" y="268"/>
                  <a:pt x="7404" y="804"/>
                </a:cubicBezTo>
                <a:lnTo>
                  <a:pt x="6239" y="1970"/>
                </a:lnTo>
                <a:cubicBezTo>
                  <a:pt x="5451" y="2757"/>
                  <a:pt x="5199" y="3986"/>
                  <a:pt x="5640" y="4994"/>
                </a:cubicBezTo>
                <a:lnTo>
                  <a:pt x="5325" y="5309"/>
                </a:lnTo>
                <a:cubicBezTo>
                  <a:pt x="4994" y="5170"/>
                  <a:pt x="4634" y="5100"/>
                  <a:pt x="4270" y="5100"/>
                </a:cubicBezTo>
                <a:cubicBezTo>
                  <a:pt x="3562" y="5100"/>
                  <a:pt x="2842" y="5366"/>
                  <a:pt x="2301" y="5908"/>
                </a:cubicBezTo>
                <a:lnTo>
                  <a:pt x="1103" y="7105"/>
                </a:lnTo>
                <a:cubicBezTo>
                  <a:pt x="1" y="8144"/>
                  <a:pt x="1" y="9940"/>
                  <a:pt x="1103" y="11043"/>
                </a:cubicBezTo>
                <a:cubicBezTo>
                  <a:pt x="1655" y="11594"/>
                  <a:pt x="2364" y="11870"/>
                  <a:pt x="3072" y="11870"/>
                </a:cubicBezTo>
                <a:cubicBezTo>
                  <a:pt x="3781" y="11870"/>
                  <a:pt x="4490" y="11594"/>
                  <a:pt x="5041" y="11043"/>
                </a:cubicBezTo>
                <a:lnTo>
                  <a:pt x="6239" y="9846"/>
                </a:lnTo>
                <a:cubicBezTo>
                  <a:pt x="7026" y="9058"/>
                  <a:pt x="7247" y="7829"/>
                  <a:pt x="6806" y="6821"/>
                </a:cubicBezTo>
                <a:lnTo>
                  <a:pt x="7121" y="6506"/>
                </a:lnTo>
                <a:cubicBezTo>
                  <a:pt x="7473" y="6656"/>
                  <a:pt x="7840" y="6729"/>
                  <a:pt x="8204" y="6729"/>
                </a:cubicBezTo>
                <a:cubicBezTo>
                  <a:pt x="8914" y="6729"/>
                  <a:pt x="9614" y="6449"/>
                  <a:pt x="10177" y="5908"/>
                </a:cubicBezTo>
                <a:lnTo>
                  <a:pt x="11342" y="4742"/>
                </a:lnTo>
                <a:cubicBezTo>
                  <a:pt x="12445" y="3639"/>
                  <a:pt x="12445" y="1907"/>
                  <a:pt x="11342" y="804"/>
                </a:cubicBezTo>
                <a:cubicBezTo>
                  <a:pt x="10791" y="268"/>
                  <a:pt x="10082" y="0"/>
                  <a:pt x="937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826" name="Google Shape;6649;p72">
            <a:extLst>
              <a:ext uri="{FF2B5EF4-FFF2-40B4-BE49-F238E27FC236}">
                <a16:creationId xmlns:a16="http://schemas.microsoft.com/office/drawing/2014/main" id="{96A196F1-8E68-5314-F858-ADAF1C3668F8}"/>
              </a:ext>
            </a:extLst>
          </p:cNvPr>
          <p:cNvGrpSpPr/>
          <p:nvPr/>
        </p:nvGrpSpPr>
        <p:grpSpPr>
          <a:xfrm>
            <a:off x="10645198" y="3198043"/>
            <a:ext cx="469253" cy="465551"/>
            <a:chOff x="3133425" y="3955025"/>
            <a:chExt cx="297750" cy="295400"/>
          </a:xfrm>
          <a:solidFill>
            <a:schemeClr val="tx1"/>
          </a:solidFill>
        </p:grpSpPr>
        <p:sp>
          <p:nvSpPr>
            <p:cNvPr id="827" name="Google Shape;6650;p72">
              <a:extLst>
                <a:ext uri="{FF2B5EF4-FFF2-40B4-BE49-F238E27FC236}">
                  <a16:creationId xmlns:a16="http://schemas.microsoft.com/office/drawing/2014/main" id="{02DBFE34-2525-1FAB-2872-122A8F1DBF75}"/>
                </a:ext>
              </a:extLst>
            </p:cNvPr>
            <p:cNvSpPr/>
            <p:nvPr/>
          </p:nvSpPr>
          <p:spPr>
            <a:xfrm>
              <a:off x="3133425" y="4058225"/>
              <a:ext cx="297750" cy="192200"/>
            </a:xfrm>
            <a:custGeom>
              <a:avLst/>
              <a:gdLst/>
              <a:ahLst/>
              <a:cxnLst/>
              <a:rect l="l" t="t" r="r" b="b"/>
              <a:pathLst>
                <a:path w="11910" h="7688" extrusionOk="0">
                  <a:moveTo>
                    <a:pt x="5923" y="0"/>
                  </a:moveTo>
                  <a:cubicBezTo>
                    <a:pt x="5325" y="0"/>
                    <a:pt x="4821" y="347"/>
                    <a:pt x="4631" y="914"/>
                  </a:cubicBezTo>
                  <a:cubicBezTo>
                    <a:pt x="4505" y="1166"/>
                    <a:pt x="4505" y="1449"/>
                    <a:pt x="4568" y="1764"/>
                  </a:cubicBezTo>
                  <a:cubicBezTo>
                    <a:pt x="4884" y="1922"/>
                    <a:pt x="5199" y="2016"/>
                    <a:pt x="5577" y="2048"/>
                  </a:cubicBezTo>
                  <a:lnTo>
                    <a:pt x="5577" y="2741"/>
                  </a:lnTo>
                  <a:lnTo>
                    <a:pt x="2458" y="2741"/>
                  </a:lnTo>
                  <a:cubicBezTo>
                    <a:pt x="1859" y="2741"/>
                    <a:pt x="1418" y="3214"/>
                    <a:pt x="1418" y="3781"/>
                  </a:cubicBezTo>
                  <a:lnTo>
                    <a:pt x="1418" y="4190"/>
                  </a:lnTo>
                  <a:cubicBezTo>
                    <a:pt x="630" y="4316"/>
                    <a:pt x="0" y="5041"/>
                    <a:pt x="0" y="5891"/>
                  </a:cubicBezTo>
                  <a:cubicBezTo>
                    <a:pt x="0" y="6837"/>
                    <a:pt x="788" y="7687"/>
                    <a:pt x="1765" y="7687"/>
                  </a:cubicBezTo>
                  <a:cubicBezTo>
                    <a:pt x="2710" y="7687"/>
                    <a:pt x="3497" y="6900"/>
                    <a:pt x="3497" y="5891"/>
                  </a:cubicBezTo>
                  <a:cubicBezTo>
                    <a:pt x="3497" y="5072"/>
                    <a:pt x="2930" y="4316"/>
                    <a:pt x="2143" y="4190"/>
                  </a:cubicBezTo>
                  <a:lnTo>
                    <a:pt x="2143" y="3781"/>
                  </a:lnTo>
                  <a:cubicBezTo>
                    <a:pt x="2143" y="3592"/>
                    <a:pt x="2300" y="3434"/>
                    <a:pt x="2489" y="3434"/>
                  </a:cubicBezTo>
                  <a:lnTo>
                    <a:pt x="5608" y="3434"/>
                  </a:lnTo>
                  <a:lnTo>
                    <a:pt x="5608" y="4127"/>
                  </a:lnTo>
                  <a:cubicBezTo>
                    <a:pt x="4821" y="4285"/>
                    <a:pt x="4222" y="5009"/>
                    <a:pt x="4222" y="5860"/>
                  </a:cubicBezTo>
                  <a:cubicBezTo>
                    <a:pt x="4222" y="6805"/>
                    <a:pt x="5010" y="7656"/>
                    <a:pt x="5955" y="7656"/>
                  </a:cubicBezTo>
                  <a:cubicBezTo>
                    <a:pt x="6900" y="7656"/>
                    <a:pt x="7687" y="6868"/>
                    <a:pt x="7687" y="5860"/>
                  </a:cubicBezTo>
                  <a:cubicBezTo>
                    <a:pt x="7687" y="5041"/>
                    <a:pt x="7089" y="4285"/>
                    <a:pt x="6301" y="4127"/>
                  </a:cubicBezTo>
                  <a:lnTo>
                    <a:pt x="6301" y="3434"/>
                  </a:lnTo>
                  <a:lnTo>
                    <a:pt x="9452" y="3434"/>
                  </a:lnTo>
                  <a:cubicBezTo>
                    <a:pt x="9641" y="3434"/>
                    <a:pt x="9798" y="3592"/>
                    <a:pt x="9798" y="3781"/>
                  </a:cubicBezTo>
                  <a:lnTo>
                    <a:pt x="9798" y="4190"/>
                  </a:lnTo>
                  <a:cubicBezTo>
                    <a:pt x="9011" y="4316"/>
                    <a:pt x="8444" y="5041"/>
                    <a:pt x="8444" y="5891"/>
                  </a:cubicBezTo>
                  <a:cubicBezTo>
                    <a:pt x="8444" y="6837"/>
                    <a:pt x="9231" y="7687"/>
                    <a:pt x="10176" y="7687"/>
                  </a:cubicBezTo>
                  <a:cubicBezTo>
                    <a:pt x="11121" y="7687"/>
                    <a:pt x="11909" y="6900"/>
                    <a:pt x="11909" y="5891"/>
                  </a:cubicBezTo>
                  <a:cubicBezTo>
                    <a:pt x="11783" y="5135"/>
                    <a:pt x="11185" y="4379"/>
                    <a:pt x="10397" y="4222"/>
                  </a:cubicBezTo>
                  <a:lnTo>
                    <a:pt x="10397" y="3812"/>
                  </a:lnTo>
                  <a:cubicBezTo>
                    <a:pt x="10397" y="3245"/>
                    <a:pt x="9924" y="2804"/>
                    <a:pt x="9389" y="2804"/>
                  </a:cubicBezTo>
                  <a:lnTo>
                    <a:pt x="6238" y="2804"/>
                  </a:lnTo>
                  <a:lnTo>
                    <a:pt x="6238" y="2079"/>
                  </a:lnTo>
                  <a:cubicBezTo>
                    <a:pt x="6585" y="2048"/>
                    <a:pt x="6900" y="1922"/>
                    <a:pt x="7215" y="1827"/>
                  </a:cubicBezTo>
                  <a:cubicBezTo>
                    <a:pt x="7341" y="1418"/>
                    <a:pt x="7246" y="977"/>
                    <a:pt x="7057" y="630"/>
                  </a:cubicBezTo>
                  <a:cubicBezTo>
                    <a:pt x="6774" y="221"/>
                    <a:pt x="6396" y="0"/>
                    <a:pt x="59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8" name="Google Shape;6651;p72">
              <a:extLst>
                <a:ext uri="{FF2B5EF4-FFF2-40B4-BE49-F238E27FC236}">
                  <a16:creationId xmlns:a16="http://schemas.microsoft.com/office/drawing/2014/main" id="{A8762403-B72E-F54B-AC17-B3A796D2CE47}"/>
                </a:ext>
              </a:extLst>
            </p:cNvPr>
            <p:cNvSpPr/>
            <p:nvPr/>
          </p:nvSpPr>
          <p:spPr>
            <a:xfrm>
              <a:off x="3263375" y="4007025"/>
              <a:ext cx="35475" cy="35450"/>
            </a:xfrm>
            <a:custGeom>
              <a:avLst/>
              <a:gdLst/>
              <a:ahLst/>
              <a:cxnLst/>
              <a:rect l="l" t="t" r="r" b="b"/>
              <a:pathLst>
                <a:path w="1419" h="1418" extrusionOk="0">
                  <a:moveTo>
                    <a:pt x="725" y="0"/>
                  </a:moveTo>
                  <a:cubicBezTo>
                    <a:pt x="284" y="0"/>
                    <a:pt x="1" y="315"/>
                    <a:pt x="1" y="725"/>
                  </a:cubicBezTo>
                  <a:cubicBezTo>
                    <a:pt x="1" y="1103"/>
                    <a:pt x="316" y="1418"/>
                    <a:pt x="725" y="1418"/>
                  </a:cubicBezTo>
                  <a:cubicBezTo>
                    <a:pt x="1103" y="1418"/>
                    <a:pt x="1418" y="1103"/>
                    <a:pt x="1418" y="725"/>
                  </a:cubicBezTo>
                  <a:cubicBezTo>
                    <a:pt x="1418" y="315"/>
                    <a:pt x="1103" y="0"/>
                    <a:pt x="7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9" name="Google Shape;6652;p72">
              <a:extLst>
                <a:ext uri="{FF2B5EF4-FFF2-40B4-BE49-F238E27FC236}">
                  <a16:creationId xmlns:a16="http://schemas.microsoft.com/office/drawing/2014/main" id="{9314B56B-2623-9EFB-EF5F-5BDAFD05EB80}"/>
                </a:ext>
              </a:extLst>
            </p:cNvPr>
            <p:cNvSpPr/>
            <p:nvPr/>
          </p:nvSpPr>
          <p:spPr>
            <a:xfrm>
              <a:off x="3203525" y="3955025"/>
              <a:ext cx="155175" cy="135500"/>
            </a:xfrm>
            <a:custGeom>
              <a:avLst/>
              <a:gdLst/>
              <a:ahLst/>
              <a:cxnLst/>
              <a:rect l="l" t="t" r="r" b="b"/>
              <a:pathLst>
                <a:path w="6207" h="5420" extrusionOk="0">
                  <a:moveTo>
                    <a:pt x="3119" y="1"/>
                  </a:moveTo>
                  <a:cubicBezTo>
                    <a:pt x="1386" y="1"/>
                    <a:pt x="0" y="1387"/>
                    <a:pt x="0" y="3120"/>
                  </a:cubicBezTo>
                  <a:cubicBezTo>
                    <a:pt x="0" y="4002"/>
                    <a:pt x="410" y="4853"/>
                    <a:pt x="1071" y="5420"/>
                  </a:cubicBezTo>
                  <a:cubicBezTo>
                    <a:pt x="1071" y="5231"/>
                    <a:pt x="1103" y="5042"/>
                    <a:pt x="1197" y="4853"/>
                  </a:cubicBezTo>
                  <a:cubicBezTo>
                    <a:pt x="1323" y="4380"/>
                    <a:pt x="1701" y="3971"/>
                    <a:pt x="2111" y="3750"/>
                  </a:cubicBezTo>
                  <a:cubicBezTo>
                    <a:pt x="1890" y="3498"/>
                    <a:pt x="1733" y="3151"/>
                    <a:pt x="1733" y="2805"/>
                  </a:cubicBezTo>
                  <a:cubicBezTo>
                    <a:pt x="1733" y="2049"/>
                    <a:pt x="2363" y="1419"/>
                    <a:pt x="3119" y="1419"/>
                  </a:cubicBezTo>
                  <a:cubicBezTo>
                    <a:pt x="3844" y="1419"/>
                    <a:pt x="4474" y="2049"/>
                    <a:pt x="4474" y="2805"/>
                  </a:cubicBezTo>
                  <a:cubicBezTo>
                    <a:pt x="4474" y="3151"/>
                    <a:pt x="4348" y="3498"/>
                    <a:pt x="4096" y="3750"/>
                  </a:cubicBezTo>
                  <a:cubicBezTo>
                    <a:pt x="4379" y="3876"/>
                    <a:pt x="4600" y="4097"/>
                    <a:pt x="4789" y="4380"/>
                  </a:cubicBezTo>
                  <a:cubicBezTo>
                    <a:pt x="5009" y="4695"/>
                    <a:pt x="5135" y="5042"/>
                    <a:pt x="5167" y="5420"/>
                  </a:cubicBezTo>
                  <a:cubicBezTo>
                    <a:pt x="5797" y="4853"/>
                    <a:pt x="6207" y="4065"/>
                    <a:pt x="6207" y="3120"/>
                  </a:cubicBezTo>
                  <a:cubicBezTo>
                    <a:pt x="6207" y="1387"/>
                    <a:pt x="4852" y="1"/>
                    <a:pt x="31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30" name="Google Shape;6653;p72">
            <a:extLst>
              <a:ext uri="{FF2B5EF4-FFF2-40B4-BE49-F238E27FC236}">
                <a16:creationId xmlns:a16="http://schemas.microsoft.com/office/drawing/2014/main" id="{22AA4728-086B-66EF-15FD-3AE6B0B3E9B7}"/>
              </a:ext>
            </a:extLst>
          </p:cNvPr>
          <p:cNvGrpSpPr/>
          <p:nvPr/>
        </p:nvGrpSpPr>
        <p:grpSpPr>
          <a:xfrm>
            <a:off x="8885429" y="3816160"/>
            <a:ext cx="466772" cy="468427"/>
            <a:chOff x="4991425" y="3234750"/>
            <a:chExt cx="296175" cy="297225"/>
          </a:xfrm>
          <a:solidFill>
            <a:schemeClr val="tx1"/>
          </a:solidFill>
        </p:grpSpPr>
        <p:sp>
          <p:nvSpPr>
            <p:cNvPr id="831" name="Google Shape;6654;p72">
              <a:extLst>
                <a:ext uri="{FF2B5EF4-FFF2-40B4-BE49-F238E27FC236}">
                  <a16:creationId xmlns:a16="http://schemas.microsoft.com/office/drawing/2014/main" id="{8C00A47C-FBB7-93FE-355F-72AAF6071DAA}"/>
                </a:ext>
              </a:extLst>
            </p:cNvPr>
            <p:cNvSpPr/>
            <p:nvPr/>
          </p:nvSpPr>
          <p:spPr>
            <a:xfrm>
              <a:off x="5077275" y="3304450"/>
              <a:ext cx="122100" cy="99275"/>
            </a:xfrm>
            <a:custGeom>
              <a:avLst/>
              <a:gdLst/>
              <a:ahLst/>
              <a:cxnLst/>
              <a:rect l="l" t="t" r="r" b="b"/>
              <a:pathLst>
                <a:path w="4884" h="3971" extrusionOk="0">
                  <a:moveTo>
                    <a:pt x="2426" y="1"/>
                  </a:moveTo>
                  <a:cubicBezTo>
                    <a:pt x="1103" y="1"/>
                    <a:pt x="0" y="1104"/>
                    <a:pt x="0" y="2427"/>
                  </a:cubicBezTo>
                  <a:cubicBezTo>
                    <a:pt x="0" y="3025"/>
                    <a:pt x="190" y="3530"/>
                    <a:pt x="536" y="3971"/>
                  </a:cubicBezTo>
                  <a:cubicBezTo>
                    <a:pt x="820" y="3624"/>
                    <a:pt x="1103" y="3309"/>
                    <a:pt x="1481" y="3057"/>
                  </a:cubicBezTo>
                  <a:cubicBezTo>
                    <a:pt x="1261" y="2805"/>
                    <a:pt x="1103" y="2458"/>
                    <a:pt x="1103" y="2112"/>
                  </a:cubicBezTo>
                  <a:cubicBezTo>
                    <a:pt x="1103" y="1356"/>
                    <a:pt x="1733" y="726"/>
                    <a:pt x="2489" y="726"/>
                  </a:cubicBezTo>
                  <a:cubicBezTo>
                    <a:pt x="3214" y="726"/>
                    <a:pt x="3844" y="1356"/>
                    <a:pt x="3844" y="2112"/>
                  </a:cubicBezTo>
                  <a:cubicBezTo>
                    <a:pt x="3844" y="2458"/>
                    <a:pt x="3687" y="2805"/>
                    <a:pt x="3466" y="3057"/>
                  </a:cubicBezTo>
                  <a:cubicBezTo>
                    <a:pt x="3844" y="3246"/>
                    <a:pt x="4128" y="3561"/>
                    <a:pt x="4317" y="3971"/>
                  </a:cubicBezTo>
                  <a:cubicBezTo>
                    <a:pt x="4695" y="3530"/>
                    <a:pt x="4884" y="3025"/>
                    <a:pt x="4884" y="2427"/>
                  </a:cubicBezTo>
                  <a:cubicBezTo>
                    <a:pt x="4884" y="1104"/>
                    <a:pt x="3781" y="1"/>
                    <a:pt x="24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2" name="Google Shape;6655;p72">
              <a:extLst>
                <a:ext uri="{FF2B5EF4-FFF2-40B4-BE49-F238E27FC236}">
                  <a16:creationId xmlns:a16="http://schemas.microsoft.com/office/drawing/2014/main" id="{85FFEFD7-DD19-1173-7B8B-64CF118D9C41}"/>
                </a:ext>
              </a:extLst>
            </p:cNvPr>
            <p:cNvSpPr/>
            <p:nvPr/>
          </p:nvSpPr>
          <p:spPr>
            <a:xfrm>
              <a:off x="5121375" y="3339900"/>
              <a:ext cx="35475" cy="35475"/>
            </a:xfrm>
            <a:custGeom>
              <a:avLst/>
              <a:gdLst/>
              <a:ahLst/>
              <a:cxnLst/>
              <a:rect l="l" t="t" r="r" b="b"/>
              <a:pathLst>
                <a:path w="1419" h="1419" extrusionOk="0">
                  <a:moveTo>
                    <a:pt x="725" y="1"/>
                  </a:moveTo>
                  <a:cubicBezTo>
                    <a:pt x="316" y="1"/>
                    <a:pt x="1" y="316"/>
                    <a:pt x="1" y="694"/>
                  </a:cubicBezTo>
                  <a:cubicBezTo>
                    <a:pt x="1" y="1103"/>
                    <a:pt x="316" y="1418"/>
                    <a:pt x="725" y="1418"/>
                  </a:cubicBezTo>
                  <a:cubicBezTo>
                    <a:pt x="1103" y="1418"/>
                    <a:pt x="1418" y="1103"/>
                    <a:pt x="1418" y="694"/>
                  </a:cubicBezTo>
                  <a:cubicBezTo>
                    <a:pt x="1418" y="316"/>
                    <a:pt x="1103" y="1"/>
                    <a:pt x="7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3" name="Google Shape;6656;p72">
              <a:extLst>
                <a:ext uri="{FF2B5EF4-FFF2-40B4-BE49-F238E27FC236}">
                  <a16:creationId xmlns:a16="http://schemas.microsoft.com/office/drawing/2014/main" id="{3F5AA6B5-C115-0711-D271-4C9078502312}"/>
                </a:ext>
              </a:extLst>
            </p:cNvPr>
            <p:cNvSpPr/>
            <p:nvPr/>
          </p:nvSpPr>
          <p:spPr>
            <a:xfrm>
              <a:off x="5009550" y="3234750"/>
              <a:ext cx="259150" cy="261125"/>
            </a:xfrm>
            <a:custGeom>
              <a:avLst/>
              <a:gdLst/>
              <a:ahLst/>
              <a:cxnLst/>
              <a:rect l="l" t="t" r="r" b="b"/>
              <a:pathLst>
                <a:path w="10366" h="10445" extrusionOk="0">
                  <a:moveTo>
                    <a:pt x="5198" y="2159"/>
                  </a:moveTo>
                  <a:cubicBezTo>
                    <a:pt x="6931" y="2159"/>
                    <a:pt x="8286" y="3514"/>
                    <a:pt x="8286" y="5246"/>
                  </a:cubicBezTo>
                  <a:cubicBezTo>
                    <a:pt x="8286" y="6916"/>
                    <a:pt x="6931" y="8365"/>
                    <a:pt x="5198" y="8365"/>
                  </a:cubicBezTo>
                  <a:cubicBezTo>
                    <a:pt x="3340" y="8365"/>
                    <a:pt x="2079" y="6822"/>
                    <a:pt x="2079" y="5246"/>
                  </a:cubicBezTo>
                  <a:cubicBezTo>
                    <a:pt x="2079" y="3514"/>
                    <a:pt x="3497" y="2159"/>
                    <a:pt x="5198" y="2159"/>
                  </a:cubicBezTo>
                  <a:close/>
                  <a:moveTo>
                    <a:pt x="5167" y="1"/>
                  </a:moveTo>
                  <a:cubicBezTo>
                    <a:pt x="5088" y="1"/>
                    <a:pt x="5009" y="17"/>
                    <a:pt x="4946" y="48"/>
                  </a:cubicBezTo>
                  <a:lnTo>
                    <a:pt x="4001" y="836"/>
                  </a:lnTo>
                  <a:lnTo>
                    <a:pt x="2773" y="678"/>
                  </a:lnTo>
                  <a:cubicBezTo>
                    <a:pt x="2756" y="675"/>
                    <a:pt x="2739" y="673"/>
                    <a:pt x="2723" y="673"/>
                  </a:cubicBezTo>
                  <a:cubicBezTo>
                    <a:pt x="2583" y="673"/>
                    <a:pt x="2454" y="786"/>
                    <a:pt x="2426" y="899"/>
                  </a:cubicBezTo>
                  <a:lnTo>
                    <a:pt x="1953" y="2033"/>
                  </a:lnTo>
                  <a:lnTo>
                    <a:pt x="819" y="2505"/>
                  </a:lnTo>
                  <a:cubicBezTo>
                    <a:pt x="662" y="2568"/>
                    <a:pt x="567" y="2694"/>
                    <a:pt x="630" y="2852"/>
                  </a:cubicBezTo>
                  <a:lnTo>
                    <a:pt x="788" y="4081"/>
                  </a:lnTo>
                  <a:lnTo>
                    <a:pt x="32" y="5026"/>
                  </a:lnTo>
                  <a:cubicBezTo>
                    <a:pt x="0" y="5183"/>
                    <a:pt x="0" y="5341"/>
                    <a:pt x="63" y="5467"/>
                  </a:cubicBezTo>
                  <a:lnTo>
                    <a:pt x="819" y="6381"/>
                  </a:lnTo>
                  <a:lnTo>
                    <a:pt x="662" y="7609"/>
                  </a:lnTo>
                  <a:cubicBezTo>
                    <a:pt x="630" y="7767"/>
                    <a:pt x="725" y="7924"/>
                    <a:pt x="851" y="7956"/>
                  </a:cubicBezTo>
                  <a:lnTo>
                    <a:pt x="1985" y="8428"/>
                  </a:lnTo>
                  <a:lnTo>
                    <a:pt x="2457" y="9594"/>
                  </a:lnTo>
                  <a:cubicBezTo>
                    <a:pt x="2536" y="9725"/>
                    <a:pt x="2637" y="9791"/>
                    <a:pt x="2741" y="9791"/>
                  </a:cubicBezTo>
                  <a:cubicBezTo>
                    <a:pt x="2762" y="9791"/>
                    <a:pt x="2783" y="9788"/>
                    <a:pt x="2804" y="9783"/>
                  </a:cubicBezTo>
                  <a:lnTo>
                    <a:pt x="4033" y="9626"/>
                  </a:lnTo>
                  <a:lnTo>
                    <a:pt x="4978" y="10382"/>
                  </a:lnTo>
                  <a:cubicBezTo>
                    <a:pt x="5072" y="10413"/>
                    <a:pt x="5104" y="10445"/>
                    <a:pt x="5167" y="10445"/>
                  </a:cubicBezTo>
                  <a:cubicBezTo>
                    <a:pt x="5261" y="10445"/>
                    <a:pt x="5324" y="10413"/>
                    <a:pt x="5387" y="10382"/>
                  </a:cubicBezTo>
                  <a:lnTo>
                    <a:pt x="6333" y="9626"/>
                  </a:lnTo>
                  <a:lnTo>
                    <a:pt x="7530" y="9783"/>
                  </a:lnTo>
                  <a:cubicBezTo>
                    <a:pt x="7687" y="9783"/>
                    <a:pt x="7876" y="9689"/>
                    <a:pt x="7908" y="9594"/>
                  </a:cubicBezTo>
                  <a:lnTo>
                    <a:pt x="8380" y="8428"/>
                  </a:lnTo>
                  <a:lnTo>
                    <a:pt x="9515" y="7956"/>
                  </a:lnTo>
                  <a:cubicBezTo>
                    <a:pt x="9672" y="7893"/>
                    <a:pt x="9735" y="7767"/>
                    <a:pt x="9704" y="7609"/>
                  </a:cubicBezTo>
                  <a:lnTo>
                    <a:pt x="9546" y="6381"/>
                  </a:lnTo>
                  <a:lnTo>
                    <a:pt x="10302" y="5467"/>
                  </a:lnTo>
                  <a:cubicBezTo>
                    <a:pt x="10365" y="5341"/>
                    <a:pt x="10365" y="5120"/>
                    <a:pt x="10302" y="5026"/>
                  </a:cubicBezTo>
                  <a:lnTo>
                    <a:pt x="9546" y="4081"/>
                  </a:lnTo>
                  <a:lnTo>
                    <a:pt x="9704" y="2852"/>
                  </a:lnTo>
                  <a:cubicBezTo>
                    <a:pt x="9735" y="2694"/>
                    <a:pt x="9641" y="2537"/>
                    <a:pt x="9515" y="2505"/>
                  </a:cubicBezTo>
                  <a:lnTo>
                    <a:pt x="8380" y="2033"/>
                  </a:lnTo>
                  <a:lnTo>
                    <a:pt x="7908" y="899"/>
                  </a:lnTo>
                  <a:cubicBezTo>
                    <a:pt x="7826" y="762"/>
                    <a:pt x="7719" y="672"/>
                    <a:pt x="7589" y="672"/>
                  </a:cubicBezTo>
                  <a:cubicBezTo>
                    <a:pt x="7570" y="672"/>
                    <a:pt x="7550" y="674"/>
                    <a:pt x="7530" y="678"/>
                  </a:cubicBezTo>
                  <a:lnTo>
                    <a:pt x="6333" y="836"/>
                  </a:lnTo>
                  <a:lnTo>
                    <a:pt x="5387" y="48"/>
                  </a:lnTo>
                  <a:cubicBezTo>
                    <a:pt x="5324" y="17"/>
                    <a:pt x="5246" y="1"/>
                    <a:pt x="5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4" name="Google Shape;6657;p72">
              <a:extLst>
                <a:ext uri="{FF2B5EF4-FFF2-40B4-BE49-F238E27FC236}">
                  <a16:creationId xmlns:a16="http://schemas.microsoft.com/office/drawing/2014/main" id="{08762AEC-3541-D3AE-B13B-A727E4287476}"/>
                </a:ext>
              </a:extLst>
            </p:cNvPr>
            <p:cNvSpPr/>
            <p:nvPr/>
          </p:nvSpPr>
          <p:spPr>
            <a:xfrm>
              <a:off x="5105625" y="3391900"/>
              <a:ext cx="66975" cy="34675"/>
            </a:xfrm>
            <a:custGeom>
              <a:avLst/>
              <a:gdLst/>
              <a:ahLst/>
              <a:cxnLst/>
              <a:rect l="l" t="t" r="r" b="b"/>
              <a:pathLst>
                <a:path w="2679" h="1387" extrusionOk="0">
                  <a:moveTo>
                    <a:pt x="1355" y="0"/>
                  </a:moveTo>
                  <a:cubicBezTo>
                    <a:pt x="725" y="0"/>
                    <a:pt x="190" y="441"/>
                    <a:pt x="1" y="977"/>
                  </a:cubicBezTo>
                  <a:cubicBezTo>
                    <a:pt x="410" y="1229"/>
                    <a:pt x="820" y="1386"/>
                    <a:pt x="1355" y="1386"/>
                  </a:cubicBezTo>
                  <a:cubicBezTo>
                    <a:pt x="1859" y="1386"/>
                    <a:pt x="2301" y="1229"/>
                    <a:pt x="2679" y="977"/>
                  </a:cubicBezTo>
                  <a:cubicBezTo>
                    <a:pt x="2521" y="410"/>
                    <a:pt x="1985" y="0"/>
                    <a:pt x="1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5" name="Google Shape;6658;p72">
              <a:extLst>
                <a:ext uri="{FF2B5EF4-FFF2-40B4-BE49-F238E27FC236}">
                  <a16:creationId xmlns:a16="http://schemas.microsoft.com/office/drawing/2014/main" id="{F2FEAF9A-EBB6-5E0B-BC31-5C66CD03E298}"/>
                </a:ext>
              </a:extLst>
            </p:cNvPr>
            <p:cNvSpPr/>
            <p:nvPr/>
          </p:nvSpPr>
          <p:spPr>
            <a:xfrm>
              <a:off x="5192275" y="3443075"/>
              <a:ext cx="95325" cy="86975"/>
            </a:xfrm>
            <a:custGeom>
              <a:avLst/>
              <a:gdLst/>
              <a:ahLst/>
              <a:cxnLst/>
              <a:rect l="l" t="t" r="r" b="b"/>
              <a:pathLst>
                <a:path w="3813" h="3479" extrusionOk="0">
                  <a:moveTo>
                    <a:pt x="2867" y="1"/>
                  </a:moveTo>
                  <a:cubicBezTo>
                    <a:pt x="2741" y="127"/>
                    <a:pt x="2647" y="221"/>
                    <a:pt x="2489" y="284"/>
                  </a:cubicBezTo>
                  <a:lnTo>
                    <a:pt x="1607" y="631"/>
                  </a:lnTo>
                  <a:lnTo>
                    <a:pt x="1260" y="1482"/>
                  </a:lnTo>
                  <a:cubicBezTo>
                    <a:pt x="1103" y="1891"/>
                    <a:pt x="693" y="2112"/>
                    <a:pt x="284" y="2112"/>
                  </a:cubicBezTo>
                  <a:lnTo>
                    <a:pt x="158" y="2112"/>
                  </a:lnTo>
                  <a:lnTo>
                    <a:pt x="0" y="2080"/>
                  </a:lnTo>
                  <a:lnTo>
                    <a:pt x="1166" y="3372"/>
                  </a:lnTo>
                  <a:cubicBezTo>
                    <a:pt x="1237" y="3443"/>
                    <a:pt x="1343" y="3478"/>
                    <a:pt x="1445" y="3478"/>
                  </a:cubicBezTo>
                  <a:cubicBezTo>
                    <a:pt x="1479" y="3478"/>
                    <a:pt x="1512" y="3474"/>
                    <a:pt x="1544" y="3466"/>
                  </a:cubicBezTo>
                  <a:cubicBezTo>
                    <a:pt x="1638" y="3403"/>
                    <a:pt x="1764" y="3340"/>
                    <a:pt x="1764" y="3183"/>
                  </a:cubicBezTo>
                  <a:lnTo>
                    <a:pt x="2080" y="1639"/>
                  </a:lnTo>
                  <a:lnTo>
                    <a:pt x="3497" y="1324"/>
                  </a:lnTo>
                  <a:cubicBezTo>
                    <a:pt x="3532" y="1338"/>
                    <a:pt x="3563" y="1344"/>
                    <a:pt x="3592" y="1344"/>
                  </a:cubicBezTo>
                  <a:cubicBezTo>
                    <a:pt x="3693" y="1344"/>
                    <a:pt x="3756" y="1265"/>
                    <a:pt x="3781" y="1167"/>
                  </a:cubicBezTo>
                  <a:cubicBezTo>
                    <a:pt x="3812" y="1072"/>
                    <a:pt x="3781" y="946"/>
                    <a:pt x="3686" y="820"/>
                  </a:cubicBezTo>
                  <a:lnTo>
                    <a:pt x="28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6" name="Google Shape;6659;p72">
              <a:extLst>
                <a:ext uri="{FF2B5EF4-FFF2-40B4-BE49-F238E27FC236}">
                  <a16:creationId xmlns:a16="http://schemas.microsoft.com/office/drawing/2014/main" id="{D4F4D106-5A4C-5913-5FE4-37AF1503AE93}"/>
                </a:ext>
              </a:extLst>
            </p:cNvPr>
            <p:cNvSpPr/>
            <p:nvPr/>
          </p:nvSpPr>
          <p:spPr>
            <a:xfrm>
              <a:off x="4991425" y="3444650"/>
              <a:ext cx="95325" cy="87325"/>
            </a:xfrm>
            <a:custGeom>
              <a:avLst/>
              <a:gdLst/>
              <a:ahLst/>
              <a:cxnLst/>
              <a:rect l="l" t="t" r="r" b="b"/>
              <a:pathLst>
                <a:path w="3813" h="3493" extrusionOk="0">
                  <a:moveTo>
                    <a:pt x="946" y="1"/>
                  </a:moveTo>
                  <a:lnTo>
                    <a:pt x="126" y="851"/>
                  </a:lnTo>
                  <a:cubicBezTo>
                    <a:pt x="0" y="851"/>
                    <a:pt x="0" y="1009"/>
                    <a:pt x="32" y="1104"/>
                  </a:cubicBezTo>
                  <a:cubicBezTo>
                    <a:pt x="95" y="1230"/>
                    <a:pt x="158" y="1324"/>
                    <a:pt x="315" y="1356"/>
                  </a:cubicBezTo>
                  <a:lnTo>
                    <a:pt x="1733" y="1671"/>
                  </a:lnTo>
                  <a:lnTo>
                    <a:pt x="2048" y="3214"/>
                  </a:lnTo>
                  <a:cubicBezTo>
                    <a:pt x="2080" y="3309"/>
                    <a:pt x="2174" y="3435"/>
                    <a:pt x="2300" y="3466"/>
                  </a:cubicBezTo>
                  <a:cubicBezTo>
                    <a:pt x="2328" y="3485"/>
                    <a:pt x="2361" y="3492"/>
                    <a:pt x="2396" y="3492"/>
                  </a:cubicBezTo>
                  <a:cubicBezTo>
                    <a:pt x="2482" y="3492"/>
                    <a:pt x="2580" y="3448"/>
                    <a:pt x="2647" y="3403"/>
                  </a:cubicBezTo>
                  <a:lnTo>
                    <a:pt x="3813" y="2112"/>
                  </a:lnTo>
                  <a:lnTo>
                    <a:pt x="3813" y="2112"/>
                  </a:lnTo>
                  <a:lnTo>
                    <a:pt x="3624" y="2143"/>
                  </a:lnTo>
                  <a:lnTo>
                    <a:pt x="3561" y="2143"/>
                  </a:lnTo>
                  <a:cubicBezTo>
                    <a:pt x="3119" y="2143"/>
                    <a:pt x="2773" y="1891"/>
                    <a:pt x="2552" y="1513"/>
                  </a:cubicBezTo>
                  <a:lnTo>
                    <a:pt x="2206" y="631"/>
                  </a:lnTo>
                  <a:lnTo>
                    <a:pt x="1355" y="284"/>
                  </a:lnTo>
                  <a:cubicBezTo>
                    <a:pt x="1198" y="221"/>
                    <a:pt x="1072" y="127"/>
                    <a:pt x="94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37" name="Google Shape;6660;p72">
            <a:extLst>
              <a:ext uri="{FF2B5EF4-FFF2-40B4-BE49-F238E27FC236}">
                <a16:creationId xmlns:a16="http://schemas.microsoft.com/office/drawing/2014/main" id="{1B79CEF0-DD1D-6E62-DFFB-994D43275766}"/>
              </a:ext>
            </a:extLst>
          </p:cNvPr>
          <p:cNvGrpSpPr/>
          <p:nvPr/>
        </p:nvGrpSpPr>
        <p:grpSpPr>
          <a:xfrm>
            <a:off x="8885429" y="4442245"/>
            <a:ext cx="466772" cy="410903"/>
            <a:chOff x="4991425" y="3617150"/>
            <a:chExt cx="296175" cy="260725"/>
          </a:xfrm>
          <a:solidFill>
            <a:schemeClr val="tx1"/>
          </a:solidFill>
        </p:grpSpPr>
        <p:sp>
          <p:nvSpPr>
            <p:cNvPr id="838" name="Google Shape;6661;p72">
              <a:extLst>
                <a:ext uri="{FF2B5EF4-FFF2-40B4-BE49-F238E27FC236}">
                  <a16:creationId xmlns:a16="http://schemas.microsoft.com/office/drawing/2014/main" id="{4B205EA5-4E6F-E9D9-E988-A9E617725535}"/>
                </a:ext>
              </a:extLst>
            </p:cNvPr>
            <p:cNvSpPr/>
            <p:nvPr/>
          </p:nvSpPr>
          <p:spPr>
            <a:xfrm>
              <a:off x="5069400" y="3738450"/>
              <a:ext cx="139425" cy="139425"/>
            </a:xfrm>
            <a:custGeom>
              <a:avLst/>
              <a:gdLst/>
              <a:ahLst/>
              <a:cxnLst/>
              <a:rect l="l" t="t" r="r" b="b"/>
              <a:pathLst>
                <a:path w="5577" h="5577" extrusionOk="0">
                  <a:moveTo>
                    <a:pt x="2804" y="0"/>
                  </a:moveTo>
                  <a:cubicBezTo>
                    <a:pt x="1607" y="0"/>
                    <a:pt x="1450" y="725"/>
                    <a:pt x="1009" y="3308"/>
                  </a:cubicBezTo>
                  <a:cubicBezTo>
                    <a:pt x="946" y="3749"/>
                    <a:pt x="851" y="4285"/>
                    <a:pt x="757" y="4883"/>
                  </a:cubicBezTo>
                  <a:lnTo>
                    <a:pt x="347" y="4883"/>
                  </a:lnTo>
                  <a:cubicBezTo>
                    <a:pt x="158" y="4883"/>
                    <a:pt x="0" y="5041"/>
                    <a:pt x="0" y="5230"/>
                  </a:cubicBezTo>
                  <a:cubicBezTo>
                    <a:pt x="0" y="5419"/>
                    <a:pt x="158" y="5576"/>
                    <a:pt x="347" y="5576"/>
                  </a:cubicBezTo>
                  <a:lnTo>
                    <a:pt x="5230" y="5576"/>
                  </a:lnTo>
                  <a:cubicBezTo>
                    <a:pt x="5419" y="5545"/>
                    <a:pt x="5577" y="5387"/>
                    <a:pt x="5577" y="5198"/>
                  </a:cubicBezTo>
                  <a:cubicBezTo>
                    <a:pt x="5577" y="5009"/>
                    <a:pt x="5419" y="4852"/>
                    <a:pt x="5230" y="4852"/>
                  </a:cubicBezTo>
                  <a:lnTo>
                    <a:pt x="4852" y="4852"/>
                  </a:lnTo>
                  <a:cubicBezTo>
                    <a:pt x="4726" y="4253"/>
                    <a:pt x="4632" y="3749"/>
                    <a:pt x="4569" y="3277"/>
                  </a:cubicBezTo>
                  <a:cubicBezTo>
                    <a:pt x="4128" y="756"/>
                    <a:pt x="3970" y="0"/>
                    <a:pt x="28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9" name="Google Shape;6662;p72">
              <a:extLst>
                <a:ext uri="{FF2B5EF4-FFF2-40B4-BE49-F238E27FC236}">
                  <a16:creationId xmlns:a16="http://schemas.microsoft.com/office/drawing/2014/main" id="{5D8BAED0-041A-1FA7-1559-FD4A44F681F2}"/>
                </a:ext>
              </a:extLst>
            </p:cNvPr>
            <p:cNvSpPr/>
            <p:nvPr/>
          </p:nvSpPr>
          <p:spPr>
            <a:xfrm>
              <a:off x="5200150" y="3617150"/>
              <a:ext cx="69325" cy="69325"/>
            </a:xfrm>
            <a:custGeom>
              <a:avLst/>
              <a:gdLst/>
              <a:ahLst/>
              <a:cxnLst/>
              <a:rect l="l" t="t" r="r" b="b"/>
              <a:pathLst>
                <a:path w="2773" h="2773" extrusionOk="0">
                  <a:moveTo>
                    <a:pt x="1386" y="0"/>
                  </a:moveTo>
                  <a:cubicBezTo>
                    <a:pt x="630" y="0"/>
                    <a:pt x="0" y="630"/>
                    <a:pt x="0" y="1387"/>
                  </a:cubicBezTo>
                  <a:cubicBezTo>
                    <a:pt x="0" y="2111"/>
                    <a:pt x="630" y="2773"/>
                    <a:pt x="1386" y="2773"/>
                  </a:cubicBezTo>
                  <a:cubicBezTo>
                    <a:pt x="2143" y="2773"/>
                    <a:pt x="2773" y="2111"/>
                    <a:pt x="2773" y="1387"/>
                  </a:cubicBezTo>
                  <a:cubicBezTo>
                    <a:pt x="2773" y="630"/>
                    <a:pt x="2143" y="0"/>
                    <a:pt x="13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0" name="Google Shape;6663;p72">
              <a:extLst>
                <a:ext uri="{FF2B5EF4-FFF2-40B4-BE49-F238E27FC236}">
                  <a16:creationId xmlns:a16="http://schemas.microsoft.com/office/drawing/2014/main" id="{95225D46-E3B0-6B85-1D18-5B6DA9D25BE5}"/>
                </a:ext>
              </a:extLst>
            </p:cNvPr>
            <p:cNvSpPr/>
            <p:nvPr/>
          </p:nvSpPr>
          <p:spPr>
            <a:xfrm>
              <a:off x="5009550" y="3617150"/>
              <a:ext cx="68525" cy="69325"/>
            </a:xfrm>
            <a:custGeom>
              <a:avLst/>
              <a:gdLst/>
              <a:ahLst/>
              <a:cxnLst/>
              <a:rect l="l" t="t" r="r" b="b"/>
              <a:pathLst>
                <a:path w="2741" h="2773" extrusionOk="0">
                  <a:moveTo>
                    <a:pt x="1355" y="0"/>
                  </a:moveTo>
                  <a:cubicBezTo>
                    <a:pt x="599" y="0"/>
                    <a:pt x="0" y="630"/>
                    <a:pt x="0" y="1387"/>
                  </a:cubicBezTo>
                  <a:cubicBezTo>
                    <a:pt x="0" y="2143"/>
                    <a:pt x="599" y="2773"/>
                    <a:pt x="1355" y="2773"/>
                  </a:cubicBezTo>
                  <a:cubicBezTo>
                    <a:pt x="2111" y="2773"/>
                    <a:pt x="2741" y="2143"/>
                    <a:pt x="2741" y="1387"/>
                  </a:cubicBezTo>
                  <a:cubicBezTo>
                    <a:pt x="2741" y="630"/>
                    <a:pt x="2111" y="0"/>
                    <a:pt x="1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1" name="Google Shape;6664;p72">
              <a:extLst>
                <a:ext uri="{FF2B5EF4-FFF2-40B4-BE49-F238E27FC236}">
                  <a16:creationId xmlns:a16="http://schemas.microsoft.com/office/drawing/2014/main" id="{C35F33AB-1981-C0D3-4A5D-55A7AD3C6DAD}"/>
                </a:ext>
              </a:extLst>
            </p:cNvPr>
            <p:cNvSpPr/>
            <p:nvPr/>
          </p:nvSpPr>
          <p:spPr>
            <a:xfrm>
              <a:off x="4991425" y="3686450"/>
              <a:ext cx="104775" cy="52025"/>
            </a:xfrm>
            <a:custGeom>
              <a:avLst/>
              <a:gdLst/>
              <a:ahLst/>
              <a:cxnLst/>
              <a:rect l="l" t="t" r="r" b="b"/>
              <a:pathLst>
                <a:path w="4191" h="2081" extrusionOk="0">
                  <a:moveTo>
                    <a:pt x="568" y="1"/>
                  </a:moveTo>
                  <a:cubicBezTo>
                    <a:pt x="252" y="347"/>
                    <a:pt x="0" y="851"/>
                    <a:pt x="0" y="1356"/>
                  </a:cubicBezTo>
                  <a:lnTo>
                    <a:pt x="0" y="1734"/>
                  </a:lnTo>
                  <a:cubicBezTo>
                    <a:pt x="0" y="1923"/>
                    <a:pt x="158" y="2080"/>
                    <a:pt x="347" y="2080"/>
                  </a:cubicBezTo>
                  <a:lnTo>
                    <a:pt x="3813" y="2080"/>
                  </a:lnTo>
                  <a:cubicBezTo>
                    <a:pt x="4033" y="2080"/>
                    <a:pt x="4191" y="1923"/>
                    <a:pt x="4191" y="1734"/>
                  </a:cubicBezTo>
                  <a:lnTo>
                    <a:pt x="4191" y="1356"/>
                  </a:lnTo>
                  <a:cubicBezTo>
                    <a:pt x="4191" y="820"/>
                    <a:pt x="3970" y="347"/>
                    <a:pt x="3624" y="1"/>
                  </a:cubicBezTo>
                  <a:cubicBezTo>
                    <a:pt x="3245" y="410"/>
                    <a:pt x="2678" y="694"/>
                    <a:pt x="2080" y="694"/>
                  </a:cubicBezTo>
                  <a:cubicBezTo>
                    <a:pt x="1513" y="694"/>
                    <a:pt x="946" y="410"/>
                    <a:pt x="5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2" name="Google Shape;6665;p72">
              <a:extLst>
                <a:ext uri="{FF2B5EF4-FFF2-40B4-BE49-F238E27FC236}">
                  <a16:creationId xmlns:a16="http://schemas.microsoft.com/office/drawing/2014/main" id="{7D1AA155-8553-3D45-E121-2DDE7DAD803F}"/>
                </a:ext>
              </a:extLst>
            </p:cNvPr>
            <p:cNvSpPr/>
            <p:nvPr/>
          </p:nvSpPr>
          <p:spPr>
            <a:xfrm>
              <a:off x="5183600" y="3686450"/>
              <a:ext cx="104000" cy="52025"/>
            </a:xfrm>
            <a:custGeom>
              <a:avLst/>
              <a:gdLst/>
              <a:ahLst/>
              <a:cxnLst/>
              <a:rect l="l" t="t" r="r" b="b"/>
              <a:pathLst>
                <a:path w="4160" h="2081" extrusionOk="0">
                  <a:moveTo>
                    <a:pt x="536" y="1"/>
                  </a:moveTo>
                  <a:cubicBezTo>
                    <a:pt x="221" y="347"/>
                    <a:pt x="1" y="851"/>
                    <a:pt x="1" y="1356"/>
                  </a:cubicBezTo>
                  <a:lnTo>
                    <a:pt x="1" y="1702"/>
                  </a:lnTo>
                  <a:cubicBezTo>
                    <a:pt x="1" y="1923"/>
                    <a:pt x="158" y="2080"/>
                    <a:pt x="347" y="2080"/>
                  </a:cubicBezTo>
                  <a:lnTo>
                    <a:pt x="3813" y="2080"/>
                  </a:lnTo>
                  <a:cubicBezTo>
                    <a:pt x="4002" y="2080"/>
                    <a:pt x="4159" y="1923"/>
                    <a:pt x="4159" y="1702"/>
                  </a:cubicBezTo>
                  <a:lnTo>
                    <a:pt x="4159" y="1356"/>
                  </a:lnTo>
                  <a:cubicBezTo>
                    <a:pt x="4159" y="820"/>
                    <a:pt x="3970" y="347"/>
                    <a:pt x="3624" y="1"/>
                  </a:cubicBezTo>
                  <a:cubicBezTo>
                    <a:pt x="3214" y="410"/>
                    <a:pt x="2679" y="694"/>
                    <a:pt x="2080" y="694"/>
                  </a:cubicBezTo>
                  <a:cubicBezTo>
                    <a:pt x="1450" y="694"/>
                    <a:pt x="946" y="410"/>
                    <a:pt x="5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3" name="Google Shape;6666;p72">
              <a:extLst>
                <a:ext uri="{FF2B5EF4-FFF2-40B4-BE49-F238E27FC236}">
                  <a16:creationId xmlns:a16="http://schemas.microsoft.com/office/drawing/2014/main" id="{46CAEB21-67BB-FBBF-C39B-47D3586E1660}"/>
                </a:ext>
              </a:extLst>
            </p:cNvPr>
            <p:cNvSpPr/>
            <p:nvPr/>
          </p:nvSpPr>
          <p:spPr>
            <a:xfrm>
              <a:off x="5187550" y="3755775"/>
              <a:ext cx="100050" cy="52800"/>
            </a:xfrm>
            <a:custGeom>
              <a:avLst/>
              <a:gdLst/>
              <a:ahLst/>
              <a:cxnLst/>
              <a:rect l="l" t="t" r="r" b="b"/>
              <a:pathLst>
                <a:path w="4002" h="2112" extrusionOk="0">
                  <a:moveTo>
                    <a:pt x="0" y="0"/>
                  </a:moveTo>
                  <a:cubicBezTo>
                    <a:pt x="189" y="567"/>
                    <a:pt x="315" y="1229"/>
                    <a:pt x="473" y="2111"/>
                  </a:cubicBezTo>
                  <a:lnTo>
                    <a:pt x="3655" y="2111"/>
                  </a:lnTo>
                  <a:cubicBezTo>
                    <a:pt x="3844" y="2111"/>
                    <a:pt x="4001" y="1954"/>
                    <a:pt x="4001" y="1733"/>
                  </a:cubicBezTo>
                  <a:lnTo>
                    <a:pt x="4001" y="378"/>
                  </a:lnTo>
                  <a:cubicBezTo>
                    <a:pt x="3970" y="158"/>
                    <a:pt x="3844" y="0"/>
                    <a:pt x="36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4" name="Google Shape;6667;p72">
              <a:extLst>
                <a:ext uri="{FF2B5EF4-FFF2-40B4-BE49-F238E27FC236}">
                  <a16:creationId xmlns:a16="http://schemas.microsoft.com/office/drawing/2014/main" id="{CA497D3F-A22F-0CFF-4AE3-DDC5BEAC3ABF}"/>
                </a:ext>
              </a:extLst>
            </p:cNvPr>
            <p:cNvSpPr/>
            <p:nvPr/>
          </p:nvSpPr>
          <p:spPr>
            <a:xfrm>
              <a:off x="4991425" y="3755775"/>
              <a:ext cx="100850" cy="52000"/>
            </a:xfrm>
            <a:custGeom>
              <a:avLst/>
              <a:gdLst/>
              <a:ahLst/>
              <a:cxnLst/>
              <a:rect l="l" t="t" r="r" b="b"/>
              <a:pathLst>
                <a:path w="4034" h="2080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1733"/>
                  </a:lnTo>
                  <a:cubicBezTo>
                    <a:pt x="0" y="1954"/>
                    <a:pt x="158" y="2080"/>
                    <a:pt x="347" y="2080"/>
                  </a:cubicBezTo>
                  <a:lnTo>
                    <a:pt x="3561" y="2080"/>
                  </a:lnTo>
                  <a:cubicBezTo>
                    <a:pt x="3718" y="1229"/>
                    <a:pt x="3813" y="567"/>
                    <a:pt x="40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45" name="Google Shape;6668;p72">
            <a:extLst>
              <a:ext uri="{FF2B5EF4-FFF2-40B4-BE49-F238E27FC236}">
                <a16:creationId xmlns:a16="http://schemas.microsoft.com/office/drawing/2014/main" id="{A2282D89-5EB7-EEF1-C509-A394C05EADA0}"/>
              </a:ext>
            </a:extLst>
          </p:cNvPr>
          <p:cNvGrpSpPr/>
          <p:nvPr/>
        </p:nvGrpSpPr>
        <p:grpSpPr>
          <a:xfrm>
            <a:off x="8988459" y="5049699"/>
            <a:ext cx="260709" cy="465551"/>
            <a:chOff x="5056800" y="3962900"/>
            <a:chExt cx="165425" cy="295400"/>
          </a:xfrm>
          <a:solidFill>
            <a:schemeClr val="tx1"/>
          </a:solidFill>
        </p:grpSpPr>
        <p:sp>
          <p:nvSpPr>
            <p:cNvPr id="846" name="Google Shape;6669;p72">
              <a:extLst>
                <a:ext uri="{FF2B5EF4-FFF2-40B4-BE49-F238E27FC236}">
                  <a16:creationId xmlns:a16="http://schemas.microsoft.com/office/drawing/2014/main" id="{52897A54-D10B-EEF3-3966-0793B58B8FAA}"/>
                </a:ext>
              </a:extLst>
            </p:cNvPr>
            <p:cNvSpPr/>
            <p:nvPr/>
          </p:nvSpPr>
          <p:spPr>
            <a:xfrm>
              <a:off x="5155250" y="4042450"/>
              <a:ext cx="66975" cy="104800"/>
            </a:xfrm>
            <a:custGeom>
              <a:avLst/>
              <a:gdLst/>
              <a:ahLst/>
              <a:cxnLst/>
              <a:rect l="l" t="t" r="r" b="b"/>
              <a:pathLst>
                <a:path w="2679" h="4192" extrusionOk="0">
                  <a:moveTo>
                    <a:pt x="0" y="1"/>
                  </a:moveTo>
                  <a:lnTo>
                    <a:pt x="505" y="3467"/>
                  </a:lnTo>
                  <a:lnTo>
                    <a:pt x="1103" y="4065"/>
                  </a:lnTo>
                  <a:cubicBezTo>
                    <a:pt x="1166" y="4128"/>
                    <a:pt x="1261" y="4191"/>
                    <a:pt x="1324" y="4191"/>
                  </a:cubicBezTo>
                  <a:lnTo>
                    <a:pt x="2300" y="4191"/>
                  </a:lnTo>
                  <a:cubicBezTo>
                    <a:pt x="2521" y="4191"/>
                    <a:pt x="2678" y="4034"/>
                    <a:pt x="2678" y="3813"/>
                  </a:cubicBezTo>
                  <a:lnTo>
                    <a:pt x="2678" y="2805"/>
                  </a:lnTo>
                  <a:cubicBezTo>
                    <a:pt x="2678" y="2710"/>
                    <a:pt x="2615" y="2616"/>
                    <a:pt x="2552" y="2553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7" name="Google Shape;6670;p72">
              <a:extLst>
                <a:ext uri="{FF2B5EF4-FFF2-40B4-BE49-F238E27FC236}">
                  <a16:creationId xmlns:a16="http://schemas.microsoft.com/office/drawing/2014/main" id="{61E95AD0-1FA3-5D69-05D3-069817B29990}"/>
                </a:ext>
              </a:extLst>
            </p:cNvPr>
            <p:cNvSpPr/>
            <p:nvPr/>
          </p:nvSpPr>
          <p:spPr>
            <a:xfrm>
              <a:off x="5065450" y="3962900"/>
              <a:ext cx="88250" cy="52025"/>
            </a:xfrm>
            <a:custGeom>
              <a:avLst/>
              <a:gdLst/>
              <a:ahLst/>
              <a:cxnLst/>
              <a:rect l="l" t="t" r="r" b="b"/>
              <a:pathLst>
                <a:path w="3530" h="2081" extrusionOk="0">
                  <a:moveTo>
                    <a:pt x="347" y="1"/>
                  </a:moveTo>
                  <a:cubicBezTo>
                    <a:pt x="221" y="1"/>
                    <a:pt x="158" y="33"/>
                    <a:pt x="64" y="159"/>
                  </a:cubicBezTo>
                  <a:cubicBezTo>
                    <a:pt x="1" y="222"/>
                    <a:pt x="1" y="348"/>
                    <a:pt x="32" y="474"/>
                  </a:cubicBezTo>
                  <a:lnTo>
                    <a:pt x="568" y="2080"/>
                  </a:lnTo>
                  <a:lnTo>
                    <a:pt x="2931" y="2080"/>
                  </a:lnTo>
                  <a:lnTo>
                    <a:pt x="3498" y="474"/>
                  </a:lnTo>
                  <a:cubicBezTo>
                    <a:pt x="3529" y="348"/>
                    <a:pt x="3498" y="222"/>
                    <a:pt x="3466" y="159"/>
                  </a:cubicBezTo>
                  <a:cubicBezTo>
                    <a:pt x="3340" y="64"/>
                    <a:pt x="3214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8" name="Google Shape;6671;p72">
              <a:extLst>
                <a:ext uri="{FF2B5EF4-FFF2-40B4-BE49-F238E27FC236}">
                  <a16:creationId xmlns:a16="http://schemas.microsoft.com/office/drawing/2014/main" id="{E4CA91AE-B3FA-84FC-2FED-A21A0A918E74}"/>
                </a:ext>
              </a:extLst>
            </p:cNvPr>
            <p:cNvSpPr/>
            <p:nvPr/>
          </p:nvSpPr>
          <p:spPr>
            <a:xfrm>
              <a:off x="5056800" y="4032225"/>
              <a:ext cx="104000" cy="226075"/>
            </a:xfrm>
            <a:custGeom>
              <a:avLst/>
              <a:gdLst/>
              <a:ahLst/>
              <a:cxnLst/>
              <a:rect l="l" t="t" r="r" b="b"/>
              <a:pathLst>
                <a:path w="4160" h="9043" extrusionOk="0">
                  <a:moveTo>
                    <a:pt x="977" y="0"/>
                  </a:moveTo>
                  <a:lnTo>
                    <a:pt x="0" y="6553"/>
                  </a:lnTo>
                  <a:cubicBezTo>
                    <a:pt x="0" y="6648"/>
                    <a:pt x="0" y="6742"/>
                    <a:pt x="63" y="6837"/>
                  </a:cubicBezTo>
                  <a:lnTo>
                    <a:pt x="1796" y="8916"/>
                  </a:lnTo>
                  <a:cubicBezTo>
                    <a:pt x="1859" y="9011"/>
                    <a:pt x="1954" y="9042"/>
                    <a:pt x="2080" y="9042"/>
                  </a:cubicBezTo>
                  <a:cubicBezTo>
                    <a:pt x="2174" y="9042"/>
                    <a:pt x="2269" y="9011"/>
                    <a:pt x="2332" y="8916"/>
                  </a:cubicBezTo>
                  <a:lnTo>
                    <a:pt x="4065" y="6837"/>
                  </a:lnTo>
                  <a:cubicBezTo>
                    <a:pt x="4159" y="6742"/>
                    <a:pt x="4159" y="6679"/>
                    <a:pt x="4159" y="6553"/>
                  </a:cubicBezTo>
                  <a:lnTo>
                    <a:pt x="31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49" name="Google Shape;6672;p72">
            <a:extLst>
              <a:ext uri="{FF2B5EF4-FFF2-40B4-BE49-F238E27FC236}">
                <a16:creationId xmlns:a16="http://schemas.microsoft.com/office/drawing/2014/main" id="{B60514D4-861D-5C43-E901-4E96D7096775}"/>
              </a:ext>
            </a:extLst>
          </p:cNvPr>
          <p:cNvGrpSpPr/>
          <p:nvPr/>
        </p:nvGrpSpPr>
        <p:grpSpPr>
          <a:xfrm>
            <a:off x="10656857" y="5049721"/>
            <a:ext cx="467993" cy="465511"/>
            <a:chOff x="6168925" y="3936925"/>
            <a:chExt cx="296950" cy="295375"/>
          </a:xfrm>
          <a:solidFill>
            <a:schemeClr val="tx1"/>
          </a:solidFill>
        </p:grpSpPr>
        <p:sp>
          <p:nvSpPr>
            <p:cNvPr id="850" name="Google Shape;6673;p72">
              <a:extLst>
                <a:ext uri="{FF2B5EF4-FFF2-40B4-BE49-F238E27FC236}">
                  <a16:creationId xmlns:a16="http://schemas.microsoft.com/office/drawing/2014/main" id="{B88D0D78-8475-7EE0-C752-68A7B5B106A0}"/>
                </a:ext>
              </a:extLst>
            </p:cNvPr>
            <p:cNvSpPr/>
            <p:nvPr/>
          </p:nvSpPr>
          <p:spPr>
            <a:xfrm>
              <a:off x="6220900" y="4164550"/>
              <a:ext cx="18150" cy="18125"/>
            </a:xfrm>
            <a:custGeom>
              <a:avLst/>
              <a:gdLst/>
              <a:ahLst/>
              <a:cxnLst/>
              <a:rect l="l" t="t" r="r" b="b"/>
              <a:pathLst>
                <a:path w="726" h="725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79" y="725"/>
                  </a:cubicBezTo>
                  <a:cubicBezTo>
                    <a:pt x="568" y="725"/>
                    <a:pt x="725" y="567"/>
                    <a:pt x="725" y="347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1" name="Google Shape;6674;p72">
              <a:extLst>
                <a:ext uri="{FF2B5EF4-FFF2-40B4-BE49-F238E27FC236}">
                  <a16:creationId xmlns:a16="http://schemas.microsoft.com/office/drawing/2014/main" id="{61FE0A2A-5CC4-621D-9D29-3E84C84AA0A5}"/>
                </a:ext>
              </a:extLst>
            </p:cNvPr>
            <p:cNvSpPr/>
            <p:nvPr/>
          </p:nvSpPr>
          <p:spPr>
            <a:xfrm>
              <a:off x="6168925" y="3972375"/>
              <a:ext cx="227650" cy="259925"/>
            </a:xfrm>
            <a:custGeom>
              <a:avLst/>
              <a:gdLst/>
              <a:ahLst/>
              <a:cxnLst/>
              <a:rect l="l" t="t" r="r" b="b"/>
              <a:pathLst>
                <a:path w="9106" h="10397" extrusionOk="0">
                  <a:moveTo>
                    <a:pt x="3115" y="2135"/>
                  </a:moveTo>
                  <a:cubicBezTo>
                    <a:pt x="3206" y="2135"/>
                    <a:pt x="3293" y="2158"/>
                    <a:pt x="3340" y="2205"/>
                  </a:cubicBezTo>
                  <a:cubicBezTo>
                    <a:pt x="3466" y="2331"/>
                    <a:pt x="3466" y="2583"/>
                    <a:pt x="3340" y="2678"/>
                  </a:cubicBezTo>
                  <a:lnTo>
                    <a:pt x="2930" y="3119"/>
                  </a:lnTo>
                  <a:lnTo>
                    <a:pt x="3340" y="3560"/>
                  </a:lnTo>
                  <a:cubicBezTo>
                    <a:pt x="3466" y="3686"/>
                    <a:pt x="3466" y="3907"/>
                    <a:pt x="3340" y="4033"/>
                  </a:cubicBezTo>
                  <a:cubicBezTo>
                    <a:pt x="3293" y="4096"/>
                    <a:pt x="3206" y="4127"/>
                    <a:pt x="3115" y="4127"/>
                  </a:cubicBezTo>
                  <a:cubicBezTo>
                    <a:pt x="3025" y="4127"/>
                    <a:pt x="2930" y="4096"/>
                    <a:pt x="2867" y="4033"/>
                  </a:cubicBezTo>
                  <a:lnTo>
                    <a:pt x="2458" y="3592"/>
                  </a:lnTo>
                  <a:lnTo>
                    <a:pt x="2017" y="4033"/>
                  </a:lnTo>
                  <a:cubicBezTo>
                    <a:pt x="1954" y="4096"/>
                    <a:pt x="1867" y="4127"/>
                    <a:pt x="1780" y="4127"/>
                  </a:cubicBezTo>
                  <a:cubicBezTo>
                    <a:pt x="1694" y="4127"/>
                    <a:pt x="1607" y="4096"/>
                    <a:pt x="1544" y="4033"/>
                  </a:cubicBezTo>
                  <a:cubicBezTo>
                    <a:pt x="1418" y="3907"/>
                    <a:pt x="1418" y="3686"/>
                    <a:pt x="1544" y="3560"/>
                  </a:cubicBezTo>
                  <a:lnTo>
                    <a:pt x="1985" y="3119"/>
                  </a:lnTo>
                  <a:lnTo>
                    <a:pt x="1544" y="2678"/>
                  </a:lnTo>
                  <a:cubicBezTo>
                    <a:pt x="1418" y="2583"/>
                    <a:pt x="1418" y="2331"/>
                    <a:pt x="1544" y="2205"/>
                  </a:cubicBezTo>
                  <a:cubicBezTo>
                    <a:pt x="1591" y="2158"/>
                    <a:pt x="1678" y="2135"/>
                    <a:pt x="1769" y="2135"/>
                  </a:cubicBezTo>
                  <a:cubicBezTo>
                    <a:pt x="1859" y="2135"/>
                    <a:pt x="1954" y="2158"/>
                    <a:pt x="2017" y="2205"/>
                  </a:cubicBezTo>
                  <a:lnTo>
                    <a:pt x="2458" y="2646"/>
                  </a:lnTo>
                  <a:lnTo>
                    <a:pt x="2867" y="2205"/>
                  </a:lnTo>
                  <a:cubicBezTo>
                    <a:pt x="2930" y="2158"/>
                    <a:pt x="3025" y="2135"/>
                    <a:pt x="3115" y="2135"/>
                  </a:cubicBezTo>
                  <a:close/>
                  <a:moveTo>
                    <a:pt x="6727" y="2079"/>
                  </a:moveTo>
                  <a:cubicBezTo>
                    <a:pt x="6813" y="2079"/>
                    <a:pt x="6900" y="2111"/>
                    <a:pt x="6963" y="2174"/>
                  </a:cubicBezTo>
                  <a:lnTo>
                    <a:pt x="7688" y="2898"/>
                  </a:lnTo>
                  <a:cubicBezTo>
                    <a:pt x="7719" y="2993"/>
                    <a:pt x="7719" y="3245"/>
                    <a:pt x="7593" y="3371"/>
                  </a:cubicBezTo>
                  <a:cubicBezTo>
                    <a:pt x="7546" y="3418"/>
                    <a:pt x="7459" y="3442"/>
                    <a:pt x="7369" y="3442"/>
                  </a:cubicBezTo>
                  <a:cubicBezTo>
                    <a:pt x="7278" y="3442"/>
                    <a:pt x="7183" y="3418"/>
                    <a:pt x="7120" y="3371"/>
                  </a:cubicBezTo>
                  <a:lnTo>
                    <a:pt x="7026" y="3245"/>
                  </a:lnTo>
                  <a:lnTo>
                    <a:pt x="7026" y="4505"/>
                  </a:lnTo>
                  <a:cubicBezTo>
                    <a:pt x="7026" y="5104"/>
                    <a:pt x="6553" y="5513"/>
                    <a:pt x="5986" y="5513"/>
                  </a:cubicBezTo>
                  <a:lnTo>
                    <a:pt x="3151" y="5513"/>
                  </a:lnTo>
                  <a:cubicBezTo>
                    <a:pt x="2962" y="5513"/>
                    <a:pt x="2804" y="5671"/>
                    <a:pt x="2804" y="5891"/>
                  </a:cubicBezTo>
                  <a:lnTo>
                    <a:pt x="2804" y="7026"/>
                  </a:lnTo>
                  <a:cubicBezTo>
                    <a:pt x="3182" y="7183"/>
                    <a:pt x="3497" y="7530"/>
                    <a:pt x="3497" y="8002"/>
                  </a:cubicBezTo>
                  <a:cubicBezTo>
                    <a:pt x="3497" y="8601"/>
                    <a:pt x="3025" y="9042"/>
                    <a:pt x="2489" y="9042"/>
                  </a:cubicBezTo>
                  <a:cubicBezTo>
                    <a:pt x="1922" y="9042"/>
                    <a:pt x="1450" y="8569"/>
                    <a:pt x="1450" y="8002"/>
                  </a:cubicBezTo>
                  <a:cubicBezTo>
                    <a:pt x="1450" y="7561"/>
                    <a:pt x="1733" y="7183"/>
                    <a:pt x="2174" y="7026"/>
                  </a:cubicBezTo>
                  <a:lnTo>
                    <a:pt x="2174" y="5891"/>
                  </a:lnTo>
                  <a:cubicBezTo>
                    <a:pt x="2174" y="5293"/>
                    <a:pt x="2647" y="4852"/>
                    <a:pt x="3182" y="4852"/>
                  </a:cubicBezTo>
                  <a:lnTo>
                    <a:pt x="6018" y="4852"/>
                  </a:lnTo>
                  <a:cubicBezTo>
                    <a:pt x="6207" y="4852"/>
                    <a:pt x="6364" y="4694"/>
                    <a:pt x="6364" y="4505"/>
                  </a:cubicBezTo>
                  <a:lnTo>
                    <a:pt x="6364" y="3245"/>
                  </a:lnTo>
                  <a:lnTo>
                    <a:pt x="6270" y="3371"/>
                  </a:lnTo>
                  <a:cubicBezTo>
                    <a:pt x="6207" y="3418"/>
                    <a:pt x="6120" y="3442"/>
                    <a:pt x="6034" y="3442"/>
                  </a:cubicBezTo>
                  <a:cubicBezTo>
                    <a:pt x="5947" y="3442"/>
                    <a:pt x="5860" y="3418"/>
                    <a:pt x="5797" y="3371"/>
                  </a:cubicBezTo>
                  <a:cubicBezTo>
                    <a:pt x="5671" y="3245"/>
                    <a:pt x="5671" y="2993"/>
                    <a:pt x="5797" y="2898"/>
                  </a:cubicBezTo>
                  <a:lnTo>
                    <a:pt x="6490" y="2174"/>
                  </a:lnTo>
                  <a:cubicBezTo>
                    <a:pt x="6553" y="2111"/>
                    <a:pt x="6640" y="2079"/>
                    <a:pt x="6727" y="2079"/>
                  </a:cubicBezTo>
                  <a:close/>
                  <a:moveTo>
                    <a:pt x="7369" y="7057"/>
                  </a:moveTo>
                  <a:cubicBezTo>
                    <a:pt x="7459" y="7057"/>
                    <a:pt x="7546" y="7089"/>
                    <a:pt x="7593" y="7152"/>
                  </a:cubicBezTo>
                  <a:cubicBezTo>
                    <a:pt x="7719" y="7246"/>
                    <a:pt x="7719" y="7498"/>
                    <a:pt x="7593" y="7624"/>
                  </a:cubicBezTo>
                  <a:lnTo>
                    <a:pt x="7183" y="8034"/>
                  </a:lnTo>
                  <a:lnTo>
                    <a:pt x="7593" y="8475"/>
                  </a:lnTo>
                  <a:cubicBezTo>
                    <a:pt x="7719" y="8601"/>
                    <a:pt x="7719" y="8821"/>
                    <a:pt x="7593" y="8947"/>
                  </a:cubicBezTo>
                  <a:cubicBezTo>
                    <a:pt x="7546" y="9010"/>
                    <a:pt x="7459" y="9042"/>
                    <a:pt x="7369" y="9042"/>
                  </a:cubicBezTo>
                  <a:cubicBezTo>
                    <a:pt x="7278" y="9042"/>
                    <a:pt x="7183" y="9010"/>
                    <a:pt x="7120" y="8947"/>
                  </a:cubicBezTo>
                  <a:lnTo>
                    <a:pt x="6711" y="8506"/>
                  </a:lnTo>
                  <a:lnTo>
                    <a:pt x="6270" y="8947"/>
                  </a:lnTo>
                  <a:cubicBezTo>
                    <a:pt x="6207" y="9010"/>
                    <a:pt x="6120" y="9042"/>
                    <a:pt x="6034" y="9042"/>
                  </a:cubicBezTo>
                  <a:cubicBezTo>
                    <a:pt x="5947" y="9042"/>
                    <a:pt x="5860" y="9010"/>
                    <a:pt x="5797" y="8947"/>
                  </a:cubicBezTo>
                  <a:cubicBezTo>
                    <a:pt x="5671" y="8821"/>
                    <a:pt x="5671" y="8601"/>
                    <a:pt x="5797" y="8475"/>
                  </a:cubicBezTo>
                  <a:lnTo>
                    <a:pt x="6207" y="8034"/>
                  </a:lnTo>
                  <a:lnTo>
                    <a:pt x="5797" y="7624"/>
                  </a:lnTo>
                  <a:cubicBezTo>
                    <a:pt x="5671" y="7498"/>
                    <a:pt x="5671" y="7246"/>
                    <a:pt x="5797" y="7152"/>
                  </a:cubicBezTo>
                  <a:cubicBezTo>
                    <a:pt x="5845" y="7089"/>
                    <a:pt x="5931" y="7057"/>
                    <a:pt x="6022" y="7057"/>
                  </a:cubicBezTo>
                  <a:cubicBezTo>
                    <a:pt x="6112" y="7057"/>
                    <a:pt x="6207" y="7089"/>
                    <a:pt x="6270" y="7152"/>
                  </a:cubicBezTo>
                  <a:lnTo>
                    <a:pt x="6711" y="7561"/>
                  </a:lnTo>
                  <a:lnTo>
                    <a:pt x="7120" y="7152"/>
                  </a:lnTo>
                  <a:cubicBezTo>
                    <a:pt x="7183" y="7089"/>
                    <a:pt x="7278" y="7057"/>
                    <a:pt x="7369" y="7057"/>
                  </a:cubicBezTo>
                  <a:close/>
                  <a:moveTo>
                    <a:pt x="1040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9388"/>
                  </a:lnTo>
                  <a:cubicBezTo>
                    <a:pt x="0" y="9987"/>
                    <a:pt x="473" y="10397"/>
                    <a:pt x="1040" y="10397"/>
                  </a:cubicBezTo>
                  <a:lnTo>
                    <a:pt x="8003" y="10397"/>
                  </a:lnTo>
                  <a:cubicBezTo>
                    <a:pt x="8601" y="10397"/>
                    <a:pt x="9011" y="9924"/>
                    <a:pt x="9011" y="9388"/>
                  </a:cubicBezTo>
                  <a:lnTo>
                    <a:pt x="9011" y="1040"/>
                  </a:lnTo>
                  <a:cubicBezTo>
                    <a:pt x="9105" y="473"/>
                    <a:pt x="8633" y="0"/>
                    <a:pt x="8034" y="0"/>
                  </a:cubicBezTo>
                  <a:lnTo>
                    <a:pt x="7341" y="0"/>
                  </a:lnTo>
                  <a:cubicBezTo>
                    <a:pt x="7341" y="756"/>
                    <a:pt x="6711" y="1386"/>
                    <a:pt x="5955" y="1386"/>
                  </a:cubicBezTo>
                  <a:lnTo>
                    <a:pt x="3119" y="1386"/>
                  </a:lnTo>
                  <a:cubicBezTo>
                    <a:pt x="2363" y="1386"/>
                    <a:pt x="1733" y="756"/>
                    <a:pt x="17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2" name="Google Shape;6675;p72">
              <a:extLst>
                <a:ext uri="{FF2B5EF4-FFF2-40B4-BE49-F238E27FC236}">
                  <a16:creationId xmlns:a16="http://schemas.microsoft.com/office/drawing/2014/main" id="{FFB1B475-BBD0-1FB0-AC01-D2366F37DA67}"/>
                </a:ext>
              </a:extLst>
            </p:cNvPr>
            <p:cNvSpPr/>
            <p:nvPr/>
          </p:nvSpPr>
          <p:spPr>
            <a:xfrm>
              <a:off x="6228775" y="3936925"/>
              <a:ext cx="106350" cy="53575"/>
            </a:xfrm>
            <a:custGeom>
              <a:avLst/>
              <a:gdLst/>
              <a:ahLst/>
              <a:cxnLst/>
              <a:rect l="l" t="t" r="r" b="b"/>
              <a:pathLst>
                <a:path w="4254" h="2143" extrusionOk="0">
                  <a:moveTo>
                    <a:pt x="2143" y="0"/>
                  </a:moveTo>
                  <a:cubicBezTo>
                    <a:pt x="1860" y="0"/>
                    <a:pt x="1576" y="221"/>
                    <a:pt x="1450" y="473"/>
                  </a:cubicBezTo>
                  <a:lnTo>
                    <a:pt x="1387" y="725"/>
                  </a:lnTo>
                  <a:lnTo>
                    <a:pt x="725" y="725"/>
                  </a:lnTo>
                  <a:cubicBezTo>
                    <a:pt x="316" y="725"/>
                    <a:pt x="1" y="1040"/>
                    <a:pt x="1" y="1418"/>
                  </a:cubicBezTo>
                  <a:cubicBezTo>
                    <a:pt x="1" y="1828"/>
                    <a:pt x="316" y="2143"/>
                    <a:pt x="725" y="2143"/>
                  </a:cubicBezTo>
                  <a:lnTo>
                    <a:pt x="3561" y="2143"/>
                  </a:lnTo>
                  <a:cubicBezTo>
                    <a:pt x="3939" y="2143"/>
                    <a:pt x="4254" y="1828"/>
                    <a:pt x="4254" y="1418"/>
                  </a:cubicBezTo>
                  <a:cubicBezTo>
                    <a:pt x="4254" y="1040"/>
                    <a:pt x="3939" y="725"/>
                    <a:pt x="3561" y="725"/>
                  </a:cubicBezTo>
                  <a:lnTo>
                    <a:pt x="2868" y="725"/>
                  </a:lnTo>
                  <a:lnTo>
                    <a:pt x="2805" y="473"/>
                  </a:lnTo>
                  <a:cubicBezTo>
                    <a:pt x="2710" y="221"/>
                    <a:pt x="2458" y="0"/>
                    <a:pt x="21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3" name="Google Shape;6676;p72">
              <a:extLst>
                <a:ext uri="{FF2B5EF4-FFF2-40B4-BE49-F238E27FC236}">
                  <a16:creationId xmlns:a16="http://schemas.microsoft.com/office/drawing/2014/main" id="{F0F68169-4970-1E46-23B8-618C975BFB9E}"/>
                </a:ext>
              </a:extLst>
            </p:cNvPr>
            <p:cNvSpPr/>
            <p:nvPr/>
          </p:nvSpPr>
          <p:spPr>
            <a:xfrm>
              <a:off x="6412300" y="4059000"/>
              <a:ext cx="52000" cy="105575"/>
            </a:xfrm>
            <a:custGeom>
              <a:avLst/>
              <a:gdLst/>
              <a:ahLst/>
              <a:cxnLst/>
              <a:rect l="l" t="t" r="r" b="b"/>
              <a:pathLst>
                <a:path w="2080" h="4223" extrusionOk="0">
                  <a:moveTo>
                    <a:pt x="0" y="1"/>
                  </a:moveTo>
                  <a:lnTo>
                    <a:pt x="0" y="4222"/>
                  </a:lnTo>
                  <a:lnTo>
                    <a:pt x="32" y="4222"/>
                  </a:lnTo>
                  <a:cubicBezTo>
                    <a:pt x="315" y="4002"/>
                    <a:pt x="662" y="3876"/>
                    <a:pt x="1072" y="3876"/>
                  </a:cubicBezTo>
                  <a:cubicBezTo>
                    <a:pt x="1450" y="3876"/>
                    <a:pt x="1796" y="4002"/>
                    <a:pt x="2080" y="4222"/>
                  </a:cubicBezTo>
                  <a:lnTo>
                    <a:pt x="208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4" name="Google Shape;6677;p72">
              <a:extLst>
                <a:ext uri="{FF2B5EF4-FFF2-40B4-BE49-F238E27FC236}">
                  <a16:creationId xmlns:a16="http://schemas.microsoft.com/office/drawing/2014/main" id="{85E8E12E-2B7C-BEFC-1E5A-7E44754B52F9}"/>
                </a:ext>
              </a:extLst>
            </p:cNvPr>
            <p:cNvSpPr/>
            <p:nvPr/>
          </p:nvSpPr>
          <p:spPr>
            <a:xfrm>
              <a:off x="6413875" y="4007025"/>
              <a:ext cx="52000" cy="34675"/>
            </a:xfrm>
            <a:custGeom>
              <a:avLst/>
              <a:gdLst/>
              <a:ahLst/>
              <a:cxnLst/>
              <a:rect l="l" t="t" r="r" b="b"/>
              <a:pathLst>
                <a:path w="2080" h="1387" extrusionOk="0">
                  <a:moveTo>
                    <a:pt x="1040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1386"/>
                  </a:lnTo>
                  <a:lnTo>
                    <a:pt x="2080" y="1386"/>
                  </a:lnTo>
                  <a:lnTo>
                    <a:pt x="2080" y="1040"/>
                  </a:lnTo>
                  <a:cubicBezTo>
                    <a:pt x="2048" y="473"/>
                    <a:pt x="1576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5" name="Google Shape;6678;p72">
              <a:extLst>
                <a:ext uri="{FF2B5EF4-FFF2-40B4-BE49-F238E27FC236}">
                  <a16:creationId xmlns:a16="http://schemas.microsoft.com/office/drawing/2014/main" id="{FDAB3D03-EC4C-966B-E9E4-94D9F2D6788A}"/>
                </a:ext>
              </a:extLst>
            </p:cNvPr>
            <p:cNvSpPr/>
            <p:nvPr/>
          </p:nvSpPr>
          <p:spPr>
            <a:xfrm>
              <a:off x="6417800" y="4173200"/>
              <a:ext cx="43350" cy="43350"/>
            </a:xfrm>
            <a:custGeom>
              <a:avLst/>
              <a:gdLst/>
              <a:ahLst/>
              <a:cxnLst/>
              <a:rect l="l" t="t" r="r" b="b"/>
              <a:pathLst>
                <a:path w="1734" h="1734" extrusionOk="0">
                  <a:moveTo>
                    <a:pt x="883" y="1"/>
                  </a:moveTo>
                  <a:cubicBezTo>
                    <a:pt x="537" y="1"/>
                    <a:pt x="190" y="221"/>
                    <a:pt x="1" y="442"/>
                  </a:cubicBezTo>
                  <a:lnTo>
                    <a:pt x="568" y="1545"/>
                  </a:lnTo>
                  <a:cubicBezTo>
                    <a:pt x="600" y="1671"/>
                    <a:pt x="757" y="1734"/>
                    <a:pt x="883" y="1734"/>
                  </a:cubicBezTo>
                  <a:cubicBezTo>
                    <a:pt x="978" y="1734"/>
                    <a:pt x="1104" y="1671"/>
                    <a:pt x="1198" y="1545"/>
                  </a:cubicBezTo>
                  <a:lnTo>
                    <a:pt x="1734" y="442"/>
                  </a:lnTo>
                  <a:cubicBezTo>
                    <a:pt x="1545" y="158"/>
                    <a:pt x="1230" y="1"/>
                    <a:pt x="88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56" name="Google Shape;6679;p72">
            <a:extLst>
              <a:ext uri="{FF2B5EF4-FFF2-40B4-BE49-F238E27FC236}">
                <a16:creationId xmlns:a16="http://schemas.microsoft.com/office/drawing/2014/main" id="{8022B3B7-DCAE-B24A-7035-1997CBAF9EF1}"/>
              </a:ext>
            </a:extLst>
          </p:cNvPr>
          <p:cNvGrpSpPr/>
          <p:nvPr/>
        </p:nvGrpSpPr>
        <p:grpSpPr>
          <a:xfrm>
            <a:off x="8275115" y="2015301"/>
            <a:ext cx="464251" cy="465511"/>
            <a:chOff x="1674750" y="3254050"/>
            <a:chExt cx="294575" cy="295375"/>
          </a:xfrm>
          <a:solidFill>
            <a:schemeClr val="tx1"/>
          </a:solidFill>
        </p:grpSpPr>
        <p:sp>
          <p:nvSpPr>
            <p:cNvPr id="857" name="Google Shape;6680;p72">
              <a:extLst>
                <a:ext uri="{FF2B5EF4-FFF2-40B4-BE49-F238E27FC236}">
                  <a16:creationId xmlns:a16="http://schemas.microsoft.com/office/drawing/2014/main" id="{5652F99B-A516-5CDF-E8D4-FF9971034C42}"/>
                </a:ext>
              </a:extLst>
            </p:cNvPr>
            <p:cNvSpPr/>
            <p:nvPr/>
          </p:nvSpPr>
          <p:spPr>
            <a:xfrm>
              <a:off x="1691275" y="3351700"/>
              <a:ext cx="278050" cy="197725"/>
            </a:xfrm>
            <a:custGeom>
              <a:avLst/>
              <a:gdLst/>
              <a:ahLst/>
              <a:cxnLst/>
              <a:rect l="l" t="t" r="r" b="b"/>
              <a:pathLst>
                <a:path w="11122" h="7909" extrusionOk="0">
                  <a:moveTo>
                    <a:pt x="10535" y="0"/>
                  </a:moveTo>
                  <a:cubicBezTo>
                    <a:pt x="10489" y="0"/>
                    <a:pt x="10442" y="10"/>
                    <a:pt x="10397" y="33"/>
                  </a:cubicBezTo>
                  <a:cubicBezTo>
                    <a:pt x="10208" y="64"/>
                    <a:pt x="10114" y="253"/>
                    <a:pt x="10177" y="474"/>
                  </a:cubicBezTo>
                  <a:cubicBezTo>
                    <a:pt x="10334" y="978"/>
                    <a:pt x="10429" y="1482"/>
                    <a:pt x="10429" y="1986"/>
                  </a:cubicBezTo>
                  <a:cubicBezTo>
                    <a:pt x="10429" y="4885"/>
                    <a:pt x="8066" y="7247"/>
                    <a:pt x="5199" y="7247"/>
                  </a:cubicBezTo>
                  <a:cubicBezTo>
                    <a:pt x="3561" y="7247"/>
                    <a:pt x="2017" y="6397"/>
                    <a:pt x="1072" y="5137"/>
                  </a:cubicBezTo>
                  <a:lnTo>
                    <a:pt x="1733" y="5137"/>
                  </a:lnTo>
                  <a:cubicBezTo>
                    <a:pt x="1922" y="5137"/>
                    <a:pt x="2080" y="4979"/>
                    <a:pt x="2080" y="4790"/>
                  </a:cubicBezTo>
                  <a:cubicBezTo>
                    <a:pt x="2080" y="4601"/>
                    <a:pt x="1922" y="4443"/>
                    <a:pt x="1733" y="4443"/>
                  </a:cubicBezTo>
                  <a:lnTo>
                    <a:pt x="347" y="4443"/>
                  </a:lnTo>
                  <a:cubicBezTo>
                    <a:pt x="158" y="4443"/>
                    <a:pt x="1" y="4601"/>
                    <a:pt x="1" y="4790"/>
                  </a:cubicBezTo>
                  <a:lnTo>
                    <a:pt x="1" y="6176"/>
                  </a:lnTo>
                  <a:cubicBezTo>
                    <a:pt x="1" y="6365"/>
                    <a:pt x="158" y="6523"/>
                    <a:pt x="347" y="6523"/>
                  </a:cubicBezTo>
                  <a:cubicBezTo>
                    <a:pt x="536" y="6523"/>
                    <a:pt x="694" y="6365"/>
                    <a:pt x="694" y="6176"/>
                  </a:cubicBezTo>
                  <a:lnTo>
                    <a:pt x="694" y="5767"/>
                  </a:lnTo>
                  <a:cubicBezTo>
                    <a:pt x="1796" y="7090"/>
                    <a:pt x="3466" y="7909"/>
                    <a:pt x="5199" y="7909"/>
                  </a:cubicBezTo>
                  <a:cubicBezTo>
                    <a:pt x="8412" y="7909"/>
                    <a:pt x="11122" y="5231"/>
                    <a:pt x="11122" y="1986"/>
                  </a:cubicBezTo>
                  <a:cubicBezTo>
                    <a:pt x="11122" y="1419"/>
                    <a:pt x="10996" y="820"/>
                    <a:pt x="10838" y="222"/>
                  </a:cubicBezTo>
                  <a:cubicBezTo>
                    <a:pt x="10814" y="102"/>
                    <a:pt x="10681" y="0"/>
                    <a:pt x="105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8" name="Google Shape;6681;p72">
              <a:extLst>
                <a:ext uri="{FF2B5EF4-FFF2-40B4-BE49-F238E27FC236}">
                  <a16:creationId xmlns:a16="http://schemas.microsoft.com/office/drawing/2014/main" id="{203FFE75-B5DC-FD92-435B-4987DA4FD980}"/>
                </a:ext>
              </a:extLst>
            </p:cNvPr>
            <p:cNvSpPr/>
            <p:nvPr/>
          </p:nvSpPr>
          <p:spPr>
            <a:xfrm>
              <a:off x="1674750" y="3254050"/>
              <a:ext cx="277250" cy="197900"/>
            </a:xfrm>
            <a:custGeom>
              <a:avLst/>
              <a:gdLst/>
              <a:ahLst/>
              <a:cxnLst/>
              <a:rect l="l" t="t" r="r" b="b"/>
              <a:pathLst>
                <a:path w="11090" h="7916" extrusionOk="0">
                  <a:moveTo>
                    <a:pt x="5891" y="1"/>
                  </a:moveTo>
                  <a:cubicBezTo>
                    <a:pt x="2678" y="1"/>
                    <a:pt x="0" y="2679"/>
                    <a:pt x="0" y="5892"/>
                  </a:cubicBezTo>
                  <a:cubicBezTo>
                    <a:pt x="0" y="6491"/>
                    <a:pt x="126" y="7089"/>
                    <a:pt x="284" y="7656"/>
                  </a:cubicBezTo>
                  <a:cubicBezTo>
                    <a:pt x="310" y="7842"/>
                    <a:pt x="448" y="7916"/>
                    <a:pt x="604" y="7916"/>
                  </a:cubicBezTo>
                  <a:cubicBezTo>
                    <a:pt x="633" y="7916"/>
                    <a:pt x="663" y="7913"/>
                    <a:pt x="693" y="7908"/>
                  </a:cubicBezTo>
                  <a:cubicBezTo>
                    <a:pt x="882" y="7877"/>
                    <a:pt x="977" y="7656"/>
                    <a:pt x="945" y="7467"/>
                  </a:cubicBezTo>
                  <a:cubicBezTo>
                    <a:pt x="788" y="6963"/>
                    <a:pt x="662" y="6459"/>
                    <a:pt x="662" y="5892"/>
                  </a:cubicBezTo>
                  <a:cubicBezTo>
                    <a:pt x="662" y="3025"/>
                    <a:pt x="3025" y="662"/>
                    <a:pt x="5891" y="662"/>
                  </a:cubicBezTo>
                  <a:cubicBezTo>
                    <a:pt x="7561" y="662"/>
                    <a:pt x="9105" y="1481"/>
                    <a:pt x="10050" y="2742"/>
                  </a:cubicBezTo>
                  <a:lnTo>
                    <a:pt x="9357" y="2742"/>
                  </a:lnTo>
                  <a:cubicBezTo>
                    <a:pt x="9168" y="2742"/>
                    <a:pt x="9010" y="2899"/>
                    <a:pt x="9010" y="3088"/>
                  </a:cubicBezTo>
                  <a:cubicBezTo>
                    <a:pt x="9010" y="3309"/>
                    <a:pt x="9168" y="3466"/>
                    <a:pt x="9357" y="3466"/>
                  </a:cubicBezTo>
                  <a:lnTo>
                    <a:pt x="10743" y="3466"/>
                  </a:lnTo>
                  <a:cubicBezTo>
                    <a:pt x="10932" y="3466"/>
                    <a:pt x="11090" y="3309"/>
                    <a:pt x="11090" y="3088"/>
                  </a:cubicBezTo>
                  <a:lnTo>
                    <a:pt x="11090" y="1733"/>
                  </a:lnTo>
                  <a:cubicBezTo>
                    <a:pt x="11090" y="1513"/>
                    <a:pt x="10932" y="1355"/>
                    <a:pt x="10743" y="1355"/>
                  </a:cubicBezTo>
                  <a:cubicBezTo>
                    <a:pt x="10554" y="1355"/>
                    <a:pt x="10397" y="1513"/>
                    <a:pt x="10397" y="1733"/>
                  </a:cubicBezTo>
                  <a:lnTo>
                    <a:pt x="10397" y="2111"/>
                  </a:lnTo>
                  <a:cubicBezTo>
                    <a:pt x="9294" y="820"/>
                    <a:pt x="7624" y="1"/>
                    <a:pt x="58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9" name="Google Shape;6682;p72">
              <a:extLst>
                <a:ext uri="{FF2B5EF4-FFF2-40B4-BE49-F238E27FC236}">
                  <a16:creationId xmlns:a16="http://schemas.microsoft.com/office/drawing/2014/main" id="{4BC3DD6E-AD6D-35D2-B7C6-52C2ACC21F4A}"/>
                </a:ext>
              </a:extLst>
            </p:cNvPr>
            <p:cNvSpPr/>
            <p:nvPr/>
          </p:nvSpPr>
          <p:spPr>
            <a:xfrm>
              <a:off x="1727500" y="3306825"/>
              <a:ext cx="189075" cy="189050"/>
            </a:xfrm>
            <a:custGeom>
              <a:avLst/>
              <a:gdLst/>
              <a:ahLst/>
              <a:cxnLst/>
              <a:rect l="l" t="t" r="r" b="b"/>
              <a:pathLst>
                <a:path w="7563" h="7562" extrusionOk="0">
                  <a:moveTo>
                    <a:pt x="3750" y="2048"/>
                  </a:moveTo>
                  <a:cubicBezTo>
                    <a:pt x="3939" y="2048"/>
                    <a:pt x="4097" y="2206"/>
                    <a:pt x="4097" y="2426"/>
                  </a:cubicBezTo>
                  <a:lnTo>
                    <a:pt x="4097" y="3435"/>
                  </a:lnTo>
                  <a:lnTo>
                    <a:pt x="4475" y="3435"/>
                  </a:lnTo>
                  <a:cubicBezTo>
                    <a:pt x="4664" y="3435"/>
                    <a:pt x="4821" y="3592"/>
                    <a:pt x="4821" y="3781"/>
                  </a:cubicBezTo>
                  <a:cubicBezTo>
                    <a:pt x="4821" y="4002"/>
                    <a:pt x="4664" y="4159"/>
                    <a:pt x="4475" y="4159"/>
                  </a:cubicBezTo>
                  <a:lnTo>
                    <a:pt x="3750" y="4159"/>
                  </a:lnTo>
                  <a:cubicBezTo>
                    <a:pt x="3561" y="4159"/>
                    <a:pt x="3403" y="4002"/>
                    <a:pt x="3403" y="3781"/>
                  </a:cubicBezTo>
                  <a:lnTo>
                    <a:pt x="3403" y="2426"/>
                  </a:lnTo>
                  <a:cubicBezTo>
                    <a:pt x="3403" y="2206"/>
                    <a:pt x="3561" y="2048"/>
                    <a:pt x="3750" y="2048"/>
                  </a:cubicBezTo>
                  <a:close/>
                  <a:moveTo>
                    <a:pt x="3435" y="0"/>
                  </a:moveTo>
                  <a:cubicBezTo>
                    <a:pt x="2647" y="95"/>
                    <a:pt x="1923" y="410"/>
                    <a:pt x="1356" y="883"/>
                  </a:cubicBezTo>
                  <a:lnTo>
                    <a:pt x="2049" y="1576"/>
                  </a:lnTo>
                  <a:cubicBezTo>
                    <a:pt x="2175" y="1702"/>
                    <a:pt x="2175" y="1954"/>
                    <a:pt x="2049" y="2048"/>
                  </a:cubicBezTo>
                  <a:cubicBezTo>
                    <a:pt x="1986" y="2111"/>
                    <a:pt x="1899" y="2143"/>
                    <a:pt x="1812" y="2143"/>
                  </a:cubicBezTo>
                  <a:cubicBezTo>
                    <a:pt x="1726" y="2143"/>
                    <a:pt x="1639" y="2111"/>
                    <a:pt x="1576" y="2048"/>
                  </a:cubicBezTo>
                  <a:lnTo>
                    <a:pt x="883" y="1355"/>
                  </a:lnTo>
                  <a:cubicBezTo>
                    <a:pt x="410" y="1922"/>
                    <a:pt x="95" y="2647"/>
                    <a:pt x="1" y="3435"/>
                  </a:cubicBezTo>
                  <a:lnTo>
                    <a:pt x="1041" y="3435"/>
                  </a:lnTo>
                  <a:cubicBezTo>
                    <a:pt x="1230" y="3435"/>
                    <a:pt x="1387" y="3592"/>
                    <a:pt x="1387" y="3781"/>
                  </a:cubicBezTo>
                  <a:cubicBezTo>
                    <a:pt x="1387" y="3970"/>
                    <a:pt x="1230" y="4128"/>
                    <a:pt x="1041" y="4128"/>
                  </a:cubicBezTo>
                  <a:lnTo>
                    <a:pt x="1" y="4128"/>
                  </a:lnTo>
                  <a:cubicBezTo>
                    <a:pt x="95" y="4915"/>
                    <a:pt x="410" y="5640"/>
                    <a:pt x="883" y="6238"/>
                  </a:cubicBezTo>
                  <a:lnTo>
                    <a:pt x="1576" y="5514"/>
                  </a:lnTo>
                  <a:cubicBezTo>
                    <a:pt x="1639" y="5451"/>
                    <a:pt x="1734" y="5419"/>
                    <a:pt x="1824" y="5419"/>
                  </a:cubicBezTo>
                  <a:cubicBezTo>
                    <a:pt x="1915" y="5419"/>
                    <a:pt x="2001" y="5451"/>
                    <a:pt x="2049" y="5514"/>
                  </a:cubicBezTo>
                  <a:cubicBezTo>
                    <a:pt x="2175" y="5640"/>
                    <a:pt x="2175" y="5860"/>
                    <a:pt x="2049" y="5986"/>
                  </a:cubicBezTo>
                  <a:lnTo>
                    <a:pt x="1356" y="6711"/>
                  </a:lnTo>
                  <a:cubicBezTo>
                    <a:pt x="1923" y="7184"/>
                    <a:pt x="2647" y="7499"/>
                    <a:pt x="3435" y="7562"/>
                  </a:cubicBezTo>
                  <a:lnTo>
                    <a:pt x="3435" y="6553"/>
                  </a:lnTo>
                  <a:cubicBezTo>
                    <a:pt x="3435" y="6333"/>
                    <a:pt x="3592" y="6175"/>
                    <a:pt x="3781" y="6175"/>
                  </a:cubicBezTo>
                  <a:cubicBezTo>
                    <a:pt x="4002" y="6175"/>
                    <a:pt x="4160" y="6333"/>
                    <a:pt x="4160" y="6553"/>
                  </a:cubicBezTo>
                  <a:lnTo>
                    <a:pt x="4160" y="7562"/>
                  </a:lnTo>
                  <a:cubicBezTo>
                    <a:pt x="4947" y="7499"/>
                    <a:pt x="5640" y="7184"/>
                    <a:pt x="6239" y="6711"/>
                  </a:cubicBezTo>
                  <a:lnTo>
                    <a:pt x="5514" y="5986"/>
                  </a:lnTo>
                  <a:cubicBezTo>
                    <a:pt x="5420" y="5860"/>
                    <a:pt x="5420" y="5640"/>
                    <a:pt x="5514" y="5514"/>
                  </a:cubicBezTo>
                  <a:cubicBezTo>
                    <a:pt x="5577" y="5451"/>
                    <a:pt x="5672" y="5419"/>
                    <a:pt x="5762" y="5419"/>
                  </a:cubicBezTo>
                  <a:cubicBezTo>
                    <a:pt x="5853" y="5419"/>
                    <a:pt x="5940" y="5451"/>
                    <a:pt x="5987" y="5514"/>
                  </a:cubicBezTo>
                  <a:lnTo>
                    <a:pt x="6711" y="6238"/>
                  </a:lnTo>
                  <a:cubicBezTo>
                    <a:pt x="7184" y="5640"/>
                    <a:pt x="7499" y="4915"/>
                    <a:pt x="7562" y="4128"/>
                  </a:cubicBezTo>
                  <a:lnTo>
                    <a:pt x="6554" y="4128"/>
                  </a:lnTo>
                  <a:cubicBezTo>
                    <a:pt x="6365" y="4128"/>
                    <a:pt x="6207" y="3970"/>
                    <a:pt x="6207" y="3781"/>
                  </a:cubicBezTo>
                  <a:cubicBezTo>
                    <a:pt x="6207" y="3592"/>
                    <a:pt x="6365" y="3435"/>
                    <a:pt x="6554" y="3435"/>
                  </a:cubicBezTo>
                  <a:lnTo>
                    <a:pt x="7562" y="3435"/>
                  </a:lnTo>
                  <a:cubicBezTo>
                    <a:pt x="7499" y="2647"/>
                    <a:pt x="7184" y="1922"/>
                    <a:pt x="6711" y="1355"/>
                  </a:cubicBezTo>
                  <a:lnTo>
                    <a:pt x="5987" y="2048"/>
                  </a:lnTo>
                  <a:cubicBezTo>
                    <a:pt x="5940" y="2111"/>
                    <a:pt x="5853" y="2143"/>
                    <a:pt x="5762" y="2143"/>
                  </a:cubicBezTo>
                  <a:cubicBezTo>
                    <a:pt x="5672" y="2143"/>
                    <a:pt x="5577" y="2111"/>
                    <a:pt x="5514" y="2048"/>
                  </a:cubicBezTo>
                  <a:cubicBezTo>
                    <a:pt x="5420" y="1922"/>
                    <a:pt x="5420" y="1702"/>
                    <a:pt x="5514" y="1576"/>
                  </a:cubicBezTo>
                  <a:lnTo>
                    <a:pt x="6239" y="883"/>
                  </a:lnTo>
                  <a:cubicBezTo>
                    <a:pt x="5640" y="410"/>
                    <a:pt x="4947" y="95"/>
                    <a:pt x="4160" y="0"/>
                  </a:cubicBezTo>
                  <a:lnTo>
                    <a:pt x="4160" y="1040"/>
                  </a:lnTo>
                  <a:cubicBezTo>
                    <a:pt x="4160" y="1229"/>
                    <a:pt x="4002" y="1387"/>
                    <a:pt x="3781" y="1387"/>
                  </a:cubicBezTo>
                  <a:cubicBezTo>
                    <a:pt x="3592" y="1387"/>
                    <a:pt x="3435" y="1229"/>
                    <a:pt x="3435" y="1040"/>
                  </a:cubicBezTo>
                  <a:lnTo>
                    <a:pt x="343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60" name="Google Shape;6683;p72">
            <a:extLst>
              <a:ext uri="{FF2B5EF4-FFF2-40B4-BE49-F238E27FC236}">
                <a16:creationId xmlns:a16="http://schemas.microsoft.com/office/drawing/2014/main" id="{D76A96F1-DF48-EC5F-22D0-89EE643B64A0}"/>
              </a:ext>
            </a:extLst>
          </p:cNvPr>
          <p:cNvGrpSpPr/>
          <p:nvPr/>
        </p:nvGrpSpPr>
        <p:grpSpPr>
          <a:xfrm>
            <a:off x="8294344" y="2602754"/>
            <a:ext cx="425796" cy="465511"/>
            <a:chOff x="1687350" y="3618725"/>
            <a:chExt cx="270175" cy="295375"/>
          </a:xfrm>
          <a:solidFill>
            <a:schemeClr val="tx1"/>
          </a:solidFill>
        </p:grpSpPr>
        <p:sp>
          <p:nvSpPr>
            <p:cNvPr id="861" name="Google Shape;6684;p72">
              <a:extLst>
                <a:ext uri="{FF2B5EF4-FFF2-40B4-BE49-F238E27FC236}">
                  <a16:creationId xmlns:a16="http://schemas.microsoft.com/office/drawing/2014/main" id="{67040BD0-A025-1449-865E-9A6506631938}"/>
                </a:ext>
              </a:extLst>
            </p:cNvPr>
            <p:cNvSpPr/>
            <p:nvPr/>
          </p:nvSpPr>
          <p:spPr>
            <a:xfrm>
              <a:off x="1829900" y="3808550"/>
              <a:ext cx="18150" cy="35450"/>
            </a:xfrm>
            <a:custGeom>
              <a:avLst/>
              <a:gdLst/>
              <a:ahLst/>
              <a:cxnLst/>
              <a:rect l="l" t="t" r="r" b="b"/>
              <a:pathLst>
                <a:path w="726" h="1418" extrusionOk="0">
                  <a:moveTo>
                    <a:pt x="1" y="0"/>
                  </a:moveTo>
                  <a:lnTo>
                    <a:pt x="1" y="1418"/>
                  </a:lnTo>
                  <a:lnTo>
                    <a:pt x="379" y="1418"/>
                  </a:lnTo>
                  <a:cubicBezTo>
                    <a:pt x="568" y="1418"/>
                    <a:pt x="725" y="1260"/>
                    <a:pt x="725" y="1040"/>
                  </a:cubicBezTo>
                  <a:lnTo>
                    <a:pt x="725" y="347"/>
                  </a:ln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2" name="Google Shape;6685;p72">
              <a:extLst>
                <a:ext uri="{FF2B5EF4-FFF2-40B4-BE49-F238E27FC236}">
                  <a16:creationId xmlns:a16="http://schemas.microsoft.com/office/drawing/2014/main" id="{1872EAF7-29E8-71D5-DA69-894D13889E04}"/>
                </a:ext>
              </a:extLst>
            </p:cNvPr>
            <p:cNvSpPr/>
            <p:nvPr/>
          </p:nvSpPr>
          <p:spPr>
            <a:xfrm>
              <a:off x="1795250" y="3755775"/>
              <a:ext cx="18125" cy="35450"/>
            </a:xfrm>
            <a:custGeom>
              <a:avLst/>
              <a:gdLst/>
              <a:ahLst/>
              <a:cxnLst/>
              <a:rect l="l" t="t" r="r" b="b"/>
              <a:pathLst>
                <a:path w="725" h="1418" extrusionOk="0">
                  <a:moveTo>
                    <a:pt x="378" y="0"/>
                  </a:moveTo>
                  <a:cubicBezTo>
                    <a:pt x="189" y="0"/>
                    <a:pt x="0" y="158"/>
                    <a:pt x="0" y="378"/>
                  </a:cubicBezTo>
                  <a:lnTo>
                    <a:pt x="0" y="1071"/>
                  </a:lnTo>
                  <a:cubicBezTo>
                    <a:pt x="0" y="1260"/>
                    <a:pt x="189" y="1418"/>
                    <a:pt x="378" y="1418"/>
                  </a:cubicBezTo>
                  <a:lnTo>
                    <a:pt x="725" y="1418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3" name="Google Shape;6686;p72">
              <a:extLst>
                <a:ext uri="{FF2B5EF4-FFF2-40B4-BE49-F238E27FC236}">
                  <a16:creationId xmlns:a16="http://schemas.microsoft.com/office/drawing/2014/main" id="{03C60CBE-E1B7-1B51-CB41-BD47A6839C35}"/>
                </a:ext>
              </a:extLst>
            </p:cNvPr>
            <p:cNvSpPr/>
            <p:nvPr/>
          </p:nvSpPr>
          <p:spPr>
            <a:xfrm>
              <a:off x="1687350" y="3618725"/>
              <a:ext cx="270175" cy="295375"/>
            </a:xfrm>
            <a:custGeom>
              <a:avLst/>
              <a:gdLst/>
              <a:ahLst/>
              <a:cxnLst/>
              <a:rect l="l" t="t" r="r" b="b"/>
              <a:pathLst>
                <a:path w="10807" h="11815" extrusionOk="0">
                  <a:moveTo>
                    <a:pt x="6459" y="662"/>
                  </a:moveTo>
                  <a:cubicBezTo>
                    <a:pt x="6868" y="662"/>
                    <a:pt x="7183" y="977"/>
                    <a:pt x="7183" y="1355"/>
                  </a:cubicBezTo>
                  <a:cubicBezTo>
                    <a:pt x="7183" y="1765"/>
                    <a:pt x="6868" y="2080"/>
                    <a:pt x="6459" y="2080"/>
                  </a:cubicBezTo>
                  <a:lnTo>
                    <a:pt x="6459" y="1702"/>
                  </a:lnTo>
                  <a:cubicBezTo>
                    <a:pt x="6459" y="1513"/>
                    <a:pt x="6301" y="1355"/>
                    <a:pt x="6112" y="1355"/>
                  </a:cubicBezTo>
                  <a:lnTo>
                    <a:pt x="4726" y="1355"/>
                  </a:lnTo>
                  <a:cubicBezTo>
                    <a:pt x="4537" y="1355"/>
                    <a:pt x="4379" y="1513"/>
                    <a:pt x="4379" y="1702"/>
                  </a:cubicBezTo>
                  <a:lnTo>
                    <a:pt x="4379" y="2080"/>
                  </a:lnTo>
                  <a:cubicBezTo>
                    <a:pt x="3970" y="2017"/>
                    <a:pt x="3655" y="1702"/>
                    <a:pt x="3655" y="1355"/>
                  </a:cubicBezTo>
                  <a:cubicBezTo>
                    <a:pt x="3655" y="977"/>
                    <a:pt x="3970" y="662"/>
                    <a:pt x="4379" y="662"/>
                  </a:cubicBezTo>
                  <a:close/>
                  <a:moveTo>
                    <a:pt x="5387" y="4128"/>
                  </a:moveTo>
                  <a:cubicBezTo>
                    <a:pt x="5608" y="4128"/>
                    <a:pt x="5766" y="4285"/>
                    <a:pt x="5766" y="4474"/>
                  </a:cubicBezTo>
                  <a:lnTo>
                    <a:pt x="5766" y="4821"/>
                  </a:lnTo>
                  <a:lnTo>
                    <a:pt x="6112" y="4821"/>
                  </a:lnTo>
                  <a:cubicBezTo>
                    <a:pt x="6711" y="4821"/>
                    <a:pt x="7120" y="5293"/>
                    <a:pt x="7120" y="5860"/>
                  </a:cubicBezTo>
                  <a:cubicBezTo>
                    <a:pt x="7120" y="6049"/>
                    <a:pt x="6963" y="6207"/>
                    <a:pt x="6774" y="6207"/>
                  </a:cubicBezTo>
                  <a:cubicBezTo>
                    <a:pt x="6585" y="6207"/>
                    <a:pt x="6427" y="6049"/>
                    <a:pt x="6427" y="5860"/>
                  </a:cubicBezTo>
                  <a:cubicBezTo>
                    <a:pt x="6427" y="5640"/>
                    <a:pt x="6270" y="5482"/>
                    <a:pt x="6081" y="5482"/>
                  </a:cubicBezTo>
                  <a:lnTo>
                    <a:pt x="5703" y="5482"/>
                  </a:lnTo>
                  <a:lnTo>
                    <a:pt x="5703" y="6868"/>
                  </a:lnTo>
                  <a:lnTo>
                    <a:pt x="6081" y="6868"/>
                  </a:lnTo>
                  <a:cubicBezTo>
                    <a:pt x="6648" y="6868"/>
                    <a:pt x="7089" y="7341"/>
                    <a:pt x="7089" y="7908"/>
                  </a:cubicBezTo>
                  <a:lnTo>
                    <a:pt x="7089" y="8601"/>
                  </a:lnTo>
                  <a:cubicBezTo>
                    <a:pt x="7089" y="9200"/>
                    <a:pt x="6616" y="9641"/>
                    <a:pt x="6081" y="9641"/>
                  </a:cubicBezTo>
                  <a:lnTo>
                    <a:pt x="5703" y="9641"/>
                  </a:lnTo>
                  <a:lnTo>
                    <a:pt x="5703" y="9987"/>
                  </a:lnTo>
                  <a:cubicBezTo>
                    <a:pt x="5703" y="10176"/>
                    <a:pt x="5545" y="10334"/>
                    <a:pt x="5356" y="10334"/>
                  </a:cubicBezTo>
                  <a:cubicBezTo>
                    <a:pt x="5167" y="10334"/>
                    <a:pt x="5009" y="10176"/>
                    <a:pt x="5009" y="9987"/>
                  </a:cubicBezTo>
                  <a:lnTo>
                    <a:pt x="5009" y="9704"/>
                  </a:lnTo>
                  <a:lnTo>
                    <a:pt x="4631" y="9704"/>
                  </a:lnTo>
                  <a:cubicBezTo>
                    <a:pt x="4064" y="9704"/>
                    <a:pt x="3623" y="9231"/>
                    <a:pt x="3623" y="8664"/>
                  </a:cubicBezTo>
                  <a:cubicBezTo>
                    <a:pt x="3623" y="8475"/>
                    <a:pt x="3781" y="8318"/>
                    <a:pt x="3970" y="8318"/>
                  </a:cubicBezTo>
                  <a:cubicBezTo>
                    <a:pt x="4159" y="8318"/>
                    <a:pt x="4316" y="8475"/>
                    <a:pt x="4316" y="8664"/>
                  </a:cubicBezTo>
                  <a:cubicBezTo>
                    <a:pt x="4316" y="8885"/>
                    <a:pt x="4505" y="9042"/>
                    <a:pt x="4694" y="9042"/>
                  </a:cubicBezTo>
                  <a:lnTo>
                    <a:pt x="5041" y="9042"/>
                  </a:lnTo>
                  <a:lnTo>
                    <a:pt x="5041" y="7625"/>
                  </a:lnTo>
                  <a:lnTo>
                    <a:pt x="4694" y="7625"/>
                  </a:lnTo>
                  <a:lnTo>
                    <a:pt x="4694" y="7593"/>
                  </a:lnTo>
                  <a:cubicBezTo>
                    <a:pt x="4096" y="7593"/>
                    <a:pt x="3655" y="7120"/>
                    <a:pt x="3655" y="6553"/>
                  </a:cubicBezTo>
                  <a:lnTo>
                    <a:pt x="3655" y="5860"/>
                  </a:lnTo>
                  <a:cubicBezTo>
                    <a:pt x="3655" y="5262"/>
                    <a:pt x="4127" y="4821"/>
                    <a:pt x="4694" y="4821"/>
                  </a:cubicBezTo>
                  <a:lnTo>
                    <a:pt x="5041" y="4821"/>
                  </a:lnTo>
                  <a:lnTo>
                    <a:pt x="5041" y="4474"/>
                  </a:lnTo>
                  <a:cubicBezTo>
                    <a:pt x="5041" y="4285"/>
                    <a:pt x="5198" y="4128"/>
                    <a:pt x="5387" y="4128"/>
                  </a:cubicBezTo>
                  <a:close/>
                  <a:moveTo>
                    <a:pt x="4379" y="0"/>
                  </a:moveTo>
                  <a:cubicBezTo>
                    <a:pt x="3623" y="0"/>
                    <a:pt x="2993" y="662"/>
                    <a:pt x="2993" y="1387"/>
                  </a:cubicBezTo>
                  <a:cubicBezTo>
                    <a:pt x="2993" y="2143"/>
                    <a:pt x="3623" y="2773"/>
                    <a:pt x="4379" y="2773"/>
                  </a:cubicBezTo>
                  <a:lnTo>
                    <a:pt x="4379" y="2899"/>
                  </a:lnTo>
                  <a:cubicBezTo>
                    <a:pt x="3781" y="3025"/>
                    <a:pt x="3277" y="3277"/>
                    <a:pt x="2804" y="3592"/>
                  </a:cubicBezTo>
                  <a:lnTo>
                    <a:pt x="2332" y="3056"/>
                  </a:lnTo>
                  <a:lnTo>
                    <a:pt x="2584" y="2804"/>
                  </a:lnTo>
                  <a:cubicBezTo>
                    <a:pt x="2710" y="2710"/>
                    <a:pt x="2710" y="2458"/>
                    <a:pt x="2615" y="2332"/>
                  </a:cubicBezTo>
                  <a:lnTo>
                    <a:pt x="1701" y="1292"/>
                  </a:lnTo>
                  <a:cubicBezTo>
                    <a:pt x="1630" y="1203"/>
                    <a:pt x="1529" y="1165"/>
                    <a:pt x="1432" y="1165"/>
                  </a:cubicBezTo>
                  <a:cubicBezTo>
                    <a:pt x="1357" y="1165"/>
                    <a:pt x="1284" y="1188"/>
                    <a:pt x="1229" y="1229"/>
                  </a:cubicBezTo>
                  <a:lnTo>
                    <a:pt x="158" y="2143"/>
                  </a:lnTo>
                  <a:cubicBezTo>
                    <a:pt x="0" y="2269"/>
                    <a:pt x="0" y="2489"/>
                    <a:pt x="126" y="2615"/>
                  </a:cubicBezTo>
                  <a:lnTo>
                    <a:pt x="1040" y="3686"/>
                  </a:lnTo>
                  <a:cubicBezTo>
                    <a:pt x="1090" y="3770"/>
                    <a:pt x="1183" y="3809"/>
                    <a:pt x="1279" y="3809"/>
                  </a:cubicBezTo>
                  <a:cubicBezTo>
                    <a:pt x="1365" y="3809"/>
                    <a:pt x="1453" y="3777"/>
                    <a:pt x="1512" y="3718"/>
                  </a:cubicBezTo>
                  <a:lnTo>
                    <a:pt x="1764" y="3497"/>
                  </a:lnTo>
                  <a:lnTo>
                    <a:pt x="2237" y="4033"/>
                  </a:lnTo>
                  <a:cubicBezTo>
                    <a:pt x="1418" y="4852"/>
                    <a:pt x="914" y="5986"/>
                    <a:pt x="914" y="7247"/>
                  </a:cubicBezTo>
                  <a:cubicBezTo>
                    <a:pt x="914" y="9735"/>
                    <a:pt x="2930" y="11815"/>
                    <a:pt x="5387" y="11815"/>
                  </a:cubicBezTo>
                  <a:cubicBezTo>
                    <a:pt x="7876" y="11815"/>
                    <a:pt x="9893" y="9798"/>
                    <a:pt x="9893" y="7247"/>
                  </a:cubicBezTo>
                  <a:cubicBezTo>
                    <a:pt x="9893" y="5986"/>
                    <a:pt x="9389" y="4852"/>
                    <a:pt x="8538" y="4033"/>
                  </a:cubicBezTo>
                  <a:lnTo>
                    <a:pt x="9011" y="3497"/>
                  </a:lnTo>
                  <a:lnTo>
                    <a:pt x="9294" y="3718"/>
                  </a:lnTo>
                  <a:cubicBezTo>
                    <a:pt x="9368" y="3777"/>
                    <a:pt x="9450" y="3809"/>
                    <a:pt x="9528" y="3809"/>
                  </a:cubicBezTo>
                  <a:cubicBezTo>
                    <a:pt x="9616" y="3809"/>
                    <a:pt x="9700" y="3770"/>
                    <a:pt x="9767" y="3686"/>
                  </a:cubicBezTo>
                  <a:lnTo>
                    <a:pt x="10680" y="2615"/>
                  </a:lnTo>
                  <a:cubicBezTo>
                    <a:pt x="10806" y="2458"/>
                    <a:pt x="10806" y="2269"/>
                    <a:pt x="10649" y="2143"/>
                  </a:cubicBezTo>
                  <a:lnTo>
                    <a:pt x="9578" y="1229"/>
                  </a:lnTo>
                  <a:cubicBezTo>
                    <a:pt x="9509" y="1188"/>
                    <a:pt x="9434" y="1165"/>
                    <a:pt x="9361" y="1165"/>
                  </a:cubicBezTo>
                  <a:cubicBezTo>
                    <a:pt x="9267" y="1165"/>
                    <a:pt x="9176" y="1203"/>
                    <a:pt x="9105" y="1292"/>
                  </a:cubicBezTo>
                  <a:lnTo>
                    <a:pt x="8191" y="2332"/>
                  </a:lnTo>
                  <a:cubicBezTo>
                    <a:pt x="8065" y="2489"/>
                    <a:pt x="8065" y="2710"/>
                    <a:pt x="8223" y="2804"/>
                  </a:cubicBezTo>
                  <a:lnTo>
                    <a:pt x="8506" y="3056"/>
                  </a:lnTo>
                  <a:lnTo>
                    <a:pt x="8034" y="3592"/>
                  </a:lnTo>
                  <a:cubicBezTo>
                    <a:pt x="7561" y="3245"/>
                    <a:pt x="7057" y="3025"/>
                    <a:pt x="6459" y="2899"/>
                  </a:cubicBezTo>
                  <a:lnTo>
                    <a:pt x="6459" y="2773"/>
                  </a:lnTo>
                  <a:cubicBezTo>
                    <a:pt x="7215" y="2773"/>
                    <a:pt x="7845" y="2143"/>
                    <a:pt x="7845" y="1387"/>
                  </a:cubicBezTo>
                  <a:cubicBezTo>
                    <a:pt x="7845" y="662"/>
                    <a:pt x="7215" y="0"/>
                    <a:pt x="64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64" name="Google Shape;6687;p72">
            <a:extLst>
              <a:ext uri="{FF2B5EF4-FFF2-40B4-BE49-F238E27FC236}">
                <a16:creationId xmlns:a16="http://schemas.microsoft.com/office/drawing/2014/main" id="{79707983-4369-8F18-E837-DC7483A95132}"/>
              </a:ext>
            </a:extLst>
          </p:cNvPr>
          <p:cNvGrpSpPr/>
          <p:nvPr/>
        </p:nvGrpSpPr>
        <p:grpSpPr>
          <a:xfrm>
            <a:off x="8272614" y="3198062"/>
            <a:ext cx="469253" cy="465511"/>
            <a:chOff x="1672375" y="3982600"/>
            <a:chExt cx="297750" cy="295375"/>
          </a:xfrm>
          <a:solidFill>
            <a:schemeClr val="tx1"/>
          </a:solidFill>
        </p:grpSpPr>
        <p:sp>
          <p:nvSpPr>
            <p:cNvPr id="865" name="Google Shape;6688;p72">
              <a:extLst>
                <a:ext uri="{FF2B5EF4-FFF2-40B4-BE49-F238E27FC236}">
                  <a16:creationId xmlns:a16="http://schemas.microsoft.com/office/drawing/2014/main" id="{4FE72104-3DBF-0B08-5D1E-00594EEEF6F0}"/>
                </a:ext>
              </a:extLst>
            </p:cNvPr>
            <p:cNvSpPr/>
            <p:nvPr/>
          </p:nvSpPr>
          <p:spPr>
            <a:xfrm>
              <a:off x="1796825" y="3982600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8" y="1"/>
                  </a:moveTo>
                  <a:cubicBezTo>
                    <a:pt x="441" y="1"/>
                    <a:pt x="0" y="442"/>
                    <a:pt x="0" y="1009"/>
                  </a:cubicBezTo>
                  <a:cubicBezTo>
                    <a:pt x="0" y="1576"/>
                    <a:pt x="441" y="2048"/>
                    <a:pt x="1008" y="2048"/>
                  </a:cubicBezTo>
                  <a:cubicBezTo>
                    <a:pt x="1576" y="2048"/>
                    <a:pt x="2048" y="1576"/>
                    <a:pt x="2048" y="1009"/>
                  </a:cubicBezTo>
                  <a:cubicBezTo>
                    <a:pt x="2048" y="442"/>
                    <a:pt x="1576" y="1"/>
                    <a:pt x="10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6" name="Google Shape;6689;p72">
              <a:extLst>
                <a:ext uri="{FF2B5EF4-FFF2-40B4-BE49-F238E27FC236}">
                  <a16:creationId xmlns:a16="http://schemas.microsoft.com/office/drawing/2014/main" id="{A2188E5C-19F6-7F6D-C2A1-AF7A8F004B40}"/>
                </a:ext>
              </a:extLst>
            </p:cNvPr>
            <p:cNvSpPr/>
            <p:nvPr/>
          </p:nvSpPr>
          <p:spPr>
            <a:xfrm>
              <a:off x="1672375" y="4092075"/>
              <a:ext cx="297750" cy="185900"/>
            </a:xfrm>
            <a:custGeom>
              <a:avLst/>
              <a:gdLst/>
              <a:ahLst/>
              <a:cxnLst/>
              <a:rect l="l" t="t" r="r" b="b"/>
              <a:pathLst>
                <a:path w="11910" h="7436" extrusionOk="0">
                  <a:moveTo>
                    <a:pt x="3498" y="1"/>
                  </a:moveTo>
                  <a:cubicBezTo>
                    <a:pt x="2174" y="316"/>
                    <a:pt x="1418" y="820"/>
                    <a:pt x="1418" y="1482"/>
                  </a:cubicBezTo>
                  <a:cubicBezTo>
                    <a:pt x="1418" y="2112"/>
                    <a:pt x="2080" y="2553"/>
                    <a:pt x="3088" y="2868"/>
                  </a:cubicBezTo>
                  <a:lnTo>
                    <a:pt x="1891" y="5357"/>
                  </a:lnTo>
                  <a:lnTo>
                    <a:pt x="1765" y="5357"/>
                  </a:lnTo>
                  <a:cubicBezTo>
                    <a:pt x="788" y="5357"/>
                    <a:pt x="1" y="5766"/>
                    <a:pt x="1" y="6365"/>
                  </a:cubicBezTo>
                  <a:cubicBezTo>
                    <a:pt x="1" y="6963"/>
                    <a:pt x="757" y="7404"/>
                    <a:pt x="1765" y="7404"/>
                  </a:cubicBezTo>
                  <a:cubicBezTo>
                    <a:pt x="2804" y="7404"/>
                    <a:pt x="3498" y="6963"/>
                    <a:pt x="3498" y="6365"/>
                  </a:cubicBezTo>
                  <a:cubicBezTo>
                    <a:pt x="3498" y="5987"/>
                    <a:pt x="3151" y="5609"/>
                    <a:pt x="2615" y="5451"/>
                  </a:cubicBezTo>
                  <a:lnTo>
                    <a:pt x="3781" y="3025"/>
                  </a:lnTo>
                  <a:cubicBezTo>
                    <a:pt x="4348" y="3151"/>
                    <a:pt x="4978" y="3183"/>
                    <a:pt x="5608" y="3214"/>
                  </a:cubicBezTo>
                  <a:lnTo>
                    <a:pt x="5608" y="5388"/>
                  </a:lnTo>
                  <a:cubicBezTo>
                    <a:pt x="4758" y="5451"/>
                    <a:pt x="4222" y="5892"/>
                    <a:pt x="4222" y="6396"/>
                  </a:cubicBezTo>
                  <a:cubicBezTo>
                    <a:pt x="4222" y="6995"/>
                    <a:pt x="4978" y="7436"/>
                    <a:pt x="5955" y="7436"/>
                  </a:cubicBezTo>
                  <a:cubicBezTo>
                    <a:pt x="6932" y="7436"/>
                    <a:pt x="7688" y="6995"/>
                    <a:pt x="7688" y="6396"/>
                  </a:cubicBezTo>
                  <a:cubicBezTo>
                    <a:pt x="7688" y="5892"/>
                    <a:pt x="7089" y="5451"/>
                    <a:pt x="6302" y="5388"/>
                  </a:cubicBezTo>
                  <a:lnTo>
                    <a:pt x="6302" y="3214"/>
                  </a:lnTo>
                  <a:cubicBezTo>
                    <a:pt x="6932" y="3214"/>
                    <a:pt x="7562" y="3151"/>
                    <a:pt x="8129" y="3025"/>
                  </a:cubicBezTo>
                  <a:lnTo>
                    <a:pt x="9295" y="5451"/>
                  </a:lnTo>
                  <a:cubicBezTo>
                    <a:pt x="8759" y="5609"/>
                    <a:pt x="8381" y="5987"/>
                    <a:pt x="8381" y="6365"/>
                  </a:cubicBezTo>
                  <a:cubicBezTo>
                    <a:pt x="8381" y="6963"/>
                    <a:pt x="9137" y="7404"/>
                    <a:pt x="10114" y="7404"/>
                  </a:cubicBezTo>
                  <a:cubicBezTo>
                    <a:pt x="11122" y="7404"/>
                    <a:pt x="11909" y="6963"/>
                    <a:pt x="11909" y="6365"/>
                  </a:cubicBezTo>
                  <a:cubicBezTo>
                    <a:pt x="11909" y="5766"/>
                    <a:pt x="11122" y="5357"/>
                    <a:pt x="10145" y="5357"/>
                  </a:cubicBezTo>
                  <a:lnTo>
                    <a:pt x="10019" y="5357"/>
                  </a:lnTo>
                  <a:lnTo>
                    <a:pt x="8822" y="2868"/>
                  </a:lnTo>
                  <a:cubicBezTo>
                    <a:pt x="9830" y="2584"/>
                    <a:pt x="10492" y="2112"/>
                    <a:pt x="10492" y="1482"/>
                  </a:cubicBezTo>
                  <a:cubicBezTo>
                    <a:pt x="10492" y="820"/>
                    <a:pt x="9736" y="316"/>
                    <a:pt x="8381" y="1"/>
                  </a:cubicBezTo>
                  <a:lnTo>
                    <a:pt x="8381" y="64"/>
                  </a:lnTo>
                  <a:lnTo>
                    <a:pt x="8381" y="1450"/>
                  </a:lnTo>
                  <a:cubicBezTo>
                    <a:pt x="8381" y="1639"/>
                    <a:pt x="8223" y="1797"/>
                    <a:pt x="8034" y="1797"/>
                  </a:cubicBezTo>
                  <a:lnTo>
                    <a:pt x="3876" y="1797"/>
                  </a:lnTo>
                  <a:cubicBezTo>
                    <a:pt x="3655" y="1797"/>
                    <a:pt x="3498" y="1639"/>
                    <a:pt x="3498" y="1450"/>
                  </a:cubicBezTo>
                  <a:lnTo>
                    <a:pt x="3498" y="64"/>
                  </a:lnTo>
                  <a:lnTo>
                    <a:pt x="349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7" name="Google Shape;6690;p72">
              <a:extLst>
                <a:ext uri="{FF2B5EF4-FFF2-40B4-BE49-F238E27FC236}">
                  <a16:creationId xmlns:a16="http://schemas.microsoft.com/office/drawing/2014/main" id="{9C6D0919-CEDD-C4E0-3B80-370A047D1907}"/>
                </a:ext>
              </a:extLst>
            </p:cNvPr>
            <p:cNvSpPr/>
            <p:nvPr/>
          </p:nvSpPr>
          <p:spPr>
            <a:xfrm>
              <a:off x="1778700" y="4051125"/>
              <a:ext cx="86675" cy="69325"/>
            </a:xfrm>
            <a:custGeom>
              <a:avLst/>
              <a:gdLst/>
              <a:ahLst/>
              <a:cxnLst/>
              <a:rect l="l" t="t" r="r" b="b"/>
              <a:pathLst>
                <a:path w="3467" h="2773" extrusionOk="0">
                  <a:moveTo>
                    <a:pt x="1733" y="1"/>
                  </a:moveTo>
                  <a:cubicBezTo>
                    <a:pt x="788" y="1"/>
                    <a:pt x="1" y="757"/>
                    <a:pt x="1" y="1733"/>
                  </a:cubicBezTo>
                  <a:lnTo>
                    <a:pt x="1" y="2773"/>
                  </a:lnTo>
                  <a:lnTo>
                    <a:pt x="3466" y="2773"/>
                  </a:lnTo>
                  <a:lnTo>
                    <a:pt x="3466" y="1733"/>
                  </a:lnTo>
                  <a:cubicBezTo>
                    <a:pt x="3466" y="788"/>
                    <a:pt x="2679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68" name="Google Shape;6691;p72">
            <a:extLst>
              <a:ext uri="{FF2B5EF4-FFF2-40B4-BE49-F238E27FC236}">
                <a16:creationId xmlns:a16="http://schemas.microsoft.com/office/drawing/2014/main" id="{53BAD578-6E2A-9E7B-D06B-28A18190F454}"/>
              </a:ext>
            </a:extLst>
          </p:cNvPr>
          <p:cNvGrpSpPr/>
          <p:nvPr/>
        </p:nvGrpSpPr>
        <p:grpSpPr>
          <a:xfrm>
            <a:off x="6528604" y="3816989"/>
            <a:ext cx="466772" cy="466772"/>
            <a:chOff x="3497300" y="3227275"/>
            <a:chExt cx="296175" cy="296175"/>
          </a:xfrm>
          <a:solidFill>
            <a:schemeClr val="tx1"/>
          </a:solidFill>
        </p:grpSpPr>
        <p:sp>
          <p:nvSpPr>
            <p:cNvPr id="869" name="Google Shape;6692;p72">
              <a:extLst>
                <a:ext uri="{FF2B5EF4-FFF2-40B4-BE49-F238E27FC236}">
                  <a16:creationId xmlns:a16="http://schemas.microsoft.com/office/drawing/2014/main" id="{47E04B00-A805-5537-2935-29A77C819970}"/>
                </a:ext>
              </a:extLst>
            </p:cNvPr>
            <p:cNvSpPr/>
            <p:nvPr/>
          </p:nvSpPr>
          <p:spPr>
            <a:xfrm>
              <a:off x="3609925" y="3339900"/>
              <a:ext cx="69350" cy="68550"/>
            </a:xfrm>
            <a:custGeom>
              <a:avLst/>
              <a:gdLst/>
              <a:ahLst/>
              <a:cxnLst/>
              <a:rect l="l" t="t" r="r" b="b"/>
              <a:pathLst>
                <a:path w="2774" h="2742" extrusionOk="0">
                  <a:moveTo>
                    <a:pt x="1387" y="1"/>
                  </a:moveTo>
                  <a:cubicBezTo>
                    <a:pt x="631" y="1"/>
                    <a:pt x="1" y="631"/>
                    <a:pt x="1" y="1355"/>
                  </a:cubicBezTo>
                  <a:cubicBezTo>
                    <a:pt x="1" y="2112"/>
                    <a:pt x="631" y="2742"/>
                    <a:pt x="1387" y="2742"/>
                  </a:cubicBezTo>
                  <a:cubicBezTo>
                    <a:pt x="2143" y="2742"/>
                    <a:pt x="2773" y="2112"/>
                    <a:pt x="2773" y="1355"/>
                  </a:cubicBezTo>
                  <a:cubicBezTo>
                    <a:pt x="2773" y="631"/>
                    <a:pt x="2143" y="1"/>
                    <a:pt x="1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0" name="Google Shape;6693;p72">
              <a:extLst>
                <a:ext uri="{FF2B5EF4-FFF2-40B4-BE49-F238E27FC236}">
                  <a16:creationId xmlns:a16="http://schemas.microsoft.com/office/drawing/2014/main" id="{9AB5DB0C-3D0C-D2FB-D72E-154009F34551}"/>
                </a:ext>
              </a:extLst>
            </p:cNvPr>
            <p:cNvSpPr/>
            <p:nvPr/>
          </p:nvSpPr>
          <p:spPr>
            <a:xfrm>
              <a:off x="3531175" y="3227275"/>
              <a:ext cx="86650" cy="86675"/>
            </a:xfrm>
            <a:custGeom>
              <a:avLst/>
              <a:gdLst/>
              <a:ahLst/>
              <a:cxnLst/>
              <a:rect l="l" t="t" r="r" b="b"/>
              <a:pathLst>
                <a:path w="3466" h="3467" extrusionOk="0">
                  <a:moveTo>
                    <a:pt x="1733" y="1"/>
                  </a:moveTo>
                  <a:cubicBezTo>
                    <a:pt x="788" y="1"/>
                    <a:pt x="0" y="788"/>
                    <a:pt x="0" y="1733"/>
                  </a:cubicBezTo>
                  <a:cubicBezTo>
                    <a:pt x="0" y="2678"/>
                    <a:pt x="788" y="3466"/>
                    <a:pt x="1733" y="3466"/>
                  </a:cubicBezTo>
                  <a:cubicBezTo>
                    <a:pt x="2741" y="3466"/>
                    <a:pt x="3466" y="2678"/>
                    <a:pt x="3466" y="1733"/>
                  </a:cubicBezTo>
                  <a:cubicBezTo>
                    <a:pt x="3466" y="788"/>
                    <a:pt x="2678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1" name="Google Shape;6694;p72">
              <a:extLst>
                <a:ext uri="{FF2B5EF4-FFF2-40B4-BE49-F238E27FC236}">
                  <a16:creationId xmlns:a16="http://schemas.microsoft.com/office/drawing/2014/main" id="{6C772B4F-1386-0BCF-CD99-909A7B2CB7D0}"/>
                </a:ext>
              </a:extLst>
            </p:cNvPr>
            <p:cNvSpPr/>
            <p:nvPr/>
          </p:nvSpPr>
          <p:spPr>
            <a:xfrm>
              <a:off x="3670575" y="3227275"/>
              <a:ext cx="86675" cy="86675"/>
            </a:xfrm>
            <a:custGeom>
              <a:avLst/>
              <a:gdLst/>
              <a:ahLst/>
              <a:cxnLst/>
              <a:rect l="l" t="t" r="r" b="b"/>
              <a:pathLst>
                <a:path w="3467" h="3467" extrusionOk="0">
                  <a:moveTo>
                    <a:pt x="1733" y="1"/>
                  </a:moveTo>
                  <a:cubicBezTo>
                    <a:pt x="788" y="1"/>
                    <a:pt x="1" y="788"/>
                    <a:pt x="1" y="1733"/>
                  </a:cubicBezTo>
                  <a:cubicBezTo>
                    <a:pt x="1" y="2678"/>
                    <a:pt x="788" y="3466"/>
                    <a:pt x="1733" y="3466"/>
                  </a:cubicBezTo>
                  <a:cubicBezTo>
                    <a:pt x="2679" y="3466"/>
                    <a:pt x="3466" y="2678"/>
                    <a:pt x="3466" y="1733"/>
                  </a:cubicBezTo>
                  <a:cubicBezTo>
                    <a:pt x="3466" y="788"/>
                    <a:pt x="2679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2" name="Google Shape;6695;p72">
              <a:extLst>
                <a:ext uri="{FF2B5EF4-FFF2-40B4-BE49-F238E27FC236}">
                  <a16:creationId xmlns:a16="http://schemas.microsoft.com/office/drawing/2014/main" id="{D278E173-A661-12C2-B697-FB0ED552C94B}"/>
                </a:ext>
              </a:extLst>
            </p:cNvPr>
            <p:cNvSpPr/>
            <p:nvPr/>
          </p:nvSpPr>
          <p:spPr>
            <a:xfrm>
              <a:off x="3622525" y="3421825"/>
              <a:ext cx="41775" cy="25225"/>
            </a:xfrm>
            <a:custGeom>
              <a:avLst/>
              <a:gdLst/>
              <a:ahLst/>
              <a:cxnLst/>
              <a:rect l="l" t="t" r="r" b="b"/>
              <a:pathLst>
                <a:path w="1671" h="1009" extrusionOk="0">
                  <a:moveTo>
                    <a:pt x="1" y="0"/>
                  </a:moveTo>
                  <a:lnTo>
                    <a:pt x="851" y="1008"/>
                  </a:lnTo>
                  <a:lnTo>
                    <a:pt x="1671" y="0"/>
                  </a:lnTo>
                  <a:lnTo>
                    <a:pt x="1671" y="0"/>
                  </a:lnTo>
                  <a:cubicBezTo>
                    <a:pt x="1450" y="126"/>
                    <a:pt x="1167" y="158"/>
                    <a:pt x="851" y="158"/>
                  </a:cubicBezTo>
                  <a:cubicBezTo>
                    <a:pt x="568" y="158"/>
                    <a:pt x="284" y="95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3" name="Google Shape;6696;p72">
              <a:extLst>
                <a:ext uri="{FF2B5EF4-FFF2-40B4-BE49-F238E27FC236}">
                  <a16:creationId xmlns:a16="http://schemas.microsoft.com/office/drawing/2014/main" id="{75ACDCCE-327D-6A4E-546F-C14B98C14566}"/>
                </a:ext>
              </a:extLst>
            </p:cNvPr>
            <p:cNvSpPr/>
            <p:nvPr/>
          </p:nvSpPr>
          <p:spPr>
            <a:xfrm>
              <a:off x="3566600" y="3416300"/>
              <a:ext cx="70125" cy="106350"/>
            </a:xfrm>
            <a:custGeom>
              <a:avLst/>
              <a:gdLst/>
              <a:ahLst/>
              <a:cxnLst/>
              <a:rect l="l" t="t" r="r" b="b"/>
              <a:pathLst>
                <a:path w="2805" h="4254" extrusionOk="0">
                  <a:moveTo>
                    <a:pt x="1261" y="1"/>
                  </a:moveTo>
                  <a:cubicBezTo>
                    <a:pt x="474" y="599"/>
                    <a:pt x="1" y="1513"/>
                    <a:pt x="1" y="2490"/>
                  </a:cubicBezTo>
                  <a:lnTo>
                    <a:pt x="1" y="3907"/>
                  </a:lnTo>
                  <a:cubicBezTo>
                    <a:pt x="1" y="4096"/>
                    <a:pt x="158" y="4254"/>
                    <a:pt x="379" y="4254"/>
                  </a:cubicBezTo>
                  <a:lnTo>
                    <a:pt x="2805" y="4254"/>
                  </a:lnTo>
                  <a:lnTo>
                    <a:pt x="2805" y="1891"/>
                  </a:lnTo>
                  <a:lnTo>
                    <a:pt x="126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4" name="Google Shape;6697;p72">
              <a:extLst>
                <a:ext uri="{FF2B5EF4-FFF2-40B4-BE49-F238E27FC236}">
                  <a16:creationId xmlns:a16="http://schemas.microsoft.com/office/drawing/2014/main" id="{0CA98A73-7942-574B-8F50-C6E840412635}"/>
                </a:ext>
              </a:extLst>
            </p:cNvPr>
            <p:cNvSpPr/>
            <p:nvPr/>
          </p:nvSpPr>
          <p:spPr>
            <a:xfrm>
              <a:off x="3653250" y="3417100"/>
              <a:ext cx="70125" cy="106350"/>
            </a:xfrm>
            <a:custGeom>
              <a:avLst/>
              <a:gdLst/>
              <a:ahLst/>
              <a:cxnLst/>
              <a:rect l="l" t="t" r="r" b="b"/>
              <a:pathLst>
                <a:path w="2805" h="4254" extrusionOk="0">
                  <a:moveTo>
                    <a:pt x="1544" y="0"/>
                  </a:moveTo>
                  <a:lnTo>
                    <a:pt x="1" y="1890"/>
                  </a:lnTo>
                  <a:lnTo>
                    <a:pt x="1" y="4253"/>
                  </a:lnTo>
                  <a:lnTo>
                    <a:pt x="2458" y="4253"/>
                  </a:lnTo>
                  <a:cubicBezTo>
                    <a:pt x="2647" y="4253"/>
                    <a:pt x="2804" y="4096"/>
                    <a:pt x="2804" y="3907"/>
                  </a:cubicBezTo>
                  <a:lnTo>
                    <a:pt x="2804" y="2489"/>
                  </a:lnTo>
                  <a:cubicBezTo>
                    <a:pt x="2773" y="1481"/>
                    <a:pt x="2300" y="567"/>
                    <a:pt x="15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5" name="Google Shape;6698;p72">
              <a:extLst>
                <a:ext uri="{FF2B5EF4-FFF2-40B4-BE49-F238E27FC236}">
                  <a16:creationId xmlns:a16="http://schemas.microsoft.com/office/drawing/2014/main" id="{85B5B06F-EAF2-DAAD-8AF5-1216A81B8841}"/>
                </a:ext>
              </a:extLst>
            </p:cNvPr>
            <p:cNvSpPr/>
            <p:nvPr/>
          </p:nvSpPr>
          <p:spPr>
            <a:xfrm>
              <a:off x="3655625" y="3310775"/>
              <a:ext cx="137850" cy="108700"/>
            </a:xfrm>
            <a:custGeom>
              <a:avLst/>
              <a:gdLst/>
              <a:ahLst/>
              <a:cxnLst/>
              <a:rect l="l" t="t" r="r" b="b"/>
              <a:pathLst>
                <a:path w="5514" h="4348" extrusionOk="0">
                  <a:moveTo>
                    <a:pt x="3686" y="1512"/>
                  </a:moveTo>
                  <a:cubicBezTo>
                    <a:pt x="3907" y="1512"/>
                    <a:pt x="4064" y="1670"/>
                    <a:pt x="4064" y="1859"/>
                  </a:cubicBezTo>
                  <a:cubicBezTo>
                    <a:pt x="4064" y="2048"/>
                    <a:pt x="3907" y="2205"/>
                    <a:pt x="3686" y="2205"/>
                  </a:cubicBezTo>
                  <a:lnTo>
                    <a:pt x="2993" y="2205"/>
                  </a:lnTo>
                  <a:cubicBezTo>
                    <a:pt x="2804" y="2205"/>
                    <a:pt x="2646" y="2048"/>
                    <a:pt x="2646" y="1859"/>
                  </a:cubicBezTo>
                  <a:cubicBezTo>
                    <a:pt x="2646" y="1670"/>
                    <a:pt x="2804" y="1512"/>
                    <a:pt x="2993" y="1512"/>
                  </a:cubicBezTo>
                  <a:close/>
                  <a:moveTo>
                    <a:pt x="4127" y="0"/>
                  </a:moveTo>
                  <a:cubicBezTo>
                    <a:pt x="3686" y="536"/>
                    <a:pt x="3056" y="851"/>
                    <a:pt x="2331" y="851"/>
                  </a:cubicBezTo>
                  <a:cubicBezTo>
                    <a:pt x="1607" y="851"/>
                    <a:pt x="977" y="504"/>
                    <a:pt x="536" y="63"/>
                  </a:cubicBezTo>
                  <a:cubicBezTo>
                    <a:pt x="347" y="221"/>
                    <a:pt x="158" y="378"/>
                    <a:pt x="0" y="567"/>
                  </a:cubicBezTo>
                  <a:cubicBezTo>
                    <a:pt x="945" y="756"/>
                    <a:pt x="1638" y="1575"/>
                    <a:pt x="1638" y="2615"/>
                  </a:cubicBezTo>
                  <a:cubicBezTo>
                    <a:pt x="1638" y="2930"/>
                    <a:pt x="1575" y="3214"/>
                    <a:pt x="1449" y="3466"/>
                  </a:cubicBezTo>
                  <a:cubicBezTo>
                    <a:pt x="1859" y="3718"/>
                    <a:pt x="2205" y="4001"/>
                    <a:pt x="2520" y="4348"/>
                  </a:cubicBezTo>
                  <a:lnTo>
                    <a:pt x="5167" y="4348"/>
                  </a:lnTo>
                  <a:cubicBezTo>
                    <a:pt x="5356" y="4348"/>
                    <a:pt x="5513" y="4190"/>
                    <a:pt x="5513" y="4001"/>
                  </a:cubicBezTo>
                  <a:lnTo>
                    <a:pt x="5513" y="2615"/>
                  </a:lnTo>
                  <a:cubicBezTo>
                    <a:pt x="5482" y="1512"/>
                    <a:pt x="4915" y="567"/>
                    <a:pt x="4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6" name="Google Shape;6699;p72">
              <a:extLst>
                <a:ext uri="{FF2B5EF4-FFF2-40B4-BE49-F238E27FC236}">
                  <a16:creationId xmlns:a16="http://schemas.microsoft.com/office/drawing/2014/main" id="{4B635F37-30AB-7F8D-492C-B55E07B58B01}"/>
                </a:ext>
              </a:extLst>
            </p:cNvPr>
            <p:cNvSpPr/>
            <p:nvPr/>
          </p:nvSpPr>
          <p:spPr>
            <a:xfrm>
              <a:off x="3497300" y="3309975"/>
              <a:ext cx="136275" cy="108725"/>
            </a:xfrm>
            <a:custGeom>
              <a:avLst/>
              <a:gdLst/>
              <a:ahLst/>
              <a:cxnLst/>
              <a:rect l="l" t="t" r="r" b="b"/>
              <a:pathLst>
                <a:path w="5451" h="4349" extrusionOk="0">
                  <a:moveTo>
                    <a:pt x="2426" y="1544"/>
                  </a:moveTo>
                  <a:cubicBezTo>
                    <a:pt x="2615" y="1544"/>
                    <a:pt x="2773" y="1702"/>
                    <a:pt x="2773" y="1891"/>
                  </a:cubicBezTo>
                  <a:cubicBezTo>
                    <a:pt x="2773" y="2080"/>
                    <a:pt x="2615" y="2237"/>
                    <a:pt x="2426" y="2237"/>
                  </a:cubicBezTo>
                  <a:lnTo>
                    <a:pt x="1733" y="2237"/>
                  </a:lnTo>
                  <a:cubicBezTo>
                    <a:pt x="1513" y="2237"/>
                    <a:pt x="1355" y="2080"/>
                    <a:pt x="1355" y="1891"/>
                  </a:cubicBezTo>
                  <a:cubicBezTo>
                    <a:pt x="1355" y="1702"/>
                    <a:pt x="1513" y="1544"/>
                    <a:pt x="1733" y="1544"/>
                  </a:cubicBezTo>
                  <a:close/>
                  <a:moveTo>
                    <a:pt x="1324" y="1"/>
                  </a:moveTo>
                  <a:cubicBezTo>
                    <a:pt x="536" y="568"/>
                    <a:pt x="1" y="1513"/>
                    <a:pt x="1" y="2552"/>
                  </a:cubicBezTo>
                  <a:lnTo>
                    <a:pt x="1" y="3939"/>
                  </a:lnTo>
                  <a:cubicBezTo>
                    <a:pt x="1" y="4191"/>
                    <a:pt x="95" y="4348"/>
                    <a:pt x="316" y="4348"/>
                  </a:cubicBezTo>
                  <a:lnTo>
                    <a:pt x="2930" y="4348"/>
                  </a:lnTo>
                  <a:cubicBezTo>
                    <a:pt x="3214" y="3970"/>
                    <a:pt x="3561" y="3655"/>
                    <a:pt x="4002" y="3466"/>
                  </a:cubicBezTo>
                  <a:cubicBezTo>
                    <a:pt x="3876" y="3183"/>
                    <a:pt x="3813" y="2930"/>
                    <a:pt x="3813" y="2615"/>
                  </a:cubicBezTo>
                  <a:cubicBezTo>
                    <a:pt x="3813" y="1607"/>
                    <a:pt x="4506" y="757"/>
                    <a:pt x="5451" y="568"/>
                  </a:cubicBezTo>
                  <a:cubicBezTo>
                    <a:pt x="5293" y="347"/>
                    <a:pt x="5104" y="190"/>
                    <a:pt x="4915" y="32"/>
                  </a:cubicBezTo>
                  <a:cubicBezTo>
                    <a:pt x="4474" y="505"/>
                    <a:pt x="3844" y="820"/>
                    <a:pt x="3151" y="820"/>
                  </a:cubicBezTo>
                  <a:cubicBezTo>
                    <a:pt x="2426" y="820"/>
                    <a:pt x="1796" y="505"/>
                    <a:pt x="13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77" name="Google Shape;6700;p72">
            <a:extLst>
              <a:ext uri="{FF2B5EF4-FFF2-40B4-BE49-F238E27FC236}">
                <a16:creationId xmlns:a16="http://schemas.microsoft.com/office/drawing/2014/main" id="{46FB12C3-A5FA-05AF-E97C-67EBD43571A6}"/>
              </a:ext>
            </a:extLst>
          </p:cNvPr>
          <p:cNvGrpSpPr/>
          <p:nvPr/>
        </p:nvGrpSpPr>
        <p:grpSpPr>
          <a:xfrm>
            <a:off x="6529234" y="4416182"/>
            <a:ext cx="465511" cy="463029"/>
            <a:chOff x="3497300" y="3591950"/>
            <a:chExt cx="295375" cy="293800"/>
          </a:xfrm>
          <a:solidFill>
            <a:schemeClr val="tx1"/>
          </a:solidFill>
        </p:grpSpPr>
        <p:sp>
          <p:nvSpPr>
            <p:cNvPr id="878" name="Google Shape;6701;p72">
              <a:extLst>
                <a:ext uri="{FF2B5EF4-FFF2-40B4-BE49-F238E27FC236}">
                  <a16:creationId xmlns:a16="http://schemas.microsoft.com/office/drawing/2014/main" id="{55F7297F-4BF4-EB88-AF8D-BEAF33998489}"/>
                </a:ext>
              </a:extLst>
            </p:cNvPr>
            <p:cNvSpPr/>
            <p:nvPr/>
          </p:nvSpPr>
          <p:spPr>
            <a:xfrm>
              <a:off x="3628825" y="3724275"/>
              <a:ext cx="18150" cy="16550"/>
            </a:xfrm>
            <a:custGeom>
              <a:avLst/>
              <a:gdLst/>
              <a:ahLst/>
              <a:cxnLst/>
              <a:rect l="l" t="t" r="r" b="b"/>
              <a:pathLst>
                <a:path w="726" h="662" extrusionOk="0">
                  <a:moveTo>
                    <a:pt x="375" y="0"/>
                  </a:moveTo>
                  <a:cubicBezTo>
                    <a:pt x="292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67"/>
                  </a:cubicBezTo>
                  <a:cubicBezTo>
                    <a:pt x="190" y="630"/>
                    <a:pt x="277" y="662"/>
                    <a:pt x="363" y="662"/>
                  </a:cubicBezTo>
                  <a:cubicBezTo>
                    <a:pt x="450" y="662"/>
                    <a:pt x="536" y="630"/>
                    <a:pt x="599" y="567"/>
                  </a:cubicBezTo>
                  <a:cubicBezTo>
                    <a:pt x="725" y="441"/>
                    <a:pt x="725" y="221"/>
                    <a:pt x="599" y="95"/>
                  </a:cubicBezTo>
                  <a:cubicBezTo>
                    <a:pt x="536" y="32"/>
                    <a:pt x="458" y="0"/>
                    <a:pt x="37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9" name="Google Shape;6702;p72">
              <a:extLst>
                <a:ext uri="{FF2B5EF4-FFF2-40B4-BE49-F238E27FC236}">
                  <a16:creationId xmlns:a16="http://schemas.microsoft.com/office/drawing/2014/main" id="{00010103-F19A-5422-DCAC-785FFFF5480F}"/>
                </a:ext>
              </a:extLst>
            </p:cNvPr>
            <p:cNvSpPr/>
            <p:nvPr/>
          </p:nvSpPr>
          <p:spPr>
            <a:xfrm>
              <a:off x="3590250" y="3689400"/>
              <a:ext cx="94525" cy="86675"/>
            </a:xfrm>
            <a:custGeom>
              <a:avLst/>
              <a:gdLst/>
              <a:ahLst/>
              <a:cxnLst/>
              <a:rect l="l" t="t" r="r" b="b"/>
              <a:pathLst>
                <a:path w="3781" h="3467" extrusionOk="0">
                  <a:moveTo>
                    <a:pt x="1922" y="710"/>
                  </a:moveTo>
                  <a:cubicBezTo>
                    <a:pt x="2190" y="710"/>
                    <a:pt x="2458" y="812"/>
                    <a:pt x="2647" y="1017"/>
                  </a:cubicBezTo>
                  <a:cubicBezTo>
                    <a:pt x="3088" y="1395"/>
                    <a:pt x="3088" y="2088"/>
                    <a:pt x="2647" y="2466"/>
                  </a:cubicBezTo>
                  <a:cubicBezTo>
                    <a:pt x="2458" y="2671"/>
                    <a:pt x="2190" y="2773"/>
                    <a:pt x="1922" y="2773"/>
                  </a:cubicBezTo>
                  <a:cubicBezTo>
                    <a:pt x="1654" y="2773"/>
                    <a:pt x="1386" y="2671"/>
                    <a:pt x="1197" y="2466"/>
                  </a:cubicBezTo>
                  <a:cubicBezTo>
                    <a:pt x="788" y="2088"/>
                    <a:pt x="788" y="1395"/>
                    <a:pt x="1197" y="1017"/>
                  </a:cubicBezTo>
                  <a:cubicBezTo>
                    <a:pt x="1386" y="812"/>
                    <a:pt x="1654" y="710"/>
                    <a:pt x="1922" y="710"/>
                  </a:cubicBezTo>
                  <a:close/>
                  <a:moveTo>
                    <a:pt x="1930" y="1"/>
                  </a:moveTo>
                  <a:cubicBezTo>
                    <a:pt x="1489" y="1"/>
                    <a:pt x="1040" y="182"/>
                    <a:pt x="693" y="544"/>
                  </a:cubicBezTo>
                  <a:cubicBezTo>
                    <a:pt x="0" y="1206"/>
                    <a:pt x="0" y="2309"/>
                    <a:pt x="693" y="2970"/>
                  </a:cubicBezTo>
                  <a:cubicBezTo>
                    <a:pt x="1024" y="3301"/>
                    <a:pt x="1473" y="3466"/>
                    <a:pt x="1918" y="3466"/>
                  </a:cubicBezTo>
                  <a:cubicBezTo>
                    <a:pt x="2363" y="3466"/>
                    <a:pt x="2804" y="3301"/>
                    <a:pt x="3119" y="2970"/>
                  </a:cubicBezTo>
                  <a:cubicBezTo>
                    <a:pt x="3781" y="2309"/>
                    <a:pt x="3781" y="1206"/>
                    <a:pt x="3119" y="544"/>
                  </a:cubicBezTo>
                  <a:cubicBezTo>
                    <a:pt x="2804" y="182"/>
                    <a:pt x="2371" y="1"/>
                    <a:pt x="19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0" name="Google Shape;6703;p72">
              <a:extLst>
                <a:ext uri="{FF2B5EF4-FFF2-40B4-BE49-F238E27FC236}">
                  <a16:creationId xmlns:a16="http://schemas.microsoft.com/office/drawing/2014/main" id="{10B32C7A-6C56-3320-6631-6996832B1062}"/>
                </a:ext>
              </a:extLst>
            </p:cNvPr>
            <p:cNvSpPr/>
            <p:nvPr/>
          </p:nvSpPr>
          <p:spPr>
            <a:xfrm>
              <a:off x="3674525" y="3601400"/>
              <a:ext cx="118150" cy="118950"/>
            </a:xfrm>
            <a:custGeom>
              <a:avLst/>
              <a:gdLst/>
              <a:ahLst/>
              <a:cxnLst/>
              <a:rect l="l" t="t" r="r" b="b"/>
              <a:pathLst>
                <a:path w="4726" h="4758" extrusionOk="0">
                  <a:moveTo>
                    <a:pt x="3533" y="0"/>
                  </a:moveTo>
                  <a:cubicBezTo>
                    <a:pt x="3442" y="0"/>
                    <a:pt x="3355" y="32"/>
                    <a:pt x="3308" y="95"/>
                  </a:cubicBezTo>
                  <a:lnTo>
                    <a:pt x="0" y="3308"/>
                  </a:lnTo>
                  <a:cubicBezTo>
                    <a:pt x="410" y="3623"/>
                    <a:pt x="788" y="4127"/>
                    <a:pt x="1953" y="4758"/>
                  </a:cubicBezTo>
                  <a:lnTo>
                    <a:pt x="4600" y="2678"/>
                  </a:lnTo>
                  <a:cubicBezTo>
                    <a:pt x="4663" y="2615"/>
                    <a:pt x="4726" y="2521"/>
                    <a:pt x="4726" y="2395"/>
                  </a:cubicBezTo>
                  <a:cubicBezTo>
                    <a:pt x="4726" y="1544"/>
                    <a:pt x="4348" y="693"/>
                    <a:pt x="3781" y="95"/>
                  </a:cubicBezTo>
                  <a:cubicBezTo>
                    <a:pt x="3718" y="32"/>
                    <a:pt x="3623" y="0"/>
                    <a:pt x="35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1" name="Google Shape;6704;p72">
              <a:extLst>
                <a:ext uri="{FF2B5EF4-FFF2-40B4-BE49-F238E27FC236}">
                  <a16:creationId xmlns:a16="http://schemas.microsoft.com/office/drawing/2014/main" id="{BC00C64A-37AB-4AF1-1EB8-C83E85DB3FBE}"/>
                </a:ext>
              </a:extLst>
            </p:cNvPr>
            <p:cNvSpPr/>
            <p:nvPr/>
          </p:nvSpPr>
          <p:spPr>
            <a:xfrm>
              <a:off x="3631200" y="3774675"/>
              <a:ext cx="103200" cy="102400"/>
            </a:xfrm>
            <a:custGeom>
              <a:avLst/>
              <a:gdLst/>
              <a:ahLst/>
              <a:cxnLst/>
              <a:rect l="l" t="t" r="r" b="b"/>
              <a:pathLst>
                <a:path w="4128" h="4096" extrusionOk="0">
                  <a:moveTo>
                    <a:pt x="2048" y="0"/>
                  </a:moveTo>
                  <a:cubicBezTo>
                    <a:pt x="1985" y="32"/>
                    <a:pt x="1985" y="63"/>
                    <a:pt x="1954" y="126"/>
                  </a:cubicBezTo>
                  <a:cubicBezTo>
                    <a:pt x="1506" y="546"/>
                    <a:pt x="859" y="767"/>
                    <a:pt x="235" y="767"/>
                  </a:cubicBezTo>
                  <a:cubicBezTo>
                    <a:pt x="156" y="767"/>
                    <a:pt x="78" y="764"/>
                    <a:pt x="0" y="756"/>
                  </a:cubicBezTo>
                  <a:lnTo>
                    <a:pt x="0" y="756"/>
                  </a:lnTo>
                  <a:cubicBezTo>
                    <a:pt x="567" y="1670"/>
                    <a:pt x="1355" y="3749"/>
                    <a:pt x="1418" y="3875"/>
                  </a:cubicBezTo>
                  <a:cubicBezTo>
                    <a:pt x="1450" y="4001"/>
                    <a:pt x="1607" y="4096"/>
                    <a:pt x="1733" y="4096"/>
                  </a:cubicBezTo>
                  <a:cubicBezTo>
                    <a:pt x="1891" y="4096"/>
                    <a:pt x="1985" y="4033"/>
                    <a:pt x="2048" y="3875"/>
                  </a:cubicBezTo>
                  <a:lnTo>
                    <a:pt x="2426" y="2647"/>
                  </a:lnTo>
                  <a:lnTo>
                    <a:pt x="3182" y="2647"/>
                  </a:lnTo>
                  <a:cubicBezTo>
                    <a:pt x="4128" y="2647"/>
                    <a:pt x="2710" y="630"/>
                    <a:pt x="20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2" name="Google Shape;6705;p72">
              <a:extLst>
                <a:ext uri="{FF2B5EF4-FFF2-40B4-BE49-F238E27FC236}">
                  <a16:creationId xmlns:a16="http://schemas.microsoft.com/office/drawing/2014/main" id="{B71F1E69-1694-EC8D-D5E6-6EC25A4E6D64}"/>
                </a:ext>
              </a:extLst>
            </p:cNvPr>
            <p:cNvSpPr/>
            <p:nvPr/>
          </p:nvSpPr>
          <p:spPr>
            <a:xfrm>
              <a:off x="3691850" y="3726625"/>
              <a:ext cx="89800" cy="89050"/>
            </a:xfrm>
            <a:custGeom>
              <a:avLst/>
              <a:gdLst/>
              <a:ahLst/>
              <a:cxnLst/>
              <a:rect l="l" t="t" r="r" b="b"/>
              <a:pathLst>
                <a:path w="3592" h="3562" extrusionOk="0">
                  <a:moveTo>
                    <a:pt x="252" y="1"/>
                  </a:moveTo>
                  <a:cubicBezTo>
                    <a:pt x="284" y="410"/>
                    <a:pt x="189" y="883"/>
                    <a:pt x="0" y="1292"/>
                  </a:cubicBezTo>
                  <a:cubicBezTo>
                    <a:pt x="630" y="1922"/>
                    <a:pt x="1134" y="2615"/>
                    <a:pt x="1544" y="3466"/>
                  </a:cubicBezTo>
                  <a:cubicBezTo>
                    <a:pt x="1565" y="3530"/>
                    <a:pt x="1634" y="3562"/>
                    <a:pt x="1715" y="3562"/>
                  </a:cubicBezTo>
                  <a:cubicBezTo>
                    <a:pt x="1874" y="3562"/>
                    <a:pt x="2080" y="3443"/>
                    <a:pt x="2080" y="3214"/>
                  </a:cubicBezTo>
                  <a:lnTo>
                    <a:pt x="2080" y="2458"/>
                  </a:lnTo>
                  <a:lnTo>
                    <a:pt x="3308" y="2080"/>
                  </a:lnTo>
                  <a:cubicBezTo>
                    <a:pt x="3497" y="1985"/>
                    <a:pt x="3592" y="1891"/>
                    <a:pt x="3592" y="1733"/>
                  </a:cubicBezTo>
                  <a:cubicBezTo>
                    <a:pt x="3592" y="1576"/>
                    <a:pt x="3497" y="1450"/>
                    <a:pt x="3340" y="1418"/>
                  </a:cubicBezTo>
                  <a:cubicBezTo>
                    <a:pt x="3182" y="1355"/>
                    <a:pt x="1134" y="568"/>
                    <a:pt x="25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3" name="Google Shape;6706;p72">
              <a:extLst>
                <a:ext uri="{FF2B5EF4-FFF2-40B4-BE49-F238E27FC236}">
                  <a16:creationId xmlns:a16="http://schemas.microsoft.com/office/drawing/2014/main" id="{1FF66204-00A2-FD3D-FA6A-E267A0D87C3D}"/>
                </a:ext>
              </a:extLst>
            </p:cNvPr>
            <p:cNvSpPr/>
            <p:nvPr/>
          </p:nvSpPr>
          <p:spPr>
            <a:xfrm>
              <a:off x="3505175" y="3767575"/>
              <a:ext cx="120525" cy="118175"/>
            </a:xfrm>
            <a:custGeom>
              <a:avLst/>
              <a:gdLst/>
              <a:ahLst/>
              <a:cxnLst/>
              <a:rect l="l" t="t" r="r" b="b"/>
              <a:pathLst>
                <a:path w="4821" h="4727" extrusionOk="0">
                  <a:moveTo>
                    <a:pt x="3372" y="1"/>
                  </a:moveTo>
                  <a:lnTo>
                    <a:pt x="95" y="3277"/>
                  </a:lnTo>
                  <a:cubicBezTo>
                    <a:pt x="1" y="3435"/>
                    <a:pt x="1" y="3687"/>
                    <a:pt x="158" y="3781"/>
                  </a:cubicBezTo>
                  <a:cubicBezTo>
                    <a:pt x="788" y="4411"/>
                    <a:pt x="1607" y="4727"/>
                    <a:pt x="2458" y="4727"/>
                  </a:cubicBezTo>
                  <a:cubicBezTo>
                    <a:pt x="2584" y="4727"/>
                    <a:pt x="2679" y="4695"/>
                    <a:pt x="2742" y="4632"/>
                  </a:cubicBezTo>
                  <a:lnTo>
                    <a:pt x="4821" y="1986"/>
                  </a:lnTo>
                  <a:cubicBezTo>
                    <a:pt x="4254" y="851"/>
                    <a:pt x="3718" y="442"/>
                    <a:pt x="33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4" name="Google Shape;6707;p72">
              <a:extLst>
                <a:ext uri="{FF2B5EF4-FFF2-40B4-BE49-F238E27FC236}">
                  <a16:creationId xmlns:a16="http://schemas.microsoft.com/office/drawing/2014/main" id="{9CF2A68A-6A4D-6330-4533-4C933724CE9F}"/>
                </a:ext>
              </a:extLst>
            </p:cNvPr>
            <p:cNvSpPr/>
            <p:nvPr/>
          </p:nvSpPr>
          <p:spPr>
            <a:xfrm>
              <a:off x="3631200" y="3591950"/>
              <a:ext cx="104000" cy="84300"/>
            </a:xfrm>
            <a:custGeom>
              <a:avLst/>
              <a:gdLst/>
              <a:ahLst/>
              <a:cxnLst/>
              <a:rect l="l" t="t" r="r" b="b"/>
              <a:pathLst>
                <a:path w="4160" h="3372" extrusionOk="0">
                  <a:moveTo>
                    <a:pt x="2836" y="0"/>
                  </a:moveTo>
                  <a:cubicBezTo>
                    <a:pt x="2678" y="0"/>
                    <a:pt x="2584" y="32"/>
                    <a:pt x="2521" y="95"/>
                  </a:cubicBezTo>
                  <a:lnTo>
                    <a:pt x="0" y="3245"/>
                  </a:lnTo>
                  <a:cubicBezTo>
                    <a:pt x="90" y="3238"/>
                    <a:pt x="181" y="3234"/>
                    <a:pt x="272" y="3234"/>
                  </a:cubicBezTo>
                  <a:cubicBezTo>
                    <a:pt x="568" y="3234"/>
                    <a:pt x="870" y="3275"/>
                    <a:pt x="1135" y="3371"/>
                  </a:cubicBezTo>
                  <a:cubicBezTo>
                    <a:pt x="1324" y="3119"/>
                    <a:pt x="3939" y="567"/>
                    <a:pt x="4159" y="347"/>
                  </a:cubicBezTo>
                  <a:cubicBezTo>
                    <a:pt x="3718" y="158"/>
                    <a:pt x="3308" y="0"/>
                    <a:pt x="28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5" name="Google Shape;6708;p72">
              <a:extLst>
                <a:ext uri="{FF2B5EF4-FFF2-40B4-BE49-F238E27FC236}">
                  <a16:creationId xmlns:a16="http://schemas.microsoft.com/office/drawing/2014/main" id="{BFDB6704-8D6E-F473-DC22-EDF0DBEF3521}"/>
                </a:ext>
              </a:extLst>
            </p:cNvPr>
            <p:cNvSpPr/>
            <p:nvPr/>
          </p:nvSpPr>
          <p:spPr>
            <a:xfrm>
              <a:off x="3497300" y="3721900"/>
              <a:ext cx="84300" cy="107150"/>
            </a:xfrm>
            <a:custGeom>
              <a:avLst/>
              <a:gdLst/>
              <a:ahLst/>
              <a:cxnLst/>
              <a:rect l="l" t="t" r="r" b="b"/>
              <a:pathLst>
                <a:path w="3372" h="4286" extrusionOk="0">
                  <a:moveTo>
                    <a:pt x="3246" y="1"/>
                  </a:moveTo>
                  <a:lnTo>
                    <a:pt x="95" y="2552"/>
                  </a:lnTo>
                  <a:cubicBezTo>
                    <a:pt x="32" y="2615"/>
                    <a:pt x="1" y="2710"/>
                    <a:pt x="1" y="2836"/>
                  </a:cubicBezTo>
                  <a:cubicBezTo>
                    <a:pt x="1" y="3340"/>
                    <a:pt x="95" y="3844"/>
                    <a:pt x="347" y="4285"/>
                  </a:cubicBezTo>
                  <a:lnTo>
                    <a:pt x="3372" y="1261"/>
                  </a:lnTo>
                  <a:cubicBezTo>
                    <a:pt x="3214" y="851"/>
                    <a:pt x="3183" y="410"/>
                    <a:pt x="324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86" name="Google Shape;6709;p72">
            <a:extLst>
              <a:ext uri="{FF2B5EF4-FFF2-40B4-BE49-F238E27FC236}">
                <a16:creationId xmlns:a16="http://schemas.microsoft.com/office/drawing/2014/main" id="{26950EDA-AFA6-3456-CF08-D9B3BA5D70A3}"/>
              </a:ext>
            </a:extLst>
          </p:cNvPr>
          <p:cNvGrpSpPr/>
          <p:nvPr/>
        </p:nvGrpSpPr>
        <p:grpSpPr>
          <a:xfrm>
            <a:off x="6529234" y="5049699"/>
            <a:ext cx="465511" cy="465551"/>
            <a:chOff x="3497300" y="3955025"/>
            <a:chExt cx="295375" cy="295400"/>
          </a:xfrm>
          <a:solidFill>
            <a:schemeClr val="tx1"/>
          </a:solidFill>
        </p:grpSpPr>
        <p:sp>
          <p:nvSpPr>
            <p:cNvPr id="887" name="Google Shape;6710;p72">
              <a:extLst>
                <a:ext uri="{FF2B5EF4-FFF2-40B4-BE49-F238E27FC236}">
                  <a16:creationId xmlns:a16="http://schemas.microsoft.com/office/drawing/2014/main" id="{18D337CE-E38B-07C8-25CB-106975D01C5B}"/>
                </a:ext>
              </a:extLst>
            </p:cNvPr>
            <p:cNvSpPr/>
            <p:nvPr/>
          </p:nvSpPr>
          <p:spPr>
            <a:xfrm>
              <a:off x="3660350" y="4035375"/>
              <a:ext cx="132325" cy="155175"/>
            </a:xfrm>
            <a:custGeom>
              <a:avLst/>
              <a:gdLst/>
              <a:ahLst/>
              <a:cxnLst/>
              <a:rect l="l" t="t" r="r" b="b"/>
              <a:pathLst>
                <a:path w="5293" h="6207" extrusionOk="0">
                  <a:moveTo>
                    <a:pt x="4663" y="0"/>
                  </a:moveTo>
                  <a:lnTo>
                    <a:pt x="0" y="2773"/>
                  </a:lnTo>
                  <a:lnTo>
                    <a:pt x="4127" y="6207"/>
                  </a:lnTo>
                  <a:cubicBezTo>
                    <a:pt x="4852" y="5199"/>
                    <a:pt x="5293" y="4033"/>
                    <a:pt x="5293" y="2678"/>
                  </a:cubicBezTo>
                  <a:cubicBezTo>
                    <a:pt x="5293" y="1733"/>
                    <a:pt x="5041" y="851"/>
                    <a:pt x="46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8" name="Google Shape;6711;p72">
              <a:extLst>
                <a:ext uri="{FF2B5EF4-FFF2-40B4-BE49-F238E27FC236}">
                  <a16:creationId xmlns:a16="http://schemas.microsoft.com/office/drawing/2014/main" id="{83622F06-A954-CB75-3BD1-A197B53C5910}"/>
                </a:ext>
              </a:extLst>
            </p:cNvPr>
            <p:cNvSpPr/>
            <p:nvPr/>
          </p:nvSpPr>
          <p:spPr>
            <a:xfrm>
              <a:off x="3653250" y="3955025"/>
              <a:ext cx="114225" cy="133150"/>
            </a:xfrm>
            <a:custGeom>
              <a:avLst/>
              <a:gdLst/>
              <a:ahLst/>
              <a:cxnLst/>
              <a:rect l="l" t="t" r="r" b="b"/>
              <a:pathLst>
                <a:path w="4569" h="5326" extrusionOk="0">
                  <a:moveTo>
                    <a:pt x="1" y="1"/>
                  </a:moveTo>
                  <a:lnTo>
                    <a:pt x="1" y="5325"/>
                  </a:lnTo>
                  <a:lnTo>
                    <a:pt x="4569" y="2679"/>
                  </a:lnTo>
                  <a:cubicBezTo>
                    <a:pt x="3561" y="1167"/>
                    <a:pt x="1891" y="12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9" name="Google Shape;6712;p72">
              <a:extLst>
                <a:ext uri="{FF2B5EF4-FFF2-40B4-BE49-F238E27FC236}">
                  <a16:creationId xmlns:a16="http://schemas.microsoft.com/office/drawing/2014/main" id="{EB32C700-10F3-011F-9C8B-41E921F26F95}"/>
                </a:ext>
              </a:extLst>
            </p:cNvPr>
            <p:cNvSpPr/>
            <p:nvPr/>
          </p:nvSpPr>
          <p:spPr>
            <a:xfrm>
              <a:off x="3497300" y="3955025"/>
              <a:ext cx="256000" cy="295400"/>
            </a:xfrm>
            <a:custGeom>
              <a:avLst/>
              <a:gdLst/>
              <a:ahLst/>
              <a:cxnLst/>
              <a:rect l="l" t="t" r="r" b="b"/>
              <a:pathLst>
                <a:path w="10240" h="11816" extrusionOk="0">
                  <a:moveTo>
                    <a:pt x="5577" y="1"/>
                  </a:moveTo>
                  <a:cubicBezTo>
                    <a:pt x="2521" y="190"/>
                    <a:pt x="1" y="2805"/>
                    <a:pt x="1" y="5892"/>
                  </a:cubicBezTo>
                  <a:cubicBezTo>
                    <a:pt x="1" y="9137"/>
                    <a:pt x="2678" y="11815"/>
                    <a:pt x="5923" y="11815"/>
                  </a:cubicBezTo>
                  <a:cubicBezTo>
                    <a:pt x="7625" y="11815"/>
                    <a:pt x="9168" y="11059"/>
                    <a:pt x="10240" y="9925"/>
                  </a:cubicBezTo>
                  <a:lnTo>
                    <a:pt x="5703" y="6176"/>
                  </a:lnTo>
                  <a:cubicBezTo>
                    <a:pt x="5608" y="6144"/>
                    <a:pt x="5577" y="5987"/>
                    <a:pt x="5577" y="5892"/>
                  </a:cubicBezTo>
                  <a:lnTo>
                    <a:pt x="55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90" name="Google Shape;6713;p72">
            <a:extLst>
              <a:ext uri="{FF2B5EF4-FFF2-40B4-BE49-F238E27FC236}">
                <a16:creationId xmlns:a16="http://schemas.microsoft.com/office/drawing/2014/main" id="{6672076F-23D0-2B5F-CF8A-D0D07C6A79E4}"/>
              </a:ext>
            </a:extLst>
          </p:cNvPr>
          <p:cNvGrpSpPr/>
          <p:nvPr/>
        </p:nvGrpSpPr>
        <p:grpSpPr>
          <a:xfrm>
            <a:off x="9495331" y="3817954"/>
            <a:ext cx="436985" cy="464841"/>
            <a:chOff x="5364750" y="3235150"/>
            <a:chExt cx="277275" cy="294950"/>
          </a:xfrm>
          <a:solidFill>
            <a:schemeClr val="tx1"/>
          </a:solidFill>
        </p:grpSpPr>
        <p:sp>
          <p:nvSpPr>
            <p:cNvPr id="891" name="Google Shape;6714;p72">
              <a:extLst>
                <a:ext uri="{FF2B5EF4-FFF2-40B4-BE49-F238E27FC236}">
                  <a16:creationId xmlns:a16="http://schemas.microsoft.com/office/drawing/2014/main" id="{183270C9-E7C0-B250-8165-DEE2A476F77E}"/>
                </a:ext>
              </a:extLst>
            </p:cNvPr>
            <p:cNvSpPr/>
            <p:nvPr/>
          </p:nvSpPr>
          <p:spPr>
            <a:xfrm>
              <a:off x="5502600" y="3235150"/>
              <a:ext cx="17350" cy="44125"/>
            </a:xfrm>
            <a:custGeom>
              <a:avLst/>
              <a:gdLst/>
              <a:ahLst/>
              <a:cxnLst/>
              <a:rect l="l" t="t" r="r" b="b"/>
              <a:pathLst>
                <a:path w="694" h="1765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418"/>
                  </a:lnTo>
                  <a:cubicBezTo>
                    <a:pt x="0" y="1607"/>
                    <a:pt x="158" y="1765"/>
                    <a:pt x="347" y="1765"/>
                  </a:cubicBezTo>
                  <a:cubicBezTo>
                    <a:pt x="536" y="1765"/>
                    <a:pt x="693" y="1607"/>
                    <a:pt x="693" y="1418"/>
                  </a:cubicBezTo>
                  <a:lnTo>
                    <a:pt x="693" y="347"/>
                  </a:ln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2" name="Google Shape;6715;p72">
              <a:extLst>
                <a:ext uri="{FF2B5EF4-FFF2-40B4-BE49-F238E27FC236}">
                  <a16:creationId xmlns:a16="http://schemas.microsoft.com/office/drawing/2014/main" id="{EE3714F4-EDC2-F07B-7A0E-7B2B3418E421}"/>
                </a:ext>
              </a:extLst>
            </p:cNvPr>
            <p:cNvSpPr/>
            <p:nvPr/>
          </p:nvSpPr>
          <p:spPr>
            <a:xfrm>
              <a:off x="5555375" y="3253850"/>
              <a:ext cx="35450" cy="34100"/>
            </a:xfrm>
            <a:custGeom>
              <a:avLst/>
              <a:gdLst/>
              <a:ahLst/>
              <a:cxnLst/>
              <a:rect l="l" t="t" r="r" b="b"/>
              <a:pathLst>
                <a:path w="1418" h="1364" extrusionOk="0">
                  <a:moveTo>
                    <a:pt x="1071" y="1"/>
                  </a:moveTo>
                  <a:cubicBezTo>
                    <a:pt x="977" y="1"/>
                    <a:pt x="882" y="24"/>
                    <a:pt x="819" y="72"/>
                  </a:cubicBezTo>
                  <a:lnTo>
                    <a:pt x="126" y="796"/>
                  </a:lnTo>
                  <a:cubicBezTo>
                    <a:pt x="0" y="922"/>
                    <a:pt x="0" y="1143"/>
                    <a:pt x="126" y="1269"/>
                  </a:cubicBezTo>
                  <a:cubicBezTo>
                    <a:pt x="189" y="1332"/>
                    <a:pt x="268" y="1363"/>
                    <a:pt x="350" y="1363"/>
                  </a:cubicBezTo>
                  <a:cubicBezTo>
                    <a:pt x="433" y="1363"/>
                    <a:pt x="520" y="1332"/>
                    <a:pt x="599" y="1269"/>
                  </a:cubicBezTo>
                  <a:lnTo>
                    <a:pt x="1323" y="544"/>
                  </a:lnTo>
                  <a:cubicBezTo>
                    <a:pt x="1418" y="418"/>
                    <a:pt x="1418" y="198"/>
                    <a:pt x="1323" y="72"/>
                  </a:cubicBezTo>
                  <a:cubicBezTo>
                    <a:pt x="1260" y="24"/>
                    <a:pt x="1166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3" name="Google Shape;6716;p72">
              <a:extLst>
                <a:ext uri="{FF2B5EF4-FFF2-40B4-BE49-F238E27FC236}">
                  <a16:creationId xmlns:a16="http://schemas.microsoft.com/office/drawing/2014/main" id="{3E5266C8-1A92-4FFD-2428-255ED6F854B0}"/>
                </a:ext>
              </a:extLst>
            </p:cNvPr>
            <p:cNvSpPr/>
            <p:nvPr/>
          </p:nvSpPr>
          <p:spPr>
            <a:xfrm>
              <a:off x="5606550" y="3357225"/>
              <a:ext cx="35475" cy="18150"/>
            </a:xfrm>
            <a:custGeom>
              <a:avLst/>
              <a:gdLst/>
              <a:ahLst/>
              <a:cxnLst/>
              <a:rect l="l" t="t" r="r" b="b"/>
              <a:pathLst>
                <a:path w="1419" h="726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79" y="725"/>
                  </a:cubicBezTo>
                  <a:lnTo>
                    <a:pt x="1072" y="725"/>
                  </a:lnTo>
                  <a:cubicBezTo>
                    <a:pt x="1261" y="725"/>
                    <a:pt x="1419" y="568"/>
                    <a:pt x="1419" y="347"/>
                  </a:cubicBezTo>
                  <a:cubicBezTo>
                    <a:pt x="1419" y="158"/>
                    <a:pt x="1261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4" name="Google Shape;6717;p72">
              <a:extLst>
                <a:ext uri="{FF2B5EF4-FFF2-40B4-BE49-F238E27FC236}">
                  <a16:creationId xmlns:a16="http://schemas.microsoft.com/office/drawing/2014/main" id="{68D08DD0-D5D7-7E24-E388-AC1217EDA86B}"/>
                </a:ext>
              </a:extLst>
            </p:cNvPr>
            <p:cNvSpPr/>
            <p:nvPr/>
          </p:nvSpPr>
          <p:spPr>
            <a:xfrm>
              <a:off x="5364750" y="3357225"/>
              <a:ext cx="35475" cy="17350"/>
            </a:xfrm>
            <a:custGeom>
              <a:avLst/>
              <a:gdLst/>
              <a:ahLst/>
              <a:cxnLst/>
              <a:rect l="l" t="t" r="r" b="b"/>
              <a:pathLst>
                <a:path w="1419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694"/>
                    <a:pt x="347" y="694"/>
                  </a:cubicBezTo>
                  <a:lnTo>
                    <a:pt x="1072" y="694"/>
                  </a:lnTo>
                  <a:cubicBezTo>
                    <a:pt x="1261" y="694"/>
                    <a:pt x="1419" y="568"/>
                    <a:pt x="1419" y="347"/>
                  </a:cubicBezTo>
                  <a:cubicBezTo>
                    <a:pt x="1419" y="158"/>
                    <a:pt x="1261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5" name="Google Shape;6718;p72">
              <a:extLst>
                <a:ext uri="{FF2B5EF4-FFF2-40B4-BE49-F238E27FC236}">
                  <a16:creationId xmlns:a16="http://schemas.microsoft.com/office/drawing/2014/main" id="{05142AE9-3B2C-A4BF-D3F2-254A89DBB1D7}"/>
                </a:ext>
              </a:extLst>
            </p:cNvPr>
            <p:cNvSpPr/>
            <p:nvPr/>
          </p:nvSpPr>
          <p:spPr>
            <a:xfrm>
              <a:off x="5433275" y="3253850"/>
              <a:ext cx="35475" cy="34100"/>
            </a:xfrm>
            <a:custGeom>
              <a:avLst/>
              <a:gdLst/>
              <a:ahLst/>
              <a:cxnLst/>
              <a:rect l="l" t="t" r="r" b="b"/>
              <a:pathLst>
                <a:path w="1419" h="1364" extrusionOk="0">
                  <a:moveTo>
                    <a:pt x="363" y="1"/>
                  </a:moveTo>
                  <a:cubicBezTo>
                    <a:pt x="276" y="1"/>
                    <a:pt x="190" y="24"/>
                    <a:pt x="127" y="72"/>
                  </a:cubicBezTo>
                  <a:cubicBezTo>
                    <a:pt x="1" y="198"/>
                    <a:pt x="1" y="450"/>
                    <a:pt x="127" y="544"/>
                  </a:cubicBezTo>
                  <a:lnTo>
                    <a:pt x="820" y="1269"/>
                  </a:lnTo>
                  <a:cubicBezTo>
                    <a:pt x="883" y="1332"/>
                    <a:pt x="977" y="1363"/>
                    <a:pt x="1072" y="1363"/>
                  </a:cubicBezTo>
                  <a:cubicBezTo>
                    <a:pt x="1166" y="1363"/>
                    <a:pt x="1261" y="1332"/>
                    <a:pt x="1324" y="1269"/>
                  </a:cubicBezTo>
                  <a:cubicBezTo>
                    <a:pt x="1418" y="1143"/>
                    <a:pt x="1418" y="922"/>
                    <a:pt x="1324" y="796"/>
                  </a:cubicBezTo>
                  <a:lnTo>
                    <a:pt x="599" y="72"/>
                  </a:lnTo>
                  <a:cubicBezTo>
                    <a:pt x="536" y="24"/>
                    <a:pt x="450" y="1"/>
                    <a:pt x="3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6" name="Google Shape;6719;p72">
              <a:extLst>
                <a:ext uri="{FF2B5EF4-FFF2-40B4-BE49-F238E27FC236}">
                  <a16:creationId xmlns:a16="http://schemas.microsoft.com/office/drawing/2014/main" id="{F11C49AC-BD51-673A-942B-1F1446FB06AE}"/>
                </a:ext>
              </a:extLst>
            </p:cNvPr>
            <p:cNvSpPr/>
            <p:nvPr/>
          </p:nvSpPr>
          <p:spPr>
            <a:xfrm>
              <a:off x="5380500" y="3287775"/>
              <a:ext cx="37050" cy="25975"/>
            </a:xfrm>
            <a:custGeom>
              <a:avLst/>
              <a:gdLst/>
              <a:ahLst/>
              <a:cxnLst/>
              <a:rect l="l" t="t" r="r" b="b"/>
              <a:pathLst>
                <a:path w="1482" h="1039" extrusionOk="0">
                  <a:moveTo>
                    <a:pt x="396" y="0"/>
                  </a:moveTo>
                  <a:cubicBezTo>
                    <a:pt x="267" y="0"/>
                    <a:pt x="132" y="81"/>
                    <a:pt x="64" y="195"/>
                  </a:cubicBezTo>
                  <a:cubicBezTo>
                    <a:pt x="1" y="353"/>
                    <a:pt x="64" y="573"/>
                    <a:pt x="221" y="668"/>
                  </a:cubicBezTo>
                  <a:lnTo>
                    <a:pt x="946" y="1015"/>
                  </a:lnTo>
                  <a:cubicBezTo>
                    <a:pt x="987" y="1031"/>
                    <a:pt x="1032" y="1039"/>
                    <a:pt x="1077" y="1039"/>
                  </a:cubicBezTo>
                  <a:cubicBezTo>
                    <a:pt x="1209" y="1039"/>
                    <a:pt x="1349" y="974"/>
                    <a:pt x="1419" y="857"/>
                  </a:cubicBezTo>
                  <a:cubicBezTo>
                    <a:pt x="1482" y="699"/>
                    <a:pt x="1419" y="447"/>
                    <a:pt x="1261" y="384"/>
                  </a:cubicBezTo>
                  <a:lnTo>
                    <a:pt x="536" y="38"/>
                  </a:lnTo>
                  <a:cubicBezTo>
                    <a:pt x="493" y="12"/>
                    <a:pt x="445" y="0"/>
                    <a:pt x="3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7" name="Google Shape;6720;p72">
              <a:extLst>
                <a:ext uri="{FF2B5EF4-FFF2-40B4-BE49-F238E27FC236}">
                  <a16:creationId xmlns:a16="http://schemas.microsoft.com/office/drawing/2014/main" id="{BE2AF73F-9219-CA55-CC31-F5213E27D06D}"/>
                </a:ext>
              </a:extLst>
            </p:cNvPr>
            <p:cNvSpPr/>
            <p:nvPr/>
          </p:nvSpPr>
          <p:spPr>
            <a:xfrm>
              <a:off x="5588450" y="3288075"/>
              <a:ext cx="37025" cy="26800"/>
            </a:xfrm>
            <a:custGeom>
              <a:avLst/>
              <a:gdLst/>
              <a:ahLst/>
              <a:cxnLst/>
              <a:rect l="l" t="t" r="r" b="b"/>
              <a:pathLst>
                <a:path w="1481" h="1072" extrusionOk="0">
                  <a:moveTo>
                    <a:pt x="1110" y="0"/>
                  </a:moveTo>
                  <a:cubicBezTo>
                    <a:pt x="1049" y="0"/>
                    <a:pt x="983" y="18"/>
                    <a:pt x="914" y="57"/>
                  </a:cubicBezTo>
                  <a:lnTo>
                    <a:pt x="221" y="404"/>
                  </a:lnTo>
                  <a:cubicBezTo>
                    <a:pt x="63" y="498"/>
                    <a:pt x="0" y="687"/>
                    <a:pt x="63" y="877"/>
                  </a:cubicBezTo>
                  <a:cubicBezTo>
                    <a:pt x="132" y="991"/>
                    <a:pt x="250" y="1072"/>
                    <a:pt x="382" y="1072"/>
                  </a:cubicBezTo>
                  <a:cubicBezTo>
                    <a:pt x="432" y="1072"/>
                    <a:pt x="484" y="1060"/>
                    <a:pt x="536" y="1034"/>
                  </a:cubicBezTo>
                  <a:lnTo>
                    <a:pt x="1260" y="687"/>
                  </a:lnTo>
                  <a:cubicBezTo>
                    <a:pt x="1418" y="593"/>
                    <a:pt x="1481" y="404"/>
                    <a:pt x="1418" y="215"/>
                  </a:cubicBezTo>
                  <a:cubicBezTo>
                    <a:pt x="1353" y="85"/>
                    <a:pt x="1244" y="0"/>
                    <a:pt x="11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8" name="Google Shape;6721;p72">
              <a:extLst>
                <a:ext uri="{FF2B5EF4-FFF2-40B4-BE49-F238E27FC236}">
                  <a16:creationId xmlns:a16="http://schemas.microsoft.com/office/drawing/2014/main" id="{CA7E5B78-77F2-CC4B-3EA3-1947170E9CA2}"/>
                </a:ext>
              </a:extLst>
            </p:cNvPr>
            <p:cNvSpPr/>
            <p:nvPr/>
          </p:nvSpPr>
          <p:spPr>
            <a:xfrm>
              <a:off x="5412025" y="3286350"/>
              <a:ext cx="177225" cy="243750"/>
            </a:xfrm>
            <a:custGeom>
              <a:avLst/>
              <a:gdLst/>
              <a:ahLst/>
              <a:cxnLst/>
              <a:rect l="l" t="t" r="r" b="b"/>
              <a:pathLst>
                <a:path w="7089" h="9750" extrusionOk="0">
                  <a:moveTo>
                    <a:pt x="3529" y="0"/>
                  </a:moveTo>
                  <a:cubicBezTo>
                    <a:pt x="3151" y="0"/>
                    <a:pt x="2836" y="315"/>
                    <a:pt x="2836" y="725"/>
                  </a:cubicBezTo>
                  <a:lnTo>
                    <a:pt x="2836" y="1418"/>
                  </a:lnTo>
                  <a:cubicBezTo>
                    <a:pt x="2836" y="1040"/>
                    <a:pt x="2520" y="725"/>
                    <a:pt x="2111" y="725"/>
                  </a:cubicBezTo>
                  <a:cubicBezTo>
                    <a:pt x="1733" y="725"/>
                    <a:pt x="1418" y="1040"/>
                    <a:pt x="1418" y="1418"/>
                  </a:cubicBezTo>
                  <a:lnTo>
                    <a:pt x="1418" y="2143"/>
                  </a:lnTo>
                  <a:cubicBezTo>
                    <a:pt x="1544" y="2143"/>
                    <a:pt x="1638" y="2080"/>
                    <a:pt x="1764" y="2080"/>
                  </a:cubicBezTo>
                  <a:lnTo>
                    <a:pt x="3497" y="2080"/>
                  </a:lnTo>
                  <a:cubicBezTo>
                    <a:pt x="4253" y="2080"/>
                    <a:pt x="4883" y="2710"/>
                    <a:pt x="4883" y="3466"/>
                  </a:cubicBezTo>
                  <a:cubicBezTo>
                    <a:pt x="4883" y="4096"/>
                    <a:pt x="4474" y="4600"/>
                    <a:pt x="3907" y="4758"/>
                  </a:cubicBezTo>
                  <a:cubicBezTo>
                    <a:pt x="4064" y="5073"/>
                    <a:pt x="4159" y="5482"/>
                    <a:pt x="4159" y="5860"/>
                  </a:cubicBezTo>
                  <a:cubicBezTo>
                    <a:pt x="4159" y="6081"/>
                    <a:pt x="4001" y="6238"/>
                    <a:pt x="3812" y="6238"/>
                  </a:cubicBezTo>
                  <a:cubicBezTo>
                    <a:pt x="3623" y="6238"/>
                    <a:pt x="3466" y="6081"/>
                    <a:pt x="3466" y="5860"/>
                  </a:cubicBezTo>
                  <a:cubicBezTo>
                    <a:pt x="3466" y="4915"/>
                    <a:pt x="2678" y="4128"/>
                    <a:pt x="1733" y="4128"/>
                  </a:cubicBezTo>
                  <a:lnTo>
                    <a:pt x="3466" y="4128"/>
                  </a:lnTo>
                  <a:cubicBezTo>
                    <a:pt x="3844" y="4128"/>
                    <a:pt x="4159" y="3812"/>
                    <a:pt x="4159" y="3434"/>
                  </a:cubicBezTo>
                  <a:cubicBezTo>
                    <a:pt x="4159" y="3025"/>
                    <a:pt x="3844" y="2710"/>
                    <a:pt x="3466" y="2710"/>
                  </a:cubicBezTo>
                  <a:lnTo>
                    <a:pt x="1733" y="2710"/>
                  </a:lnTo>
                  <a:cubicBezTo>
                    <a:pt x="788" y="2710"/>
                    <a:pt x="0" y="3497"/>
                    <a:pt x="0" y="4443"/>
                  </a:cubicBezTo>
                  <a:lnTo>
                    <a:pt x="0" y="5167"/>
                  </a:lnTo>
                  <a:cubicBezTo>
                    <a:pt x="0" y="6112"/>
                    <a:pt x="536" y="6963"/>
                    <a:pt x="1386" y="7372"/>
                  </a:cubicBezTo>
                  <a:lnTo>
                    <a:pt x="1386" y="8318"/>
                  </a:lnTo>
                  <a:cubicBezTo>
                    <a:pt x="977" y="8318"/>
                    <a:pt x="662" y="8633"/>
                    <a:pt x="662" y="9011"/>
                  </a:cubicBezTo>
                  <a:lnTo>
                    <a:pt x="662" y="9389"/>
                  </a:lnTo>
                  <a:cubicBezTo>
                    <a:pt x="662" y="9578"/>
                    <a:pt x="819" y="9735"/>
                    <a:pt x="1008" y="9735"/>
                  </a:cubicBezTo>
                  <a:lnTo>
                    <a:pt x="5860" y="9735"/>
                  </a:lnTo>
                  <a:cubicBezTo>
                    <a:pt x="5923" y="9745"/>
                    <a:pt x="5979" y="9749"/>
                    <a:pt x="6029" y="9749"/>
                  </a:cubicBezTo>
                  <a:cubicBezTo>
                    <a:pt x="6305" y="9749"/>
                    <a:pt x="6396" y="9612"/>
                    <a:pt x="6396" y="9452"/>
                  </a:cubicBezTo>
                  <a:lnTo>
                    <a:pt x="6396" y="9105"/>
                  </a:lnTo>
                  <a:cubicBezTo>
                    <a:pt x="6396" y="8696"/>
                    <a:pt x="6112" y="8381"/>
                    <a:pt x="5702" y="8381"/>
                  </a:cubicBezTo>
                  <a:lnTo>
                    <a:pt x="5702" y="7436"/>
                  </a:lnTo>
                  <a:cubicBezTo>
                    <a:pt x="6522" y="7057"/>
                    <a:pt x="7089" y="6175"/>
                    <a:pt x="7089" y="5230"/>
                  </a:cubicBezTo>
                  <a:lnTo>
                    <a:pt x="7089" y="2143"/>
                  </a:lnTo>
                  <a:cubicBezTo>
                    <a:pt x="7089" y="1733"/>
                    <a:pt x="6774" y="1418"/>
                    <a:pt x="6364" y="1418"/>
                  </a:cubicBezTo>
                  <a:cubicBezTo>
                    <a:pt x="5986" y="1418"/>
                    <a:pt x="5671" y="1733"/>
                    <a:pt x="5671" y="2143"/>
                  </a:cubicBezTo>
                  <a:lnTo>
                    <a:pt x="5671" y="1418"/>
                  </a:lnTo>
                  <a:cubicBezTo>
                    <a:pt x="5671" y="1040"/>
                    <a:pt x="5356" y="725"/>
                    <a:pt x="4946" y="725"/>
                  </a:cubicBezTo>
                  <a:cubicBezTo>
                    <a:pt x="4568" y="725"/>
                    <a:pt x="4253" y="1040"/>
                    <a:pt x="4253" y="1418"/>
                  </a:cubicBezTo>
                  <a:lnTo>
                    <a:pt x="4253" y="725"/>
                  </a:lnTo>
                  <a:cubicBezTo>
                    <a:pt x="4253" y="315"/>
                    <a:pt x="3938" y="0"/>
                    <a:pt x="35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99" name="Google Shape;6722;p72">
            <a:extLst>
              <a:ext uri="{FF2B5EF4-FFF2-40B4-BE49-F238E27FC236}">
                <a16:creationId xmlns:a16="http://schemas.microsoft.com/office/drawing/2014/main" id="{9D9D3EEE-B6CA-4AF1-B88A-BF8617D961BC}"/>
              </a:ext>
            </a:extLst>
          </p:cNvPr>
          <p:cNvGrpSpPr/>
          <p:nvPr/>
        </p:nvGrpSpPr>
        <p:grpSpPr>
          <a:xfrm>
            <a:off x="9479806" y="4413068"/>
            <a:ext cx="468032" cy="469253"/>
            <a:chOff x="5355300" y="3598250"/>
            <a:chExt cx="296975" cy="297750"/>
          </a:xfrm>
          <a:solidFill>
            <a:schemeClr val="tx1"/>
          </a:solidFill>
        </p:grpSpPr>
        <p:sp>
          <p:nvSpPr>
            <p:cNvPr id="900" name="Google Shape;6723;p72">
              <a:extLst>
                <a:ext uri="{FF2B5EF4-FFF2-40B4-BE49-F238E27FC236}">
                  <a16:creationId xmlns:a16="http://schemas.microsoft.com/office/drawing/2014/main" id="{E01BEC7B-CA2F-3B4B-16A5-A5A292101774}"/>
                </a:ext>
              </a:extLst>
            </p:cNvPr>
            <p:cNvSpPr/>
            <p:nvPr/>
          </p:nvSpPr>
          <p:spPr>
            <a:xfrm>
              <a:off x="5355300" y="3703000"/>
              <a:ext cx="35475" cy="191425"/>
            </a:xfrm>
            <a:custGeom>
              <a:avLst/>
              <a:gdLst/>
              <a:ahLst/>
              <a:cxnLst/>
              <a:rect l="l" t="t" r="r" b="b"/>
              <a:pathLst>
                <a:path w="1419" h="7657" extrusionOk="0">
                  <a:moveTo>
                    <a:pt x="410" y="0"/>
                  </a:moveTo>
                  <a:cubicBezTo>
                    <a:pt x="221" y="0"/>
                    <a:pt x="64" y="158"/>
                    <a:pt x="64" y="347"/>
                  </a:cubicBezTo>
                  <a:cubicBezTo>
                    <a:pt x="1" y="2867"/>
                    <a:pt x="1" y="4789"/>
                    <a:pt x="1" y="7310"/>
                  </a:cubicBezTo>
                  <a:cubicBezTo>
                    <a:pt x="1" y="7530"/>
                    <a:pt x="158" y="7656"/>
                    <a:pt x="379" y="7656"/>
                  </a:cubicBezTo>
                  <a:cubicBezTo>
                    <a:pt x="568" y="7656"/>
                    <a:pt x="725" y="7530"/>
                    <a:pt x="725" y="7310"/>
                  </a:cubicBezTo>
                  <a:lnTo>
                    <a:pt x="725" y="1355"/>
                  </a:lnTo>
                  <a:lnTo>
                    <a:pt x="1418" y="1355"/>
                  </a:lnTo>
                  <a:lnTo>
                    <a:pt x="14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1" name="Google Shape;6724;p72">
              <a:extLst>
                <a:ext uri="{FF2B5EF4-FFF2-40B4-BE49-F238E27FC236}">
                  <a16:creationId xmlns:a16="http://schemas.microsoft.com/office/drawing/2014/main" id="{4120F985-2F7D-BE84-71D9-9CA309E54A61}"/>
                </a:ext>
              </a:extLst>
            </p:cNvPr>
            <p:cNvSpPr/>
            <p:nvPr/>
          </p:nvSpPr>
          <p:spPr>
            <a:xfrm>
              <a:off x="5389175" y="3773100"/>
              <a:ext cx="122900" cy="122900"/>
            </a:xfrm>
            <a:custGeom>
              <a:avLst/>
              <a:gdLst/>
              <a:ahLst/>
              <a:cxnLst/>
              <a:rect l="l" t="t" r="r" b="b"/>
              <a:pathLst>
                <a:path w="4916" h="4916" extrusionOk="0">
                  <a:moveTo>
                    <a:pt x="2080" y="0"/>
                  </a:moveTo>
                  <a:lnTo>
                    <a:pt x="2080" y="693"/>
                  </a:lnTo>
                  <a:lnTo>
                    <a:pt x="1733" y="693"/>
                  </a:lnTo>
                  <a:cubicBezTo>
                    <a:pt x="788" y="693"/>
                    <a:pt x="0" y="1481"/>
                    <a:pt x="0" y="2458"/>
                  </a:cubicBezTo>
                  <a:cubicBezTo>
                    <a:pt x="0" y="2678"/>
                    <a:pt x="158" y="2836"/>
                    <a:pt x="347" y="2836"/>
                  </a:cubicBezTo>
                  <a:lnTo>
                    <a:pt x="2080" y="2836"/>
                  </a:lnTo>
                  <a:lnTo>
                    <a:pt x="2080" y="3529"/>
                  </a:lnTo>
                  <a:lnTo>
                    <a:pt x="1072" y="3529"/>
                  </a:lnTo>
                  <a:cubicBezTo>
                    <a:pt x="473" y="3529"/>
                    <a:pt x="32" y="4001"/>
                    <a:pt x="32" y="4569"/>
                  </a:cubicBezTo>
                  <a:cubicBezTo>
                    <a:pt x="32" y="4758"/>
                    <a:pt x="189" y="4915"/>
                    <a:pt x="410" y="4915"/>
                  </a:cubicBezTo>
                  <a:cubicBezTo>
                    <a:pt x="599" y="4915"/>
                    <a:pt x="757" y="4758"/>
                    <a:pt x="757" y="4569"/>
                  </a:cubicBezTo>
                  <a:cubicBezTo>
                    <a:pt x="757" y="4348"/>
                    <a:pt x="914" y="4190"/>
                    <a:pt x="1103" y="4190"/>
                  </a:cubicBezTo>
                  <a:lnTo>
                    <a:pt x="2143" y="4190"/>
                  </a:lnTo>
                  <a:lnTo>
                    <a:pt x="2143" y="4569"/>
                  </a:lnTo>
                  <a:cubicBezTo>
                    <a:pt x="2143" y="4758"/>
                    <a:pt x="2300" y="4915"/>
                    <a:pt x="2489" y="4915"/>
                  </a:cubicBezTo>
                  <a:cubicBezTo>
                    <a:pt x="2678" y="4915"/>
                    <a:pt x="2836" y="4758"/>
                    <a:pt x="2836" y="4569"/>
                  </a:cubicBezTo>
                  <a:lnTo>
                    <a:pt x="2836" y="4190"/>
                  </a:lnTo>
                  <a:lnTo>
                    <a:pt x="3876" y="4190"/>
                  </a:lnTo>
                  <a:cubicBezTo>
                    <a:pt x="4065" y="4190"/>
                    <a:pt x="4222" y="4348"/>
                    <a:pt x="4222" y="4569"/>
                  </a:cubicBezTo>
                  <a:cubicBezTo>
                    <a:pt x="4222" y="4758"/>
                    <a:pt x="4380" y="4915"/>
                    <a:pt x="4569" y="4915"/>
                  </a:cubicBezTo>
                  <a:cubicBezTo>
                    <a:pt x="4758" y="4915"/>
                    <a:pt x="4915" y="4758"/>
                    <a:pt x="4915" y="4569"/>
                  </a:cubicBezTo>
                  <a:cubicBezTo>
                    <a:pt x="4915" y="3970"/>
                    <a:pt x="4443" y="3529"/>
                    <a:pt x="3907" y="3529"/>
                  </a:cubicBezTo>
                  <a:lnTo>
                    <a:pt x="2867" y="3529"/>
                  </a:lnTo>
                  <a:lnTo>
                    <a:pt x="2867" y="2836"/>
                  </a:lnTo>
                  <a:lnTo>
                    <a:pt x="4537" y="2836"/>
                  </a:lnTo>
                  <a:lnTo>
                    <a:pt x="4537" y="2773"/>
                  </a:lnTo>
                  <a:cubicBezTo>
                    <a:pt x="4726" y="2773"/>
                    <a:pt x="4884" y="2615"/>
                    <a:pt x="4884" y="2426"/>
                  </a:cubicBezTo>
                  <a:cubicBezTo>
                    <a:pt x="4884" y="1481"/>
                    <a:pt x="4096" y="662"/>
                    <a:pt x="3151" y="662"/>
                  </a:cubicBezTo>
                  <a:lnTo>
                    <a:pt x="2804" y="662"/>
                  </a:lnTo>
                  <a:lnTo>
                    <a:pt x="28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2" name="Google Shape;6725;p72">
              <a:extLst>
                <a:ext uri="{FF2B5EF4-FFF2-40B4-BE49-F238E27FC236}">
                  <a16:creationId xmlns:a16="http://schemas.microsoft.com/office/drawing/2014/main" id="{AFF73E38-10C9-E66E-0A27-E2302F0DB944}"/>
                </a:ext>
              </a:extLst>
            </p:cNvPr>
            <p:cNvSpPr/>
            <p:nvPr/>
          </p:nvSpPr>
          <p:spPr>
            <a:xfrm>
              <a:off x="5527800" y="3598250"/>
              <a:ext cx="105550" cy="35450"/>
            </a:xfrm>
            <a:custGeom>
              <a:avLst/>
              <a:gdLst/>
              <a:ahLst/>
              <a:cxnLst/>
              <a:rect l="l" t="t" r="r" b="b"/>
              <a:pathLst>
                <a:path w="4222" h="1418" extrusionOk="0">
                  <a:moveTo>
                    <a:pt x="725" y="0"/>
                  </a:moveTo>
                  <a:cubicBezTo>
                    <a:pt x="315" y="0"/>
                    <a:pt x="0" y="315"/>
                    <a:pt x="0" y="725"/>
                  </a:cubicBezTo>
                  <a:cubicBezTo>
                    <a:pt x="63" y="1103"/>
                    <a:pt x="378" y="1418"/>
                    <a:pt x="725" y="1418"/>
                  </a:cubicBezTo>
                  <a:lnTo>
                    <a:pt x="3875" y="1418"/>
                  </a:lnTo>
                  <a:cubicBezTo>
                    <a:pt x="4064" y="1418"/>
                    <a:pt x="4222" y="1260"/>
                    <a:pt x="4222" y="1071"/>
                  </a:cubicBezTo>
                  <a:lnTo>
                    <a:pt x="4222" y="378"/>
                  </a:lnTo>
                  <a:cubicBezTo>
                    <a:pt x="4222" y="158"/>
                    <a:pt x="4064" y="0"/>
                    <a:pt x="387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3" name="Google Shape;6726;p72">
              <a:extLst>
                <a:ext uri="{FF2B5EF4-FFF2-40B4-BE49-F238E27FC236}">
                  <a16:creationId xmlns:a16="http://schemas.microsoft.com/office/drawing/2014/main" id="{7A58AEC2-DBFB-0D17-2A7F-176599BD8D66}"/>
                </a:ext>
              </a:extLst>
            </p:cNvPr>
            <p:cNvSpPr/>
            <p:nvPr/>
          </p:nvSpPr>
          <p:spPr>
            <a:xfrm>
              <a:off x="5545900" y="3651800"/>
              <a:ext cx="104800" cy="35475"/>
            </a:xfrm>
            <a:custGeom>
              <a:avLst/>
              <a:gdLst/>
              <a:ahLst/>
              <a:cxnLst/>
              <a:rect l="l" t="t" r="r" b="b"/>
              <a:pathLst>
                <a:path w="4192" h="1419" extrusionOk="0">
                  <a:moveTo>
                    <a:pt x="694" y="1"/>
                  </a:moveTo>
                  <a:cubicBezTo>
                    <a:pt x="316" y="1"/>
                    <a:pt x="1" y="316"/>
                    <a:pt x="1" y="694"/>
                  </a:cubicBezTo>
                  <a:cubicBezTo>
                    <a:pt x="1" y="1103"/>
                    <a:pt x="316" y="1418"/>
                    <a:pt x="694" y="1418"/>
                  </a:cubicBezTo>
                  <a:lnTo>
                    <a:pt x="3845" y="1418"/>
                  </a:lnTo>
                  <a:cubicBezTo>
                    <a:pt x="4065" y="1418"/>
                    <a:pt x="4191" y="1261"/>
                    <a:pt x="4191" y="1072"/>
                  </a:cubicBezTo>
                  <a:lnTo>
                    <a:pt x="4191" y="347"/>
                  </a:lnTo>
                  <a:cubicBezTo>
                    <a:pt x="4191" y="158"/>
                    <a:pt x="4065" y="1"/>
                    <a:pt x="38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4" name="Google Shape;6727;p72">
              <a:extLst>
                <a:ext uri="{FF2B5EF4-FFF2-40B4-BE49-F238E27FC236}">
                  <a16:creationId xmlns:a16="http://schemas.microsoft.com/office/drawing/2014/main" id="{23FF5BAC-0DFB-9E14-77DA-164250BCCB60}"/>
                </a:ext>
              </a:extLst>
            </p:cNvPr>
            <p:cNvSpPr/>
            <p:nvPr/>
          </p:nvSpPr>
          <p:spPr>
            <a:xfrm>
              <a:off x="5529375" y="3754975"/>
              <a:ext cx="122100" cy="35475"/>
            </a:xfrm>
            <a:custGeom>
              <a:avLst/>
              <a:gdLst/>
              <a:ahLst/>
              <a:cxnLst/>
              <a:rect l="l" t="t" r="r" b="b"/>
              <a:pathLst>
                <a:path w="4884" h="1419" extrusionOk="0">
                  <a:moveTo>
                    <a:pt x="0" y="1"/>
                  </a:moveTo>
                  <a:lnTo>
                    <a:pt x="0" y="1418"/>
                  </a:lnTo>
                  <a:lnTo>
                    <a:pt x="4884" y="1418"/>
                  </a:lnTo>
                  <a:lnTo>
                    <a:pt x="4884" y="1"/>
                  </a:lnTo>
                  <a:lnTo>
                    <a:pt x="2773" y="1"/>
                  </a:lnTo>
                  <a:lnTo>
                    <a:pt x="2773" y="347"/>
                  </a:lnTo>
                  <a:cubicBezTo>
                    <a:pt x="2773" y="568"/>
                    <a:pt x="2615" y="725"/>
                    <a:pt x="2426" y="725"/>
                  </a:cubicBezTo>
                  <a:cubicBezTo>
                    <a:pt x="2237" y="725"/>
                    <a:pt x="2080" y="568"/>
                    <a:pt x="2080" y="347"/>
                  </a:cubicBezTo>
                  <a:lnTo>
                    <a:pt x="208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5" name="Google Shape;6728;p72">
              <a:extLst>
                <a:ext uri="{FF2B5EF4-FFF2-40B4-BE49-F238E27FC236}">
                  <a16:creationId xmlns:a16="http://schemas.microsoft.com/office/drawing/2014/main" id="{FD08C2F2-A1AD-B92E-A337-A75A596DA088}"/>
                </a:ext>
              </a:extLst>
            </p:cNvPr>
            <p:cNvSpPr/>
            <p:nvPr/>
          </p:nvSpPr>
          <p:spPr>
            <a:xfrm>
              <a:off x="5511250" y="3703000"/>
              <a:ext cx="140225" cy="33900"/>
            </a:xfrm>
            <a:custGeom>
              <a:avLst/>
              <a:gdLst/>
              <a:ahLst/>
              <a:cxnLst/>
              <a:rect l="l" t="t" r="r" b="b"/>
              <a:pathLst>
                <a:path w="5609" h="1356" extrusionOk="0">
                  <a:moveTo>
                    <a:pt x="1" y="0"/>
                  </a:moveTo>
                  <a:lnTo>
                    <a:pt x="1" y="1355"/>
                  </a:lnTo>
                  <a:lnTo>
                    <a:pt x="5609" y="1355"/>
                  </a:lnTo>
                  <a:lnTo>
                    <a:pt x="5609" y="347"/>
                  </a:lnTo>
                  <a:cubicBezTo>
                    <a:pt x="5577" y="158"/>
                    <a:pt x="5451" y="0"/>
                    <a:pt x="52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6" name="Google Shape;6729;p72">
              <a:extLst>
                <a:ext uri="{FF2B5EF4-FFF2-40B4-BE49-F238E27FC236}">
                  <a16:creationId xmlns:a16="http://schemas.microsoft.com/office/drawing/2014/main" id="{02DC7148-4C85-6E6E-06F3-2A8D6B0F2721}"/>
                </a:ext>
              </a:extLst>
            </p:cNvPr>
            <p:cNvSpPr/>
            <p:nvPr/>
          </p:nvSpPr>
          <p:spPr>
            <a:xfrm>
              <a:off x="5529375" y="3808550"/>
              <a:ext cx="122900" cy="87450"/>
            </a:xfrm>
            <a:custGeom>
              <a:avLst/>
              <a:gdLst/>
              <a:ahLst/>
              <a:cxnLst/>
              <a:rect l="l" t="t" r="r" b="b"/>
              <a:pathLst>
                <a:path w="4916" h="3498" extrusionOk="0">
                  <a:moveTo>
                    <a:pt x="0" y="0"/>
                  </a:moveTo>
                  <a:lnTo>
                    <a:pt x="0" y="3151"/>
                  </a:lnTo>
                  <a:cubicBezTo>
                    <a:pt x="0" y="3340"/>
                    <a:pt x="158" y="3497"/>
                    <a:pt x="347" y="3497"/>
                  </a:cubicBezTo>
                  <a:cubicBezTo>
                    <a:pt x="536" y="3497"/>
                    <a:pt x="693" y="3340"/>
                    <a:pt x="693" y="3151"/>
                  </a:cubicBezTo>
                  <a:lnTo>
                    <a:pt x="693" y="1418"/>
                  </a:lnTo>
                  <a:lnTo>
                    <a:pt x="4190" y="1418"/>
                  </a:lnTo>
                  <a:lnTo>
                    <a:pt x="4190" y="3151"/>
                  </a:lnTo>
                  <a:cubicBezTo>
                    <a:pt x="4190" y="3340"/>
                    <a:pt x="4348" y="3497"/>
                    <a:pt x="4569" y="3497"/>
                  </a:cubicBezTo>
                  <a:cubicBezTo>
                    <a:pt x="4758" y="3497"/>
                    <a:pt x="4915" y="3340"/>
                    <a:pt x="4915" y="3151"/>
                  </a:cubicBezTo>
                  <a:lnTo>
                    <a:pt x="4915" y="0"/>
                  </a:lnTo>
                  <a:lnTo>
                    <a:pt x="2773" y="0"/>
                  </a:lnTo>
                  <a:lnTo>
                    <a:pt x="2773" y="347"/>
                  </a:lnTo>
                  <a:cubicBezTo>
                    <a:pt x="2773" y="536"/>
                    <a:pt x="2615" y="693"/>
                    <a:pt x="2426" y="693"/>
                  </a:cubicBezTo>
                  <a:cubicBezTo>
                    <a:pt x="2237" y="693"/>
                    <a:pt x="2080" y="536"/>
                    <a:pt x="2080" y="347"/>
                  </a:cubicBezTo>
                  <a:lnTo>
                    <a:pt x="208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7" name="Google Shape;6730;p72">
              <a:extLst>
                <a:ext uri="{FF2B5EF4-FFF2-40B4-BE49-F238E27FC236}">
                  <a16:creationId xmlns:a16="http://schemas.microsoft.com/office/drawing/2014/main" id="{2E90B6F2-4699-CB40-0A1B-9ECE138C01C9}"/>
                </a:ext>
              </a:extLst>
            </p:cNvPr>
            <p:cNvSpPr/>
            <p:nvPr/>
          </p:nvSpPr>
          <p:spPr>
            <a:xfrm>
              <a:off x="5408075" y="3651025"/>
              <a:ext cx="86675" cy="103975"/>
            </a:xfrm>
            <a:custGeom>
              <a:avLst/>
              <a:gdLst/>
              <a:ahLst/>
              <a:cxnLst/>
              <a:rect l="l" t="t" r="r" b="b"/>
              <a:pathLst>
                <a:path w="3467" h="4159" extrusionOk="0">
                  <a:moveTo>
                    <a:pt x="1733" y="0"/>
                  </a:moveTo>
                  <a:cubicBezTo>
                    <a:pt x="788" y="0"/>
                    <a:pt x="1" y="788"/>
                    <a:pt x="1" y="1733"/>
                  </a:cubicBezTo>
                  <a:lnTo>
                    <a:pt x="1" y="3812"/>
                  </a:lnTo>
                  <a:cubicBezTo>
                    <a:pt x="1" y="4001"/>
                    <a:pt x="158" y="4159"/>
                    <a:pt x="347" y="4159"/>
                  </a:cubicBezTo>
                  <a:lnTo>
                    <a:pt x="3120" y="4159"/>
                  </a:lnTo>
                  <a:cubicBezTo>
                    <a:pt x="3309" y="4159"/>
                    <a:pt x="3466" y="4001"/>
                    <a:pt x="3466" y="3812"/>
                  </a:cubicBezTo>
                  <a:lnTo>
                    <a:pt x="3466" y="1733"/>
                  </a:lnTo>
                  <a:cubicBezTo>
                    <a:pt x="3466" y="788"/>
                    <a:pt x="2678" y="0"/>
                    <a:pt x="17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08" name="Google Shape;6731;p72">
            <a:extLst>
              <a:ext uri="{FF2B5EF4-FFF2-40B4-BE49-F238E27FC236}">
                <a16:creationId xmlns:a16="http://schemas.microsoft.com/office/drawing/2014/main" id="{F38C9760-23C1-8BA8-5269-9E372F3E6B87}"/>
              </a:ext>
            </a:extLst>
          </p:cNvPr>
          <p:cNvGrpSpPr/>
          <p:nvPr/>
        </p:nvGrpSpPr>
        <p:grpSpPr>
          <a:xfrm>
            <a:off x="9485400" y="5131631"/>
            <a:ext cx="456843" cy="301685"/>
            <a:chOff x="5358450" y="4015675"/>
            <a:chExt cx="289875" cy="191425"/>
          </a:xfrm>
          <a:solidFill>
            <a:schemeClr val="tx1"/>
          </a:solidFill>
        </p:grpSpPr>
        <p:sp>
          <p:nvSpPr>
            <p:cNvPr id="909" name="Google Shape;6732;p72">
              <a:extLst>
                <a:ext uri="{FF2B5EF4-FFF2-40B4-BE49-F238E27FC236}">
                  <a16:creationId xmlns:a16="http://schemas.microsoft.com/office/drawing/2014/main" id="{8EA11ADC-99F2-DFC3-E24E-E6CFF12FA2C8}"/>
                </a:ext>
              </a:extLst>
            </p:cNvPr>
            <p:cNvSpPr/>
            <p:nvPr/>
          </p:nvSpPr>
          <p:spPr>
            <a:xfrm>
              <a:off x="5358450" y="4015675"/>
              <a:ext cx="289875" cy="89025"/>
            </a:xfrm>
            <a:custGeom>
              <a:avLst/>
              <a:gdLst/>
              <a:ahLst/>
              <a:cxnLst/>
              <a:rect l="l" t="t" r="r" b="b"/>
              <a:pathLst>
                <a:path w="11595" h="3561" extrusionOk="0">
                  <a:moveTo>
                    <a:pt x="5798" y="1"/>
                  </a:moveTo>
                  <a:cubicBezTo>
                    <a:pt x="2773" y="1"/>
                    <a:pt x="316" y="3120"/>
                    <a:pt x="1" y="3561"/>
                  </a:cubicBezTo>
                  <a:cubicBezTo>
                    <a:pt x="1229" y="2679"/>
                    <a:pt x="3561" y="1734"/>
                    <a:pt x="5798" y="1734"/>
                  </a:cubicBezTo>
                  <a:cubicBezTo>
                    <a:pt x="7751" y="1734"/>
                    <a:pt x="10051" y="2490"/>
                    <a:pt x="11595" y="3561"/>
                  </a:cubicBezTo>
                  <a:cubicBezTo>
                    <a:pt x="11280" y="3120"/>
                    <a:pt x="8822" y="1"/>
                    <a:pt x="579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0" name="Google Shape;6733;p72">
              <a:extLst>
                <a:ext uri="{FF2B5EF4-FFF2-40B4-BE49-F238E27FC236}">
                  <a16:creationId xmlns:a16="http://schemas.microsoft.com/office/drawing/2014/main" id="{5AC4E2D0-997E-F1CD-C541-733F1ED86561}"/>
                </a:ext>
              </a:extLst>
            </p:cNvPr>
            <p:cNvSpPr/>
            <p:nvPr/>
          </p:nvSpPr>
          <p:spPr>
            <a:xfrm>
              <a:off x="5494725" y="41015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1" name="Google Shape;6734;p72">
              <a:extLst>
                <a:ext uri="{FF2B5EF4-FFF2-40B4-BE49-F238E27FC236}">
                  <a16:creationId xmlns:a16="http://schemas.microsoft.com/office/drawing/2014/main" id="{81B7DA03-A264-23C7-1E18-F1A48A888F0F}"/>
                </a:ext>
              </a:extLst>
            </p:cNvPr>
            <p:cNvSpPr/>
            <p:nvPr/>
          </p:nvSpPr>
          <p:spPr>
            <a:xfrm>
              <a:off x="5460050" y="4077125"/>
              <a:ext cx="86675" cy="78000"/>
            </a:xfrm>
            <a:custGeom>
              <a:avLst/>
              <a:gdLst/>
              <a:ahLst/>
              <a:cxnLst/>
              <a:rect l="l" t="t" r="r" b="b"/>
              <a:pathLst>
                <a:path w="3467" h="3120" extrusionOk="0">
                  <a:moveTo>
                    <a:pt x="1734" y="315"/>
                  </a:moveTo>
                  <a:cubicBezTo>
                    <a:pt x="2332" y="315"/>
                    <a:pt x="2773" y="788"/>
                    <a:pt x="2773" y="1323"/>
                  </a:cubicBezTo>
                  <a:cubicBezTo>
                    <a:pt x="2773" y="1922"/>
                    <a:pt x="2269" y="2363"/>
                    <a:pt x="1734" y="2363"/>
                  </a:cubicBezTo>
                  <a:cubicBezTo>
                    <a:pt x="1135" y="2363"/>
                    <a:pt x="694" y="1890"/>
                    <a:pt x="694" y="1323"/>
                  </a:cubicBezTo>
                  <a:cubicBezTo>
                    <a:pt x="663" y="788"/>
                    <a:pt x="1135" y="315"/>
                    <a:pt x="1734" y="315"/>
                  </a:cubicBezTo>
                  <a:close/>
                  <a:moveTo>
                    <a:pt x="1734" y="0"/>
                  </a:moveTo>
                  <a:cubicBezTo>
                    <a:pt x="1324" y="0"/>
                    <a:pt x="978" y="32"/>
                    <a:pt x="599" y="63"/>
                  </a:cubicBezTo>
                  <a:cubicBezTo>
                    <a:pt x="190" y="378"/>
                    <a:pt x="1" y="851"/>
                    <a:pt x="1" y="1386"/>
                  </a:cubicBezTo>
                  <a:cubicBezTo>
                    <a:pt x="1" y="2332"/>
                    <a:pt x="789" y="3119"/>
                    <a:pt x="1734" y="3119"/>
                  </a:cubicBezTo>
                  <a:cubicBezTo>
                    <a:pt x="2679" y="3119"/>
                    <a:pt x="3466" y="2332"/>
                    <a:pt x="3466" y="1386"/>
                  </a:cubicBezTo>
                  <a:cubicBezTo>
                    <a:pt x="3466" y="851"/>
                    <a:pt x="3214" y="378"/>
                    <a:pt x="2868" y="63"/>
                  </a:cubicBezTo>
                  <a:cubicBezTo>
                    <a:pt x="2521" y="32"/>
                    <a:pt x="2112" y="0"/>
                    <a:pt x="17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2" name="Google Shape;6735;p72">
              <a:extLst>
                <a:ext uri="{FF2B5EF4-FFF2-40B4-BE49-F238E27FC236}">
                  <a16:creationId xmlns:a16="http://schemas.microsoft.com/office/drawing/2014/main" id="{FBC7330A-BFA2-2964-1CC3-61DCEDC6D504}"/>
                </a:ext>
              </a:extLst>
            </p:cNvPr>
            <p:cNvSpPr/>
            <p:nvPr/>
          </p:nvSpPr>
          <p:spPr>
            <a:xfrm>
              <a:off x="5362400" y="4084200"/>
              <a:ext cx="282000" cy="122900"/>
            </a:xfrm>
            <a:custGeom>
              <a:avLst/>
              <a:gdLst/>
              <a:ahLst/>
              <a:cxnLst/>
              <a:rect l="l" t="t" r="r" b="b"/>
              <a:pathLst>
                <a:path w="11280" h="4916" extrusionOk="0">
                  <a:moveTo>
                    <a:pt x="3466" y="1"/>
                  </a:moveTo>
                  <a:lnTo>
                    <a:pt x="3466" y="1"/>
                  </a:lnTo>
                  <a:cubicBezTo>
                    <a:pt x="2332" y="253"/>
                    <a:pt x="1103" y="820"/>
                    <a:pt x="0" y="1576"/>
                  </a:cubicBezTo>
                  <a:cubicBezTo>
                    <a:pt x="693" y="2395"/>
                    <a:pt x="2899" y="4915"/>
                    <a:pt x="5640" y="4915"/>
                  </a:cubicBezTo>
                  <a:cubicBezTo>
                    <a:pt x="8349" y="4884"/>
                    <a:pt x="10617" y="2395"/>
                    <a:pt x="11279" y="1576"/>
                  </a:cubicBezTo>
                  <a:cubicBezTo>
                    <a:pt x="10176" y="820"/>
                    <a:pt x="8948" y="253"/>
                    <a:pt x="7814" y="1"/>
                  </a:cubicBezTo>
                  <a:lnTo>
                    <a:pt x="7814" y="1"/>
                  </a:lnTo>
                  <a:cubicBezTo>
                    <a:pt x="7971" y="347"/>
                    <a:pt x="8097" y="694"/>
                    <a:pt x="8097" y="1103"/>
                  </a:cubicBezTo>
                  <a:cubicBezTo>
                    <a:pt x="8097" y="2427"/>
                    <a:pt x="6994" y="3529"/>
                    <a:pt x="5640" y="3529"/>
                  </a:cubicBezTo>
                  <a:cubicBezTo>
                    <a:pt x="4316" y="3529"/>
                    <a:pt x="3214" y="2427"/>
                    <a:pt x="3214" y="1103"/>
                  </a:cubicBezTo>
                  <a:cubicBezTo>
                    <a:pt x="3214" y="694"/>
                    <a:pt x="3277" y="347"/>
                    <a:pt x="34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13" name="Google Shape;6736;p72">
            <a:extLst>
              <a:ext uri="{FF2B5EF4-FFF2-40B4-BE49-F238E27FC236}">
                <a16:creationId xmlns:a16="http://schemas.microsoft.com/office/drawing/2014/main" id="{7F53E5CC-5740-A2FE-DB17-9970D0B8F987}"/>
              </a:ext>
            </a:extLst>
          </p:cNvPr>
          <p:cNvGrpSpPr/>
          <p:nvPr/>
        </p:nvGrpSpPr>
        <p:grpSpPr>
          <a:xfrm>
            <a:off x="8320711" y="5641672"/>
            <a:ext cx="468032" cy="433952"/>
            <a:chOff x="6543825" y="3202075"/>
            <a:chExt cx="296975" cy="275350"/>
          </a:xfrm>
          <a:solidFill>
            <a:schemeClr val="tx1"/>
          </a:solidFill>
        </p:grpSpPr>
        <p:sp>
          <p:nvSpPr>
            <p:cNvPr id="914" name="Google Shape;6737;p72">
              <a:extLst>
                <a:ext uri="{FF2B5EF4-FFF2-40B4-BE49-F238E27FC236}">
                  <a16:creationId xmlns:a16="http://schemas.microsoft.com/office/drawing/2014/main" id="{5253A4CA-5342-F4FA-80F2-79141AC28BA9}"/>
                </a:ext>
              </a:extLst>
            </p:cNvPr>
            <p:cNvSpPr/>
            <p:nvPr/>
          </p:nvSpPr>
          <p:spPr>
            <a:xfrm>
              <a:off x="6683250" y="3202075"/>
              <a:ext cx="17350" cy="43350"/>
            </a:xfrm>
            <a:custGeom>
              <a:avLst/>
              <a:gdLst/>
              <a:ahLst/>
              <a:cxnLst/>
              <a:rect l="l" t="t" r="r" b="b"/>
              <a:pathLst>
                <a:path w="694" h="173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1355"/>
                  </a:lnTo>
                  <a:cubicBezTo>
                    <a:pt x="0" y="1576"/>
                    <a:pt x="158" y="1733"/>
                    <a:pt x="347" y="1733"/>
                  </a:cubicBezTo>
                  <a:cubicBezTo>
                    <a:pt x="536" y="1733"/>
                    <a:pt x="693" y="1576"/>
                    <a:pt x="693" y="1355"/>
                  </a:cubicBezTo>
                  <a:lnTo>
                    <a:pt x="693" y="347"/>
                  </a:ln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5" name="Google Shape;6738;p72">
              <a:extLst>
                <a:ext uri="{FF2B5EF4-FFF2-40B4-BE49-F238E27FC236}">
                  <a16:creationId xmlns:a16="http://schemas.microsoft.com/office/drawing/2014/main" id="{3675DC6F-465E-0E63-C30D-166812515F53}"/>
                </a:ext>
              </a:extLst>
            </p:cNvPr>
            <p:cNvSpPr/>
            <p:nvPr/>
          </p:nvSpPr>
          <p:spPr>
            <a:xfrm>
              <a:off x="6613925" y="3236125"/>
              <a:ext cx="35475" cy="34700"/>
            </a:xfrm>
            <a:custGeom>
              <a:avLst/>
              <a:gdLst/>
              <a:ahLst/>
              <a:cxnLst/>
              <a:rect l="l" t="t" r="r" b="b"/>
              <a:pathLst>
                <a:path w="1419" h="1388" extrusionOk="0">
                  <a:moveTo>
                    <a:pt x="363" y="1"/>
                  </a:moveTo>
                  <a:cubicBezTo>
                    <a:pt x="276" y="1"/>
                    <a:pt x="190" y="40"/>
                    <a:pt x="127" y="119"/>
                  </a:cubicBezTo>
                  <a:cubicBezTo>
                    <a:pt x="1" y="245"/>
                    <a:pt x="1" y="466"/>
                    <a:pt x="127" y="592"/>
                  </a:cubicBezTo>
                  <a:lnTo>
                    <a:pt x="820" y="1316"/>
                  </a:lnTo>
                  <a:cubicBezTo>
                    <a:pt x="883" y="1364"/>
                    <a:pt x="969" y="1387"/>
                    <a:pt x="1056" y="1387"/>
                  </a:cubicBezTo>
                  <a:cubicBezTo>
                    <a:pt x="1143" y="1387"/>
                    <a:pt x="1229" y="1364"/>
                    <a:pt x="1292" y="1316"/>
                  </a:cubicBezTo>
                  <a:cubicBezTo>
                    <a:pt x="1418" y="1190"/>
                    <a:pt x="1418" y="938"/>
                    <a:pt x="1292" y="844"/>
                  </a:cubicBezTo>
                  <a:lnTo>
                    <a:pt x="599" y="119"/>
                  </a:lnTo>
                  <a:cubicBezTo>
                    <a:pt x="536" y="40"/>
                    <a:pt x="450" y="1"/>
                    <a:pt x="3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6" name="Google Shape;6739;p72">
              <a:extLst>
                <a:ext uri="{FF2B5EF4-FFF2-40B4-BE49-F238E27FC236}">
                  <a16:creationId xmlns:a16="http://schemas.microsoft.com/office/drawing/2014/main" id="{C4FB4EE8-300B-E454-80E9-84AD8E58D9FD}"/>
                </a:ext>
              </a:extLst>
            </p:cNvPr>
            <p:cNvSpPr/>
            <p:nvPr/>
          </p:nvSpPr>
          <p:spPr>
            <a:xfrm>
              <a:off x="6734425" y="3236425"/>
              <a:ext cx="35475" cy="34400"/>
            </a:xfrm>
            <a:custGeom>
              <a:avLst/>
              <a:gdLst/>
              <a:ahLst/>
              <a:cxnLst/>
              <a:rect l="l" t="t" r="r" b="b"/>
              <a:pathLst>
                <a:path w="1419" h="1376" extrusionOk="0">
                  <a:moveTo>
                    <a:pt x="1054" y="0"/>
                  </a:moveTo>
                  <a:cubicBezTo>
                    <a:pt x="976" y="0"/>
                    <a:pt x="894" y="33"/>
                    <a:pt x="820" y="107"/>
                  </a:cubicBezTo>
                  <a:lnTo>
                    <a:pt x="95" y="832"/>
                  </a:lnTo>
                  <a:cubicBezTo>
                    <a:pt x="1" y="926"/>
                    <a:pt x="1" y="1178"/>
                    <a:pt x="95" y="1304"/>
                  </a:cubicBezTo>
                  <a:cubicBezTo>
                    <a:pt x="158" y="1352"/>
                    <a:pt x="253" y="1375"/>
                    <a:pt x="344" y="1375"/>
                  </a:cubicBezTo>
                  <a:cubicBezTo>
                    <a:pt x="434" y="1375"/>
                    <a:pt x="521" y="1352"/>
                    <a:pt x="568" y="1304"/>
                  </a:cubicBezTo>
                  <a:lnTo>
                    <a:pt x="1293" y="580"/>
                  </a:lnTo>
                  <a:cubicBezTo>
                    <a:pt x="1419" y="454"/>
                    <a:pt x="1419" y="233"/>
                    <a:pt x="1293" y="107"/>
                  </a:cubicBezTo>
                  <a:cubicBezTo>
                    <a:pt x="1226" y="41"/>
                    <a:pt x="1142" y="0"/>
                    <a:pt x="10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7" name="Google Shape;6740;p72">
              <a:extLst>
                <a:ext uri="{FF2B5EF4-FFF2-40B4-BE49-F238E27FC236}">
                  <a16:creationId xmlns:a16="http://schemas.microsoft.com/office/drawing/2014/main" id="{F07A32EC-5445-B88D-AA64-6AAA2061DE4C}"/>
                </a:ext>
              </a:extLst>
            </p:cNvPr>
            <p:cNvSpPr/>
            <p:nvPr/>
          </p:nvSpPr>
          <p:spPr>
            <a:xfrm>
              <a:off x="6805325" y="3322575"/>
              <a:ext cx="35475" cy="121325"/>
            </a:xfrm>
            <a:custGeom>
              <a:avLst/>
              <a:gdLst/>
              <a:ahLst/>
              <a:cxnLst/>
              <a:rect l="l" t="t" r="r" b="b"/>
              <a:pathLst>
                <a:path w="1419" h="4853" extrusionOk="0">
                  <a:moveTo>
                    <a:pt x="0" y="1"/>
                  </a:moveTo>
                  <a:lnTo>
                    <a:pt x="0" y="4852"/>
                  </a:lnTo>
                  <a:lnTo>
                    <a:pt x="1040" y="4852"/>
                  </a:lnTo>
                  <a:cubicBezTo>
                    <a:pt x="1261" y="4852"/>
                    <a:pt x="1418" y="4695"/>
                    <a:pt x="1418" y="4506"/>
                  </a:cubicBezTo>
                  <a:lnTo>
                    <a:pt x="1418" y="316"/>
                  </a:lnTo>
                  <a:cubicBezTo>
                    <a:pt x="1355" y="158"/>
                    <a:pt x="1198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8" name="Google Shape;6741;p72">
              <a:extLst>
                <a:ext uri="{FF2B5EF4-FFF2-40B4-BE49-F238E27FC236}">
                  <a16:creationId xmlns:a16="http://schemas.microsoft.com/office/drawing/2014/main" id="{4DD2BE69-0F5E-3E07-A01A-05DF65131092}"/>
                </a:ext>
              </a:extLst>
            </p:cNvPr>
            <p:cNvSpPr/>
            <p:nvPr/>
          </p:nvSpPr>
          <p:spPr>
            <a:xfrm>
              <a:off x="6543825" y="3323275"/>
              <a:ext cx="35475" cy="121400"/>
            </a:xfrm>
            <a:custGeom>
              <a:avLst/>
              <a:gdLst/>
              <a:ahLst/>
              <a:cxnLst/>
              <a:rect l="l" t="t" r="r" b="b"/>
              <a:pathLst>
                <a:path w="1419" h="4856" extrusionOk="0">
                  <a:moveTo>
                    <a:pt x="323" y="0"/>
                  </a:moveTo>
                  <a:cubicBezTo>
                    <a:pt x="132" y="0"/>
                    <a:pt x="1" y="149"/>
                    <a:pt x="1" y="351"/>
                  </a:cubicBezTo>
                  <a:lnTo>
                    <a:pt x="1" y="4509"/>
                  </a:lnTo>
                  <a:cubicBezTo>
                    <a:pt x="1" y="4698"/>
                    <a:pt x="158" y="4856"/>
                    <a:pt x="379" y="4856"/>
                  </a:cubicBezTo>
                  <a:lnTo>
                    <a:pt x="1418" y="4856"/>
                  </a:lnTo>
                  <a:lnTo>
                    <a:pt x="1418" y="4"/>
                  </a:lnTo>
                  <a:lnTo>
                    <a:pt x="379" y="4"/>
                  </a:lnTo>
                  <a:cubicBezTo>
                    <a:pt x="360" y="1"/>
                    <a:pt x="341" y="0"/>
                    <a:pt x="3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9" name="Google Shape;6742;p72">
              <a:extLst>
                <a:ext uri="{FF2B5EF4-FFF2-40B4-BE49-F238E27FC236}">
                  <a16:creationId xmlns:a16="http://schemas.microsoft.com/office/drawing/2014/main" id="{65BEB0B7-D8F5-28A8-A88A-F3D4784A74E6}"/>
                </a:ext>
              </a:extLst>
            </p:cNvPr>
            <p:cNvSpPr/>
            <p:nvPr/>
          </p:nvSpPr>
          <p:spPr>
            <a:xfrm>
              <a:off x="6643075" y="3332025"/>
              <a:ext cx="143375" cy="104000"/>
            </a:xfrm>
            <a:custGeom>
              <a:avLst/>
              <a:gdLst/>
              <a:ahLst/>
              <a:cxnLst/>
              <a:rect l="l" t="t" r="r" b="b"/>
              <a:pathLst>
                <a:path w="5735" h="4160" extrusionOk="0">
                  <a:moveTo>
                    <a:pt x="1639" y="1"/>
                  </a:moveTo>
                  <a:cubicBezTo>
                    <a:pt x="1450" y="1"/>
                    <a:pt x="1198" y="158"/>
                    <a:pt x="1072" y="379"/>
                  </a:cubicBezTo>
                  <a:lnTo>
                    <a:pt x="0" y="2490"/>
                  </a:lnTo>
                  <a:cubicBezTo>
                    <a:pt x="158" y="2584"/>
                    <a:pt x="378" y="2616"/>
                    <a:pt x="567" y="2616"/>
                  </a:cubicBezTo>
                  <a:cubicBezTo>
                    <a:pt x="1072" y="2616"/>
                    <a:pt x="1544" y="2364"/>
                    <a:pt x="1796" y="1891"/>
                  </a:cubicBezTo>
                  <a:lnTo>
                    <a:pt x="2017" y="1418"/>
                  </a:lnTo>
                  <a:lnTo>
                    <a:pt x="2710" y="1418"/>
                  </a:lnTo>
                  <a:cubicBezTo>
                    <a:pt x="2899" y="1418"/>
                    <a:pt x="3056" y="1481"/>
                    <a:pt x="3182" y="1607"/>
                  </a:cubicBezTo>
                  <a:lnTo>
                    <a:pt x="5734" y="4159"/>
                  </a:lnTo>
                  <a:lnTo>
                    <a:pt x="573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0" name="Google Shape;6743;p72">
              <a:extLst>
                <a:ext uri="{FF2B5EF4-FFF2-40B4-BE49-F238E27FC236}">
                  <a16:creationId xmlns:a16="http://schemas.microsoft.com/office/drawing/2014/main" id="{ED3EF925-D9D4-86BC-4FFC-0B594B29CB73}"/>
                </a:ext>
              </a:extLst>
            </p:cNvPr>
            <p:cNvSpPr/>
            <p:nvPr/>
          </p:nvSpPr>
          <p:spPr>
            <a:xfrm>
              <a:off x="6595025" y="3288700"/>
              <a:ext cx="175675" cy="188725"/>
            </a:xfrm>
            <a:custGeom>
              <a:avLst/>
              <a:gdLst/>
              <a:ahLst/>
              <a:cxnLst/>
              <a:rect l="l" t="t" r="r" b="b"/>
              <a:pathLst>
                <a:path w="7027" h="7549" extrusionOk="0">
                  <a:moveTo>
                    <a:pt x="2206" y="1"/>
                  </a:moveTo>
                  <a:cubicBezTo>
                    <a:pt x="1828" y="1"/>
                    <a:pt x="1481" y="221"/>
                    <a:pt x="1261" y="568"/>
                  </a:cubicBezTo>
                  <a:lnTo>
                    <a:pt x="946" y="1198"/>
                  </a:lnTo>
                  <a:cubicBezTo>
                    <a:pt x="914" y="1324"/>
                    <a:pt x="757" y="1419"/>
                    <a:pt x="631" y="1419"/>
                  </a:cubicBezTo>
                  <a:lnTo>
                    <a:pt x="1" y="1419"/>
                  </a:lnTo>
                  <a:lnTo>
                    <a:pt x="1" y="6239"/>
                  </a:lnTo>
                  <a:lnTo>
                    <a:pt x="1576" y="6239"/>
                  </a:lnTo>
                  <a:lnTo>
                    <a:pt x="2584" y="7247"/>
                  </a:lnTo>
                  <a:cubicBezTo>
                    <a:pt x="2768" y="7431"/>
                    <a:pt x="3054" y="7548"/>
                    <a:pt x="3330" y="7548"/>
                  </a:cubicBezTo>
                  <a:cubicBezTo>
                    <a:pt x="3431" y="7548"/>
                    <a:pt x="3531" y="7533"/>
                    <a:pt x="3624" y="7499"/>
                  </a:cubicBezTo>
                  <a:lnTo>
                    <a:pt x="6585" y="6554"/>
                  </a:lnTo>
                  <a:cubicBezTo>
                    <a:pt x="6743" y="6522"/>
                    <a:pt x="6900" y="6396"/>
                    <a:pt x="7026" y="6302"/>
                  </a:cubicBezTo>
                  <a:lnTo>
                    <a:pt x="4537" y="3813"/>
                  </a:lnTo>
                  <a:lnTo>
                    <a:pt x="4380" y="3813"/>
                  </a:lnTo>
                  <a:lnTo>
                    <a:pt x="4348" y="3844"/>
                  </a:lnTo>
                  <a:cubicBezTo>
                    <a:pt x="4033" y="4506"/>
                    <a:pt x="3340" y="4947"/>
                    <a:pt x="2647" y="5042"/>
                  </a:cubicBezTo>
                  <a:cubicBezTo>
                    <a:pt x="2601" y="5044"/>
                    <a:pt x="2556" y="5046"/>
                    <a:pt x="2511" y="5046"/>
                  </a:cubicBezTo>
                  <a:cubicBezTo>
                    <a:pt x="2046" y="5046"/>
                    <a:pt x="1698" y="4899"/>
                    <a:pt x="1324" y="4727"/>
                  </a:cubicBezTo>
                  <a:cubicBezTo>
                    <a:pt x="1103" y="4632"/>
                    <a:pt x="1040" y="4412"/>
                    <a:pt x="1166" y="4254"/>
                  </a:cubicBezTo>
                  <a:lnTo>
                    <a:pt x="2363" y="1797"/>
                  </a:lnTo>
                  <a:cubicBezTo>
                    <a:pt x="2615" y="1324"/>
                    <a:pt x="3088" y="1041"/>
                    <a:pt x="3592" y="1041"/>
                  </a:cubicBezTo>
                  <a:lnTo>
                    <a:pt x="5104" y="1041"/>
                  </a:lnTo>
                  <a:cubicBezTo>
                    <a:pt x="5167" y="852"/>
                    <a:pt x="5262" y="631"/>
                    <a:pt x="5262" y="347"/>
                  </a:cubicBezTo>
                  <a:cubicBezTo>
                    <a:pt x="5262" y="158"/>
                    <a:pt x="5104" y="1"/>
                    <a:pt x="48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21" name="Google Shape;6744;p72">
            <a:extLst>
              <a:ext uri="{FF2B5EF4-FFF2-40B4-BE49-F238E27FC236}">
                <a16:creationId xmlns:a16="http://schemas.microsoft.com/office/drawing/2014/main" id="{BB7A927E-E28E-0356-21FB-8F1E241FB336}"/>
              </a:ext>
            </a:extLst>
          </p:cNvPr>
          <p:cNvGrpSpPr/>
          <p:nvPr/>
        </p:nvGrpSpPr>
        <p:grpSpPr>
          <a:xfrm>
            <a:off x="8863353" y="2014670"/>
            <a:ext cx="466772" cy="466772"/>
            <a:chOff x="2037825" y="3254050"/>
            <a:chExt cx="296175" cy="296175"/>
          </a:xfrm>
          <a:solidFill>
            <a:schemeClr val="tx1"/>
          </a:solidFill>
        </p:grpSpPr>
        <p:sp>
          <p:nvSpPr>
            <p:cNvPr id="922" name="Google Shape;6745;p72">
              <a:extLst>
                <a:ext uri="{FF2B5EF4-FFF2-40B4-BE49-F238E27FC236}">
                  <a16:creationId xmlns:a16="http://schemas.microsoft.com/office/drawing/2014/main" id="{5370E21A-BF35-7797-7D6D-71F0B2F3A3F0}"/>
                </a:ext>
              </a:extLst>
            </p:cNvPr>
            <p:cNvSpPr/>
            <p:nvPr/>
          </p:nvSpPr>
          <p:spPr>
            <a:xfrm>
              <a:off x="2063825" y="3254050"/>
              <a:ext cx="86675" cy="86675"/>
            </a:xfrm>
            <a:custGeom>
              <a:avLst/>
              <a:gdLst/>
              <a:ahLst/>
              <a:cxnLst/>
              <a:rect l="l" t="t" r="r" b="b"/>
              <a:pathLst>
                <a:path w="3467" h="3467" extrusionOk="0">
                  <a:moveTo>
                    <a:pt x="1733" y="1"/>
                  </a:moveTo>
                  <a:cubicBezTo>
                    <a:pt x="788" y="1"/>
                    <a:pt x="1" y="788"/>
                    <a:pt x="1" y="1733"/>
                  </a:cubicBezTo>
                  <a:cubicBezTo>
                    <a:pt x="1" y="2679"/>
                    <a:pt x="788" y="3466"/>
                    <a:pt x="1733" y="3466"/>
                  </a:cubicBezTo>
                  <a:cubicBezTo>
                    <a:pt x="2678" y="3466"/>
                    <a:pt x="3466" y="2679"/>
                    <a:pt x="3466" y="1733"/>
                  </a:cubicBezTo>
                  <a:cubicBezTo>
                    <a:pt x="3466" y="788"/>
                    <a:pt x="2678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3" name="Google Shape;6746;p72">
              <a:extLst>
                <a:ext uri="{FF2B5EF4-FFF2-40B4-BE49-F238E27FC236}">
                  <a16:creationId xmlns:a16="http://schemas.microsoft.com/office/drawing/2014/main" id="{6F1FC842-B295-A14A-3276-3BCD24731F4A}"/>
                </a:ext>
              </a:extLst>
            </p:cNvPr>
            <p:cNvSpPr/>
            <p:nvPr/>
          </p:nvSpPr>
          <p:spPr>
            <a:xfrm>
              <a:off x="2178025" y="3289500"/>
              <a:ext cx="104000" cy="67950"/>
            </a:xfrm>
            <a:custGeom>
              <a:avLst/>
              <a:gdLst/>
              <a:ahLst/>
              <a:cxnLst/>
              <a:rect l="l" t="t" r="r" b="b"/>
              <a:pathLst>
                <a:path w="4160" h="2718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95" y="662"/>
                    <a:pt x="316" y="662"/>
                  </a:cubicBezTo>
                  <a:lnTo>
                    <a:pt x="2395" y="662"/>
                  </a:lnTo>
                  <a:cubicBezTo>
                    <a:pt x="2584" y="662"/>
                    <a:pt x="2742" y="820"/>
                    <a:pt x="2742" y="1009"/>
                  </a:cubicBezTo>
                  <a:lnTo>
                    <a:pt x="2742" y="1576"/>
                  </a:lnTo>
                  <a:lnTo>
                    <a:pt x="2616" y="1450"/>
                  </a:lnTo>
                  <a:cubicBezTo>
                    <a:pt x="2568" y="1387"/>
                    <a:pt x="2482" y="1355"/>
                    <a:pt x="2391" y="1355"/>
                  </a:cubicBezTo>
                  <a:cubicBezTo>
                    <a:pt x="2301" y="1355"/>
                    <a:pt x="2206" y="1387"/>
                    <a:pt x="2143" y="1450"/>
                  </a:cubicBezTo>
                  <a:cubicBezTo>
                    <a:pt x="2049" y="1576"/>
                    <a:pt x="2049" y="1796"/>
                    <a:pt x="2143" y="1922"/>
                  </a:cubicBezTo>
                  <a:lnTo>
                    <a:pt x="2868" y="2647"/>
                  </a:lnTo>
                  <a:cubicBezTo>
                    <a:pt x="2931" y="2694"/>
                    <a:pt x="3017" y="2718"/>
                    <a:pt x="3104" y="2718"/>
                  </a:cubicBezTo>
                  <a:cubicBezTo>
                    <a:pt x="3191" y="2718"/>
                    <a:pt x="3277" y="2694"/>
                    <a:pt x="3340" y="2647"/>
                  </a:cubicBezTo>
                  <a:lnTo>
                    <a:pt x="4033" y="1922"/>
                  </a:lnTo>
                  <a:cubicBezTo>
                    <a:pt x="4159" y="1796"/>
                    <a:pt x="4159" y="1576"/>
                    <a:pt x="4033" y="1450"/>
                  </a:cubicBezTo>
                  <a:cubicBezTo>
                    <a:pt x="3986" y="1387"/>
                    <a:pt x="3899" y="1355"/>
                    <a:pt x="3809" y="1355"/>
                  </a:cubicBezTo>
                  <a:cubicBezTo>
                    <a:pt x="3718" y="1355"/>
                    <a:pt x="3624" y="1387"/>
                    <a:pt x="3561" y="1450"/>
                  </a:cubicBezTo>
                  <a:lnTo>
                    <a:pt x="3466" y="1576"/>
                  </a:lnTo>
                  <a:lnTo>
                    <a:pt x="3466" y="1009"/>
                  </a:lnTo>
                  <a:cubicBezTo>
                    <a:pt x="3466" y="441"/>
                    <a:pt x="2994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4" name="Google Shape;6747;p72">
              <a:extLst>
                <a:ext uri="{FF2B5EF4-FFF2-40B4-BE49-F238E27FC236}">
                  <a16:creationId xmlns:a16="http://schemas.microsoft.com/office/drawing/2014/main" id="{3F566242-069F-DFE7-449C-035A8E3E5DC2}"/>
                </a:ext>
              </a:extLst>
            </p:cNvPr>
            <p:cNvSpPr/>
            <p:nvPr/>
          </p:nvSpPr>
          <p:spPr>
            <a:xfrm>
              <a:off x="2070125" y="3444225"/>
              <a:ext cx="106350" cy="69075"/>
            </a:xfrm>
            <a:custGeom>
              <a:avLst/>
              <a:gdLst/>
              <a:ahLst/>
              <a:cxnLst/>
              <a:rect l="l" t="t" r="r" b="b"/>
              <a:pathLst>
                <a:path w="4254" h="2763" extrusionOk="0">
                  <a:moveTo>
                    <a:pt x="1095" y="0"/>
                  </a:moveTo>
                  <a:cubicBezTo>
                    <a:pt x="1002" y="0"/>
                    <a:pt x="904" y="28"/>
                    <a:pt x="820" y="112"/>
                  </a:cubicBezTo>
                  <a:lnTo>
                    <a:pt x="127" y="805"/>
                  </a:lnTo>
                  <a:cubicBezTo>
                    <a:pt x="1" y="931"/>
                    <a:pt x="1" y="1184"/>
                    <a:pt x="127" y="1278"/>
                  </a:cubicBezTo>
                  <a:cubicBezTo>
                    <a:pt x="190" y="1341"/>
                    <a:pt x="276" y="1373"/>
                    <a:pt x="363" y="1373"/>
                  </a:cubicBezTo>
                  <a:cubicBezTo>
                    <a:pt x="449" y="1373"/>
                    <a:pt x="536" y="1341"/>
                    <a:pt x="599" y="1278"/>
                  </a:cubicBezTo>
                  <a:lnTo>
                    <a:pt x="725" y="1184"/>
                  </a:lnTo>
                  <a:lnTo>
                    <a:pt x="725" y="1719"/>
                  </a:lnTo>
                  <a:cubicBezTo>
                    <a:pt x="725" y="2318"/>
                    <a:pt x="1198" y="2759"/>
                    <a:pt x="1733" y="2759"/>
                  </a:cubicBezTo>
                  <a:lnTo>
                    <a:pt x="3813" y="2759"/>
                  </a:lnTo>
                  <a:cubicBezTo>
                    <a:pt x="3837" y="2761"/>
                    <a:pt x="3861" y="2763"/>
                    <a:pt x="3883" y="2763"/>
                  </a:cubicBezTo>
                  <a:cubicBezTo>
                    <a:pt x="4122" y="2763"/>
                    <a:pt x="4254" y="2616"/>
                    <a:pt x="4254" y="2444"/>
                  </a:cubicBezTo>
                  <a:cubicBezTo>
                    <a:pt x="4254" y="2223"/>
                    <a:pt x="4096" y="2066"/>
                    <a:pt x="3907" y="2066"/>
                  </a:cubicBezTo>
                  <a:lnTo>
                    <a:pt x="1828" y="2066"/>
                  </a:lnTo>
                  <a:cubicBezTo>
                    <a:pt x="1639" y="2066"/>
                    <a:pt x="1481" y="1908"/>
                    <a:pt x="1481" y="1719"/>
                  </a:cubicBezTo>
                  <a:lnTo>
                    <a:pt x="1481" y="1184"/>
                  </a:lnTo>
                  <a:lnTo>
                    <a:pt x="1576" y="1278"/>
                  </a:lnTo>
                  <a:cubicBezTo>
                    <a:pt x="1639" y="1341"/>
                    <a:pt x="1733" y="1373"/>
                    <a:pt x="1824" y="1373"/>
                  </a:cubicBezTo>
                  <a:cubicBezTo>
                    <a:pt x="1914" y="1373"/>
                    <a:pt x="2001" y="1341"/>
                    <a:pt x="2048" y="1278"/>
                  </a:cubicBezTo>
                  <a:cubicBezTo>
                    <a:pt x="2174" y="1184"/>
                    <a:pt x="2174" y="931"/>
                    <a:pt x="2048" y="805"/>
                  </a:cubicBezTo>
                  <a:lnTo>
                    <a:pt x="1355" y="112"/>
                  </a:lnTo>
                  <a:cubicBezTo>
                    <a:pt x="1292" y="81"/>
                    <a:pt x="1261" y="81"/>
                    <a:pt x="1229" y="18"/>
                  </a:cubicBezTo>
                  <a:cubicBezTo>
                    <a:pt x="1187" y="7"/>
                    <a:pt x="1142" y="0"/>
                    <a:pt x="10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5" name="Google Shape;6748;p72">
              <a:extLst>
                <a:ext uri="{FF2B5EF4-FFF2-40B4-BE49-F238E27FC236}">
                  <a16:creationId xmlns:a16="http://schemas.microsoft.com/office/drawing/2014/main" id="{CA291EBA-E9A7-3976-4EA0-36CF70E30E96}"/>
                </a:ext>
              </a:extLst>
            </p:cNvPr>
            <p:cNvSpPr/>
            <p:nvPr/>
          </p:nvSpPr>
          <p:spPr>
            <a:xfrm>
              <a:off x="2219775" y="3375350"/>
              <a:ext cx="89025" cy="85875"/>
            </a:xfrm>
            <a:custGeom>
              <a:avLst/>
              <a:gdLst/>
              <a:ahLst/>
              <a:cxnLst/>
              <a:rect l="l" t="t" r="r" b="b"/>
              <a:pathLst>
                <a:path w="3561" h="3435" extrusionOk="0">
                  <a:moveTo>
                    <a:pt x="1796" y="0"/>
                  </a:moveTo>
                  <a:cubicBezTo>
                    <a:pt x="788" y="0"/>
                    <a:pt x="0" y="788"/>
                    <a:pt x="0" y="1733"/>
                  </a:cubicBezTo>
                  <a:cubicBezTo>
                    <a:pt x="0" y="2647"/>
                    <a:pt x="788" y="3434"/>
                    <a:pt x="1796" y="3434"/>
                  </a:cubicBezTo>
                  <a:cubicBezTo>
                    <a:pt x="2741" y="3434"/>
                    <a:pt x="3561" y="2647"/>
                    <a:pt x="3561" y="1733"/>
                  </a:cubicBezTo>
                  <a:cubicBezTo>
                    <a:pt x="3561" y="788"/>
                    <a:pt x="2773" y="0"/>
                    <a:pt x="17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6" name="Google Shape;6749;p72">
              <a:extLst>
                <a:ext uri="{FF2B5EF4-FFF2-40B4-BE49-F238E27FC236}">
                  <a16:creationId xmlns:a16="http://schemas.microsoft.com/office/drawing/2014/main" id="{619CD2D8-BC72-6BFC-BCAE-0A65CDE53065}"/>
                </a:ext>
              </a:extLst>
            </p:cNvPr>
            <p:cNvSpPr/>
            <p:nvPr/>
          </p:nvSpPr>
          <p:spPr>
            <a:xfrm>
              <a:off x="2037825" y="3339125"/>
              <a:ext cx="138650" cy="88225"/>
            </a:xfrm>
            <a:custGeom>
              <a:avLst/>
              <a:gdLst/>
              <a:ahLst/>
              <a:cxnLst/>
              <a:rect l="l" t="t" r="r" b="b"/>
              <a:pathLst>
                <a:path w="5546" h="3529" extrusionOk="0">
                  <a:moveTo>
                    <a:pt x="1072" y="0"/>
                  </a:moveTo>
                  <a:cubicBezTo>
                    <a:pt x="442" y="536"/>
                    <a:pt x="32" y="1292"/>
                    <a:pt x="32" y="2143"/>
                  </a:cubicBezTo>
                  <a:lnTo>
                    <a:pt x="32" y="3182"/>
                  </a:lnTo>
                  <a:cubicBezTo>
                    <a:pt x="1" y="3371"/>
                    <a:pt x="158" y="3529"/>
                    <a:pt x="347" y="3529"/>
                  </a:cubicBezTo>
                  <a:lnTo>
                    <a:pt x="5199" y="3529"/>
                  </a:lnTo>
                  <a:cubicBezTo>
                    <a:pt x="5388" y="3529"/>
                    <a:pt x="5546" y="3371"/>
                    <a:pt x="5546" y="3182"/>
                  </a:cubicBezTo>
                  <a:lnTo>
                    <a:pt x="5546" y="2143"/>
                  </a:lnTo>
                  <a:cubicBezTo>
                    <a:pt x="5546" y="1292"/>
                    <a:pt x="5168" y="536"/>
                    <a:pt x="4538" y="0"/>
                  </a:cubicBezTo>
                  <a:cubicBezTo>
                    <a:pt x="4096" y="473"/>
                    <a:pt x="3466" y="756"/>
                    <a:pt x="2805" y="756"/>
                  </a:cubicBezTo>
                  <a:cubicBezTo>
                    <a:pt x="2143" y="756"/>
                    <a:pt x="1513" y="504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7" name="Google Shape;6750;p72">
              <a:extLst>
                <a:ext uri="{FF2B5EF4-FFF2-40B4-BE49-F238E27FC236}">
                  <a16:creationId xmlns:a16="http://schemas.microsoft.com/office/drawing/2014/main" id="{8798E52A-2F27-1511-048D-F0B6F1578C0C}"/>
                </a:ext>
              </a:extLst>
            </p:cNvPr>
            <p:cNvSpPr/>
            <p:nvPr/>
          </p:nvSpPr>
          <p:spPr>
            <a:xfrm>
              <a:off x="2193775" y="3460400"/>
              <a:ext cx="140225" cy="89825"/>
            </a:xfrm>
            <a:custGeom>
              <a:avLst/>
              <a:gdLst/>
              <a:ahLst/>
              <a:cxnLst/>
              <a:rect l="l" t="t" r="r" b="b"/>
              <a:pathLst>
                <a:path w="5609" h="3593" extrusionOk="0">
                  <a:moveTo>
                    <a:pt x="1009" y="1"/>
                  </a:moveTo>
                  <a:cubicBezTo>
                    <a:pt x="379" y="537"/>
                    <a:pt x="1" y="1261"/>
                    <a:pt x="1" y="2143"/>
                  </a:cubicBezTo>
                  <a:lnTo>
                    <a:pt x="1" y="3246"/>
                  </a:lnTo>
                  <a:cubicBezTo>
                    <a:pt x="1" y="3435"/>
                    <a:pt x="158" y="3592"/>
                    <a:pt x="347" y="3592"/>
                  </a:cubicBezTo>
                  <a:lnTo>
                    <a:pt x="5262" y="3592"/>
                  </a:lnTo>
                  <a:cubicBezTo>
                    <a:pt x="5451" y="3592"/>
                    <a:pt x="5609" y="3435"/>
                    <a:pt x="5609" y="3246"/>
                  </a:cubicBezTo>
                  <a:lnTo>
                    <a:pt x="5609" y="2143"/>
                  </a:lnTo>
                  <a:cubicBezTo>
                    <a:pt x="5577" y="1261"/>
                    <a:pt x="5199" y="537"/>
                    <a:pt x="4569" y="1"/>
                  </a:cubicBezTo>
                  <a:cubicBezTo>
                    <a:pt x="4128" y="474"/>
                    <a:pt x="3498" y="757"/>
                    <a:pt x="2773" y="757"/>
                  </a:cubicBezTo>
                  <a:cubicBezTo>
                    <a:pt x="2080" y="757"/>
                    <a:pt x="1450" y="474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28" name="Google Shape;6751;p72">
            <a:extLst>
              <a:ext uri="{FF2B5EF4-FFF2-40B4-BE49-F238E27FC236}">
                <a16:creationId xmlns:a16="http://schemas.microsoft.com/office/drawing/2014/main" id="{0B1C158A-5782-61D5-7BBB-81A26E83DC8C}"/>
              </a:ext>
            </a:extLst>
          </p:cNvPr>
          <p:cNvGrpSpPr/>
          <p:nvPr/>
        </p:nvGrpSpPr>
        <p:grpSpPr>
          <a:xfrm>
            <a:off x="8860870" y="2602892"/>
            <a:ext cx="471736" cy="465235"/>
            <a:chOff x="2034675" y="3617925"/>
            <a:chExt cx="299325" cy="295200"/>
          </a:xfrm>
          <a:solidFill>
            <a:schemeClr val="tx1"/>
          </a:solidFill>
        </p:grpSpPr>
        <p:sp>
          <p:nvSpPr>
            <p:cNvPr id="929" name="Google Shape;6752;p72">
              <a:extLst>
                <a:ext uri="{FF2B5EF4-FFF2-40B4-BE49-F238E27FC236}">
                  <a16:creationId xmlns:a16="http://schemas.microsoft.com/office/drawing/2014/main" id="{F6F6CE69-1F83-513B-CA4B-65A40822DF49}"/>
                </a:ext>
              </a:extLst>
            </p:cNvPr>
            <p:cNvSpPr/>
            <p:nvPr/>
          </p:nvSpPr>
          <p:spPr>
            <a:xfrm>
              <a:off x="2195350" y="3721900"/>
              <a:ext cx="69350" cy="33900"/>
            </a:xfrm>
            <a:custGeom>
              <a:avLst/>
              <a:gdLst/>
              <a:ahLst/>
              <a:cxnLst/>
              <a:rect l="l" t="t" r="r" b="b"/>
              <a:pathLst>
                <a:path w="2774" h="1356" extrusionOk="0">
                  <a:moveTo>
                    <a:pt x="1387" y="1"/>
                  </a:moveTo>
                  <a:cubicBezTo>
                    <a:pt x="631" y="1"/>
                    <a:pt x="1" y="631"/>
                    <a:pt x="1" y="1355"/>
                  </a:cubicBezTo>
                  <a:lnTo>
                    <a:pt x="2773" y="1355"/>
                  </a:lnTo>
                  <a:cubicBezTo>
                    <a:pt x="2773" y="599"/>
                    <a:pt x="2143" y="1"/>
                    <a:pt x="1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0" name="Google Shape;6753;p72">
              <a:extLst>
                <a:ext uri="{FF2B5EF4-FFF2-40B4-BE49-F238E27FC236}">
                  <a16:creationId xmlns:a16="http://schemas.microsoft.com/office/drawing/2014/main" id="{C19044DC-CFE8-9A77-4CF2-83B7EF838D7C}"/>
                </a:ext>
              </a:extLst>
            </p:cNvPr>
            <p:cNvSpPr/>
            <p:nvPr/>
          </p:nvSpPr>
          <p:spPr>
            <a:xfrm>
              <a:off x="2211900" y="3669125"/>
              <a:ext cx="35475" cy="35475"/>
            </a:xfrm>
            <a:custGeom>
              <a:avLst/>
              <a:gdLst/>
              <a:ahLst/>
              <a:cxnLst/>
              <a:rect l="l" t="t" r="r" b="b"/>
              <a:pathLst>
                <a:path w="1419" h="1419" extrusionOk="0">
                  <a:moveTo>
                    <a:pt x="725" y="1"/>
                  </a:moveTo>
                  <a:cubicBezTo>
                    <a:pt x="315" y="1"/>
                    <a:pt x="0" y="316"/>
                    <a:pt x="0" y="725"/>
                  </a:cubicBezTo>
                  <a:cubicBezTo>
                    <a:pt x="0" y="1103"/>
                    <a:pt x="315" y="1418"/>
                    <a:pt x="725" y="1418"/>
                  </a:cubicBezTo>
                  <a:cubicBezTo>
                    <a:pt x="1103" y="1418"/>
                    <a:pt x="1418" y="1103"/>
                    <a:pt x="1418" y="725"/>
                  </a:cubicBezTo>
                  <a:cubicBezTo>
                    <a:pt x="1418" y="316"/>
                    <a:pt x="1103" y="1"/>
                    <a:pt x="7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1" name="Google Shape;6754;p72">
              <a:extLst>
                <a:ext uri="{FF2B5EF4-FFF2-40B4-BE49-F238E27FC236}">
                  <a16:creationId xmlns:a16="http://schemas.microsoft.com/office/drawing/2014/main" id="{AFFB177D-E5EB-C4C3-8074-C88B87FED468}"/>
                </a:ext>
              </a:extLst>
            </p:cNvPr>
            <p:cNvSpPr/>
            <p:nvPr/>
          </p:nvSpPr>
          <p:spPr>
            <a:xfrm>
              <a:off x="2125250" y="3617925"/>
              <a:ext cx="208750" cy="208750"/>
            </a:xfrm>
            <a:custGeom>
              <a:avLst/>
              <a:gdLst/>
              <a:ahLst/>
              <a:cxnLst/>
              <a:rect l="l" t="t" r="r" b="b"/>
              <a:pathLst>
                <a:path w="8350" h="8350" extrusionOk="0">
                  <a:moveTo>
                    <a:pt x="4128" y="1387"/>
                  </a:moveTo>
                  <a:cubicBezTo>
                    <a:pt x="4884" y="1387"/>
                    <a:pt x="5514" y="2017"/>
                    <a:pt x="5514" y="2773"/>
                  </a:cubicBezTo>
                  <a:cubicBezTo>
                    <a:pt x="5514" y="3120"/>
                    <a:pt x="5357" y="3466"/>
                    <a:pt x="5136" y="3718"/>
                  </a:cubicBezTo>
                  <a:cubicBezTo>
                    <a:pt x="5766" y="4065"/>
                    <a:pt x="6176" y="4727"/>
                    <a:pt x="6176" y="5514"/>
                  </a:cubicBezTo>
                  <a:lnTo>
                    <a:pt x="6176" y="5892"/>
                  </a:lnTo>
                  <a:lnTo>
                    <a:pt x="6270" y="5892"/>
                  </a:lnTo>
                  <a:cubicBezTo>
                    <a:pt x="6270" y="6081"/>
                    <a:pt x="6113" y="6239"/>
                    <a:pt x="5924" y="6239"/>
                  </a:cubicBezTo>
                  <a:lnTo>
                    <a:pt x="2458" y="6239"/>
                  </a:lnTo>
                  <a:cubicBezTo>
                    <a:pt x="2238" y="6239"/>
                    <a:pt x="2080" y="6081"/>
                    <a:pt x="2080" y="5892"/>
                  </a:cubicBezTo>
                  <a:lnTo>
                    <a:pt x="2080" y="5514"/>
                  </a:lnTo>
                  <a:cubicBezTo>
                    <a:pt x="2080" y="4727"/>
                    <a:pt x="2521" y="4065"/>
                    <a:pt x="3151" y="3718"/>
                  </a:cubicBezTo>
                  <a:cubicBezTo>
                    <a:pt x="2931" y="3466"/>
                    <a:pt x="2773" y="3120"/>
                    <a:pt x="2773" y="2773"/>
                  </a:cubicBezTo>
                  <a:cubicBezTo>
                    <a:pt x="2773" y="2017"/>
                    <a:pt x="3403" y="1387"/>
                    <a:pt x="4128" y="1387"/>
                  </a:cubicBezTo>
                  <a:close/>
                  <a:moveTo>
                    <a:pt x="4191" y="1"/>
                  </a:moveTo>
                  <a:cubicBezTo>
                    <a:pt x="1891" y="1"/>
                    <a:pt x="1" y="1860"/>
                    <a:pt x="1" y="4191"/>
                  </a:cubicBezTo>
                  <a:cubicBezTo>
                    <a:pt x="1" y="6522"/>
                    <a:pt x="1860" y="8350"/>
                    <a:pt x="4191" y="8350"/>
                  </a:cubicBezTo>
                  <a:cubicBezTo>
                    <a:pt x="6459" y="8350"/>
                    <a:pt x="8350" y="6522"/>
                    <a:pt x="8350" y="4191"/>
                  </a:cubicBezTo>
                  <a:cubicBezTo>
                    <a:pt x="8350" y="1860"/>
                    <a:pt x="6459" y="1"/>
                    <a:pt x="4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2" name="Google Shape;6755;p72">
              <a:extLst>
                <a:ext uri="{FF2B5EF4-FFF2-40B4-BE49-F238E27FC236}">
                  <a16:creationId xmlns:a16="http://schemas.microsoft.com/office/drawing/2014/main" id="{C4679379-FB97-5B93-AE3A-4DD0A2B2FC06}"/>
                </a:ext>
              </a:extLst>
            </p:cNvPr>
            <p:cNvSpPr/>
            <p:nvPr/>
          </p:nvSpPr>
          <p:spPr>
            <a:xfrm>
              <a:off x="2107150" y="3771525"/>
              <a:ext cx="73275" cy="72475"/>
            </a:xfrm>
            <a:custGeom>
              <a:avLst/>
              <a:gdLst/>
              <a:ahLst/>
              <a:cxnLst/>
              <a:rect l="l" t="t" r="r" b="b"/>
              <a:pathLst>
                <a:path w="2931" h="2899" extrusionOk="0">
                  <a:moveTo>
                    <a:pt x="504" y="0"/>
                  </a:moveTo>
                  <a:lnTo>
                    <a:pt x="378" y="126"/>
                  </a:lnTo>
                  <a:cubicBezTo>
                    <a:pt x="0" y="536"/>
                    <a:pt x="0" y="1198"/>
                    <a:pt x="378" y="1576"/>
                  </a:cubicBezTo>
                  <a:lnTo>
                    <a:pt x="1355" y="2584"/>
                  </a:lnTo>
                  <a:cubicBezTo>
                    <a:pt x="1576" y="2773"/>
                    <a:pt x="1828" y="2899"/>
                    <a:pt x="2111" y="2899"/>
                  </a:cubicBezTo>
                  <a:cubicBezTo>
                    <a:pt x="2395" y="2899"/>
                    <a:pt x="2678" y="2773"/>
                    <a:pt x="2867" y="2584"/>
                  </a:cubicBezTo>
                  <a:lnTo>
                    <a:pt x="2930" y="2458"/>
                  </a:lnTo>
                  <a:cubicBezTo>
                    <a:pt x="1828" y="1985"/>
                    <a:pt x="977" y="1071"/>
                    <a:pt x="5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3" name="Google Shape;6756;p72">
              <a:extLst>
                <a:ext uri="{FF2B5EF4-FFF2-40B4-BE49-F238E27FC236}">
                  <a16:creationId xmlns:a16="http://schemas.microsoft.com/office/drawing/2014/main" id="{B7EBB312-568F-B7B6-D03C-197C0475C21E}"/>
                </a:ext>
              </a:extLst>
            </p:cNvPr>
            <p:cNvSpPr/>
            <p:nvPr/>
          </p:nvSpPr>
          <p:spPr>
            <a:xfrm>
              <a:off x="2034675" y="3816425"/>
              <a:ext cx="100050" cy="96700"/>
            </a:xfrm>
            <a:custGeom>
              <a:avLst/>
              <a:gdLst/>
              <a:ahLst/>
              <a:cxnLst/>
              <a:rect l="l" t="t" r="r" b="b"/>
              <a:pathLst>
                <a:path w="4002" h="3868" extrusionOk="0">
                  <a:moveTo>
                    <a:pt x="2521" y="0"/>
                  </a:moveTo>
                  <a:lnTo>
                    <a:pt x="410" y="2111"/>
                  </a:lnTo>
                  <a:cubicBezTo>
                    <a:pt x="1" y="2520"/>
                    <a:pt x="1" y="3182"/>
                    <a:pt x="410" y="3560"/>
                  </a:cubicBezTo>
                  <a:cubicBezTo>
                    <a:pt x="599" y="3765"/>
                    <a:pt x="867" y="3867"/>
                    <a:pt x="1135" y="3867"/>
                  </a:cubicBezTo>
                  <a:cubicBezTo>
                    <a:pt x="1403" y="3867"/>
                    <a:pt x="1671" y="3765"/>
                    <a:pt x="1860" y="3560"/>
                  </a:cubicBezTo>
                  <a:lnTo>
                    <a:pt x="4002" y="1449"/>
                  </a:lnTo>
                  <a:cubicBezTo>
                    <a:pt x="3907" y="1418"/>
                    <a:pt x="3844" y="1323"/>
                    <a:pt x="3750" y="1260"/>
                  </a:cubicBezTo>
                  <a:lnTo>
                    <a:pt x="2773" y="252"/>
                  </a:lnTo>
                  <a:cubicBezTo>
                    <a:pt x="2679" y="189"/>
                    <a:pt x="2616" y="95"/>
                    <a:pt x="2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34" name="Google Shape;6757;p72">
            <a:extLst>
              <a:ext uri="{FF2B5EF4-FFF2-40B4-BE49-F238E27FC236}">
                <a16:creationId xmlns:a16="http://schemas.microsoft.com/office/drawing/2014/main" id="{00A1F804-01EB-3E1E-7BB3-032B9309F107}"/>
              </a:ext>
            </a:extLst>
          </p:cNvPr>
          <p:cNvGrpSpPr/>
          <p:nvPr/>
        </p:nvGrpSpPr>
        <p:grpSpPr>
          <a:xfrm>
            <a:off x="8863353" y="3198062"/>
            <a:ext cx="466772" cy="465511"/>
            <a:chOff x="2037825" y="3981825"/>
            <a:chExt cx="296175" cy="295375"/>
          </a:xfrm>
          <a:solidFill>
            <a:schemeClr val="tx1"/>
          </a:solidFill>
        </p:grpSpPr>
        <p:sp>
          <p:nvSpPr>
            <p:cNvPr id="935" name="Google Shape;6758;p72">
              <a:extLst>
                <a:ext uri="{FF2B5EF4-FFF2-40B4-BE49-F238E27FC236}">
                  <a16:creationId xmlns:a16="http://schemas.microsoft.com/office/drawing/2014/main" id="{6D1712F3-5ACE-6C63-F4F9-C71FFF55A9EB}"/>
                </a:ext>
              </a:extLst>
            </p:cNvPr>
            <p:cNvSpPr/>
            <p:nvPr/>
          </p:nvSpPr>
          <p:spPr>
            <a:xfrm>
              <a:off x="2072500" y="4085775"/>
              <a:ext cx="88225" cy="86675"/>
            </a:xfrm>
            <a:custGeom>
              <a:avLst/>
              <a:gdLst/>
              <a:ahLst/>
              <a:cxnLst/>
              <a:rect l="l" t="t" r="r" b="b"/>
              <a:pathLst>
                <a:path w="3529" h="3467" extrusionOk="0">
                  <a:moveTo>
                    <a:pt x="1764" y="1"/>
                  </a:moveTo>
                  <a:cubicBezTo>
                    <a:pt x="819" y="1"/>
                    <a:pt x="0" y="788"/>
                    <a:pt x="0" y="1734"/>
                  </a:cubicBezTo>
                  <a:cubicBezTo>
                    <a:pt x="0" y="2679"/>
                    <a:pt x="819" y="3466"/>
                    <a:pt x="1764" y="3466"/>
                  </a:cubicBezTo>
                  <a:cubicBezTo>
                    <a:pt x="2709" y="3466"/>
                    <a:pt x="3529" y="2679"/>
                    <a:pt x="3529" y="1734"/>
                  </a:cubicBezTo>
                  <a:cubicBezTo>
                    <a:pt x="3529" y="788"/>
                    <a:pt x="2741" y="1"/>
                    <a:pt x="17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6" name="Google Shape;6759;p72">
              <a:extLst>
                <a:ext uri="{FF2B5EF4-FFF2-40B4-BE49-F238E27FC236}">
                  <a16:creationId xmlns:a16="http://schemas.microsoft.com/office/drawing/2014/main" id="{E2DFA3E1-8ED9-233D-DE95-AADABC0E5D7F}"/>
                </a:ext>
              </a:extLst>
            </p:cNvPr>
            <p:cNvSpPr/>
            <p:nvPr/>
          </p:nvSpPr>
          <p:spPr>
            <a:xfrm>
              <a:off x="2176450" y="3981825"/>
              <a:ext cx="157550" cy="155975"/>
            </a:xfrm>
            <a:custGeom>
              <a:avLst/>
              <a:gdLst/>
              <a:ahLst/>
              <a:cxnLst/>
              <a:rect l="l" t="t" r="r" b="b"/>
              <a:pathLst>
                <a:path w="6302" h="6239" extrusionOk="0">
                  <a:moveTo>
                    <a:pt x="3151" y="1733"/>
                  </a:moveTo>
                  <a:cubicBezTo>
                    <a:pt x="3372" y="1733"/>
                    <a:pt x="3529" y="1890"/>
                    <a:pt x="3529" y="2079"/>
                  </a:cubicBezTo>
                  <a:cubicBezTo>
                    <a:pt x="3529" y="2268"/>
                    <a:pt x="3372" y="2426"/>
                    <a:pt x="3151" y="2426"/>
                  </a:cubicBezTo>
                  <a:cubicBezTo>
                    <a:pt x="2962" y="2426"/>
                    <a:pt x="2805" y="2268"/>
                    <a:pt x="2805" y="2079"/>
                  </a:cubicBezTo>
                  <a:cubicBezTo>
                    <a:pt x="2805" y="1890"/>
                    <a:pt x="2962" y="1733"/>
                    <a:pt x="3151" y="1733"/>
                  </a:cubicBezTo>
                  <a:close/>
                  <a:moveTo>
                    <a:pt x="3151" y="2773"/>
                  </a:moveTo>
                  <a:cubicBezTo>
                    <a:pt x="3372" y="2773"/>
                    <a:pt x="3529" y="2930"/>
                    <a:pt x="3529" y="3151"/>
                  </a:cubicBezTo>
                  <a:lnTo>
                    <a:pt x="3529" y="4505"/>
                  </a:lnTo>
                  <a:cubicBezTo>
                    <a:pt x="3529" y="4726"/>
                    <a:pt x="3372" y="4883"/>
                    <a:pt x="3151" y="4883"/>
                  </a:cubicBezTo>
                  <a:cubicBezTo>
                    <a:pt x="2962" y="4883"/>
                    <a:pt x="2805" y="4726"/>
                    <a:pt x="2805" y="4505"/>
                  </a:cubicBezTo>
                  <a:lnTo>
                    <a:pt x="2805" y="3151"/>
                  </a:lnTo>
                  <a:cubicBezTo>
                    <a:pt x="2805" y="2930"/>
                    <a:pt x="2962" y="2773"/>
                    <a:pt x="3151" y="2773"/>
                  </a:cubicBezTo>
                  <a:close/>
                  <a:moveTo>
                    <a:pt x="3151" y="0"/>
                  </a:moveTo>
                  <a:cubicBezTo>
                    <a:pt x="1418" y="0"/>
                    <a:pt x="64" y="1418"/>
                    <a:pt x="64" y="3088"/>
                  </a:cubicBezTo>
                  <a:cubicBezTo>
                    <a:pt x="64" y="3655"/>
                    <a:pt x="158" y="4159"/>
                    <a:pt x="442" y="4631"/>
                  </a:cubicBezTo>
                  <a:lnTo>
                    <a:pt x="64" y="5765"/>
                  </a:lnTo>
                  <a:cubicBezTo>
                    <a:pt x="1" y="5892"/>
                    <a:pt x="64" y="6018"/>
                    <a:pt x="127" y="6112"/>
                  </a:cubicBezTo>
                  <a:cubicBezTo>
                    <a:pt x="190" y="6207"/>
                    <a:pt x="379" y="6238"/>
                    <a:pt x="473" y="6238"/>
                  </a:cubicBezTo>
                  <a:lnTo>
                    <a:pt x="1796" y="5923"/>
                  </a:lnTo>
                  <a:cubicBezTo>
                    <a:pt x="2206" y="6175"/>
                    <a:pt x="2679" y="6238"/>
                    <a:pt x="3214" y="6238"/>
                  </a:cubicBezTo>
                  <a:cubicBezTo>
                    <a:pt x="4947" y="6238"/>
                    <a:pt x="6302" y="4820"/>
                    <a:pt x="6302" y="3119"/>
                  </a:cubicBezTo>
                  <a:cubicBezTo>
                    <a:pt x="6270" y="1418"/>
                    <a:pt x="4884" y="0"/>
                    <a:pt x="31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7" name="Google Shape;6760;p72">
              <a:extLst>
                <a:ext uri="{FF2B5EF4-FFF2-40B4-BE49-F238E27FC236}">
                  <a16:creationId xmlns:a16="http://schemas.microsoft.com/office/drawing/2014/main" id="{048055DD-DB5B-4C3C-F02B-A7F3C2ED5303}"/>
                </a:ext>
              </a:extLst>
            </p:cNvPr>
            <p:cNvSpPr/>
            <p:nvPr/>
          </p:nvSpPr>
          <p:spPr>
            <a:xfrm>
              <a:off x="2037825" y="4168475"/>
              <a:ext cx="157550" cy="108725"/>
            </a:xfrm>
            <a:custGeom>
              <a:avLst/>
              <a:gdLst/>
              <a:ahLst/>
              <a:cxnLst/>
              <a:rect l="l" t="t" r="r" b="b"/>
              <a:pathLst>
                <a:path w="6302" h="4349" extrusionOk="0">
                  <a:moveTo>
                    <a:pt x="1356" y="1"/>
                  </a:moveTo>
                  <a:cubicBezTo>
                    <a:pt x="568" y="568"/>
                    <a:pt x="1" y="1513"/>
                    <a:pt x="1" y="2553"/>
                  </a:cubicBezTo>
                  <a:lnTo>
                    <a:pt x="1" y="3970"/>
                  </a:lnTo>
                  <a:cubicBezTo>
                    <a:pt x="1" y="4222"/>
                    <a:pt x="158" y="4348"/>
                    <a:pt x="347" y="4348"/>
                  </a:cubicBezTo>
                  <a:lnTo>
                    <a:pt x="5955" y="4348"/>
                  </a:lnTo>
                  <a:cubicBezTo>
                    <a:pt x="6144" y="4348"/>
                    <a:pt x="6302" y="4191"/>
                    <a:pt x="6302" y="3970"/>
                  </a:cubicBezTo>
                  <a:lnTo>
                    <a:pt x="6302" y="2553"/>
                  </a:lnTo>
                  <a:cubicBezTo>
                    <a:pt x="6302" y="1513"/>
                    <a:pt x="5798" y="599"/>
                    <a:pt x="4947" y="1"/>
                  </a:cubicBezTo>
                  <a:cubicBezTo>
                    <a:pt x="4538" y="505"/>
                    <a:pt x="3844" y="820"/>
                    <a:pt x="3151" y="820"/>
                  </a:cubicBezTo>
                  <a:cubicBezTo>
                    <a:pt x="2427" y="820"/>
                    <a:pt x="1765" y="505"/>
                    <a:pt x="13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38" name="Google Shape;6761;p72">
            <a:extLst>
              <a:ext uri="{FF2B5EF4-FFF2-40B4-BE49-F238E27FC236}">
                <a16:creationId xmlns:a16="http://schemas.microsoft.com/office/drawing/2014/main" id="{2E65CE58-3510-9848-8288-74A4F732B481}"/>
              </a:ext>
            </a:extLst>
          </p:cNvPr>
          <p:cNvGrpSpPr/>
          <p:nvPr/>
        </p:nvGrpSpPr>
        <p:grpSpPr>
          <a:xfrm>
            <a:off x="7110044" y="3859817"/>
            <a:ext cx="466772" cy="381116"/>
            <a:chOff x="3860400" y="3254050"/>
            <a:chExt cx="296175" cy="241825"/>
          </a:xfrm>
          <a:solidFill>
            <a:schemeClr val="tx1"/>
          </a:solidFill>
        </p:grpSpPr>
        <p:sp>
          <p:nvSpPr>
            <p:cNvPr id="939" name="Google Shape;6762;p72">
              <a:extLst>
                <a:ext uri="{FF2B5EF4-FFF2-40B4-BE49-F238E27FC236}">
                  <a16:creationId xmlns:a16="http://schemas.microsoft.com/office/drawing/2014/main" id="{7734EF09-2863-FE47-6F44-01BA5F9B7E64}"/>
                </a:ext>
              </a:extLst>
            </p:cNvPr>
            <p:cNvSpPr/>
            <p:nvPr/>
          </p:nvSpPr>
          <p:spPr>
            <a:xfrm>
              <a:off x="4112425" y="3358025"/>
              <a:ext cx="44150" cy="18125"/>
            </a:xfrm>
            <a:custGeom>
              <a:avLst/>
              <a:gdLst/>
              <a:ahLst/>
              <a:cxnLst/>
              <a:rect l="l" t="t" r="r" b="b"/>
              <a:pathLst>
                <a:path w="1766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419" y="725"/>
                  </a:lnTo>
                  <a:cubicBezTo>
                    <a:pt x="1608" y="725"/>
                    <a:pt x="1765" y="567"/>
                    <a:pt x="1765" y="378"/>
                  </a:cubicBezTo>
                  <a:cubicBezTo>
                    <a:pt x="1734" y="158"/>
                    <a:pt x="1608" y="0"/>
                    <a:pt x="14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0" name="Google Shape;6763;p72">
              <a:extLst>
                <a:ext uri="{FF2B5EF4-FFF2-40B4-BE49-F238E27FC236}">
                  <a16:creationId xmlns:a16="http://schemas.microsoft.com/office/drawing/2014/main" id="{AD227EBA-4DBC-4B66-27C8-35FF616B6849}"/>
                </a:ext>
              </a:extLst>
            </p:cNvPr>
            <p:cNvSpPr/>
            <p:nvPr/>
          </p:nvSpPr>
          <p:spPr>
            <a:xfrm>
              <a:off x="4102200" y="3393475"/>
              <a:ext cx="37050" cy="33875"/>
            </a:xfrm>
            <a:custGeom>
              <a:avLst/>
              <a:gdLst/>
              <a:ahLst/>
              <a:cxnLst/>
              <a:rect l="l" t="t" r="r" b="b"/>
              <a:pathLst>
                <a:path w="1482" h="1355" extrusionOk="0">
                  <a:moveTo>
                    <a:pt x="394" y="0"/>
                  </a:moveTo>
                  <a:cubicBezTo>
                    <a:pt x="308" y="0"/>
                    <a:pt x="221" y="32"/>
                    <a:pt x="158" y="95"/>
                  </a:cubicBezTo>
                  <a:cubicBezTo>
                    <a:pt x="0" y="221"/>
                    <a:pt x="0" y="410"/>
                    <a:pt x="158" y="567"/>
                  </a:cubicBezTo>
                  <a:lnTo>
                    <a:pt x="882" y="1260"/>
                  </a:lnTo>
                  <a:cubicBezTo>
                    <a:pt x="945" y="1323"/>
                    <a:pt x="1032" y="1355"/>
                    <a:pt x="1119" y="1355"/>
                  </a:cubicBezTo>
                  <a:cubicBezTo>
                    <a:pt x="1205" y="1355"/>
                    <a:pt x="1292" y="1323"/>
                    <a:pt x="1355" y="1260"/>
                  </a:cubicBezTo>
                  <a:cubicBezTo>
                    <a:pt x="1481" y="1134"/>
                    <a:pt x="1481" y="914"/>
                    <a:pt x="1355" y="788"/>
                  </a:cubicBezTo>
                  <a:lnTo>
                    <a:pt x="630" y="95"/>
                  </a:lnTo>
                  <a:cubicBezTo>
                    <a:pt x="567" y="32"/>
                    <a:pt x="481" y="0"/>
                    <a:pt x="3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1" name="Google Shape;6764;p72">
              <a:extLst>
                <a:ext uri="{FF2B5EF4-FFF2-40B4-BE49-F238E27FC236}">
                  <a16:creationId xmlns:a16="http://schemas.microsoft.com/office/drawing/2014/main" id="{90F65244-6AB9-E1D0-0334-25486C53701C}"/>
                </a:ext>
              </a:extLst>
            </p:cNvPr>
            <p:cNvSpPr/>
            <p:nvPr/>
          </p:nvSpPr>
          <p:spPr>
            <a:xfrm>
              <a:off x="4103775" y="3306025"/>
              <a:ext cx="35475" cy="34500"/>
            </a:xfrm>
            <a:custGeom>
              <a:avLst/>
              <a:gdLst/>
              <a:ahLst/>
              <a:cxnLst/>
              <a:rect l="l" t="t" r="r" b="b"/>
              <a:pathLst>
                <a:path w="1419" h="1380" extrusionOk="0">
                  <a:moveTo>
                    <a:pt x="1056" y="1"/>
                  </a:moveTo>
                  <a:cubicBezTo>
                    <a:pt x="969" y="1"/>
                    <a:pt x="882" y="32"/>
                    <a:pt x="819" y="96"/>
                  </a:cubicBezTo>
                  <a:lnTo>
                    <a:pt x="95" y="789"/>
                  </a:lnTo>
                  <a:cubicBezTo>
                    <a:pt x="0" y="915"/>
                    <a:pt x="0" y="1135"/>
                    <a:pt x="95" y="1261"/>
                  </a:cubicBezTo>
                  <a:cubicBezTo>
                    <a:pt x="158" y="1340"/>
                    <a:pt x="252" y="1379"/>
                    <a:pt x="343" y="1379"/>
                  </a:cubicBezTo>
                  <a:cubicBezTo>
                    <a:pt x="434" y="1379"/>
                    <a:pt x="520" y="1340"/>
                    <a:pt x="567" y="1261"/>
                  </a:cubicBezTo>
                  <a:lnTo>
                    <a:pt x="1292" y="568"/>
                  </a:lnTo>
                  <a:cubicBezTo>
                    <a:pt x="1418" y="442"/>
                    <a:pt x="1418" y="190"/>
                    <a:pt x="1292" y="96"/>
                  </a:cubicBezTo>
                  <a:cubicBezTo>
                    <a:pt x="1229" y="32"/>
                    <a:pt x="1142" y="1"/>
                    <a:pt x="10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2" name="Google Shape;6765;p72">
              <a:extLst>
                <a:ext uri="{FF2B5EF4-FFF2-40B4-BE49-F238E27FC236}">
                  <a16:creationId xmlns:a16="http://schemas.microsoft.com/office/drawing/2014/main" id="{6C993AC5-0008-1C0F-FF4F-E0DE4B2E09EF}"/>
                </a:ext>
              </a:extLst>
            </p:cNvPr>
            <p:cNvSpPr/>
            <p:nvPr/>
          </p:nvSpPr>
          <p:spPr>
            <a:xfrm>
              <a:off x="3860400" y="3306025"/>
              <a:ext cx="105550" cy="104800"/>
            </a:xfrm>
            <a:custGeom>
              <a:avLst/>
              <a:gdLst/>
              <a:ahLst/>
              <a:cxnLst/>
              <a:rect l="l" t="t" r="r" b="b"/>
              <a:pathLst>
                <a:path w="4222" h="4192" extrusionOk="0">
                  <a:moveTo>
                    <a:pt x="2489" y="1"/>
                  </a:moveTo>
                  <a:cubicBezTo>
                    <a:pt x="2048" y="1"/>
                    <a:pt x="1639" y="285"/>
                    <a:pt x="1481" y="726"/>
                  </a:cubicBezTo>
                  <a:lnTo>
                    <a:pt x="1418" y="726"/>
                  </a:lnTo>
                  <a:cubicBezTo>
                    <a:pt x="662" y="726"/>
                    <a:pt x="0" y="1356"/>
                    <a:pt x="0" y="2080"/>
                  </a:cubicBezTo>
                  <a:cubicBezTo>
                    <a:pt x="0" y="2836"/>
                    <a:pt x="630" y="3467"/>
                    <a:pt x="1418" y="3467"/>
                  </a:cubicBezTo>
                  <a:lnTo>
                    <a:pt x="1481" y="3467"/>
                  </a:lnTo>
                  <a:cubicBezTo>
                    <a:pt x="1639" y="3845"/>
                    <a:pt x="2017" y="4191"/>
                    <a:pt x="2489" y="4191"/>
                  </a:cubicBezTo>
                  <a:lnTo>
                    <a:pt x="4222" y="4191"/>
                  </a:lnTo>
                  <a:lnTo>
                    <a:pt x="422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3" name="Google Shape;6766;p72">
              <a:extLst>
                <a:ext uri="{FF2B5EF4-FFF2-40B4-BE49-F238E27FC236}">
                  <a16:creationId xmlns:a16="http://schemas.microsoft.com/office/drawing/2014/main" id="{81F11BCC-2809-2F65-7F84-281181BAD28E}"/>
                </a:ext>
              </a:extLst>
            </p:cNvPr>
            <p:cNvSpPr/>
            <p:nvPr/>
          </p:nvSpPr>
          <p:spPr>
            <a:xfrm>
              <a:off x="4050225" y="3254050"/>
              <a:ext cx="35450" cy="208750"/>
            </a:xfrm>
            <a:custGeom>
              <a:avLst/>
              <a:gdLst/>
              <a:ahLst/>
              <a:cxnLst/>
              <a:rect l="l" t="t" r="r" b="b"/>
              <a:pathLst>
                <a:path w="1418" h="8350" extrusionOk="0">
                  <a:moveTo>
                    <a:pt x="725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7625"/>
                  </a:lnTo>
                  <a:cubicBezTo>
                    <a:pt x="0" y="8034"/>
                    <a:pt x="315" y="8349"/>
                    <a:pt x="725" y="8349"/>
                  </a:cubicBezTo>
                  <a:cubicBezTo>
                    <a:pt x="1134" y="8286"/>
                    <a:pt x="1418" y="8003"/>
                    <a:pt x="1418" y="7625"/>
                  </a:cubicBezTo>
                  <a:lnTo>
                    <a:pt x="1418" y="694"/>
                  </a:lnTo>
                  <a:cubicBezTo>
                    <a:pt x="1418" y="316"/>
                    <a:pt x="1103" y="1"/>
                    <a:pt x="7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4" name="Google Shape;6767;p72">
              <a:extLst>
                <a:ext uri="{FF2B5EF4-FFF2-40B4-BE49-F238E27FC236}">
                  <a16:creationId xmlns:a16="http://schemas.microsoft.com/office/drawing/2014/main" id="{368C9296-68B3-A5A2-314C-2CB07C6B9479}"/>
                </a:ext>
              </a:extLst>
            </p:cNvPr>
            <p:cNvSpPr/>
            <p:nvPr/>
          </p:nvSpPr>
          <p:spPr>
            <a:xfrm>
              <a:off x="3912375" y="3426550"/>
              <a:ext cx="51225" cy="69325"/>
            </a:xfrm>
            <a:custGeom>
              <a:avLst/>
              <a:gdLst/>
              <a:ahLst/>
              <a:cxnLst/>
              <a:rect l="l" t="t" r="r" b="b"/>
              <a:pathLst>
                <a:path w="2049" h="2773" extrusionOk="0">
                  <a:moveTo>
                    <a:pt x="1" y="0"/>
                  </a:moveTo>
                  <a:lnTo>
                    <a:pt x="1" y="1764"/>
                  </a:lnTo>
                  <a:cubicBezTo>
                    <a:pt x="1" y="2363"/>
                    <a:pt x="473" y="2773"/>
                    <a:pt x="1040" y="2773"/>
                  </a:cubicBezTo>
                  <a:cubicBezTo>
                    <a:pt x="1607" y="2773"/>
                    <a:pt x="2048" y="2300"/>
                    <a:pt x="2048" y="1764"/>
                  </a:cubicBezTo>
                  <a:lnTo>
                    <a:pt x="2048" y="32"/>
                  </a:lnTo>
                  <a:lnTo>
                    <a:pt x="316" y="32"/>
                  </a:lnTo>
                  <a:cubicBezTo>
                    <a:pt x="253" y="32"/>
                    <a:pt x="127" y="32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5" name="Google Shape;6768;p72">
              <a:extLst>
                <a:ext uri="{FF2B5EF4-FFF2-40B4-BE49-F238E27FC236}">
                  <a16:creationId xmlns:a16="http://schemas.microsoft.com/office/drawing/2014/main" id="{530DE19A-02DE-48E2-5B05-5629C7B9CDD5}"/>
                </a:ext>
              </a:extLst>
            </p:cNvPr>
            <p:cNvSpPr/>
            <p:nvPr/>
          </p:nvSpPr>
          <p:spPr>
            <a:xfrm>
              <a:off x="3982475" y="3275325"/>
              <a:ext cx="52000" cy="163850"/>
            </a:xfrm>
            <a:custGeom>
              <a:avLst/>
              <a:gdLst/>
              <a:ahLst/>
              <a:cxnLst/>
              <a:rect l="l" t="t" r="r" b="b"/>
              <a:pathLst>
                <a:path w="2080" h="6554" extrusionOk="0">
                  <a:moveTo>
                    <a:pt x="2080" y="0"/>
                  </a:moveTo>
                  <a:lnTo>
                    <a:pt x="1765" y="315"/>
                  </a:lnTo>
                  <a:cubicBezTo>
                    <a:pt x="1292" y="788"/>
                    <a:pt x="662" y="1071"/>
                    <a:pt x="1" y="1166"/>
                  </a:cubicBezTo>
                  <a:lnTo>
                    <a:pt x="1" y="5419"/>
                  </a:lnTo>
                  <a:cubicBezTo>
                    <a:pt x="662" y="5482"/>
                    <a:pt x="1292" y="5766"/>
                    <a:pt x="1765" y="6238"/>
                  </a:cubicBezTo>
                  <a:lnTo>
                    <a:pt x="2080" y="6553"/>
                  </a:lnTo>
                  <a:lnTo>
                    <a:pt x="208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46" name="Google Shape;6769;p72">
            <a:extLst>
              <a:ext uri="{FF2B5EF4-FFF2-40B4-BE49-F238E27FC236}">
                <a16:creationId xmlns:a16="http://schemas.microsoft.com/office/drawing/2014/main" id="{CA0D25F2-C02B-6FFE-AA26-2F05DE438FEE}"/>
              </a:ext>
            </a:extLst>
          </p:cNvPr>
          <p:cNvGrpSpPr/>
          <p:nvPr/>
        </p:nvGrpSpPr>
        <p:grpSpPr>
          <a:xfrm>
            <a:off x="7109412" y="4414310"/>
            <a:ext cx="468032" cy="466772"/>
            <a:chOff x="3859600" y="3591950"/>
            <a:chExt cx="296975" cy="296175"/>
          </a:xfrm>
          <a:solidFill>
            <a:schemeClr val="tx1"/>
          </a:solidFill>
        </p:grpSpPr>
        <p:sp>
          <p:nvSpPr>
            <p:cNvPr id="947" name="Google Shape;6770;p72">
              <a:extLst>
                <a:ext uri="{FF2B5EF4-FFF2-40B4-BE49-F238E27FC236}">
                  <a16:creationId xmlns:a16="http://schemas.microsoft.com/office/drawing/2014/main" id="{3D60B7F6-4BFC-E561-44E6-26D7BB716A55}"/>
                </a:ext>
              </a:extLst>
            </p:cNvPr>
            <p:cNvSpPr/>
            <p:nvPr/>
          </p:nvSpPr>
          <p:spPr>
            <a:xfrm>
              <a:off x="4034450" y="3766000"/>
              <a:ext cx="122125" cy="122125"/>
            </a:xfrm>
            <a:custGeom>
              <a:avLst/>
              <a:gdLst/>
              <a:ahLst/>
              <a:cxnLst/>
              <a:rect l="l" t="t" r="r" b="b"/>
              <a:pathLst>
                <a:path w="4885" h="4885" extrusionOk="0">
                  <a:moveTo>
                    <a:pt x="2395" y="1324"/>
                  </a:moveTo>
                  <a:cubicBezTo>
                    <a:pt x="2616" y="1324"/>
                    <a:pt x="2773" y="1482"/>
                    <a:pt x="2773" y="1702"/>
                  </a:cubicBezTo>
                  <a:lnTo>
                    <a:pt x="2773" y="2049"/>
                  </a:lnTo>
                  <a:lnTo>
                    <a:pt x="3120" y="2049"/>
                  </a:lnTo>
                  <a:cubicBezTo>
                    <a:pt x="3309" y="2049"/>
                    <a:pt x="3466" y="2206"/>
                    <a:pt x="3466" y="2395"/>
                  </a:cubicBezTo>
                  <a:cubicBezTo>
                    <a:pt x="3466" y="2584"/>
                    <a:pt x="3309" y="2742"/>
                    <a:pt x="3120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95"/>
                  </a:cubicBezTo>
                  <a:lnTo>
                    <a:pt x="2049" y="1702"/>
                  </a:lnTo>
                  <a:cubicBezTo>
                    <a:pt x="2049" y="1482"/>
                    <a:pt x="2206" y="1324"/>
                    <a:pt x="2395" y="1324"/>
                  </a:cubicBezTo>
                  <a:close/>
                  <a:moveTo>
                    <a:pt x="2458" y="1"/>
                  </a:moveTo>
                  <a:cubicBezTo>
                    <a:pt x="1104" y="1"/>
                    <a:pt x="1" y="1103"/>
                    <a:pt x="1" y="2427"/>
                  </a:cubicBezTo>
                  <a:cubicBezTo>
                    <a:pt x="1" y="3781"/>
                    <a:pt x="1104" y="4884"/>
                    <a:pt x="2458" y="4884"/>
                  </a:cubicBezTo>
                  <a:cubicBezTo>
                    <a:pt x="3782" y="4884"/>
                    <a:pt x="4884" y="3781"/>
                    <a:pt x="4884" y="2427"/>
                  </a:cubicBezTo>
                  <a:cubicBezTo>
                    <a:pt x="4853" y="1072"/>
                    <a:pt x="3782" y="1"/>
                    <a:pt x="24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8" name="Google Shape;6771;p72">
              <a:extLst>
                <a:ext uri="{FF2B5EF4-FFF2-40B4-BE49-F238E27FC236}">
                  <a16:creationId xmlns:a16="http://schemas.microsoft.com/office/drawing/2014/main" id="{1EA48E89-01F5-17B5-5BD0-A8E64FA766CE}"/>
                </a:ext>
              </a:extLst>
            </p:cNvPr>
            <p:cNvSpPr/>
            <p:nvPr/>
          </p:nvSpPr>
          <p:spPr>
            <a:xfrm>
              <a:off x="3860400" y="3679375"/>
              <a:ext cx="260725" cy="173300"/>
            </a:xfrm>
            <a:custGeom>
              <a:avLst/>
              <a:gdLst/>
              <a:ahLst/>
              <a:cxnLst/>
              <a:rect l="l" t="t" r="r" b="b"/>
              <a:pathLst>
                <a:path w="10429" h="6932" extrusionOk="0">
                  <a:moveTo>
                    <a:pt x="2426" y="662"/>
                  </a:moveTo>
                  <a:cubicBezTo>
                    <a:pt x="2647" y="662"/>
                    <a:pt x="2804" y="819"/>
                    <a:pt x="2804" y="1008"/>
                  </a:cubicBezTo>
                  <a:cubicBezTo>
                    <a:pt x="2804" y="1197"/>
                    <a:pt x="2647" y="1355"/>
                    <a:pt x="2426" y="1355"/>
                  </a:cubicBezTo>
                  <a:lnTo>
                    <a:pt x="1733" y="1355"/>
                  </a:lnTo>
                  <a:cubicBezTo>
                    <a:pt x="1544" y="1355"/>
                    <a:pt x="1387" y="1197"/>
                    <a:pt x="1387" y="1008"/>
                  </a:cubicBezTo>
                  <a:cubicBezTo>
                    <a:pt x="1387" y="819"/>
                    <a:pt x="1544" y="662"/>
                    <a:pt x="1733" y="662"/>
                  </a:cubicBezTo>
                  <a:close/>
                  <a:moveTo>
                    <a:pt x="4537" y="662"/>
                  </a:moveTo>
                  <a:cubicBezTo>
                    <a:pt x="4726" y="662"/>
                    <a:pt x="4884" y="819"/>
                    <a:pt x="4884" y="1008"/>
                  </a:cubicBezTo>
                  <a:cubicBezTo>
                    <a:pt x="4884" y="1197"/>
                    <a:pt x="4695" y="1355"/>
                    <a:pt x="4537" y="1355"/>
                  </a:cubicBezTo>
                  <a:lnTo>
                    <a:pt x="3812" y="1355"/>
                  </a:lnTo>
                  <a:cubicBezTo>
                    <a:pt x="3623" y="1355"/>
                    <a:pt x="3466" y="1197"/>
                    <a:pt x="3466" y="1008"/>
                  </a:cubicBezTo>
                  <a:cubicBezTo>
                    <a:pt x="3466" y="819"/>
                    <a:pt x="3623" y="662"/>
                    <a:pt x="3812" y="662"/>
                  </a:cubicBezTo>
                  <a:close/>
                  <a:moveTo>
                    <a:pt x="6648" y="662"/>
                  </a:moveTo>
                  <a:cubicBezTo>
                    <a:pt x="6837" y="662"/>
                    <a:pt x="6994" y="819"/>
                    <a:pt x="6994" y="1008"/>
                  </a:cubicBezTo>
                  <a:cubicBezTo>
                    <a:pt x="6994" y="1197"/>
                    <a:pt x="6837" y="1355"/>
                    <a:pt x="6648" y="1355"/>
                  </a:cubicBezTo>
                  <a:lnTo>
                    <a:pt x="5955" y="1355"/>
                  </a:lnTo>
                  <a:cubicBezTo>
                    <a:pt x="5734" y="1355"/>
                    <a:pt x="5577" y="1197"/>
                    <a:pt x="5577" y="1008"/>
                  </a:cubicBezTo>
                  <a:cubicBezTo>
                    <a:pt x="5577" y="819"/>
                    <a:pt x="5734" y="662"/>
                    <a:pt x="5955" y="662"/>
                  </a:cubicBezTo>
                  <a:close/>
                  <a:moveTo>
                    <a:pt x="8727" y="662"/>
                  </a:moveTo>
                  <a:cubicBezTo>
                    <a:pt x="8948" y="662"/>
                    <a:pt x="9105" y="819"/>
                    <a:pt x="9105" y="1008"/>
                  </a:cubicBezTo>
                  <a:cubicBezTo>
                    <a:pt x="9105" y="1197"/>
                    <a:pt x="8948" y="1355"/>
                    <a:pt x="8727" y="1355"/>
                  </a:cubicBezTo>
                  <a:lnTo>
                    <a:pt x="8034" y="1355"/>
                  </a:lnTo>
                  <a:cubicBezTo>
                    <a:pt x="7845" y="1355"/>
                    <a:pt x="7688" y="1197"/>
                    <a:pt x="7688" y="1008"/>
                  </a:cubicBezTo>
                  <a:cubicBezTo>
                    <a:pt x="7688" y="819"/>
                    <a:pt x="7845" y="662"/>
                    <a:pt x="8034" y="662"/>
                  </a:cubicBezTo>
                  <a:close/>
                  <a:moveTo>
                    <a:pt x="2426" y="2080"/>
                  </a:moveTo>
                  <a:cubicBezTo>
                    <a:pt x="2647" y="2080"/>
                    <a:pt x="2804" y="2237"/>
                    <a:pt x="2804" y="2426"/>
                  </a:cubicBezTo>
                  <a:cubicBezTo>
                    <a:pt x="2804" y="2647"/>
                    <a:pt x="2647" y="2773"/>
                    <a:pt x="2426" y="2773"/>
                  </a:cubicBezTo>
                  <a:lnTo>
                    <a:pt x="1733" y="2773"/>
                  </a:lnTo>
                  <a:cubicBezTo>
                    <a:pt x="1544" y="2773"/>
                    <a:pt x="1387" y="2647"/>
                    <a:pt x="1387" y="2426"/>
                  </a:cubicBezTo>
                  <a:cubicBezTo>
                    <a:pt x="1387" y="2206"/>
                    <a:pt x="1544" y="2080"/>
                    <a:pt x="1733" y="2080"/>
                  </a:cubicBezTo>
                  <a:close/>
                  <a:moveTo>
                    <a:pt x="4537" y="2080"/>
                  </a:moveTo>
                  <a:cubicBezTo>
                    <a:pt x="4726" y="2080"/>
                    <a:pt x="4884" y="2237"/>
                    <a:pt x="4884" y="2426"/>
                  </a:cubicBezTo>
                  <a:cubicBezTo>
                    <a:pt x="4884" y="2647"/>
                    <a:pt x="4695" y="2773"/>
                    <a:pt x="4537" y="2773"/>
                  </a:cubicBezTo>
                  <a:lnTo>
                    <a:pt x="3812" y="2773"/>
                  </a:lnTo>
                  <a:cubicBezTo>
                    <a:pt x="3623" y="2773"/>
                    <a:pt x="3466" y="2647"/>
                    <a:pt x="3466" y="2426"/>
                  </a:cubicBezTo>
                  <a:cubicBezTo>
                    <a:pt x="3466" y="2206"/>
                    <a:pt x="3623" y="2080"/>
                    <a:pt x="3812" y="2080"/>
                  </a:cubicBezTo>
                  <a:close/>
                  <a:moveTo>
                    <a:pt x="6648" y="2080"/>
                  </a:moveTo>
                  <a:cubicBezTo>
                    <a:pt x="6837" y="2080"/>
                    <a:pt x="6994" y="2237"/>
                    <a:pt x="6994" y="2426"/>
                  </a:cubicBezTo>
                  <a:cubicBezTo>
                    <a:pt x="6994" y="2647"/>
                    <a:pt x="6837" y="2773"/>
                    <a:pt x="6648" y="2773"/>
                  </a:cubicBezTo>
                  <a:lnTo>
                    <a:pt x="5955" y="2773"/>
                  </a:lnTo>
                  <a:cubicBezTo>
                    <a:pt x="5734" y="2773"/>
                    <a:pt x="5577" y="2647"/>
                    <a:pt x="5577" y="2426"/>
                  </a:cubicBezTo>
                  <a:cubicBezTo>
                    <a:pt x="5577" y="2206"/>
                    <a:pt x="5734" y="2080"/>
                    <a:pt x="5955" y="2080"/>
                  </a:cubicBezTo>
                  <a:close/>
                  <a:moveTo>
                    <a:pt x="8727" y="2080"/>
                  </a:moveTo>
                  <a:cubicBezTo>
                    <a:pt x="8948" y="2080"/>
                    <a:pt x="9105" y="2237"/>
                    <a:pt x="9105" y="2426"/>
                  </a:cubicBezTo>
                  <a:cubicBezTo>
                    <a:pt x="9105" y="2647"/>
                    <a:pt x="8948" y="2773"/>
                    <a:pt x="8727" y="2773"/>
                  </a:cubicBezTo>
                  <a:lnTo>
                    <a:pt x="8034" y="2773"/>
                  </a:lnTo>
                  <a:cubicBezTo>
                    <a:pt x="7845" y="2773"/>
                    <a:pt x="7688" y="2647"/>
                    <a:pt x="7688" y="2426"/>
                  </a:cubicBezTo>
                  <a:cubicBezTo>
                    <a:pt x="7688" y="2206"/>
                    <a:pt x="7845" y="2080"/>
                    <a:pt x="8034" y="2080"/>
                  </a:cubicBezTo>
                  <a:close/>
                  <a:moveTo>
                    <a:pt x="2426" y="3466"/>
                  </a:moveTo>
                  <a:cubicBezTo>
                    <a:pt x="2647" y="3466"/>
                    <a:pt x="2804" y="3623"/>
                    <a:pt x="2804" y="3812"/>
                  </a:cubicBezTo>
                  <a:cubicBezTo>
                    <a:pt x="2804" y="4001"/>
                    <a:pt x="2647" y="4159"/>
                    <a:pt x="2426" y="4159"/>
                  </a:cubicBezTo>
                  <a:lnTo>
                    <a:pt x="1733" y="4159"/>
                  </a:lnTo>
                  <a:cubicBezTo>
                    <a:pt x="1544" y="4159"/>
                    <a:pt x="1387" y="4001"/>
                    <a:pt x="1387" y="3812"/>
                  </a:cubicBezTo>
                  <a:cubicBezTo>
                    <a:pt x="1387" y="3623"/>
                    <a:pt x="1544" y="3466"/>
                    <a:pt x="1733" y="3466"/>
                  </a:cubicBezTo>
                  <a:close/>
                  <a:moveTo>
                    <a:pt x="4537" y="3466"/>
                  </a:moveTo>
                  <a:cubicBezTo>
                    <a:pt x="4726" y="3466"/>
                    <a:pt x="4884" y="3623"/>
                    <a:pt x="4884" y="3812"/>
                  </a:cubicBezTo>
                  <a:cubicBezTo>
                    <a:pt x="4884" y="4001"/>
                    <a:pt x="4695" y="4159"/>
                    <a:pt x="4537" y="4159"/>
                  </a:cubicBezTo>
                  <a:lnTo>
                    <a:pt x="3812" y="4159"/>
                  </a:lnTo>
                  <a:cubicBezTo>
                    <a:pt x="3623" y="4159"/>
                    <a:pt x="3466" y="4001"/>
                    <a:pt x="3466" y="3812"/>
                  </a:cubicBezTo>
                  <a:cubicBezTo>
                    <a:pt x="3466" y="3623"/>
                    <a:pt x="3623" y="3466"/>
                    <a:pt x="3812" y="3466"/>
                  </a:cubicBezTo>
                  <a:close/>
                  <a:moveTo>
                    <a:pt x="6648" y="3466"/>
                  </a:moveTo>
                  <a:cubicBezTo>
                    <a:pt x="6837" y="3466"/>
                    <a:pt x="6994" y="3623"/>
                    <a:pt x="6994" y="3812"/>
                  </a:cubicBezTo>
                  <a:cubicBezTo>
                    <a:pt x="6994" y="4001"/>
                    <a:pt x="6837" y="4159"/>
                    <a:pt x="6648" y="4159"/>
                  </a:cubicBezTo>
                  <a:lnTo>
                    <a:pt x="5955" y="4159"/>
                  </a:lnTo>
                  <a:cubicBezTo>
                    <a:pt x="5734" y="4159"/>
                    <a:pt x="5577" y="4001"/>
                    <a:pt x="5577" y="3812"/>
                  </a:cubicBezTo>
                  <a:cubicBezTo>
                    <a:pt x="5577" y="3623"/>
                    <a:pt x="5734" y="3466"/>
                    <a:pt x="5955" y="3466"/>
                  </a:cubicBezTo>
                  <a:close/>
                  <a:moveTo>
                    <a:pt x="2426" y="4852"/>
                  </a:moveTo>
                  <a:cubicBezTo>
                    <a:pt x="2647" y="4852"/>
                    <a:pt x="2804" y="5010"/>
                    <a:pt x="2804" y="5199"/>
                  </a:cubicBezTo>
                  <a:cubicBezTo>
                    <a:pt x="2804" y="5388"/>
                    <a:pt x="2647" y="5545"/>
                    <a:pt x="2426" y="5545"/>
                  </a:cubicBezTo>
                  <a:lnTo>
                    <a:pt x="1733" y="5545"/>
                  </a:lnTo>
                  <a:cubicBezTo>
                    <a:pt x="1544" y="5545"/>
                    <a:pt x="1387" y="5388"/>
                    <a:pt x="1387" y="5199"/>
                  </a:cubicBezTo>
                  <a:cubicBezTo>
                    <a:pt x="1387" y="5010"/>
                    <a:pt x="1544" y="4852"/>
                    <a:pt x="1733" y="4852"/>
                  </a:cubicBezTo>
                  <a:close/>
                  <a:moveTo>
                    <a:pt x="4537" y="4852"/>
                  </a:moveTo>
                  <a:cubicBezTo>
                    <a:pt x="4726" y="4852"/>
                    <a:pt x="4884" y="5010"/>
                    <a:pt x="4884" y="5199"/>
                  </a:cubicBezTo>
                  <a:cubicBezTo>
                    <a:pt x="4884" y="5388"/>
                    <a:pt x="4695" y="5545"/>
                    <a:pt x="4537" y="5545"/>
                  </a:cubicBezTo>
                  <a:lnTo>
                    <a:pt x="3812" y="5545"/>
                  </a:lnTo>
                  <a:cubicBezTo>
                    <a:pt x="3623" y="5545"/>
                    <a:pt x="3466" y="5388"/>
                    <a:pt x="3466" y="5199"/>
                  </a:cubicBezTo>
                  <a:cubicBezTo>
                    <a:pt x="3466" y="5010"/>
                    <a:pt x="3623" y="4852"/>
                    <a:pt x="3812" y="4852"/>
                  </a:cubicBezTo>
                  <a:close/>
                  <a:moveTo>
                    <a:pt x="0" y="0"/>
                  </a:moveTo>
                  <a:lnTo>
                    <a:pt x="0" y="5892"/>
                  </a:lnTo>
                  <a:cubicBezTo>
                    <a:pt x="0" y="6459"/>
                    <a:pt x="473" y="6931"/>
                    <a:pt x="1071" y="6931"/>
                  </a:cubicBezTo>
                  <a:lnTo>
                    <a:pt x="6490" y="6931"/>
                  </a:lnTo>
                  <a:cubicBezTo>
                    <a:pt x="6364" y="6616"/>
                    <a:pt x="6301" y="6270"/>
                    <a:pt x="6301" y="5892"/>
                  </a:cubicBezTo>
                  <a:cubicBezTo>
                    <a:pt x="6301" y="5797"/>
                    <a:pt x="6333" y="5671"/>
                    <a:pt x="6333" y="5545"/>
                  </a:cubicBezTo>
                  <a:lnTo>
                    <a:pt x="5955" y="5545"/>
                  </a:lnTo>
                  <a:cubicBezTo>
                    <a:pt x="5734" y="5545"/>
                    <a:pt x="5577" y="5388"/>
                    <a:pt x="5577" y="5199"/>
                  </a:cubicBezTo>
                  <a:cubicBezTo>
                    <a:pt x="5577" y="5010"/>
                    <a:pt x="5734" y="4852"/>
                    <a:pt x="5955" y="4852"/>
                  </a:cubicBezTo>
                  <a:lnTo>
                    <a:pt x="6490" y="4852"/>
                  </a:lnTo>
                  <a:cubicBezTo>
                    <a:pt x="6931" y="3623"/>
                    <a:pt x="8066" y="2741"/>
                    <a:pt x="9420" y="2741"/>
                  </a:cubicBezTo>
                  <a:cubicBezTo>
                    <a:pt x="9767" y="2741"/>
                    <a:pt x="10113" y="2836"/>
                    <a:pt x="10428" y="2962"/>
                  </a:cubicBezTo>
                  <a:lnTo>
                    <a:pt x="104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9" name="Google Shape;6772;p72">
              <a:extLst>
                <a:ext uri="{FF2B5EF4-FFF2-40B4-BE49-F238E27FC236}">
                  <a16:creationId xmlns:a16="http://schemas.microsoft.com/office/drawing/2014/main" id="{E09B4952-4956-0003-E9CA-8BDB8A20A916}"/>
                </a:ext>
              </a:extLst>
            </p:cNvPr>
            <p:cNvSpPr/>
            <p:nvPr/>
          </p:nvSpPr>
          <p:spPr>
            <a:xfrm>
              <a:off x="3859600" y="3591950"/>
              <a:ext cx="261525" cy="70900"/>
            </a:xfrm>
            <a:custGeom>
              <a:avLst/>
              <a:gdLst/>
              <a:ahLst/>
              <a:cxnLst/>
              <a:rect l="l" t="t" r="r" b="b"/>
              <a:pathLst>
                <a:path w="10461" h="2836" extrusionOk="0">
                  <a:moveTo>
                    <a:pt x="1734" y="0"/>
                  </a:moveTo>
                  <a:cubicBezTo>
                    <a:pt x="1513" y="0"/>
                    <a:pt x="1356" y="158"/>
                    <a:pt x="1356" y="347"/>
                  </a:cubicBezTo>
                  <a:lnTo>
                    <a:pt x="1356" y="693"/>
                  </a:lnTo>
                  <a:lnTo>
                    <a:pt x="1009" y="693"/>
                  </a:lnTo>
                  <a:cubicBezTo>
                    <a:pt x="410" y="693"/>
                    <a:pt x="1" y="1166"/>
                    <a:pt x="1" y="1733"/>
                  </a:cubicBezTo>
                  <a:lnTo>
                    <a:pt x="1" y="2836"/>
                  </a:lnTo>
                  <a:lnTo>
                    <a:pt x="10429" y="2836"/>
                  </a:lnTo>
                  <a:lnTo>
                    <a:pt x="10429" y="1733"/>
                  </a:lnTo>
                  <a:lnTo>
                    <a:pt x="10460" y="1733"/>
                  </a:lnTo>
                  <a:cubicBezTo>
                    <a:pt x="10460" y="1134"/>
                    <a:pt x="9988" y="693"/>
                    <a:pt x="9421" y="693"/>
                  </a:cubicBezTo>
                  <a:lnTo>
                    <a:pt x="9074" y="693"/>
                  </a:lnTo>
                  <a:lnTo>
                    <a:pt x="9074" y="347"/>
                  </a:lnTo>
                  <a:cubicBezTo>
                    <a:pt x="9074" y="158"/>
                    <a:pt x="8917" y="0"/>
                    <a:pt x="8728" y="0"/>
                  </a:cubicBezTo>
                  <a:cubicBezTo>
                    <a:pt x="8539" y="0"/>
                    <a:pt x="8381" y="158"/>
                    <a:pt x="8381" y="347"/>
                  </a:cubicBezTo>
                  <a:lnTo>
                    <a:pt x="8381" y="693"/>
                  </a:lnTo>
                  <a:lnTo>
                    <a:pt x="6995" y="693"/>
                  </a:lnTo>
                  <a:lnTo>
                    <a:pt x="6995" y="347"/>
                  </a:lnTo>
                  <a:cubicBezTo>
                    <a:pt x="6995" y="158"/>
                    <a:pt x="6837" y="0"/>
                    <a:pt x="6648" y="0"/>
                  </a:cubicBezTo>
                  <a:cubicBezTo>
                    <a:pt x="6459" y="0"/>
                    <a:pt x="6302" y="158"/>
                    <a:pt x="6302" y="347"/>
                  </a:cubicBezTo>
                  <a:lnTo>
                    <a:pt x="6302" y="693"/>
                  </a:lnTo>
                  <a:lnTo>
                    <a:pt x="4159" y="693"/>
                  </a:lnTo>
                  <a:lnTo>
                    <a:pt x="4159" y="347"/>
                  </a:lnTo>
                  <a:cubicBezTo>
                    <a:pt x="4159" y="158"/>
                    <a:pt x="4002" y="0"/>
                    <a:pt x="3813" y="0"/>
                  </a:cubicBezTo>
                  <a:cubicBezTo>
                    <a:pt x="3624" y="0"/>
                    <a:pt x="3466" y="158"/>
                    <a:pt x="3466" y="347"/>
                  </a:cubicBezTo>
                  <a:lnTo>
                    <a:pt x="3466" y="693"/>
                  </a:lnTo>
                  <a:lnTo>
                    <a:pt x="2080" y="693"/>
                  </a:lnTo>
                  <a:lnTo>
                    <a:pt x="2080" y="347"/>
                  </a:lnTo>
                  <a:cubicBezTo>
                    <a:pt x="2080" y="158"/>
                    <a:pt x="1923" y="0"/>
                    <a:pt x="17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50" name="Google Shape;6773;p72">
            <a:extLst>
              <a:ext uri="{FF2B5EF4-FFF2-40B4-BE49-F238E27FC236}">
                <a16:creationId xmlns:a16="http://schemas.microsoft.com/office/drawing/2014/main" id="{9A93199A-D37D-2ECF-1062-2C905DDD0E97}"/>
              </a:ext>
            </a:extLst>
          </p:cNvPr>
          <p:cNvGrpSpPr/>
          <p:nvPr/>
        </p:nvGrpSpPr>
        <p:grpSpPr>
          <a:xfrm>
            <a:off x="7110044" y="5049089"/>
            <a:ext cx="466772" cy="466772"/>
            <a:chOff x="3860400" y="3955025"/>
            <a:chExt cx="296175" cy="296175"/>
          </a:xfrm>
          <a:solidFill>
            <a:schemeClr val="tx1"/>
          </a:solidFill>
        </p:grpSpPr>
        <p:sp>
          <p:nvSpPr>
            <p:cNvPr id="951" name="Google Shape;6774;p72">
              <a:extLst>
                <a:ext uri="{FF2B5EF4-FFF2-40B4-BE49-F238E27FC236}">
                  <a16:creationId xmlns:a16="http://schemas.microsoft.com/office/drawing/2014/main" id="{06B1776D-D637-2960-60A0-8850BFE07FA5}"/>
                </a:ext>
              </a:extLst>
            </p:cNvPr>
            <p:cNvSpPr/>
            <p:nvPr/>
          </p:nvSpPr>
          <p:spPr>
            <a:xfrm>
              <a:off x="3973825" y="3955025"/>
              <a:ext cx="68525" cy="68550"/>
            </a:xfrm>
            <a:custGeom>
              <a:avLst/>
              <a:gdLst/>
              <a:ahLst/>
              <a:cxnLst/>
              <a:rect l="l" t="t" r="r" b="b"/>
              <a:pathLst>
                <a:path w="2741" h="2742" extrusionOk="0">
                  <a:moveTo>
                    <a:pt x="1355" y="1"/>
                  </a:moveTo>
                  <a:cubicBezTo>
                    <a:pt x="630" y="1"/>
                    <a:pt x="0" y="631"/>
                    <a:pt x="0" y="1387"/>
                  </a:cubicBezTo>
                  <a:cubicBezTo>
                    <a:pt x="0" y="2112"/>
                    <a:pt x="630" y="2742"/>
                    <a:pt x="1355" y="2742"/>
                  </a:cubicBezTo>
                  <a:cubicBezTo>
                    <a:pt x="2111" y="2742"/>
                    <a:pt x="2741" y="2112"/>
                    <a:pt x="2741" y="1387"/>
                  </a:cubicBezTo>
                  <a:cubicBezTo>
                    <a:pt x="2741" y="631"/>
                    <a:pt x="2142" y="1"/>
                    <a:pt x="13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2" name="Google Shape;6775;p72">
              <a:extLst>
                <a:ext uri="{FF2B5EF4-FFF2-40B4-BE49-F238E27FC236}">
                  <a16:creationId xmlns:a16="http://schemas.microsoft.com/office/drawing/2014/main" id="{A55F77E5-4CD2-F31D-4455-41183FF01428}"/>
                </a:ext>
              </a:extLst>
            </p:cNvPr>
            <p:cNvSpPr/>
            <p:nvPr/>
          </p:nvSpPr>
          <p:spPr>
            <a:xfrm>
              <a:off x="3947025" y="4021975"/>
              <a:ext cx="122125" cy="71700"/>
            </a:xfrm>
            <a:custGeom>
              <a:avLst/>
              <a:gdLst/>
              <a:ahLst/>
              <a:cxnLst/>
              <a:rect l="l" t="t" r="r" b="b"/>
              <a:pathLst>
                <a:path w="4885" h="2868" extrusionOk="0">
                  <a:moveTo>
                    <a:pt x="820" y="1"/>
                  </a:moveTo>
                  <a:cubicBezTo>
                    <a:pt x="316" y="442"/>
                    <a:pt x="1" y="1104"/>
                    <a:pt x="1" y="1797"/>
                  </a:cubicBezTo>
                  <a:lnTo>
                    <a:pt x="1" y="2521"/>
                  </a:lnTo>
                  <a:cubicBezTo>
                    <a:pt x="1" y="2710"/>
                    <a:pt x="158" y="2868"/>
                    <a:pt x="347" y="2868"/>
                  </a:cubicBezTo>
                  <a:lnTo>
                    <a:pt x="4506" y="2868"/>
                  </a:lnTo>
                  <a:cubicBezTo>
                    <a:pt x="4727" y="2868"/>
                    <a:pt x="4884" y="2710"/>
                    <a:pt x="4884" y="2521"/>
                  </a:cubicBezTo>
                  <a:lnTo>
                    <a:pt x="4884" y="1860"/>
                  </a:lnTo>
                  <a:cubicBezTo>
                    <a:pt x="4884" y="1135"/>
                    <a:pt x="4569" y="473"/>
                    <a:pt x="4034" y="32"/>
                  </a:cubicBezTo>
                  <a:cubicBezTo>
                    <a:pt x="3655" y="473"/>
                    <a:pt x="3120" y="788"/>
                    <a:pt x="2427" y="788"/>
                  </a:cubicBezTo>
                  <a:cubicBezTo>
                    <a:pt x="1797" y="788"/>
                    <a:pt x="1198" y="473"/>
                    <a:pt x="8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3" name="Google Shape;6776;p72">
              <a:extLst>
                <a:ext uri="{FF2B5EF4-FFF2-40B4-BE49-F238E27FC236}">
                  <a16:creationId xmlns:a16="http://schemas.microsoft.com/office/drawing/2014/main" id="{F386957B-F285-562B-4118-8D1405F663D1}"/>
                </a:ext>
              </a:extLst>
            </p:cNvPr>
            <p:cNvSpPr/>
            <p:nvPr/>
          </p:nvSpPr>
          <p:spPr>
            <a:xfrm>
              <a:off x="4086450" y="4145650"/>
              <a:ext cx="70125" cy="104775"/>
            </a:xfrm>
            <a:custGeom>
              <a:avLst/>
              <a:gdLst/>
              <a:ahLst/>
              <a:cxnLst/>
              <a:rect l="l" t="t" r="r" b="b"/>
              <a:pathLst>
                <a:path w="2805" h="4191" extrusionOk="0">
                  <a:moveTo>
                    <a:pt x="0" y="0"/>
                  </a:moveTo>
                  <a:lnTo>
                    <a:pt x="0" y="4190"/>
                  </a:lnTo>
                  <a:lnTo>
                    <a:pt x="2458" y="4190"/>
                  </a:lnTo>
                  <a:cubicBezTo>
                    <a:pt x="2647" y="4190"/>
                    <a:pt x="2804" y="4033"/>
                    <a:pt x="2804" y="3844"/>
                  </a:cubicBezTo>
                  <a:lnTo>
                    <a:pt x="2804" y="315"/>
                  </a:lnTo>
                  <a:cubicBezTo>
                    <a:pt x="2773" y="158"/>
                    <a:pt x="2647" y="0"/>
                    <a:pt x="24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4" name="Google Shape;6777;p72">
              <a:extLst>
                <a:ext uri="{FF2B5EF4-FFF2-40B4-BE49-F238E27FC236}">
                  <a16:creationId xmlns:a16="http://schemas.microsoft.com/office/drawing/2014/main" id="{1762D715-BF28-78C2-6496-B9794373CD12}"/>
                </a:ext>
              </a:extLst>
            </p:cNvPr>
            <p:cNvSpPr/>
            <p:nvPr/>
          </p:nvSpPr>
          <p:spPr>
            <a:xfrm>
              <a:off x="3860400" y="4180300"/>
              <a:ext cx="70125" cy="70125"/>
            </a:xfrm>
            <a:custGeom>
              <a:avLst/>
              <a:gdLst/>
              <a:ahLst/>
              <a:cxnLst/>
              <a:rect l="l" t="t" r="r" b="b"/>
              <a:pathLst>
                <a:path w="2805" h="2805" extrusionOk="0">
                  <a:moveTo>
                    <a:pt x="347" y="0"/>
                  </a:moveTo>
                  <a:cubicBezTo>
                    <a:pt x="158" y="0"/>
                    <a:pt x="0" y="189"/>
                    <a:pt x="0" y="347"/>
                  </a:cubicBezTo>
                  <a:lnTo>
                    <a:pt x="0" y="2458"/>
                  </a:lnTo>
                  <a:cubicBezTo>
                    <a:pt x="0" y="2678"/>
                    <a:pt x="158" y="2804"/>
                    <a:pt x="347" y="2804"/>
                  </a:cubicBezTo>
                  <a:lnTo>
                    <a:pt x="2804" y="2804"/>
                  </a:lnTo>
                  <a:lnTo>
                    <a:pt x="28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5" name="Google Shape;6778;p72">
              <a:extLst>
                <a:ext uri="{FF2B5EF4-FFF2-40B4-BE49-F238E27FC236}">
                  <a16:creationId xmlns:a16="http://schemas.microsoft.com/office/drawing/2014/main" id="{8A747923-5FA1-1E94-3DFB-8C1C6B209E50}"/>
                </a:ext>
              </a:extLst>
            </p:cNvPr>
            <p:cNvSpPr/>
            <p:nvPr/>
          </p:nvSpPr>
          <p:spPr>
            <a:xfrm>
              <a:off x="3947025" y="4111775"/>
              <a:ext cx="122125" cy="139425"/>
            </a:xfrm>
            <a:custGeom>
              <a:avLst/>
              <a:gdLst/>
              <a:ahLst/>
              <a:cxnLst/>
              <a:rect l="l" t="t" r="r" b="b"/>
              <a:pathLst>
                <a:path w="4885" h="5577" extrusionOk="0">
                  <a:moveTo>
                    <a:pt x="2466" y="1377"/>
                  </a:moveTo>
                  <a:cubicBezTo>
                    <a:pt x="2522" y="1377"/>
                    <a:pt x="2582" y="1392"/>
                    <a:pt x="2647" y="1418"/>
                  </a:cubicBezTo>
                  <a:cubicBezTo>
                    <a:pt x="2742" y="1450"/>
                    <a:pt x="2836" y="1607"/>
                    <a:pt x="2836" y="1733"/>
                  </a:cubicBezTo>
                  <a:lnTo>
                    <a:pt x="2836" y="3497"/>
                  </a:lnTo>
                  <a:lnTo>
                    <a:pt x="3183" y="3497"/>
                  </a:lnTo>
                  <a:cubicBezTo>
                    <a:pt x="3372" y="3497"/>
                    <a:pt x="3529" y="3655"/>
                    <a:pt x="3529" y="3844"/>
                  </a:cubicBezTo>
                  <a:cubicBezTo>
                    <a:pt x="3529" y="4033"/>
                    <a:pt x="3340" y="4159"/>
                    <a:pt x="3151" y="4159"/>
                  </a:cubicBezTo>
                  <a:lnTo>
                    <a:pt x="1765" y="4159"/>
                  </a:lnTo>
                  <a:cubicBezTo>
                    <a:pt x="1576" y="4159"/>
                    <a:pt x="1419" y="4002"/>
                    <a:pt x="1419" y="3812"/>
                  </a:cubicBezTo>
                  <a:cubicBezTo>
                    <a:pt x="1419" y="3623"/>
                    <a:pt x="1576" y="3466"/>
                    <a:pt x="1765" y="3466"/>
                  </a:cubicBezTo>
                  <a:lnTo>
                    <a:pt x="2112" y="3466"/>
                  </a:lnTo>
                  <a:lnTo>
                    <a:pt x="2112" y="2552"/>
                  </a:lnTo>
                  <a:lnTo>
                    <a:pt x="1986" y="2678"/>
                  </a:lnTo>
                  <a:cubicBezTo>
                    <a:pt x="1938" y="2726"/>
                    <a:pt x="1852" y="2749"/>
                    <a:pt x="1765" y="2749"/>
                  </a:cubicBezTo>
                  <a:cubicBezTo>
                    <a:pt x="1679" y="2749"/>
                    <a:pt x="1592" y="2726"/>
                    <a:pt x="1545" y="2678"/>
                  </a:cubicBezTo>
                  <a:cubicBezTo>
                    <a:pt x="1419" y="2552"/>
                    <a:pt x="1419" y="2300"/>
                    <a:pt x="1545" y="2206"/>
                  </a:cubicBezTo>
                  <a:lnTo>
                    <a:pt x="2238" y="1481"/>
                  </a:lnTo>
                  <a:cubicBezTo>
                    <a:pt x="2312" y="1407"/>
                    <a:pt x="2385" y="1377"/>
                    <a:pt x="2466" y="1377"/>
                  </a:cubicBezTo>
                  <a:close/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5577"/>
                  </a:lnTo>
                  <a:lnTo>
                    <a:pt x="4853" y="5577"/>
                  </a:lnTo>
                  <a:cubicBezTo>
                    <a:pt x="4884" y="3245"/>
                    <a:pt x="4884" y="2678"/>
                    <a:pt x="4884" y="347"/>
                  </a:cubicBezTo>
                  <a:cubicBezTo>
                    <a:pt x="4884" y="158"/>
                    <a:pt x="4727" y="0"/>
                    <a:pt x="45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56" name="Google Shape;6779;p72">
            <a:extLst>
              <a:ext uri="{FF2B5EF4-FFF2-40B4-BE49-F238E27FC236}">
                <a16:creationId xmlns:a16="http://schemas.microsoft.com/office/drawing/2014/main" id="{2923798C-322B-8198-E434-034146CD8535}"/>
              </a:ext>
            </a:extLst>
          </p:cNvPr>
          <p:cNvGrpSpPr/>
          <p:nvPr/>
        </p:nvGrpSpPr>
        <p:grpSpPr>
          <a:xfrm>
            <a:off x="10063663" y="3817619"/>
            <a:ext cx="474219" cy="465511"/>
            <a:chOff x="5716825" y="3235950"/>
            <a:chExt cx="300900" cy="295375"/>
          </a:xfrm>
          <a:solidFill>
            <a:schemeClr val="tx1"/>
          </a:solidFill>
        </p:grpSpPr>
        <p:sp>
          <p:nvSpPr>
            <p:cNvPr id="957" name="Google Shape;6780;p72">
              <a:extLst>
                <a:ext uri="{FF2B5EF4-FFF2-40B4-BE49-F238E27FC236}">
                  <a16:creationId xmlns:a16="http://schemas.microsoft.com/office/drawing/2014/main" id="{E21F7126-3AC4-E311-B0BE-B22579AE842B}"/>
                </a:ext>
              </a:extLst>
            </p:cNvPr>
            <p:cNvSpPr/>
            <p:nvPr/>
          </p:nvSpPr>
          <p:spPr>
            <a:xfrm>
              <a:off x="5716825" y="3309975"/>
              <a:ext cx="137075" cy="146525"/>
            </a:xfrm>
            <a:custGeom>
              <a:avLst/>
              <a:gdLst/>
              <a:ahLst/>
              <a:cxnLst/>
              <a:rect l="l" t="t" r="r" b="b"/>
              <a:pathLst>
                <a:path w="5483" h="5861" extrusionOk="0">
                  <a:moveTo>
                    <a:pt x="2584" y="1"/>
                  </a:moveTo>
                  <a:lnTo>
                    <a:pt x="410" y="2206"/>
                  </a:lnTo>
                  <a:cubicBezTo>
                    <a:pt x="1" y="2615"/>
                    <a:pt x="1" y="3277"/>
                    <a:pt x="410" y="3655"/>
                  </a:cubicBezTo>
                  <a:lnTo>
                    <a:pt x="2584" y="5860"/>
                  </a:lnTo>
                  <a:lnTo>
                    <a:pt x="3781" y="4632"/>
                  </a:lnTo>
                  <a:cubicBezTo>
                    <a:pt x="3844" y="4584"/>
                    <a:pt x="3939" y="4561"/>
                    <a:pt x="4029" y="4561"/>
                  </a:cubicBezTo>
                  <a:cubicBezTo>
                    <a:pt x="4120" y="4561"/>
                    <a:pt x="4206" y="4584"/>
                    <a:pt x="4254" y="4632"/>
                  </a:cubicBezTo>
                  <a:lnTo>
                    <a:pt x="4726" y="5104"/>
                  </a:lnTo>
                  <a:cubicBezTo>
                    <a:pt x="4789" y="5167"/>
                    <a:pt x="4884" y="5199"/>
                    <a:pt x="4974" y="5199"/>
                  </a:cubicBezTo>
                  <a:cubicBezTo>
                    <a:pt x="5065" y="5199"/>
                    <a:pt x="5152" y="5167"/>
                    <a:pt x="5199" y="5104"/>
                  </a:cubicBezTo>
                  <a:cubicBezTo>
                    <a:pt x="5325" y="5010"/>
                    <a:pt x="5325" y="4758"/>
                    <a:pt x="5199" y="4632"/>
                  </a:cubicBezTo>
                  <a:lnTo>
                    <a:pt x="4726" y="4159"/>
                  </a:lnTo>
                  <a:cubicBezTo>
                    <a:pt x="4632" y="4065"/>
                    <a:pt x="4632" y="3813"/>
                    <a:pt x="4726" y="3687"/>
                  </a:cubicBezTo>
                  <a:lnTo>
                    <a:pt x="5482" y="2962"/>
                  </a:lnTo>
                  <a:lnTo>
                    <a:pt x="5010" y="2489"/>
                  </a:lnTo>
                  <a:lnTo>
                    <a:pt x="4789" y="2710"/>
                  </a:lnTo>
                  <a:cubicBezTo>
                    <a:pt x="4584" y="2915"/>
                    <a:pt x="4317" y="3017"/>
                    <a:pt x="4049" y="3017"/>
                  </a:cubicBezTo>
                  <a:cubicBezTo>
                    <a:pt x="3781" y="3017"/>
                    <a:pt x="3513" y="2915"/>
                    <a:pt x="3309" y="2710"/>
                  </a:cubicBezTo>
                  <a:cubicBezTo>
                    <a:pt x="2930" y="2332"/>
                    <a:pt x="2930" y="1670"/>
                    <a:pt x="3309" y="1261"/>
                  </a:cubicBezTo>
                  <a:lnTo>
                    <a:pt x="3561" y="1040"/>
                  </a:lnTo>
                  <a:lnTo>
                    <a:pt x="258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8" name="Google Shape;6781;p72">
              <a:extLst>
                <a:ext uri="{FF2B5EF4-FFF2-40B4-BE49-F238E27FC236}">
                  <a16:creationId xmlns:a16="http://schemas.microsoft.com/office/drawing/2014/main" id="{04C6070E-459B-E6C5-BF0E-92FA025D9949}"/>
                </a:ext>
              </a:extLst>
            </p:cNvPr>
            <p:cNvSpPr/>
            <p:nvPr/>
          </p:nvSpPr>
          <p:spPr>
            <a:xfrm>
              <a:off x="5794025" y="3235950"/>
              <a:ext cx="145725" cy="133900"/>
            </a:xfrm>
            <a:custGeom>
              <a:avLst/>
              <a:gdLst/>
              <a:ahLst/>
              <a:cxnLst/>
              <a:rect l="l" t="t" r="r" b="b"/>
              <a:pathLst>
                <a:path w="5829" h="5356" extrusionOk="0">
                  <a:moveTo>
                    <a:pt x="2926" y="0"/>
                  </a:moveTo>
                  <a:cubicBezTo>
                    <a:pt x="2662" y="0"/>
                    <a:pt x="2394" y="95"/>
                    <a:pt x="2205" y="284"/>
                  </a:cubicBezTo>
                  <a:lnTo>
                    <a:pt x="0" y="2457"/>
                  </a:lnTo>
                  <a:lnTo>
                    <a:pt x="1229" y="3686"/>
                  </a:lnTo>
                  <a:cubicBezTo>
                    <a:pt x="1323" y="3781"/>
                    <a:pt x="1323" y="4033"/>
                    <a:pt x="1229" y="4127"/>
                  </a:cubicBezTo>
                  <a:lnTo>
                    <a:pt x="725" y="4600"/>
                  </a:lnTo>
                  <a:cubicBezTo>
                    <a:pt x="630" y="4726"/>
                    <a:pt x="630" y="4978"/>
                    <a:pt x="725" y="5072"/>
                  </a:cubicBezTo>
                  <a:cubicBezTo>
                    <a:pt x="788" y="5135"/>
                    <a:pt x="882" y="5167"/>
                    <a:pt x="977" y="5167"/>
                  </a:cubicBezTo>
                  <a:cubicBezTo>
                    <a:pt x="1071" y="5167"/>
                    <a:pt x="1166" y="5135"/>
                    <a:pt x="1229" y="5072"/>
                  </a:cubicBezTo>
                  <a:lnTo>
                    <a:pt x="1701" y="4600"/>
                  </a:lnTo>
                  <a:cubicBezTo>
                    <a:pt x="1749" y="4553"/>
                    <a:pt x="1835" y="4529"/>
                    <a:pt x="1926" y="4529"/>
                  </a:cubicBezTo>
                  <a:cubicBezTo>
                    <a:pt x="2016" y="4529"/>
                    <a:pt x="2111" y="4553"/>
                    <a:pt x="2174" y="4600"/>
                  </a:cubicBezTo>
                  <a:lnTo>
                    <a:pt x="2898" y="5356"/>
                  </a:lnTo>
                  <a:lnTo>
                    <a:pt x="3371" y="4883"/>
                  </a:lnTo>
                  <a:lnTo>
                    <a:pt x="3151" y="4663"/>
                  </a:lnTo>
                  <a:cubicBezTo>
                    <a:pt x="2741" y="4253"/>
                    <a:pt x="2741" y="3592"/>
                    <a:pt x="3151" y="3214"/>
                  </a:cubicBezTo>
                  <a:cubicBezTo>
                    <a:pt x="3340" y="3009"/>
                    <a:pt x="3607" y="2906"/>
                    <a:pt x="3875" y="2906"/>
                  </a:cubicBezTo>
                  <a:cubicBezTo>
                    <a:pt x="4143" y="2906"/>
                    <a:pt x="4411" y="3009"/>
                    <a:pt x="4600" y="3214"/>
                  </a:cubicBezTo>
                  <a:lnTo>
                    <a:pt x="4852" y="3434"/>
                  </a:lnTo>
                  <a:lnTo>
                    <a:pt x="5828" y="2457"/>
                  </a:lnTo>
                  <a:lnTo>
                    <a:pt x="3623" y="284"/>
                  </a:lnTo>
                  <a:cubicBezTo>
                    <a:pt x="3450" y="95"/>
                    <a:pt x="3190" y="0"/>
                    <a:pt x="29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9" name="Google Shape;6782;p72">
              <a:extLst>
                <a:ext uri="{FF2B5EF4-FFF2-40B4-BE49-F238E27FC236}">
                  <a16:creationId xmlns:a16="http://schemas.microsoft.com/office/drawing/2014/main" id="{1105CF4B-6B65-01FB-3794-E040CAB2D643}"/>
                </a:ext>
              </a:extLst>
            </p:cNvPr>
            <p:cNvSpPr/>
            <p:nvPr/>
          </p:nvSpPr>
          <p:spPr>
            <a:xfrm>
              <a:off x="5880650" y="3309975"/>
              <a:ext cx="137075" cy="145725"/>
            </a:xfrm>
            <a:custGeom>
              <a:avLst/>
              <a:gdLst/>
              <a:ahLst/>
              <a:cxnLst/>
              <a:rect l="l" t="t" r="r" b="b"/>
              <a:pathLst>
                <a:path w="5483" h="5829" extrusionOk="0">
                  <a:moveTo>
                    <a:pt x="2899" y="1"/>
                  </a:moveTo>
                  <a:lnTo>
                    <a:pt x="1702" y="1229"/>
                  </a:lnTo>
                  <a:cubicBezTo>
                    <a:pt x="1639" y="1292"/>
                    <a:pt x="1544" y="1324"/>
                    <a:pt x="1450" y="1324"/>
                  </a:cubicBezTo>
                  <a:cubicBezTo>
                    <a:pt x="1355" y="1324"/>
                    <a:pt x="1261" y="1292"/>
                    <a:pt x="1198" y="1229"/>
                  </a:cubicBezTo>
                  <a:lnTo>
                    <a:pt x="725" y="757"/>
                  </a:lnTo>
                  <a:cubicBezTo>
                    <a:pt x="678" y="694"/>
                    <a:pt x="591" y="662"/>
                    <a:pt x="501" y="662"/>
                  </a:cubicBezTo>
                  <a:cubicBezTo>
                    <a:pt x="410" y="662"/>
                    <a:pt x="316" y="694"/>
                    <a:pt x="253" y="757"/>
                  </a:cubicBezTo>
                  <a:cubicBezTo>
                    <a:pt x="158" y="883"/>
                    <a:pt x="158" y="1103"/>
                    <a:pt x="253" y="1229"/>
                  </a:cubicBezTo>
                  <a:lnTo>
                    <a:pt x="725" y="1702"/>
                  </a:lnTo>
                  <a:cubicBezTo>
                    <a:pt x="851" y="1828"/>
                    <a:pt x="851" y="2048"/>
                    <a:pt x="725" y="2174"/>
                  </a:cubicBezTo>
                  <a:lnTo>
                    <a:pt x="1" y="2899"/>
                  </a:lnTo>
                  <a:lnTo>
                    <a:pt x="473" y="3372"/>
                  </a:lnTo>
                  <a:lnTo>
                    <a:pt x="694" y="3151"/>
                  </a:lnTo>
                  <a:cubicBezTo>
                    <a:pt x="898" y="2946"/>
                    <a:pt x="1166" y="2844"/>
                    <a:pt x="1434" y="2844"/>
                  </a:cubicBezTo>
                  <a:cubicBezTo>
                    <a:pt x="1702" y="2844"/>
                    <a:pt x="1970" y="2946"/>
                    <a:pt x="2174" y="3151"/>
                  </a:cubicBezTo>
                  <a:cubicBezTo>
                    <a:pt x="2552" y="3529"/>
                    <a:pt x="2552" y="4222"/>
                    <a:pt x="2174" y="4600"/>
                  </a:cubicBezTo>
                  <a:lnTo>
                    <a:pt x="1922" y="4852"/>
                  </a:lnTo>
                  <a:lnTo>
                    <a:pt x="2899" y="5829"/>
                  </a:lnTo>
                  <a:lnTo>
                    <a:pt x="5073" y="3655"/>
                  </a:lnTo>
                  <a:cubicBezTo>
                    <a:pt x="5482" y="3277"/>
                    <a:pt x="5482" y="2615"/>
                    <a:pt x="5073" y="2206"/>
                  </a:cubicBezTo>
                  <a:lnTo>
                    <a:pt x="28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0" name="Google Shape;6783;p72">
              <a:extLst>
                <a:ext uri="{FF2B5EF4-FFF2-40B4-BE49-F238E27FC236}">
                  <a16:creationId xmlns:a16="http://schemas.microsoft.com/office/drawing/2014/main" id="{C58D7548-A5A2-95F1-DB25-7C8CD03EF975}"/>
                </a:ext>
              </a:extLst>
            </p:cNvPr>
            <p:cNvSpPr/>
            <p:nvPr/>
          </p:nvSpPr>
          <p:spPr>
            <a:xfrm>
              <a:off x="5794025" y="3396625"/>
              <a:ext cx="147300" cy="134700"/>
            </a:xfrm>
            <a:custGeom>
              <a:avLst/>
              <a:gdLst/>
              <a:ahLst/>
              <a:cxnLst/>
              <a:rect l="l" t="t" r="r" b="b"/>
              <a:pathLst>
                <a:path w="5892" h="5388" extrusionOk="0">
                  <a:moveTo>
                    <a:pt x="2993" y="0"/>
                  </a:moveTo>
                  <a:lnTo>
                    <a:pt x="2520" y="473"/>
                  </a:lnTo>
                  <a:lnTo>
                    <a:pt x="2741" y="725"/>
                  </a:lnTo>
                  <a:cubicBezTo>
                    <a:pt x="3151" y="1103"/>
                    <a:pt x="3151" y="1764"/>
                    <a:pt x="2741" y="2174"/>
                  </a:cubicBezTo>
                  <a:cubicBezTo>
                    <a:pt x="2505" y="2363"/>
                    <a:pt x="2221" y="2457"/>
                    <a:pt x="1949" y="2457"/>
                  </a:cubicBezTo>
                  <a:cubicBezTo>
                    <a:pt x="1678" y="2457"/>
                    <a:pt x="1418" y="2363"/>
                    <a:pt x="1229" y="2174"/>
                  </a:cubicBezTo>
                  <a:lnTo>
                    <a:pt x="977" y="1922"/>
                  </a:lnTo>
                  <a:lnTo>
                    <a:pt x="0" y="2930"/>
                  </a:lnTo>
                  <a:lnTo>
                    <a:pt x="2205" y="5072"/>
                  </a:lnTo>
                  <a:cubicBezTo>
                    <a:pt x="2394" y="5293"/>
                    <a:pt x="2678" y="5387"/>
                    <a:pt x="2930" y="5387"/>
                  </a:cubicBezTo>
                  <a:cubicBezTo>
                    <a:pt x="3214" y="5387"/>
                    <a:pt x="3497" y="5293"/>
                    <a:pt x="3686" y="5072"/>
                  </a:cubicBezTo>
                  <a:lnTo>
                    <a:pt x="5891" y="2930"/>
                  </a:lnTo>
                  <a:lnTo>
                    <a:pt x="4663" y="1701"/>
                  </a:lnTo>
                  <a:cubicBezTo>
                    <a:pt x="4568" y="1575"/>
                    <a:pt x="4568" y="1355"/>
                    <a:pt x="4663" y="1229"/>
                  </a:cubicBezTo>
                  <a:lnTo>
                    <a:pt x="5167" y="756"/>
                  </a:lnTo>
                  <a:cubicBezTo>
                    <a:pt x="5261" y="630"/>
                    <a:pt x="5261" y="410"/>
                    <a:pt x="5167" y="284"/>
                  </a:cubicBezTo>
                  <a:cubicBezTo>
                    <a:pt x="5104" y="221"/>
                    <a:pt x="5009" y="189"/>
                    <a:pt x="4915" y="189"/>
                  </a:cubicBezTo>
                  <a:cubicBezTo>
                    <a:pt x="4820" y="189"/>
                    <a:pt x="4726" y="221"/>
                    <a:pt x="4663" y="284"/>
                  </a:cubicBezTo>
                  <a:lnTo>
                    <a:pt x="4190" y="756"/>
                  </a:lnTo>
                  <a:cubicBezTo>
                    <a:pt x="4143" y="819"/>
                    <a:pt x="4056" y="851"/>
                    <a:pt x="3966" y="851"/>
                  </a:cubicBezTo>
                  <a:cubicBezTo>
                    <a:pt x="3875" y="851"/>
                    <a:pt x="3781" y="819"/>
                    <a:pt x="3718" y="756"/>
                  </a:cubicBezTo>
                  <a:lnTo>
                    <a:pt x="29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61" name="Google Shape;6784;p72">
            <a:extLst>
              <a:ext uri="{FF2B5EF4-FFF2-40B4-BE49-F238E27FC236}">
                <a16:creationId xmlns:a16="http://schemas.microsoft.com/office/drawing/2014/main" id="{0A103ABE-A929-2860-D608-4E0C92A95441}"/>
              </a:ext>
            </a:extLst>
          </p:cNvPr>
          <p:cNvGrpSpPr/>
          <p:nvPr/>
        </p:nvGrpSpPr>
        <p:grpSpPr>
          <a:xfrm>
            <a:off x="10081040" y="4429204"/>
            <a:ext cx="439468" cy="436985"/>
            <a:chOff x="5727850" y="3609275"/>
            <a:chExt cx="278850" cy="277275"/>
          </a:xfrm>
          <a:solidFill>
            <a:schemeClr val="tx1"/>
          </a:solidFill>
        </p:grpSpPr>
        <p:sp>
          <p:nvSpPr>
            <p:cNvPr id="962" name="Google Shape;6785;p72">
              <a:extLst>
                <a:ext uri="{FF2B5EF4-FFF2-40B4-BE49-F238E27FC236}">
                  <a16:creationId xmlns:a16="http://schemas.microsoft.com/office/drawing/2014/main" id="{FA657FEC-0397-E5BB-DDC2-655F615FDBE0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3" name="Google Shape;6786;p72">
              <a:extLst>
                <a:ext uri="{FF2B5EF4-FFF2-40B4-BE49-F238E27FC236}">
                  <a16:creationId xmlns:a16="http://schemas.microsoft.com/office/drawing/2014/main" id="{9B3FF7E8-1D62-213F-01AA-392157AB4529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4" name="Google Shape;6787;p72">
              <a:extLst>
                <a:ext uri="{FF2B5EF4-FFF2-40B4-BE49-F238E27FC236}">
                  <a16:creationId xmlns:a16="http://schemas.microsoft.com/office/drawing/2014/main" id="{D50F3D22-27B8-0DB0-B5F4-F8D3D0934603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5" name="Google Shape;6788;p72">
              <a:extLst>
                <a:ext uri="{FF2B5EF4-FFF2-40B4-BE49-F238E27FC236}">
                  <a16:creationId xmlns:a16="http://schemas.microsoft.com/office/drawing/2014/main" id="{9674563B-AC61-E983-3BF8-0C37D7EE20FA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6" name="Google Shape;6789;p72">
              <a:extLst>
                <a:ext uri="{FF2B5EF4-FFF2-40B4-BE49-F238E27FC236}">
                  <a16:creationId xmlns:a16="http://schemas.microsoft.com/office/drawing/2014/main" id="{BDF54C78-27E8-1352-55D7-3D115A4021A1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67" name="Google Shape;6790;p72">
            <a:extLst>
              <a:ext uri="{FF2B5EF4-FFF2-40B4-BE49-F238E27FC236}">
                <a16:creationId xmlns:a16="http://schemas.microsoft.com/office/drawing/2014/main" id="{BF9A0A3C-D940-542A-2C73-B661E07C8B6A}"/>
              </a:ext>
            </a:extLst>
          </p:cNvPr>
          <p:cNvGrpSpPr/>
          <p:nvPr/>
        </p:nvGrpSpPr>
        <p:grpSpPr>
          <a:xfrm>
            <a:off x="10095952" y="5049719"/>
            <a:ext cx="409641" cy="465511"/>
            <a:chOff x="5736525" y="3963700"/>
            <a:chExt cx="259925" cy="295375"/>
          </a:xfrm>
          <a:solidFill>
            <a:schemeClr val="tx1"/>
          </a:solidFill>
        </p:grpSpPr>
        <p:sp>
          <p:nvSpPr>
            <p:cNvPr id="968" name="Google Shape;6791;p72">
              <a:extLst>
                <a:ext uri="{FF2B5EF4-FFF2-40B4-BE49-F238E27FC236}">
                  <a16:creationId xmlns:a16="http://schemas.microsoft.com/office/drawing/2014/main" id="{EA6DD956-E833-4B77-4364-76D365E5D1F8}"/>
                </a:ext>
              </a:extLst>
            </p:cNvPr>
            <p:cNvSpPr/>
            <p:nvPr/>
          </p:nvSpPr>
          <p:spPr>
            <a:xfrm>
              <a:off x="5736525" y="4153525"/>
              <a:ext cx="121300" cy="105550"/>
            </a:xfrm>
            <a:custGeom>
              <a:avLst/>
              <a:gdLst/>
              <a:ahLst/>
              <a:cxnLst/>
              <a:rect l="l" t="t" r="r" b="b"/>
              <a:pathLst>
                <a:path w="4852" h="4222" extrusionOk="0">
                  <a:moveTo>
                    <a:pt x="1733" y="0"/>
                  </a:moveTo>
                  <a:cubicBezTo>
                    <a:pt x="788" y="0"/>
                    <a:pt x="0" y="788"/>
                    <a:pt x="0" y="1733"/>
                  </a:cubicBezTo>
                  <a:lnTo>
                    <a:pt x="0" y="3875"/>
                  </a:lnTo>
                  <a:cubicBezTo>
                    <a:pt x="0" y="4064"/>
                    <a:pt x="158" y="4222"/>
                    <a:pt x="378" y="4222"/>
                  </a:cubicBezTo>
                  <a:lnTo>
                    <a:pt x="4852" y="4222"/>
                  </a:lnTo>
                  <a:lnTo>
                    <a:pt x="4852" y="2584"/>
                  </a:lnTo>
                  <a:lnTo>
                    <a:pt x="230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9" name="Google Shape;6792;p72">
              <a:extLst>
                <a:ext uri="{FF2B5EF4-FFF2-40B4-BE49-F238E27FC236}">
                  <a16:creationId xmlns:a16="http://schemas.microsoft.com/office/drawing/2014/main" id="{53C3F843-BF2C-158D-E9AC-550F2D0BF4C5}"/>
                </a:ext>
              </a:extLst>
            </p:cNvPr>
            <p:cNvSpPr/>
            <p:nvPr/>
          </p:nvSpPr>
          <p:spPr>
            <a:xfrm>
              <a:off x="5833400" y="4168475"/>
              <a:ext cx="66975" cy="33900"/>
            </a:xfrm>
            <a:custGeom>
              <a:avLst/>
              <a:gdLst/>
              <a:ahLst/>
              <a:cxnLst/>
              <a:rect l="l" t="t" r="r" b="b"/>
              <a:pathLst>
                <a:path w="2679" h="1356" extrusionOk="0">
                  <a:moveTo>
                    <a:pt x="2678" y="1"/>
                  </a:moveTo>
                  <a:lnTo>
                    <a:pt x="2678" y="1"/>
                  </a:lnTo>
                  <a:cubicBezTo>
                    <a:pt x="2458" y="32"/>
                    <a:pt x="2237" y="127"/>
                    <a:pt x="1985" y="127"/>
                  </a:cubicBezTo>
                  <a:lnTo>
                    <a:pt x="662" y="127"/>
                  </a:lnTo>
                  <a:cubicBezTo>
                    <a:pt x="441" y="127"/>
                    <a:pt x="221" y="95"/>
                    <a:pt x="0" y="1"/>
                  </a:cubicBezTo>
                  <a:lnTo>
                    <a:pt x="0" y="1"/>
                  </a:lnTo>
                  <a:lnTo>
                    <a:pt x="1323" y="1355"/>
                  </a:lnTo>
                  <a:lnTo>
                    <a:pt x="267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0" name="Google Shape;6793;p72">
              <a:extLst>
                <a:ext uri="{FF2B5EF4-FFF2-40B4-BE49-F238E27FC236}">
                  <a16:creationId xmlns:a16="http://schemas.microsoft.com/office/drawing/2014/main" id="{8E0455BD-0E34-42B8-17FC-8096139B6B9A}"/>
                </a:ext>
              </a:extLst>
            </p:cNvPr>
            <p:cNvSpPr/>
            <p:nvPr/>
          </p:nvSpPr>
          <p:spPr>
            <a:xfrm>
              <a:off x="5875925" y="4153525"/>
              <a:ext cx="120525" cy="105550"/>
            </a:xfrm>
            <a:custGeom>
              <a:avLst/>
              <a:gdLst/>
              <a:ahLst/>
              <a:cxnLst/>
              <a:rect l="l" t="t" r="r" b="b"/>
              <a:pathLst>
                <a:path w="4821" h="4222" extrusionOk="0">
                  <a:moveTo>
                    <a:pt x="2426" y="2048"/>
                  </a:moveTo>
                  <a:cubicBezTo>
                    <a:pt x="2615" y="2048"/>
                    <a:pt x="2773" y="2205"/>
                    <a:pt x="2773" y="2426"/>
                  </a:cubicBezTo>
                  <a:cubicBezTo>
                    <a:pt x="2773" y="2615"/>
                    <a:pt x="2615" y="2773"/>
                    <a:pt x="2426" y="2773"/>
                  </a:cubicBezTo>
                  <a:lnTo>
                    <a:pt x="1733" y="2773"/>
                  </a:lnTo>
                  <a:cubicBezTo>
                    <a:pt x="1513" y="2773"/>
                    <a:pt x="1355" y="2615"/>
                    <a:pt x="1355" y="2426"/>
                  </a:cubicBezTo>
                  <a:cubicBezTo>
                    <a:pt x="1355" y="2205"/>
                    <a:pt x="1513" y="2048"/>
                    <a:pt x="1733" y="2048"/>
                  </a:cubicBezTo>
                  <a:close/>
                  <a:moveTo>
                    <a:pt x="2552" y="0"/>
                  </a:moveTo>
                  <a:lnTo>
                    <a:pt x="1" y="2584"/>
                  </a:lnTo>
                  <a:lnTo>
                    <a:pt x="1" y="4222"/>
                  </a:lnTo>
                  <a:lnTo>
                    <a:pt x="4474" y="4222"/>
                  </a:lnTo>
                  <a:cubicBezTo>
                    <a:pt x="4663" y="4222"/>
                    <a:pt x="4821" y="4064"/>
                    <a:pt x="4821" y="3875"/>
                  </a:cubicBezTo>
                  <a:lnTo>
                    <a:pt x="4821" y="1733"/>
                  </a:lnTo>
                  <a:cubicBezTo>
                    <a:pt x="4821" y="788"/>
                    <a:pt x="4033" y="0"/>
                    <a:pt x="30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1" name="Google Shape;6794;p72">
              <a:extLst>
                <a:ext uri="{FF2B5EF4-FFF2-40B4-BE49-F238E27FC236}">
                  <a16:creationId xmlns:a16="http://schemas.microsoft.com/office/drawing/2014/main" id="{BB767F01-71E1-5FAC-2F7D-8158D0650B5C}"/>
                </a:ext>
              </a:extLst>
            </p:cNvPr>
            <p:cNvSpPr/>
            <p:nvPr/>
          </p:nvSpPr>
          <p:spPr>
            <a:xfrm>
              <a:off x="5754625" y="3963700"/>
              <a:ext cx="224500" cy="154400"/>
            </a:xfrm>
            <a:custGeom>
              <a:avLst/>
              <a:gdLst/>
              <a:ahLst/>
              <a:cxnLst/>
              <a:rect l="l" t="t" r="r" b="b"/>
              <a:pathLst>
                <a:path w="8980" h="6176" extrusionOk="0">
                  <a:moveTo>
                    <a:pt x="3120" y="1"/>
                  </a:moveTo>
                  <a:cubicBezTo>
                    <a:pt x="1387" y="1"/>
                    <a:pt x="1" y="1418"/>
                    <a:pt x="1" y="3119"/>
                  </a:cubicBezTo>
                  <a:lnTo>
                    <a:pt x="1" y="4506"/>
                  </a:lnTo>
                  <a:cubicBezTo>
                    <a:pt x="1" y="5325"/>
                    <a:pt x="568" y="6018"/>
                    <a:pt x="1355" y="6175"/>
                  </a:cubicBezTo>
                  <a:lnTo>
                    <a:pt x="1355" y="2773"/>
                  </a:lnTo>
                  <a:lnTo>
                    <a:pt x="1009" y="2773"/>
                  </a:lnTo>
                  <a:cubicBezTo>
                    <a:pt x="914" y="2773"/>
                    <a:pt x="820" y="2804"/>
                    <a:pt x="694" y="2804"/>
                  </a:cubicBezTo>
                  <a:cubicBezTo>
                    <a:pt x="851" y="1607"/>
                    <a:pt x="1860" y="662"/>
                    <a:pt x="3120" y="662"/>
                  </a:cubicBezTo>
                  <a:lnTo>
                    <a:pt x="5861" y="662"/>
                  </a:lnTo>
                  <a:cubicBezTo>
                    <a:pt x="7089" y="662"/>
                    <a:pt x="8098" y="1607"/>
                    <a:pt x="8255" y="2804"/>
                  </a:cubicBezTo>
                  <a:cubicBezTo>
                    <a:pt x="8161" y="2773"/>
                    <a:pt x="8066" y="2773"/>
                    <a:pt x="7940" y="2773"/>
                  </a:cubicBezTo>
                  <a:lnTo>
                    <a:pt x="7593" y="2773"/>
                  </a:lnTo>
                  <a:lnTo>
                    <a:pt x="7593" y="6175"/>
                  </a:lnTo>
                  <a:cubicBezTo>
                    <a:pt x="8381" y="6018"/>
                    <a:pt x="8980" y="5325"/>
                    <a:pt x="8980" y="4506"/>
                  </a:cubicBezTo>
                  <a:lnTo>
                    <a:pt x="8980" y="3119"/>
                  </a:lnTo>
                  <a:cubicBezTo>
                    <a:pt x="8980" y="1387"/>
                    <a:pt x="7562" y="1"/>
                    <a:pt x="58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2" name="Google Shape;6795;p72">
              <a:extLst>
                <a:ext uri="{FF2B5EF4-FFF2-40B4-BE49-F238E27FC236}">
                  <a16:creationId xmlns:a16="http://schemas.microsoft.com/office/drawing/2014/main" id="{C163C343-E8E5-DE5F-42DD-0DB50DCCD2E4}"/>
                </a:ext>
              </a:extLst>
            </p:cNvPr>
            <p:cNvSpPr/>
            <p:nvPr/>
          </p:nvSpPr>
          <p:spPr>
            <a:xfrm>
              <a:off x="5806625" y="3998350"/>
              <a:ext cx="69325" cy="52025"/>
            </a:xfrm>
            <a:custGeom>
              <a:avLst/>
              <a:gdLst/>
              <a:ahLst/>
              <a:cxnLst/>
              <a:rect l="l" t="t" r="r" b="b"/>
              <a:pathLst>
                <a:path w="2773" h="2081" extrusionOk="0">
                  <a:moveTo>
                    <a:pt x="1733" y="1"/>
                  </a:moveTo>
                  <a:cubicBezTo>
                    <a:pt x="788" y="1"/>
                    <a:pt x="0" y="788"/>
                    <a:pt x="0" y="1733"/>
                  </a:cubicBezTo>
                  <a:lnTo>
                    <a:pt x="0" y="2080"/>
                  </a:lnTo>
                  <a:lnTo>
                    <a:pt x="1733" y="2080"/>
                  </a:lnTo>
                  <a:cubicBezTo>
                    <a:pt x="2300" y="2049"/>
                    <a:pt x="2773" y="1607"/>
                    <a:pt x="2773" y="1009"/>
                  </a:cubicBezTo>
                  <a:lnTo>
                    <a:pt x="277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3" name="Google Shape;6796;p72">
              <a:extLst>
                <a:ext uri="{FF2B5EF4-FFF2-40B4-BE49-F238E27FC236}">
                  <a16:creationId xmlns:a16="http://schemas.microsoft.com/office/drawing/2014/main" id="{B25EB9D2-436F-63F7-BCC2-4936E3C203BF}"/>
                </a:ext>
              </a:extLst>
            </p:cNvPr>
            <p:cNvSpPr/>
            <p:nvPr/>
          </p:nvSpPr>
          <p:spPr>
            <a:xfrm>
              <a:off x="5893250" y="3999150"/>
              <a:ext cx="34675" cy="51225"/>
            </a:xfrm>
            <a:custGeom>
              <a:avLst/>
              <a:gdLst/>
              <a:ahLst/>
              <a:cxnLst/>
              <a:rect l="l" t="t" r="r" b="b"/>
              <a:pathLst>
                <a:path w="1387" h="2049" extrusionOk="0">
                  <a:moveTo>
                    <a:pt x="1" y="0"/>
                  </a:moveTo>
                  <a:lnTo>
                    <a:pt x="1" y="1040"/>
                  </a:lnTo>
                  <a:cubicBezTo>
                    <a:pt x="1" y="1607"/>
                    <a:pt x="473" y="2048"/>
                    <a:pt x="1040" y="2048"/>
                  </a:cubicBezTo>
                  <a:lnTo>
                    <a:pt x="1387" y="2048"/>
                  </a:lnTo>
                  <a:lnTo>
                    <a:pt x="1387" y="1701"/>
                  </a:lnTo>
                  <a:cubicBezTo>
                    <a:pt x="1387" y="882"/>
                    <a:pt x="788" y="158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4" name="Google Shape;6797;p72">
              <a:extLst>
                <a:ext uri="{FF2B5EF4-FFF2-40B4-BE49-F238E27FC236}">
                  <a16:creationId xmlns:a16="http://schemas.microsoft.com/office/drawing/2014/main" id="{1D2B4001-3B73-7012-1B77-42DD0063969D}"/>
                </a:ext>
              </a:extLst>
            </p:cNvPr>
            <p:cNvSpPr/>
            <p:nvPr/>
          </p:nvSpPr>
          <p:spPr>
            <a:xfrm>
              <a:off x="5806625" y="4049550"/>
              <a:ext cx="121300" cy="104000"/>
            </a:xfrm>
            <a:custGeom>
              <a:avLst/>
              <a:gdLst/>
              <a:ahLst/>
              <a:cxnLst/>
              <a:rect l="l" t="t" r="r" b="b"/>
              <a:pathLst>
                <a:path w="4852" h="4160" extrusionOk="0">
                  <a:moveTo>
                    <a:pt x="3119" y="1"/>
                  </a:moveTo>
                  <a:cubicBezTo>
                    <a:pt x="2804" y="442"/>
                    <a:pt x="2300" y="694"/>
                    <a:pt x="1733" y="694"/>
                  </a:cubicBezTo>
                  <a:lnTo>
                    <a:pt x="0" y="694"/>
                  </a:lnTo>
                  <a:lnTo>
                    <a:pt x="0" y="2426"/>
                  </a:lnTo>
                  <a:cubicBezTo>
                    <a:pt x="0" y="3372"/>
                    <a:pt x="788" y="4159"/>
                    <a:pt x="1733" y="4159"/>
                  </a:cubicBezTo>
                  <a:lnTo>
                    <a:pt x="3119" y="4159"/>
                  </a:lnTo>
                  <a:cubicBezTo>
                    <a:pt x="4064" y="4159"/>
                    <a:pt x="4852" y="3372"/>
                    <a:pt x="4852" y="2426"/>
                  </a:cubicBezTo>
                  <a:lnTo>
                    <a:pt x="4852" y="694"/>
                  </a:lnTo>
                  <a:lnTo>
                    <a:pt x="4505" y="694"/>
                  </a:lnTo>
                  <a:cubicBezTo>
                    <a:pt x="3938" y="694"/>
                    <a:pt x="3434" y="442"/>
                    <a:pt x="31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75" name="Google Shape;6798;p72">
            <a:extLst>
              <a:ext uri="{FF2B5EF4-FFF2-40B4-BE49-F238E27FC236}">
                <a16:creationId xmlns:a16="http://schemas.microsoft.com/office/drawing/2014/main" id="{AA806F09-B54A-87A3-85A5-6E1356482EF5}"/>
              </a:ext>
            </a:extLst>
          </p:cNvPr>
          <p:cNvGrpSpPr/>
          <p:nvPr/>
        </p:nvGrpSpPr>
        <p:grpSpPr>
          <a:xfrm>
            <a:off x="8884724" y="5648821"/>
            <a:ext cx="468032" cy="466772"/>
            <a:chOff x="6553275" y="3604550"/>
            <a:chExt cx="296975" cy="296175"/>
          </a:xfrm>
          <a:solidFill>
            <a:schemeClr val="tx1"/>
          </a:solidFill>
        </p:grpSpPr>
        <p:sp>
          <p:nvSpPr>
            <p:cNvPr id="976" name="Google Shape;6799;p72">
              <a:extLst>
                <a:ext uri="{FF2B5EF4-FFF2-40B4-BE49-F238E27FC236}">
                  <a16:creationId xmlns:a16="http://schemas.microsoft.com/office/drawing/2014/main" id="{A7EF09DD-85CB-E383-852C-E2FBAAF2D99B}"/>
                </a:ext>
              </a:extLst>
            </p:cNvPr>
            <p:cNvSpPr/>
            <p:nvPr/>
          </p:nvSpPr>
          <p:spPr>
            <a:xfrm>
              <a:off x="6657250" y="3604550"/>
              <a:ext cx="86650" cy="86650"/>
            </a:xfrm>
            <a:custGeom>
              <a:avLst/>
              <a:gdLst/>
              <a:ahLst/>
              <a:cxnLst/>
              <a:rect l="l" t="t" r="r" b="b"/>
              <a:pathLst>
                <a:path w="3466" h="3466" extrusionOk="0">
                  <a:moveTo>
                    <a:pt x="1733" y="0"/>
                  </a:moveTo>
                  <a:cubicBezTo>
                    <a:pt x="788" y="0"/>
                    <a:pt x="0" y="788"/>
                    <a:pt x="0" y="1733"/>
                  </a:cubicBezTo>
                  <a:cubicBezTo>
                    <a:pt x="0" y="2678"/>
                    <a:pt x="788" y="3466"/>
                    <a:pt x="1733" y="3466"/>
                  </a:cubicBezTo>
                  <a:cubicBezTo>
                    <a:pt x="2678" y="3466"/>
                    <a:pt x="3466" y="2678"/>
                    <a:pt x="3466" y="1733"/>
                  </a:cubicBezTo>
                  <a:cubicBezTo>
                    <a:pt x="3466" y="788"/>
                    <a:pt x="2678" y="0"/>
                    <a:pt x="17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7" name="Google Shape;6800;p72">
              <a:extLst>
                <a:ext uri="{FF2B5EF4-FFF2-40B4-BE49-F238E27FC236}">
                  <a16:creationId xmlns:a16="http://schemas.microsoft.com/office/drawing/2014/main" id="{AA59AF42-3F95-BB89-8DEA-1373DCFB1A79}"/>
                </a:ext>
              </a:extLst>
            </p:cNvPr>
            <p:cNvSpPr/>
            <p:nvPr/>
          </p:nvSpPr>
          <p:spPr>
            <a:xfrm>
              <a:off x="6553275" y="3777825"/>
              <a:ext cx="296975" cy="122900"/>
            </a:xfrm>
            <a:custGeom>
              <a:avLst/>
              <a:gdLst/>
              <a:ahLst/>
              <a:cxnLst/>
              <a:rect l="l" t="t" r="r" b="b"/>
              <a:pathLst>
                <a:path w="11879" h="4916" extrusionOk="0">
                  <a:moveTo>
                    <a:pt x="694" y="0"/>
                  </a:moveTo>
                  <a:cubicBezTo>
                    <a:pt x="316" y="0"/>
                    <a:pt x="1" y="315"/>
                    <a:pt x="1" y="693"/>
                  </a:cubicBezTo>
                  <a:cubicBezTo>
                    <a:pt x="1" y="1103"/>
                    <a:pt x="316" y="1418"/>
                    <a:pt x="694" y="1418"/>
                  </a:cubicBezTo>
                  <a:lnTo>
                    <a:pt x="694" y="4569"/>
                  </a:lnTo>
                  <a:cubicBezTo>
                    <a:pt x="694" y="4758"/>
                    <a:pt x="851" y="4915"/>
                    <a:pt x="1040" y="4915"/>
                  </a:cubicBezTo>
                  <a:lnTo>
                    <a:pt x="10807" y="4915"/>
                  </a:lnTo>
                  <a:cubicBezTo>
                    <a:pt x="11028" y="4915"/>
                    <a:pt x="11185" y="4758"/>
                    <a:pt x="11185" y="4569"/>
                  </a:cubicBezTo>
                  <a:lnTo>
                    <a:pt x="11185" y="1418"/>
                  </a:lnTo>
                  <a:cubicBezTo>
                    <a:pt x="11563" y="1418"/>
                    <a:pt x="11878" y="1103"/>
                    <a:pt x="11878" y="693"/>
                  </a:cubicBezTo>
                  <a:cubicBezTo>
                    <a:pt x="11815" y="315"/>
                    <a:pt x="11500" y="0"/>
                    <a:pt x="111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8" name="Google Shape;6801;p72">
              <a:extLst>
                <a:ext uri="{FF2B5EF4-FFF2-40B4-BE49-F238E27FC236}">
                  <a16:creationId xmlns:a16="http://schemas.microsoft.com/office/drawing/2014/main" id="{52378A90-04E4-6130-7A90-3FE203C63F37}"/>
                </a:ext>
              </a:extLst>
            </p:cNvPr>
            <p:cNvSpPr/>
            <p:nvPr/>
          </p:nvSpPr>
          <p:spPr>
            <a:xfrm>
              <a:off x="6755700" y="3640000"/>
              <a:ext cx="74850" cy="121300"/>
            </a:xfrm>
            <a:custGeom>
              <a:avLst/>
              <a:gdLst/>
              <a:ahLst/>
              <a:cxnLst/>
              <a:rect l="l" t="t" r="r" b="b"/>
              <a:pathLst>
                <a:path w="2994" h="4852" extrusionOk="0">
                  <a:moveTo>
                    <a:pt x="190" y="0"/>
                  </a:moveTo>
                  <a:cubicBezTo>
                    <a:pt x="190" y="126"/>
                    <a:pt x="253" y="221"/>
                    <a:pt x="253" y="347"/>
                  </a:cubicBezTo>
                  <a:cubicBezTo>
                    <a:pt x="253" y="693"/>
                    <a:pt x="158" y="1071"/>
                    <a:pt x="1" y="1386"/>
                  </a:cubicBezTo>
                  <a:cubicBezTo>
                    <a:pt x="977" y="2079"/>
                    <a:pt x="1607" y="3182"/>
                    <a:pt x="1607" y="4474"/>
                  </a:cubicBezTo>
                  <a:lnTo>
                    <a:pt x="1607" y="4852"/>
                  </a:lnTo>
                  <a:lnTo>
                    <a:pt x="2994" y="4852"/>
                  </a:lnTo>
                  <a:lnTo>
                    <a:pt x="2489" y="756"/>
                  </a:lnTo>
                  <a:cubicBezTo>
                    <a:pt x="2363" y="315"/>
                    <a:pt x="1922" y="0"/>
                    <a:pt x="145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9" name="Google Shape;6802;p72">
              <a:extLst>
                <a:ext uri="{FF2B5EF4-FFF2-40B4-BE49-F238E27FC236}">
                  <a16:creationId xmlns:a16="http://schemas.microsoft.com/office/drawing/2014/main" id="{B74EEDFC-C896-A629-B385-73959214F58E}"/>
                </a:ext>
              </a:extLst>
            </p:cNvPr>
            <p:cNvSpPr/>
            <p:nvPr/>
          </p:nvSpPr>
          <p:spPr>
            <a:xfrm>
              <a:off x="6570600" y="3640000"/>
              <a:ext cx="74850" cy="121300"/>
            </a:xfrm>
            <a:custGeom>
              <a:avLst/>
              <a:gdLst/>
              <a:ahLst/>
              <a:cxnLst/>
              <a:rect l="l" t="t" r="r" b="b"/>
              <a:pathLst>
                <a:path w="2994" h="4852" extrusionOk="0">
                  <a:moveTo>
                    <a:pt x="1545" y="0"/>
                  </a:moveTo>
                  <a:cubicBezTo>
                    <a:pt x="1072" y="0"/>
                    <a:pt x="663" y="315"/>
                    <a:pt x="505" y="788"/>
                  </a:cubicBezTo>
                  <a:lnTo>
                    <a:pt x="1" y="4852"/>
                  </a:lnTo>
                  <a:lnTo>
                    <a:pt x="1356" y="4852"/>
                  </a:lnTo>
                  <a:lnTo>
                    <a:pt x="1356" y="4474"/>
                  </a:lnTo>
                  <a:lnTo>
                    <a:pt x="1387" y="4474"/>
                  </a:lnTo>
                  <a:cubicBezTo>
                    <a:pt x="1387" y="3182"/>
                    <a:pt x="2017" y="2048"/>
                    <a:pt x="2994" y="1386"/>
                  </a:cubicBezTo>
                  <a:cubicBezTo>
                    <a:pt x="2836" y="1071"/>
                    <a:pt x="2773" y="693"/>
                    <a:pt x="2773" y="347"/>
                  </a:cubicBezTo>
                  <a:cubicBezTo>
                    <a:pt x="2773" y="221"/>
                    <a:pt x="2773" y="95"/>
                    <a:pt x="28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0" name="Google Shape;6803;p72">
              <a:extLst>
                <a:ext uri="{FF2B5EF4-FFF2-40B4-BE49-F238E27FC236}">
                  <a16:creationId xmlns:a16="http://schemas.microsoft.com/office/drawing/2014/main" id="{63431239-BDD4-D517-3CDA-0C2D397EED37}"/>
                </a:ext>
              </a:extLst>
            </p:cNvPr>
            <p:cNvSpPr/>
            <p:nvPr/>
          </p:nvSpPr>
          <p:spPr>
            <a:xfrm>
              <a:off x="6707650" y="3688025"/>
              <a:ext cx="70925" cy="70925"/>
            </a:xfrm>
            <a:custGeom>
              <a:avLst/>
              <a:gdLst/>
              <a:ahLst/>
              <a:cxnLst/>
              <a:rect l="l" t="t" r="r" b="b"/>
              <a:pathLst>
                <a:path w="2837" h="2837" extrusionOk="0">
                  <a:moveTo>
                    <a:pt x="1482" y="1"/>
                  </a:moveTo>
                  <a:cubicBezTo>
                    <a:pt x="1450" y="32"/>
                    <a:pt x="1418" y="64"/>
                    <a:pt x="1324" y="127"/>
                  </a:cubicBezTo>
                  <a:cubicBezTo>
                    <a:pt x="1324" y="190"/>
                    <a:pt x="1292" y="253"/>
                    <a:pt x="1261" y="284"/>
                  </a:cubicBezTo>
                  <a:lnTo>
                    <a:pt x="1" y="1923"/>
                  </a:lnTo>
                  <a:lnTo>
                    <a:pt x="1" y="2836"/>
                  </a:lnTo>
                  <a:lnTo>
                    <a:pt x="2742" y="2836"/>
                  </a:lnTo>
                  <a:lnTo>
                    <a:pt x="2742" y="2553"/>
                  </a:lnTo>
                  <a:lnTo>
                    <a:pt x="2836" y="2553"/>
                  </a:lnTo>
                  <a:cubicBezTo>
                    <a:pt x="2836" y="1513"/>
                    <a:pt x="2332" y="599"/>
                    <a:pt x="14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1" name="Google Shape;6804;p72">
              <a:extLst>
                <a:ext uri="{FF2B5EF4-FFF2-40B4-BE49-F238E27FC236}">
                  <a16:creationId xmlns:a16="http://schemas.microsoft.com/office/drawing/2014/main" id="{E6785AC0-2E6F-D729-CFB7-EF16EE150B59}"/>
                </a:ext>
              </a:extLst>
            </p:cNvPr>
            <p:cNvSpPr/>
            <p:nvPr/>
          </p:nvSpPr>
          <p:spPr>
            <a:xfrm>
              <a:off x="6621025" y="3688825"/>
              <a:ext cx="70900" cy="73275"/>
            </a:xfrm>
            <a:custGeom>
              <a:avLst/>
              <a:gdLst/>
              <a:ahLst/>
              <a:cxnLst/>
              <a:rect l="l" t="t" r="r" b="b"/>
              <a:pathLst>
                <a:path w="2836" h="2931" extrusionOk="0">
                  <a:moveTo>
                    <a:pt x="1323" y="0"/>
                  </a:moveTo>
                  <a:cubicBezTo>
                    <a:pt x="536" y="567"/>
                    <a:pt x="0" y="1513"/>
                    <a:pt x="0" y="2584"/>
                  </a:cubicBezTo>
                  <a:lnTo>
                    <a:pt x="0" y="2930"/>
                  </a:lnTo>
                  <a:lnTo>
                    <a:pt x="2741" y="2930"/>
                  </a:lnTo>
                  <a:lnTo>
                    <a:pt x="2741" y="1922"/>
                  </a:lnTo>
                  <a:lnTo>
                    <a:pt x="2836" y="1922"/>
                  </a:lnTo>
                  <a:lnTo>
                    <a:pt x="1575" y="284"/>
                  </a:lnTo>
                  <a:cubicBezTo>
                    <a:pt x="1512" y="252"/>
                    <a:pt x="1512" y="158"/>
                    <a:pt x="1481" y="126"/>
                  </a:cubicBezTo>
                  <a:cubicBezTo>
                    <a:pt x="1449" y="95"/>
                    <a:pt x="1355" y="63"/>
                    <a:pt x="13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976462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6811;p73">
            <a:extLst>
              <a:ext uri="{FF2B5EF4-FFF2-40B4-BE49-F238E27FC236}">
                <a16:creationId xmlns:a16="http://schemas.microsoft.com/office/drawing/2014/main" id="{6CC8CCE9-BA7B-A42F-DAD1-E9F0185EA266}"/>
              </a:ext>
            </a:extLst>
          </p:cNvPr>
          <p:cNvGrpSpPr/>
          <p:nvPr/>
        </p:nvGrpSpPr>
        <p:grpSpPr>
          <a:xfrm>
            <a:off x="1151303" y="2007715"/>
            <a:ext cx="392535" cy="471527"/>
            <a:chOff x="-35814600" y="3202075"/>
            <a:chExt cx="242625" cy="291450"/>
          </a:xfrm>
          <a:solidFill>
            <a:schemeClr val="tx1"/>
          </a:solidFill>
        </p:grpSpPr>
        <p:sp>
          <p:nvSpPr>
            <p:cNvPr id="3" name="Google Shape;6812;p73">
              <a:extLst>
                <a:ext uri="{FF2B5EF4-FFF2-40B4-BE49-F238E27FC236}">
                  <a16:creationId xmlns:a16="http://schemas.microsoft.com/office/drawing/2014/main" id="{FD3FA126-16C9-CAAF-7D3C-E41C23640ED3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" name="Google Shape;6813;p73">
              <a:extLst>
                <a:ext uri="{FF2B5EF4-FFF2-40B4-BE49-F238E27FC236}">
                  <a16:creationId xmlns:a16="http://schemas.microsoft.com/office/drawing/2014/main" id="{8A9D417D-985D-E781-8D00-DB67308E409B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" name="Google Shape;6814;p73">
              <a:extLst>
                <a:ext uri="{FF2B5EF4-FFF2-40B4-BE49-F238E27FC236}">
                  <a16:creationId xmlns:a16="http://schemas.microsoft.com/office/drawing/2014/main" id="{3BD34205-21BD-E8B2-7FD8-1D9C5F33FA1F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" name="Google Shape;6815;p73">
              <a:extLst>
                <a:ext uri="{FF2B5EF4-FFF2-40B4-BE49-F238E27FC236}">
                  <a16:creationId xmlns:a16="http://schemas.microsoft.com/office/drawing/2014/main" id="{BAD9A24C-C726-76EC-C02E-B0DC9128C0A9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" name="Google Shape;6816;p73">
              <a:extLst>
                <a:ext uri="{FF2B5EF4-FFF2-40B4-BE49-F238E27FC236}">
                  <a16:creationId xmlns:a16="http://schemas.microsoft.com/office/drawing/2014/main" id="{2DDE178F-2401-D5CC-ABE3-514EE90A0AF7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" name="Google Shape;6817;p73">
              <a:extLst>
                <a:ext uri="{FF2B5EF4-FFF2-40B4-BE49-F238E27FC236}">
                  <a16:creationId xmlns:a16="http://schemas.microsoft.com/office/drawing/2014/main" id="{EB087ED0-05C7-93C2-7AB3-5F753606DCBF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" name="Google Shape;6818;p73">
              <a:extLst>
                <a:ext uri="{FF2B5EF4-FFF2-40B4-BE49-F238E27FC236}">
                  <a16:creationId xmlns:a16="http://schemas.microsoft.com/office/drawing/2014/main" id="{026DE768-CD05-F3D9-7C1E-DBA7BDFE74A2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" name="Google Shape;6819;p73">
            <a:extLst>
              <a:ext uri="{FF2B5EF4-FFF2-40B4-BE49-F238E27FC236}">
                <a16:creationId xmlns:a16="http://schemas.microsoft.com/office/drawing/2014/main" id="{97F1F01E-92E6-8524-F87F-25409A87C203}"/>
              </a:ext>
            </a:extLst>
          </p:cNvPr>
          <p:cNvGrpSpPr/>
          <p:nvPr/>
        </p:nvGrpSpPr>
        <p:grpSpPr>
          <a:xfrm>
            <a:off x="1111807" y="2595607"/>
            <a:ext cx="471527" cy="471851"/>
            <a:chOff x="-35839800" y="3561025"/>
            <a:chExt cx="291450" cy="291650"/>
          </a:xfrm>
          <a:solidFill>
            <a:schemeClr val="tx1"/>
          </a:solidFill>
        </p:grpSpPr>
        <p:sp>
          <p:nvSpPr>
            <p:cNvPr id="11" name="Google Shape;6820;p73">
              <a:extLst>
                <a:ext uri="{FF2B5EF4-FFF2-40B4-BE49-F238E27FC236}">
                  <a16:creationId xmlns:a16="http://schemas.microsoft.com/office/drawing/2014/main" id="{D071A0E5-4214-F09E-C70E-6CEBC39F69CA}"/>
                </a:ext>
              </a:extLst>
            </p:cNvPr>
            <p:cNvSpPr/>
            <p:nvPr/>
          </p:nvSpPr>
          <p:spPr>
            <a:xfrm>
              <a:off x="-35772850" y="3612425"/>
              <a:ext cx="155200" cy="142575"/>
            </a:xfrm>
            <a:custGeom>
              <a:avLst/>
              <a:gdLst/>
              <a:ahLst/>
              <a:cxnLst/>
              <a:rect l="l" t="t" r="r" b="b"/>
              <a:pathLst>
                <a:path w="6208" h="5703" extrusionOk="0">
                  <a:moveTo>
                    <a:pt x="3088" y="693"/>
                  </a:moveTo>
                  <a:cubicBezTo>
                    <a:pt x="3655" y="693"/>
                    <a:pt x="4128" y="1166"/>
                    <a:pt x="4128" y="1733"/>
                  </a:cubicBezTo>
                  <a:cubicBezTo>
                    <a:pt x="4128" y="2174"/>
                    <a:pt x="3844" y="2552"/>
                    <a:pt x="3466" y="2710"/>
                  </a:cubicBezTo>
                  <a:lnTo>
                    <a:pt x="3466" y="3119"/>
                  </a:lnTo>
                  <a:cubicBezTo>
                    <a:pt x="3466" y="3308"/>
                    <a:pt x="3309" y="3466"/>
                    <a:pt x="3088" y="3466"/>
                  </a:cubicBezTo>
                  <a:cubicBezTo>
                    <a:pt x="2899" y="3466"/>
                    <a:pt x="2742" y="3308"/>
                    <a:pt x="2742" y="3119"/>
                  </a:cubicBezTo>
                  <a:lnTo>
                    <a:pt x="2742" y="2710"/>
                  </a:lnTo>
                  <a:cubicBezTo>
                    <a:pt x="2742" y="2426"/>
                    <a:pt x="2931" y="2174"/>
                    <a:pt x="3214" y="2080"/>
                  </a:cubicBezTo>
                  <a:cubicBezTo>
                    <a:pt x="3340" y="2048"/>
                    <a:pt x="3466" y="1891"/>
                    <a:pt x="3466" y="1765"/>
                  </a:cubicBezTo>
                  <a:cubicBezTo>
                    <a:pt x="3466" y="1576"/>
                    <a:pt x="3309" y="1418"/>
                    <a:pt x="3088" y="1418"/>
                  </a:cubicBezTo>
                  <a:cubicBezTo>
                    <a:pt x="2899" y="1418"/>
                    <a:pt x="2742" y="1576"/>
                    <a:pt x="2742" y="1765"/>
                  </a:cubicBezTo>
                  <a:cubicBezTo>
                    <a:pt x="2742" y="1954"/>
                    <a:pt x="2584" y="2111"/>
                    <a:pt x="2395" y="2111"/>
                  </a:cubicBezTo>
                  <a:cubicBezTo>
                    <a:pt x="2206" y="2111"/>
                    <a:pt x="2049" y="1954"/>
                    <a:pt x="2049" y="1765"/>
                  </a:cubicBezTo>
                  <a:cubicBezTo>
                    <a:pt x="2080" y="1166"/>
                    <a:pt x="2553" y="693"/>
                    <a:pt x="3088" y="693"/>
                  </a:cubicBezTo>
                  <a:close/>
                  <a:moveTo>
                    <a:pt x="3088" y="3781"/>
                  </a:moveTo>
                  <a:cubicBezTo>
                    <a:pt x="3309" y="3781"/>
                    <a:pt x="3466" y="3938"/>
                    <a:pt x="3466" y="4127"/>
                  </a:cubicBezTo>
                  <a:cubicBezTo>
                    <a:pt x="3466" y="4317"/>
                    <a:pt x="3309" y="4474"/>
                    <a:pt x="3088" y="4474"/>
                  </a:cubicBezTo>
                  <a:cubicBezTo>
                    <a:pt x="2899" y="4474"/>
                    <a:pt x="2742" y="4317"/>
                    <a:pt x="2742" y="4127"/>
                  </a:cubicBezTo>
                  <a:cubicBezTo>
                    <a:pt x="2742" y="3938"/>
                    <a:pt x="2899" y="3781"/>
                    <a:pt x="3088" y="3781"/>
                  </a:cubicBezTo>
                  <a:close/>
                  <a:moveTo>
                    <a:pt x="347" y="0"/>
                  </a:moveTo>
                  <a:cubicBezTo>
                    <a:pt x="158" y="32"/>
                    <a:pt x="1" y="189"/>
                    <a:pt x="1" y="347"/>
                  </a:cubicBezTo>
                  <a:lnTo>
                    <a:pt x="1" y="5010"/>
                  </a:lnTo>
                  <a:lnTo>
                    <a:pt x="694" y="5703"/>
                  </a:lnTo>
                  <a:cubicBezTo>
                    <a:pt x="1371" y="5088"/>
                    <a:pt x="2238" y="4781"/>
                    <a:pt x="3104" y="4781"/>
                  </a:cubicBezTo>
                  <a:cubicBezTo>
                    <a:pt x="3970" y="4781"/>
                    <a:pt x="4837" y="5088"/>
                    <a:pt x="5514" y="5703"/>
                  </a:cubicBezTo>
                  <a:lnTo>
                    <a:pt x="6207" y="5010"/>
                  </a:lnTo>
                  <a:lnTo>
                    <a:pt x="6207" y="347"/>
                  </a:lnTo>
                  <a:cubicBezTo>
                    <a:pt x="6207" y="158"/>
                    <a:pt x="6050" y="0"/>
                    <a:pt x="58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821;p73">
              <a:extLst>
                <a:ext uri="{FF2B5EF4-FFF2-40B4-BE49-F238E27FC236}">
                  <a16:creationId xmlns:a16="http://schemas.microsoft.com/office/drawing/2014/main" id="{2ACCE5C0-810B-3D6C-49BF-7A5B804D99A7}"/>
                </a:ext>
              </a:extLst>
            </p:cNvPr>
            <p:cNvSpPr/>
            <p:nvPr/>
          </p:nvSpPr>
          <p:spPr>
            <a:xfrm>
              <a:off x="-35621625" y="3694325"/>
              <a:ext cx="73275" cy="143375"/>
            </a:xfrm>
            <a:custGeom>
              <a:avLst/>
              <a:gdLst/>
              <a:ahLst/>
              <a:cxnLst/>
              <a:rect l="l" t="t" r="r" b="b"/>
              <a:pathLst>
                <a:path w="2931" h="5735" extrusionOk="0">
                  <a:moveTo>
                    <a:pt x="2931" y="1"/>
                  </a:moveTo>
                  <a:lnTo>
                    <a:pt x="1" y="2899"/>
                  </a:lnTo>
                  <a:lnTo>
                    <a:pt x="2805" y="5735"/>
                  </a:lnTo>
                  <a:cubicBezTo>
                    <a:pt x="2868" y="5609"/>
                    <a:pt x="2931" y="5451"/>
                    <a:pt x="2931" y="5294"/>
                  </a:cubicBezTo>
                  <a:lnTo>
                    <a:pt x="293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822;p73">
              <a:extLst>
                <a:ext uri="{FF2B5EF4-FFF2-40B4-BE49-F238E27FC236}">
                  <a16:creationId xmlns:a16="http://schemas.microsoft.com/office/drawing/2014/main" id="{66B6E6BC-7EA0-E3DB-FF34-BCCA4B159A9B}"/>
                </a:ext>
              </a:extLst>
            </p:cNvPr>
            <p:cNvSpPr/>
            <p:nvPr/>
          </p:nvSpPr>
          <p:spPr>
            <a:xfrm>
              <a:off x="-35827200" y="3748675"/>
              <a:ext cx="263100" cy="104000"/>
            </a:xfrm>
            <a:custGeom>
              <a:avLst/>
              <a:gdLst/>
              <a:ahLst/>
              <a:cxnLst/>
              <a:rect l="l" t="t" r="r" b="b"/>
              <a:pathLst>
                <a:path w="10524" h="4160" extrusionOk="0">
                  <a:moveTo>
                    <a:pt x="5235" y="1"/>
                  </a:moveTo>
                  <a:cubicBezTo>
                    <a:pt x="4482" y="1"/>
                    <a:pt x="3734" y="284"/>
                    <a:pt x="3183" y="851"/>
                  </a:cubicBezTo>
                  <a:lnTo>
                    <a:pt x="1" y="4033"/>
                  </a:lnTo>
                  <a:cubicBezTo>
                    <a:pt x="158" y="4128"/>
                    <a:pt x="316" y="4159"/>
                    <a:pt x="473" y="4159"/>
                  </a:cubicBezTo>
                  <a:lnTo>
                    <a:pt x="10082" y="4159"/>
                  </a:lnTo>
                  <a:cubicBezTo>
                    <a:pt x="10240" y="4159"/>
                    <a:pt x="10398" y="4128"/>
                    <a:pt x="10524" y="4033"/>
                  </a:cubicBezTo>
                  <a:lnTo>
                    <a:pt x="7310" y="851"/>
                  </a:lnTo>
                  <a:cubicBezTo>
                    <a:pt x="6743" y="284"/>
                    <a:pt x="5987" y="1"/>
                    <a:pt x="52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823;p73">
              <a:extLst>
                <a:ext uri="{FF2B5EF4-FFF2-40B4-BE49-F238E27FC236}">
                  <a16:creationId xmlns:a16="http://schemas.microsoft.com/office/drawing/2014/main" id="{9A4D1537-2CA1-43C9-24C4-E4616F4ECFBA}"/>
                </a:ext>
              </a:extLst>
            </p:cNvPr>
            <p:cNvSpPr/>
            <p:nvPr/>
          </p:nvSpPr>
          <p:spPr>
            <a:xfrm>
              <a:off x="-35831925" y="3635275"/>
              <a:ext cx="41775" cy="85075"/>
            </a:xfrm>
            <a:custGeom>
              <a:avLst/>
              <a:gdLst/>
              <a:ahLst/>
              <a:cxnLst/>
              <a:rect l="l" t="t" r="r" b="b"/>
              <a:pathLst>
                <a:path w="1671" h="3403" extrusionOk="0">
                  <a:moveTo>
                    <a:pt x="1671" y="0"/>
                  </a:moveTo>
                  <a:lnTo>
                    <a:pt x="1" y="1701"/>
                  </a:lnTo>
                  <a:lnTo>
                    <a:pt x="1671" y="3403"/>
                  </a:lnTo>
                  <a:lnTo>
                    <a:pt x="167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824;p73">
              <a:extLst>
                <a:ext uri="{FF2B5EF4-FFF2-40B4-BE49-F238E27FC236}">
                  <a16:creationId xmlns:a16="http://schemas.microsoft.com/office/drawing/2014/main" id="{F765BCB4-7B2E-7311-FA5E-54AC46C3E2B4}"/>
                </a:ext>
              </a:extLst>
            </p:cNvPr>
            <p:cNvSpPr/>
            <p:nvPr/>
          </p:nvSpPr>
          <p:spPr>
            <a:xfrm>
              <a:off x="-35601150" y="3635275"/>
              <a:ext cx="43350" cy="85075"/>
            </a:xfrm>
            <a:custGeom>
              <a:avLst/>
              <a:gdLst/>
              <a:ahLst/>
              <a:cxnLst/>
              <a:rect l="l" t="t" r="r" b="b"/>
              <a:pathLst>
                <a:path w="1734" h="3403" extrusionOk="0">
                  <a:moveTo>
                    <a:pt x="1" y="0"/>
                  </a:moveTo>
                  <a:lnTo>
                    <a:pt x="1" y="3403"/>
                  </a:lnTo>
                  <a:lnTo>
                    <a:pt x="1734" y="170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" name="Google Shape;6825;p73">
              <a:extLst>
                <a:ext uri="{FF2B5EF4-FFF2-40B4-BE49-F238E27FC236}">
                  <a16:creationId xmlns:a16="http://schemas.microsoft.com/office/drawing/2014/main" id="{B4A757A2-0802-A4F2-5DAD-EDF6DD77914A}"/>
                </a:ext>
              </a:extLst>
            </p:cNvPr>
            <p:cNvSpPr/>
            <p:nvPr/>
          </p:nvSpPr>
          <p:spPr>
            <a:xfrm>
              <a:off x="-35750000" y="3561025"/>
              <a:ext cx="111075" cy="35675"/>
            </a:xfrm>
            <a:custGeom>
              <a:avLst/>
              <a:gdLst/>
              <a:ahLst/>
              <a:cxnLst/>
              <a:rect l="l" t="t" r="r" b="b"/>
              <a:pathLst>
                <a:path w="4443" h="1427" extrusionOk="0">
                  <a:moveTo>
                    <a:pt x="2182" y="1"/>
                  </a:moveTo>
                  <a:cubicBezTo>
                    <a:pt x="1686" y="1"/>
                    <a:pt x="1198" y="182"/>
                    <a:pt x="851" y="544"/>
                  </a:cubicBezTo>
                  <a:lnTo>
                    <a:pt x="0" y="1426"/>
                  </a:lnTo>
                  <a:lnTo>
                    <a:pt x="4443" y="1426"/>
                  </a:lnTo>
                  <a:lnTo>
                    <a:pt x="3560" y="544"/>
                  </a:lnTo>
                  <a:cubicBezTo>
                    <a:pt x="3182" y="182"/>
                    <a:pt x="2678" y="1"/>
                    <a:pt x="21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7" name="Google Shape;6826;p73">
              <a:extLst>
                <a:ext uri="{FF2B5EF4-FFF2-40B4-BE49-F238E27FC236}">
                  <a16:creationId xmlns:a16="http://schemas.microsoft.com/office/drawing/2014/main" id="{C3BEFE9C-3759-4FB6-C2B5-D317E23790BF}"/>
                </a:ext>
              </a:extLst>
            </p:cNvPr>
            <p:cNvSpPr/>
            <p:nvPr/>
          </p:nvSpPr>
          <p:spPr>
            <a:xfrm>
              <a:off x="-35839800" y="3694325"/>
              <a:ext cx="72500" cy="143375"/>
            </a:xfrm>
            <a:custGeom>
              <a:avLst/>
              <a:gdLst/>
              <a:ahLst/>
              <a:cxnLst/>
              <a:rect l="l" t="t" r="r" b="b"/>
              <a:pathLst>
                <a:path w="2900" h="5735" extrusionOk="0">
                  <a:moveTo>
                    <a:pt x="1" y="1"/>
                  </a:moveTo>
                  <a:lnTo>
                    <a:pt x="1" y="5294"/>
                  </a:lnTo>
                  <a:cubicBezTo>
                    <a:pt x="1" y="5451"/>
                    <a:pt x="32" y="5609"/>
                    <a:pt x="95" y="5735"/>
                  </a:cubicBezTo>
                  <a:lnTo>
                    <a:pt x="2899" y="2899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1" name="Google Shape;6827;p73">
            <a:extLst>
              <a:ext uri="{FF2B5EF4-FFF2-40B4-BE49-F238E27FC236}">
                <a16:creationId xmlns:a16="http://schemas.microsoft.com/office/drawing/2014/main" id="{F04A5406-F47D-6B10-5625-E99817938E3B}"/>
              </a:ext>
            </a:extLst>
          </p:cNvPr>
          <p:cNvSpPr/>
          <p:nvPr/>
        </p:nvSpPr>
        <p:spPr>
          <a:xfrm>
            <a:off x="1109706" y="3176325"/>
            <a:ext cx="474076" cy="471527"/>
          </a:xfrm>
          <a:custGeom>
            <a:avLst/>
            <a:gdLst/>
            <a:ahLst/>
            <a:cxnLst/>
            <a:rect l="l" t="t" r="r" b="b"/>
            <a:pathLst>
              <a:path w="11721" h="11658" extrusionOk="0">
                <a:moveTo>
                  <a:pt x="6144" y="2773"/>
                </a:moveTo>
                <a:cubicBezTo>
                  <a:pt x="7467" y="2868"/>
                  <a:pt x="8570" y="3813"/>
                  <a:pt x="8885" y="5042"/>
                </a:cubicBezTo>
                <a:cubicBezTo>
                  <a:pt x="8917" y="5231"/>
                  <a:pt x="8791" y="5388"/>
                  <a:pt x="8633" y="5483"/>
                </a:cubicBezTo>
                <a:cubicBezTo>
                  <a:pt x="8613" y="5486"/>
                  <a:pt x="8594" y="5487"/>
                  <a:pt x="8575" y="5487"/>
                </a:cubicBezTo>
                <a:cubicBezTo>
                  <a:pt x="8412" y="5487"/>
                  <a:pt x="8277" y="5372"/>
                  <a:pt x="8192" y="5231"/>
                </a:cubicBezTo>
                <a:cubicBezTo>
                  <a:pt x="7972" y="4254"/>
                  <a:pt x="7089" y="3561"/>
                  <a:pt x="6113" y="3466"/>
                </a:cubicBezTo>
                <a:cubicBezTo>
                  <a:pt x="5924" y="3466"/>
                  <a:pt x="5798" y="3277"/>
                  <a:pt x="5798" y="3120"/>
                </a:cubicBezTo>
                <a:cubicBezTo>
                  <a:pt x="5798" y="2868"/>
                  <a:pt x="5955" y="2773"/>
                  <a:pt x="6144" y="2773"/>
                </a:cubicBezTo>
                <a:close/>
                <a:moveTo>
                  <a:pt x="6222" y="1414"/>
                </a:moveTo>
                <a:cubicBezTo>
                  <a:pt x="6238" y="1414"/>
                  <a:pt x="6254" y="1416"/>
                  <a:pt x="6270" y="1418"/>
                </a:cubicBezTo>
                <a:cubicBezTo>
                  <a:pt x="8161" y="1576"/>
                  <a:pt x="9862" y="2962"/>
                  <a:pt x="10240" y="5136"/>
                </a:cubicBezTo>
                <a:cubicBezTo>
                  <a:pt x="10303" y="5325"/>
                  <a:pt x="10177" y="5483"/>
                  <a:pt x="9988" y="5514"/>
                </a:cubicBezTo>
                <a:cubicBezTo>
                  <a:pt x="9960" y="5518"/>
                  <a:pt x="9934" y="5520"/>
                  <a:pt x="9908" y="5520"/>
                </a:cubicBezTo>
                <a:cubicBezTo>
                  <a:pt x="9730" y="5520"/>
                  <a:pt x="9606" y="5424"/>
                  <a:pt x="9578" y="5231"/>
                </a:cubicBezTo>
                <a:cubicBezTo>
                  <a:pt x="9263" y="3466"/>
                  <a:pt x="7846" y="2238"/>
                  <a:pt x="6239" y="2143"/>
                </a:cubicBezTo>
                <a:cubicBezTo>
                  <a:pt x="6050" y="2143"/>
                  <a:pt x="5924" y="1923"/>
                  <a:pt x="5924" y="1765"/>
                </a:cubicBezTo>
                <a:cubicBezTo>
                  <a:pt x="5924" y="1563"/>
                  <a:pt x="6055" y="1414"/>
                  <a:pt x="6222" y="1414"/>
                </a:cubicBezTo>
                <a:close/>
                <a:moveTo>
                  <a:pt x="5907" y="4124"/>
                </a:moveTo>
                <a:cubicBezTo>
                  <a:pt x="5923" y="4124"/>
                  <a:pt x="5939" y="4125"/>
                  <a:pt x="5955" y="4128"/>
                </a:cubicBezTo>
                <a:cubicBezTo>
                  <a:pt x="6680" y="4191"/>
                  <a:pt x="7247" y="4663"/>
                  <a:pt x="7499" y="5325"/>
                </a:cubicBezTo>
                <a:cubicBezTo>
                  <a:pt x="7530" y="5514"/>
                  <a:pt x="7467" y="5672"/>
                  <a:pt x="7247" y="5766"/>
                </a:cubicBezTo>
                <a:cubicBezTo>
                  <a:pt x="7223" y="5770"/>
                  <a:pt x="7199" y="5772"/>
                  <a:pt x="7177" y="5772"/>
                </a:cubicBezTo>
                <a:cubicBezTo>
                  <a:pt x="7019" y="5772"/>
                  <a:pt x="6892" y="5679"/>
                  <a:pt x="6837" y="5514"/>
                </a:cubicBezTo>
                <a:cubicBezTo>
                  <a:pt x="6711" y="5136"/>
                  <a:pt x="6365" y="4852"/>
                  <a:pt x="5924" y="4821"/>
                </a:cubicBezTo>
                <a:cubicBezTo>
                  <a:pt x="5735" y="4821"/>
                  <a:pt x="5609" y="4663"/>
                  <a:pt x="5609" y="4443"/>
                </a:cubicBezTo>
                <a:cubicBezTo>
                  <a:pt x="5609" y="4270"/>
                  <a:pt x="5740" y="4124"/>
                  <a:pt x="5907" y="4124"/>
                </a:cubicBezTo>
                <a:close/>
                <a:moveTo>
                  <a:pt x="3385" y="3199"/>
                </a:moveTo>
                <a:cubicBezTo>
                  <a:pt x="3455" y="3199"/>
                  <a:pt x="3527" y="3225"/>
                  <a:pt x="3592" y="3277"/>
                </a:cubicBezTo>
                <a:lnTo>
                  <a:pt x="4695" y="4096"/>
                </a:lnTo>
                <a:cubicBezTo>
                  <a:pt x="4853" y="4222"/>
                  <a:pt x="4884" y="4411"/>
                  <a:pt x="4790" y="4569"/>
                </a:cubicBezTo>
                <a:lnTo>
                  <a:pt x="4159" y="5388"/>
                </a:lnTo>
                <a:lnTo>
                  <a:pt x="6869" y="7436"/>
                </a:lnTo>
                <a:lnTo>
                  <a:pt x="7499" y="6617"/>
                </a:lnTo>
                <a:cubicBezTo>
                  <a:pt x="7572" y="6525"/>
                  <a:pt x="7667" y="6476"/>
                  <a:pt x="7765" y="6476"/>
                </a:cubicBezTo>
                <a:cubicBezTo>
                  <a:pt x="7835" y="6476"/>
                  <a:pt x="7906" y="6501"/>
                  <a:pt x="7972" y="6554"/>
                </a:cubicBezTo>
                <a:lnTo>
                  <a:pt x="9074" y="7373"/>
                </a:lnTo>
                <a:cubicBezTo>
                  <a:pt x="9232" y="7499"/>
                  <a:pt x="9263" y="7688"/>
                  <a:pt x="9137" y="7845"/>
                </a:cubicBezTo>
                <a:lnTo>
                  <a:pt x="8507" y="8665"/>
                </a:lnTo>
                <a:cubicBezTo>
                  <a:pt x="8225" y="9022"/>
                  <a:pt x="7819" y="9211"/>
                  <a:pt x="7403" y="9211"/>
                </a:cubicBezTo>
                <a:cubicBezTo>
                  <a:pt x="7123" y="9211"/>
                  <a:pt x="6839" y="9126"/>
                  <a:pt x="6585" y="8948"/>
                </a:cubicBezTo>
                <a:lnTo>
                  <a:pt x="2773" y="6081"/>
                </a:lnTo>
                <a:cubicBezTo>
                  <a:pt x="2143" y="5672"/>
                  <a:pt x="2017" y="4821"/>
                  <a:pt x="2490" y="4191"/>
                </a:cubicBezTo>
                <a:lnTo>
                  <a:pt x="3120" y="3340"/>
                </a:lnTo>
                <a:cubicBezTo>
                  <a:pt x="3193" y="3248"/>
                  <a:pt x="3288" y="3199"/>
                  <a:pt x="3385" y="3199"/>
                </a:cubicBezTo>
                <a:close/>
                <a:moveTo>
                  <a:pt x="5829" y="1"/>
                </a:moveTo>
                <a:cubicBezTo>
                  <a:pt x="2647" y="1"/>
                  <a:pt x="1" y="2647"/>
                  <a:pt x="1" y="5829"/>
                </a:cubicBezTo>
                <a:cubicBezTo>
                  <a:pt x="64" y="9011"/>
                  <a:pt x="2647" y="11658"/>
                  <a:pt x="5892" y="11658"/>
                </a:cubicBezTo>
                <a:cubicBezTo>
                  <a:pt x="6900" y="11658"/>
                  <a:pt x="7940" y="11374"/>
                  <a:pt x="8822" y="10838"/>
                </a:cubicBezTo>
                <a:lnTo>
                  <a:pt x="11248" y="11626"/>
                </a:lnTo>
                <a:cubicBezTo>
                  <a:pt x="11272" y="11634"/>
                  <a:pt x="11299" y="11638"/>
                  <a:pt x="11329" y="11638"/>
                </a:cubicBezTo>
                <a:cubicBezTo>
                  <a:pt x="11417" y="11638"/>
                  <a:pt x="11524" y="11602"/>
                  <a:pt x="11595" y="11531"/>
                </a:cubicBezTo>
                <a:cubicBezTo>
                  <a:pt x="11658" y="11468"/>
                  <a:pt x="11721" y="11311"/>
                  <a:pt x="11658" y="11185"/>
                </a:cubicBezTo>
                <a:lnTo>
                  <a:pt x="10838" y="8791"/>
                </a:lnTo>
                <a:cubicBezTo>
                  <a:pt x="11406" y="7877"/>
                  <a:pt x="11658" y="6869"/>
                  <a:pt x="11658" y="5829"/>
                </a:cubicBezTo>
                <a:cubicBezTo>
                  <a:pt x="11658" y="2647"/>
                  <a:pt x="9043" y="1"/>
                  <a:pt x="5829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22" name="Google Shape;6828;p73">
            <a:extLst>
              <a:ext uri="{FF2B5EF4-FFF2-40B4-BE49-F238E27FC236}">
                <a16:creationId xmlns:a16="http://schemas.microsoft.com/office/drawing/2014/main" id="{9F45AD40-C438-DFD9-1806-4B809E1EFA8D}"/>
              </a:ext>
            </a:extLst>
          </p:cNvPr>
          <p:cNvGrpSpPr/>
          <p:nvPr/>
        </p:nvGrpSpPr>
        <p:grpSpPr>
          <a:xfrm>
            <a:off x="4095200" y="2007715"/>
            <a:ext cx="471527" cy="471527"/>
            <a:chOff x="-34003850" y="3227275"/>
            <a:chExt cx="291450" cy="291450"/>
          </a:xfrm>
          <a:solidFill>
            <a:schemeClr val="tx1"/>
          </a:solidFill>
        </p:grpSpPr>
        <p:sp>
          <p:nvSpPr>
            <p:cNvPr id="23" name="Google Shape;6829;p73">
              <a:extLst>
                <a:ext uri="{FF2B5EF4-FFF2-40B4-BE49-F238E27FC236}">
                  <a16:creationId xmlns:a16="http://schemas.microsoft.com/office/drawing/2014/main" id="{0C9D1E4A-9ED5-3900-7C3D-539442E9C560}"/>
                </a:ext>
              </a:extLst>
            </p:cNvPr>
            <p:cNvSpPr/>
            <p:nvPr/>
          </p:nvSpPr>
          <p:spPr>
            <a:xfrm>
              <a:off x="-33852625" y="3313925"/>
              <a:ext cx="128425" cy="49625"/>
            </a:xfrm>
            <a:custGeom>
              <a:avLst/>
              <a:gdLst/>
              <a:ahLst/>
              <a:cxnLst/>
              <a:rect l="l" t="t" r="r" b="b"/>
              <a:pathLst>
                <a:path w="5137" h="1985" extrusionOk="0">
                  <a:moveTo>
                    <a:pt x="473" y="0"/>
                  </a:moveTo>
                  <a:cubicBezTo>
                    <a:pt x="316" y="0"/>
                    <a:pt x="158" y="32"/>
                    <a:pt x="1" y="126"/>
                  </a:cubicBezTo>
                  <a:lnTo>
                    <a:pt x="2521" y="1985"/>
                  </a:lnTo>
                  <a:lnTo>
                    <a:pt x="5136" y="158"/>
                  </a:lnTo>
                  <a:cubicBezTo>
                    <a:pt x="4979" y="32"/>
                    <a:pt x="4790" y="0"/>
                    <a:pt x="456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830;p73">
              <a:extLst>
                <a:ext uri="{FF2B5EF4-FFF2-40B4-BE49-F238E27FC236}">
                  <a16:creationId xmlns:a16="http://schemas.microsoft.com/office/drawing/2014/main" id="{1440283A-AE90-4BB3-5D05-13A26C0877B7}"/>
                </a:ext>
              </a:extLst>
            </p:cNvPr>
            <p:cNvSpPr/>
            <p:nvPr/>
          </p:nvSpPr>
          <p:spPr>
            <a:xfrm>
              <a:off x="-33866000" y="3328875"/>
              <a:ext cx="153600" cy="103200"/>
            </a:xfrm>
            <a:custGeom>
              <a:avLst/>
              <a:gdLst/>
              <a:ahLst/>
              <a:cxnLst/>
              <a:rect l="l" t="t" r="r" b="b"/>
              <a:pathLst>
                <a:path w="6144" h="4128" extrusionOk="0">
                  <a:moveTo>
                    <a:pt x="63" y="1"/>
                  </a:moveTo>
                  <a:cubicBezTo>
                    <a:pt x="32" y="127"/>
                    <a:pt x="0" y="284"/>
                    <a:pt x="0" y="379"/>
                  </a:cubicBezTo>
                  <a:lnTo>
                    <a:pt x="0" y="3120"/>
                  </a:lnTo>
                  <a:cubicBezTo>
                    <a:pt x="0" y="3655"/>
                    <a:pt x="473" y="4128"/>
                    <a:pt x="1040" y="4128"/>
                  </a:cubicBezTo>
                  <a:lnTo>
                    <a:pt x="5136" y="4128"/>
                  </a:lnTo>
                  <a:cubicBezTo>
                    <a:pt x="5671" y="4128"/>
                    <a:pt x="6144" y="3655"/>
                    <a:pt x="6144" y="3120"/>
                  </a:cubicBezTo>
                  <a:lnTo>
                    <a:pt x="6144" y="379"/>
                  </a:lnTo>
                  <a:cubicBezTo>
                    <a:pt x="6144" y="284"/>
                    <a:pt x="6112" y="190"/>
                    <a:pt x="6112" y="64"/>
                  </a:cubicBezTo>
                  <a:lnTo>
                    <a:pt x="3277" y="2048"/>
                  </a:lnTo>
                  <a:cubicBezTo>
                    <a:pt x="3214" y="2080"/>
                    <a:pt x="3151" y="2080"/>
                    <a:pt x="3056" y="2080"/>
                  </a:cubicBezTo>
                  <a:cubicBezTo>
                    <a:pt x="2993" y="2080"/>
                    <a:pt x="2962" y="2080"/>
                    <a:pt x="2867" y="2048"/>
                  </a:cubicBezTo>
                  <a:lnTo>
                    <a:pt x="6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831;p73">
              <a:extLst>
                <a:ext uri="{FF2B5EF4-FFF2-40B4-BE49-F238E27FC236}">
                  <a16:creationId xmlns:a16="http://schemas.microsoft.com/office/drawing/2014/main" id="{7ABF766F-943F-112D-C850-962B27357EEB}"/>
                </a:ext>
              </a:extLst>
            </p:cNvPr>
            <p:cNvSpPr/>
            <p:nvPr/>
          </p:nvSpPr>
          <p:spPr>
            <a:xfrm>
              <a:off x="-34003850" y="3279250"/>
              <a:ext cx="189050" cy="188275"/>
            </a:xfrm>
            <a:custGeom>
              <a:avLst/>
              <a:gdLst/>
              <a:ahLst/>
              <a:cxnLst/>
              <a:rect l="l" t="t" r="r" b="b"/>
              <a:pathLst>
                <a:path w="7562" h="7531" extrusionOk="0">
                  <a:moveTo>
                    <a:pt x="3781" y="2017"/>
                  </a:moveTo>
                  <a:cubicBezTo>
                    <a:pt x="3970" y="2017"/>
                    <a:pt x="4128" y="2175"/>
                    <a:pt x="4128" y="2364"/>
                  </a:cubicBezTo>
                  <a:cubicBezTo>
                    <a:pt x="4128" y="2584"/>
                    <a:pt x="3970" y="2742"/>
                    <a:pt x="3781" y="2742"/>
                  </a:cubicBezTo>
                  <a:lnTo>
                    <a:pt x="1702" y="2742"/>
                  </a:lnTo>
                  <a:cubicBezTo>
                    <a:pt x="1482" y="2742"/>
                    <a:pt x="1324" y="2584"/>
                    <a:pt x="1324" y="2364"/>
                  </a:cubicBezTo>
                  <a:cubicBezTo>
                    <a:pt x="1324" y="2175"/>
                    <a:pt x="1482" y="2017"/>
                    <a:pt x="1702" y="2017"/>
                  </a:cubicBezTo>
                  <a:close/>
                  <a:moveTo>
                    <a:pt x="3057" y="3403"/>
                  </a:moveTo>
                  <a:cubicBezTo>
                    <a:pt x="3277" y="3403"/>
                    <a:pt x="3435" y="3561"/>
                    <a:pt x="3435" y="3750"/>
                  </a:cubicBezTo>
                  <a:cubicBezTo>
                    <a:pt x="3466" y="3939"/>
                    <a:pt x="3277" y="4096"/>
                    <a:pt x="3057" y="4096"/>
                  </a:cubicBezTo>
                  <a:lnTo>
                    <a:pt x="1702" y="4096"/>
                  </a:lnTo>
                  <a:cubicBezTo>
                    <a:pt x="1482" y="4096"/>
                    <a:pt x="1324" y="3939"/>
                    <a:pt x="1324" y="3750"/>
                  </a:cubicBezTo>
                  <a:cubicBezTo>
                    <a:pt x="1324" y="3561"/>
                    <a:pt x="1482" y="3403"/>
                    <a:pt x="1702" y="3403"/>
                  </a:cubicBezTo>
                  <a:close/>
                  <a:moveTo>
                    <a:pt x="2395" y="4790"/>
                  </a:moveTo>
                  <a:cubicBezTo>
                    <a:pt x="2584" y="4790"/>
                    <a:pt x="2742" y="4947"/>
                    <a:pt x="2742" y="5136"/>
                  </a:cubicBezTo>
                  <a:cubicBezTo>
                    <a:pt x="2742" y="5325"/>
                    <a:pt x="2584" y="5483"/>
                    <a:pt x="2395" y="5483"/>
                  </a:cubicBezTo>
                  <a:lnTo>
                    <a:pt x="1702" y="5483"/>
                  </a:lnTo>
                  <a:cubicBezTo>
                    <a:pt x="1482" y="5483"/>
                    <a:pt x="1324" y="5325"/>
                    <a:pt x="1324" y="5136"/>
                  </a:cubicBezTo>
                  <a:cubicBezTo>
                    <a:pt x="1324" y="4947"/>
                    <a:pt x="1482" y="4790"/>
                    <a:pt x="1702" y="4790"/>
                  </a:cubicBezTo>
                  <a:close/>
                  <a:moveTo>
                    <a:pt x="1" y="1"/>
                  </a:moveTo>
                  <a:lnTo>
                    <a:pt x="1" y="7530"/>
                  </a:lnTo>
                  <a:lnTo>
                    <a:pt x="7562" y="7530"/>
                  </a:lnTo>
                  <a:lnTo>
                    <a:pt x="7562" y="6837"/>
                  </a:lnTo>
                  <a:lnTo>
                    <a:pt x="6522" y="6837"/>
                  </a:lnTo>
                  <a:cubicBezTo>
                    <a:pt x="5577" y="6837"/>
                    <a:pt x="4853" y="6081"/>
                    <a:pt x="4853" y="5136"/>
                  </a:cubicBezTo>
                  <a:lnTo>
                    <a:pt x="4853" y="2395"/>
                  </a:lnTo>
                  <a:cubicBezTo>
                    <a:pt x="4853" y="1450"/>
                    <a:pt x="5577" y="725"/>
                    <a:pt x="6522" y="725"/>
                  </a:cubicBezTo>
                  <a:lnTo>
                    <a:pt x="7562" y="725"/>
                  </a:lnTo>
                  <a:lnTo>
                    <a:pt x="75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9" name="Google Shape;6832;p73">
              <a:extLst>
                <a:ext uri="{FF2B5EF4-FFF2-40B4-BE49-F238E27FC236}">
                  <a16:creationId xmlns:a16="http://schemas.microsoft.com/office/drawing/2014/main" id="{D117CB5F-7EF0-81AF-7E9C-444B4C8885AF}"/>
                </a:ext>
              </a:extLst>
            </p:cNvPr>
            <p:cNvSpPr/>
            <p:nvPr/>
          </p:nvSpPr>
          <p:spPr>
            <a:xfrm>
              <a:off x="-34003850" y="3227275"/>
              <a:ext cx="189050" cy="34675"/>
            </a:xfrm>
            <a:custGeom>
              <a:avLst/>
              <a:gdLst/>
              <a:ahLst/>
              <a:cxnLst/>
              <a:rect l="l" t="t" r="r" b="b"/>
              <a:pathLst>
                <a:path w="7562" h="1387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1387"/>
                  </a:lnTo>
                  <a:lnTo>
                    <a:pt x="7562" y="1387"/>
                  </a:lnTo>
                  <a:lnTo>
                    <a:pt x="7562" y="1040"/>
                  </a:lnTo>
                  <a:cubicBezTo>
                    <a:pt x="7562" y="473"/>
                    <a:pt x="7089" y="1"/>
                    <a:pt x="65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0" name="Google Shape;6833;p73">
              <a:extLst>
                <a:ext uri="{FF2B5EF4-FFF2-40B4-BE49-F238E27FC236}">
                  <a16:creationId xmlns:a16="http://schemas.microsoft.com/office/drawing/2014/main" id="{95371C13-77F6-7748-7FB9-5266456949DC}"/>
                </a:ext>
              </a:extLst>
            </p:cNvPr>
            <p:cNvSpPr/>
            <p:nvPr/>
          </p:nvSpPr>
          <p:spPr>
            <a:xfrm>
              <a:off x="-34003850" y="3484050"/>
              <a:ext cx="189050" cy="34675"/>
            </a:xfrm>
            <a:custGeom>
              <a:avLst/>
              <a:gdLst/>
              <a:ahLst/>
              <a:cxnLst/>
              <a:rect l="l" t="t" r="r" b="b"/>
              <a:pathLst>
                <a:path w="7562" h="1387" extrusionOk="0">
                  <a:moveTo>
                    <a:pt x="1" y="0"/>
                  </a:moveTo>
                  <a:lnTo>
                    <a:pt x="1" y="347"/>
                  </a:lnTo>
                  <a:cubicBezTo>
                    <a:pt x="1" y="945"/>
                    <a:pt x="442" y="1386"/>
                    <a:pt x="1009" y="1386"/>
                  </a:cubicBezTo>
                  <a:lnTo>
                    <a:pt x="6522" y="1386"/>
                  </a:lnTo>
                  <a:cubicBezTo>
                    <a:pt x="7089" y="1386"/>
                    <a:pt x="7562" y="914"/>
                    <a:pt x="7562" y="347"/>
                  </a:cubicBezTo>
                  <a:lnTo>
                    <a:pt x="75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1" name="Google Shape;6834;p73">
            <a:extLst>
              <a:ext uri="{FF2B5EF4-FFF2-40B4-BE49-F238E27FC236}">
                <a16:creationId xmlns:a16="http://schemas.microsoft.com/office/drawing/2014/main" id="{AB010910-B398-5C9E-5C2A-6E9019C098D6}"/>
              </a:ext>
            </a:extLst>
          </p:cNvPr>
          <p:cNvGrpSpPr/>
          <p:nvPr/>
        </p:nvGrpSpPr>
        <p:grpSpPr>
          <a:xfrm>
            <a:off x="4094573" y="2595304"/>
            <a:ext cx="472781" cy="472457"/>
            <a:chOff x="-34004625" y="3585850"/>
            <a:chExt cx="292225" cy="292025"/>
          </a:xfrm>
          <a:solidFill>
            <a:schemeClr val="tx1"/>
          </a:solidFill>
        </p:grpSpPr>
        <p:sp>
          <p:nvSpPr>
            <p:cNvPr id="502" name="Google Shape;6835;p73">
              <a:extLst>
                <a:ext uri="{FF2B5EF4-FFF2-40B4-BE49-F238E27FC236}">
                  <a16:creationId xmlns:a16="http://schemas.microsoft.com/office/drawing/2014/main" id="{F82A87CD-B200-3994-F9B4-93DF3A15C94A}"/>
                </a:ext>
              </a:extLst>
            </p:cNvPr>
            <p:cNvSpPr/>
            <p:nvPr/>
          </p:nvSpPr>
          <p:spPr>
            <a:xfrm>
              <a:off x="-33832150" y="3585850"/>
              <a:ext cx="103200" cy="154200"/>
            </a:xfrm>
            <a:custGeom>
              <a:avLst/>
              <a:gdLst/>
              <a:ahLst/>
              <a:cxnLst/>
              <a:rect l="l" t="t" r="r" b="b"/>
              <a:pathLst>
                <a:path w="4128" h="6168" extrusionOk="0">
                  <a:moveTo>
                    <a:pt x="2426" y="1"/>
                  </a:moveTo>
                  <a:cubicBezTo>
                    <a:pt x="2286" y="1"/>
                    <a:pt x="2136" y="77"/>
                    <a:pt x="2112" y="244"/>
                  </a:cubicBezTo>
                  <a:lnTo>
                    <a:pt x="64" y="5064"/>
                  </a:lnTo>
                  <a:cubicBezTo>
                    <a:pt x="1" y="5222"/>
                    <a:pt x="64" y="5474"/>
                    <a:pt x="253" y="5506"/>
                  </a:cubicBezTo>
                  <a:cubicBezTo>
                    <a:pt x="295" y="5531"/>
                    <a:pt x="342" y="5543"/>
                    <a:pt x="389" y="5543"/>
                  </a:cubicBezTo>
                  <a:cubicBezTo>
                    <a:pt x="517" y="5543"/>
                    <a:pt x="648" y="5455"/>
                    <a:pt x="694" y="5317"/>
                  </a:cubicBezTo>
                  <a:lnTo>
                    <a:pt x="1261" y="4025"/>
                  </a:lnTo>
                  <a:cubicBezTo>
                    <a:pt x="1419" y="4088"/>
                    <a:pt x="1576" y="4119"/>
                    <a:pt x="1765" y="4119"/>
                  </a:cubicBezTo>
                  <a:cubicBezTo>
                    <a:pt x="1891" y="4119"/>
                    <a:pt x="1986" y="4088"/>
                    <a:pt x="2112" y="4056"/>
                  </a:cubicBezTo>
                  <a:lnTo>
                    <a:pt x="2112" y="4844"/>
                  </a:lnTo>
                  <a:cubicBezTo>
                    <a:pt x="1450" y="4970"/>
                    <a:pt x="946" y="5506"/>
                    <a:pt x="789" y="6167"/>
                  </a:cubicBezTo>
                  <a:lnTo>
                    <a:pt x="4128" y="6167"/>
                  </a:lnTo>
                  <a:cubicBezTo>
                    <a:pt x="4002" y="5506"/>
                    <a:pt x="3466" y="5001"/>
                    <a:pt x="2773" y="4844"/>
                  </a:cubicBezTo>
                  <a:lnTo>
                    <a:pt x="2773" y="3143"/>
                  </a:lnTo>
                  <a:cubicBezTo>
                    <a:pt x="2773" y="2670"/>
                    <a:pt x="2458" y="2324"/>
                    <a:pt x="2080" y="2166"/>
                  </a:cubicBezTo>
                  <a:lnTo>
                    <a:pt x="2773" y="496"/>
                  </a:lnTo>
                  <a:cubicBezTo>
                    <a:pt x="2773" y="307"/>
                    <a:pt x="2710" y="118"/>
                    <a:pt x="2553" y="24"/>
                  </a:cubicBezTo>
                  <a:cubicBezTo>
                    <a:pt x="2515" y="8"/>
                    <a:pt x="2471" y="1"/>
                    <a:pt x="24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3" name="Google Shape;6836;p73">
              <a:extLst>
                <a:ext uri="{FF2B5EF4-FFF2-40B4-BE49-F238E27FC236}">
                  <a16:creationId xmlns:a16="http://schemas.microsoft.com/office/drawing/2014/main" id="{A9FD1F69-5315-F78D-A60F-2E29A8A1006F}"/>
                </a:ext>
              </a:extLst>
            </p:cNvPr>
            <p:cNvSpPr/>
            <p:nvPr/>
          </p:nvSpPr>
          <p:spPr>
            <a:xfrm>
              <a:off x="-34004625" y="3690400"/>
              <a:ext cx="155175" cy="187475"/>
            </a:xfrm>
            <a:custGeom>
              <a:avLst/>
              <a:gdLst/>
              <a:ahLst/>
              <a:cxnLst/>
              <a:rect l="l" t="t" r="r" b="b"/>
              <a:pathLst>
                <a:path w="6207" h="7499" extrusionOk="0">
                  <a:moveTo>
                    <a:pt x="693" y="0"/>
                  </a:moveTo>
                  <a:cubicBezTo>
                    <a:pt x="315" y="0"/>
                    <a:pt x="0" y="315"/>
                    <a:pt x="0" y="662"/>
                  </a:cubicBezTo>
                  <a:lnTo>
                    <a:pt x="0" y="6490"/>
                  </a:lnTo>
                  <a:cubicBezTo>
                    <a:pt x="32" y="7026"/>
                    <a:pt x="504" y="7498"/>
                    <a:pt x="1103" y="7498"/>
                  </a:cubicBezTo>
                  <a:lnTo>
                    <a:pt x="6207" y="7498"/>
                  </a:lnTo>
                  <a:lnTo>
                    <a:pt x="6207" y="5797"/>
                  </a:lnTo>
                  <a:cubicBezTo>
                    <a:pt x="6207" y="5608"/>
                    <a:pt x="6049" y="5451"/>
                    <a:pt x="5860" y="5451"/>
                  </a:cubicBezTo>
                  <a:lnTo>
                    <a:pt x="1765" y="5451"/>
                  </a:lnTo>
                  <a:cubicBezTo>
                    <a:pt x="1576" y="5451"/>
                    <a:pt x="1418" y="5293"/>
                    <a:pt x="1418" y="5104"/>
                  </a:cubicBezTo>
                  <a:lnTo>
                    <a:pt x="1418" y="662"/>
                  </a:lnTo>
                  <a:cubicBezTo>
                    <a:pt x="1418" y="252"/>
                    <a:pt x="1103" y="0"/>
                    <a:pt x="6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4" name="Google Shape;6837;p73">
              <a:extLst>
                <a:ext uri="{FF2B5EF4-FFF2-40B4-BE49-F238E27FC236}">
                  <a16:creationId xmlns:a16="http://schemas.microsoft.com/office/drawing/2014/main" id="{389628BE-6550-3F8B-1F50-A114ACCC61DF}"/>
                </a:ext>
              </a:extLst>
            </p:cNvPr>
            <p:cNvSpPr/>
            <p:nvPr/>
          </p:nvSpPr>
          <p:spPr>
            <a:xfrm>
              <a:off x="-33936100" y="36210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1"/>
                  </a:cubicBezTo>
                  <a:cubicBezTo>
                    <a:pt x="0" y="1576"/>
                    <a:pt x="473" y="2049"/>
                    <a:pt x="1040" y="2049"/>
                  </a:cubicBezTo>
                  <a:cubicBezTo>
                    <a:pt x="1576" y="2049"/>
                    <a:pt x="2048" y="1576"/>
                    <a:pt x="2048" y="1041"/>
                  </a:cubicBezTo>
                  <a:cubicBezTo>
                    <a:pt x="2048" y="473"/>
                    <a:pt x="1607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5" name="Google Shape;6838;p73">
              <a:extLst>
                <a:ext uri="{FF2B5EF4-FFF2-40B4-BE49-F238E27FC236}">
                  <a16:creationId xmlns:a16="http://schemas.microsoft.com/office/drawing/2014/main" id="{A3AC27AC-22D0-D53C-7611-B4C07894CFB4}"/>
                </a:ext>
              </a:extLst>
            </p:cNvPr>
            <p:cNvSpPr/>
            <p:nvPr/>
          </p:nvSpPr>
          <p:spPr>
            <a:xfrm>
              <a:off x="-33952650" y="3690125"/>
              <a:ext cx="155975" cy="186950"/>
            </a:xfrm>
            <a:custGeom>
              <a:avLst/>
              <a:gdLst/>
              <a:ahLst/>
              <a:cxnLst/>
              <a:rect l="l" t="t" r="r" b="b"/>
              <a:pathLst>
                <a:path w="6239" h="7478" extrusionOk="0">
                  <a:moveTo>
                    <a:pt x="1641" y="1"/>
                  </a:moveTo>
                  <a:cubicBezTo>
                    <a:pt x="1242" y="1"/>
                    <a:pt x="819" y="205"/>
                    <a:pt x="568" y="484"/>
                  </a:cubicBezTo>
                  <a:cubicBezTo>
                    <a:pt x="190" y="799"/>
                    <a:pt x="1" y="1209"/>
                    <a:pt x="1" y="1681"/>
                  </a:cubicBezTo>
                  <a:lnTo>
                    <a:pt x="1" y="4769"/>
                  </a:lnTo>
                  <a:lnTo>
                    <a:pt x="2679" y="4769"/>
                  </a:lnTo>
                  <a:cubicBezTo>
                    <a:pt x="2521" y="4359"/>
                    <a:pt x="2175" y="4107"/>
                    <a:pt x="1702" y="4107"/>
                  </a:cubicBezTo>
                  <a:lnTo>
                    <a:pt x="1040" y="4107"/>
                  </a:lnTo>
                  <a:cubicBezTo>
                    <a:pt x="820" y="4107"/>
                    <a:pt x="662" y="3949"/>
                    <a:pt x="662" y="3729"/>
                  </a:cubicBezTo>
                  <a:lnTo>
                    <a:pt x="662" y="2374"/>
                  </a:lnTo>
                  <a:cubicBezTo>
                    <a:pt x="662" y="2154"/>
                    <a:pt x="820" y="1996"/>
                    <a:pt x="1040" y="1996"/>
                  </a:cubicBezTo>
                  <a:cubicBezTo>
                    <a:pt x="1229" y="1996"/>
                    <a:pt x="1387" y="2154"/>
                    <a:pt x="1387" y="2374"/>
                  </a:cubicBezTo>
                  <a:lnTo>
                    <a:pt x="1387" y="3382"/>
                  </a:lnTo>
                  <a:lnTo>
                    <a:pt x="1733" y="3382"/>
                  </a:lnTo>
                  <a:cubicBezTo>
                    <a:pt x="2553" y="3382"/>
                    <a:pt x="3277" y="3981"/>
                    <a:pt x="3435" y="4769"/>
                  </a:cubicBezTo>
                  <a:lnTo>
                    <a:pt x="3813" y="4769"/>
                  </a:lnTo>
                  <a:cubicBezTo>
                    <a:pt x="4380" y="4769"/>
                    <a:pt x="4852" y="5241"/>
                    <a:pt x="4852" y="5777"/>
                  </a:cubicBezTo>
                  <a:lnTo>
                    <a:pt x="4852" y="7478"/>
                  </a:lnTo>
                  <a:lnTo>
                    <a:pt x="6239" y="7478"/>
                  </a:lnTo>
                  <a:lnTo>
                    <a:pt x="6239" y="5084"/>
                  </a:lnTo>
                  <a:cubicBezTo>
                    <a:pt x="6176" y="4580"/>
                    <a:pt x="5703" y="4107"/>
                    <a:pt x="5168" y="4107"/>
                  </a:cubicBezTo>
                  <a:lnTo>
                    <a:pt x="3781" y="4107"/>
                  </a:lnTo>
                  <a:cubicBezTo>
                    <a:pt x="3592" y="4107"/>
                    <a:pt x="3435" y="3949"/>
                    <a:pt x="3435" y="3729"/>
                  </a:cubicBezTo>
                  <a:lnTo>
                    <a:pt x="3435" y="1807"/>
                  </a:lnTo>
                  <a:cubicBezTo>
                    <a:pt x="3435" y="862"/>
                    <a:pt x="2710" y="43"/>
                    <a:pt x="1796" y="11"/>
                  </a:cubicBezTo>
                  <a:cubicBezTo>
                    <a:pt x="1745" y="4"/>
                    <a:pt x="1694" y="1"/>
                    <a:pt x="16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6" name="Google Shape;6839;p73">
              <a:extLst>
                <a:ext uri="{FF2B5EF4-FFF2-40B4-BE49-F238E27FC236}">
                  <a16:creationId xmlns:a16="http://schemas.microsoft.com/office/drawing/2014/main" id="{599E93FC-BB6E-84DE-DA2E-E4075FC96D1B}"/>
                </a:ext>
              </a:extLst>
            </p:cNvPr>
            <p:cNvSpPr/>
            <p:nvPr/>
          </p:nvSpPr>
          <p:spPr>
            <a:xfrm>
              <a:off x="-33849475" y="3758125"/>
              <a:ext cx="137075" cy="33100"/>
            </a:xfrm>
            <a:custGeom>
              <a:avLst/>
              <a:gdLst/>
              <a:ahLst/>
              <a:cxnLst/>
              <a:rect l="l" t="t" r="r" b="b"/>
              <a:pathLst>
                <a:path w="5483" h="1324" extrusionOk="0">
                  <a:moveTo>
                    <a:pt x="1" y="1"/>
                  </a:moveTo>
                  <a:lnTo>
                    <a:pt x="1" y="662"/>
                  </a:lnTo>
                  <a:lnTo>
                    <a:pt x="1041" y="662"/>
                  </a:lnTo>
                  <a:cubicBezTo>
                    <a:pt x="1576" y="662"/>
                    <a:pt x="2080" y="946"/>
                    <a:pt x="2395" y="1324"/>
                  </a:cubicBezTo>
                  <a:lnTo>
                    <a:pt x="5136" y="1324"/>
                  </a:lnTo>
                  <a:cubicBezTo>
                    <a:pt x="5325" y="1324"/>
                    <a:pt x="5483" y="1166"/>
                    <a:pt x="5483" y="977"/>
                  </a:cubicBezTo>
                  <a:lnTo>
                    <a:pt x="5483" y="316"/>
                  </a:lnTo>
                  <a:cubicBezTo>
                    <a:pt x="5483" y="158"/>
                    <a:pt x="5325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7" name="Google Shape;6840;p73">
            <a:extLst>
              <a:ext uri="{FF2B5EF4-FFF2-40B4-BE49-F238E27FC236}">
                <a16:creationId xmlns:a16="http://schemas.microsoft.com/office/drawing/2014/main" id="{8F82ABDE-70A8-8BAF-8353-9505476869E3}"/>
              </a:ext>
            </a:extLst>
          </p:cNvPr>
          <p:cNvGrpSpPr/>
          <p:nvPr/>
        </p:nvGrpSpPr>
        <p:grpSpPr>
          <a:xfrm>
            <a:off x="4093927" y="3175572"/>
            <a:ext cx="474076" cy="472821"/>
            <a:chOff x="-34005425" y="3945575"/>
            <a:chExt cx="293025" cy="292250"/>
          </a:xfrm>
          <a:solidFill>
            <a:schemeClr val="tx1"/>
          </a:solidFill>
        </p:grpSpPr>
        <p:sp>
          <p:nvSpPr>
            <p:cNvPr id="508" name="Google Shape;6841;p73">
              <a:extLst>
                <a:ext uri="{FF2B5EF4-FFF2-40B4-BE49-F238E27FC236}">
                  <a16:creationId xmlns:a16="http://schemas.microsoft.com/office/drawing/2014/main" id="{0933B6FA-FE1D-75BC-4E60-2680B277A33F}"/>
                </a:ext>
              </a:extLst>
            </p:cNvPr>
            <p:cNvSpPr/>
            <p:nvPr/>
          </p:nvSpPr>
          <p:spPr>
            <a:xfrm>
              <a:off x="-33952650" y="3998350"/>
              <a:ext cx="186700" cy="186700"/>
            </a:xfrm>
            <a:custGeom>
              <a:avLst/>
              <a:gdLst/>
              <a:ahLst/>
              <a:cxnLst/>
              <a:rect l="l" t="t" r="r" b="b"/>
              <a:pathLst>
                <a:path w="7468" h="7468" extrusionOk="0">
                  <a:moveTo>
                    <a:pt x="5861" y="2017"/>
                  </a:moveTo>
                  <a:cubicBezTo>
                    <a:pt x="6050" y="2017"/>
                    <a:pt x="6207" y="2143"/>
                    <a:pt x="6207" y="2364"/>
                  </a:cubicBezTo>
                  <a:lnTo>
                    <a:pt x="6207" y="3750"/>
                  </a:lnTo>
                  <a:lnTo>
                    <a:pt x="6207" y="5104"/>
                  </a:lnTo>
                  <a:cubicBezTo>
                    <a:pt x="6207" y="5325"/>
                    <a:pt x="6050" y="5451"/>
                    <a:pt x="5861" y="5451"/>
                  </a:cubicBezTo>
                  <a:cubicBezTo>
                    <a:pt x="5672" y="5451"/>
                    <a:pt x="5514" y="5325"/>
                    <a:pt x="5514" y="5104"/>
                  </a:cubicBezTo>
                  <a:lnTo>
                    <a:pt x="5514" y="4096"/>
                  </a:lnTo>
                  <a:lnTo>
                    <a:pt x="4474" y="4096"/>
                  </a:lnTo>
                  <a:cubicBezTo>
                    <a:pt x="4285" y="4096"/>
                    <a:pt x="4128" y="3939"/>
                    <a:pt x="4128" y="3750"/>
                  </a:cubicBezTo>
                  <a:lnTo>
                    <a:pt x="4128" y="2364"/>
                  </a:lnTo>
                  <a:cubicBezTo>
                    <a:pt x="4128" y="2143"/>
                    <a:pt x="4285" y="2017"/>
                    <a:pt x="4474" y="2017"/>
                  </a:cubicBezTo>
                  <a:cubicBezTo>
                    <a:pt x="4695" y="2017"/>
                    <a:pt x="4852" y="2143"/>
                    <a:pt x="4852" y="2364"/>
                  </a:cubicBezTo>
                  <a:lnTo>
                    <a:pt x="4852" y="3372"/>
                  </a:lnTo>
                  <a:lnTo>
                    <a:pt x="5514" y="3372"/>
                  </a:lnTo>
                  <a:lnTo>
                    <a:pt x="5514" y="2364"/>
                  </a:lnTo>
                  <a:cubicBezTo>
                    <a:pt x="5514" y="2143"/>
                    <a:pt x="5672" y="2017"/>
                    <a:pt x="5861" y="2017"/>
                  </a:cubicBezTo>
                  <a:close/>
                  <a:moveTo>
                    <a:pt x="2332" y="2017"/>
                  </a:moveTo>
                  <a:cubicBezTo>
                    <a:pt x="2868" y="2017"/>
                    <a:pt x="3340" y="2490"/>
                    <a:pt x="3340" y="3025"/>
                  </a:cubicBezTo>
                  <a:lnTo>
                    <a:pt x="3340" y="3309"/>
                  </a:lnTo>
                  <a:lnTo>
                    <a:pt x="3435" y="3309"/>
                  </a:lnTo>
                  <a:cubicBezTo>
                    <a:pt x="3435" y="3687"/>
                    <a:pt x="3183" y="4065"/>
                    <a:pt x="2868" y="4222"/>
                  </a:cubicBezTo>
                  <a:lnTo>
                    <a:pt x="2238" y="4537"/>
                  </a:lnTo>
                  <a:cubicBezTo>
                    <a:pt x="2175" y="4569"/>
                    <a:pt x="2080" y="4632"/>
                    <a:pt x="2049" y="4758"/>
                  </a:cubicBezTo>
                  <a:lnTo>
                    <a:pt x="3057" y="4758"/>
                  </a:lnTo>
                  <a:cubicBezTo>
                    <a:pt x="3277" y="4758"/>
                    <a:pt x="3435" y="4915"/>
                    <a:pt x="3435" y="5104"/>
                  </a:cubicBezTo>
                  <a:cubicBezTo>
                    <a:pt x="3435" y="5325"/>
                    <a:pt x="3277" y="5483"/>
                    <a:pt x="3057" y="5483"/>
                  </a:cubicBezTo>
                  <a:lnTo>
                    <a:pt x="1702" y="5483"/>
                  </a:lnTo>
                  <a:cubicBezTo>
                    <a:pt x="1481" y="5483"/>
                    <a:pt x="1324" y="5325"/>
                    <a:pt x="1324" y="5104"/>
                  </a:cubicBezTo>
                  <a:lnTo>
                    <a:pt x="1324" y="4852"/>
                  </a:lnTo>
                  <a:cubicBezTo>
                    <a:pt x="1324" y="4443"/>
                    <a:pt x="1576" y="4096"/>
                    <a:pt x="1891" y="3939"/>
                  </a:cubicBezTo>
                  <a:lnTo>
                    <a:pt x="2521" y="3624"/>
                  </a:lnTo>
                  <a:cubicBezTo>
                    <a:pt x="2647" y="3592"/>
                    <a:pt x="2710" y="3466"/>
                    <a:pt x="2710" y="3309"/>
                  </a:cubicBezTo>
                  <a:lnTo>
                    <a:pt x="2710" y="3025"/>
                  </a:lnTo>
                  <a:cubicBezTo>
                    <a:pt x="2710" y="2836"/>
                    <a:pt x="2553" y="2679"/>
                    <a:pt x="2364" y="2679"/>
                  </a:cubicBezTo>
                  <a:cubicBezTo>
                    <a:pt x="2175" y="2679"/>
                    <a:pt x="2017" y="2836"/>
                    <a:pt x="2017" y="3025"/>
                  </a:cubicBezTo>
                  <a:cubicBezTo>
                    <a:pt x="2017" y="3214"/>
                    <a:pt x="1859" y="3372"/>
                    <a:pt x="1639" y="3372"/>
                  </a:cubicBezTo>
                  <a:cubicBezTo>
                    <a:pt x="1450" y="3372"/>
                    <a:pt x="1292" y="3214"/>
                    <a:pt x="1292" y="3025"/>
                  </a:cubicBezTo>
                  <a:cubicBezTo>
                    <a:pt x="1292" y="2490"/>
                    <a:pt x="1765" y="2017"/>
                    <a:pt x="2332" y="2017"/>
                  </a:cubicBezTo>
                  <a:close/>
                  <a:moveTo>
                    <a:pt x="3214" y="1"/>
                  </a:moveTo>
                  <a:cubicBezTo>
                    <a:pt x="3214" y="127"/>
                    <a:pt x="3183" y="284"/>
                    <a:pt x="3120" y="379"/>
                  </a:cubicBezTo>
                  <a:cubicBezTo>
                    <a:pt x="2962" y="662"/>
                    <a:pt x="2679" y="914"/>
                    <a:pt x="2364" y="946"/>
                  </a:cubicBezTo>
                  <a:lnTo>
                    <a:pt x="1009" y="1135"/>
                  </a:lnTo>
                  <a:cubicBezTo>
                    <a:pt x="473" y="1733"/>
                    <a:pt x="64" y="2521"/>
                    <a:pt x="1" y="3372"/>
                  </a:cubicBezTo>
                  <a:lnTo>
                    <a:pt x="316" y="3372"/>
                  </a:lnTo>
                  <a:cubicBezTo>
                    <a:pt x="505" y="3372"/>
                    <a:pt x="662" y="3529"/>
                    <a:pt x="662" y="3750"/>
                  </a:cubicBezTo>
                  <a:cubicBezTo>
                    <a:pt x="662" y="3939"/>
                    <a:pt x="505" y="4096"/>
                    <a:pt x="316" y="4096"/>
                  </a:cubicBezTo>
                  <a:lnTo>
                    <a:pt x="1" y="4096"/>
                  </a:lnTo>
                  <a:cubicBezTo>
                    <a:pt x="158" y="5892"/>
                    <a:pt x="1607" y="7310"/>
                    <a:pt x="3372" y="7467"/>
                  </a:cubicBezTo>
                  <a:lnTo>
                    <a:pt x="3372" y="7121"/>
                  </a:lnTo>
                  <a:cubicBezTo>
                    <a:pt x="3372" y="6932"/>
                    <a:pt x="3529" y="6774"/>
                    <a:pt x="3750" y="6774"/>
                  </a:cubicBezTo>
                  <a:cubicBezTo>
                    <a:pt x="3939" y="6774"/>
                    <a:pt x="4096" y="6932"/>
                    <a:pt x="4096" y="7121"/>
                  </a:cubicBezTo>
                  <a:lnTo>
                    <a:pt x="4096" y="7436"/>
                  </a:lnTo>
                  <a:lnTo>
                    <a:pt x="4254" y="7436"/>
                  </a:lnTo>
                  <a:cubicBezTo>
                    <a:pt x="4254" y="7373"/>
                    <a:pt x="4285" y="7278"/>
                    <a:pt x="4317" y="7215"/>
                  </a:cubicBezTo>
                  <a:cubicBezTo>
                    <a:pt x="4443" y="6900"/>
                    <a:pt x="4758" y="6648"/>
                    <a:pt x="5073" y="6617"/>
                  </a:cubicBezTo>
                  <a:lnTo>
                    <a:pt x="6491" y="6333"/>
                  </a:lnTo>
                  <a:cubicBezTo>
                    <a:pt x="7089" y="5703"/>
                    <a:pt x="7404" y="5010"/>
                    <a:pt x="7467" y="4096"/>
                  </a:cubicBezTo>
                  <a:lnTo>
                    <a:pt x="7152" y="4096"/>
                  </a:lnTo>
                  <a:cubicBezTo>
                    <a:pt x="6963" y="4096"/>
                    <a:pt x="6806" y="3939"/>
                    <a:pt x="6806" y="3750"/>
                  </a:cubicBezTo>
                  <a:cubicBezTo>
                    <a:pt x="6806" y="3529"/>
                    <a:pt x="6963" y="3372"/>
                    <a:pt x="7152" y="3372"/>
                  </a:cubicBezTo>
                  <a:lnTo>
                    <a:pt x="7467" y="3372"/>
                  </a:lnTo>
                  <a:cubicBezTo>
                    <a:pt x="7310" y="1576"/>
                    <a:pt x="5861" y="158"/>
                    <a:pt x="4096" y="1"/>
                  </a:cubicBezTo>
                  <a:lnTo>
                    <a:pt x="4096" y="316"/>
                  </a:lnTo>
                  <a:cubicBezTo>
                    <a:pt x="4096" y="505"/>
                    <a:pt x="3939" y="662"/>
                    <a:pt x="3750" y="662"/>
                  </a:cubicBezTo>
                  <a:cubicBezTo>
                    <a:pt x="3529" y="662"/>
                    <a:pt x="3372" y="505"/>
                    <a:pt x="3372" y="316"/>
                  </a:cubicBezTo>
                  <a:lnTo>
                    <a:pt x="337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9" name="Google Shape;6842;p73">
              <a:extLst>
                <a:ext uri="{FF2B5EF4-FFF2-40B4-BE49-F238E27FC236}">
                  <a16:creationId xmlns:a16="http://schemas.microsoft.com/office/drawing/2014/main" id="{ECBBC442-F086-A470-6FA1-59B7423E32AD}"/>
                </a:ext>
              </a:extLst>
            </p:cNvPr>
            <p:cNvSpPr/>
            <p:nvPr/>
          </p:nvSpPr>
          <p:spPr>
            <a:xfrm>
              <a:off x="-33944775" y="3945575"/>
              <a:ext cx="232375" cy="247350"/>
            </a:xfrm>
            <a:custGeom>
              <a:avLst/>
              <a:gdLst/>
              <a:ahLst/>
              <a:cxnLst/>
              <a:rect l="l" t="t" r="r" b="b"/>
              <a:pathLst>
                <a:path w="9295" h="9894" extrusionOk="0">
                  <a:moveTo>
                    <a:pt x="3466" y="1"/>
                  </a:moveTo>
                  <a:cubicBezTo>
                    <a:pt x="2490" y="1"/>
                    <a:pt x="1450" y="316"/>
                    <a:pt x="1103" y="536"/>
                  </a:cubicBezTo>
                  <a:lnTo>
                    <a:pt x="1040" y="410"/>
                  </a:lnTo>
                  <a:cubicBezTo>
                    <a:pt x="970" y="340"/>
                    <a:pt x="881" y="304"/>
                    <a:pt x="788" y="304"/>
                  </a:cubicBezTo>
                  <a:cubicBezTo>
                    <a:pt x="757" y="304"/>
                    <a:pt x="725" y="308"/>
                    <a:pt x="694" y="316"/>
                  </a:cubicBezTo>
                  <a:cubicBezTo>
                    <a:pt x="599" y="379"/>
                    <a:pt x="505" y="473"/>
                    <a:pt x="473" y="568"/>
                  </a:cubicBezTo>
                  <a:cubicBezTo>
                    <a:pt x="347" y="1041"/>
                    <a:pt x="442" y="726"/>
                    <a:pt x="32" y="2143"/>
                  </a:cubicBezTo>
                  <a:cubicBezTo>
                    <a:pt x="1" y="2269"/>
                    <a:pt x="32" y="2395"/>
                    <a:pt x="127" y="2458"/>
                  </a:cubicBezTo>
                  <a:cubicBezTo>
                    <a:pt x="253" y="2584"/>
                    <a:pt x="316" y="2584"/>
                    <a:pt x="473" y="2584"/>
                  </a:cubicBezTo>
                  <a:lnTo>
                    <a:pt x="2049" y="2332"/>
                  </a:lnTo>
                  <a:cubicBezTo>
                    <a:pt x="2238" y="2301"/>
                    <a:pt x="2395" y="2080"/>
                    <a:pt x="2332" y="1860"/>
                  </a:cubicBezTo>
                  <a:lnTo>
                    <a:pt x="2206" y="1545"/>
                  </a:lnTo>
                  <a:cubicBezTo>
                    <a:pt x="2647" y="1450"/>
                    <a:pt x="3057" y="1356"/>
                    <a:pt x="3529" y="1356"/>
                  </a:cubicBezTo>
                  <a:cubicBezTo>
                    <a:pt x="5987" y="1356"/>
                    <a:pt x="8003" y="3372"/>
                    <a:pt x="8003" y="5798"/>
                  </a:cubicBezTo>
                  <a:cubicBezTo>
                    <a:pt x="8003" y="6806"/>
                    <a:pt x="7688" y="7657"/>
                    <a:pt x="7152" y="8413"/>
                  </a:cubicBezTo>
                  <a:cubicBezTo>
                    <a:pt x="7278" y="8444"/>
                    <a:pt x="7404" y="8539"/>
                    <a:pt x="7530" y="8633"/>
                  </a:cubicBezTo>
                  <a:cubicBezTo>
                    <a:pt x="7751" y="8885"/>
                    <a:pt x="7845" y="9232"/>
                    <a:pt x="7751" y="9578"/>
                  </a:cubicBezTo>
                  <a:lnTo>
                    <a:pt x="7593" y="9893"/>
                  </a:lnTo>
                  <a:cubicBezTo>
                    <a:pt x="8633" y="8854"/>
                    <a:pt x="9295" y="7436"/>
                    <a:pt x="9295" y="5861"/>
                  </a:cubicBezTo>
                  <a:cubicBezTo>
                    <a:pt x="9295" y="2616"/>
                    <a:pt x="6648" y="1"/>
                    <a:pt x="34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0" name="Google Shape;6843;p73">
              <a:extLst>
                <a:ext uri="{FF2B5EF4-FFF2-40B4-BE49-F238E27FC236}">
                  <a16:creationId xmlns:a16="http://schemas.microsoft.com/office/drawing/2014/main" id="{9D3632A5-7E80-AA59-25C0-18A80165251F}"/>
                </a:ext>
              </a:extLst>
            </p:cNvPr>
            <p:cNvSpPr/>
            <p:nvPr/>
          </p:nvSpPr>
          <p:spPr>
            <a:xfrm>
              <a:off x="-34005425" y="3987325"/>
              <a:ext cx="237100" cy="250500"/>
            </a:xfrm>
            <a:custGeom>
              <a:avLst/>
              <a:gdLst/>
              <a:ahLst/>
              <a:cxnLst/>
              <a:rect l="l" t="t" r="r" b="b"/>
              <a:pathLst>
                <a:path w="9484" h="10020" extrusionOk="0">
                  <a:moveTo>
                    <a:pt x="1797" y="1"/>
                  </a:moveTo>
                  <a:lnTo>
                    <a:pt x="1797" y="1"/>
                  </a:lnTo>
                  <a:cubicBezTo>
                    <a:pt x="694" y="1072"/>
                    <a:pt x="1" y="2521"/>
                    <a:pt x="1" y="4191"/>
                  </a:cubicBezTo>
                  <a:cubicBezTo>
                    <a:pt x="64" y="7373"/>
                    <a:pt x="2647" y="10019"/>
                    <a:pt x="5892" y="10019"/>
                  </a:cubicBezTo>
                  <a:cubicBezTo>
                    <a:pt x="6239" y="10019"/>
                    <a:pt x="7972" y="9736"/>
                    <a:pt x="8224" y="9547"/>
                  </a:cubicBezTo>
                  <a:cubicBezTo>
                    <a:pt x="8255" y="9547"/>
                    <a:pt x="8287" y="9484"/>
                    <a:pt x="8350" y="9484"/>
                  </a:cubicBezTo>
                  <a:lnTo>
                    <a:pt x="8507" y="9641"/>
                  </a:lnTo>
                  <a:cubicBezTo>
                    <a:pt x="8576" y="9710"/>
                    <a:pt x="8661" y="9741"/>
                    <a:pt x="8743" y="9741"/>
                  </a:cubicBezTo>
                  <a:cubicBezTo>
                    <a:pt x="8887" y="9741"/>
                    <a:pt x="9023" y="9644"/>
                    <a:pt x="9043" y="9484"/>
                  </a:cubicBezTo>
                  <a:lnTo>
                    <a:pt x="9169" y="9011"/>
                  </a:lnTo>
                  <a:lnTo>
                    <a:pt x="9452" y="7814"/>
                  </a:lnTo>
                  <a:cubicBezTo>
                    <a:pt x="9484" y="7688"/>
                    <a:pt x="9452" y="7562"/>
                    <a:pt x="9358" y="7467"/>
                  </a:cubicBezTo>
                  <a:cubicBezTo>
                    <a:pt x="9278" y="7407"/>
                    <a:pt x="9211" y="7385"/>
                    <a:pt x="9132" y="7385"/>
                  </a:cubicBezTo>
                  <a:cubicBezTo>
                    <a:pt x="9087" y="7385"/>
                    <a:pt x="9037" y="7393"/>
                    <a:pt x="8980" y="7404"/>
                  </a:cubicBezTo>
                  <a:lnTo>
                    <a:pt x="7310" y="7719"/>
                  </a:lnTo>
                  <a:cubicBezTo>
                    <a:pt x="7089" y="7751"/>
                    <a:pt x="6963" y="8034"/>
                    <a:pt x="7089" y="8223"/>
                  </a:cubicBezTo>
                  <a:lnTo>
                    <a:pt x="7184" y="8444"/>
                  </a:lnTo>
                  <a:cubicBezTo>
                    <a:pt x="6774" y="8538"/>
                    <a:pt x="6333" y="8633"/>
                    <a:pt x="5861" y="8633"/>
                  </a:cubicBezTo>
                  <a:cubicBezTo>
                    <a:pt x="3403" y="8633"/>
                    <a:pt x="1419" y="6648"/>
                    <a:pt x="1419" y="4191"/>
                  </a:cubicBezTo>
                  <a:cubicBezTo>
                    <a:pt x="1419" y="3183"/>
                    <a:pt x="1734" y="2269"/>
                    <a:pt x="2269" y="1544"/>
                  </a:cubicBezTo>
                  <a:cubicBezTo>
                    <a:pt x="2143" y="1481"/>
                    <a:pt x="2049" y="1418"/>
                    <a:pt x="1954" y="1292"/>
                  </a:cubicBezTo>
                  <a:cubicBezTo>
                    <a:pt x="1734" y="1009"/>
                    <a:pt x="1639" y="662"/>
                    <a:pt x="1734" y="316"/>
                  </a:cubicBezTo>
                  <a:lnTo>
                    <a:pt x="179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11" name="Google Shape;6844;p73">
            <a:extLst>
              <a:ext uri="{FF2B5EF4-FFF2-40B4-BE49-F238E27FC236}">
                <a16:creationId xmlns:a16="http://schemas.microsoft.com/office/drawing/2014/main" id="{F331F911-A967-9AE7-2E8F-B792E61849A7}"/>
              </a:ext>
            </a:extLst>
          </p:cNvPr>
          <p:cNvGrpSpPr/>
          <p:nvPr/>
        </p:nvGrpSpPr>
        <p:grpSpPr>
          <a:xfrm>
            <a:off x="2290059" y="3806473"/>
            <a:ext cx="477877" cy="474076"/>
            <a:chOff x="-32174975" y="3192625"/>
            <a:chExt cx="295375" cy="293025"/>
          </a:xfrm>
          <a:solidFill>
            <a:schemeClr val="tx1"/>
          </a:solidFill>
        </p:grpSpPr>
        <p:sp>
          <p:nvSpPr>
            <p:cNvPr id="512" name="Google Shape;6845;p73">
              <a:extLst>
                <a:ext uri="{FF2B5EF4-FFF2-40B4-BE49-F238E27FC236}">
                  <a16:creationId xmlns:a16="http://schemas.microsoft.com/office/drawing/2014/main" id="{9E18FE52-3309-8138-D05D-33E6185AF96D}"/>
                </a:ext>
              </a:extLst>
            </p:cNvPr>
            <p:cNvSpPr/>
            <p:nvPr/>
          </p:nvSpPr>
          <p:spPr>
            <a:xfrm>
              <a:off x="-32171050" y="3279250"/>
              <a:ext cx="291450" cy="153625"/>
            </a:xfrm>
            <a:custGeom>
              <a:avLst/>
              <a:gdLst/>
              <a:ahLst/>
              <a:cxnLst/>
              <a:rect l="l" t="t" r="r" b="b"/>
              <a:pathLst>
                <a:path w="11658" h="6145" extrusionOk="0">
                  <a:moveTo>
                    <a:pt x="5829" y="694"/>
                  </a:moveTo>
                  <a:cubicBezTo>
                    <a:pt x="7184" y="694"/>
                    <a:pt x="8255" y="1734"/>
                    <a:pt x="8255" y="3088"/>
                  </a:cubicBezTo>
                  <a:cubicBezTo>
                    <a:pt x="8255" y="4412"/>
                    <a:pt x="7153" y="5483"/>
                    <a:pt x="5829" y="5483"/>
                  </a:cubicBezTo>
                  <a:cubicBezTo>
                    <a:pt x="4506" y="5483"/>
                    <a:pt x="3435" y="4412"/>
                    <a:pt x="3435" y="3088"/>
                  </a:cubicBezTo>
                  <a:cubicBezTo>
                    <a:pt x="3435" y="1734"/>
                    <a:pt x="4506" y="694"/>
                    <a:pt x="5829" y="694"/>
                  </a:cubicBezTo>
                  <a:close/>
                  <a:moveTo>
                    <a:pt x="1" y="1"/>
                  </a:moveTo>
                  <a:lnTo>
                    <a:pt x="1" y="6144"/>
                  </a:lnTo>
                  <a:lnTo>
                    <a:pt x="11658" y="6144"/>
                  </a:lnTo>
                  <a:lnTo>
                    <a:pt x="1165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3" name="Google Shape;6846;p73">
              <a:extLst>
                <a:ext uri="{FF2B5EF4-FFF2-40B4-BE49-F238E27FC236}">
                  <a16:creationId xmlns:a16="http://schemas.microsoft.com/office/drawing/2014/main" id="{548285DE-2C09-4DE7-154E-3FCBDB347EA9}"/>
                </a:ext>
              </a:extLst>
            </p:cNvPr>
            <p:cNvSpPr/>
            <p:nvPr/>
          </p:nvSpPr>
          <p:spPr>
            <a:xfrm>
              <a:off x="-32067075" y="3313925"/>
              <a:ext cx="84300" cy="85075"/>
            </a:xfrm>
            <a:custGeom>
              <a:avLst/>
              <a:gdLst/>
              <a:ahLst/>
              <a:cxnLst/>
              <a:rect l="l" t="t" r="r" b="b"/>
              <a:pathLst>
                <a:path w="3372" h="3403" extrusionOk="0">
                  <a:moveTo>
                    <a:pt x="1670" y="662"/>
                  </a:moveTo>
                  <a:cubicBezTo>
                    <a:pt x="1891" y="662"/>
                    <a:pt x="2048" y="819"/>
                    <a:pt x="2048" y="1040"/>
                  </a:cubicBezTo>
                  <a:lnTo>
                    <a:pt x="2048" y="1386"/>
                  </a:lnTo>
                  <a:lnTo>
                    <a:pt x="2395" y="1386"/>
                  </a:lnTo>
                  <a:cubicBezTo>
                    <a:pt x="2584" y="1386"/>
                    <a:pt x="2741" y="1544"/>
                    <a:pt x="2741" y="1733"/>
                  </a:cubicBezTo>
                  <a:cubicBezTo>
                    <a:pt x="2710" y="1890"/>
                    <a:pt x="2552" y="2048"/>
                    <a:pt x="2363" y="2048"/>
                  </a:cubicBezTo>
                  <a:lnTo>
                    <a:pt x="1670" y="2048"/>
                  </a:lnTo>
                  <a:cubicBezTo>
                    <a:pt x="1481" y="2048"/>
                    <a:pt x="1324" y="1890"/>
                    <a:pt x="1324" y="1701"/>
                  </a:cubicBezTo>
                  <a:lnTo>
                    <a:pt x="1324" y="1040"/>
                  </a:lnTo>
                  <a:cubicBezTo>
                    <a:pt x="1324" y="819"/>
                    <a:pt x="1481" y="662"/>
                    <a:pt x="1670" y="662"/>
                  </a:cubicBezTo>
                  <a:close/>
                  <a:moveTo>
                    <a:pt x="1670" y="0"/>
                  </a:moveTo>
                  <a:cubicBezTo>
                    <a:pt x="725" y="0"/>
                    <a:pt x="1" y="756"/>
                    <a:pt x="1" y="1701"/>
                  </a:cubicBezTo>
                  <a:cubicBezTo>
                    <a:pt x="1" y="2646"/>
                    <a:pt x="725" y="3403"/>
                    <a:pt x="1670" y="3403"/>
                  </a:cubicBezTo>
                  <a:cubicBezTo>
                    <a:pt x="2615" y="3403"/>
                    <a:pt x="3372" y="2646"/>
                    <a:pt x="3372" y="1701"/>
                  </a:cubicBezTo>
                  <a:cubicBezTo>
                    <a:pt x="3372" y="756"/>
                    <a:pt x="2615" y="0"/>
                    <a:pt x="16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4" name="Google Shape;6847;p73">
              <a:extLst>
                <a:ext uri="{FF2B5EF4-FFF2-40B4-BE49-F238E27FC236}">
                  <a16:creationId xmlns:a16="http://schemas.microsoft.com/office/drawing/2014/main" id="{7AB33087-DA0F-1A50-B119-6DBFA3B7DA33}"/>
                </a:ext>
              </a:extLst>
            </p:cNvPr>
            <p:cNvSpPr/>
            <p:nvPr/>
          </p:nvSpPr>
          <p:spPr>
            <a:xfrm>
              <a:off x="-32171050" y="3450950"/>
              <a:ext cx="291450" cy="34700"/>
            </a:xfrm>
            <a:custGeom>
              <a:avLst/>
              <a:gdLst/>
              <a:ahLst/>
              <a:cxnLst/>
              <a:rect l="l" t="t" r="r" b="b"/>
              <a:pathLst>
                <a:path w="11658" h="1388" extrusionOk="0">
                  <a:moveTo>
                    <a:pt x="1" y="1"/>
                  </a:moveTo>
                  <a:lnTo>
                    <a:pt x="1" y="347"/>
                  </a:lnTo>
                  <a:cubicBezTo>
                    <a:pt x="1" y="915"/>
                    <a:pt x="442" y="1387"/>
                    <a:pt x="1041" y="1387"/>
                  </a:cubicBezTo>
                  <a:lnTo>
                    <a:pt x="10650" y="1387"/>
                  </a:lnTo>
                  <a:cubicBezTo>
                    <a:pt x="11217" y="1387"/>
                    <a:pt x="11658" y="915"/>
                    <a:pt x="11658" y="347"/>
                  </a:cubicBezTo>
                  <a:lnTo>
                    <a:pt x="1165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5" name="Google Shape;6848;p73">
              <a:extLst>
                <a:ext uri="{FF2B5EF4-FFF2-40B4-BE49-F238E27FC236}">
                  <a16:creationId xmlns:a16="http://schemas.microsoft.com/office/drawing/2014/main" id="{7C119D96-9507-A65E-F542-9B649C9C4F68}"/>
                </a:ext>
              </a:extLst>
            </p:cNvPr>
            <p:cNvSpPr/>
            <p:nvPr/>
          </p:nvSpPr>
          <p:spPr>
            <a:xfrm>
              <a:off x="-32174975" y="3192625"/>
              <a:ext cx="295375" cy="70125"/>
            </a:xfrm>
            <a:custGeom>
              <a:avLst/>
              <a:gdLst/>
              <a:ahLst/>
              <a:cxnLst/>
              <a:rect l="l" t="t" r="r" b="b"/>
              <a:pathLst>
                <a:path w="11815" h="2805" extrusionOk="0">
                  <a:moveTo>
                    <a:pt x="1733" y="0"/>
                  </a:moveTo>
                  <a:cubicBezTo>
                    <a:pt x="1544" y="0"/>
                    <a:pt x="1387" y="158"/>
                    <a:pt x="1387" y="378"/>
                  </a:cubicBezTo>
                  <a:lnTo>
                    <a:pt x="1387" y="725"/>
                  </a:lnTo>
                  <a:lnTo>
                    <a:pt x="1040" y="725"/>
                  </a:lnTo>
                  <a:cubicBezTo>
                    <a:pt x="473" y="725"/>
                    <a:pt x="0" y="1197"/>
                    <a:pt x="0" y="1733"/>
                  </a:cubicBezTo>
                  <a:lnTo>
                    <a:pt x="0" y="2804"/>
                  </a:lnTo>
                  <a:lnTo>
                    <a:pt x="11657" y="2804"/>
                  </a:lnTo>
                  <a:lnTo>
                    <a:pt x="11657" y="1733"/>
                  </a:lnTo>
                  <a:lnTo>
                    <a:pt x="11815" y="1733"/>
                  </a:lnTo>
                  <a:cubicBezTo>
                    <a:pt x="11815" y="1197"/>
                    <a:pt x="11374" y="725"/>
                    <a:pt x="10807" y="725"/>
                  </a:cubicBezTo>
                  <a:lnTo>
                    <a:pt x="10460" y="725"/>
                  </a:lnTo>
                  <a:lnTo>
                    <a:pt x="10460" y="378"/>
                  </a:lnTo>
                  <a:cubicBezTo>
                    <a:pt x="10460" y="158"/>
                    <a:pt x="10303" y="0"/>
                    <a:pt x="10082" y="0"/>
                  </a:cubicBezTo>
                  <a:cubicBezTo>
                    <a:pt x="9893" y="0"/>
                    <a:pt x="9735" y="158"/>
                    <a:pt x="9735" y="378"/>
                  </a:cubicBezTo>
                  <a:lnTo>
                    <a:pt x="9735" y="725"/>
                  </a:lnTo>
                  <a:lnTo>
                    <a:pt x="8349" y="725"/>
                  </a:lnTo>
                  <a:lnTo>
                    <a:pt x="8349" y="378"/>
                  </a:lnTo>
                  <a:cubicBezTo>
                    <a:pt x="8349" y="158"/>
                    <a:pt x="8192" y="0"/>
                    <a:pt x="8003" y="0"/>
                  </a:cubicBezTo>
                  <a:cubicBezTo>
                    <a:pt x="7814" y="0"/>
                    <a:pt x="7656" y="158"/>
                    <a:pt x="7656" y="378"/>
                  </a:cubicBezTo>
                  <a:lnTo>
                    <a:pt x="7656" y="725"/>
                  </a:lnTo>
                  <a:lnTo>
                    <a:pt x="6270" y="725"/>
                  </a:lnTo>
                  <a:lnTo>
                    <a:pt x="6270" y="378"/>
                  </a:lnTo>
                  <a:cubicBezTo>
                    <a:pt x="6270" y="158"/>
                    <a:pt x="6112" y="0"/>
                    <a:pt x="5923" y="0"/>
                  </a:cubicBezTo>
                  <a:cubicBezTo>
                    <a:pt x="5734" y="0"/>
                    <a:pt x="5577" y="158"/>
                    <a:pt x="5577" y="378"/>
                  </a:cubicBezTo>
                  <a:lnTo>
                    <a:pt x="5577" y="725"/>
                  </a:lnTo>
                  <a:lnTo>
                    <a:pt x="4191" y="725"/>
                  </a:lnTo>
                  <a:lnTo>
                    <a:pt x="4191" y="378"/>
                  </a:lnTo>
                  <a:cubicBezTo>
                    <a:pt x="4191" y="158"/>
                    <a:pt x="4033" y="0"/>
                    <a:pt x="3844" y="0"/>
                  </a:cubicBezTo>
                  <a:cubicBezTo>
                    <a:pt x="3623" y="0"/>
                    <a:pt x="3466" y="158"/>
                    <a:pt x="3466" y="378"/>
                  </a:cubicBezTo>
                  <a:lnTo>
                    <a:pt x="3466" y="725"/>
                  </a:lnTo>
                  <a:lnTo>
                    <a:pt x="2111" y="725"/>
                  </a:lnTo>
                  <a:lnTo>
                    <a:pt x="2111" y="378"/>
                  </a:lnTo>
                  <a:cubicBezTo>
                    <a:pt x="2111" y="158"/>
                    <a:pt x="1954" y="0"/>
                    <a:pt x="17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516" name="Google Shape;6849;p73">
            <a:extLst>
              <a:ext uri="{FF2B5EF4-FFF2-40B4-BE49-F238E27FC236}">
                <a16:creationId xmlns:a16="http://schemas.microsoft.com/office/drawing/2014/main" id="{31007A91-8C86-A99C-7F4E-8454DF5AC9B8}"/>
              </a:ext>
            </a:extLst>
          </p:cNvPr>
          <p:cNvSpPr/>
          <p:nvPr/>
        </p:nvSpPr>
        <p:spPr>
          <a:xfrm>
            <a:off x="2286120" y="4434559"/>
            <a:ext cx="484268" cy="473145"/>
          </a:xfrm>
          <a:custGeom>
            <a:avLst/>
            <a:gdLst/>
            <a:ahLst/>
            <a:cxnLst/>
            <a:rect l="l" t="t" r="r" b="b"/>
            <a:pathLst>
              <a:path w="11973" h="11698" extrusionOk="0">
                <a:moveTo>
                  <a:pt x="8928" y="1750"/>
                </a:moveTo>
                <a:cubicBezTo>
                  <a:pt x="9192" y="1750"/>
                  <a:pt x="9452" y="1852"/>
                  <a:pt x="9641" y="2057"/>
                </a:cubicBezTo>
                <a:cubicBezTo>
                  <a:pt x="10050" y="2435"/>
                  <a:pt x="10050" y="3096"/>
                  <a:pt x="9641" y="3506"/>
                </a:cubicBezTo>
                <a:cubicBezTo>
                  <a:pt x="9452" y="3695"/>
                  <a:pt x="9192" y="3790"/>
                  <a:pt x="8928" y="3790"/>
                </a:cubicBezTo>
                <a:cubicBezTo>
                  <a:pt x="8664" y="3790"/>
                  <a:pt x="8396" y="3695"/>
                  <a:pt x="8192" y="3506"/>
                </a:cubicBezTo>
                <a:cubicBezTo>
                  <a:pt x="7814" y="3096"/>
                  <a:pt x="7814" y="2435"/>
                  <a:pt x="8192" y="2057"/>
                </a:cubicBezTo>
                <a:cubicBezTo>
                  <a:pt x="8396" y="1852"/>
                  <a:pt x="8664" y="1750"/>
                  <a:pt x="8928" y="1750"/>
                </a:cubicBezTo>
                <a:close/>
                <a:moveTo>
                  <a:pt x="7901" y="1"/>
                </a:moveTo>
                <a:cubicBezTo>
                  <a:pt x="6958" y="1"/>
                  <a:pt x="6010" y="363"/>
                  <a:pt x="5293" y="1080"/>
                </a:cubicBezTo>
                <a:cubicBezTo>
                  <a:pt x="4285" y="2088"/>
                  <a:pt x="3939" y="3569"/>
                  <a:pt x="4380" y="4924"/>
                </a:cubicBezTo>
                <a:lnTo>
                  <a:pt x="126" y="9177"/>
                </a:lnTo>
                <a:cubicBezTo>
                  <a:pt x="32" y="9240"/>
                  <a:pt x="0" y="9334"/>
                  <a:pt x="0" y="9397"/>
                </a:cubicBezTo>
                <a:lnTo>
                  <a:pt x="0" y="11319"/>
                </a:lnTo>
                <a:cubicBezTo>
                  <a:pt x="0" y="11540"/>
                  <a:pt x="158" y="11697"/>
                  <a:pt x="347" y="11697"/>
                </a:cubicBezTo>
                <a:lnTo>
                  <a:pt x="2300" y="11697"/>
                </a:lnTo>
                <a:cubicBezTo>
                  <a:pt x="2363" y="11697"/>
                  <a:pt x="2489" y="11634"/>
                  <a:pt x="2521" y="11571"/>
                </a:cubicBezTo>
                <a:lnTo>
                  <a:pt x="2993" y="11099"/>
                </a:lnTo>
                <a:cubicBezTo>
                  <a:pt x="3088" y="11004"/>
                  <a:pt x="3119" y="10910"/>
                  <a:pt x="3088" y="10815"/>
                </a:cubicBezTo>
                <a:lnTo>
                  <a:pt x="2993" y="10311"/>
                </a:lnTo>
                <a:lnTo>
                  <a:pt x="3718" y="10217"/>
                </a:lnTo>
                <a:cubicBezTo>
                  <a:pt x="3876" y="10217"/>
                  <a:pt x="3970" y="10091"/>
                  <a:pt x="4033" y="9902"/>
                </a:cubicBezTo>
                <a:lnTo>
                  <a:pt x="4096" y="9208"/>
                </a:lnTo>
                <a:lnTo>
                  <a:pt x="4600" y="9271"/>
                </a:lnTo>
                <a:cubicBezTo>
                  <a:pt x="4695" y="9271"/>
                  <a:pt x="4821" y="9271"/>
                  <a:pt x="4884" y="9208"/>
                </a:cubicBezTo>
                <a:cubicBezTo>
                  <a:pt x="4978" y="9114"/>
                  <a:pt x="5010" y="9051"/>
                  <a:pt x="5010" y="8956"/>
                </a:cubicBezTo>
                <a:lnTo>
                  <a:pt x="5010" y="8326"/>
                </a:lnTo>
                <a:lnTo>
                  <a:pt x="5640" y="8326"/>
                </a:lnTo>
                <a:cubicBezTo>
                  <a:pt x="5703" y="8326"/>
                  <a:pt x="5829" y="8295"/>
                  <a:pt x="5860" y="8232"/>
                </a:cubicBezTo>
                <a:lnTo>
                  <a:pt x="6742" y="7350"/>
                </a:lnTo>
                <a:cubicBezTo>
                  <a:pt x="7131" y="7479"/>
                  <a:pt x="7533" y="7543"/>
                  <a:pt x="7931" y="7543"/>
                </a:cubicBezTo>
                <a:cubicBezTo>
                  <a:pt x="8891" y="7543"/>
                  <a:pt x="9833" y="7171"/>
                  <a:pt x="10523" y="6436"/>
                </a:cubicBezTo>
                <a:cubicBezTo>
                  <a:pt x="11972" y="4987"/>
                  <a:pt x="11972" y="2592"/>
                  <a:pt x="10523" y="1143"/>
                </a:cubicBezTo>
                <a:cubicBezTo>
                  <a:pt x="9823" y="379"/>
                  <a:pt x="8865" y="1"/>
                  <a:pt x="7901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17" name="Google Shape;6850;p73">
            <a:extLst>
              <a:ext uri="{FF2B5EF4-FFF2-40B4-BE49-F238E27FC236}">
                <a16:creationId xmlns:a16="http://schemas.microsoft.com/office/drawing/2014/main" id="{A2514190-7E7A-7CB7-475A-5F91F23BAC94}"/>
              </a:ext>
            </a:extLst>
          </p:cNvPr>
          <p:cNvSpPr/>
          <p:nvPr/>
        </p:nvSpPr>
        <p:spPr>
          <a:xfrm>
            <a:off x="2292491" y="5054672"/>
            <a:ext cx="471527" cy="472781"/>
          </a:xfrm>
          <a:custGeom>
            <a:avLst/>
            <a:gdLst/>
            <a:ahLst/>
            <a:cxnLst/>
            <a:rect l="l" t="t" r="r" b="b"/>
            <a:pathLst>
              <a:path w="11658" h="11689" extrusionOk="0">
                <a:moveTo>
                  <a:pt x="7877" y="1386"/>
                </a:moveTo>
                <a:cubicBezTo>
                  <a:pt x="9232" y="1386"/>
                  <a:pt x="10303" y="2458"/>
                  <a:pt x="10303" y="3781"/>
                </a:cubicBezTo>
                <a:lnTo>
                  <a:pt x="10303" y="4883"/>
                </a:lnTo>
                <a:cubicBezTo>
                  <a:pt x="10240" y="4883"/>
                  <a:pt x="10209" y="4946"/>
                  <a:pt x="10177" y="4946"/>
                </a:cubicBezTo>
                <a:cubicBezTo>
                  <a:pt x="10019" y="4190"/>
                  <a:pt x="9704" y="3529"/>
                  <a:pt x="9200" y="2962"/>
                </a:cubicBezTo>
                <a:lnTo>
                  <a:pt x="7720" y="4442"/>
                </a:lnTo>
                <a:cubicBezTo>
                  <a:pt x="8192" y="5072"/>
                  <a:pt x="8318" y="5860"/>
                  <a:pt x="8098" y="6648"/>
                </a:cubicBezTo>
                <a:cubicBezTo>
                  <a:pt x="8003" y="6868"/>
                  <a:pt x="7877" y="7057"/>
                  <a:pt x="7720" y="7278"/>
                </a:cubicBezTo>
                <a:lnTo>
                  <a:pt x="9200" y="8727"/>
                </a:lnTo>
                <a:cubicBezTo>
                  <a:pt x="9673" y="8160"/>
                  <a:pt x="10019" y="7498"/>
                  <a:pt x="10177" y="6742"/>
                </a:cubicBezTo>
                <a:cubicBezTo>
                  <a:pt x="10209" y="6742"/>
                  <a:pt x="10240" y="6805"/>
                  <a:pt x="10303" y="6805"/>
                </a:cubicBezTo>
                <a:lnTo>
                  <a:pt x="10303" y="7908"/>
                </a:lnTo>
                <a:cubicBezTo>
                  <a:pt x="10303" y="9231"/>
                  <a:pt x="9232" y="10302"/>
                  <a:pt x="7877" y="10302"/>
                </a:cubicBezTo>
                <a:lnTo>
                  <a:pt x="6774" y="10302"/>
                </a:lnTo>
                <a:cubicBezTo>
                  <a:pt x="6774" y="10271"/>
                  <a:pt x="6743" y="10208"/>
                  <a:pt x="6743" y="10176"/>
                </a:cubicBezTo>
                <a:cubicBezTo>
                  <a:pt x="7499" y="10019"/>
                  <a:pt x="8161" y="9704"/>
                  <a:pt x="8728" y="9200"/>
                </a:cubicBezTo>
                <a:lnTo>
                  <a:pt x="7279" y="7750"/>
                </a:lnTo>
                <a:cubicBezTo>
                  <a:pt x="7058" y="7908"/>
                  <a:pt x="6869" y="8002"/>
                  <a:pt x="6648" y="8097"/>
                </a:cubicBezTo>
                <a:cubicBezTo>
                  <a:pt x="6365" y="8160"/>
                  <a:pt x="6081" y="8223"/>
                  <a:pt x="5861" y="8223"/>
                </a:cubicBezTo>
                <a:cubicBezTo>
                  <a:pt x="5325" y="8223"/>
                  <a:pt x="4821" y="8065"/>
                  <a:pt x="4443" y="7750"/>
                </a:cubicBezTo>
                <a:lnTo>
                  <a:pt x="2962" y="9200"/>
                </a:lnTo>
                <a:cubicBezTo>
                  <a:pt x="3529" y="9672"/>
                  <a:pt x="4191" y="10019"/>
                  <a:pt x="4947" y="10176"/>
                </a:cubicBezTo>
                <a:cubicBezTo>
                  <a:pt x="4947" y="10208"/>
                  <a:pt x="4916" y="10271"/>
                  <a:pt x="4916" y="10302"/>
                </a:cubicBezTo>
                <a:lnTo>
                  <a:pt x="3813" y="10302"/>
                </a:lnTo>
                <a:cubicBezTo>
                  <a:pt x="2458" y="10302"/>
                  <a:pt x="1387" y="9231"/>
                  <a:pt x="1387" y="7908"/>
                </a:cubicBezTo>
                <a:lnTo>
                  <a:pt x="1387" y="6805"/>
                </a:lnTo>
                <a:cubicBezTo>
                  <a:pt x="1450" y="6805"/>
                  <a:pt x="1482" y="6742"/>
                  <a:pt x="1513" y="6742"/>
                </a:cubicBezTo>
                <a:cubicBezTo>
                  <a:pt x="1671" y="7498"/>
                  <a:pt x="1986" y="8160"/>
                  <a:pt x="2490" y="8727"/>
                </a:cubicBezTo>
                <a:lnTo>
                  <a:pt x="3971" y="7278"/>
                </a:lnTo>
                <a:cubicBezTo>
                  <a:pt x="3498" y="6648"/>
                  <a:pt x="3372" y="5860"/>
                  <a:pt x="3592" y="5072"/>
                </a:cubicBezTo>
                <a:cubicBezTo>
                  <a:pt x="3687" y="4820"/>
                  <a:pt x="3813" y="4631"/>
                  <a:pt x="3971" y="4442"/>
                </a:cubicBezTo>
                <a:lnTo>
                  <a:pt x="2490" y="2962"/>
                </a:lnTo>
                <a:cubicBezTo>
                  <a:pt x="2017" y="3529"/>
                  <a:pt x="1671" y="4190"/>
                  <a:pt x="1513" y="4946"/>
                </a:cubicBezTo>
                <a:cubicBezTo>
                  <a:pt x="1482" y="4946"/>
                  <a:pt x="1450" y="4883"/>
                  <a:pt x="1387" y="4883"/>
                </a:cubicBezTo>
                <a:lnTo>
                  <a:pt x="1387" y="3781"/>
                </a:lnTo>
                <a:cubicBezTo>
                  <a:pt x="1387" y="2458"/>
                  <a:pt x="2458" y="1386"/>
                  <a:pt x="3813" y="1386"/>
                </a:cubicBezTo>
                <a:lnTo>
                  <a:pt x="4916" y="1386"/>
                </a:lnTo>
                <a:cubicBezTo>
                  <a:pt x="4916" y="1418"/>
                  <a:pt x="4947" y="1481"/>
                  <a:pt x="4947" y="1512"/>
                </a:cubicBezTo>
                <a:cubicBezTo>
                  <a:pt x="4191" y="1670"/>
                  <a:pt x="3529" y="1985"/>
                  <a:pt x="2962" y="2489"/>
                </a:cubicBezTo>
                <a:lnTo>
                  <a:pt x="4443" y="3938"/>
                </a:lnTo>
                <a:cubicBezTo>
                  <a:pt x="4632" y="3781"/>
                  <a:pt x="4821" y="3686"/>
                  <a:pt x="5073" y="3592"/>
                </a:cubicBezTo>
                <a:cubicBezTo>
                  <a:pt x="5339" y="3496"/>
                  <a:pt x="5605" y="3451"/>
                  <a:pt x="5865" y="3451"/>
                </a:cubicBezTo>
                <a:cubicBezTo>
                  <a:pt x="6375" y="3451"/>
                  <a:pt x="6861" y="3625"/>
                  <a:pt x="7279" y="3938"/>
                </a:cubicBezTo>
                <a:lnTo>
                  <a:pt x="8728" y="2489"/>
                </a:lnTo>
                <a:cubicBezTo>
                  <a:pt x="8161" y="2016"/>
                  <a:pt x="7499" y="1670"/>
                  <a:pt x="6743" y="1512"/>
                </a:cubicBezTo>
                <a:cubicBezTo>
                  <a:pt x="6743" y="1481"/>
                  <a:pt x="6774" y="1418"/>
                  <a:pt x="6774" y="1386"/>
                </a:cubicBezTo>
                <a:close/>
                <a:moveTo>
                  <a:pt x="5829" y="0"/>
                </a:moveTo>
                <a:cubicBezTo>
                  <a:pt x="5420" y="0"/>
                  <a:pt x="5010" y="315"/>
                  <a:pt x="4884" y="725"/>
                </a:cubicBezTo>
                <a:lnTo>
                  <a:pt x="3782" y="725"/>
                </a:lnTo>
                <a:cubicBezTo>
                  <a:pt x="2112" y="725"/>
                  <a:pt x="726" y="2111"/>
                  <a:pt x="726" y="3781"/>
                </a:cubicBezTo>
                <a:lnTo>
                  <a:pt x="726" y="4883"/>
                </a:lnTo>
                <a:cubicBezTo>
                  <a:pt x="316" y="5041"/>
                  <a:pt x="1" y="5419"/>
                  <a:pt x="1" y="5829"/>
                </a:cubicBezTo>
                <a:cubicBezTo>
                  <a:pt x="1" y="6270"/>
                  <a:pt x="316" y="6679"/>
                  <a:pt x="726" y="6774"/>
                </a:cubicBezTo>
                <a:lnTo>
                  <a:pt x="726" y="7876"/>
                </a:lnTo>
                <a:cubicBezTo>
                  <a:pt x="726" y="9578"/>
                  <a:pt x="2112" y="10964"/>
                  <a:pt x="3782" y="10964"/>
                </a:cubicBezTo>
                <a:lnTo>
                  <a:pt x="4884" y="10964"/>
                </a:lnTo>
                <a:cubicBezTo>
                  <a:pt x="5042" y="11342"/>
                  <a:pt x="5420" y="11688"/>
                  <a:pt x="5829" y="11688"/>
                </a:cubicBezTo>
                <a:cubicBezTo>
                  <a:pt x="6270" y="11688"/>
                  <a:pt x="6680" y="11342"/>
                  <a:pt x="6774" y="10964"/>
                </a:cubicBezTo>
                <a:lnTo>
                  <a:pt x="7877" y="10964"/>
                </a:lnTo>
                <a:cubicBezTo>
                  <a:pt x="9578" y="10964"/>
                  <a:pt x="10965" y="9578"/>
                  <a:pt x="10965" y="7876"/>
                </a:cubicBezTo>
                <a:lnTo>
                  <a:pt x="10965" y="6774"/>
                </a:lnTo>
                <a:cubicBezTo>
                  <a:pt x="11343" y="6616"/>
                  <a:pt x="11658" y="6270"/>
                  <a:pt x="11658" y="5829"/>
                </a:cubicBezTo>
                <a:cubicBezTo>
                  <a:pt x="11658" y="5419"/>
                  <a:pt x="11343" y="5072"/>
                  <a:pt x="10965" y="4883"/>
                </a:cubicBezTo>
                <a:lnTo>
                  <a:pt x="10965" y="3781"/>
                </a:lnTo>
                <a:cubicBezTo>
                  <a:pt x="10965" y="2111"/>
                  <a:pt x="9578" y="725"/>
                  <a:pt x="7877" y="725"/>
                </a:cubicBezTo>
                <a:lnTo>
                  <a:pt x="6774" y="725"/>
                </a:lnTo>
                <a:cubicBezTo>
                  <a:pt x="6617" y="315"/>
                  <a:pt x="6270" y="0"/>
                  <a:pt x="582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518" name="Google Shape;6851;p73">
            <a:extLst>
              <a:ext uri="{FF2B5EF4-FFF2-40B4-BE49-F238E27FC236}">
                <a16:creationId xmlns:a16="http://schemas.microsoft.com/office/drawing/2014/main" id="{47F9036D-A5F3-C914-4BFB-1A5B38040CBB}"/>
              </a:ext>
            </a:extLst>
          </p:cNvPr>
          <p:cNvGrpSpPr/>
          <p:nvPr/>
        </p:nvGrpSpPr>
        <p:grpSpPr>
          <a:xfrm>
            <a:off x="5275592" y="3807747"/>
            <a:ext cx="472781" cy="471527"/>
            <a:chOff x="-30345325" y="3184750"/>
            <a:chExt cx="292225" cy="291450"/>
          </a:xfrm>
          <a:solidFill>
            <a:schemeClr val="tx1"/>
          </a:solidFill>
        </p:grpSpPr>
        <p:sp>
          <p:nvSpPr>
            <p:cNvPr id="519" name="Google Shape;6852;p73">
              <a:extLst>
                <a:ext uri="{FF2B5EF4-FFF2-40B4-BE49-F238E27FC236}">
                  <a16:creationId xmlns:a16="http://schemas.microsoft.com/office/drawing/2014/main" id="{40E4BDA9-D197-2C3B-3A00-AE4707FE8428}"/>
                </a:ext>
              </a:extLst>
            </p:cNvPr>
            <p:cNvSpPr/>
            <p:nvPr/>
          </p:nvSpPr>
          <p:spPr>
            <a:xfrm>
              <a:off x="-30328000" y="3184750"/>
              <a:ext cx="258375" cy="120950"/>
            </a:xfrm>
            <a:custGeom>
              <a:avLst/>
              <a:gdLst/>
              <a:ahLst/>
              <a:cxnLst/>
              <a:rect l="l" t="t" r="r" b="b"/>
              <a:pathLst>
                <a:path w="10335" h="4838" extrusionOk="0">
                  <a:moveTo>
                    <a:pt x="1040" y="0"/>
                  </a:moveTo>
                  <a:cubicBezTo>
                    <a:pt x="473" y="0"/>
                    <a:pt x="1" y="473"/>
                    <a:pt x="1" y="1071"/>
                  </a:cubicBezTo>
                  <a:lnTo>
                    <a:pt x="1" y="2458"/>
                  </a:lnTo>
                  <a:cubicBezTo>
                    <a:pt x="1" y="2993"/>
                    <a:pt x="473" y="3466"/>
                    <a:pt x="1040" y="3466"/>
                  </a:cubicBezTo>
                  <a:lnTo>
                    <a:pt x="2048" y="3466"/>
                  </a:lnTo>
                  <a:lnTo>
                    <a:pt x="2048" y="4505"/>
                  </a:lnTo>
                  <a:cubicBezTo>
                    <a:pt x="2048" y="4663"/>
                    <a:pt x="2143" y="4757"/>
                    <a:pt x="2269" y="4820"/>
                  </a:cubicBezTo>
                  <a:cubicBezTo>
                    <a:pt x="2300" y="4831"/>
                    <a:pt x="2339" y="4838"/>
                    <a:pt x="2380" y="4838"/>
                  </a:cubicBezTo>
                  <a:cubicBezTo>
                    <a:pt x="2461" y="4838"/>
                    <a:pt x="2552" y="4810"/>
                    <a:pt x="2615" y="4726"/>
                  </a:cubicBezTo>
                  <a:lnTo>
                    <a:pt x="3876" y="3466"/>
                  </a:lnTo>
                  <a:lnTo>
                    <a:pt x="6365" y="3466"/>
                  </a:lnTo>
                  <a:lnTo>
                    <a:pt x="7625" y="4726"/>
                  </a:lnTo>
                  <a:cubicBezTo>
                    <a:pt x="7688" y="4810"/>
                    <a:pt x="7765" y="4838"/>
                    <a:pt x="7846" y="4838"/>
                  </a:cubicBezTo>
                  <a:cubicBezTo>
                    <a:pt x="7887" y="4838"/>
                    <a:pt x="7929" y="4831"/>
                    <a:pt x="7971" y="4820"/>
                  </a:cubicBezTo>
                  <a:cubicBezTo>
                    <a:pt x="8097" y="4789"/>
                    <a:pt x="8160" y="4631"/>
                    <a:pt x="8160" y="4505"/>
                  </a:cubicBezTo>
                  <a:lnTo>
                    <a:pt x="8160" y="3466"/>
                  </a:lnTo>
                  <a:lnTo>
                    <a:pt x="9231" y="3466"/>
                  </a:lnTo>
                  <a:cubicBezTo>
                    <a:pt x="9862" y="3466"/>
                    <a:pt x="10334" y="2993"/>
                    <a:pt x="10334" y="2458"/>
                  </a:cubicBezTo>
                  <a:lnTo>
                    <a:pt x="10334" y="1071"/>
                  </a:lnTo>
                  <a:cubicBezTo>
                    <a:pt x="10334" y="536"/>
                    <a:pt x="9862" y="0"/>
                    <a:pt x="92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0" name="Google Shape;6853;p73">
              <a:extLst>
                <a:ext uri="{FF2B5EF4-FFF2-40B4-BE49-F238E27FC236}">
                  <a16:creationId xmlns:a16="http://schemas.microsoft.com/office/drawing/2014/main" id="{5F0CAC39-8E6C-E1CA-355C-6583342ABA6E}"/>
                </a:ext>
              </a:extLst>
            </p:cNvPr>
            <p:cNvSpPr/>
            <p:nvPr/>
          </p:nvSpPr>
          <p:spPr>
            <a:xfrm>
              <a:off x="-30310675" y="3322575"/>
              <a:ext cx="68550" cy="69350"/>
            </a:xfrm>
            <a:custGeom>
              <a:avLst/>
              <a:gdLst/>
              <a:ahLst/>
              <a:cxnLst/>
              <a:rect l="l" t="t" r="r" b="b"/>
              <a:pathLst>
                <a:path w="2742" h="2774" extrusionOk="0">
                  <a:moveTo>
                    <a:pt x="1387" y="1"/>
                  </a:moveTo>
                  <a:cubicBezTo>
                    <a:pt x="599" y="1"/>
                    <a:pt x="1" y="631"/>
                    <a:pt x="1" y="1387"/>
                  </a:cubicBezTo>
                  <a:cubicBezTo>
                    <a:pt x="1" y="2143"/>
                    <a:pt x="599" y="2773"/>
                    <a:pt x="1387" y="2773"/>
                  </a:cubicBezTo>
                  <a:cubicBezTo>
                    <a:pt x="2143" y="2773"/>
                    <a:pt x="2742" y="2143"/>
                    <a:pt x="2742" y="1387"/>
                  </a:cubicBezTo>
                  <a:cubicBezTo>
                    <a:pt x="2742" y="631"/>
                    <a:pt x="2143" y="1"/>
                    <a:pt x="1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1" name="Google Shape;6854;p73">
              <a:extLst>
                <a:ext uri="{FF2B5EF4-FFF2-40B4-BE49-F238E27FC236}">
                  <a16:creationId xmlns:a16="http://schemas.microsoft.com/office/drawing/2014/main" id="{2A65E15B-AFF6-5703-527F-6AB9CB1457FE}"/>
                </a:ext>
              </a:extLst>
            </p:cNvPr>
            <p:cNvSpPr/>
            <p:nvPr/>
          </p:nvSpPr>
          <p:spPr>
            <a:xfrm>
              <a:off x="-30345325" y="3408425"/>
              <a:ext cx="137075" cy="67775"/>
            </a:xfrm>
            <a:custGeom>
              <a:avLst/>
              <a:gdLst/>
              <a:ahLst/>
              <a:cxnLst/>
              <a:rect l="l" t="t" r="r" b="b"/>
              <a:pathLst>
                <a:path w="5483" h="2711" extrusionOk="0">
                  <a:moveTo>
                    <a:pt x="2741" y="1"/>
                  </a:moveTo>
                  <a:cubicBezTo>
                    <a:pt x="1387" y="1"/>
                    <a:pt x="221" y="1040"/>
                    <a:pt x="32" y="2332"/>
                  </a:cubicBezTo>
                  <a:cubicBezTo>
                    <a:pt x="0" y="2521"/>
                    <a:pt x="158" y="2710"/>
                    <a:pt x="378" y="2710"/>
                  </a:cubicBezTo>
                  <a:lnTo>
                    <a:pt x="5104" y="2710"/>
                  </a:lnTo>
                  <a:cubicBezTo>
                    <a:pt x="5325" y="2710"/>
                    <a:pt x="5482" y="2521"/>
                    <a:pt x="5482" y="2332"/>
                  </a:cubicBezTo>
                  <a:cubicBezTo>
                    <a:pt x="5262" y="977"/>
                    <a:pt x="4128" y="1"/>
                    <a:pt x="27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2" name="Google Shape;6855;p73">
              <a:extLst>
                <a:ext uri="{FF2B5EF4-FFF2-40B4-BE49-F238E27FC236}">
                  <a16:creationId xmlns:a16="http://schemas.microsoft.com/office/drawing/2014/main" id="{92DA264C-75C0-586D-C8B3-99AF790A0AE2}"/>
                </a:ext>
              </a:extLst>
            </p:cNvPr>
            <p:cNvSpPr/>
            <p:nvPr/>
          </p:nvSpPr>
          <p:spPr>
            <a:xfrm>
              <a:off x="-30156300" y="3322575"/>
              <a:ext cx="68550" cy="69350"/>
            </a:xfrm>
            <a:custGeom>
              <a:avLst/>
              <a:gdLst/>
              <a:ahLst/>
              <a:cxnLst/>
              <a:rect l="l" t="t" r="r" b="b"/>
              <a:pathLst>
                <a:path w="2742" h="2774" extrusionOk="0">
                  <a:moveTo>
                    <a:pt x="1387" y="1"/>
                  </a:moveTo>
                  <a:cubicBezTo>
                    <a:pt x="631" y="1"/>
                    <a:pt x="1" y="631"/>
                    <a:pt x="1" y="1387"/>
                  </a:cubicBezTo>
                  <a:cubicBezTo>
                    <a:pt x="1" y="2143"/>
                    <a:pt x="631" y="2773"/>
                    <a:pt x="1387" y="2773"/>
                  </a:cubicBezTo>
                  <a:cubicBezTo>
                    <a:pt x="2111" y="2773"/>
                    <a:pt x="2742" y="2143"/>
                    <a:pt x="2742" y="1387"/>
                  </a:cubicBezTo>
                  <a:cubicBezTo>
                    <a:pt x="2742" y="631"/>
                    <a:pt x="2111" y="1"/>
                    <a:pt x="1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3" name="Google Shape;6856;p73">
              <a:extLst>
                <a:ext uri="{FF2B5EF4-FFF2-40B4-BE49-F238E27FC236}">
                  <a16:creationId xmlns:a16="http://schemas.microsoft.com/office/drawing/2014/main" id="{A0E5403E-B81F-0D9A-C97E-B350D4B362D3}"/>
                </a:ext>
              </a:extLst>
            </p:cNvPr>
            <p:cNvSpPr/>
            <p:nvPr/>
          </p:nvSpPr>
          <p:spPr>
            <a:xfrm>
              <a:off x="-30190950" y="3408425"/>
              <a:ext cx="137850" cy="67775"/>
            </a:xfrm>
            <a:custGeom>
              <a:avLst/>
              <a:gdLst/>
              <a:ahLst/>
              <a:cxnLst/>
              <a:rect l="l" t="t" r="r" b="b"/>
              <a:pathLst>
                <a:path w="5514" h="2711" extrusionOk="0">
                  <a:moveTo>
                    <a:pt x="2773" y="1"/>
                  </a:moveTo>
                  <a:cubicBezTo>
                    <a:pt x="1387" y="1"/>
                    <a:pt x="252" y="1040"/>
                    <a:pt x="32" y="2332"/>
                  </a:cubicBezTo>
                  <a:cubicBezTo>
                    <a:pt x="0" y="2521"/>
                    <a:pt x="158" y="2710"/>
                    <a:pt x="410" y="2710"/>
                  </a:cubicBezTo>
                  <a:lnTo>
                    <a:pt x="5167" y="2710"/>
                  </a:lnTo>
                  <a:cubicBezTo>
                    <a:pt x="5356" y="2710"/>
                    <a:pt x="5514" y="2521"/>
                    <a:pt x="5514" y="2332"/>
                  </a:cubicBezTo>
                  <a:cubicBezTo>
                    <a:pt x="5293" y="977"/>
                    <a:pt x="4128" y="1"/>
                    <a:pt x="27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24" name="Google Shape;6857;p73">
            <a:extLst>
              <a:ext uri="{FF2B5EF4-FFF2-40B4-BE49-F238E27FC236}">
                <a16:creationId xmlns:a16="http://schemas.microsoft.com/office/drawing/2014/main" id="{17C144A3-44BD-C39B-F461-37C5E5ACD38F}"/>
              </a:ext>
            </a:extLst>
          </p:cNvPr>
          <p:cNvGrpSpPr/>
          <p:nvPr/>
        </p:nvGrpSpPr>
        <p:grpSpPr>
          <a:xfrm>
            <a:off x="1708595" y="2007715"/>
            <a:ext cx="471527" cy="471527"/>
            <a:chOff x="-35481425" y="3202075"/>
            <a:chExt cx="291450" cy="291450"/>
          </a:xfrm>
          <a:solidFill>
            <a:schemeClr val="tx1"/>
          </a:solidFill>
        </p:grpSpPr>
        <p:sp>
          <p:nvSpPr>
            <p:cNvPr id="525" name="Google Shape;6858;p73">
              <a:extLst>
                <a:ext uri="{FF2B5EF4-FFF2-40B4-BE49-F238E27FC236}">
                  <a16:creationId xmlns:a16="http://schemas.microsoft.com/office/drawing/2014/main" id="{4B7ED807-24CB-FB6F-F931-98841CC3B1A9}"/>
                </a:ext>
              </a:extLst>
            </p:cNvPr>
            <p:cNvSpPr/>
            <p:nvPr/>
          </p:nvSpPr>
          <p:spPr>
            <a:xfrm>
              <a:off x="-35414475" y="3304600"/>
              <a:ext cx="154400" cy="85975"/>
            </a:xfrm>
            <a:custGeom>
              <a:avLst/>
              <a:gdLst/>
              <a:ahLst/>
              <a:cxnLst/>
              <a:rect l="l" t="t" r="r" b="b"/>
              <a:pathLst>
                <a:path w="6176" h="3439" extrusionOk="0">
                  <a:moveTo>
                    <a:pt x="4433" y="0"/>
                  </a:moveTo>
                  <a:cubicBezTo>
                    <a:pt x="4393" y="0"/>
                    <a:pt x="4354" y="8"/>
                    <a:pt x="4317" y="26"/>
                  </a:cubicBezTo>
                  <a:cubicBezTo>
                    <a:pt x="4191" y="58"/>
                    <a:pt x="4128" y="216"/>
                    <a:pt x="4128" y="342"/>
                  </a:cubicBezTo>
                  <a:lnTo>
                    <a:pt x="4128" y="1003"/>
                  </a:lnTo>
                  <a:lnTo>
                    <a:pt x="2048" y="1003"/>
                  </a:lnTo>
                  <a:lnTo>
                    <a:pt x="2048" y="342"/>
                  </a:lnTo>
                  <a:cubicBezTo>
                    <a:pt x="2048" y="184"/>
                    <a:pt x="1954" y="58"/>
                    <a:pt x="1828" y="26"/>
                  </a:cubicBezTo>
                  <a:cubicBezTo>
                    <a:pt x="1793" y="15"/>
                    <a:pt x="1750" y="8"/>
                    <a:pt x="1705" y="8"/>
                  </a:cubicBezTo>
                  <a:cubicBezTo>
                    <a:pt x="1626" y="8"/>
                    <a:pt x="1541" y="30"/>
                    <a:pt x="1481" y="89"/>
                  </a:cubicBezTo>
                  <a:lnTo>
                    <a:pt x="95" y="1476"/>
                  </a:lnTo>
                  <a:cubicBezTo>
                    <a:pt x="0" y="1602"/>
                    <a:pt x="0" y="1822"/>
                    <a:pt x="95" y="1948"/>
                  </a:cubicBezTo>
                  <a:lnTo>
                    <a:pt x="1481" y="3334"/>
                  </a:lnTo>
                  <a:cubicBezTo>
                    <a:pt x="1548" y="3379"/>
                    <a:pt x="1646" y="3424"/>
                    <a:pt x="1732" y="3424"/>
                  </a:cubicBezTo>
                  <a:cubicBezTo>
                    <a:pt x="1767" y="3424"/>
                    <a:pt x="1800" y="3416"/>
                    <a:pt x="1828" y="3398"/>
                  </a:cubicBezTo>
                  <a:cubicBezTo>
                    <a:pt x="1954" y="3366"/>
                    <a:pt x="2048" y="3208"/>
                    <a:pt x="2048" y="3082"/>
                  </a:cubicBezTo>
                  <a:lnTo>
                    <a:pt x="2048" y="2421"/>
                  </a:lnTo>
                  <a:lnTo>
                    <a:pt x="4128" y="2421"/>
                  </a:lnTo>
                  <a:lnTo>
                    <a:pt x="4128" y="3082"/>
                  </a:lnTo>
                  <a:cubicBezTo>
                    <a:pt x="4128" y="3240"/>
                    <a:pt x="4191" y="3366"/>
                    <a:pt x="4317" y="3398"/>
                  </a:cubicBezTo>
                  <a:cubicBezTo>
                    <a:pt x="4369" y="3424"/>
                    <a:pt x="4426" y="3439"/>
                    <a:pt x="4483" y="3439"/>
                  </a:cubicBezTo>
                  <a:cubicBezTo>
                    <a:pt x="4562" y="3439"/>
                    <a:pt x="4639" y="3408"/>
                    <a:pt x="4695" y="3334"/>
                  </a:cubicBezTo>
                  <a:lnTo>
                    <a:pt x="6049" y="1948"/>
                  </a:lnTo>
                  <a:cubicBezTo>
                    <a:pt x="6175" y="1822"/>
                    <a:pt x="6175" y="1602"/>
                    <a:pt x="6049" y="1476"/>
                  </a:cubicBezTo>
                  <a:lnTo>
                    <a:pt x="4695" y="89"/>
                  </a:lnTo>
                  <a:cubicBezTo>
                    <a:pt x="4628" y="45"/>
                    <a:pt x="4530" y="0"/>
                    <a:pt x="44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6" name="Google Shape;6859;p73">
              <a:extLst>
                <a:ext uri="{FF2B5EF4-FFF2-40B4-BE49-F238E27FC236}">
                  <a16:creationId xmlns:a16="http://schemas.microsoft.com/office/drawing/2014/main" id="{FA5C47DA-D61D-0035-C896-235F01D789AC}"/>
                </a:ext>
              </a:extLst>
            </p:cNvPr>
            <p:cNvSpPr/>
            <p:nvPr/>
          </p:nvSpPr>
          <p:spPr>
            <a:xfrm>
              <a:off x="-35413700" y="3202075"/>
              <a:ext cx="34700" cy="103200"/>
            </a:xfrm>
            <a:custGeom>
              <a:avLst/>
              <a:gdLst/>
              <a:ahLst/>
              <a:cxnLst/>
              <a:rect l="l" t="t" r="r" b="b"/>
              <a:pathLst>
                <a:path w="1388" h="4128" extrusionOk="0">
                  <a:moveTo>
                    <a:pt x="1" y="0"/>
                  </a:moveTo>
                  <a:lnTo>
                    <a:pt x="1" y="4127"/>
                  </a:lnTo>
                  <a:lnTo>
                    <a:pt x="348" y="4127"/>
                  </a:lnTo>
                  <a:cubicBezTo>
                    <a:pt x="915" y="4127"/>
                    <a:pt x="1387" y="3655"/>
                    <a:pt x="1387" y="3088"/>
                  </a:cubicBezTo>
                  <a:lnTo>
                    <a:pt x="1387" y="1009"/>
                  </a:lnTo>
                  <a:cubicBezTo>
                    <a:pt x="1387" y="473"/>
                    <a:pt x="915" y="0"/>
                    <a:pt x="3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7" name="Google Shape;6860;p73">
              <a:extLst>
                <a:ext uri="{FF2B5EF4-FFF2-40B4-BE49-F238E27FC236}">
                  <a16:creationId xmlns:a16="http://schemas.microsoft.com/office/drawing/2014/main" id="{36E596C5-9A2C-3E10-6B76-2A822461E3C0}"/>
                </a:ext>
              </a:extLst>
            </p:cNvPr>
            <p:cNvSpPr/>
            <p:nvPr/>
          </p:nvSpPr>
          <p:spPr>
            <a:xfrm>
              <a:off x="-35413700" y="3389525"/>
              <a:ext cx="34700" cy="103250"/>
            </a:xfrm>
            <a:custGeom>
              <a:avLst/>
              <a:gdLst/>
              <a:ahLst/>
              <a:cxnLst/>
              <a:rect l="l" t="t" r="r" b="b"/>
              <a:pathLst>
                <a:path w="1388" h="4130" extrusionOk="0">
                  <a:moveTo>
                    <a:pt x="1" y="1"/>
                  </a:moveTo>
                  <a:lnTo>
                    <a:pt x="1" y="4128"/>
                  </a:lnTo>
                  <a:lnTo>
                    <a:pt x="348" y="4128"/>
                  </a:lnTo>
                  <a:cubicBezTo>
                    <a:pt x="367" y="4129"/>
                    <a:pt x="386" y="4129"/>
                    <a:pt x="405" y="4129"/>
                  </a:cubicBezTo>
                  <a:cubicBezTo>
                    <a:pt x="946" y="4129"/>
                    <a:pt x="1387" y="3698"/>
                    <a:pt x="1387" y="3119"/>
                  </a:cubicBezTo>
                  <a:lnTo>
                    <a:pt x="1387" y="1040"/>
                  </a:lnTo>
                  <a:cubicBezTo>
                    <a:pt x="1387" y="473"/>
                    <a:pt x="915" y="1"/>
                    <a:pt x="3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8" name="Google Shape;6861;p73">
              <a:extLst>
                <a:ext uri="{FF2B5EF4-FFF2-40B4-BE49-F238E27FC236}">
                  <a16:creationId xmlns:a16="http://schemas.microsoft.com/office/drawing/2014/main" id="{BB5DFA89-0E54-D16C-83C4-A5432C9DD8A8}"/>
                </a:ext>
              </a:extLst>
            </p:cNvPr>
            <p:cNvSpPr/>
            <p:nvPr/>
          </p:nvSpPr>
          <p:spPr>
            <a:xfrm>
              <a:off x="-35292400" y="3202075"/>
              <a:ext cx="33900" cy="103200"/>
            </a:xfrm>
            <a:custGeom>
              <a:avLst/>
              <a:gdLst/>
              <a:ahLst/>
              <a:cxnLst/>
              <a:rect l="l" t="t" r="r" b="b"/>
              <a:pathLst>
                <a:path w="1356" h="4128" extrusionOk="0">
                  <a:moveTo>
                    <a:pt x="1009" y="0"/>
                  </a:moveTo>
                  <a:cubicBezTo>
                    <a:pt x="473" y="0"/>
                    <a:pt x="1" y="473"/>
                    <a:pt x="1" y="1009"/>
                  </a:cubicBezTo>
                  <a:lnTo>
                    <a:pt x="1" y="3088"/>
                  </a:lnTo>
                  <a:cubicBezTo>
                    <a:pt x="1" y="3655"/>
                    <a:pt x="410" y="4127"/>
                    <a:pt x="1009" y="4127"/>
                  </a:cubicBezTo>
                  <a:lnTo>
                    <a:pt x="1355" y="4127"/>
                  </a:lnTo>
                  <a:lnTo>
                    <a:pt x="135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9" name="Google Shape;6862;p73">
              <a:extLst>
                <a:ext uri="{FF2B5EF4-FFF2-40B4-BE49-F238E27FC236}">
                  <a16:creationId xmlns:a16="http://schemas.microsoft.com/office/drawing/2014/main" id="{AC3DEFB5-F635-3043-CEBD-59CBB0910EE2}"/>
                </a:ext>
              </a:extLst>
            </p:cNvPr>
            <p:cNvSpPr/>
            <p:nvPr/>
          </p:nvSpPr>
          <p:spPr>
            <a:xfrm>
              <a:off x="-35241200" y="3202850"/>
              <a:ext cx="51225" cy="290675"/>
            </a:xfrm>
            <a:custGeom>
              <a:avLst/>
              <a:gdLst/>
              <a:ahLst/>
              <a:cxnLst/>
              <a:rect l="l" t="t" r="r" b="b"/>
              <a:pathLst>
                <a:path w="2049" h="11627" extrusionOk="0">
                  <a:moveTo>
                    <a:pt x="1" y="1"/>
                  </a:moveTo>
                  <a:lnTo>
                    <a:pt x="1" y="11626"/>
                  </a:lnTo>
                  <a:cubicBezTo>
                    <a:pt x="1135" y="11469"/>
                    <a:pt x="2048" y="10460"/>
                    <a:pt x="2048" y="9263"/>
                  </a:cubicBezTo>
                  <a:lnTo>
                    <a:pt x="2048" y="2395"/>
                  </a:lnTo>
                  <a:cubicBezTo>
                    <a:pt x="2048" y="1167"/>
                    <a:pt x="1135" y="158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0" name="Google Shape;6863;p73">
              <a:extLst>
                <a:ext uri="{FF2B5EF4-FFF2-40B4-BE49-F238E27FC236}">
                  <a16:creationId xmlns:a16="http://schemas.microsoft.com/office/drawing/2014/main" id="{AEF10D3C-3C11-80A0-8710-DC6DC756DA89}"/>
                </a:ext>
              </a:extLst>
            </p:cNvPr>
            <p:cNvSpPr/>
            <p:nvPr/>
          </p:nvSpPr>
          <p:spPr>
            <a:xfrm>
              <a:off x="-35292400" y="3389525"/>
              <a:ext cx="33900" cy="104000"/>
            </a:xfrm>
            <a:custGeom>
              <a:avLst/>
              <a:gdLst/>
              <a:ahLst/>
              <a:cxnLst/>
              <a:rect l="l" t="t" r="r" b="b"/>
              <a:pathLst>
                <a:path w="1356" h="4160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3119"/>
                  </a:lnTo>
                  <a:cubicBezTo>
                    <a:pt x="1" y="3718"/>
                    <a:pt x="410" y="4159"/>
                    <a:pt x="1009" y="4159"/>
                  </a:cubicBezTo>
                  <a:lnTo>
                    <a:pt x="1355" y="4159"/>
                  </a:lnTo>
                  <a:lnTo>
                    <a:pt x="135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1" name="Google Shape;6864;p73">
              <a:extLst>
                <a:ext uri="{FF2B5EF4-FFF2-40B4-BE49-F238E27FC236}">
                  <a16:creationId xmlns:a16="http://schemas.microsoft.com/office/drawing/2014/main" id="{B1DADCB2-06A9-57FB-DDEE-3520BC67A4D5}"/>
                </a:ext>
              </a:extLst>
            </p:cNvPr>
            <p:cNvSpPr/>
            <p:nvPr/>
          </p:nvSpPr>
          <p:spPr>
            <a:xfrm>
              <a:off x="-35481425" y="3202075"/>
              <a:ext cx="51225" cy="289875"/>
            </a:xfrm>
            <a:custGeom>
              <a:avLst/>
              <a:gdLst/>
              <a:ahLst/>
              <a:cxnLst/>
              <a:rect l="l" t="t" r="r" b="b"/>
              <a:pathLst>
                <a:path w="2049" h="11595" extrusionOk="0">
                  <a:moveTo>
                    <a:pt x="2048" y="0"/>
                  </a:moveTo>
                  <a:cubicBezTo>
                    <a:pt x="883" y="158"/>
                    <a:pt x="1" y="1166"/>
                    <a:pt x="1" y="2363"/>
                  </a:cubicBezTo>
                  <a:lnTo>
                    <a:pt x="1" y="9200"/>
                  </a:lnTo>
                  <a:cubicBezTo>
                    <a:pt x="1" y="10460"/>
                    <a:pt x="851" y="11437"/>
                    <a:pt x="2048" y="11594"/>
                  </a:cubicBezTo>
                  <a:lnTo>
                    <a:pt x="204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32" name="Google Shape;6865;p73">
            <a:extLst>
              <a:ext uri="{FF2B5EF4-FFF2-40B4-BE49-F238E27FC236}">
                <a16:creationId xmlns:a16="http://schemas.microsoft.com/office/drawing/2014/main" id="{B3D78312-1834-621A-BF38-9F6F853F7DE2}"/>
              </a:ext>
            </a:extLst>
          </p:cNvPr>
          <p:cNvGrpSpPr/>
          <p:nvPr/>
        </p:nvGrpSpPr>
        <p:grpSpPr>
          <a:xfrm>
            <a:off x="1707968" y="2596416"/>
            <a:ext cx="472781" cy="470233"/>
            <a:chOff x="-35482200" y="3561225"/>
            <a:chExt cx="292225" cy="290650"/>
          </a:xfrm>
          <a:solidFill>
            <a:schemeClr val="tx1"/>
          </a:solidFill>
        </p:grpSpPr>
        <p:sp>
          <p:nvSpPr>
            <p:cNvPr id="533" name="Google Shape;6866;p73">
              <a:extLst>
                <a:ext uri="{FF2B5EF4-FFF2-40B4-BE49-F238E27FC236}">
                  <a16:creationId xmlns:a16="http://schemas.microsoft.com/office/drawing/2014/main" id="{C124B345-1047-EE92-BBC2-1CC33E112F26}"/>
                </a:ext>
              </a:extLst>
            </p:cNvPr>
            <p:cNvSpPr/>
            <p:nvPr/>
          </p:nvSpPr>
          <p:spPr>
            <a:xfrm>
              <a:off x="-35482200" y="3749475"/>
              <a:ext cx="292225" cy="102400"/>
            </a:xfrm>
            <a:custGeom>
              <a:avLst/>
              <a:gdLst/>
              <a:ahLst/>
              <a:cxnLst/>
              <a:rect l="l" t="t" r="r" b="b"/>
              <a:pathLst>
                <a:path w="11689" h="4096" extrusionOk="0">
                  <a:moveTo>
                    <a:pt x="1701" y="0"/>
                  </a:moveTo>
                  <a:cubicBezTo>
                    <a:pt x="1040" y="0"/>
                    <a:pt x="473" y="315"/>
                    <a:pt x="63" y="819"/>
                  </a:cubicBezTo>
                  <a:cubicBezTo>
                    <a:pt x="0" y="945"/>
                    <a:pt x="0" y="1040"/>
                    <a:pt x="32" y="1166"/>
                  </a:cubicBezTo>
                  <a:cubicBezTo>
                    <a:pt x="63" y="1292"/>
                    <a:pt x="189" y="1355"/>
                    <a:pt x="347" y="1355"/>
                  </a:cubicBezTo>
                  <a:lnTo>
                    <a:pt x="1008" y="1355"/>
                  </a:lnTo>
                  <a:cubicBezTo>
                    <a:pt x="1418" y="1355"/>
                    <a:pt x="1670" y="1670"/>
                    <a:pt x="1670" y="2048"/>
                  </a:cubicBezTo>
                  <a:cubicBezTo>
                    <a:pt x="1670" y="2426"/>
                    <a:pt x="1355" y="2710"/>
                    <a:pt x="1008" y="2710"/>
                  </a:cubicBezTo>
                  <a:lnTo>
                    <a:pt x="347" y="2710"/>
                  </a:lnTo>
                  <a:cubicBezTo>
                    <a:pt x="221" y="2710"/>
                    <a:pt x="95" y="2773"/>
                    <a:pt x="32" y="2899"/>
                  </a:cubicBezTo>
                  <a:cubicBezTo>
                    <a:pt x="0" y="3025"/>
                    <a:pt x="0" y="3151"/>
                    <a:pt x="63" y="3245"/>
                  </a:cubicBezTo>
                  <a:cubicBezTo>
                    <a:pt x="410" y="3781"/>
                    <a:pt x="1040" y="4096"/>
                    <a:pt x="1701" y="4096"/>
                  </a:cubicBezTo>
                  <a:cubicBezTo>
                    <a:pt x="2615" y="4096"/>
                    <a:pt x="3371" y="3497"/>
                    <a:pt x="3655" y="2710"/>
                  </a:cubicBezTo>
                  <a:lnTo>
                    <a:pt x="8065" y="2710"/>
                  </a:lnTo>
                  <a:cubicBezTo>
                    <a:pt x="8317" y="3497"/>
                    <a:pt x="9073" y="4096"/>
                    <a:pt x="9987" y="4096"/>
                  </a:cubicBezTo>
                  <a:cubicBezTo>
                    <a:pt x="10649" y="4096"/>
                    <a:pt x="11247" y="3781"/>
                    <a:pt x="11594" y="3245"/>
                  </a:cubicBezTo>
                  <a:cubicBezTo>
                    <a:pt x="11688" y="3119"/>
                    <a:pt x="11688" y="3025"/>
                    <a:pt x="11625" y="2899"/>
                  </a:cubicBezTo>
                  <a:cubicBezTo>
                    <a:pt x="11594" y="2773"/>
                    <a:pt x="11468" y="2710"/>
                    <a:pt x="11310" y="2710"/>
                  </a:cubicBezTo>
                  <a:lnTo>
                    <a:pt x="10649" y="2710"/>
                  </a:lnTo>
                  <a:cubicBezTo>
                    <a:pt x="10271" y="2710"/>
                    <a:pt x="9987" y="2395"/>
                    <a:pt x="9987" y="2048"/>
                  </a:cubicBezTo>
                  <a:cubicBezTo>
                    <a:pt x="9987" y="1670"/>
                    <a:pt x="10302" y="1355"/>
                    <a:pt x="10649" y="1355"/>
                  </a:cubicBezTo>
                  <a:lnTo>
                    <a:pt x="11310" y="1355"/>
                  </a:lnTo>
                  <a:cubicBezTo>
                    <a:pt x="11436" y="1355"/>
                    <a:pt x="11562" y="1292"/>
                    <a:pt x="11625" y="1166"/>
                  </a:cubicBezTo>
                  <a:cubicBezTo>
                    <a:pt x="11688" y="1040"/>
                    <a:pt x="11688" y="945"/>
                    <a:pt x="11594" y="819"/>
                  </a:cubicBezTo>
                  <a:cubicBezTo>
                    <a:pt x="11247" y="315"/>
                    <a:pt x="10649" y="0"/>
                    <a:pt x="9987" y="0"/>
                  </a:cubicBezTo>
                  <a:cubicBezTo>
                    <a:pt x="9073" y="0"/>
                    <a:pt x="8349" y="567"/>
                    <a:pt x="8065" y="1355"/>
                  </a:cubicBezTo>
                  <a:lnTo>
                    <a:pt x="3655" y="1355"/>
                  </a:lnTo>
                  <a:cubicBezTo>
                    <a:pt x="3371" y="567"/>
                    <a:pt x="2615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4" name="Google Shape;6867;p73">
              <a:extLst>
                <a:ext uri="{FF2B5EF4-FFF2-40B4-BE49-F238E27FC236}">
                  <a16:creationId xmlns:a16="http://schemas.microsoft.com/office/drawing/2014/main" id="{73BD6D0C-AECB-4306-DEB9-70AEDE0238C4}"/>
                </a:ext>
              </a:extLst>
            </p:cNvPr>
            <p:cNvSpPr/>
            <p:nvPr/>
          </p:nvSpPr>
          <p:spPr>
            <a:xfrm>
              <a:off x="-35371150" y="3561225"/>
              <a:ext cx="68550" cy="68550"/>
            </a:xfrm>
            <a:custGeom>
              <a:avLst/>
              <a:gdLst/>
              <a:ahLst/>
              <a:cxnLst/>
              <a:rect l="l" t="t" r="r" b="b"/>
              <a:pathLst>
                <a:path w="2742" h="2742" extrusionOk="0">
                  <a:moveTo>
                    <a:pt x="1355" y="1"/>
                  </a:moveTo>
                  <a:cubicBezTo>
                    <a:pt x="630" y="1"/>
                    <a:pt x="0" y="631"/>
                    <a:pt x="0" y="1387"/>
                  </a:cubicBezTo>
                  <a:cubicBezTo>
                    <a:pt x="0" y="2111"/>
                    <a:pt x="630" y="2741"/>
                    <a:pt x="1355" y="2741"/>
                  </a:cubicBezTo>
                  <a:cubicBezTo>
                    <a:pt x="2111" y="2741"/>
                    <a:pt x="2741" y="2111"/>
                    <a:pt x="2741" y="1387"/>
                  </a:cubicBezTo>
                  <a:cubicBezTo>
                    <a:pt x="2741" y="631"/>
                    <a:pt x="2111" y="1"/>
                    <a:pt x="13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5" name="Google Shape;6868;p73">
              <a:extLst>
                <a:ext uri="{FF2B5EF4-FFF2-40B4-BE49-F238E27FC236}">
                  <a16:creationId xmlns:a16="http://schemas.microsoft.com/office/drawing/2014/main" id="{AC34F273-3984-26FD-4948-A48B6799144A}"/>
                </a:ext>
              </a:extLst>
            </p:cNvPr>
            <p:cNvSpPr/>
            <p:nvPr/>
          </p:nvSpPr>
          <p:spPr>
            <a:xfrm>
              <a:off x="-35405025" y="3647075"/>
              <a:ext cx="136275" cy="119750"/>
            </a:xfrm>
            <a:custGeom>
              <a:avLst/>
              <a:gdLst/>
              <a:ahLst/>
              <a:cxnLst/>
              <a:rect l="l" t="t" r="r" b="b"/>
              <a:pathLst>
                <a:path w="5451" h="4790" extrusionOk="0">
                  <a:moveTo>
                    <a:pt x="2710" y="1"/>
                  </a:moveTo>
                  <a:cubicBezTo>
                    <a:pt x="1387" y="1"/>
                    <a:pt x="253" y="1009"/>
                    <a:pt x="32" y="2300"/>
                  </a:cubicBezTo>
                  <a:cubicBezTo>
                    <a:pt x="1" y="2521"/>
                    <a:pt x="158" y="2710"/>
                    <a:pt x="410" y="2710"/>
                  </a:cubicBezTo>
                  <a:lnTo>
                    <a:pt x="2395" y="2710"/>
                  </a:lnTo>
                  <a:lnTo>
                    <a:pt x="2395" y="4789"/>
                  </a:lnTo>
                  <a:lnTo>
                    <a:pt x="3088" y="4789"/>
                  </a:lnTo>
                  <a:lnTo>
                    <a:pt x="3088" y="2710"/>
                  </a:lnTo>
                  <a:lnTo>
                    <a:pt x="5073" y="2710"/>
                  </a:lnTo>
                  <a:cubicBezTo>
                    <a:pt x="5293" y="2710"/>
                    <a:pt x="5451" y="2521"/>
                    <a:pt x="5451" y="2300"/>
                  </a:cubicBezTo>
                  <a:cubicBezTo>
                    <a:pt x="5230" y="977"/>
                    <a:pt x="4096" y="1"/>
                    <a:pt x="27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36" name="Google Shape;6869;p73">
            <a:extLst>
              <a:ext uri="{FF2B5EF4-FFF2-40B4-BE49-F238E27FC236}">
                <a16:creationId xmlns:a16="http://schemas.microsoft.com/office/drawing/2014/main" id="{B28D1E48-D789-7E07-2935-18B5A1D6CD92}"/>
              </a:ext>
            </a:extLst>
          </p:cNvPr>
          <p:cNvGrpSpPr/>
          <p:nvPr/>
        </p:nvGrpSpPr>
        <p:grpSpPr>
          <a:xfrm>
            <a:off x="1708595" y="3176240"/>
            <a:ext cx="471527" cy="471487"/>
            <a:chOff x="-35481425" y="3919600"/>
            <a:chExt cx="291450" cy="291425"/>
          </a:xfrm>
          <a:solidFill>
            <a:schemeClr val="tx1"/>
          </a:solidFill>
        </p:grpSpPr>
        <p:sp>
          <p:nvSpPr>
            <p:cNvPr id="537" name="Google Shape;6870;p73">
              <a:extLst>
                <a:ext uri="{FF2B5EF4-FFF2-40B4-BE49-F238E27FC236}">
                  <a16:creationId xmlns:a16="http://schemas.microsoft.com/office/drawing/2014/main" id="{DC0F9087-0973-E854-75E3-EA18526F9B77}"/>
                </a:ext>
              </a:extLst>
            </p:cNvPr>
            <p:cNvSpPr/>
            <p:nvPr/>
          </p:nvSpPr>
          <p:spPr>
            <a:xfrm>
              <a:off x="-35327050" y="4125150"/>
              <a:ext cx="84300" cy="85100"/>
            </a:xfrm>
            <a:custGeom>
              <a:avLst/>
              <a:gdLst/>
              <a:ahLst/>
              <a:cxnLst/>
              <a:rect l="l" t="t" r="r" b="b"/>
              <a:pathLst>
                <a:path w="3372" h="3404" extrusionOk="0">
                  <a:moveTo>
                    <a:pt x="3025" y="1"/>
                  </a:moveTo>
                  <a:cubicBezTo>
                    <a:pt x="2836" y="1"/>
                    <a:pt x="2678" y="159"/>
                    <a:pt x="2678" y="348"/>
                  </a:cubicBezTo>
                  <a:lnTo>
                    <a:pt x="2678" y="1041"/>
                  </a:lnTo>
                  <a:cubicBezTo>
                    <a:pt x="2678" y="1576"/>
                    <a:pt x="2206" y="2049"/>
                    <a:pt x="1639" y="2049"/>
                  </a:cubicBezTo>
                  <a:lnTo>
                    <a:pt x="1103" y="2049"/>
                  </a:lnTo>
                  <a:lnTo>
                    <a:pt x="1229" y="1923"/>
                  </a:lnTo>
                  <a:cubicBezTo>
                    <a:pt x="1387" y="1860"/>
                    <a:pt x="1387" y="1608"/>
                    <a:pt x="1261" y="1513"/>
                  </a:cubicBezTo>
                  <a:cubicBezTo>
                    <a:pt x="1198" y="1450"/>
                    <a:pt x="1111" y="1419"/>
                    <a:pt x="1024" y="1419"/>
                  </a:cubicBezTo>
                  <a:cubicBezTo>
                    <a:pt x="938" y="1419"/>
                    <a:pt x="851" y="1450"/>
                    <a:pt x="788" y="1513"/>
                  </a:cubicBezTo>
                  <a:lnTo>
                    <a:pt x="127" y="2175"/>
                  </a:lnTo>
                  <a:cubicBezTo>
                    <a:pt x="1" y="2301"/>
                    <a:pt x="1" y="2521"/>
                    <a:pt x="127" y="2647"/>
                  </a:cubicBezTo>
                  <a:lnTo>
                    <a:pt x="788" y="3309"/>
                  </a:lnTo>
                  <a:cubicBezTo>
                    <a:pt x="851" y="3372"/>
                    <a:pt x="938" y="3404"/>
                    <a:pt x="1024" y="3404"/>
                  </a:cubicBezTo>
                  <a:cubicBezTo>
                    <a:pt x="1111" y="3404"/>
                    <a:pt x="1198" y="3372"/>
                    <a:pt x="1261" y="3309"/>
                  </a:cubicBezTo>
                  <a:cubicBezTo>
                    <a:pt x="1387" y="3183"/>
                    <a:pt x="1387" y="2962"/>
                    <a:pt x="1261" y="2836"/>
                  </a:cubicBezTo>
                  <a:lnTo>
                    <a:pt x="1135" y="2710"/>
                  </a:lnTo>
                  <a:lnTo>
                    <a:pt x="1702" y="2710"/>
                  </a:lnTo>
                  <a:cubicBezTo>
                    <a:pt x="2647" y="2710"/>
                    <a:pt x="3372" y="1986"/>
                    <a:pt x="3372" y="1041"/>
                  </a:cubicBezTo>
                  <a:lnTo>
                    <a:pt x="3372" y="348"/>
                  </a:lnTo>
                  <a:cubicBezTo>
                    <a:pt x="3372" y="159"/>
                    <a:pt x="3214" y="1"/>
                    <a:pt x="30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8" name="Google Shape;6871;p73">
              <a:extLst>
                <a:ext uri="{FF2B5EF4-FFF2-40B4-BE49-F238E27FC236}">
                  <a16:creationId xmlns:a16="http://schemas.microsoft.com/office/drawing/2014/main" id="{EDC8FD8D-DDCD-6D9E-DDDC-6616FAA9B445}"/>
                </a:ext>
              </a:extLst>
            </p:cNvPr>
            <p:cNvSpPr/>
            <p:nvPr/>
          </p:nvSpPr>
          <p:spPr>
            <a:xfrm>
              <a:off x="-35429450" y="3921175"/>
              <a:ext cx="84300" cy="85075"/>
            </a:xfrm>
            <a:custGeom>
              <a:avLst/>
              <a:gdLst/>
              <a:ahLst/>
              <a:cxnLst/>
              <a:rect l="l" t="t" r="r" b="b"/>
              <a:pathLst>
                <a:path w="3372" h="3403" extrusionOk="0">
                  <a:moveTo>
                    <a:pt x="2360" y="0"/>
                  </a:moveTo>
                  <a:cubicBezTo>
                    <a:pt x="2269" y="0"/>
                    <a:pt x="2175" y="32"/>
                    <a:pt x="2112" y="95"/>
                  </a:cubicBezTo>
                  <a:cubicBezTo>
                    <a:pt x="2017" y="221"/>
                    <a:pt x="2017" y="441"/>
                    <a:pt x="2112" y="567"/>
                  </a:cubicBezTo>
                  <a:lnTo>
                    <a:pt x="2238" y="693"/>
                  </a:lnTo>
                  <a:lnTo>
                    <a:pt x="1702" y="693"/>
                  </a:lnTo>
                  <a:cubicBezTo>
                    <a:pt x="757" y="693"/>
                    <a:pt x="1" y="1418"/>
                    <a:pt x="1" y="2363"/>
                  </a:cubicBezTo>
                  <a:lnTo>
                    <a:pt x="1" y="3056"/>
                  </a:lnTo>
                  <a:cubicBezTo>
                    <a:pt x="1" y="3245"/>
                    <a:pt x="158" y="3403"/>
                    <a:pt x="347" y="3403"/>
                  </a:cubicBezTo>
                  <a:cubicBezTo>
                    <a:pt x="536" y="3403"/>
                    <a:pt x="694" y="3245"/>
                    <a:pt x="694" y="3056"/>
                  </a:cubicBezTo>
                  <a:lnTo>
                    <a:pt x="694" y="2332"/>
                  </a:lnTo>
                  <a:cubicBezTo>
                    <a:pt x="694" y="1796"/>
                    <a:pt x="1167" y="1292"/>
                    <a:pt x="1734" y="1292"/>
                  </a:cubicBezTo>
                  <a:lnTo>
                    <a:pt x="2269" y="1292"/>
                  </a:lnTo>
                  <a:lnTo>
                    <a:pt x="2175" y="1418"/>
                  </a:lnTo>
                  <a:cubicBezTo>
                    <a:pt x="2017" y="1544"/>
                    <a:pt x="2017" y="1733"/>
                    <a:pt x="2112" y="1891"/>
                  </a:cubicBezTo>
                  <a:cubicBezTo>
                    <a:pt x="2175" y="1954"/>
                    <a:pt x="2269" y="1985"/>
                    <a:pt x="2360" y="1985"/>
                  </a:cubicBezTo>
                  <a:cubicBezTo>
                    <a:pt x="2450" y="1985"/>
                    <a:pt x="2537" y="1954"/>
                    <a:pt x="2584" y="1891"/>
                  </a:cubicBezTo>
                  <a:lnTo>
                    <a:pt x="3277" y="1229"/>
                  </a:lnTo>
                  <a:cubicBezTo>
                    <a:pt x="3372" y="1103"/>
                    <a:pt x="3372" y="882"/>
                    <a:pt x="3277" y="756"/>
                  </a:cubicBezTo>
                  <a:lnTo>
                    <a:pt x="2584" y="95"/>
                  </a:lnTo>
                  <a:cubicBezTo>
                    <a:pt x="2537" y="32"/>
                    <a:pt x="2450" y="0"/>
                    <a:pt x="23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9" name="Google Shape;6872;p73">
              <a:extLst>
                <a:ext uri="{FF2B5EF4-FFF2-40B4-BE49-F238E27FC236}">
                  <a16:creationId xmlns:a16="http://schemas.microsoft.com/office/drawing/2014/main" id="{806FDDA6-50F3-1DB7-51B2-2B1E01EB7162}"/>
                </a:ext>
              </a:extLst>
            </p:cNvPr>
            <p:cNvSpPr/>
            <p:nvPr/>
          </p:nvSpPr>
          <p:spPr>
            <a:xfrm>
              <a:off x="-35481425" y="4021975"/>
              <a:ext cx="137075" cy="35475"/>
            </a:xfrm>
            <a:custGeom>
              <a:avLst/>
              <a:gdLst/>
              <a:ahLst/>
              <a:cxnLst/>
              <a:rect l="l" t="t" r="r" b="b"/>
              <a:pathLst>
                <a:path w="5483" h="1419" extrusionOk="0">
                  <a:moveTo>
                    <a:pt x="1009" y="1"/>
                  </a:moveTo>
                  <a:cubicBezTo>
                    <a:pt x="473" y="1"/>
                    <a:pt x="1" y="473"/>
                    <a:pt x="1" y="1072"/>
                  </a:cubicBezTo>
                  <a:lnTo>
                    <a:pt x="1" y="1419"/>
                  </a:lnTo>
                  <a:lnTo>
                    <a:pt x="5482" y="1419"/>
                  </a:lnTo>
                  <a:lnTo>
                    <a:pt x="5482" y="1072"/>
                  </a:lnTo>
                  <a:lnTo>
                    <a:pt x="5451" y="1072"/>
                  </a:lnTo>
                  <a:cubicBezTo>
                    <a:pt x="5451" y="505"/>
                    <a:pt x="5010" y="1"/>
                    <a:pt x="44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0" name="Google Shape;6873;p73">
              <a:extLst>
                <a:ext uri="{FF2B5EF4-FFF2-40B4-BE49-F238E27FC236}">
                  <a16:creationId xmlns:a16="http://schemas.microsoft.com/office/drawing/2014/main" id="{F5D75894-4009-8CD5-C4C8-605F062B28C8}"/>
                </a:ext>
              </a:extLst>
            </p:cNvPr>
            <p:cNvSpPr/>
            <p:nvPr/>
          </p:nvSpPr>
          <p:spPr>
            <a:xfrm>
              <a:off x="-35481425" y="4073975"/>
              <a:ext cx="136275" cy="85875"/>
            </a:xfrm>
            <a:custGeom>
              <a:avLst/>
              <a:gdLst/>
              <a:ahLst/>
              <a:cxnLst/>
              <a:rect l="l" t="t" r="r" b="b"/>
              <a:pathLst>
                <a:path w="5451" h="3435" extrusionOk="0">
                  <a:moveTo>
                    <a:pt x="1" y="0"/>
                  </a:moveTo>
                  <a:lnTo>
                    <a:pt x="1" y="3434"/>
                  </a:lnTo>
                  <a:lnTo>
                    <a:pt x="5451" y="3434"/>
                  </a:lnTo>
                  <a:lnTo>
                    <a:pt x="545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1" name="Google Shape;6874;p73">
              <a:extLst>
                <a:ext uri="{FF2B5EF4-FFF2-40B4-BE49-F238E27FC236}">
                  <a16:creationId xmlns:a16="http://schemas.microsoft.com/office/drawing/2014/main" id="{4738A852-53FC-319B-75AA-DAD7CBE253ED}"/>
                </a:ext>
              </a:extLst>
            </p:cNvPr>
            <p:cNvSpPr/>
            <p:nvPr/>
          </p:nvSpPr>
          <p:spPr>
            <a:xfrm>
              <a:off x="-35481425" y="4176350"/>
              <a:ext cx="136275" cy="34675"/>
            </a:xfrm>
            <a:custGeom>
              <a:avLst/>
              <a:gdLst/>
              <a:ahLst/>
              <a:cxnLst/>
              <a:rect l="l" t="t" r="r" b="b"/>
              <a:pathLst>
                <a:path w="5451" h="1387" extrusionOk="0">
                  <a:moveTo>
                    <a:pt x="1" y="1"/>
                  </a:moveTo>
                  <a:lnTo>
                    <a:pt x="1" y="347"/>
                  </a:lnTo>
                  <a:cubicBezTo>
                    <a:pt x="1" y="946"/>
                    <a:pt x="410" y="1387"/>
                    <a:pt x="1009" y="1387"/>
                  </a:cubicBezTo>
                  <a:lnTo>
                    <a:pt x="4443" y="1387"/>
                  </a:lnTo>
                  <a:cubicBezTo>
                    <a:pt x="4978" y="1387"/>
                    <a:pt x="5451" y="914"/>
                    <a:pt x="5451" y="347"/>
                  </a:cubicBezTo>
                  <a:lnTo>
                    <a:pt x="545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2" name="Google Shape;6875;p73">
              <a:extLst>
                <a:ext uri="{FF2B5EF4-FFF2-40B4-BE49-F238E27FC236}">
                  <a16:creationId xmlns:a16="http://schemas.microsoft.com/office/drawing/2014/main" id="{2D5A1E58-7B7D-6EC6-3393-285B15CB3D7D}"/>
                </a:ext>
              </a:extLst>
            </p:cNvPr>
            <p:cNvSpPr/>
            <p:nvPr/>
          </p:nvSpPr>
          <p:spPr>
            <a:xfrm>
              <a:off x="-35327050" y="3919600"/>
              <a:ext cx="137075" cy="33875"/>
            </a:xfrm>
            <a:custGeom>
              <a:avLst/>
              <a:gdLst/>
              <a:ahLst/>
              <a:cxnLst/>
              <a:rect l="l" t="t" r="r" b="b"/>
              <a:pathLst>
                <a:path w="5483" h="1355" extrusionOk="0">
                  <a:moveTo>
                    <a:pt x="1009" y="0"/>
                  </a:moveTo>
                  <a:cubicBezTo>
                    <a:pt x="473" y="0"/>
                    <a:pt x="1" y="473"/>
                    <a:pt x="1" y="1008"/>
                  </a:cubicBezTo>
                  <a:lnTo>
                    <a:pt x="1" y="1355"/>
                  </a:lnTo>
                  <a:lnTo>
                    <a:pt x="5482" y="1355"/>
                  </a:lnTo>
                  <a:lnTo>
                    <a:pt x="5482" y="1008"/>
                  </a:lnTo>
                  <a:cubicBezTo>
                    <a:pt x="5482" y="473"/>
                    <a:pt x="5010" y="0"/>
                    <a:pt x="44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3" name="Google Shape;6876;p73">
              <a:extLst>
                <a:ext uri="{FF2B5EF4-FFF2-40B4-BE49-F238E27FC236}">
                  <a16:creationId xmlns:a16="http://schemas.microsoft.com/office/drawing/2014/main" id="{3478C19B-4507-5D19-D7B0-EA7C42030A55}"/>
                </a:ext>
              </a:extLst>
            </p:cNvPr>
            <p:cNvSpPr/>
            <p:nvPr/>
          </p:nvSpPr>
          <p:spPr>
            <a:xfrm>
              <a:off x="-35327825" y="3970800"/>
              <a:ext cx="136275" cy="85875"/>
            </a:xfrm>
            <a:custGeom>
              <a:avLst/>
              <a:gdLst/>
              <a:ahLst/>
              <a:cxnLst/>
              <a:rect l="l" t="t" r="r" b="b"/>
              <a:pathLst>
                <a:path w="5451" h="3435" extrusionOk="0">
                  <a:moveTo>
                    <a:pt x="0" y="0"/>
                  </a:moveTo>
                  <a:lnTo>
                    <a:pt x="0" y="3434"/>
                  </a:lnTo>
                  <a:lnTo>
                    <a:pt x="5450" y="3434"/>
                  </a:lnTo>
                  <a:lnTo>
                    <a:pt x="545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4" name="Google Shape;6877;p73">
              <a:extLst>
                <a:ext uri="{FF2B5EF4-FFF2-40B4-BE49-F238E27FC236}">
                  <a16:creationId xmlns:a16="http://schemas.microsoft.com/office/drawing/2014/main" id="{3B57A329-12FE-0F81-52A7-656C60A29D04}"/>
                </a:ext>
              </a:extLst>
            </p:cNvPr>
            <p:cNvSpPr/>
            <p:nvPr/>
          </p:nvSpPr>
          <p:spPr>
            <a:xfrm>
              <a:off x="-35327825" y="4073975"/>
              <a:ext cx="136275" cy="35450"/>
            </a:xfrm>
            <a:custGeom>
              <a:avLst/>
              <a:gdLst/>
              <a:ahLst/>
              <a:cxnLst/>
              <a:rect l="l" t="t" r="r" b="b"/>
              <a:pathLst>
                <a:path w="5451" h="1418" extrusionOk="0">
                  <a:moveTo>
                    <a:pt x="0" y="0"/>
                  </a:moveTo>
                  <a:lnTo>
                    <a:pt x="0" y="347"/>
                  </a:lnTo>
                  <a:cubicBezTo>
                    <a:pt x="0" y="914"/>
                    <a:pt x="473" y="1418"/>
                    <a:pt x="1008" y="1418"/>
                  </a:cubicBezTo>
                  <a:lnTo>
                    <a:pt x="4442" y="1418"/>
                  </a:lnTo>
                  <a:cubicBezTo>
                    <a:pt x="4978" y="1418"/>
                    <a:pt x="5450" y="945"/>
                    <a:pt x="5450" y="347"/>
                  </a:cubicBezTo>
                  <a:lnTo>
                    <a:pt x="545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45" name="Google Shape;6878;p73">
            <a:extLst>
              <a:ext uri="{FF2B5EF4-FFF2-40B4-BE49-F238E27FC236}">
                <a16:creationId xmlns:a16="http://schemas.microsoft.com/office/drawing/2014/main" id="{9148323C-18D5-7D01-58F4-765FE94400AB}"/>
              </a:ext>
            </a:extLst>
          </p:cNvPr>
          <p:cNvGrpSpPr/>
          <p:nvPr/>
        </p:nvGrpSpPr>
        <p:grpSpPr>
          <a:xfrm>
            <a:off x="4689441" y="2008362"/>
            <a:ext cx="476624" cy="470233"/>
            <a:chOff x="-33645475" y="3228075"/>
            <a:chExt cx="294600" cy="290650"/>
          </a:xfrm>
          <a:solidFill>
            <a:schemeClr val="tx1"/>
          </a:solidFill>
        </p:grpSpPr>
        <p:sp>
          <p:nvSpPr>
            <p:cNvPr id="546" name="Google Shape;6879;p73">
              <a:extLst>
                <a:ext uri="{FF2B5EF4-FFF2-40B4-BE49-F238E27FC236}">
                  <a16:creationId xmlns:a16="http://schemas.microsoft.com/office/drawing/2014/main" id="{91ED7E2A-2C3B-2A57-99E5-E92F97AB489D}"/>
                </a:ext>
              </a:extLst>
            </p:cNvPr>
            <p:cNvSpPr/>
            <p:nvPr/>
          </p:nvSpPr>
          <p:spPr>
            <a:xfrm>
              <a:off x="-33456450" y="3261925"/>
              <a:ext cx="84300" cy="85100"/>
            </a:xfrm>
            <a:custGeom>
              <a:avLst/>
              <a:gdLst/>
              <a:ahLst/>
              <a:cxnLst/>
              <a:rect l="l" t="t" r="r" b="b"/>
              <a:pathLst>
                <a:path w="3372" h="340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lnTo>
                    <a:pt x="1009" y="694"/>
                  </a:lnTo>
                  <a:cubicBezTo>
                    <a:pt x="1576" y="694"/>
                    <a:pt x="2049" y="1166"/>
                    <a:pt x="2049" y="1733"/>
                  </a:cubicBezTo>
                  <a:lnTo>
                    <a:pt x="2049" y="2269"/>
                  </a:lnTo>
                  <a:lnTo>
                    <a:pt x="1923" y="2175"/>
                  </a:lnTo>
                  <a:cubicBezTo>
                    <a:pt x="1860" y="2112"/>
                    <a:pt x="1773" y="2080"/>
                    <a:pt x="1686" y="2080"/>
                  </a:cubicBezTo>
                  <a:cubicBezTo>
                    <a:pt x="1600" y="2080"/>
                    <a:pt x="1513" y="2112"/>
                    <a:pt x="1450" y="2175"/>
                  </a:cubicBezTo>
                  <a:cubicBezTo>
                    <a:pt x="1324" y="2269"/>
                    <a:pt x="1324" y="2521"/>
                    <a:pt x="1450" y="2647"/>
                  </a:cubicBezTo>
                  <a:lnTo>
                    <a:pt x="2112" y="3309"/>
                  </a:lnTo>
                  <a:cubicBezTo>
                    <a:pt x="2175" y="3372"/>
                    <a:pt x="2269" y="3403"/>
                    <a:pt x="2360" y="3403"/>
                  </a:cubicBezTo>
                  <a:cubicBezTo>
                    <a:pt x="2450" y="3403"/>
                    <a:pt x="2537" y="3372"/>
                    <a:pt x="2584" y="3309"/>
                  </a:cubicBezTo>
                  <a:lnTo>
                    <a:pt x="3277" y="2647"/>
                  </a:lnTo>
                  <a:cubicBezTo>
                    <a:pt x="3372" y="2521"/>
                    <a:pt x="3372" y="2269"/>
                    <a:pt x="3277" y="2175"/>
                  </a:cubicBezTo>
                  <a:cubicBezTo>
                    <a:pt x="3214" y="2112"/>
                    <a:pt x="3120" y="2080"/>
                    <a:pt x="3029" y="2080"/>
                  </a:cubicBezTo>
                  <a:cubicBezTo>
                    <a:pt x="2939" y="2080"/>
                    <a:pt x="2852" y="2112"/>
                    <a:pt x="2805" y="2175"/>
                  </a:cubicBezTo>
                  <a:lnTo>
                    <a:pt x="2679" y="2269"/>
                  </a:lnTo>
                  <a:lnTo>
                    <a:pt x="2679" y="1733"/>
                  </a:lnTo>
                  <a:cubicBezTo>
                    <a:pt x="2742" y="788"/>
                    <a:pt x="1954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7" name="Google Shape;6880;p73">
              <a:extLst>
                <a:ext uri="{FF2B5EF4-FFF2-40B4-BE49-F238E27FC236}">
                  <a16:creationId xmlns:a16="http://schemas.microsoft.com/office/drawing/2014/main" id="{A9E44D37-86E3-8B51-F702-303379A2A46E}"/>
                </a:ext>
              </a:extLst>
            </p:cNvPr>
            <p:cNvSpPr/>
            <p:nvPr/>
          </p:nvSpPr>
          <p:spPr>
            <a:xfrm>
              <a:off x="-33575375" y="3433625"/>
              <a:ext cx="85075" cy="85100"/>
            </a:xfrm>
            <a:custGeom>
              <a:avLst/>
              <a:gdLst/>
              <a:ahLst/>
              <a:cxnLst/>
              <a:rect l="l" t="t" r="r" b="b"/>
              <a:pathLst>
                <a:path w="3403" h="3404" extrusionOk="0">
                  <a:moveTo>
                    <a:pt x="1013" y="1"/>
                  </a:moveTo>
                  <a:cubicBezTo>
                    <a:pt x="922" y="1"/>
                    <a:pt x="835" y="32"/>
                    <a:pt x="788" y="95"/>
                  </a:cubicBezTo>
                  <a:lnTo>
                    <a:pt x="127" y="757"/>
                  </a:lnTo>
                  <a:cubicBezTo>
                    <a:pt x="1" y="883"/>
                    <a:pt x="1" y="1135"/>
                    <a:pt x="127" y="1229"/>
                  </a:cubicBezTo>
                  <a:cubicBezTo>
                    <a:pt x="174" y="1292"/>
                    <a:pt x="260" y="1324"/>
                    <a:pt x="351" y="1324"/>
                  </a:cubicBezTo>
                  <a:cubicBezTo>
                    <a:pt x="442" y="1324"/>
                    <a:pt x="536" y="1292"/>
                    <a:pt x="599" y="1229"/>
                  </a:cubicBezTo>
                  <a:lnTo>
                    <a:pt x="694" y="1135"/>
                  </a:lnTo>
                  <a:lnTo>
                    <a:pt x="694" y="1671"/>
                  </a:lnTo>
                  <a:cubicBezTo>
                    <a:pt x="694" y="2616"/>
                    <a:pt x="1450" y="3372"/>
                    <a:pt x="2395" y="3372"/>
                  </a:cubicBezTo>
                  <a:lnTo>
                    <a:pt x="3057" y="3372"/>
                  </a:lnTo>
                  <a:lnTo>
                    <a:pt x="3057" y="3403"/>
                  </a:lnTo>
                  <a:cubicBezTo>
                    <a:pt x="3246" y="3403"/>
                    <a:pt x="3403" y="3246"/>
                    <a:pt x="3403" y="3057"/>
                  </a:cubicBezTo>
                  <a:cubicBezTo>
                    <a:pt x="3403" y="2868"/>
                    <a:pt x="3246" y="2710"/>
                    <a:pt x="3057" y="2710"/>
                  </a:cubicBezTo>
                  <a:lnTo>
                    <a:pt x="2363" y="2710"/>
                  </a:lnTo>
                  <a:cubicBezTo>
                    <a:pt x="1796" y="2710"/>
                    <a:pt x="1324" y="2238"/>
                    <a:pt x="1324" y="1671"/>
                  </a:cubicBezTo>
                  <a:lnTo>
                    <a:pt x="1324" y="1135"/>
                  </a:lnTo>
                  <a:lnTo>
                    <a:pt x="1450" y="1229"/>
                  </a:lnTo>
                  <a:cubicBezTo>
                    <a:pt x="1513" y="1292"/>
                    <a:pt x="1599" y="1324"/>
                    <a:pt x="1686" y="1324"/>
                  </a:cubicBezTo>
                  <a:cubicBezTo>
                    <a:pt x="1773" y="1324"/>
                    <a:pt x="1859" y="1292"/>
                    <a:pt x="1922" y="1229"/>
                  </a:cubicBezTo>
                  <a:cubicBezTo>
                    <a:pt x="2048" y="1135"/>
                    <a:pt x="2048" y="883"/>
                    <a:pt x="1922" y="757"/>
                  </a:cubicBezTo>
                  <a:lnTo>
                    <a:pt x="1261" y="95"/>
                  </a:lnTo>
                  <a:cubicBezTo>
                    <a:pt x="1198" y="32"/>
                    <a:pt x="1103" y="1"/>
                    <a:pt x="101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8" name="Google Shape;6881;p73">
              <a:extLst>
                <a:ext uri="{FF2B5EF4-FFF2-40B4-BE49-F238E27FC236}">
                  <a16:creationId xmlns:a16="http://schemas.microsoft.com/office/drawing/2014/main" id="{D44E6D04-D8FE-FD75-8F77-13D6F5CB47F4}"/>
                </a:ext>
              </a:extLst>
            </p:cNvPr>
            <p:cNvSpPr/>
            <p:nvPr/>
          </p:nvSpPr>
          <p:spPr>
            <a:xfrm>
              <a:off x="-33645475" y="3228075"/>
              <a:ext cx="206375" cy="153600"/>
            </a:xfrm>
            <a:custGeom>
              <a:avLst/>
              <a:gdLst/>
              <a:ahLst/>
              <a:cxnLst/>
              <a:rect l="l" t="t" r="r" b="b"/>
              <a:pathLst>
                <a:path w="8255" h="6144" extrusionOk="0">
                  <a:moveTo>
                    <a:pt x="4191" y="0"/>
                  </a:moveTo>
                  <a:cubicBezTo>
                    <a:pt x="2300" y="0"/>
                    <a:pt x="757" y="1544"/>
                    <a:pt x="757" y="3434"/>
                  </a:cubicBezTo>
                  <a:lnTo>
                    <a:pt x="757" y="3529"/>
                  </a:lnTo>
                  <a:cubicBezTo>
                    <a:pt x="347" y="3686"/>
                    <a:pt x="95" y="4033"/>
                    <a:pt x="95" y="4474"/>
                  </a:cubicBezTo>
                  <a:lnTo>
                    <a:pt x="95" y="5135"/>
                  </a:lnTo>
                  <a:cubicBezTo>
                    <a:pt x="1" y="5671"/>
                    <a:pt x="473" y="6143"/>
                    <a:pt x="1009" y="6143"/>
                  </a:cubicBezTo>
                  <a:cubicBezTo>
                    <a:pt x="1135" y="6143"/>
                    <a:pt x="1261" y="6112"/>
                    <a:pt x="1387" y="6080"/>
                  </a:cubicBezTo>
                  <a:lnTo>
                    <a:pt x="1387" y="3403"/>
                  </a:lnTo>
                  <a:cubicBezTo>
                    <a:pt x="1387" y="1890"/>
                    <a:pt x="2647" y="630"/>
                    <a:pt x="4128" y="630"/>
                  </a:cubicBezTo>
                  <a:cubicBezTo>
                    <a:pt x="5640" y="630"/>
                    <a:pt x="6900" y="1890"/>
                    <a:pt x="6900" y="3403"/>
                  </a:cubicBezTo>
                  <a:lnTo>
                    <a:pt x="6900" y="6080"/>
                  </a:lnTo>
                  <a:cubicBezTo>
                    <a:pt x="6995" y="6112"/>
                    <a:pt x="7121" y="6143"/>
                    <a:pt x="7247" y="6143"/>
                  </a:cubicBezTo>
                  <a:cubicBezTo>
                    <a:pt x="7782" y="6143"/>
                    <a:pt x="8255" y="5671"/>
                    <a:pt x="8255" y="5135"/>
                  </a:cubicBezTo>
                  <a:lnTo>
                    <a:pt x="8255" y="4474"/>
                  </a:lnTo>
                  <a:cubicBezTo>
                    <a:pt x="8255" y="4033"/>
                    <a:pt x="8003" y="3623"/>
                    <a:pt x="7593" y="3529"/>
                  </a:cubicBezTo>
                  <a:lnTo>
                    <a:pt x="7593" y="3434"/>
                  </a:lnTo>
                  <a:cubicBezTo>
                    <a:pt x="7593" y="1544"/>
                    <a:pt x="6050" y="0"/>
                    <a:pt x="419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9" name="Google Shape;6882;p73">
              <a:extLst>
                <a:ext uri="{FF2B5EF4-FFF2-40B4-BE49-F238E27FC236}">
                  <a16:creationId xmlns:a16="http://schemas.microsoft.com/office/drawing/2014/main" id="{53492D21-D690-9227-C65E-3771F8287BC0}"/>
                </a:ext>
              </a:extLst>
            </p:cNvPr>
            <p:cNvSpPr/>
            <p:nvPr/>
          </p:nvSpPr>
          <p:spPr>
            <a:xfrm>
              <a:off x="-33593500" y="3279250"/>
              <a:ext cx="104775" cy="52275"/>
            </a:xfrm>
            <a:custGeom>
              <a:avLst/>
              <a:gdLst/>
              <a:ahLst/>
              <a:cxnLst/>
              <a:rect l="l" t="t" r="r" b="b"/>
              <a:pathLst>
                <a:path w="4191" h="2091" extrusionOk="0">
                  <a:moveTo>
                    <a:pt x="1734" y="1"/>
                  </a:moveTo>
                  <a:cubicBezTo>
                    <a:pt x="789" y="1"/>
                    <a:pt x="1" y="757"/>
                    <a:pt x="1" y="1702"/>
                  </a:cubicBezTo>
                  <a:lnTo>
                    <a:pt x="1" y="2049"/>
                  </a:lnTo>
                  <a:lnTo>
                    <a:pt x="1230" y="2049"/>
                  </a:lnTo>
                  <a:cubicBezTo>
                    <a:pt x="1545" y="2049"/>
                    <a:pt x="1891" y="2049"/>
                    <a:pt x="2017" y="1986"/>
                  </a:cubicBezTo>
                  <a:cubicBezTo>
                    <a:pt x="2049" y="1954"/>
                    <a:pt x="2080" y="1828"/>
                    <a:pt x="2080" y="1734"/>
                  </a:cubicBezTo>
                  <a:cubicBezTo>
                    <a:pt x="2080" y="1545"/>
                    <a:pt x="2238" y="1387"/>
                    <a:pt x="2458" y="1387"/>
                  </a:cubicBezTo>
                  <a:cubicBezTo>
                    <a:pt x="2647" y="1387"/>
                    <a:pt x="2805" y="1545"/>
                    <a:pt x="2805" y="1734"/>
                  </a:cubicBezTo>
                  <a:cubicBezTo>
                    <a:pt x="2805" y="1828"/>
                    <a:pt x="2805" y="1954"/>
                    <a:pt x="2868" y="1986"/>
                  </a:cubicBezTo>
                  <a:cubicBezTo>
                    <a:pt x="2942" y="2059"/>
                    <a:pt x="3091" y="2090"/>
                    <a:pt x="3266" y="2090"/>
                  </a:cubicBezTo>
                  <a:cubicBezTo>
                    <a:pt x="3389" y="2090"/>
                    <a:pt x="3525" y="2075"/>
                    <a:pt x="3656" y="2049"/>
                  </a:cubicBezTo>
                  <a:lnTo>
                    <a:pt x="4191" y="2049"/>
                  </a:lnTo>
                  <a:lnTo>
                    <a:pt x="4191" y="1702"/>
                  </a:lnTo>
                  <a:lnTo>
                    <a:pt x="4128" y="1702"/>
                  </a:lnTo>
                  <a:cubicBezTo>
                    <a:pt x="4128" y="757"/>
                    <a:pt x="3340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0" name="Google Shape;6883;p73">
              <a:extLst>
                <a:ext uri="{FF2B5EF4-FFF2-40B4-BE49-F238E27FC236}">
                  <a16:creationId xmlns:a16="http://schemas.microsoft.com/office/drawing/2014/main" id="{6A8B8CC3-C11B-A5E7-CEA5-AF8359619AC6}"/>
                </a:ext>
              </a:extLst>
            </p:cNvPr>
            <p:cNvSpPr/>
            <p:nvPr/>
          </p:nvSpPr>
          <p:spPr>
            <a:xfrm>
              <a:off x="-33593500" y="3341475"/>
              <a:ext cx="104775" cy="74075"/>
            </a:xfrm>
            <a:custGeom>
              <a:avLst/>
              <a:gdLst/>
              <a:ahLst/>
              <a:cxnLst/>
              <a:rect l="l" t="t" r="r" b="b"/>
              <a:pathLst>
                <a:path w="4191" h="2963" extrusionOk="0">
                  <a:moveTo>
                    <a:pt x="2395" y="1"/>
                  </a:moveTo>
                  <a:cubicBezTo>
                    <a:pt x="2080" y="253"/>
                    <a:pt x="1671" y="253"/>
                    <a:pt x="1230" y="253"/>
                  </a:cubicBezTo>
                  <a:lnTo>
                    <a:pt x="1" y="253"/>
                  </a:lnTo>
                  <a:lnTo>
                    <a:pt x="1" y="914"/>
                  </a:lnTo>
                  <a:cubicBezTo>
                    <a:pt x="1" y="2049"/>
                    <a:pt x="946" y="2962"/>
                    <a:pt x="2112" y="2962"/>
                  </a:cubicBezTo>
                  <a:cubicBezTo>
                    <a:pt x="3246" y="2962"/>
                    <a:pt x="4191" y="2049"/>
                    <a:pt x="4191" y="914"/>
                  </a:cubicBezTo>
                  <a:lnTo>
                    <a:pt x="4191" y="253"/>
                  </a:lnTo>
                  <a:lnTo>
                    <a:pt x="3466" y="253"/>
                  </a:lnTo>
                  <a:cubicBezTo>
                    <a:pt x="3088" y="253"/>
                    <a:pt x="2679" y="190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1" name="Google Shape;6884;p73">
              <a:extLst>
                <a:ext uri="{FF2B5EF4-FFF2-40B4-BE49-F238E27FC236}">
                  <a16:creationId xmlns:a16="http://schemas.microsoft.com/office/drawing/2014/main" id="{B60EE4CF-802D-0957-69AE-96A58190384E}"/>
                </a:ext>
              </a:extLst>
            </p:cNvPr>
            <p:cNvSpPr/>
            <p:nvPr/>
          </p:nvSpPr>
          <p:spPr>
            <a:xfrm>
              <a:off x="-33455650" y="3381650"/>
              <a:ext cx="104775" cy="52250"/>
            </a:xfrm>
            <a:custGeom>
              <a:avLst/>
              <a:gdLst/>
              <a:ahLst/>
              <a:cxnLst/>
              <a:rect l="l" t="t" r="r" b="b"/>
              <a:pathLst>
                <a:path w="4191" h="2090" extrusionOk="0">
                  <a:moveTo>
                    <a:pt x="1702" y="0"/>
                  </a:moveTo>
                  <a:cubicBezTo>
                    <a:pt x="756" y="0"/>
                    <a:pt x="0" y="757"/>
                    <a:pt x="0" y="1702"/>
                  </a:cubicBezTo>
                  <a:lnTo>
                    <a:pt x="0" y="2048"/>
                  </a:lnTo>
                  <a:lnTo>
                    <a:pt x="1229" y="2048"/>
                  </a:lnTo>
                  <a:cubicBezTo>
                    <a:pt x="1544" y="2048"/>
                    <a:pt x="1891" y="2048"/>
                    <a:pt x="2017" y="1985"/>
                  </a:cubicBezTo>
                  <a:cubicBezTo>
                    <a:pt x="2048" y="1954"/>
                    <a:pt x="2080" y="1828"/>
                    <a:pt x="2080" y="1733"/>
                  </a:cubicBezTo>
                  <a:cubicBezTo>
                    <a:pt x="2080" y="1544"/>
                    <a:pt x="2237" y="1387"/>
                    <a:pt x="2458" y="1387"/>
                  </a:cubicBezTo>
                  <a:cubicBezTo>
                    <a:pt x="2647" y="1387"/>
                    <a:pt x="2804" y="1544"/>
                    <a:pt x="2804" y="1733"/>
                  </a:cubicBezTo>
                  <a:cubicBezTo>
                    <a:pt x="2804" y="1828"/>
                    <a:pt x="2804" y="1954"/>
                    <a:pt x="2867" y="1985"/>
                  </a:cubicBezTo>
                  <a:cubicBezTo>
                    <a:pt x="2941" y="2059"/>
                    <a:pt x="3091" y="2090"/>
                    <a:pt x="3265" y="2090"/>
                  </a:cubicBezTo>
                  <a:cubicBezTo>
                    <a:pt x="3388" y="2090"/>
                    <a:pt x="3524" y="2074"/>
                    <a:pt x="3655" y="2048"/>
                  </a:cubicBezTo>
                  <a:lnTo>
                    <a:pt x="4190" y="2048"/>
                  </a:lnTo>
                  <a:lnTo>
                    <a:pt x="4190" y="1702"/>
                  </a:lnTo>
                  <a:cubicBezTo>
                    <a:pt x="4096" y="757"/>
                    <a:pt x="3308" y="0"/>
                    <a:pt x="2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2" name="Google Shape;6885;p73">
              <a:extLst>
                <a:ext uri="{FF2B5EF4-FFF2-40B4-BE49-F238E27FC236}">
                  <a16:creationId xmlns:a16="http://schemas.microsoft.com/office/drawing/2014/main" id="{5F23EFF9-52E8-EAAF-7CA7-3200059CADE6}"/>
                </a:ext>
              </a:extLst>
            </p:cNvPr>
            <p:cNvSpPr/>
            <p:nvPr/>
          </p:nvSpPr>
          <p:spPr>
            <a:xfrm>
              <a:off x="-33456450" y="3443875"/>
              <a:ext cx="102425" cy="74850"/>
            </a:xfrm>
            <a:custGeom>
              <a:avLst/>
              <a:gdLst/>
              <a:ahLst/>
              <a:cxnLst/>
              <a:rect l="l" t="t" r="r" b="b"/>
              <a:pathLst>
                <a:path w="4097" h="2994" extrusionOk="0">
                  <a:moveTo>
                    <a:pt x="2395" y="0"/>
                  </a:moveTo>
                  <a:cubicBezTo>
                    <a:pt x="2080" y="252"/>
                    <a:pt x="1639" y="252"/>
                    <a:pt x="1230" y="252"/>
                  </a:cubicBezTo>
                  <a:lnTo>
                    <a:pt x="1" y="252"/>
                  </a:lnTo>
                  <a:lnTo>
                    <a:pt x="1" y="914"/>
                  </a:lnTo>
                  <a:cubicBezTo>
                    <a:pt x="1" y="2048"/>
                    <a:pt x="914" y="2993"/>
                    <a:pt x="2049" y="2993"/>
                  </a:cubicBezTo>
                  <a:cubicBezTo>
                    <a:pt x="3183" y="2993"/>
                    <a:pt x="4096" y="2048"/>
                    <a:pt x="4096" y="914"/>
                  </a:cubicBezTo>
                  <a:lnTo>
                    <a:pt x="4096" y="252"/>
                  </a:lnTo>
                  <a:lnTo>
                    <a:pt x="3435" y="252"/>
                  </a:lnTo>
                  <a:cubicBezTo>
                    <a:pt x="3025" y="252"/>
                    <a:pt x="2679" y="189"/>
                    <a:pt x="23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53" name="Google Shape;6886;p73">
            <a:extLst>
              <a:ext uri="{FF2B5EF4-FFF2-40B4-BE49-F238E27FC236}">
                <a16:creationId xmlns:a16="http://schemas.microsoft.com/office/drawing/2014/main" id="{9CA69096-5607-DBB5-6823-E26B2EA6A139}"/>
              </a:ext>
            </a:extLst>
          </p:cNvPr>
          <p:cNvGrpSpPr/>
          <p:nvPr/>
        </p:nvGrpSpPr>
        <p:grpSpPr>
          <a:xfrm>
            <a:off x="4690734" y="2595141"/>
            <a:ext cx="474035" cy="472781"/>
            <a:chOff x="-33646250" y="3586425"/>
            <a:chExt cx="293000" cy="292225"/>
          </a:xfrm>
          <a:solidFill>
            <a:schemeClr val="tx1"/>
          </a:solidFill>
        </p:grpSpPr>
        <p:sp>
          <p:nvSpPr>
            <p:cNvPr id="554" name="Google Shape;6887;p73">
              <a:extLst>
                <a:ext uri="{FF2B5EF4-FFF2-40B4-BE49-F238E27FC236}">
                  <a16:creationId xmlns:a16="http://schemas.microsoft.com/office/drawing/2014/main" id="{BC6D1FA8-F745-EFF2-1959-F4836B6B6BDB}"/>
                </a:ext>
              </a:extLst>
            </p:cNvPr>
            <p:cNvSpPr/>
            <p:nvPr/>
          </p:nvSpPr>
          <p:spPr>
            <a:xfrm>
              <a:off x="-33646250" y="3739225"/>
              <a:ext cx="141775" cy="139425"/>
            </a:xfrm>
            <a:custGeom>
              <a:avLst/>
              <a:gdLst/>
              <a:ahLst/>
              <a:cxnLst/>
              <a:rect l="l" t="t" r="r" b="b"/>
              <a:pathLst>
                <a:path w="5671" h="5577" extrusionOk="0">
                  <a:moveTo>
                    <a:pt x="4190" y="1"/>
                  </a:moveTo>
                  <a:cubicBezTo>
                    <a:pt x="4001" y="316"/>
                    <a:pt x="3970" y="725"/>
                    <a:pt x="4127" y="1040"/>
                  </a:cubicBezTo>
                  <a:lnTo>
                    <a:pt x="3497" y="1670"/>
                  </a:lnTo>
                  <a:cubicBezTo>
                    <a:pt x="3345" y="1589"/>
                    <a:pt x="3194" y="1550"/>
                    <a:pt x="3047" y="1550"/>
                  </a:cubicBezTo>
                  <a:cubicBezTo>
                    <a:pt x="2797" y="1550"/>
                    <a:pt x="2561" y="1661"/>
                    <a:pt x="2363" y="1859"/>
                  </a:cubicBezTo>
                  <a:lnTo>
                    <a:pt x="378" y="3813"/>
                  </a:lnTo>
                  <a:cubicBezTo>
                    <a:pt x="0" y="4222"/>
                    <a:pt x="0" y="4884"/>
                    <a:pt x="378" y="5293"/>
                  </a:cubicBezTo>
                  <a:cubicBezTo>
                    <a:pt x="583" y="5482"/>
                    <a:pt x="851" y="5577"/>
                    <a:pt x="1115" y="5577"/>
                  </a:cubicBezTo>
                  <a:cubicBezTo>
                    <a:pt x="1378" y="5577"/>
                    <a:pt x="1638" y="5482"/>
                    <a:pt x="1827" y="5293"/>
                  </a:cubicBezTo>
                  <a:lnTo>
                    <a:pt x="3812" y="3309"/>
                  </a:lnTo>
                  <a:cubicBezTo>
                    <a:pt x="4096" y="3025"/>
                    <a:pt x="4190" y="2553"/>
                    <a:pt x="4001" y="2143"/>
                  </a:cubicBezTo>
                  <a:lnTo>
                    <a:pt x="4631" y="1513"/>
                  </a:lnTo>
                  <a:cubicBezTo>
                    <a:pt x="4789" y="1576"/>
                    <a:pt x="4915" y="1607"/>
                    <a:pt x="5072" y="1607"/>
                  </a:cubicBezTo>
                  <a:cubicBezTo>
                    <a:pt x="5261" y="1607"/>
                    <a:pt x="5450" y="1544"/>
                    <a:pt x="5671" y="1418"/>
                  </a:cubicBezTo>
                  <a:cubicBezTo>
                    <a:pt x="5041" y="1040"/>
                    <a:pt x="4568" y="568"/>
                    <a:pt x="41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5" name="Google Shape;6888;p73">
              <a:extLst>
                <a:ext uri="{FF2B5EF4-FFF2-40B4-BE49-F238E27FC236}">
                  <a16:creationId xmlns:a16="http://schemas.microsoft.com/office/drawing/2014/main" id="{F56A9817-48D9-1A83-DA72-A640972441FE}"/>
                </a:ext>
              </a:extLst>
            </p:cNvPr>
            <p:cNvSpPr/>
            <p:nvPr/>
          </p:nvSpPr>
          <p:spPr>
            <a:xfrm>
              <a:off x="-33541500" y="3586425"/>
              <a:ext cx="188250" cy="187475"/>
            </a:xfrm>
            <a:custGeom>
              <a:avLst/>
              <a:gdLst/>
              <a:ahLst/>
              <a:cxnLst/>
              <a:rect l="l" t="t" r="r" b="b"/>
              <a:pathLst>
                <a:path w="7530" h="7499" extrusionOk="0">
                  <a:moveTo>
                    <a:pt x="3718" y="1387"/>
                  </a:moveTo>
                  <a:cubicBezTo>
                    <a:pt x="4253" y="1387"/>
                    <a:pt x="4726" y="1859"/>
                    <a:pt x="4726" y="2427"/>
                  </a:cubicBezTo>
                  <a:cubicBezTo>
                    <a:pt x="4789" y="2805"/>
                    <a:pt x="4505" y="3214"/>
                    <a:pt x="4096" y="3372"/>
                  </a:cubicBezTo>
                  <a:lnTo>
                    <a:pt x="4096" y="3750"/>
                  </a:lnTo>
                  <a:cubicBezTo>
                    <a:pt x="4096" y="3939"/>
                    <a:pt x="3938" y="4096"/>
                    <a:pt x="3749" y="4096"/>
                  </a:cubicBezTo>
                  <a:cubicBezTo>
                    <a:pt x="3560" y="4096"/>
                    <a:pt x="3403" y="3939"/>
                    <a:pt x="3403" y="3750"/>
                  </a:cubicBezTo>
                  <a:lnTo>
                    <a:pt x="3403" y="3372"/>
                  </a:lnTo>
                  <a:cubicBezTo>
                    <a:pt x="3403" y="3088"/>
                    <a:pt x="3592" y="2805"/>
                    <a:pt x="3875" y="2742"/>
                  </a:cubicBezTo>
                  <a:cubicBezTo>
                    <a:pt x="4001" y="2679"/>
                    <a:pt x="4096" y="2521"/>
                    <a:pt x="4096" y="2427"/>
                  </a:cubicBezTo>
                  <a:cubicBezTo>
                    <a:pt x="4096" y="2206"/>
                    <a:pt x="3938" y="2049"/>
                    <a:pt x="3749" y="2049"/>
                  </a:cubicBezTo>
                  <a:cubicBezTo>
                    <a:pt x="3560" y="2049"/>
                    <a:pt x="3403" y="2206"/>
                    <a:pt x="3403" y="2427"/>
                  </a:cubicBezTo>
                  <a:cubicBezTo>
                    <a:pt x="3403" y="2616"/>
                    <a:pt x="3245" y="2773"/>
                    <a:pt x="3056" y="2773"/>
                  </a:cubicBezTo>
                  <a:cubicBezTo>
                    <a:pt x="2836" y="2773"/>
                    <a:pt x="2678" y="2616"/>
                    <a:pt x="2678" y="2427"/>
                  </a:cubicBezTo>
                  <a:cubicBezTo>
                    <a:pt x="2678" y="1859"/>
                    <a:pt x="3151" y="1387"/>
                    <a:pt x="3718" y="1387"/>
                  </a:cubicBezTo>
                  <a:close/>
                  <a:moveTo>
                    <a:pt x="3749" y="4726"/>
                  </a:moveTo>
                  <a:cubicBezTo>
                    <a:pt x="3938" y="4726"/>
                    <a:pt x="4096" y="4884"/>
                    <a:pt x="4096" y="5104"/>
                  </a:cubicBezTo>
                  <a:cubicBezTo>
                    <a:pt x="4096" y="5294"/>
                    <a:pt x="3938" y="5451"/>
                    <a:pt x="3749" y="5451"/>
                  </a:cubicBezTo>
                  <a:cubicBezTo>
                    <a:pt x="3560" y="5451"/>
                    <a:pt x="3403" y="5294"/>
                    <a:pt x="3403" y="5104"/>
                  </a:cubicBezTo>
                  <a:cubicBezTo>
                    <a:pt x="3403" y="4884"/>
                    <a:pt x="3560" y="4726"/>
                    <a:pt x="3749" y="4726"/>
                  </a:cubicBezTo>
                  <a:close/>
                  <a:moveTo>
                    <a:pt x="3749" y="1"/>
                  </a:moveTo>
                  <a:cubicBezTo>
                    <a:pt x="1670" y="1"/>
                    <a:pt x="0" y="1702"/>
                    <a:pt x="0" y="3750"/>
                  </a:cubicBezTo>
                  <a:cubicBezTo>
                    <a:pt x="0" y="5829"/>
                    <a:pt x="1702" y="7499"/>
                    <a:pt x="3749" y="7499"/>
                  </a:cubicBezTo>
                  <a:cubicBezTo>
                    <a:pt x="5829" y="7499"/>
                    <a:pt x="7498" y="5798"/>
                    <a:pt x="7498" y="3750"/>
                  </a:cubicBezTo>
                  <a:cubicBezTo>
                    <a:pt x="7530" y="1670"/>
                    <a:pt x="5829" y="1"/>
                    <a:pt x="37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56" name="Google Shape;6889;p73">
            <a:extLst>
              <a:ext uri="{FF2B5EF4-FFF2-40B4-BE49-F238E27FC236}">
                <a16:creationId xmlns:a16="http://schemas.microsoft.com/office/drawing/2014/main" id="{716649B0-F067-389A-F6A5-CC283AF92385}"/>
              </a:ext>
            </a:extLst>
          </p:cNvPr>
          <p:cNvGrpSpPr/>
          <p:nvPr/>
        </p:nvGrpSpPr>
        <p:grpSpPr>
          <a:xfrm>
            <a:off x="4691361" y="3174945"/>
            <a:ext cx="472781" cy="474076"/>
            <a:chOff x="-33645475" y="3944800"/>
            <a:chExt cx="292225" cy="293025"/>
          </a:xfrm>
          <a:solidFill>
            <a:schemeClr val="tx1"/>
          </a:solidFill>
        </p:grpSpPr>
        <p:sp>
          <p:nvSpPr>
            <p:cNvPr id="557" name="Google Shape;6890;p73">
              <a:extLst>
                <a:ext uri="{FF2B5EF4-FFF2-40B4-BE49-F238E27FC236}">
                  <a16:creationId xmlns:a16="http://schemas.microsoft.com/office/drawing/2014/main" id="{00488793-0211-EFD0-2959-AD7EFE0217FE}"/>
                </a:ext>
              </a:extLst>
            </p:cNvPr>
            <p:cNvSpPr/>
            <p:nvPr/>
          </p:nvSpPr>
          <p:spPr>
            <a:xfrm>
              <a:off x="-33549375" y="3944800"/>
              <a:ext cx="98475" cy="70900"/>
            </a:xfrm>
            <a:custGeom>
              <a:avLst/>
              <a:gdLst/>
              <a:ahLst/>
              <a:cxnLst/>
              <a:rect l="l" t="t" r="r" b="b"/>
              <a:pathLst>
                <a:path w="3939" h="2836" extrusionOk="0">
                  <a:moveTo>
                    <a:pt x="1985" y="0"/>
                  </a:moveTo>
                  <a:cubicBezTo>
                    <a:pt x="1260" y="0"/>
                    <a:pt x="473" y="946"/>
                    <a:pt x="0" y="2521"/>
                  </a:cubicBezTo>
                  <a:cubicBezTo>
                    <a:pt x="158" y="2615"/>
                    <a:pt x="284" y="2710"/>
                    <a:pt x="410" y="2836"/>
                  </a:cubicBezTo>
                  <a:cubicBezTo>
                    <a:pt x="914" y="2773"/>
                    <a:pt x="1481" y="2773"/>
                    <a:pt x="1985" y="2773"/>
                  </a:cubicBezTo>
                  <a:cubicBezTo>
                    <a:pt x="2489" y="2773"/>
                    <a:pt x="3056" y="2804"/>
                    <a:pt x="3560" y="2836"/>
                  </a:cubicBezTo>
                  <a:cubicBezTo>
                    <a:pt x="3623" y="2678"/>
                    <a:pt x="3781" y="2584"/>
                    <a:pt x="3938" y="2521"/>
                  </a:cubicBezTo>
                  <a:cubicBezTo>
                    <a:pt x="3529" y="946"/>
                    <a:pt x="2741" y="0"/>
                    <a:pt x="19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8" name="Google Shape;6891;p73">
              <a:extLst>
                <a:ext uri="{FF2B5EF4-FFF2-40B4-BE49-F238E27FC236}">
                  <a16:creationId xmlns:a16="http://schemas.microsoft.com/office/drawing/2014/main" id="{B24D9792-FEE0-D88E-F7E9-0D6F63F96AB7}"/>
                </a:ext>
              </a:extLst>
            </p:cNvPr>
            <p:cNvSpPr/>
            <p:nvPr/>
          </p:nvSpPr>
          <p:spPr>
            <a:xfrm>
              <a:off x="-33645475" y="4041675"/>
              <a:ext cx="70900" cy="98475"/>
            </a:xfrm>
            <a:custGeom>
              <a:avLst/>
              <a:gdLst/>
              <a:ahLst/>
              <a:cxnLst/>
              <a:rect l="l" t="t" r="r" b="b"/>
              <a:pathLst>
                <a:path w="2836" h="3939" extrusionOk="0">
                  <a:moveTo>
                    <a:pt x="2521" y="0"/>
                  </a:moveTo>
                  <a:cubicBezTo>
                    <a:pt x="946" y="473"/>
                    <a:pt x="32" y="1229"/>
                    <a:pt x="32" y="1954"/>
                  </a:cubicBezTo>
                  <a:cubicBezTo>
                    <a:pt x="1" y="2710"/>
                    <a:pt x="946" y="3466"/>
                    <a:pt x="2521" y="3939"/>
                  </a:cubicBezTo>
                  <a:cubicBezTo>
                    <a:pt x="2584" y="3781"/>
                    <a:pt x="2710" y="3655"/>
                    <a:pt x="2836" y="3529"/>
                  </a:cubicBezTo>
                  <a:cubicBezTo>
                    <a:pt x="2773" y="3025"/>
                    <a:pt x="2773" y="2521"/>
                    <a:pt x="2773" y="1954"/>
                  </a:cubicBezTo>
                  <a:cubicBezTo>
                    <a:pt x="2773" y="1418"/>
                    <a:pt x="2805" y="914"/>
                    <a:pt x="2836" y="379"/>
                  </a:cubicBezTo>
                  <a:cubicBezTo>
                    <a:pt x="2679" y="316"/>
                    <a:pt x="2553" y="158"/>
                    <a:pt x="2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9" name="Google Shape;6892;p73">
              <a:extLst>
                <a:ext uri="{FF2B5EF4-FFF2-40B4-BE49-F238E27FC236}">
                  <a16:creationId xmlns:a16="http://schemas.microsoft.com/office/drawing/2014/main" id="{16D16AA2-4D6E-578A-A063-D553E2F8E557}"/>
                </a:ext>
              </a:extLst>
            </p:cNvPr>
            <p:cNvSpPr/>
            <p:nvPr/>
          </p:nvSpPr>
          <p:spPr>
            <a:xfrm>
              <a:off x="-33424150" y="4042450"/>
              <a:ext cx="70900" cy="52025"/>
            </a:xfrm>
            <a:custGeom>
              <a:avLst/>
              <a:gdLst/>
              <a:ahLst/>
              <a:cxnLst/>
              <a:rect l="l" t="t" r="r" b="b"/>
              <a:pathLst>
                <a:path w="2836" h="2081" extrusionOk="0">
                  <a:moveTo>
                    <a:pt x="316" y="1"/>
                  </a:moveTo>
                  <a:cubicBezTo>
                    <a:pt x="253" y="159"/>
                    <a:pt x="127" y="285"/>
                    <a:pt x="1" y="379"/>
                  </a:cubicBezTo>
                  <a:cubicBezTo>
                    <a:pt x="32" y="600"/>
                    <a:pt x="32" y="789"/>
                    <a:pt x="32" y="978"/>
                  </a:cubicBezTo>
                  <a:cubicBezTo>
                    <a:pt x="158" y="978"/>
                    <a:pt x="284" y="946"/>
                    <a:pt x="442" y="946"/>
                  </a:cubicBezTo>
                  <a:cubicBezTo>
                    <a:pt x="1387" y="946"/>
                    <a:pt x="2237" y="1387"/>
                    <a:pt x="2804" y="2080"/>
                  </a:cubicBezTo>
                  <a:lnTo>
                    <a:pt x="2804" y="1954"/>
                  </a:lnTo>
                  <a:cubicBezTo>
                    <a:pt x="2836" y="1230"/>
                    <a:pt x="1891" y="474"/>
                    <a:pt x="3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0" name="Google Shape;6893;p73">
              <a:extLst>
                <a:ext uri="{FF2B5EF4-FFF2-40B4-BE49-F238E27FC236}">
                  <a16:creationId xmlns:a16="http://schemas.microsoft.com/office/drawing/2014/main" id="{6008C4D4-7E80-7754-33C4-881F65B300AD}"/>
                </a:ext>
              </a:extLst>
            </p:cNvPr>
            <p:cNvSpPr/>
            <p:nvPr/>
          </p:nvSpPr>
          <p:spPr>
            <a:xfrm>
              <a:off x="-33549375" y="4165325"/>
              <a:ext cx="86650" cy="70925"/>
            </a:xfrm>
            <a:custGeom>
              <a:avLst/>
              <a:gdLst/>
              <a:ahLst/>
              <a:cxnLst/>
              <a:rect l="l" t="t" r="r" b="b"/>
              <a:pathLst>
                <a:path w="3466" h="2837" extrusionOk="0">
                  <a:moveTo>
                    <a:pt x="410" y="1"/>
                  </a:moveTo>
                  <a:cubicBezTo>
                    <a:pt x="315" y="158"/>
                    <a:pt x="158" y="284"/>
                    <a:pt x="0" y="316"/>
                  </a:cubicBezTo>
                  <a:cubicBezTo>
                    <a:pt x="473" y="1891"/>
                    <a:pt x="1260" y="2836"/>
                    <a:pt x="1985" y="2836"/>
                  </a:cubicBezTo>
                  <a:cubicBezTo>
                    <a:pt x="2489" y="2836"/>
                    <a:pt x="3056" y="2364"/>
                    <a:pt x="3466" y="1544"/>
                  </a:cubicBezTo>
                  <a:lnTo>
                    <a:pt x="3119" y="1072"/>
                  </a:lnTo>
                  <a:cubicBezTo>
                    <a:pt x="2836" y="851"/>
                    <a:pt x="2678" y="473"/>
                    <a:pt x="2521" y="95"/>
                  </a:cubicBezTo>
                  <a:lnTo>
                    <a:pt x="1985" y="95"/>
                  </a:lnTo>
                  <a:cubicBezTo>
                    <a:pt x="1418" y="95"/>
                    <a:pt x="882" y="64"/>
                    <a:pt x="4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1" name="Google Shape;6894;p73">
              <a:extLst>
                <a:ext uri="{FF2B5EF4-FFF2-40B4-BE49-F238E27FC236}">
                  <a16:creationId xmlns:a16="http://schemas.microsoft.com/office/drawing/2014/main" id="{2A7EC5DC-E3FD-AE60-4F3D-647A1B52B966}"/>
                </a:ext>
              </a:extLst>
            </p:cNvPr>
            <p:cNvSpPr/>
            <p:nvPr/>
          </p:nvSpPr>
          <p:spPr>
            <a:xfrm>
              <a:off x="-33558825" y="4030650"/>
              <a:ext cx="118950" cy="120525"/>
            </a:xfrm>
            <a:custGeom>
              <a:avLst/>
              <a:gdLst/>
              <a:ahLst/>
              <a:cxnLst/>
              <a:rect l="l" t="t" r="r" b="b"/>
              <a:pathLst>
                <a:path w="4758" h="4821" extrusionOk="0">
                  <a:moveTo>
                    <a:pt x="2395" y="0"/>
                  </a:moveTo>
                  <a:cubicBezTo>
                    <a:pt x="1922" y="0"/>
                    <a:pt x="1418" y="32"/>
                    <a:pt x="1008" y="95"/>
                  </a:cubicBezTo>
                  <a:cubicBezTo>
                    <a:pt x="977" y="599"/>
                    <a:pt x="599" y="977"/>
                    <a:pt x="63" y="1040"/>
                  </a:cubicBezTo>
                  <a:cubicBezTo>
                    <a:pt x="32" y="1450"/>
                    <a:pt x="0" y="1922"/>
                    <a:pt x="0" y="2395"/>
                  </a:cubicBezTo>
                  <a:cubicBezTo>
                    <a:pt x="0" y="2867"/>
                    <a:pt x="32" y="3340"/>
                    <a:pt x="63" y="3781"/>
                  </a:cubicBezTo>
                  <a:cubicBezTo>
                    <a:pt x="599" y="3812"/>
                    <a:pt x="977" y="4222"/>
                    <a:pt x="1008" y="4726"/>
                  </a:cubicBezTo>
                  <a:cubicBezTo>
                    <a:pt x="1449" y="4758"/>
                    <a:pt x="1922" y="4821"/>
                    <a:pt x="2395" y="4821"/>
                  </a:cubicBezTo>
                  <a:lnTo>
                    <a:pt x="2804" y="4821"/>
                  </a:lnTo>
                  <a:cubicBezTo>
                    <a:pt x="2804" y="4695"/>
                    <a:pt x="2741" y="4569"/>
                    <a:pt x="2741" y="4506"/>
                  </a:cubicBezTo>
                  <a:cubicBezTo>
                    <a:pt x="2741" y="3151"/>
                    <a:pt x="3592" y="2017"/>
                    <a:pt x="4757" y="1576"/>
                  </a:cubicBezTo>
                  <a:cubicBezTo>
                    <a:pt x="4757" y="1387"/>
                    <a:pt x="4726" y="1229"/>
                    <a:pt x="4726" y="1040"/>
                  </a:cubicBezTo>
                  <a:cubicBezTo>
                    <a:pt x="4222" y="977"/>
                    <a:pt x="3812" y="599"/>
                    <a:pt x="3781" y="95"/>
                  </a:cubicBezTo>
                  <a:cubicBezTo>
                    <a:pt x="3340" y="32"/>
                    <a:pt x="2867" y="0"/>
                    <a:pt x="23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2" name="Google Shape;6895;p73">
              <a:extLst>
                <a:ext uri="{FF2B5EF4-FFF2-40B4-BE49-F238E27FC236}">
                  <a16:creationId xmlns:a16="http://schemas.microsoft.com/office/drawing/2014/main" id="{6100047B-AD5B-93F7-EA5E-FC93E79FFF12}"/>
                </a:ext>
              </a:extLst>
            </p:cNvPr>
            <p:cNvSpPr/>
            <p:nvPr/>
          </p:nvSpPr>
          <p:spPr>
            <a:xfrm>
              <a:off x="-33639950" y="4129900"/>
              <a:ext cx="100825" cy="100825"/>
            </a:xfrm>
            <a:custGeom>
              <a:avLst/>
              <a:gdLst/>
              <a:ahLst/>
              <a:cxnLst/>
              <a:rect l="l" t="t" r="r" b="b"/>
              <a:pathLst>
                <a:path w="4033" h="4033" extrusionOk="0">
                  <a:moveTo>
                    <a:pt x="0" y="0"/>
                  </a:moveTo>
                  <a:lnTo>
                    <a:pt x="0" y="0"/>
                  </a:lnTo>
                  <a:cubicBezTo>
                    <a:pt x="567" y="1953"/>
                    <a:pt x="2111" y="3466"/>
                    <a:pt x="4033" y="4033"/>
                  </a:cubicBezTo>
                  <a:cubicBezTo>
                    <a:pt x="3592" y="3466"/>
                    <a:pt x="3245" y="2741"/>
                    <a:pt x="2962" y="1827"/>
                  </a:cubicBezTo>
                  <a:cubicBezTo>
                    <a:pt x="2584" y="1733"/>
                    <a:pt x="2300" y="1481"/>
                    <a:pt x="2206" y="1071"/>
                  </a:cubicBezTo>
                  <a:cubicBezTo>
                    <a:pt x="1323" y="851"/>
                    <a:pt x="567" y="44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3" name="Google Shape;6896;p73">
              <a:extLst>
                <a:ext uri="{FF2B5EF4-FFF2-40B4-BE49-F238E27FC236}">
                  <a16:creationId xmlns:a16="http://schemas.microsoft.com/office/drawing/2014/main" id="{BFF622CF-DD7D-6EBB-8B89-0E856BC0B898}"/>
                </a:ext>
              </a:extLst>
            </p:cNvPr>
            <p:cNvSpPr/>
            <p:nvPr/>
          </p:nvSpPr>
          <p:spPr>
            <a:xfrm>
              <a:off x="-33459600" y="3951875"/>
              <a:ext cx="100850" cy="100075"/>
            </a:xfrm>
            <a:custGeom>
              <a:avLst/>
              <a:gdLst/>
              <a:ahLst/>
              <a:cxnLst/>
              <a:rect l="l" t="t" r="r" b="b"/>
              <a:pathLst>
                <a:path w="4034" h="4003" extrusionOk="0">
                  <a:moveTo>
                    <a:pt x="1" y="1"/>
                  </a:moveTo>
                  <a:lnTo>
                    <a:pt x="1" y="1"/>
                  </a:lnTo>
                  <a:cubicBezTo>
                    <a:pt x="442" y="537"/>
                    <a:pt x="788" y="1293"/>
                    <a:pt x="1072" y="2206"/>
                  </a:cubicBezTo>
                  <a:cubicBezTo>
                    <a:pt x="1419" y="2238"/>
                    <a:pt x="1734" y="2553"/>
                    <a:pt x="1828" y="2962"/>
                  </a:cubicBezTo>
                  <a:cubicBezTo>
                    <a:pt x="2710" y="3183"/>
                    <a:pt x="3466" y="3592"/>
                    <a:pt x="4033" y="4002"/>
                  </a:cubicBezTo>
                  <a:cubicBezTo>
                    <a:pt x="3466" y="2080"/>
                    <a:pt x="1923" y="53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4" name="Google Shape;6897;p73">
              <a:extLst>
                <a:ext uri="{FF2B5EF4-FFF2-40B4-BE49-F238E27FC236}">
                  <a16:creationId xmlns:a16="http://schemas.microsoft.com/office/drawing/2014/main" id="{C0A7F4F0-5CFC-CEA2-A941-39B9C4932867}"/>
                </a:ext>
              </a:extLst>
            </p:cNvPr>
            <p:cNvSpPr/>
            <p:nvPr/>
          </p:nvSpPr>
          <p:spPr>
            <a:xfrm>
              <a:off x="-33639950" y="3951100"/>
              <a:ext cx="100825" cy="100050"/>
            </a:xfrm>
            <a:custGeom>
              <a:avLst/>
              <a:gdLst/>
              <a:ahLst/>
              <a:cxnLst/>
              <a:rect l="l" t="t" r="r" b="b"/>
              <a:pathLst>
                <a:path w="4033" h="4002" extrusionOk="0">
                  <a:moveTo>
                    <a:pt x="4033" y="0"/>
                  </a:moveTo>
                  <a:lnTo>
                    <a:pt x="4033" y="0"/>
                  </a:lnTo>
                  <a:cubicBezTo>
                    <a:pt x="2111" y="536"/>
                    <a:pt x="567" y="2080"/>
                    <a:pt x="0" y="4002"/>
                  </a:cubicBezTo>
                  <a:cubicBezTo>
                    <a:pt x="567" y="3592"/>
                    <a:pt x="1323" y="3214"/>
                    <a:pt x="2206" y="2962"/>
                  </a:cubicBezTo>
                  <a:cubicBezTo>
                    <a:pt x="2300" y="2552"/>
                    <a:pt x="2615" y="2269"/>
                    <a:pt x="2962" y="2206"/>
                  </a:cubicBezTo>
                  <a:cubicBezTo>
                    <a:pt x="3214" y="1292"/>
                    <a:pt x="3592" y="505"/>
                    <a:pt x="40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5" name="Google Shape;6898;p73">
              <a:extLst>
                <a:ext uri="{FF2B5EF4-FFF2-40B4-BE49-F238E27FC236}">
                  <a16:creationId xmlns:a16="http://schemas.microsoft.com/office/drawing/2014/main" id="{682C79C4-90C4-8826-E956-8A215D03E426}"/>
                </a:ext>
              </a:extLst>
            </p:cNvPr>
            <p:cNvSpPr/>
            <p:nvPr/>
          </p:nvSpPr>
          <p:spPr>
            <a:xfrm>
              <a:off x="-33472975" y="4082625"/>
              <a:ext cx="119725" cy="155200"/>
            </a:xfrm>
            <a:custGeom>
              <a:avLst/>
              <a:gdLst/>
              <a:ahLst/>
              <a:cxnLst/>
              <a:rect l="l" t="t" r="r" b="b"/>
              <a:pathLst>
                <a:path w="4789" h="6208" extrusionOk="0">
                  <a:moveTo>
                    <a:pt x="2395" y="1355"/>
                  </a:moveTo>
                  <a:cubicBezTo>
                    <a:pt x="2930" y="1355"/>
                    <a:pt x="3403" y="1828"/>
                    <a:pt x="3403" y="2364"/>
                  </a:cubicBezTo>
                  <a:cubicBezTo>
                    <a:pt x="3403" y="2962"/>
                    <a:pt x="2930" y="3403"/>
                    <a:pt x="2395" y="3403"/>
                  </a:cubicBezTo>
                  <a:cubicBezTo>
                    <a:pt x="1827" y="3403"/>
                    <a:pt x="1355" y="2931"/>
                    <a:pt x="1355" y="2364"/>
                  </a:cubicBezTo>
                  <a:cubicBezTo>
                    <a:pt x="1355" y="1828"/>
                    <a:pt x="1827" y="1355"/>
                    <a:pt x="2395" y="1355"/>
                  </a:cubicBezTo>
                  <a:close/>
                  <a:moveTo>
                    <a:pt x="2395" y="1"/>
                  </a:moveTo>
                  <a:cubicBezTo>
                    <a:pt x="1040" y="1"/>
                    <a:pt x="0" y="1072"/>
                    <a:pt x="0" y="2427"/>
                  </a:cubicBezTo>
                  <a:cubicBezTo>
                    <a:pt x="0" y="2994"/>
                    <a:pt x="221" y="3592"/>
                    <a:pt x="630" y="4002"/>
                  </a:cubicBezTo>
                  <a:lnTo>
                    <a:pt x="2111" y="6050"/>
                  </a:lnTo>
                  <a:cubicBezTo>
                    <a:pt x="2206" y="6113"/>
                    <a:pt x="2269" y="6207"/>
                    <a:pt x="2395" y="6207"/>
                  </a:cubicBezTo>
                  <a:cubicBezTo>
                    <a:pt x="2521" y="6207"/>
                    <a:pt x="2584" y="6144"/>
                    <a:pt x="2678" y="6050"/>
                  </a:cubicBezTo>
                  <a:lnTo>
                    <a:pt x="4442" y="3592"/>
                  </a:lnTo>
                  <a:cubicBezTo>
                    <a:pt x="4663" y="3246"/>
                    <a:pt x="4757" y="2805"/>
                    <a:pt x="4757" y="2364"/>
                  </a:cubicBezTo>
                  <a:cubicBezTo>
                    <a:pt x="4789" y="1072"/>
                    <a:pt x="3686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6" name="Google Shape;6899;p73">
              <a:extLst>
                <a:ext uri="{FF2B5EF4-FFF2-40B4-BE49-F238E27FC236}">
                  <a16:creationId xmlns:a16="http://schemas.microsoft.com/office/drawing/2014/main" id="{1AA3788B-9B26-5082-FD35-A2D2165778B3}"/>
                </a:ext>
              </a:extLst>
            </p:cNvPr>
            <p:cNvSpPr/>
            <p:nvPr/>
          </p:nvSpPr>
          <p:spPr>
            <a:xfrm>
              <a:off x="-33421775" y="41338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79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67" name="Google Shape;6900;p73">
            <a:extLst>
              <a:ext uri="{FF2B5EF4-FFF2-40B4-BE49-F238E27FC236}">
                <a16:creationId xmlns:a16="http://schemas.microsoft.com/office/drawing/2014/main" id="{1C2BCF06-B1C0-1949-9545-D52DFFEC22F8}"/>
              </a:ext>
            </a:extLst>
          </p:cNvPr>
          <p:cNvGrpSpPr/>
          <p:nvPr/>
        </p:nvGrpSpPr>
        <p:grpSpPr>
          <a:xfrm>
            <a:off x="2895654" y="3806595"/>
            <a:ext cx="470233" cy="473833"/>
            <a:chOff x="-31809525" y="3192625"/>
            <a:chExt cx="290650" cy="292875"/>
          </a:xfrm>
          <a:solidFill>
            <a:schemeClr val="tx1"/>
          </a:solidFill>
        </p:grpSpPr>
        <p:sp>
          <p:nvSpPr>
            <p:cNvPr id="568" name="Google Shape;6901;p73">
              <a:extLst>
                <a:ext uri="{FF2B5EF4-FFF2-40B4-BE49-F238E27FC236}">
                  <a16:creationId xmlns:a16="http://schemas.microsoft.com/office/drawing/2014/main" id="{ED8DC7C7-B343-BC35-452F-67A1D884E4F9}"/>
                </a:ext>
              </a:extLst>
            </p:cNvPr>
            <p:cNvSpPr/>
            <p:nvPr/>
          </p:nvSpPr>
          <p:spPr>
            <a:xfrm>
              <a:off x="-31767775" y="3192625"/>
              <a:ext cx="204800" cy="153600"/>
            </a:xfrm>
            <a:custGeom>
              <a:avLst/>
              <a:gdLst/>
              <a:ahLst/>
              <a:cxnLst/>
              <a:rect l="l" t="t" r="r" b="b"/>
              <a:pathLst>
                <a:path w="8192" h="6144" extrusionOk="0">
                  <a:moveTo>
                    <a:pt x="4096" y="0"/>
                  </a:moveTo>
                  <a:cubicBezTo>
                    <a:pt x="2206" y="0"/>
                    <a:pt x="662" y="1544"/>
                    <a:pt x="662" y="3434"/>
                  </a:cubicBezTo>
                  <a:lnTo>
                    <a:pt x="662" y="3497"/>
                  </a:lnTo>
                  <a:cubicBezTo>
                    <a:pt x="252" y="3655"/>
                    <a:pt x="0" y="4033"/>
                    <a:pt x="0" y="4442"/>
                  </a:cubicBezTo>
                  <a:lnTo>
                    <a:pt x="0" y="5136"/>
                  </a:lnTo>
                  <a:cubicBezTo>
                    <a:pt x="0" y="5671"/>
                    <a:pt x="473" y="6144"/>
                    <a:pt x="1009" y="6144"/>
                  </a:cubicBezTo>
                  <a:cubicBezTo>
                    <a:pt x="1135" y="6144"/>
                    <a:pt x="1261" y="6112"/>
                    <a:pt x="1387" y="6081"/>
                  </a:cubicBezTo>
                  <a:lnTo>
                    <a:pt x="1387" y="3403"/>
                  </a:lnTo>
                  <a:cubicBezTo>
                    <a:pt x="1387" y="1891"/>
                    <a:pt x="2584" y="630"/>
                    <a:pt x="4096" y="630"/>
                  </a:cubicBezTo>
                  <a:cubicBezTo>
                    <a:pt x="5577" y="630"/>
                    <a:pt x="6806" y="1891"/>
                    <a:pt x="6806" y="3403"/>
                  </a:cubicBezTo>
                  <a:lnTo>
                    <a:pt x="6806" y="6081"/>
                  </a:lnTo>
                  <a:cubicBezTo>
                    <a:pt x="6932" y="6112"/>
                    <a:pt x="7058" y="6144"/>
                    <a:pt x="7152" y="6144"/>
                  </a:cubicBezTo>
                  <a:cubicBezTo>
                    <a:pt x="7719" y="6144"/>
                    <a:pt x="8192" y="5671"/>
                    <a:pt x="8192" y="5136"/>
                  </a:cubicBezTo>
                  <a:lnTo>
                    <a:pt x="8192" y="4442"/>
                  </a:lnTo>
                  <a:cubicBezTo>
                    <a:pt x="8192" y="4033"/>
                    <a:pt x="7908" y="3623"/>
                    <a:pt x="7530" y="3497"/>
                  </a:cubicBezTo>
                  <a:lnTo>
                    <a:pt x="7530" y="3434"/>
                  </a:lnTo>
                  <a:cubicBezTo>
                    <a:pt x="7467" y="1576"/>
                    <a:pt x="5986" y="0"/>
                    <a:pt x="40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9" name="Google Shape;6902;p73">
              <a:extLst>
                <a:ext uri="{FF2B5EF4-FFF2-40B4-BE49-F238E27FC236}">
                  <a16:creationId xmlns:a16="http://schemas.microsoft.com/office/drawing/2014/main" id="{E3FD1108-BC9C-179A-491C-F1796465B261}"/>
                </a:ext>
              </a:extLst>
            </p:cNvPr>
            <p:cNvSpPr/>
            <p:nvPr/>
          </p:nvSpPr>
          <p:spPr>
            <a:xfrm>
              <a:off x="-31715000" y="3244600"/>
              <a:ext cx="101625" cy="52450"/>
            </a:xfrm>
            <a:custGeom>
              <a:avLst/>
              <a:gdLst/>
              <a:ahLst/>
              <a:cxnLst/>
              <a:rect l="l" t="t" r="r" b="b"/>
              <a:pathLst>
                <a:path w="4065" h="2098" extrusionOk="0">
                  <a:moveTo>
                    <a:pt x="1702" y="1"/>
                  </a:moveTo>
                  <a:cubicBezTo>
                    <a:pt x="756" y="1"/>
                    <a:pt x="0" y="757"/>
                    <a:pt x="0" y="1702"/>
                  </a:cubicBezTo>
                  <a:lnTo>
                    <a:pt x="0" y="2080"/>
                  </a:lnTo>
                  <a:lnTo>
                    <a:pt x="1229" y="2080"/>
                  </a:lnTo>
                  <a:cubicBezTo>
                    <a:pt x="1418" y="2080"/>
                    <a:pt x="1765" y="2080"/>
                    <a:pt x="1891" y="1985"/>
                  </a:cubicBezTo>
                  <a:cubicBezTo>
                    <a:pt x="1922" y="1954"/>
                    <a:pt x="1985" y="1828"/>
                    <a:pt x="1985" y="1765"/>
                  </a:cubicBezTo>
                  <a:cubicBezTo>
                    <a:pt x="1985" y="1544"/>
                    <a:pt x="2143" y="1387"/>
                    <a:pt x="2332" y="1387"/>
                  </a:cubicBezTo>
                  <a:cubicBezTo>
                    <a:pt x="2521" y="1387"/>
                    <a:pt x="2678" y="1544"/>
                    <a:pt x="2678" y="1765"/>
                  </a:cubicBezTo>
                  <a:cubicBezTo>
                    <a:pt x="2678" y="1828"/>
                    <a:pt x="2678" y="1954"/>
                    <a:pt x="2773" y="1985"/>
                  </a:cubicBezTo>
                  <a:cubicBezTo>
                    <a:pt x="2836" y="2069"/>
                    <a:pt x="3025" y="2097"/>
                    <a:pt x="3237" y="2097"/>
                  </a:cubicBezTo>
                  <a:cubicBezTo>
                    <a:pt x="3343" y="2097"/>
                    <a:pt x="3455" y="2090"/>
                    <a:pt x="3560" y="2080"/>
                  </a:cubicBezTo>
                  <a:lnTo>
                    <a:pt x="4064" y="2080"/>
                  </a:lnTo>
                  <a:lnTo>
                    <a:pt x="4064" y="1702"/>
                  </a:lnTo>
                  <a:cubicBezTo>
                    <a:pt x="4064" y="757"/>
                    <a:pt x="3308" y="1"/>
                    <a:pt x="23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0" name="Google Shape;6903;p73">
              <a:extLst>
                <a:ext uri="{FF2B5EF4-FFF2-40B4-BE49-F238E27FC236}">
                  <a16:creationId xmlns:a16="http://schemas.microsoft.com/office/drawing/2014/main" id="{02E99B42-9D89-6D00-341F-0FACEAD33A40}"/>
                </a:ext>
              </a:extLst>
            </p:cNvPr>
            <p:cNvSpPr/>
            <p:nvPr/>
          </p:nvSpPr>
          <p:spPr>
            <a:xfrm>
              <a:off x="-31716575" y="3308400"/>
              <a:ext cx="102400" cy="73275"/>
            </a:xfrm>
            <a:custGeom>
              <a:avLst/>
              <a:gdLst/>
              <a:ahLst/>
              <a:cxnLst/>
              <a:rect l="l" t="t" r="r" b="b"/>
              <a:pathLst>
                <a:path w="4096" h="2931" extrusionOk="0">
                  <a:moveTo>
                    <a:pt x="2395" y="1"/>
                  </a:moveTo>
                  <a:cubicBezTo>
                    <a:pt x="2080" y="221"/>
                    <a:pt x="1639" y="221"/>
                    <a:pt x="1197" y="221"/>
                  </a:cubicBezTo>
                  <a:lnTo>
                    <a:pt x="0" y="221"/>
                  </a:lnTo>
                  <a:lnTo>
                    <a:pt x="0" y="883"/>
                  </a:lnTo>
                  <a:cubicBezTo>
                    <a:pt x="0" y="2048"/>
                    <a:pt x="914" y="2930"/>
                    <a:pt x="2048" y="2930"/>
                  </a:cubicBezTo>
                  <a:cubicBezTo>
                    <a:pt x="3182" y="2930"/>
                    <a:pt x="4096" y="2048"/>
                    <a:pt x="4096" y="883"/>
                  </a:cubicBezTo>
                  <a:lnTo>
                    <a:pt x="4096" y="221"/>
                  </a:lnTo>
                  <a:lnTo>
                    <a:pt x="3403" y="221"/>
                  </a:lnTo>
                  <a:cubicBezTo>
                    <a:pt x="3025" y="221"/>
                    <a:pt x="2678" y="190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1" name="Google Shape;6904;p73">
              <a:extLst>
                <a:ext uri="{FF2B5EF4-FFF2-40B4-BE49-F238E27FC236}">
                  <a16:creationId xmlns:a16="http://schemas.microsoft.com/office/drawing/2014/main" id="{978E2D8D-CD5F-FB56-5774-419435135813}"/>
                </a:ext>
              </a:extLst>
            </p:cNvPr>
            <p:cNvSpPr/>
            <p:nvPr/>
          </p:nvSpPr>
          <p:spPr>
            <a:xfrm>
              <a:off x="-31809525" y="3386375"/>
              <a:ext cx="290650" cy="99125"/>
            </a:xfrm>
            <a:custGeom>
              <a:avLst/>
              <a:gdLst/>
              <a:ahLst/>
              <a:cxnLst/>
              <a:rect l="l" t="t" r="r" b="b"/>
              <a:pathLst>
                <a:path w="11626" h="3965" extrusionOk="0">
                  <a:moveTo>
                    <a:pt x="2092" y="0"/>
                  </a:moveTo>
                  <a:cubicBezTo>
                    <a:pt x="1962" y="0"/>
                    <a:pt x="1828" y="63"/>
                    <a:pt x="1765" y="190"/>
                  </a:cubicBezTo>
                  <a:lnTo>
                    <a:pt x="1355" y="1072"/>
                  </a:lnTo>
                  <a:lnTo>
                    <a:pt x="316" y="1229"/>
                  </a:lnTo>
                  <a:cubicBezTo>
                    <a:pt x="190" y="1229"/>
                    <a:pt x="95" y="1355"/>
                    <a:pt x="64" y="1481"/>
                  </a:cubicBezTo>
                  <a:cubicBezTo>
                    <a:pt x="1" y="1607"/>
                    <a:pt x="64" y="1765"/>
                    <a:pt x="127" y="1828"/>
                  </a:cubicBezTo>
                  <a:lnTo>
                    <a:pt x="883" y="2552"/>
                  </a:lnTo>
                  <a:lnTo>
                    <a:pt x="725" y="3561"/>
                  </a:lnTo>
                  <a:cubicBezTo>
                    <a:pt x="694" y="3687"/>
                    <a:pt x="757" y="3844"/>
                    <a:pt x="851" y="3876"/>
                  </a:cubicBezTo>
                  <a:cubicBezTo>
                    <a:pt x="903" y="3928"/>
                    <a:pt x="965" y="3951"/>
                    <a:pt x="1031" y="3951"/>
                  </a:cubicBezTo>
                  <a:cubicBezTo>
                    <a:pt x="1085" y="3951"/>
                    <a:pt x="1141" y="3935"/>
                    <a:pt x="1198" y="3907"/>
                  </a:cubicBezTo>
                  <a:lnTo>
                    <a:pt x="2112" y="3435"/>
                  </a:lnTo>
                  <a:lnTo>
                    <a:pt x="2994" y="3907"/>
                  </a:lnTo>
                  <a:cubicBezTo>
                    <a:pt x="3046" y="3947"/>
                    <a:pt x="3099" y="3964"/>
                    <a:pt x="3152" y="3964"/>
                  </a:cubicBezTo>
                  <a:cubicBezTo>
                    <a:pt x="3225" y="3964"/>
                    <a:pt x="3298" y="3930"/>
                    <a:pt x="3372" y="3876"/>
                  </a:cubicBezTo>
                  <a:cubicBezTo>
                    <a:pt x="3466" y="3813"/>
                    <a:pt x="3529" y="3687"/>
                    <a:pt x="3466" y="3561"/>
                  </a:cubicBezTo>
                  <a:lnTo>
                    <a:pt x="3309" y="2552"/>
                  </a:lnTo>
                  <a:lnTo>
                    <a:pt x="4002" y="1891"/>
                  </a:lnTo>
                  <a:lnTo>
                    <a:pt x="4663" y="2552"/>
                  </a:lnTo>
                  <a:lnTo>
                    <a:pt x="4506" y="3561"/>
                  </a:lnTo>
                  <a:cubicBezTo>
                    <a:pt x="4474" y="3687"/>
                    <a:pt x="4537" y="3844"/>
                    <a:pt x="4632" y="3876"/>
                  </a:cubicBezTo>
                  <a:cubicBezTo>
                    <a:pt x="4684" y="3928"/>
                    <a:pt x="4746" y="3951"/>
                    <a:pt x="4811" y="3951"/>
                  </a:cubicBezTo>
                  <a:cubicBezTo>
                    <a:pt x="4865" y="3951"/>
                    <a:pt x="4922" y="3935"/>
                    <a:pt x="4978" y="3907"/>
                  </a:cubicBezTo>
                  <a:lnTo>
                    <a:pt x="5892" y="3435"/>
                  </a:lnTo>
                  <a:lnTo>
                    <a:pt x="6774" y="3907"/>
                  </a:lnTo>
                  <a:cubicBezTo>
                    <a:pt x="6827" y="3947"/>
                    <a:pt x="6880" y="3964"/>
                    <a:pt x="6933" y="3964"/>
                  </a:cubicBezTo>
                  <a:cubicBezTo>
                    <a:pt x="7006" y="3964"/>
                    <a:pt x="7079" y="3930"/>
                    <a:pt x="7152" y="3876"/>
                  </a:cubicBezTo>
                  <a:cubicBezTo>
                    <a:pt x="7247" y="3813"/>
                    <a:pt x="7310" y="3687"/>
                    <a:pt x="7247" y="3561"/>
                  </a:cubicBezTo>
                  <a:lnTo>
                    <a:pt x="7089" y="2552"/>
                  </a:lnTo>
                  <a:lnTo>
                    <a:pt x="7782" y="1891"/>
                  </a:lnTo>
                  <a:lnTo>
                    <a:pt x="8444" y="2552"/>
                  </a:lnTo>
                  <a:lnTo>
                    <a:pt x="8286" y="3561"/>
                  </a:lnTo>
                  <a:cubicBezTo>
                    <a:pt x="8255" y="3687"/>
                    <a:pt x="8318" y="3844"/>
                    <a:pt x="8413" y="3876"/>
                  </a:cubicBezTo>
                  <a:cubicBezTo>
                    <a:pt x="8465" y="3928"/>
                    <a:pt x="8526" y="3951"/>
                    <a:pt x="8592" y="3951"/>
                  </a:cubicBezTo>
                  <a:cubicBezTo>
                    <a:pt x="8646" y="3951"/>
                    <a:pt x="8702" y="3935"/>
                    <a:pt x="8759" y="3907"/>
                  </a:cubicBezTo>
                  <a:lnTo>
                    <a:pt x="9673" y="3435"/>
                  </a:lnTo>
                  <a:lnTo>
                    <a:pt x="10555" y="3907"/>
                  </a:lnTo>
                  <a:cubicBezTo>
                    <a:pt x="10608" y="3947"/>
                    <a:pt x="10660" y="3964"/>
                    <a:pt x="10713" y="3964"/>
                  </a:cubicBezTo>
                  <a:cubicBezTo>
                    <a:pt x="10786" y="3964"/>
                    <a:pt x="10860" y="3930"/>
                    <a:pt x="10933" y="3876"/>
                  </a:cubicBezTo>
                  <a:cubicBezTo>
                    <a:pt x="11027" y="3813"/>
                    <a:pt x="11090" y="3687"/>
                    <a:pt x="11027" y="3561"/>
                  </a:cubicBezTo>
                  <a:lnTo>
                    <a:pt x="10870" y="2552"/>
                  </a:lnTo>
                  <a:lnTo>
                    <a:pt x="11626" y="1828"/>
                  </a:lnTo>
                  <a:cubicBezTo>
                    <a:pt x="11532" y="1702"/>
                    <a:pt x="11595" y="1607"/>
                    <a:pt x="11532" y="1481"/>
                  </a:cubicBezTo>
                  <a:cubicBezTo>
                    <a:pt x="11500" y="1355"/>
                    <a:pt x="11374" y="1292"/>
                    <a:pt x="11279" y="1229"/>
                  </a:cubicBezTo>
                  <a:lnTo>
                    <a:pt x="10240" y="1072"/>
                  </a:lnTo>
                  <a:lnTo>
                    <a:pt x="9799" y="190"/>
                  </a:lnTo>
                  <a:cubicBezTo>
                    <a:pt x="9751" y="63"/>
                    <a:pt x="9625" y="0"/>
                    <a:pt x="9495" y="0"/>
                  </a:cubicBezTo>
                  <a:cubicBezTo>
                    <a:pt x="9366" y="0"/>
                    <a:pt x="9232" y="63"/>
                    <a:pt x="9169" y="190"/>
                  </a:cubicBezTo>
                  <a:lnTo>
                    <a:pt x="8759" y="1072"/>
                  </a:lnTo>
                  <a:lnTo>
                    <a:pt x="7782" y="1229"/>
                  </a:lnTo>
                  <a:cubicBezTo>
                    <a:pt x="7719" y="1229"/>
                    <a:pt x="7688" y="1292"/>
                    <a:pt x="7656" y="1292"/>
                  </a:cubicBezTo>
                  <a:cubicBezTo>
                    <a:pt x="7593" y="1229"/>
                    <a:pt x="7562" y="1229"/>
                    <a:pt x="7530" y="1229"/>
                  </a:cubicBezTo>
                  <a:lnTo>
                    <a:pt x="6554" y="1072"/>
                  </a:lnTo>
                  <a:lnTo>
                    <a:pt x="6113" y="190"/>
                  </a:lnTo>
                  <a:cubicBezTo>
                    <a:pt x="6050" y="63"/>
                    <a:pt x="5924" y="0"/>
                    <a:pt x="5798" y="0"/>
                  </a:cubicBezTo>
                  <a:cubicBezTo>
                    <a:pt x="5672" y="0"/>
                    <a:pt x="5546" y="63"/>
                    <a:pt x="5483" y="190"/>
                  </a:cubicBezTo>
                  <a:lnTo>
                    <a:pt x="5041" y="1072"/>
                  </a:lnTo>
                  <a:lnTo>
                    <a:pt x="4065" y="1229"/>
                  </a:lnTo>
                  <a:cubicBezTo>
                    <a:pt x="4033" y="1229"/>
                    <a:pt x="4002" y="1292"/>
                    <a:pt x="3939" y="1292"/>
                  </a:cubicBezTo>
                  <a:cubicBezTo>
                    <a:pt x="3907" y="1229"/>
                    <a:pt x="3876" y="1229"/>
                    <a:pt x="3813" y="1229"/>
                  </a:cubicBezTo>
                  <a:lnTo>
                    <a:pt x="2836" y="1072"/>
                  </a:lnTo>
                  <a:lnTo>
                    <a:pt x="2395" y="190"/>
                  </a:lnTo>
                  <a:cubicBezTo>
                    <a:pt x="2348" y="63"/>
                    <a:pt x="2222" y="0"/>
                    <a:pt x="20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72" name="Google Shape;6905;p73">
            <a:extLst>
              <a:ext uri="{FF2B5EF4-FFF2-40B4-BE49-F238E27FC236}">
                <a16:creationId xmlns:a16="http://schemas.microsoft.com/office/drawing/2014/main" id="{53FB63F5-51E5-FD55-F951-B548FD16E490}"/>
              </a:ext>
            </a:extLst>
          </p:cNvPr>
          <p:cNvGrpSpPr/>
          <p:nvPr/>
        </p:nvGrpSpPr>
        <p:grpSpPr>
          <a:xfrm>
            <a:off x="2895007" y="4433997"/>
            <a:ext cx="471527" cy="474076"/>
            <a:chOff x="-31811100" y="3550975"/>
            <a:chExt cx="291450" cy="293025"/>
          </a:xfrm>
          <a:solidFill>
            <a:schemeClr val="tx1"/>
          </a:solidFill>
        </p:grpSpPr>
        <p:sp>
          <p:nvSpPr>
            <p:cNvPr id="573" name="Google Shape;6906;p73">
              <a:extLst>
                <a:ext uri="{FF2B5EF4-FFF2-40B4-BE49-F238E27FC236}">
                  <a16:creationId xmlns:a16="http://schemas.microsoft.com/office/drawing/2014/main" id="{7F9608F8-C58D-A64C-404C-BAA4EE1E29C5}"/>
                </a:ext>
              </a:extLst>
            </p:cNvPr>
            <p:cNvSpPr/>
            <p:nvPr/>
          </p:nvSpPr>
          <p:spPr>
            <a:xfrm>
              <a:off x="-31554325" y="3595875"/>
              <a:ext cx="34675" cy="33900"/>
            </a:xfrm>
            <a:custGeom>
              <a:avLst/>
              <a:gdLst/>
              <a:ahLst/>
              <a:cxnLst/>
              <a:rect l="l" t="t" r="r" b="b"/>
              <a:pathLst>
                <a:path w="1387" h="1356" extrusionOk="0">
                  <a:moveTo>
                    <a:pt x="0" y="1"/>
                  </a:moveTo>
                  <a:lnTo>
                    <a:pt x="0" y="1355"/>
                  </a:lnTo>
                  <a:lnTo>
                    <a:pt x="662" y="1355"/>
                  </a:lnTo>
                  <a:cubicBezTo>
                    <a:pt x="1071" y="1355"/>
                    <a:pt x="1324" y="1040"/>
                    <a:pt x="1324" y="694"/>
                  </a:cubicBezTo>
                  <a:cubicBezTo>
                    <a:pt x="1387" y="316"/>
                    <a:pt x="1071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4" name="Google Shape;6907;p73">
              <a:extLst>
                <a:ext uri="{FF2B5EF4-FFF2-40B4-BE49-F238E27FC236}">
                  <a16:creationId xmlns:a16="http://schemas.microsoft.com/office/drawing/2014/main" id="{646A688A-E56A-7DFC-6B56-ED74913162FF}"/>
                </a:ext>
              </a:extLst>
            </p:cNvPr>
            <p:cNvSpPr/>
            <p:nvPr/>
          </p:nvSpPr>
          <p:spPr>
            <a:xfrm>
              <a:off x="-31659075" y="3628650"/>
              <a:ext cx="139425" cy="71650"/>
            </a:xfrm>
            <a:custGeom>
              <a:avLst/>
              <a:gdLst/>
              <a:ahLst/>
              <a:cxnLst/>
              <a:rect l="l" t="t" r="r" b="b"/>
              <a:pathLst>
                <a:path w="5577" h="2866" extrusionOk="0">
                  <a:moveTo>
                    <a:pt x="1438" y="1"/>
                  </a:moveTo>
                  <a:cubicBezTo>
                    <a:pt x="1338" y="1"/>
                    <a:pt x="1235" y="30"/>
                    <a:pt x="1166" y="76"/>
                  </a:cubicBezTo>
                  <a:lnTo>
                    <a:pt x="126" y="1179"/>
                  </a:lnTo>
                  <a:cubicBezTo>
                    <a:pt x="0" y="1305"/>
                    <a:pt x="0" y="1525"/>
                    <a:pt x="126" y="1651"/>
                  </a:cubicBezTo>
                  <a:lnTo>
                    <a:pt x="1166" y="2754"/>
                  </a:lnTo>
                  <a:cubicBezTo>
                    <a:pt x="1208" y="2838"/>
                    <a:pt x="1292" y="2866"/>
                    <a:pt x="1390" y="2866"/>
                  </a:cubicBezTo>
                  <a:cubicBezTo>
                    <a:pt x="1439" y="2866"/>
                    <a:pt x="1491" y="2859"/>
                    <a:pt x="1544" y="2848"/>
                  </a:cubicBezTo>
                  <a:cubicBezTo>
                    <a:pt x="1670" y="2817"/>
                    <a:pt x="1796" y="2659"/>
                    <a:pt x="1796" y="2533"/>
                  </a:cubicBezTo>
                  <a:lnTo>
                    <a:pt x="1796" y="2124"/>
                  </a:lnTo>
                  <a:lnTo>
                    <a:pt x="4190" y="2124"/>
                  </a:lnTo>
                  <a:cubicBezTo>
                    <a:pt x="4946" y="2124"/>
                    <a:pt x="5577" y="1494"/>
                    <a:pt x="5577" y="769"/>
                  </a:cubicBezTo>
                  <a:lnTo>
                    <a:pt x="5577" y="549"/>
                  </a:lnTo>
                  <a:cubicBezTo>
                    <a:pt x="5356" y="675"/>
                    <a:pt x="5135" y="769"/>
                    <a:pt x="4883" y="769"/>
                  </a:cubicBezTo>
                  <a:cubicBezTo>
                    <a:pt x="3686" y="738"/>
                    <a:pt x="2930" y="738"/>
                    <a:pt x="1796" y="738"/>
                  </a:cubicBezTo>
                  <a:lnTo>
                    <a:pt x="1796" y="328"/>
                  </a:lnTo>
                  <a:cubicBezTo>
                    <a:pt x="1796" y="170"/>
                    <a:pt x="1701" y="44"/>
                    <a:pt x="1544" y="13"/>
                  </a:cubicBezTo>
                  <a:cubicBezTo>
                    <a:pt x="1510" y="5"/>
                    <a:pt x="1474" y="1"/>
                    <a:pt x="143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5" name="Google Shape;6908;p73">
              <a:extLst>
                <a:ext uri="{FF2B5EF4-FFF2-40B4-BE49-F238E27FC236}">
                  <a16:creationId xmlns:a16="http://schemas.microsoft.com/office/drawing/2014/main" id="{30738DE6-37DC-F3BC-E8B9-95CE6CCD36A4}"/>
                </a:ext>
              </a:extLst>
            </p:cNvPr>
            <p:cNvSpPr/>
            <p:nvPr/>
          </p:nvSpPr>
          <p:spPr>
            <a:xfrm>
              <a:off x="-31811100" y="3647075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253" y="1"/>
                    <a:pt x="1" y="316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lnTo>
                    <a:pt x="1324" y="1324"/>
                  </a:lnTo>
                  <a:lnTo>
                    <a:pt x="132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6" name="Google Shape;6909;p73">
              <a:extLst>
                <a:ext uri="{FF2B5EF4-FFF2-40B4-BE49-F238E27FC236}">
                  <a16:creationId xmlns:a16="http://schemas.microsoft.com/office/drawing/2014/main" id="{4EBB0CFB-23B6-F273-B87F-92A9E36CD7B3}"/>
                </a:ext>
              </a:extLst>
            </p:cNvPr>
            <p:cNvSpPr/>
            <p:nvPr/>
          </p:nvSpPr>
          <p:spPr>
            <a:xfrm>
              <a:off x="-31811100" y="3678325"/>
              <a:ext cx="138650" cy="72250"/>
            </a:xfrm>
            <a:custGeom>
              <a:avLst/>
              <a:gdLst/>
              <a:ahLst/>
              <a:cxnLst/>
              <a:rect l="l" t="t" r="r" b="b"/>
              <a:pathLst>
                <a:path w="5546" h="2890" extrusionOk="0">
                  <a:moveTo>
                    <a:pt x="4193" y="1"/>
                  </a:moveTo>
                  <a:cubicBezTo>
                    <a:pt x="4132" y="1"/>
                    <a:pt x="4067" y="16"/>
                    <a:pt x="4002" y="42"/>
                  </a:cubicBezTo>
                  <a:cubicBezTo>
                    <a:pt x="3876" y="74"/>
                    <a:pt x="3781" y="231"/>
                    <a:pt x="3781" y="357"/>
                  </a:cubicBezTo>
                  <a:lnTo>
                    <a:pt x="3781" y="735"/>
                  </a:lnTo>
                  <a:lnTo>
                    <a:pt x="662" y="735"/>
                  </a:lnTo>
                  <a:cubicBezTo>
                    <a:pt x="410" y="735"/>
                    <a:pt x="190" y="672"/>
                    <a:pt x="1" y="546"/>
                  </a:cubicBezTo>
                  <a:lnTo>
                    <a:pt x="1" y="767"/>
                  </a:lnTo>
                  <a:cubicBezTo>
                    <a:pt x="1" y="1523"/>
                    <a:pt x="631" y="2153"/>
                    <a:pt x="1355" y="2153"/>
                  </a:cubicBezTo>
                  <a:lnTo>
                    <a:pt x="3781" y="2153"/>
                  </a:lnTo>
                  <a:lnTo>
                    <a:pt x="3781" y="2563"/>
                  </a:lnTo>
                  <a:cubicBezTo>
                    <a:pt x="3781" y="2720"/>
                    <a:pt x="3844" y="2815"/>
                    <a:pt x="4002" y="2878"/>
                  </a:cubicBezTo>
                  <a:cubicBezTo>
                    <a:pt x="4033" y="2886"/>
                    <a:pt x="4067" y="2890"/>
                    <a:pt x="4101" y="2890"/>
                  </a:cubicBezTo>
                  <a:cubicBezTo>
                    <a:pt x="4205" y="2890"/>
                    <a:pt x="4317" y="2854"/>
                    <a:pt x="4411" y="2783"/>
                  </a:cubicBezTo>
                  <a:lnTo>
                    <a:pt x="5420" y="1681"/>
                  </a:lnTo>
                  <a:cubicBezTo>
                    <a:pt x="5546" y="1555"/>
                    <a:pt x="5546" y="1365"/>
                    <a:pt x="5420" y="1208"/>
                  </a:cubicBezTo>
                  <a:lnTo>
                    <a:pt x="4411" y="105"/>
                  </a:lnTo>
                  <a:cubicBezTo>
                    <a:pt x="4356" y="31"/>
                    <a:pt x="4279" y="1"/>
                    <a:pt x="41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7" name="Google Shape;6910;p73">
              <a:extLst>
                <a:ext uri="{FF2B5EF4-FFF2-40B4-BE49-F238E27FC236}">
                  <a16:creationId xmlns:a16="http://schemas.microsoft.com/office/drawing/2014/main" id="{E12E0254-2CFC-4A39-0DBE-466123B00CAA}"/>
                </a:ext>
              </a:extLst>
            </p:cNvPr>
            <p:cNvSpPr/>
            <p:nvPr/>
          </p:nvSpPr>
          <p:spPr>
            <a:xfrm>
              <a:off x="-31759900" y="3791200"/>
              <a:ext cx="187475" cy="52800"/>
            </a:xfrm>
            <a:custGeom>
              <a:avLst/>
              <a:gdLst/>
              <a:ahLst/>
              <a:cxnLst/>
              <a:rect l="l" t="t" r="r" b="b"/>
              <a:pathLst>
                <a:path w="7499" h="2112" extrusionOk="0">
                  <a:moveTo>
                    <a:pt x="1" y="1"/>
                  </a:moveTo>
                  <a:lnTo>
                    <a:pt x="1" y="1072"/>
                  </a:lnTo>
                  <a:cubicBezTo>
                    <a:pt x="1" y="1639"/>
                    <a:pt x="473" y="2112"/>
                    <a:pt x="1009" y="2112"/>
                  </a:cubicBezTo>
                  <a:lnTo>
                    <a:pt x="6491" y="2112"/>
                  </a:lnTo>
                  <a:cubicBezTo>
                    <a:pt x="7026" y="2112"/>
                    <a:pt x="7499" y="1639"/>
                    <a:pt x="7499" y="1072"/>
                  </a:cubicBezTo>
                  <a:lnTo>
                    <a:pt x="74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8" name="Google Shape;6911;p73">
              <a:extLst>
                <a:ext uri="{FF2B5EF4-FFF2-40B4-BE49-F238E27FC236}">
                  <a16:creationId xmlns:a16="http://schemas.microsoft.com/office/drawing/2014/main" id="{B9CCB80C-D46A-21F4-6CBC-C6773A6DE6FE}"/>
                </a:ext>
              </a:extLst>
            </p:cNvPr>
            <p:cNvSpPr/>
            <p:nvPr/>
          </p:nvSpPr>
          <p:spPr>
            <a:xfrm>
              <a:off x="-31759900" y="3550975"/>
              <a:ext cx="187475" cy="35475"/>
            </a:xfrm>
            <a:custGeom>
              <a:avLst/>
              <a:gdLst/>
              <a:ahLst/>
              <a:cxnLst/>
              <a:rect l="l" t="t" r="r" b="b"/>
              <a:pathLst>
                <a:path w="7499" h="1419" extrusionOk="0">
                  <a:moveTo>
                    <a:pt x="1009" y="1"/>
                  </a:moveTo>
                  <a:cubicBezTo>
                    <a:pt x="473" y="1"/>
                    <a:pt x="1" y="474"/>
                    <a:pt x="1" y="1072"/>
                  </a:cubicBezTo>
                  <a:lnTo>
                    <a:pt x="1" y="1419"/>
                  </a:lnTo>
                  <a:lnTo>
                    <a:pt x="7499" y="1419"/>
                  </a:lnTo>
                  <a:lnTo>
                    <a:pt x="7499" y="1072"/>
                  </a:lnTo>
                  <a:cubicBezTo>
                    <a:pt x="7499" y="537"/>
                    <a:pt x="7026" y="1"/>
                    <a:pt x="64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9" name="Google Shape;6912;p73">
              <a:extLst>
                <a:ext uri="{FF2B5EF4-FFF2-40B4-BE49-F238E27FC236}">
                  <a16:creationId xmlns:a16="http://schemas.microsoft.com/office/drawing/2014/main" id="{72BF25CD-D409-6F86-329C-B7F48FF52469}"/>
                </a:ext>
              </a:extLst>
            </p:cNvPr>
            <p:cNvSpPr/>
            <p:nvPr/>
          </p:nvSpPr>
          <p:spPr>
            <a:xfrm>
              <a:off x="-31759100" y="3602975"/>
              <a:ext cx="188250" cy="172500"/>
            </a:xfrm>
            <a:custGeom>
              <a:avLst/>
              <a:gdLst/>
              <a:ahLst/>
              <a:cxnLst/>
              <a:rect l="l" t="t" r="r" b="b"/>
              <a:pathLst>
                <a:path w="7530" h="6900" extrusionOk="0">
                  <a:moveTo>
                    <a:pt x="0" y="0"/>
                  </a:moveTo>
                  <a:lnTo>
                    <a:pt x="0" y="3088"/>
                  </a:lnTo>
                  <a:lnTo>
                    <a:pt x="1071" y="3088"/>
                  </a:lnTo>
                  <a:cubicBezTo>
                    <a:pt x="1134" y="2773"/>
                    <a:pt x="1386" y="2552"/>
                    <a:pt x="1701" y="2426"/>
                  </a:cubicBezTo>
                  <a:cubicBezTo>
                    <a:pt x="1822" y="2376"/>
                    <a:pt x="1952" y="2351"/>
                    <a:pt x="2083" y="2351"/>
                  </a:cubicBezTo>
                  <a:cubicBezTo>
                    <a:pt x="2361" y="2351"/>
                    <a:pt x="2642" y="2464"/>
                    <a:pt x="2835" y="2678"/>
                  </a:cubicBezTo>
                  <a:lnTo>
                    <a:pt x="3844" y="3781"/>
                  </a:lnTo>
                  <a:cubicBezTo>
                    <a:pt x="4222" y="4190"/>
                    <a:pt x="4222" y="4789"/>
                    <a:pt x="3844" y="5167"/>
                  </a:cubicBezTo>
                  <a:lnTo>
                    <a:pt x="2835" y="6270"/>
                  </a:lnTo>
                  <a:cubicBezTo>
                    <a:pt x="2635" y="6493"/>
                    <a:pt x="2339" y="6621"/>
                    <a:pt x="2050" y="6621"/>
                  </a:cubicBezTo>
                  <a:cubicBezTo>
                    <a:pt x="1930" y="6621"/>
                    <a:pt x="1812" y="6599"/>
                    <a:pt x="1701" y="6553"/>
                  </a:cubicBezTo>
                  <a:cubicBezTo>
                    <a:pt x="1386" y="6427"/>
                    <a:pt x="1134" y="6144"/>
                    <a:pt x="1071" y="5892"/>
                  </a:cubicBezTo>
                  <a:lnTo>
                    <a:pt x="0" y="5892"/>
                  </a:lnTo>
                  <a:lnTo>
                    <a:pt x="0" y="6900"/>
                  </a:lnTo>
                  <a:lnTo>
                    <a:pt x="7530" y="6900"/>
                  </a:lnTo>
                  <a:lnTo>
                    <a:pt x="7530" y="3844"/>
                  </a:lnTo>
                  <a:lnTo>
                    <a:pt x="6459" y="3844"/>
                  </a:lnTo>
                  <a:cubicBezTo>
                    <a:pt x="6364" y="4159"/>
                    <a:pt x="6143" y="4379"/>
                    <a:pt x="5828" y="4505"/>
                  </a:cubicBezTo>
                  <a:cubicBezTo>
                    <a:pt x="5709" y="4551"/>
                    <a:pt x="5589" y="4573"/>
                    <a:pt x="5472" y="4573"/>
                  </a:cubicBezTo>
                  <a:cubicBezTo>
                    <a:pt x="5188" y="4573"/>
                    <a:pt x="4917" y="4445"/>
                    <a:pt x="4694" y="4222"/>
                  </a:cubicBezTo>
                  <a:lnTo>
                    <a:pt x="3655" y="3119"/>
                  </a:lnTo>
                  <a:cubicBezTo>
                    <a:pt x="3308" y="2741"/>
                    <a:pt x="3308" y="2143"/>
                    <a:pt x="3655" y="1765"/>
                  </a:cubicBezTo>
                  <a:lnTo>
                    <a:pt x="4694" y="630"/>
                  </a:lnTo>
                  <a:cubicBezTo>
                    <a:pt x="4866" y="416"/>
                    <a:pt x="5140" y="304"/>
                    <a:pt x="5427" y="304"/>
                  </a:cubicBezTo>
                  <a:cubicBezTo>
                    <a:pt x="5561" y="304"/>
                    <a:pt x="5698" y="328"/>
                    <a:pt x="5828" y="378"/>
                  </a:cubicBezTo>
                  <a:cubicBezTo>
                    <a:pt x="6143" y="504"/>
                    <a:pt x="6364" y="756"/>
                    <a:pt x="6459" y="1040"/>
                  </a:cubicBezTo>
                  <a:lnTo>
                    <a:pt x="7530" y="1040"/>
                  </a:lnTo>
                  <a:lnTo>
                    <a:pt x="75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80" name="Google Shape;6913;p73">
            <a:extLst>
              <a:ext uri="{FF2B5EF4-FFF2-40B4-BE49-F238E27FC236}">
                <a16:creationId xmlns:a16="http://schemas.microsoft.com/office/drawing/2014/main" id="{0BBB04DA-895F-776E-3BB7-7592B9022E61}"/>
              </a:ext>
            </a:extLst>
          </p:cNvPr>
          <p:cNvGrpSpPr/>
          <p:nvPr/>
        </p:nvGrpSpPr>
        <p:grpSpPr>
          <a:xfrm>
            <a:off x="2886735" y="5053069"/>
            <a:ext cx="488069" cy="475775"/>
            <a:chOff x="-31817400" y="3910025"/>
            <a:chExt cx="301675" cy="294075"/>
          </a:xfrm>
          <a:solidFill>
            <a:schemeClr val="tx1"/>
          </a:solidFill>
        </p:grpSpPr>
        <p:sp>
          <p:nvSpPr>
            <p:cNvPr id="581" name="Google Shape;6914;p73">
              <a:extLst>
                <a:ext uri="{FF2B5EF4-FFF2-40B4-BE49-F238E27FC236}">
                  <a16:creationId xmlns:a16="http://schemas.microsoft.com/office/drawing/2014/main" id="{0A047994-9391-AB5E-1F68-DCB293BFC32C}"/>
                </a:ext>
              </a:extLst>
            </p:cNvPr>
            <p:cNvSpPr/>
            <p:nvPr/>
          </p:nvSpPr>
          <p:spPr>
            <a:xfrm>
              <a:off x="-31817400" y="3911550"/>
              <a:ext cx="301675" cy="292550"/>
            </a:xfrm>
            <a:custGeom>
              <a:avLst/>
              <a:gdLst/>
              <a:ahLst/>
              <a:cxnLst/>
              <a:rect l="l" t="t" r="r" b="b"/>
              <a:pathLst>
                <a:path w="12067" h="11702" extrusionOk="0">
                  <a:moveTo>
                    <a:pt x="2558" y="0"/>
                  </a:moveTo>
                  <a:cubicBezTo>
                    <a:pt x="2357" y="0"/>
                    <a:pt x="2155" y="24"/>
                    <a:pt x="1954" y="70"/>
                  </a:cubicBezTo>
                  <a:cubicBezTo>
                    <a:pt x="1828" y="102"/>
                    <a:pt x="1733" y="196"/>
                    <a:pt x="1702" y="322"/>
                  </a:cubicBezTo>
                  <a:cubicBezTo>
                    <a:pt x="1670" y="448"/>
                    <a:pt x="1702" y="543"/>
                    <a:pt x="1796" y="637"/>
                  </a:cubicBezTo>
                  <a:lnTo>
                    <a:pt x="2679" y="1551"/>
                  </a:lnTo>
                  <a:cubicBezTo>
                    <a:pt x="2962" y="1803"/>
                    <a:pt x="2962" y="2244"/>
                    <a:pt x="2679" y="2528"/>
                  </a:cubicBezTo>
                  <a:cubicBezTo>
                    <a:pt x="2553" y="2669"/>
                    <a:pt x="2379" y="2740"/>
                    <a:pt x="2202" y="2740"/>
                  </a:cubicBezTo>
                  <a:cubicBezTo>
                    <a:pt x="2025" y="2740"/>
                    <a:pt x="1844" y="2669"/>
                    <a:pt x="1702" y="2528"/>
                  </a:cubicBezTo>
                  <a:lnTo>
                    <a:pt x="788" y="1614"/>
                  </a:lnTo>
                  <a:cubicBezTo>
                    <a:pt x="744" y="1569"/>
                    <a:pt x="668" y="1525"/>
                    <a:pt x="582" y="1525"/>
                  </a:cubicBezTo>
                  <a:cubicBezTo>
                    <a:pt x="547" y="1525"/>
                    <a:pt x="510" y="1532"/>
                    <a:pt x="473" y="1551"/>
                  </a:cubicBezTo>
                  <a:cubicBezTo>
                    <a:pt x="347" y="1582"/>
                    <a:pt x="284" y="1645"/>
                    <a:pt x="253" y="1771"/>
                  </a:cubicBezTo>
                  <a:cubicBezTo>
                    <a:pt x="1" y="2591"/>
                    <a:pt x="253" y="3473"/>
                    <a:pt x="883" y="4103"/>
                  </a:cubicBezTo>
                  <a:cubicBezTo>
                    <a:pt x="1366" y="4494"/>
                    <a:pt x="1932" y="4750"/>
                    <a:pt x="2619" y="4750"/>
                  </a:cubicBezTo>
                  <a:cubicBezTo>
                    <a:pt x="2874" y="4750"/>
                    <a:pt x="3145" y="4715"/>
                    <a:pt x="3435" y="4638"/>
                  </a:cubicBezTo>
                  <a:lnTo>
                    <a:pt x="7247" y="8482"/>
                  </a:lnTo>
                  <a:cubicBezTo>
                    <a:pt x="6963" y="9522"/>
                    <a:pt x="7215" y="10372"/>
                    <a:pt x="7814" y="10971"/>
                  </a:cubicBezTo>
                  <a:cubicBezTo>
                    <a:pt x="8291" y="11472"/>
                    <a:pt x="8895" y="11702"/>
                    <a:pt x="9516" y="11702"/>
                  </a:cubicBezTo>
                  <a:cubicBezTo>
                    <a:pt x="9714" y="11702"/>
                    <a:pt x="9915" y="11678"/>
                    <a:pt x="10114" y="11632"/>
                  </a:cubicBezTo>
                  <a:cubicBezTo>
                    <a:pt x="10240" y="11569"/>
                    <a:pt x="10334" y="11506"/>
                    <a:pt x="10366" y="11380"/>
                  </a:cubicBezTo>
                  <a:cubicBezTo>
                    <a:pt x="10397" y="11254"/>
                    <a:pt x="10366" y="11128"/>
                    <a:pt x="10271" y="11065"/>
                  </a:cubicBezTo>
                  <a:lnTo>
                    <a:pt x="9389" y="10152"/>
                  </a:lnTo>
                  <a:cubicBezTo>
                    <a:pt x="9106" y="9868"/>
                    <a:pt x="9106" y="9459"/>
                    <a:pt x="9389" y="9175"/>
                  </a:cubicBezTo>
                  <a:cubicBezTo>
                    <a:pt x="9515" y="9033"/>
                    <a:pt x="9688" y="8962"/>
                    <a:pt x="9866" y="8962"/>
                  </a:cubicBezTo>
                  <a:cubicBezTo>
                    <a:pt x="10043" y="8962"/>
                    <a:pt x="10224" y="9033"/>
                    <a:pt x="10366" y="9175"/>
                  </a:cubicBezTo>
                  <a:lnTo>
                    <a:pt x="11279" y="10089"/>
                  </a:lnTo>
                  <a:cubicBezTo>
                    <a:pt x="11326" y="10135"/>
                    <a:pt x="11405" y="10164"/>
                    <a:pt x="11494" y="10164"/>
                  </a:cubicBezTo>
                  <a:cubicBezTo>
                    <a:pt x="11527" y="10164"/>
                    <a:pt x="11561" y="10160"/>
                    <a:pt x="11594" y="10152"/>
                  </a:cubicBezTo>
                  <a:cubicBezTo>
                    <a:pt x="11720" y="10120"/>
                    <a:pt x="11783" y="10026"/>
                    <a:pt x="11815" y="9931"/>
                  </a:cubicBezTo>
                  <a:cubicBezTo>
                    <a:pt x="12067" y="9081"/>
                    <a:pt x="11815" y="8230"/>
                    <a:pt x="11185" y="7600"/>
                  </a:cubicBezTo>
                  <a:cubicBezTo>
                    <a:pt x="10778" y="7170"/>
                    <a:pt x="10224" y="6903"/>
                    <a:pt x="9537" y="6903"/>
                  </a:cubicBezTo>
                  <a:cubicBezTo>
                    <a:pt x="9266" y="6903"/>
                    <a:pt x="8975" y="6944"/>
                    <a:pt x="8665" y="7033"/>
                  </a:cubicBezTo>
                  <a:lnTo>
                    <a:pt x="4852" y="3221"/>
                  </a:lnTo>
                  <a:lnTo>
                    <a:pt x="4884" y="3032"/>
                  </a:lnTo>
                  <a:cubicBezTo>
                    <a:pt x="5136" y="2213"/>
                    <a:pt x="4884" y="1330"/>
                    <a:pt x="4254" y="700"/>
                  </a:cubicBezTo>
                  <a:cubicBezTo>
                    <a:pt x="3778" y="225"/>
                    <a:pt x="3177" y="0"/>
                    <a:pt x="25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2" name="Google Shape;6915;p73">
              <a:extLst>
                <a:ext uri="{FF2B5EF4-FFF2-40B4-BE49-F238E27FC236}">
                  <a16:creationId xmlns:a16="http://schemas.microsoft.com/office/drawing/2014/main" id="{920B7D67-E2A3-3B62-8D4C-20797AC370B8}"/>
                </a:ext>
              </a:extLst>
            </p:cNvPr>
            <p:cNvSpPr/>
            <p:nvPr/>
          </p:nvSpPr>
          <p:spPr>
            <a:xfrm>
              <a:off x="-31816600" y="4062950"/>
              <a:ext cx="144150" cy="140600"/>
            </a:xfrm>
            <a:custGeom>
              <a:avLst/>
              <a:gdLst/>
              <a:ahLst/>
              <a:cxnLst/>
              <a:rect l="l" t="t" r="r" b="b"/>
              <a:pathLst>
                <a:path w="5766" h="5624" extrusionOk="0">
                  <a:moveTo>
                    <a:pt x="4080" y="1504"/>
                  </a:moveTo>
                  <a:cubicBezTo>
                    <a:pt x="4167" y="1504"/>
                    <a:pt x="4253" y="1528"/>
                    <a:pt x="4316" y="1575"/>
                  </a:cubicBezTo>
                  <a:cubicBezTo>
                    <a:pt x="4442" y="1701"/>
                    <a:pt x="4442" y="1953"/>
                    <a:pt x="4316" y="2048"/>
                  </a:cubicBezTo>
                  <a:lnTo>
                    <a:pt x="2205" y="4159"/>
                  </a:lnTo>
                  <a:cubicBezTo>
                    <a:pt x="2158" y="4206"/>
                    <a:pt x="2072" y="4230"/>
                    <a:pt x="1985" y="4230"/>
                  </a:cubicBezTo>
                  <a:cubicBezTo>
                    <a:pt x="1898" y="4230"/>
                    <a:pt x="1812" y="4206"/>
                    <a:pt x="1764" y="4159"/>
                  </a:cubicBezTo>
                  <a:cubicBezTo>
                    <a:pt x="1638" y="4033"/>
                    <a:pt x="1638" y="3781"/>
                    <a:pt x="1764" y="3686"/>
                  </a:cubicBezTo>
                  <a:lnTo>
                    <a:pt x="3844" y="1575"/>
                  </a:lnTo>
                  <a:cubicBezTo>
                    <a:pt x="3907" y="1528"/>
                    <a:pt x="3993" y="1504"/>
                    <a:pt x="4080" y="1504"/>
                  </a:cubicBezTo>
                  <a:close/>
                  <a:moveTo>
                    <a:pt x="3844" y="0"/>
                  </a:moveTo>
                  <a:lnTo>
                    <a:pt x="567" y="3277"/>
                  </a:lnTo>
                  <a:cubicBezTo>
                    <a:pt x="0" y="3844"/>
                    <a:pt x="0" y="4694"/>
                    <a:pt x="567" y="5198"/>
                  </a:cubicBezTo>
                  <a:cubicBezTo>
                    <a:pt x="835" y="5482"/>
                    <a:pt x="1189" y="5624"/>
                    <a:pt x="1540" y="5624"/>
                  </a:cubicBezTo>
                  <a:cubicBezTo>
                    <a:pt x="1890" y="5624"/>
                    <a:pt x="2237" y="5482"/>
                    <a:pt x="2489" y="5198"/>
                  </a:cubicBezTo>
                  <a:lnTo>
                    <a:pt x="5766" y="1953"/>
                  </a:lnTo>
                  <a:lnTo>
                    <a:pt x="38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3" name="Google Shape;6916;p73">
              <a:extLst>
                <a:ext uri="{FF2B5EF4-FFF2-40B4-BE49-F238E27FC236}">
                  <a16:creationId xmlns:a16="http://schemas.microsoft.com/office/drawing/2014/main" id="{5CDB1856-C6C4-C3B4-06CD-28C548E33957}"/>
                </a:ext>
              </a:extLst>
            </p:cNvPr>
            <p:cNvSpPr/>
            <p:nvPr/>
          </p:nvSpPr>
          <p:spPr>
            <a:xfrm>
              <a:off x="-31648050" y="3910025"/>
              <a:ext cx="129175" cy="127725"/>
            </a:xfrm>
            <a:custGeom>
              <a:avLst/>
              <a:gdLst/>
              <a:ahLst/>
              <a:cxnLst/>
              <a:rect l="l" t="t" r="r" b="b"/>
              <a:pathLst>
                <a:path w="5167" h="5109" extrusionOk="0">
                  <a:moveTo>
                    <a:pt x="4249" y="1"/>
                  </a:moveTo>
                  <a:cubicBezTo>
                    <a:pt x="4179" y="1"/>
                    <a:pt x="4106" y="24"/>
                    <a:pt x="4033" y="68"/>
                  </a:cubicBezTo>
                  <a:lnTo>
                    <a:pt x="2206" y="1171"/>
                  </a:lnTo>
                  <a:cubicBezTo>
                    <a:pt x="2017" y="1265"/>
                    <a:pt x="1985" y="1549"/>
                    <a:pt x="2143" y="1706"/>
                  </a:cubicBezTo>
                  <a:lnTo>
                    <a:pt x="2300" y="1864"/>
                  </a:lnTo>
                  <a:lnTo>
                    <a:pt x="0" y="4164"/>
                  </a:lnTo>
                  <a:lnTo>
                    <a:pt x="945" y="5109"/>
                  </a:lnTo>
                  <a:lnTo>
                    <a:pt x="3245" y="2809"/>
                  </a:lnTo>
                  <a:lnTo>
                    <a:pt x="3434" y="2998"/>
                  </a:lnTo>
                  <a:cubicBezTo>
                    <a:pt x="3502" y="3066"/>
                    <a:pt x="3594" y="3099"/>
                    <a:pt x="3684" y="3099"/>
                  </a:cubicBezTo>
                  <a:cubicBezTo>
                    <a:pt x="3802" y="3099"/>
                    <a:pt x="3916" y="3042"/>
                    <a:pt x="3970" y="2935"/>
                  </a:cubicBezTo>
                  <a:lnTo>
                    <a:pt x="5073" y="1108"/>
                  </a:lnTo>
                  <a:cubicBezTo>
                    <a:pt x="5167" y="1013"/>
                    <a:pt x="5167" y="793"/>
                    <a:pt x="5041" y="698"/>
                  </a:cubicBezTo>
                  <a:lnTo>
                    <a:pt x="4474" y="100"/>
                  </a:lnTo>
                  <a:cubicBezTo>
                    <a:pt x="4406" y="32"/>
                    <a:pt x="4330" y="1"/>
                    <a:pt x="42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84" name="Google Shape;6917;p73">
            <a:extLst>
              <a:ext uri="{FF2B5EF4-FFF2-40B4-BE49-F238E27FC236}">
                <a16:creationId xmlns:a16="http://schemas.microsoft.com/office/drawing/2014/main" id="{4A79C983-02E1-761C-DB39-2BD65D5284C3}"/>
              </a:ext>
            </a:extLst>
          </p:cNvPr>
          <p:cNvGrpSpPr/>
          <p:nvPr/>
        </p:nvGrpSpPr>
        <p:grpSpPr>
          <a:xfrm>
            <a:off x="5275572" y="4434644"/>
            <a:ext cx="472821" cy="472781"/>
            <a:chOff x="-30354000" y="3569100"/>
            <a:chExt cx="292250" cy="292225"/>
          </a:xfrm>
          <a:solidFill>
            <a:schemeClr val="tx1"/>
          </a:solidFill>
        </p:grpSpPr>
        <p:sp>
          <p:nvSpPr>
            <p:cNvPr id="585" name="Google Shape;6918;p73">
              <a:extLst>
                <a:ext uri="{FF2B5EF4-FFF2-40B4-BE49-F238E27FC236}">
                  <a16:creationId xmlns:a16="http://schemas.microsoft.com/office/drawing/2014/main" id="{B0407FC4-6418-B0CC-BCA1-431A60FB04E7}"/>
                </a:ext>
              </a:extLst>
            </p:cNvPr>
            <p:cNvSpPr/>
            <p:nvPr/>
          </p:nvSpPr>
          <p:spPr>
            <a:xfrm>
              <a:off x="-30354000" y="3604550"/>
              <a:ext cx="137875" cy="256000"/>
            </a:xfrm>
            <a:custGeom>
              <a:avLst/>
              <a:gdLst/>
              <a:ahLst/>
              <a:cxnLst/>
              <a:rect l="l" t="t" r="r" b="b"/>
              <a:pathLst>
                <a:path w="5515" h="10240" extrusionOk="0">
                  <a:moveTo>
                    <a:pt x="662" y="0"/>
                  </a:moveTo>
                  <a:cubicBezTo>
                    <a:pt x="284" y="0"/>
                    <a:pt x="1" y="315"/>
                    <a:pt x="1" y="662"/>
                  </a:cubicBezTo>
                  <a:lnTo>
                    <a:pt x="1" y="4411"/>
                  </a:lnTo>
                  <a:cubicBezTo>
                    <a:pt x="1" y="4632"/>
                    <a:pt x="64" y="4884"/>
                    <a:pt x="190" y="5073"/>
                  </a:cubicBezTo>
                  <a:lnTo>
                    <a:pt x="1639" y="7467"/>
                  </a:lnTo>
                  <a:cubicBezTo>
                    <a:pt x="1891" y="7877"/>
                    <a:pt x="2049" y="8097"/>
                    <a:pt x="2049" y="8538"/>
                  </a:cubicBezTo>
                  <a:lnTo>
                    <a:pt x="2049" y="9861"/>
                  </a:lnTo>
                  <a:cubicBezTo>
                    <a:pt x="2049" y="10082"/>
                    <a:pt x="2206" y="10239"/>
                    <a:pt x="2395" y="10239"/>
                  </a:cubicBezTo>
                  <a:lnTo>
                    <a:pt x="5514" y="10239"/>
                  </a:lnTo>
                  <a:lnTo>
                    <a:pt x="5514" y="6364"/>
                  </a:lnTo>
                  <a:cubicBezTo>
                    <a:pt x="5514" y="5986"/>
                    <a:pt x="5357" y="5671"/>
                    <a:pt x="5168" y="5419"/>
                  </a:cubicBezTo>
                  <a:cubicBezTo>
                    <a:pt x="5167" y="5420"/>
                    <a:pt x="5165" y="5421"/>
                    <a:pt x="5163" y="5421"/>
                  </a:cubicBezTo>
                  <a:cubicBezTo>
                    <a:pt x="5042" y="5421"/>
                    <a:pt x="3214" y="3623"/>
                    <a:pt x="3183" y="3592"/>
                  </a:cubicBezTo>
                  <a:cubicBezTo>
                    <a:pt x="3041" y="3432"/>
                    <a:pt x="2828" y="3332"/>
                    <a:pt x="2613" y="3332"/>
                  </a:cubicBezTo>
                  <a:cubicBezTo>
                    <a:pt x="2448" y="3332"/>
                    <a:pt x="2280" y="3392"/>
                    <a:pt x="2143" y="3529"/>
                  </a:cubicBezTo>
                  <a:cubicBezTo>
                    <a:pt x="1891" y="3812"/>
                    <a:pt x="1923" y="4285"/>
                    <a:pt x="2112" y="4442"/>
                  </a:cubicBezTo>
                  <a:lnTo>
                    <a:pt x="3970" y="6301"/>
                  </a:lnTo>
                  <a:cubicBezTo>
                    <a:pt x="4097" y="6427"/>
                    <a:pt x="4097" y="6648"/>
                    <a:pt x="3970" y="6774"/>
                  </a:cubicBezTo>
                  <a:cubicBezTo>
                    <a:pt x="3907" y="6821"/>
                    <a:pt x="3821" y="6845"/>
                    <a:pt x="3734" y="6845"/>
                  </a:cubicBezTo>
                  <a:cubicBezTo>
                    <a:pt x="3648" y="6845"/>
                    <a:pt x="3561" y="6821"/>
                    <a:pt x="3498" y="6774"/>
                  </a:cubicBezTo>
                  <a:lnTo>
                    <a:pt x="1639" y="4915"/>
                  </a:lnTo>
                  <a:cubicBezTo>
                    <a:pt x="1450" y="4726"/>
                    <a:pt x="1324" y="4442"/>
                    <a:pt x="1324" y="4190"/>
                  </a:cubicBezTo>
                  <a:lnTo>
                    <a:pt x="1324" y="662"/>
                  </a:lnTo>
                  <a:cubicBezTo>
                    <a:pt x="1324" y="252"/>
                    <a:pt x="1009" y="0"/>
                    <a:pt x="6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6" name="Google Shape;6919;p73">
              <a:extLst>
                <a:ext uri="{FF2B5EF4-FFF2-40B4-BE49-F238E27FC236}">
                  <a16:creationId xmlns:a16="http://schemas.microsoft.com/office/drawing/2014/main" id="{0F14112C-D174-85C3-0D80-261B8E0CD986}"/>
                </a:ext>
              </a:extLst>
            </p:cNvPr>
            <p:cNvSpPr/>
            <p:nvPr/>
          </p:nvSpPr>
          <p:spPr>
            <a:xfrm>
              <a:off x="-30198825" y="3604550"/>
              <a:ext cx="137075" cy="256775"/>
            </a:xfrm>
            <a:custGeom>
              <a:avLst/>
              <a:gdLst/>
              <a:ahLst/>
              <a:cxnLst/>
              <a:rect l="l" t="t" r="r" b="b"/>
              <a:pathLst>
                <a:path w="5483" h="10271" extrusionOk="0">
                  <a:moveTo>
                    <a:pt x="4758" y="0"/>
                  </a:moveTo>
                  <a:cubicBezTo>
                    <a:pt x="4380" y="0"/>
                    <a:pt x="4096" y="315"/>
                    <a:pt x="4096" y="662"/>
                  </a:cubicBezTo>
                  <a:lnTo>
                    <a:pt x="4096" y="4190"/>
                  </a:lnTo>
                  <a:cubicBezTo>
                    <a:pt x="4096" y="4474"/>
                    <a:pt x="3970" y="4758"/>
                    <a:pt x="3781" y="4915"/>
                  </a:cubicBezTo>
                  <a:lnTo>
                    <a:pt x="1922" y="6774"/>
                  </a:lnTo>
                  <a:cubicBezTo>
                    <a:pt x="1875" y="6821"/>
                    <a:pt x="1788" y="6845"/>
                    <a:pt x="1698" y="6845"/>
                  </a:cubicBezTo>
                  <a:cubicBezTo>
                    <a:pt x="1607" y="6845"/>
                    <a:pt x="1513" y="6821"/>
                    <a:pt x="1450" y="6774"/>
                  </a:cubicBezTo>
                  <a:cubicBezTo>
                    <a:pt x="1355" y="6648"/>
                    <a:pt x="1355" y="6427"/>
                    <a:pt x="1450" y="6301"/>
                  </a:cubicBezTo>
                  <a:lnTo>
                    <a:pt x="3308" y="4442"/>
                  </a:lnTo>
                  <a:cubicBezTo>
                    <a:pt x="3497" y="4285"/>
                    <a:pt x="3560" y="3812"/>
                    <a:pt x="3277" y="3529"/>
                  </a:cubicBezTo>
                  <a:cubicBezTo>
                    <a:pt x="3140" y="3392"/>
                    <a:pt x="2972" y="3332"/>
                    <a:pt x="2807" y="3332"/>
                  </a:cubicBezTo>
                  <a:cubicBezTo>
                    <a:pt x="2592" y="3332"/>
                    <a:pt x="2379" y="3432"/>
                    <a:pt x="2237" y="3592"/>
                  </a:cubicBezTo>
                  <a:cubicBezTo>
                    <a:pt x="2237" y="3592"/>
                    <a:pt x="347" y="5419"/>
                    <a:pt x="347" y="5482"/>
                  </a:cubicBezTo>
                  <a:cubicBezTo>
                    <a:pt x="158" y="5671"/>
                    <a:pt x="0" y="6018"/>
                    <a:pt x="0" y="6427"/>
                  </a:cubicBezTo>
                  <a:lnTo>
                    <a:pt x="0" y="8129"/>
                  </a:lnTo>
                  <a:lnTo>
                    <a:pt x="0" y="8412"/>
                  </a:lnTo>
                  <a:lnTo>
                    <a:pt x="0" y="10271"/>
                  </a:lnTo>
                  <a:lnTo>
                    <a:pt x="3088" y="10271"/>
                  </a:lnTo>
                  <a:cubicBezTo>
                    <a:pt x="3277" y="10271"/>
                    <a:pt x="3434" y="10113"/>
                    <a:pt x="3434" y="9924"/>
                  </a:cubicBezTo>
                  <a:lnTo>
                    <a:pt x="3434" y="8570"/>
                  </a:lnTo>
                  <a:cubicBezTo>
                    <a:pt x="3434" y="8129"/>
                    <a:pt x="3623" y="7908"/>
                    <a:pt x="3812" y="7530"/>
                  </a:cubicBezTo>
                  <a:lnTo>
                    <a:pt x="5293" y="5104"/>
                  </a:lnTo>
                  <a:cubicBezTo>
                    <a:pt x="5388" y="4915"/>
                    <a:pt x="5482" y="4663"/>
                    <a:pt x="5482" y="4411"/>
                  </a:cubicBezTo>
                  <a:lnTo>
                    <a:pt x="5482" y="662"/>
                  </a:lnTo>
                  <a:cubicBezTo>
                    <a:pt x="5451" y="284"/>
                    <a:pt x="5136" y="0"/>
                    <a:pt x="47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7" name="Google Shape;6920;p73">
              <a:extLst>
                <a:ext uri="{FF2B5EF4-FFF2-40B4-BE49-F238E27FC236}">
                  <a16:creationId xmlns:a16="http://schemas.microsoft.com/office/drawing/2014/main" id="{AE9329D6-2539-9302-4848-EA873EE4830E}"/>
                </a:ext>
              </a:extLst>
            </p:cNvPr>
            <p:cNvSpPr/>
            <p:nvPr/>
          </p:nvSpPr>
          <p:spPr>
            <a:xfrm>
              <a:off x="-30139750" y="3636850"/>
              <a:ext cx="26000" cy="37825"/>
            </a:xfrm>
            <a:custGeom>
              <a:avLst/>
              <a:gdLst/>
              <a:ahLst/>
              <a:cxnLst/>
              <a:rect l="l" t="t" r="r" b="b"/>
              <a:pathLst>
                <a:path w="1040" h="1513" extrusionOk="0">
                  <a:moveTo>
                    <a:pt x="504" y="0"/>
                  </a:moveTo>
                  <a:cubicBezTo>
                    <a:pt x="252" y="32"/>
                    <a:pt x="0" y="284"/>
                    <a:pt x="0" y="567"/>
                  </a:cubicBezTo>
                  <a:lnTo>
                    <a:pt x="0" y="1418"/>
                  </a:lnTo>
                  <a:cubicBezTo>
                    <a:pt x="126" y="1386"/>
                    <a:pt x="252" y="1355"/>
                    <a:pt x="410" y="1355"/>
                  </a:cubicBezTo>
                  <a:cubicBezTo>
                    <a:pt x="630" y="1355"/>
                    <a:pt x="819" y="1386"/>
                    <a:pt x="1040" y="1512"/>
                  </a:cubicBezTo>
                  <a:lnTo>
                    <a:pt x="1040" y="504"/>
                  </a:lnTo>
                  <a:cubicBezTo>
                    <a:pt x="1040" y="252"/>
                    <a:pt x="788" y="0"/>
                    <a:pt x="5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8" name="Google Shape;6921;p73">
              <a:extLst>
                <a:ext uri="{FF2B5EF4-FFF2-40B4-BE49-F238E27FC236}">
                  <a16:creationId xmlns:a16="http://schemas.microsoft.com/office/drawing/2014/main" id="{1478C018-CD2E-A91C-D11D-6F958736E58E}"/>
                </a:ext>
              </a:extLst>
            </p:cNvPr>
            <p:cNvSpPr/>
            <p:nvPr/>
          </p:nvSpPr>
          <p:spPr>
            <a:xfrm>
              <a:off x="-30302800" y="3638950"/>
              <a:ext cx="25225" cy="36500"/>
            </a:xfrm>
            <a:custGeom>
              <a:avLst/>
              <a:gdLst/>
              <a:ahLst/>
              <a:cxnLst/>
              <a:rect l="l" t="t" r="r" b="b"/>
              <a:pathLst>
                <a:path w="1009" h="1460" extrusionOk="0">
                  <a:moveTo>
                    <a:pt x="418" y="1"/>
                  </a:moveTo>
                  <a:cubicBezTo>
                    <a:pt x="177" y="1"/>
                    <a:pt x="1" y="229"/>
                    <a:pt x="1" y="483"/>
                  </a:cubicBezTo>
                  <a:lnTo>
                    <a:pt x="1" y="1460"/>
                  </a:lnTo>
                  <a:cubicBezTo>
                    <a:pt x="190" y="1334"/>
                    <a:pt x="379" y="1302"/>
                    <a:pt x="631" y="1302"/>
                  </a:cubicBezTo>
                  <a:cubicBezTo>
                    <a:pt x="725" y="1302"/>
                    <a:pt x="883" y="1334"/>
                    <a:pt x="1009" y="1365"/>
                  </a:cubicBezTo>
                  <a:lnTo>
                    <a:pt x="1009" y="515"/>
                  </a:lnTo>
                  <a:cubicBezTo>
                    <a:pt x="1009" y="231"/>
                    <a:pt x="788" y="11"/>
                    <a:pt x="505" y="11"/>
                  </a:cubicBezTo>
                  <a:cubicBezTo>
                    <a:pt x="475" y="4"/>
                    <a:pt x="446" y="1"/>
                    <a:pt x="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9" name="Google Shape;6922;p73">
              <a:extLst>
                <a:ext uri="{FF2B5EF4-FFF2-40B4-BE49-F238E27FC236}">
                  <a16:creationId xmlns:a16="http://schemas.microsoft.com/office/drawing/2014/main" id="{56003BF4-5DF0-4C95-8728-0492C6565D3D}"/>
                </a:ext>
              </a:extLst>
            </p:cNvPr>
            <p:cNvSpPr/>
            <p:nvPr/>
          </p:nvSpPr>
          <p:spPr>
            <a:xfrm>
              <a:off x="-30242925" y="3569100"/>
              <a:ext cx="68525" cy="68550"/>
            </a:xfrm>
            <a:custGeom>
              <a:avLst/>
              <a:gdLst/>
              <a:ahLst/>
              <a:cxnLst/>
              <a:rect l="l" t="t" r="r" b="b"/>
              <a:pathLst>
                <a:path w="2741" h="2742" extrusionOk="0">
                  <a:moveTo>
                    <a:pt x="1386" y="1"/>
                  </a:moveTo>
                  <a:cubicBezTo>
                    <a:pt x="630" y="1"/>
                    <a:pt x="0" y="631"/>
                    <a:pt x="0" y="1387"/>
                  </a:cubicBezTo>
                  <a:cubicBezTo>
                    <a:pt x="0" y="2174"/>
                    <a:pt x="630" y="2742"/>
                    <a:pt x="1386" y="2742"/>
                  </a:cubicBezTo>
                  <a:cubicBezTo>
                    <a:pt x="2111" y="2742"/>
                    <a:pt x="2741" y="2111"/>
                    <a:pt x="2741" y="1387"/>
                  </a:cubicBezTo>
                  <a:cubicBezTo>
                    <a:pt x="2741" y="631"/>
                    <a:pt x="2111" y="1"/>
                    <a:pt x="13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0" name="Google Shape;6923;p73">
              <a:extLst>
                <a:ext uri="{FF2B5EF4-FFF2-40B4-BE49-F238E27FC236}">
                  <a16:creationId xmlns:a16="http://schemas.microsoft.com/office/drawing/2014/main" id="{C755769A-F2A8-9099-F2DD-088C7AEED111}"/>
                </a:ext>
              </a:extLst>
            </p:cNvPr>
            <p:cNvSpPr/>
            <p:nvPr/>
          </p:nvSpPr>
          <p:spPr>
            <a:xfrm>
              <a:off x="-30262625" y="3654950"/>
              <a:ext cx="107925" cy="68550"/>
            </a:xfrm>
            <a:custGeom>
              <a:avLst/>
              <a:gdLst/>
              <a:ahLst/>
              <a:cxnLst/>
              <a:rect l="l" t="t" r="r" b="b"/>
              <a:pathLst>
                <a:path w="4317" h="2742" extrusionOk="0">
                  <a:moveTo>
                    <a:pt x="2174" y="1"/>
                  </a:moveTo>
                  <a:cubicBezTo>
                    <a:pt x="1292" y="1"/>
                    <a:pt x="505" y="379"/>
                    <a:pt x="0" y="1040"/>
                  </a:cubicBezTo>
                  <a:lnTo>
                    <a:pt x="32" y="1103"/>
                  </a:lnTo>
                  <a:cubicBezTo>
                    <a:pt x="946" y="1985"/>
                    <a:pt x="1450" y="2458"/>
                    <a:pt x="1702" y="2742"/>
                  </a:cubicBezTo>
                  <a:lnTo>
                    <a:pt x="2647" y="2742"/>
                  </a:lnTo>
                  <a:lnTo>
                    <a:pt x="4254" y="1135"/>
                  </a:lnTo>
                  <a:lnTo>
                    <a:pt x="4317" y="1040"/>
                  </a:lnTo>
                  <a:cubicBezTo>
                    <a:pt x="3813" y="410"/>
                    <a:pt x="3025" y="1"/>
                    <a:pt x="21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91" name="Google Shape;6924;p73">
            <a:extLst>
              <a:ext uri="{FF2B5EF4-FFF2-40B4-BE49-F238E27FC236}">
                <a16:creationId xmlns:a16="http://schemas.microsoft.com/office/drawing/2014/main" id="{585FB81F-6986-9C31-EB5D-2BEBC83AB880}"/>
              </a:ext>
            </a:extLst>
          </p:cNvPr>
          <p:cNvGrpSpPr/>
          <p:nvPr/>
        </p:nvGrpSpPr>
        <p:grpSpPr>
          <a:xfrm>
            <a:off x="2313676" y="2007715"/>
            <a:ext cx="456197" cy="471527"/>
            <a:chOff x="-35118325" y="3202075"/>
            <a:chExt cx="281975" cy="291450"/>
          </a:xfrm>
          <a:solidFill>
            <a:schemeClr val="tx1"/>
          </a:solidFill>
        </p:grpSpPr>
        <p:sp>
          <p:nvSpPr>
            <p:cNvPr id="592" name="Google Shape;6925;p73">
              <a:extLst>
                <a:ext uri="{FF2B5EF4-FFF2-40B4-BE49-F238E27FC236}">
                  <a16:creationId xmlns:a16="http://schemas.microsoft.com/office/drawing/2014/main" id="{E4119DD8-42FB-ECC3-0083-83DD74A9FE44}"/>
                </a:ext>
              </a:extLst>
            </p:cNvPr>
            <p:cNvSpPr/>
            <p:nvPr/>
          </p:nvSpPr>
          <p:spPr>
            <a:xfrm>
              <a:off x="-35008050" y="3202075"/>
              <a:ext cx="171700" cy="171250"/>
            </a:xfrm>
            <a:custGeom>
              <a:avLst/>
              <a:gdLst/>
              <a:ahLst/>
              <a:cxnLst/>
              <a:rect l="l" t="t" r="r" b="b"/>
              <a:pathLst>
                <a:path w="6868" h="6850" extrusionOk="0">
                  <a:moveTo>
                    <a:pt x="3466" y="1355"/>
                  </a:moveTo>
                  <a:cubicBezTo>
                    <a:pt x="4222" y="1355"/>
                    <a:pt x="4852" y="1985"/>
                    <a:pt x="4852" y="2741"/>
                  </a:cubicBezTo>
                  <a:lnTo>
                    <a:pt x="4852" y="4127"/>
                  </a:lnTo>
                  <a:cubicBezTo>
                    <a:pt x="4852" y="4348"/>
                    <a:pt x="4757" y="4600"/>
                    <a:pt x="4631" y="4821"/>
                  </a:cubicBezTo>
                  <a:lnTo>
                    <a:pt x="4726" y="4915"/>
                  </a:lnTo>
                  <a:cubicBezTo>
                    <a:pt x="4852" y="5041"/>
                    <a:pt x="4852" y="5262"/>
                    <a:pt x="4726" y="5388"/>
                  </a:cubicBezTo>
                  <a:cubicBezTo>
                    <a:pt x="4663" y="5451"/>
                    <a:pt x="4576" y="5482"/>
                    <a:pt x="4489" y="5482"/>
                  </a:cubicBezTo>
                  <a:cubicBezTo>
                    <a:pt x="4403" y="5482"/>
                    <a:pt x="4316" y="5451"/>
                    <a:pt x="4253" y="5388"/>
                  </a:cubicBezTo>
                  <a:lnTo>
                    <a:pt x="4190" y="5293"/>
                  </a:lnTo>
                  <a:cubicBezTo>
                    <a:pt x="3970" y="5419"/>
                    <a:pt x="3749" y="5514"/>
                    <a:pt x="3466" y="5514"/>
                  </a:cubicBezTo>
                  <a:cubicBezTo>
                    <a:pt x="2709" y="5514"/>
                    <a:pt x="2079" y="4884"/>
                    <a:pt x="2079" y="4127"/>
                  </a:cubicBezTo>
                  <a:lnTo>
                    <a:pt x="2079" y="2741"/>
                  </a:lnTo>
                  <a:cubicBezTo>
                    <a:pt x="2079" y="1985"/>
                    <a:pt x="2709" y="1355"/>
                    <a:pt x="3466" y="1355"/>
                  </a:cubicBezTo>
                  <a:close/>
                  <a:moveTo>
                    <a:pt x="3466" y="0"/>
                  </a:moveTo>
                  <a:cubicBezTo>
                    <a:pt x="1575" y="0"/>
                    <a:pt x="32" y="1576"/>
                    <a:pt x="32" y="3403"/>
                  </a:cubicBezTo>
                  <a:cubicBezTo>
                    <a:pt x="32" y="4001"/>
                    <a:pt x="189" y="4569"/>
                    <a:pt x="473" y="5104"/>
                  </a:cubicBezTo>
                  <a:lnTo>
                    <a:pt x="32" y="6396"/>
                  </a:lnTo>
                  <a:cubicBezTo>
                    <a:pt x="0" y="6522"/>
                    <a:pt x="32" y="6679"/>
                    <a:pt x="126" y="6774"/>
                  </a:cubicBezTo>
                  <a:cubicBezTo>
                    <a:pt x="172" y="6820"/>
                    <a:pt x="269" y="6849"/>
                    <a:pt x="367" y="6849"/>
                  </a:cubicBezTo>
                  <a:cubicBezTo>
                    <a:pt x="403" y="6849"/>
                    <a:pt x="439" y="6845"/>
                    <a:pt x="473" y="6837"/>
                  </a:cubicBezTo>
                  <a:lnTo>
                    <a:pt x="1764" y="6396"/>
                  </a:lnTo>
                  <a:cubicBezTo>
                    <a:pt x="2300" y="6679"/>
                    <a:pt x="2867" y="6837"/>
                    <a:pt x="3466" y="6837"/>
                  </a:cubicBezTo>
                  <a:cubicBezTo>
                    <a:pt x="5356" y="6837"/>
                    <a:pt x="6868" y="5293"/>
                    <a:pt x="6868" y="3403"/>
                  </a:cubicBezTo>
                  <a:cubicBezTo>
                    <a:pt x="6868" y="1513"/>
                    <a:pt x="5356" y="0"/>
                    <a:pt x="34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3" name="Google Shape;6926;p73">
              <a:extLst>
                <a:ext uri="{FF2B5EF4-FFF2-40B4-BE49-F238E27FC236}">
                  <a16:creationId xmlns:a16="http://schemas.microsoft.com/office/drawing/2014/main" id="{34CD1262-EEBA-2C6A-8B6E-5D9B4D5F23B3}"/>
                </a:ext>
              </a:extLst>
            </p:cNvPr>
            <p:cNvSpPr/>
            <p:nvPr/>
          </p:nvSpPr>
          <p:spPr>
            <a:xfrm>
              <a:off x="-34937975" y="3254050"/>
              <a:ext cx="33125" cy="67775"/>
            </a:xfrm>
            <a:custGeom>
              <a:avLst/>
              <a:gdLst/>
              <a:ahLst/>
              <a:cxnLst/>
              <a:rect l="l" t="t" r="r" b="b"/>
              <a:pathLst>
                <a:path w="1325" h="2711" extrusionOk="0">
                  <a:moveTo>
                    <a:pt x="663" y="1"/>
                  </a:moveTo>
                  <a:cubicBezTo>
                    <a:pt x="253" y="1"/>
                    <a:pt x="1" y="316"/>
                    <a:pt x="1" y="662"/>
                  </a:cubicBezTo>
                  <a:lnTo>
                    <a:pt x="1" y="2048"/>
                  </a:lnTo>
                  <a:cubicBezTo>
                    <a:pt x="1" y="2427"/>
                    <a:pt x="316" y="2710"/>
                    <a:pt x="663" y="2710"/>
                  </a:cubicBezTo>
                  <a:cubicBezTo>
                    <a:pt x="694" y="2710"/>
                    <a:pt x="789" y="2710"/>
                    <a:pt x="820" y="2679"/>
                  </a:cubicBezTo>
                  <a:lnTo>
                    <a:pt x="757" y="2584"/>
                  </a:lnTo>
                  <a:cubicBezTo>
                    <a:pt x="631" y="2490"/>
                    <a:pt x="631" y="2238"/>
                    <a:pt x="757" y="2111"/>
                  </a:cubicBezTo>
                  <a:cubicBezTo>
                    <a:pt x="804" y="2064"/>
                    <a:pt x="891" y="2041"/>
                    <a:pt x="978" y="2041"/>
                  </a:cubicBezTo>
                  <a:cubicBezTo>
                    <a:pt x="1064" y="2041"/>
                    <a:pt x="1151" y="2064"/>
                    <a:pt x="1198" y="2111"/>
                  </a:cubicBezTo>
                  <a:lnTo>
                    <a:pt x="1293" y="2206"/>
                  </a:lnTo>
                  <a:cubicBezTo>
                    <a:pt x="1293" y="2175"/>
                    <a:pt x="1324" y="2080"/>
                    <a:pt x="1324" y="2048"/>
                  </a:cubicBezTo>
                  <a:lnTo>
                    <a:pt x="1324" y="662"/>
                  </a:lnTo>
                  <a:cubicBezTo>
                    <a:pt x="1324" y="284"/>
                    <a:pt x="1041" y="1"/>
                    <a:pt x="6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4" name="Google Shape;6927;p73">
              <a:extLst>
                <a:ext uri="{FF2B5EF4-FFF2-40B4-BE49-F238E27FC236}">
                  <a16:creationId xmlns:a16="http://schemas.microsoft.com/office/drawing/2014/main" id="{3F6EF543-E2EA-5F8E-241E-AC6E6B3FEC8C}"/>
                </a:ext>
              </a:extLst>
            </p:cNvPr>
            <p:cNvSpPr/>
            <p:nvPr/>
          </p:nvSpPr>
          <p:spPr>
            <a:xfrm>
              <a:off x="-35085250" y="3338325"/>
              <a:ext cx="69325" cy="69350"/>
            </a:xfrm>
            <a:custGeom>
              <a:avLst/>
              <a:gdLst/>
              <a:ahLst/>
              <a:cxnLst/>
              <a:rect l="l" t="t" r="r" b="b"/>
              <a:pathLst>
                <a:path w="2773" h="2774" extrusionOk="0">
                  <a:moveTo>
                    <a:pt x="1387" y="1"/>
                  </a:moveTo>
                  <a:cubicBezTo>
                    <a:pt x="631" y="1"/>
                    <a:pt x="1" y="631"/>
                    <a:pt x="1" y="1387"/>
                  </a:cubicBezTo>
                  <a:cubicBezTo>
                    <a:pt x="64" y="2143"/>
                    <a:pt x="631" y="2773"/>
                    <a:pt x="1387" y="2773"/>
                  </a:cubicBezTo>
                  <a:cubicBezTo>
                    <a:pt x="2143" y="2773"/>
                    <a:pt x="2773" y="2143"/>
                    <a:pt x="2773" y="1387"/>
                  </a:cubicBezTo>
                  <a:cubicBezTo>
                    <a:pt x="2773" y="631"/>
                    <a:pt x="2143" y="1"/>
                    <a:pt x="1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5" name="Google Shape;6928;p73">
              <a:extLst>
                <a:ext uri="{FF2B5EF4-FFF2-40B4-BE49-F238E27FC236}">
                  <a16:creationId xmlns:a16="http://schemas.microsoft.com/office/drawing/2014/main" id="{DAEEA022-3A21-CA95-6BC4-D3567ADE6372}"/>
                </a:ext>
              </a:extLst>
            </p:cNvPr>
            <p:cNvSpPr/>
            <p:nvPr/>
          </p:nvSpPr>
          <p:spPr>
            <a:xfrm>
              <a:off x="-35118325" y="3424175"/>
              <a:ext cx="137075" cy="69350"/>
            </a:xfrm>
            <a:custGeom>
              <a:avLst/>
              <a:gdLst/>
              <a:ahLst/>
              <a:cxnLst/>
              <a:rect l="l" t="t" r="r" b="b"/>
              <a:pathLst>
                <a:path w="5483" h="2774" extrusionOk="0">
                  <a:moveTo>
                    <a:pt x="2741" y="1"/>
                  </a:moveTo>
                  <a:cubicBezTo>
                    <a:pt x="1387" y="1"/>
                    <a:pt x="221" y="1040"/>
                    <a:pt x="32" y="2364"/>
                  </a:cubicBezTo>
                  <a:cubicBezTo>
                    <a:pt x="0" y="2553"/>
                    <a:pt x="158" y="2773"/>
                    <a:pt x="347" y="2773"/>
                  </a:cubicBezTo>
                  <a:lnTo>
                    <a:pt x="5104" y="2773"/>
                  </a:lnTo>
                  <a:cubicBezTo>
                    <a:pt x="5325" y="2773"/>
                    <a:pt x="5482" y="2553"/>
                    <a:pt x="5482" y="2364"/>
                  </a:cubicBezTo>
                  <a:cubicBezTo>
                    <a:pt x="5262" y="1040"/>
                    <a:pt x="4127" y="1"/>
                    <a:pt x="27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96" name="Google Shape;6929;p73">
            <a:extLst>
              <a:ext uri="{FF2B5EF4-FFF2-40B4-BE49-F238E27FC236}">
                <a16:creationId xmlns:a16="http://schemas.microsoft.com/office/drawing/2014/main" id="{F083A8B8-7367-79D4-6019-06B7EDF1B044}"/>
              </a:ext>
            </a:extLst>
          </p:cNvPr>
          <p:cNvGrpSpPr/>
          <p:nvPr/>
        </p:nvGrpSpPr>
        <p:grpSpPr>
          <a:xfrm>
            <a:off x="2305384" y="2596052"/>
            <a:ext cx="472781" cy="470961"/>
            <a:chOff x="-35123050" y="3561225"/>
            <a:chExt cx="292225" cy="291100"/>
          </a:xfrm>
          <a:solidFill>
            <a:schemeClr val="tx1"/>
          </a:solidFill>
        </p:grpSpPr>
        <p:sp>
          <p:nvSpPr>
            <p:cNvPr id="597" name="Google Shape;6930;p73">
              <a:extLst>
                <a:ext uri="{FF2B5EF4-FFF2-40B4-BE49-F238E27FC236}">
                  <a16:creationId xmlns:a16="http://schemas.microsoft.com/office/drawing/2014/main" id="{2030D9CB-43E3-1E76-56C2-975ECB30BF73}"/>
                </a:ext>
              </a:extLst>
            </p:cNvPr>
            <p:cNvSpPr/>
            <p:nvPr/>
          </p:nvSpPr>
          <p:spPr>
            <a:xfrm>
              <a:off x="-35123050" y="3629750"/>
              <a:ext cx="205575" cy="222575"/>
            </a:xfrm>
            <a:custGeom>
              <a:avLst/>
              <a:gdLst/>
              <a:ahLst/>
              <a:cxnLst/>
              <a:rect l="l" t="t" r="r" b="b"/>
              <a:pathLst>
                <a:path w="8223" h="8903" extrusionOk="0">
                  <a:moveTo>
                    <a:pt x="2080" y="2710"/>
                  </a:moveTo>
                  <a:cubicBezTo>
                    <a:pt x="2458" y="2710"/>
                    <a:pt x="2741" y="3056"/>
                    <a:pt x="2741" y="3403"/>
                  </a:cubicBezTo>
                  <a:cubicBezTo>
                    <a:pt x="2741" y="3781"/>
                    <a:pt x="2426" y="4065"/>
                    <a:pt x="2080" y="4065"/>
                  </a:cubicBezTo>
                  <a:cubicBezTo>
                    <a:pt x="1733" y="4065"/>
                    <a:pt x="1418" y="3750"/>
                    <a:pt x="1418" y="3403"/>
                  </a:cubicBezTo>
                  <a:cubicBezTo>
                    <a:pt x="1418" y="3056"/>
                    <a:pt x="1670" y="2710"/>
                    <a:pt x="2080" y="2710"/>
                  </a:cubicBezTo>
                  <a:close/>
                  <a:moveTo>
                    <a:pt x="4127" y="2710"/>
                  </a:moveTo>
                  <a:cubicBezTo>
                    <a:pt x="4506" y="2710"/>
                    <a:pt x="4789" y="3056"/>
                    <a:pt x="4789" y="3403"/>
                  </a:cubicBezTo>
                  <a:cubicBezTo>
                    <a:pt x="4789" y="3781"/>
                    <a:pt x="4474" y="4065"/>
                    <a:pt x="4127" y="4065"/>
                  </a:cubicBezTo>
                  <a:cubicBezTo>
                    <a:pt x="3718" y="4065"/>
                    <a:pt x="3466" y="3750"/>
                    <a:pt x="3466" y="3403"/>
                  </a:cubicBezTo>
                  <a:cubicBezTo>
                    <a:pt x="3466" y="3056"/>
                    <a:pt x="3718" y="2710"/>
                    <a:pt x="4127" y="2710"/>
                  </a:cubicBezTo>
                  <a:close/>
                  <a:moveTo>
                    <a:pt x="6207" y="2710"/>
                  </a:moveTo>
                  <a:cubicBezTo>
                    <a:pt x="6616" y="2710"/>
                    <a:pt x="6868" y="3056"/>
                    <a:pt x="6868" y="3403"/>
                  </a:cubicBezTo>
                  <a:cubicBezTo>
                    <a:pt x="6868" y="3781"/>
                    <a:pt x="6553" y="4065"/>
                    <a:pt x="6207" y="4065"/>
                  </a:cubicBezTo>
                  <a:cubicBezTo>
                    <a:pt x="5829" y="4065"/>
                    <a:pt x="5545" y="3750"/>
                    <a:pt x="5545" y="3403"/>
                  </a:cubicBezTo>
                  <a:cubicBezTo>
                    <a:pt x="5514" y="3056"/>
                    <a:pt x="5829" y="2710"/>
                    <a:pt x="6207" y="2710"/>
                  </a:cubicBezTo>
                  <a:close/>
                  <a:moveTo>
                    <a:pt x="1733" y="0"/>
                  </a:moveTo>
                  <a:cubicBezTo>
                    <a:pt x="788" y="0"/>
                    <a:pt x="0" y="757"/>
                    <a:pt x="0" y="1702"/>
                  </a:cubicBezTo>
                  <a:lnTo>
                    <a:pt x="0" y="5136"/>
                  </a:lnTo>
                  <a:cubicBezTo>
                    <a:pt x="0" y="5955"/>
                    <a:pt x="630" y="6616"/>
                    <a:pt x="1418" y="6774"/>
                  </a:cubicBezTo>
                  <a:lnTo>
                    <a:pt x="1418" y="8570"/>
                  </a:lnTo>
                  <a:cubicBezTo>
                    <a:pt x="1418" y="8696"/>
                    <a:pt x="1481" y="8822"/>
                    <a:pt x="1607" y="8885"/>
                  </a:cubicBezTo>
                  <a:cubicBezTo>
                    <a:pt x="1649" y="8895"/>
                    <a:pt x="1695" y="8902"/>
                    <a:pt x="1739" y="8902"/>
                  </a:cubicBezTo>
                  <a:cubicBezTo>
                    <a:pt x="1828" y="8902"/>
                    <a:pt x="1912" y="8874"/>
                    <a:pt x="1954" y="8790"/>
                  </a:cubicBezTo>
                  <a:lnTo>
                    <a:pt x="3938" y="6837"/>
                  </a:lnTo>
                  <a:lnTo>
                    <a:pt x="6522" y="6837"/>
                  </a:lnTo>
                  <a:cubicBezTo>
                    <a:pt x="7467" y="6837"/>
                    <a:pt x="8223" y="6081"/>
                    <a:pt x="8223" y="5136"/>
                  </a:cubicBezTo>
                  <a:lnTo>
                    <a:pt x="8223" y="1702"/>
                  </a:lnTo>
                  <a:cubicBezTo>
                    <a:pt x="8223" y="757"/>
                    <a:pt x="7467" y="0"/>
                    <a:pt x="65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8" name="Google Shape;6931;p73">
              <a:extLst>
                <a:ext uri="{FF2B5EF4-FFF2-40B4-BE49-F238E27FC236}">
                  <a16:creationId xmlns:a16="http://schemas.microsoft.com/office/drawing/2014/main" id="{81C5602A-53E9-2599-0D6F-11E74E357B38}"/>
                </a:ext>
              </a:extLst>
            </p:cNvPr>
            <p:cNvSpPr/>
            <p:nvPr/>
          </p:nvSpPr>
          <p:spPr>
            <a:xfrm>
              <a:off x="-35053750" y="3561225"/>
              <a:ext cx="222925" cy="221825"/>
            </a:xfrm>
            <a:custGeom>
              <a:avLst/>
              <a:gdLst/>
              <a:ahLst/>
              <a:cxnLst/>
              <a:rect l="l" t="t" r="r" b="b"/>
              <a:pathLst>
                <a:path w="8917" h="8873" extrusionOk="0">
                  <a:moveTo>
                    <a:pt x="1702" y="1"/>
                  </a:moveTo>
                  <a:cubicBezTo>
                    <a:pt x="757" y="1"/>
                    <a:pt x="1" y="725"/>
                    <a:pt x="1" y="1702"/>
                  </a:cubicBezTo>
                  <a:lnTo>
                    <a:pt x="1" y="2048"/>
                  </a:lnTo>
                  <a:lnTo>
                    <a:pt x="3781" y="2048"/>
                  </a:lnTo>
                  <a:cubicBezTo>
                    <a:pt x="5136" y="2048"/>
                    <a:pt x="6207" y="3088"/>
                    <a:pt x="6207" y="4443"/>
                  </a:cubicBezTo>
                  <a:lnTo>
                    <a:pt x="6207" y="7877"/>
                  </a:lnTo>
                  <a:lnTo>
                    <a:pt x="6207" y="8003"/>
                  </a:lnTo>
                  <a:lnTo>
                    <a:pt x="6995" y="8790"/>
                  </a:lnTo>
                  <a:cubicBezTo>
                    <a:pt x="7055" y="8850"/>
                    <a:pt x="7127" y="8872"/>
                    <a:pt x="7205" y="8872"/>
                  </a:cubicBezTo>
                  <a:cubicBezTo>
                    <a:pt x="7249" y="8872"/>
                    <a:pt x="7295" y="8865"/>
                    <a:pt x="7341" y="8853"/>
                  </a:cubicBezTo>
                  <a:cubicBezTo>
                    <a:pt x="7467" y="8822"/>
                    <a:pt x="7530" y="8664"/>
                    <a:pt x="7530" y="8538"/>
                  </a:cubicBezTo>
                  <a:lnTo>
                    <a:pt x="7530" y="6806"/>
                  </a:lnTo>
                  <a:cubicBezTo>
                    <a:pt x="8318" y="6648"/>
                    <a:pt x="8917" y="5955"/>
                    <a:pt x="8917" y="5104"/>
                  </a:cubicBezTo>
                  <a:lnTo>
                    <a:pt x="8917" y="1702"/>
                  </a:lnTo>
                  <a:cubicBezTo>
                    <a:pt x="8917" y="725"/>
                    <a:pt x="8129" y="1"/>
                    <a:pt x="71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99" name="Google Shape;6932;p73">
            <a:extLst>
              <a:ext uri="{FF2B5EF4-FFF2-40B4-BE49-F238E27FC236}">
                <a16:creationId xmlns:a16="http://schemas.microsoft.com/office/drawing/2014/main" id="{E5BE652E-4C87-37FD-B188-5AF434AB2DA2}"/>
              </a:ext>
            </a:extLst>
          </p:cNvPr>
          <p:cNvGrpSpPr/>
          <p:nvPr/>
        </p:nvGrpSpPr>
        <p:grpSpPr>
          <a:xfrm>
            <a:off x="2361463" y="3176240"/>
            <a:ext cx="360623" cy="471487"/>
            <a:chOff x="-35089175" y="3919600"/>
            <a:chExt cx="222900" cy="291425"/>
          </a:xfrm>
          <a:solidFill>
            <a:schemeClr val="tx1"/>
          </a:solidFill>
        </p:grpSpPr>
        <p:sp>
          <p:nvSpPr>
            <p:cNvPr id="600" name="Google Shape;6933;p73">
              <a:extLst>
                <a:ext uri="{FF2B5EF4-FFF2-40B4-BE49-F238E27FC236}">
                  <a16:creationId xmlns:a16="http://schemas.microsoft.com/office/drawing/2014/main" id="{262E6505-11F5-E760-91C9-56E54E0E50D8}"/>
                </a:ext>
              </a:extLst>
            </p:cNvPr>
            <p:cNvSpPr/>
            <p:nvPr/>
          </p:nvSpPr>
          <p:spPr>
            <a:xfrm>
              <a:off x="-35089175" y="3919600"/>
              <a:ext cx="222900" cy="291425"/>
            </a:xfrm>
            <a:custGeom>
              <a:avLst/>
              <a:gdLst/>
              <a:ahLst/>
              <a:cxnLst/>
              <a:rect l="l" t="t" r="r" b="b"/>
              <a:pathLst>
                <a:path w="8916" h="11657" extrusionOk="0">
                  <a:moveTo>
                    <a:pt x="4474" y="1418"/>
                  </a:moveTo>
                  <a:cubicBezTo>
                    <a:pt x="6143" y="1418"/>
                    <a:pt x="7530" y="2804"/>
                    <a:pt x="7530" y="4474"/>
                  </a:cubicBezTo>
                  <a:cubicBezTo>
                    <a:pt x="7561" y="6175"/>
                    <a:pt x="6143" y="7561"/>
                    <a:pt x="4474" y="7561"/>
                  </a:cubicBezTo>
                  <a:cubicBezTo>
                    <a:pt x="2772" y="7561"/>
                    <a:pt x="1386" y="6175"/>
                    <a:pt x="1386" y="4474"/>
                  </a:cubicBezTo>
                  <a:cubicBezTo>
                    <a:pt x="1386" y="2804"/>
                    <a:pt x="2772" y="1418"/>
                    <a:pt x="4474" y="1418"/>
                  </a:cubicBezTo>
                  <a:close/>
                  <a:moveTo>
                    <a:pt x="4474" y="0"/>
                  </a:moveTo>
                  <a:cubicBezTo>
                    <a:pt x="2016" y="0"/>
                    <a:pt x="0" y="2017"/>
                    <a:pt x="0" y="4442"/>
                  </a:cubicBezTo>
                  <a:cubicBezTo>
                    <a:pt x="0" y="5419"/>
                    <a:pt x="315" y="6333"/>
                    <a:pt x="914" y="7120"/>
                  </a:cubicBezTo>
                  <a:lnTo>
                    <a:pt x="4190" y="11531"/>
                  </a:lnTo>
                  <a:cubicBezTo>
                    <a:pt x="4253" y="11626"/>
                    <a:pt x="4348" y="11657"/>
                    <a:pt x="4474" y="11657"/>
                  </a:cubicBezTo>
                  <a:cubicBezTo>
                    <a:pt x="4568" y="11657"/>
                    <a:pt x="4663" y="11626"/>
                    <a:pt x="4726" y="11531"/>
                  </a:cubicBezTo>
                  <a:lnTo>
                    <a:pt x="8002" y="7120"/>
                  </a:lnTo>
                  <a:cubicBezTo>
                    <a:pt x="8601" y="6333"/>
                    <a:pt x="8916" y="5419"/>
                    <a:pt x="8916" y="4442"/>
                  </a:cubicBezTo>
                  <a:cubicBezTo>
                    <a:pt x="8916" y="2017"/>
                    <a:pt x="6931" y="0"/>
                    <a:pt x="44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1" name="Google Shape;6934;p73">
              <a:extLst>
                <a:ext uri="{FF2B5EF4-FFF2-40B4-BE49-F238E27FC236}">
                  <a16:creationId xmlns:a16="http://schemas.microsoft.com/office/drawing/2014/main" id="{D00195D0-A1DC-ED31-C991-1FFC339BF3C7}"/>
                </a:ext>
              </a:extLst>
            </p:cNvPr>
            <p:cNvSpPr/>
            <p:nvPr/>
          </p:nvSpPr>
          <p:spPr>
            <a:xfrm>
              <a:off x="-35038000" y="3971575"/>
              <a:ext cx="120525" cy="120525"/>
            </a:xfrm>
            <a:custGeom>
              <a:avLst/>
              <a:gdLst/>
              <a:ahLst/>
              <a:cxnLst/>
              <a:rect l="l" t="t" r="r" b="b"/>
              <a:pathLst>
                <a:path w="4821" h="4821" extrusionOk="0">
                  <a:moveTo>
                    <a:pt x="2427" y="662"/>
                  </a:moveTo>
                  <a:cubicBezTo>
                    <a:pt x="2616" y="662"/>
                    <a:pt x="2773" y="820"/>
                    <a:pt x="2773" y="1040"/>
                  </a:cubicBezTo>
                  <a:cubicBezTo>
                    <a:pt x="2773" y="1229"/>
                    <a:pt x="2616" y="1387"/>
                    <a:pt x="2427" y="1387"/>
                  </a:cubicBezTo>
                  <a:cubicBezTo>
                    <a:pt x="2206" y="1387"/>
                    <a:pt x="2049" y="1229"/>
                    <a:pt x="2049" y="1040"/>
                  </a:cubicBezTo>
                  <a:cubicBezTo>
                    <a:pt x="2049" y="820"/>
                    <a:pt x="2206" y="662"/>
                    <a:pt x="2427" y="662"/>
                  </a:cubicBezTo>
                  <a:close/>
                  <a:moveTo>
                    <a:pt x="2427" y="2017"/>
                  </a:moveTo>
                  <a:cubicBezTo>
                    <a:pt x="2616" y="2017"/>
                    <a:pt x="2773" y="2174"/>
                    <a:pt x="2773" y="2363"/>
                  </a:cubicBezTo>
                  <a:lnTo>
                    <a:pt x="2773" y="3750"/>
                  </a:lnTo>
                  <a:cubicBezTo>
                    <a:pt x="2773" y="3939"/>
                    <a:pt x="2616" y="4096"/>
                    <a:pt x="2427" y="4096"/>
                  </a:cubicBezTo>
                  <a:cubicBezTo>
                    <a:pt x="2206" y="4096"/>
                    <a:pt x="2049" y="3939"/>
                    <a:pt x="2049" y="3750"/>
                  </a:cubicBezTo>
                  <a:lnTo>
                    <a:pt x="2049" y="2363"/>
                  </a:lnTo>
                  <a:cubicBezTo>
                    <a:pt x="2049" y="2174"/>
                    <a:pt x="2206" y="2017"/>
                    <a:pt x="2427" y="2017"/>
                  </a:cubicBezTo>
                  <a:close/>
                  <a:moveTo>
                    <a:pt x="2427" y="1"/>
                  </a:moveTo>
                  <a:cubicBezTo>
                    <a:pt x="1072" y="1"/>
                    <a:pt x="1" y="1072"/>
                    <a:pt x="1" y="2395"/>
                  </a:cubicBezTo>
                  <a:cubicBezTo>
                    <a:pt x="1" y="3750"/>
                    <a:pt x="1072" y="4821"/>
                    <a:pt x="2427" y="4821"/>
                  </a:cubicBezTo>
                  <a:cubicBezTo>
                    <a:pt x="3750" y="4821"/>
                    <a:pt x="4821" y="3750"/>
                    <a:pt x="4821" y="2395"/>
                  </a:cubicBezTo>
                  <a:cubicBezTo>
                    <a:pt x="4821" y="1072"/>
                    <a:pt x="3750" y="1"/>
                    <a:pt x="24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02" name="Google Shape;6935;p73">
            <a:extLst>
              <a:ext uri="{FF2B5EF4-FFF2-40B4-BE49-F238E27FC236}">
                <a16:creationId xmlns:a16="http://schemas.microsoft.com/office/drawing/2014/main" id="{AAB6D5A7-ACD5-576C-FC08-406172FC8F3F}"/>
              </a:ext>
            </a:extLst>
          </p:cNvPr>
          <p:cNvGrpSpPr/>
          <p:nvPr/>
        </p:nvGrpSpPr>
        <p:grpSpPr>
          <a:xfrm>
            <a:off x="5290791" y="2007391"/>
            <a:ext cx="448593" cy="472175"/>
            <a:chOff x="-33277650" y="3226875"/>
            <a:chExt cx="277275" cy="291850"/>
          </a:xfrm>
          <a:solidFill>
            <a:schemeClr val="tx1"/>
          </a:solidFill>
        </p:grpSpPr>
        <p:sp>
          <p:nvSpPr>
            <p:cNvPr id="603" name="Google Shape;6936;p73">
              <a:extLst>
                <a:ext uri="{FF2B5EF4-FFF2-40B4-BE49-F238E27FC236}">
                  <a16:creationId xmlns:a16="http://schemas.microsoft.com/office/drawing/2014/main" id="{A125DE24-C9F3-DB91-3B2D-95BA9B339C37}"/>
                </a:ext>
              </a:extLst>
            </p:cNvPr>
            <p:cNvSpPr/>
            <p:nvPr/>
          </p:nvSpPr>
          <p:spPr>
            <a:xfrm>
              <a:off x="-33071300" y="3440725"/>
              <a:ext cx="33100" cy="33900"/>
            </a:xfrm>
            <a:custGeom>
              <a:avLst/>
              <a:gdLst/>
              <a:ahLst/>
              <a:cxnLst/>
              <a:rect l="l" t="t" r="r" b="b"/>
              <a:pathLst>
                <a:path w="1324" h="1356" extrusionOk="0">
                  <a:moveTo>
                    <a:pt x="662" y="0"/>
                  </a:moveTo>
                  <a:cubicBezTo>
                    <a:pt x="284" y="0"/>
                    <a:pt x="1" y="315"/>
                    <a:pt x="1" y="693"/>
                  </a:cubicBezTo>
                  <a:cubicBezTo>
                    <a:pt x="1" y="1040"/>
                    <a:pt x="284" y="1355"/>
                    <a:pt x="662" y="1355"/>
                  </a:cubicBezTo>
                  <a:cubicBezTo>
                    <a:pt x="1040" y="1355"/>
                    <a:pt x="1324" y="1040"/>
                    <a:pt x="1324" y="693"/>
                  </a:cubicBezTo>
                  <a:cubicBezTo>
                    <a:pt x="1324" y="315"/>
                    <a:pt x="1040" y="0"/>
                    <a:pt x="6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4" name="Google Shape;6937;p73">
              <a:extLst>
                <a:ext uri="{FF2B5EF4-FFF2-40B4-BE49-F238E27FC236}">
                  <a16:creationId xmlns:a16="http://schemas.microsoft.com/office/drawing/2014/main" id="{3A9F67AE-215A-125C-128C-8FBAD186082E}"/>
                </a:ext>
              </a:extLst>
            </p:cNvPr>
            <p:cNvSpPr/>
            <p:nvPr/>
          </p:nvSpPr>
          <p:spPr>
            <a:xfrm>
              <a:off x="-33157925" y="3227275"/>
              <a:ext cx="17350" cy="103200"/>
            </a:xfrm>
            <a:custGeom>
              <a:avLst/>
              <a:gdLst/>
              <a:ahLst/>
              <a:cxnLst/>
              <a:rect l="l" t="t" r="r" b="b"/>
              <a:pathLst>
                <a:path w="694" h="4128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4128"/>
                  </a:lnTo>
                  <a:cubicBezTo>
                    <a:pt x="95" y="4096"/>
                    <a:pt x="221" y="4096"/>
                    <a:pt x="347" y="4096"/>
                  </a:cubicBezTo>
                  <a:cubicBezTo>
                    <a:pt x="473" y="4096"/>
                    <a:pt x="567" y="4096"/>
                    <a:pt x="693" y="4128"/>
                  </a:cubicBezTo>
                  <a:lnTo>
                    <a:pt x="693" y="347"/>
                  </a:ln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5" name="Google Shape;6938;p73">
              <a:extLst>
                <a:ext uri="{FF2B5EF4-FFF2-40B4-BE49-F238E27FC236}">
                  <a16:creationId xmlns:a16="http://schemas.microsoft.com/office/drawing/2014/main" id="{F66A91CF-80CF-A57D-AD65-64FE88E9825E}"/>
                </a:ext>
              </a:extLst>
            </p:cNvPr>
            <p:cNvSpPr/>
            <p:nvPr/>
          </p:nvSpPr>
          <p:spPr>
            <a:xfrm>
              <a:off x="-33175250" y="3347650"/>
              <a:ext cx="51200" cy="51350"/>
            </a:xfrm>
            <a:custGeom>
              <a:avLst/>
              <a:gdLst/>
              <a:ahLst/>
              <a:cxnLst/>
              <a:rect l="l" t="t" r="r" b="b"/>
              <a:pathLst>
                <a:path w="2048" h="2054" extrusionOk="0">
                  <a:moveTo>
                    <a:pt x="938" y="0"/>
                  </a:moveTo>
                  <a:cubicBezTo>
                    <a:pt x="417" y="0"/>
                    <a:pt x="0" y="451"/>
                    <a:pt x="0" y="1014"/>
                  </a:cubicBezTo>
                  <a:cubicBezTo>
                    <a:pt x="0" y="1549"/>
                    <a:pt x="473" y="2054"/>
                    <a:pt x="1040" y="2054"/>
                  </a:cubicBezTo>
                  <a:cubicBezTo>
                    <a:pt x="1575" y="2054"/>
                    <a:pt x="2048" y="1581"/>
                    <a:pt x="2048" y="1014"/>
                  </a:cubicBezTo>
                  <a:cubicBezTo>
                    <a:pt x="2048" y="447"/>
                    <a:pt x="1575" y="6"/>
                    <a:pt x="1040" y="6"/>
                  </a:cubicBezTo>
                  <a:cubicBezTo>
                    <a:pt x="1006" y="2"/>
                    <a:pt x="972" y="0"/>
                    <a:pt x="9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6" name="Google Shape;6939;p73">
              <a:extLst>
                <a:ext uri="{FF2B5EF4-FFF2-40B4-BE49-F238E27FC236}">
                  <a16:creationId xmlns:a16="http://schemas.microsoft.com/office/drawing/2014/main" id="{8D5BC05B-0DC0-7688-71A2-BDB65E636DA3}"/>
                </a:ext>
              </a:extLst>
            </p:cNvPr>
            <p:cNvSpPr/>
            <p:nvPr/>
          </p:nvSpPr>
          <p:spPr>
            <a:xfrm>
              <a:off x="-33224875" y="3404500"/>
              <a:ext cx="159900" cy="114225"/>
            </a:xfrm>
            <a:custGeom>
              <a:avLst/>
              <a:gdLst/>
              <a:ahLst/>
              <a:cxnLst/>
              <a:rect l="l" t="t" r="r" b="b"/>
              <a:pathLst>
                <a:path w="6396" h="4569" extrusionOk="0">
                  <a:moveTo>
                    <a:pt x="1954" y="0"/>
                  </a:moveTo>
                  <a:lnTo>
                    <a:pt x="0" y="2520"/>
                  </a:lnTo>
                  <a:lnTo>
                    <a:pt x="0" y="4222"/>
                  </a:lnTo>
                  <a:cubicBezTo>
                    <a:pt x="0" y="4411"/>
                    <a:pt x="158" y="4568"/>
                    <a:pt x="347" y="4568"/>
                  </a:cubicBezTo>
                  <a:lnTo>
                    <a:pt x="3781" y="4568"/>
                  </a:lnTo>
                  <a:cubicBezTo>
                    <a:pt x="3970" y="4568"/>
                    <a:pt x="4127" y="4411"/>
                    <a:pt x="4127" y="4222"/>
                  </a:cubicBezTo>
                  <a:lnTo>
                    <a:pt x="4127" y="3875"/>
                  </a:lnTo>
                  <a:lnTo>
                    <a:pt x="5136" y="3875"/>
                  </a:lnTo>
                  <a:cubicBezTo>
                    <a:pt x="5577" y="3844"/>
                    <a:pt x="6018" y="3718"/>
                    <a:pt x="6396" y="3434"/>
                  </a:cubicBezTo>
                  <a:cubicBezTo>
                    <a:pt x="5986" y="3277"/>
                    <a:pt x="5608" y="2930"/>
                    <a:pt x="5514" y="2489"/>
                  </a:cubicBezTo>
                  <a:lnTo>
                    <a:pt x="4442" y="2489"/>
                  </a:lnTo>
                  <a:cubicBezTo>
                    <a:pt x="3497" y="2489"/>
                    <a:pt x="2741" y="1733"/>
                    <a:pt x="2741" y="788"/>
                  </a:cubicBezTo>
                  <a:lnTo>
                    <a:pt x="2741" y="410"/>
                  </a:lnTo>
                  <a:cubicBezTo>
                    <a:pt x="2426" y="315"/>
                    <a:pt x="2206" y="189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7" name="Google Shape;6940;p73">
              <a:extLst>
                <a:ext uri="{FF2B5EF4-FFF2-40B4-BE49-F238E27FC236}">
                  <a16:creationId xmlns:a16="http://schemas.microsoft.com/office/drawing/2014/main" id="{57A3084E-777D-11DA-5C77-74CE54CDCAA3}"/>
                </a:ext>
              </a:extLst>
            </p:cNvPr>
            <p:cNvSpPr/>
            <p:nvPr/>
          </p:nvSpPr>
          <p:spPr>
            <a:xfrm>
              <a:off x="-33141400" y="3312350"/>
              <a:ext cx="127625" cy="138625"/>
            </a:xfrm>
            <a:custGeom>
              <a:avLst/>
              <a:gdLst/>
              <a:ahLst/>
              <a:cxnLst/>
              <a:rect l="l" t="t" r="r" b="b"/>
              <a:pathLst>
                <a:path w="5105" h="5545" extrusionOk="0">
                  <a:moveTo>
                    <a:pt x="4128" y="0"/>
                  </a:moveTo>
                  <a:lnTo>
                    <a:pt x="694" y="662"/>
                  </a:lnTo>
                  <a:lnTo>
                    <a:pt x="694" y="1040"/>
                  </a:lnTo>
                  <a:cubicBezTo>
                    <a:pt x="1103" y="1355"/>
                    <a:pt x="1387" y="1827"/>
                    <a:pt x="1387" y="2426"/>
                  </a:cubicBezTo>
                  <a:cubicBezTo>
                    <a:pt x="1387" y="3245"/>
                    <a:pt x="788" y="3938"/>
                    <a:pt x="1" y="4127"/>
                  </a:cubicBezTo>
                  <a:lnTo>
                    <a:pt x="1" y="4505"/>
                  </a:lnTo>
                  <a:cubicBezTo>
                    <a:pt x="1" y="5072"/>
                    <a:pt x="473" y="5545"/>
                    <a:pt x="1009" y="5545"/>
                  </a:cubicBezTo>
                  <a:lnTo>
                    <a:pt x="2080" y="5545"/>
                  </a:lnTo>
                  <a:cubicBezTo>
                    <a:pt x="2238" y="4946"/>
                    <a:pt x="2742" y="4505"/>
                    <a:pt x="3372" y="4505"/>
                  </a:cubicBezTo>
                  <a:cubicBezTo>
                    <a:pt x="3624" y="4505"/>
                    <a:pt x="3844" y="4600"/>
                    <a:pt x="4065" y="4726"/>
                  </a:cubicBezTo>
                  <a:lnTo>
                    <a:pt x="4065" y="4127"/>
                  </a:lnTo>
                  <a:lnTo>
                    <a:pt x="4128" y="4127"/>
                  </a:lnTo>
                  <a:cubicBezTo>
                    <a:pt x="4443" y="4064"/>
                    <a:pt x="4758" y="3938"/>
                    <a:pt x="4916" y="3655"/>
                  </a:cubicBezTo>
                  <a:cubicBezTo>
                    <a:pt x="5105" y="3340"/>
                    <a:pt x="5105" y="2993"/>
                    <a:pt x="4947" y="2678"/>
                  </a:cubicBezTo>
                  <a:lnTo>
                    <a:pt x="4128" y="1008"/>
                  </a:lnTo>
                  <a:lnTo>
                    <a:pt x="41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8" name="Google Shape;6941;p73">
              <a:extLst>
                <a:ext uri="{FF2B5EF4-FFF2-40B4-BE49-F238E27FC236}">
                  <a16:creationId xmlns:a16="http://schemas.microsoft.com/office/drawing/2014/main" id="{D060A37E-F8B5-B271-B51E-F6B70A62BDAB}"/>
                </a:ext>
              </a:extLst>
            </p:cNvPr>
            <p:cNvSpPr/>
            <p:nvPr/>
          </p:nvSpPr>
          <p:spPr>
            <a:xfrm>
              <a:off x="-33122500" y="3226875"/>
              <a:ext cx="122125" cy="83925"/>
            </a:xfrm>
            <a:custGeom>
              <a:avLst/>
              <a:gdLst/>
              <a:ahLst/>
              <a:cxnLst/>
              <a:rect l="l" t="t" r="r" b="b"/>
              <a:pathLst>
                <a:path w="4885" h="3357" extrusionOk="0">
                  <a:moveTo>
                    <a:pt x="3376" y="1"/>
                  </a:moveTo>
                  <a:cubicBezTo>
                    <a:pt x="3025" y="1"/>
                    <a:pt x="2679" y="143"/>
                    <a:pt x="2427" y="426"/>
                  </a:cubicBezTo>
                  <a:lnTo>
                    <a:pt x="2143" y="678"/>
                  </a:lnTo>
                  <a:lnTo>
                    <a:pt x="1" y="678"/>
                  </a:lnTo>
                  <a:lnTo>
                    <a:pt x="1" y="3356"/>
                  </a:lnTo>
                  <a:lnTo>
                    <a:pt x="4191" y="2537"/>
                  </a:lnTo>
                  <a:lnTo>
                    <a:pt x="4349" y="2379"/>
                  </a:lnTo>
                  <a:cubicBezTo>
                    <a:pt x="4884" y="1844"/>
                    <a:pt x="4884" y="962"/>
                    <a:pt x="4349" y="426"/>
                  </a:cubicBezTo>
                  <a:cubicBezTo>
                    <a:pt x="4081" y="143"/>
                    <a:pt x="3726" y="1"/>
                    <a:pt x="337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9" name="Google Shape;6942;p73">
              <a:extLst>
                <a:ext uri="{FF2B5EF4-FFF2-40B4-BE49-F238E27FC236}">
                  <a16:creationId xmlns:a16="http://schemas.microsoft.com/office/drawing/2014/main" id="{E8B619E6-929E-1CAD-ABC5-1EE370B2DBCA}"/>
                </a:ext>
              </a:extLst>
            </p:cNvPr>
            <p:cNvSpPr/>
            <p:nvPr/>
          </p:nvSpPr>
          <p:spPr>
            <a:xfrm>
              <a:off x="-33277650" y="3245400"/>
              <a:ext cx="102400" cy="198500"/>
            </a:xfrm>
            <a:custGeom>
              <a:avLst/>
              <a:gdLst/>
              <a:ahLst/>
              <a:cxnLst/>
              <a:rect l="l" t="t" r="r" b="b"/>
              <a:pathLst>
                <a:path w="4096" h="7940" extrusionOk="0">
                  <a:moveTo>
                    <a:pt x="4096" y="0"/>
                  </a:moveTo>
                  <a:cubicBezTo>
                    <a:pt x="1828" y="95"/>
                    <a:pt x="0" y="1985"/>
                    <a:pt x="0" y="4316"/>
                  </a:cubicBezTo>
                  <a:cubicBezTo>
                    <a:pt x="0" y="5766"/>
                    <a:pt x="757" y="7120"/>
                    <a:pt x="1954" y="7939"/>
                  </a:cubicBezTo>
                  <a:lnTo>
                    <a:pt x="3592" y="5829"/>
                  </a:lnTo>
                  <a:cubicBezTo>
                    <a:pt x="3466" y="5576"/>
                    <a:pt x="3434" y="5356"/>
                    <a:pt x="3434" y="5104"/>
                  </a:cubicBezTo>
                  <a:cubicBezTo>
                    <a:pt x="3434" y="4568"/>
                    <a:pt x="3718" y="4033"/>
                    <a:pt x="4096" y="3718"/>
                  </a:cubicBezTo>
                  <a:lnTo>
                    <a:pt x="409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10" name="Google Shape;6943;p73">
            <a:extLst>
              <a:ext uri="{FF2B5EF4-FFF2-40B4-BE49-F238E27FC236}">
                <a16:creationId xmlns:a16="http://schemas.microsoft.com/office/drawing/2014/main" id="{140FD5D7-CAE9-427D-5769-84878C142B77}"/>
              </a:ext>
            </a:extLst>
          </p:cNvPr>
          <p:cNvGrpSpPr/>
          <p:nvPr/>
        </p:nvGrpSpPr>
        <p:grpSpPr>
          <a:xfrm>
            <a:off x="5279324" y="2595769"/>
            <a:ext cx="471527" cy="471527"/>
            <a:chOff x="-33286325" y="3586425"/>
            <a:chExt cx="291450" cy="291450"/>
          </a:xfrm>
          <a:solidFill>
            <a:schemeClr val="tx1"/>
          </a:solidFill>
        </p:grpSpPr>
        <p:sp>
          <p:nvSpPr>
            <p:cNvPr id="611" name="Google Shape;6944;p73">
              <a:extLst>
                <a:ext uri="{FF2B5EF4-FFF2-40B4-BE49-F238E27FC236}">
                  <a16:creationId xmlns:a16="http://schemas.microsoft.com/office/drawing/2014/main" id="{65537574-E5E3-326B-8654-94B3E8675866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2" name="Google Shape;6945;p73">
              <a:extLst>
                <a:ext uri="{FF2B5EF4-FFF2-40B4-BE49-F238E27FC236}">
                  <a16:creationId xmlns:a16="http://schemas.microsoft.com/office/drawing/2014/main" id="{F7B45F0F-F687-27CB-F978-D7A17223F891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3" name="Google Shape;6946;p73">
              <a:extLst>
                <a:ext uri="{FF2B5EF4-FFF2-40B4-BE49-F238E27FC236}">
                  <a16:creationId xmlns:a16="http://schemas.microsoft.com/office/drawing/2014/main" id="{D26AFD9C-9308-896F-A68D-6B24F4ED6058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4" name="Google Shape;6947;p73">
              <a:extLst>
                <a:ext uri="{FF2B5EF4-FFF2-40B4-BE49-F238E27FC236}">
                  <a16:creationId xmlns:a16="http://schemas.microsoft.com/office/drawing/2014/main" id="{DF350453-5A0B-CD14-4C9E-1808395545AF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5" name="Google Shape;6948;p73">
              <a:extLst>
                <a:ext uri="{FF2B5EF4-FFF2-40B4-BE49-F238E27FC236}">
                  <a16:creationId xmlns:a16="http://schemas.microsoft.com/office/drawing/2014/main" id="{1E634AD0-95C0-98F9-381A-069C40C28F1E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16" name="Google Shape;6949;p73">
            <a:extLst>
              <a:ext uri="{FF2B5EF4-FFF2-40B4-BE49-F238E27FC236}">
                <a16:creationId xmlns:a16="http://schemas.microsoft.com/office/drawing/2014/main" id="{F2B8D62D-729A-E95B-DD77-F70C91FCC7AB}"/>
              </a:ext>
            </a:extLst>
          </p:cNvPr>
          <p:cNvGrpSpPr/>
          <p:nvPr/>
        </p:nvGrpSpPr>
        <p:grpSpPr>
          <a:xfrm>
            <a:off x="5279324" y="3174945"/>
            <a:ext cx="471527" cy="474076"/>
            <a:chOff x="-33286325" y="3944800"/>
            <a:chExt cx="291450" cy="293025"/>
          </a:xfrm>
          <a:solidFill>
            <a:schemeClr val="tx1"/>
          </a:solidFill>
        </p:grpSpPr>
        <p:sp>
          <p:nvSpPr>
            <p:cNvPr id="617" name="Google Shape;6950;p73">
              <a:extLst>
                <a:ext uri="{FF2B5EF4-FFF2-40B4-BE49-F238E27FC236}">
                  <a16:creationId xmlns:a16="http://schemas.microsoft.com/office/drawing/2014/main" id="{3FEA3D82-3045-8340-E96F-DE6DD8F828A7}"/>
                </a:ext>
              </a:extLst>
            </p:cNvPr>
            <p:cNvSpPr/>
            <p:nvPr/>
          </p:nvSpPr>
          <p:spPr>
            <a:xfrm>
              <a:off x="-33194950" y="3996000"/>
              <a:ext cx="200075" cy="241825"/>
            </a:xfrm>
            <a:custGeom>
              <a:avLst/>
              <a:gdLst/>
              <a:ahLst/>
              <a:cxnLst/>
              <a:rect l="l" t="t" r="r" b="b"/>
              <a:pathLst>
                <a:path w="8003" h="9673" extrusionOk="0">
                  <a:moveTo>
                    <a:pt x="2300" y="0"/>
                  </a:moveTo>
                  <a:cubicBezTo>
                    <a:pt x="2017" y="0"/>
                    <a:pt x="1796" y="252"/>
                    <a:pt x="1796" y="536"/>
                  </a:cubicBezTo>
                  <a:lnTo>
                    <a:pt x="1796" y="2962"/>
                  </a:lnTo>
                  <a:lnTo>
                    <a:pt x="694" y="4064"/>
                  </a:lnTo>
                  <a:cubicBezTo>
                    <a:pt x="95" y="4663"/>
                    <a:pt x="0" y="5640"/>
                    <a:pt x="536" y="6301"/>
                  </a:cubicBezTo>
                  <a:lnTo>
                    <a:pt x="1576" y="7719"/>
                  </a:lnTo>
                  <a:cubicBezTo>
                    <a:pt x="1702" y="7876"/>
                    <a:pt x="1796" y="8128"/>
                    <a:pt x="1796" y="8349"/>
                  </a:cubicBezTo>
                  <a:lnTo>
                    <a:pt x="1796" y="9294"/>
                  </a:lnTo>
                  <a:cubicBezTo>
                    <a:pt x="1796" y="9515"/>
                    <a:pt x="1954" y="9672"/>
                    <a:pt x="2143" y="9672"/>
                  </a:cubicBezTo>
                  <a:lnTo>
                    <a:pt x="6932" y="9672"/>
                  </a:lnTo>
                  <a:cubicBezTo>
                    <a:pt x="7152" y="9672"/>
                    <a:pt x="7310" y="9515"/>
                    <a:pt x="7310" y="9294"/>
                  </a:cubicBezTo>
                  <a:lnTo>
                    <a:pt x="7310" y="8349"/>
                  </a:lnTo>
                  <a:cubicBezTo>
                    <a:pt x="7310" y="8128"/>
                    <a:pt x="7373" y="7939"/>
                    <a:pt x="7530" y="7782"/>
                  </a:cubicBezTo>
                  <a:cubicBezTo>
                    <a:pt x="7814" y="7498"/>
                    <a:pt x="7971" y="7089"/>
                    <a:pt x="7971" y="6711"/>
                  </a:cubicBezTo>
                  <a:lnTo>
                    <a:pt x="7971" y="3938"/>
                  </a:lnTo>
                  <a:cubicBezTo>
                    <a:pt x="8003" y="3686"/>
                    <a:pt x="7782" y="3434"/>
                    <a:pt x="7499" y="3434"/>
                  </a:cubicBezTo>
                  <a:cubicBezTo>
                    <a:pt x="7215" y="3434"/>
                    <a:pt x="6995" y="3686"/>
                    <a:pt x="6995" y="3938"/>
                  </a:cubicBezTo>
                  <a:lnTo>
                    <a:pt x="6995" y="4474"/>
                  </a:lnTo>
                  <a:cubicBezTo>
                    <a:pt x="6995" y="4663"/>
                    <a:pt x="6837" y="4820"/>
                    <a:pt x="6617" y="4820"/>
                  </a:cubicBezTo>
                  <a:cubicBezTo>
                    <a:pt x="6427" y="4820"/>
                    <a:pt x="6270" y="4663"/>
                    <a:pt x="6270" y="4474"/>
                  </a:cubicBezTo>
                  <a:lnTo>
                    <a:pt x="6270" y="3277"/>
                  </a:lnTo>
                  <a:cubicBezTo>
                    <a:pt x="6270" y="2993"/>
                    <a:pt x="6049" y="2773"/>
                    <a:pt x="5766" y="2773"/>
                  </a:cubicBezTo>
                  <a:cubicBezTo>
                    <a:pt x="5482" y="2773"/>
                    <a:pt x="5262" y="2993"/>
                    <a:pt x="5262" y="3277"/>
                  </a:cubicBezTo>
                  <a:lnTo>
                    <a:pt x="5262" y="4474"/>
                  </a:lnTo>
                  <a:cubicBezTo>
                    <a:pt x="5262" y="4663"/>
                    <a:pt x="5104" y="4820"/>
                    <a:pt x="4884" y="4820"/>
                  </a:cubicBezTo>
                  <a:cubicBezTo>
                    <a:pt x="4695" y="4820"/>
                    <a:pt x="4537" y="4663"/>
                    <a:pt x="4537" y="4474"/>
                  </a:cubicBezTo>
                  <a:lnTo>
                    <a:pt x="4537" y="1890"/>
                  </a:lnTo>
                  <a:cubicBezTo>
                    <a:pt x="4537" y="1638"/>
                    <a:pt x="4317" y="1386"/>
                    <a:pt x="4033" y="1386"/>
                  </a:cubicBezTo>
                  <a:cubicBezTo>
                    <a:pt x="3750" y="1386"/>
                    <a:pt x="3529" y="1638"/>
                    <a:pt x="3529" y="1890"/>
                  </a:cubicBezTo>
                  <a:lnTo>
                    <a:pt x="3529" y="4474"/>
                  </a:lnTo>
                  <a:cubicBezTo>
                    <a:pt x="3529" y="4663"/>
                    <a:pt x="3371" y="4820"/>
                    <a:pt x="3151" y="4820"/>
                  </a:cubicBezTo>
                  <a:cubicBezTo>
                    <a:pt x="2962" y="4820"/>
                    <a:pt x="2804" y="4663"/>
                    <a:pt x="2804" y="4474"/>
                  </a:cubicBezTo>
                  <a:lnTo>
                    <a:pt x="2804" y="4159"/>
                  </a:lnTo>
                  <a:lnTo>
                    <a:pt x="2804" y="536"/>
                  </a:lnTo>
                  <a:cubicBezTo>
                    <a:pt x="2804" y="252"/>
                    <a:pt x="2584" y="0"/>
                    <a:pt x="23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8" name="Google Shape;6951;p73">
              <a:extLst>
                <a:ext uri="{FF2B5EF4-FFF2-40B4-BE49-F238E27FC236}">
                  <a16:creationId xmlns:a16="http://schemas.microsoft.com/office/drawing/2014/main" id="{09A88B7A-DD84-9B9B-4735-F40E1F284727}"/>
                </a:ext>
              </a:extLst>
            </p:cNvPr>
            <p:cNvSpPr/>
            <p:nvPr/>
          </p:nvSpPr>
          <p:spPr>
            <a:xfrm>
              <a:off x="-33027975" y="3962900"/>
              <a:ext cx="33100" cy="105575"/>
            </a:xfrm>
            <a:custGeom>
              <a:avLst/>
              <a:gdLst/>
              <a:ahLst/>
              <a:cxnLst/>
              <a:rect l="l" t="t" r="r" b="b"/>
              <a:pathLst>
                <a:path w="1324" h="4223" extrusionOk="0">
                  <a:moveTo>
                    <a:pt x="1" y="1"/>
                  </a:moveTo>
                  <a:lnTo>
                    <a:pt x="1" y="3782"/>
                  </a:lnTo>
                  <a:cubicBezTo>
                    <a:pt x="95" y="3908"/>
                    <a:pt x="221" y="4065"/>
                    <a:pt x="253" y="4223"/>
                  </a:cubicBezTo>
                  <a:cubicBezTo>
                    <a:pt x="410" y="4128"/>
                    <a:pt x="631" y="4065"/>
                    <a:pt x="820" y="4065"/>
                  </a:cubicBezTo>
                  <a:cubicBezTo>
                    <a:pt x="1009" y="4065"/>
                    <a:pt x="1166" y="4097"/>
                    <a:pt x="1324" y="4160"/>
                  </a:cubicBezTo>
                  <a:lnTo>
                    <a:pt x="1324" y="285"/>
                  </a:lnTo>
                  <a:cubicBezTo>
                    <a:pt x="1324" y="127"/>
                    <a:pt x="116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9" name="Google Shape;6952;p73">
              <a:extLst>
                <a:ext uri="{FF2B5EF4-FFF2-40B4-BE49-F238E27FC236}">
                  <a16:creationId xmlns:a16="http://schemas.microsoft.com/office/drawing/2014/main" id="{5035B8AB-9360-FDAF-A0BD-BF3E071C8AD0}"/>
                </a:ext>
              </a:extLst>
            </p:cNvPr>
            <p:cNvSpPr/>
            <p:nvPr/>
          </p:nvSpPr>
          <p:spPr>
            <a:xfrm>
              <a:off x="-33286325" y="3962125"/>
              <a:ext cx="96125" cy="205600"/>
            </a:xfrm>
            <a:custGeom>
              <a:avLst/>
              <a:gdLst/>
              <a:ahLst/>
              <a:cxnLst/>
              <a:rect l="l" t="t" r="r" b="b"/>
              <a:pathLst>
                <a:path w="3845" h="8224" extrusionOk="0">
                  <a:moveTo>
                    <a:pt x="379" y="0"/>
                  </a:moveTo>
                  <a:cubicBezTo>
                    <a:pt x="158" y="0"/>
                    <a:pt x="1" y="127"/>
                    <a:pt x="1" y="347"/>
                  </a:cubicBezTo>
                  <a:lnTo>
                    <a:pt x="1" y="7877"/>
                  </a:lnTo>
                  <a:cubicBezTo>
                    <a:pt x="1" y="8066"/>
                    <a:pt x="158" y="8223"/>
                    <a:pt x="347" y="8223"/>
                  </a:cubicBezTo>
                  <a:lnTo>
                    <a:pt x="3844" y="8223"/>
                  </a:lnTo>
                  <a:lnTo>
                    <a:pt x="3718" y="8066"/>
                  </a:lnTo>
                  <a:cubicBezTo>
                    <a:pt x="3435" y="7719"/>
                    <a:pt x="3277" y="7278"/>
                    <a:pt x="3246" y="6837"/>
                  </a:cubicBezTo>
                  <a:lnTo>
                    <a:pt x="2458" y="6837"/>
                  </a:lnTo>
                  <a:cubicBezTo>
                    <a:pt x="1891" y="6837"/>
                    <a:pt x="1419" y="6364"/>
                    <a:pt x="1419" y="5829"/>
                  </a:cubicBezTo>
                  <a:lnTo>
                    <a:pt x="141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0" name="Google Shape;6953;p73">
              <a:extLst>
                <a:ext uri="{FF2B5EF4-FFF2-40B4-BE49-F238E27FC236}">
                  <a16:creationId xmlns:a16="http://schemas.microsoft.com/office/drawing/2014/main" id="{FFAF3F9E-A783-7A58-A8D3-113A0204688C}"/>
                </a:ext>
              </a:extLst>
            </p:cNvPr>
            <p:cNvSpPr/>
            <p:nvPr/>
          </p:nvSpPr>
          <p:spPr>
            <a:xfrm>
              <a:off x="-33235125" y="3944800"/>
              <a:ext cx="189050" cy="171725"/>
            </a:xfrm>
            <a:custGeom>
              <a:avLst/>
              <a:gdLst/>
              <a:ahLst/>
              <a:cxnLst/>
              <a:rect l="l" t="t" r="r" b="b"/>
              <a:pathLst>
                <a:path w="7562" h="6869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6522"/>
                  </a:lnTo>
                  <a:cubicBezTo>
                    <a:pt x="1" y="6711"/>
                    <a:pt x="158" y="6868"/>
                    <a:pt x="379" y="6868"/>
                  </a:cubicBezTo>
                  <a:lnTo>
                    <a:pt x="1198" y="6868"/>
                  </a:lnTo>
                  <a:cubicBezTo>
                    <a:pt x="1261" y="6427"/>
                    <a:pt x="1513" y="5986"/>
                    <a:pt x="1828" y="5640"/>
                  </a:cubicBezTo>
                  <a:lnTo>
                    <a:pt x="2742" y="4726"/>
                  </a:lnTo>
                  <a:lnTo>
                    <a:pt x="2742" y="2584"/>
                  </a:lnTo>
                  <a:cubicBezTo>
                    <a:pt x="2742" y="1891"/>
                    <a:pt x="3277" y="1387"/>
                    <a:pt x="3907" y="1387"/>
                  </a:cubicBezTo>
                  <a:cubicBezTo>
                    <a:pt x="4537" y="1387"/>
                    <a:pt x="5105" y="1922"/>
                    <a:pt x="5105" y="2584"/>
                  </a:cubicBezTo>
                  <a:lnTo>
                    <a:pt x="5105" y="2836"/>
                  </a:lnTo>
                  <a:cubicBezTo>
                    <a:pt x="5262" y="2773"/>
                    <a:pt x="5420" y="2710"/>
                    <a:pt x="5609" y="2710"/>
                  </a:cubicBezTo>
                  <a:cubicBezTo>
                    <a:pt x="6270" y="2710"/>
                    <a:pt x="6774" y="3277"/>
                    <a:pt x="6774" y="3907"/>
                  </a:cubicBezTo>
                  <a:lnTo>
                    <a:pt x="6774" y="4191"/>
                  </a:lnTo>
                  <a:cubicBezTo>
                    <a:pt x="7058" y="4159"/>
                    <a:pt x="7215" y="4096"/>
                    <a:pt x="7404" y="4096"/>
                  </a:cubicBezTo>
                  <a:cubicBezTo>
                    <a:pt x="7499" y="4096"/>
                    <a:pt x="7530" y="4096"/>
                    <a:pt x="7562" y="4159"/>
                  </a:cubicBezTo>
                  <a:lnTo>
                    <a:pt x="7562" y="347"/>
                  </a:lnTo>
                  <a:cubicBezTo>
                    <a:pt x="7562" y="158"/>
                    <a:pt x="7404" y="0"/>
                    <a:pt x="7215" y="0"/>
                  </a:cubicBezTo>
                  <a:lnTo>
                    <a:pt x="5168" y="0"/>
                  </a:lnTo>
                  <a:cubicBezTo>
                    <a:pt x="4600" y="0"/>
                    <a:pt x="4096" y="284"/>
                    <a:pt x="3781" y="725"/>
                  </a:cubicBezTo>
                  <a:cubicBezTo>
                    <a:pt x="3466" y="284"/>
                    <a:pt x="2994" y="0"/>
                    <a:pt x="23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21" name="Google Shape;6954;p73">
            <a:extLst>
              <a:ext uri="{FF2B5EF4-FFF2-40B4-BE49-F238E27FC236}">
                <a16:creationId xmlns:a16="http://schemas.microsoft.com/office/drawing/2014/main" id="{62E85411-FAB2-EE99-5737-82B5DA5AD638}"/>
              </a:ext>
            </a:extLst>
          </p:cNvPr>
          <p:cNvGrpSpPr/>
          <p:nvPr/>
        </p:nvGrpSpPr>
        <p:grpSpPr>
          <a:xfrm>
            <a:off x="3490520" y="3805826"/>
            <a:ext cx="471527" cy="475369"/>
            <a:chOff x="-31452725" y="3191825"/>
            <a:chExt cx="291450" cy="293825"/>
          </a:xfrm>
          <a:solidFill>
            <a:schemeClr val="tx1"/>
          </a:solidFill>
        </p:grpSpPr>
        <p:sp>
          <p:nvSpPr>
            <p:cNvPr id="622" name="Google Shape;6955;p73">
              <a:extLst>
                <a:ext uri="{FF2B5EF4-FFF2-40B4-BE49-F238E27FC236}">
                  <a16:creationId xmlns:a16="http://schemas.microsoft.com/office/drawing/2014/main" id="{E946EAF9-28C8-26D2-26F2-546FE7F7AA9A}"/>
                </a:ext>
              </a:extLst>
            </p:cNvPr>
            <p:cNvSpPr/>
            <p:nvPr/>
          </p:nvSpPr>
          <p:spPr>
            <a:xfrm>
              <a:off x="-31314900" y="3278475"/>
              <a:ext cx="103200" cy="18125"/>
            </a:xfrm>
            <a:custGeom>
              <a:avLst/>
              <a:gdLst/>
              <a:ahLst/>
              <a:cxnLst/>
              <a:rect l="l" t="t" r="r" b="b"/>
              <a:pathLst>
                <a:path w="4128" h="725" extrusionOk="0">
                  <a:moveTo>
                    <a:pt x="1" y="0"/>
                  </a:moveTo>
                  <a:lnTo>
                    <a:pt x="1" y="725"/>
                  </a:lnTo>
                  <a:lnTo>
                    <a:pt x="4128" y="725"/>
                  </a:lnTo>
                  <a:lnTo>
                    <a:pt x="41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3" name="Google Shape;6956;p73">
              <a:extLst>
                <a:ext uri="{FF2B5EF4-FFF2-40B4-BE49-F238E27FC236}">
                  <a16:creationId xmlns:a16="http://schemas.microsoft.com/office/drawing/2014/main" id="{D6549AEF-763B-FD5B-972E-143CA8C7A709}"/>
                </a:ext>
              </a:extLst>
            </p:cNvPr>
            <p:cNvSpPr/>
            <p:nvPr/>
          </p:nvSpPr>
          <p:spPr>
            <a:xfrm>
              <a:off x="-31367675" y="3227275"/>
              <a:ext cx="206400" cy="221350"/>
            </a:xfrm>
            <a:custGeom>
              <a:avLst/>
              <a:gdLst/>
              <a:ahLst/>
              <a:cxnLst/>
              <a:rect l="l" t="t" r="r" b="b"/>
              <a:pathLst>
                <a:path w="8256" h="8854" extrusionOk="0">
                  <a:moveTo>
                    <a:pt x="6554" y="1387"/>
                  </a:moveTo>
                  <a:cubicBezTo>
                    <a:pt x="6743" y="1387"/>
                    <a:pt x="6901" y="1544"/>
                    <a:pt x="6901" y="1733"/>
                  </a:cubicBezTo>
                  <a:lnTo>
                    <a:pt x="6901" y="3119"/>
                  </a:lnTo>
                  <a:cubicBezTo>
                    <a:pt x="6901" y="3309"/>
                    <a:pt x="6743" y="3466"/>
                    <a:pt x="6554" y="3466"/>
                  </a:cubicBezTo>
                  <a:lnTo>
                    <a:pt x="1734" y="3466"/>
                  </a:lnTo>
                  <a:cubicBezTo>
                    <a:pt x="1545" y="3466"/>
                    <a:pt x="1387" y="3309"/>
                    <a:pt x="1387" y="3119"/>
                  </a:cubicBezTo>
                  <a:lnTo>
                    <a:pt x="1387" y="1733"/>
                  </a:lnTo>
                  <a:cubicBezTo>
                    <a:pt x="1387" y="1544"/>
                    <a:pt x="1545" y="1387"/>
                    <a:pt x="1734" y="1387"/>
                  </a:cubicBezTo>
                  <a:close/>
                  <a:moveTo>
                    <a:pt x="2427" y="4096"/>
                  </a:moveTo>
                  <a:cubicBezTo>
                    <a:pt x="2616" y="4096"/>
                    <a:pt x="2773" y="4254"/>
                    <a:pt x="2773" y="4443"/>
                  </a:cubicBezTo>
                  <a:cubicBezTo>
                    <a:pt x="2773" y="4663"/>
                    <a:pt x="2616" y="4821"/>
                    <a:pt x="2427" y="4821"/>
                  </a:cubicBezTo>
                  <a:lnTo>
                    <a:pt x="1734" y="4821"/>
                  </a:lnTo>
                  <a:cubicBezTo>
                    <a:pt x="1545" y="4821"/>
                    <a:pt x="1387" y="4663"/>
                    <a:pt x="1387" y="4443"/>
                  </a:cubicBezTo>
                  <a:cubicBezTo>
                    <a:pt x="1387" y="4254"/>
                    <a:pt x="1545" y="4096"/>
                    <a:pt x="1734" y="4096"/>
                  </a:cubicBezTo>
                  <a:close/>
                  <a:moveTo>
                    <a:pt x="4475" y="4096"/>
                  </a:moveTo>
                  <a:cubicBezTo>
                    <a:pt x="4664" y="4096"/>
                    <a:pt x="4821" y="4254"/>
                    <a:pt x="4821" y="4443"/>
                  </a:cubicBezTo>
                  <a:cubicBezTo>
                    <a:pt x="4821" y="4663"/>
                    <a:pt x="4664" y="4821"/>
                    <a:pt x="4475" y="4821"/>
                  </a:cubicBezTo>
                  <a:lnTo>
                    <a:pt x="3782" y="4821"/>
                  </a:lnTo>
                  <a:cubicBezTo>
                    <a:pt x="3593" y="4821"/>
                    <a:pt x="3435" y="4663"/>
                    <a:pt x="3435" y="4443"/>
                  </a:cubicBezTo>
                  <a:cubicBezTo>
                    <a:pt x="3435" y="4254"/>
                    <a:pt x="3593" y="4096"/>
                    <a:pt x="3782" y="4096"/>
                  </a:cubicBezTo>
                  <a:close/>
                  <a:moveTo>
                    <a:pt x="6554" y="4096"/>
                  </a:moveTo>
                  <a:cubicBezTo>
                    <a:pt x="6743" y="4096"/>
                    <a:pt x="6901" y="4254"/>
                    <a:pt x="6901" y="4443"/>
                  </a:cubicBezTo>
                  <a:cubicBezTo>
                    <a:pt x="6901" y="4663"/>
                    <a:pt x="6743" y="4821"/>
                    <a:pt x="6554" y="4821"/>
                  </a:cubicBezTo>
                  <a:lnTo>
                    <a:pt x="5892" y="4821"/>
                  </a:lnTo>
                  <a:cubicBezTo>
                    <a:pt x="5672" y="4821"/>
                    <a:pt x="5514" y="4663"/>
                    <a:pt x="5514" y="4443"/>
                  </a:cubicBezTo>
                  <a:cubicBezTo>
                    <a:pt x="5514" y="4254"/>
                    <a:pt x="5672" y="4096"/>
                    <a:pt x="5892" y="4096"/>
                  </a:cubicBezTo>
                  <a:close/>
                  <a:moveTo>
                    <a:pt x="2427" y="5482"/>
                  </a:moveTo>
                  <a:cubicBezTo>
                    <a:pt x="2616" y="5482"/>
                    <a:pt x="2773" y="5640"/>
                    <a:pt x="2773" y="5829"/>
                  </a:cubicBezTo>
                  <a:cubicBezTo>
                    <a:pt x="2773" y="6018"/>
                    <a:pt x="2616" y="6175"/>
                    <a:pt x="2427" y="6175"/>
                  </a:cubicBezTo>
                  <a:lnTo>
                    <a:pt x="1734" y="6175"/>
                  </a:lnTo>
                  <a:cubicBezTo>
                    <a:pt x="1545" y="6175"/>
                    <a:pt x="1387" y="6018"/>
                    <a:pt x="1387" y="5829"/>
                  </a:cubicBezTo>
                  <a:cubicBezTo>
                    <a:pt x="1387" y="5640"/>
                    <a:pt x="1545" y="5482"/>
                    <a:pt x="1734" y="5482"/>
                  </a:cubicBezTo>
                  <a:close/>
                  <a:moveTo>
                    <a:pt x="4475" y="5482"/>
                  </a:moveTo>
                  <a:cubicBezTo>
                    <a:pt x="4664" y="5482"/>
                    <a:pt x="4821" y="5640"/>
                    <a:pt x="4821" y="5829"/>
                  </a:cubicBezTo>
                  <a:cubicBezTo>
                    <a:pt x="4821" y="6018"/>
                    <a:pt x="4664" y="6175"/>
                    <a:pt x="4475" y="6175"/>
                  </a:cubicBezTo>
                  <a:lnTo>
                    <a:pt x="3782" y="6175"/>
                  </a:lnTo>
                  <a:cubicBezTo>
                    <a:pt x="3593" y="6175"/>
                    <a:pt x="3435" y="6018"/>
                    <a:pt x="3435" y="5829"/>
                  </a:cubicBezTo>
                  <a:cubicBezTo>
                    <a:pt x="3435" y="5640"/>
                    <a:pt x="3593" y="5482"/>
                    <a:pt x="3782" y="5482"/>
                  </a:cubicBezTo>
                  <a:close/>
                  <a:moveTo>
                    <a:pt x="6554" y="5482"/>
                  </a:moveTo>
                  <a:cubicBezTo>
                    <a:pt x="6743" y="5482"/>
                    <a:pt x="6901" y="5640"/>
                    <a:pt x="6901" y="5829"/>
                  </a:cubicBezTo>
                  <a:cubicBezTo>
                    <a:pt x="6901" y="6018"/>
                    <a:pt x="6743" y="6175"/>
                    <a:pt x="6554" y="6175"/>
                  </a:cubicBezTo>
                  <a:lnTo>
                    <a:pt x="5892" y="6175"/>
                  </a:lnTo>
                  <a:cubicBezTo>
                    <a:pt x="5672" y="6175"/>
                    <a:pt x="5514" y="6018"/>
                    <a:pt x="5514" y="5829"/>
                  </a:cubicBezTo>
                  <a:cubicBezTo>
                    <a:pt x="5514" y="5640"/>
                    <a:pt x="5672" y="5482"/>
                    <a:pt x="5892" y="5482"/>
                  </a:cubicBezTo>
                  <a:close/>
                  <a:moveTo>
                    <a:pt x="2427" y="6869"/>
                  </a:moveTo>
                  <a:cubicBezTo>
                    <a:pt x="2616" y="6869"/>
                    <a:pt x="2773" y="7026"/>
                    <a:pt x="2773" y="7215"/>
                  </a:cubicBezTo>
                  <a:cubicBezTo>
                    <a:pt x="2773" y="7404"/>
                    <a:pt x="2616" y="7562"/>
                    <a:pt x="2427" y="7562"/>
                  </a:cubicBezTo>
                  <a:lnTo>
                    <a:pt x="1734" y="7562"/>
                  </a:lnTo>
                  <a:cubicBezTo>
                    <a:pt x="1545" y="7562"/>
                    <a:pt x="1387" y="7404"/>
                    <a:pt x="1387" y="7215"/>
                  </a:cubicBezTo>
                  <a:cubicBezTo>
                    <a:pt x="1387" y="7026"/>
                    <a:pt x="1545" y="6869"/>
                    <a:pt x="1734" y="6869"/>
                  </a:cubicBezTo>
                  <a:close/>
                  <a:moveTo>
                    <a:pt x="4475" y="6869"/>
                  </a:moveTo>
                  <a:cubicBezTo>
                    <a:pt x="4664" y="6869"/>
                    <a:pt x="4821" y="7026"/>
                    <a:pt x="4821" y="7215"/>
                  </a:cubicBezTo>
                  <a:cubicBezTo>
                    <a:pt x="4821" y="7404"/>
                    <a:pt x="4664" y="7562"/>
                    <a:pt x="4475" y="7562"/>
                  </a:cubicBezTo>
                  <a:lnTo>
                    <a:pt x="3782" y="7562"/>
                  </a:lnTo>
                  <a:cubicBezTo>
                    <a:pt x="3593" y="7562"/>
                    <a:pt x="3435" y="7404"/>
                    <a:pt x="3435" y="7215"/>
                  </a:cubicBezTo>
                  <a:cubicBezTo>
                    <a:pt x="3435" y="7026"/>
                    <a:pt x="3593" y="6869"/>
                    <a:pt x="3782" y="6869"/>
                  </a:cubicBezTo>
                  <a:close/>
                  <a:moveTo>
                    <a:pt x="6554" y="6869"/>
                  </a:moveTo>
                  <a:cubicBezTo>
                    <a:pt x="6743" y="6869"/>
                    <a:pt x="6901" y="7026"/>
                    <a:pt x="6901" y="7215"/>
                  </a:cubicBezTo>
                  <a:cubicBezTo>
                    <a:pt x="6901" y="7404"/>
                    <a:pt x="6743" y="7562"/>
                    <a:pt x="6554" y="7562"/>
                  </a:cubicBezTo>
                  <a:lnTo>
                    <a:pt x="5892" y="7562"/>
                  </a:lnTo>
                  <a:cubicBezTo>
                    <a:pt x="5672" y="7562"/>
                    <a:pt x="5514" y="7404"/>
                    <a:pt x="5514" y="7215"/>
                  </a:cubicBezTo>
                  <a:cubicBezTo>
                    <a:pt x="5514" y="7026"/>
                    <a:pt x="5672" y="6869"/>
                    <a:pt x="5892" y="6869"/>
                  </a:cubicBezTo>
                  <a:close/>
                  <a:moveTo>
                    <a:pt x="694" y="1"/>
                  </a:moveTo>
                  <a:lnTo>
                    <a:pt x="694" y="95"/>
                  </a:lnTo>
                  <a:cubicBezTo>
                    <a:pt x="694" y="631"/>
                    <a:pt x="442" y="1198"/>
                    <a:pt x="64" y="1576"/>
                  </a:cubicBezTo>
                  <a:lnTo>
                    <a:pt x="1" y="1607"/>
                  </a:lnTo>
                  <a:lnTo>
                    <a:pt x="1" y="5860"/>
                  </a:lnTo>
                  <a:lnTo>
                    <a:pt x="64" y="5923"/>
                  </a:lnTo>
                  <a:cubicBezTo>
                    <a:pt x="442" y="6301"/>
                    <a:pt x="694" y="6869"/>
                    <a:pt x="694" y="7404"/>
                  </a:cubicBezTo>
                  <a:cubicBezTo>
                    <a:pt x="694" y="7971"/>
                    <a:pt x="442" y="8475"/>
                    <a:pt x="95" y="8853"/>
                  </a:cubicBezTo>
                  <a:lnTo>
                    <a:pt x="7184" y="8853"/>
                  </a:lnTo>
                  <a:cubicBezTo>
                    <a:pt x="7720" y="8853"/>
                    <a:pt x="8192" y="8381"/>
                    <a:pt x="8192" y="7845"/>
                  </a:cubicBezTo>
                  <a:lnTo>
                    <a:pt x="8192" y="946"/>
                  </a:lnTo>
                  <a:cubicBezTo>
                    <a:pt x="8255" y="473"/>
                    <a:pt x="7814" y="1"/>
                    <a:pt x="72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4" name="Google Shape;6957;p73">
              <a:extLst>
                <a:ext uri="{FF2B5EF4-FFF2-40B4-BE49-F238E27FC236}">
                  <a16:creationId xmlns:a16="http://schemas.microsoft.com/office/drawing/2014/main" id="{49AC8961-09FD-E000-ACDB-14C00BB086BB}"/>
                </a:ext>
              </a:extLst>
            </p:cNvPr>
            <p:cNvSpPr/>
            <p:nvPr/>
          </p:nvSpPr>
          <p:spPr>
            <a:xfrm>
              <a:off x="-31452725" y="3191825"/>
              <a:ext cx="86650" cy="259150"/>
            </a:xfrm>
            <a:custGeom>
              <a:avLst/>
              <a:gdLst/>
              <a:ahLst/>
              <a:cxnLst/>
              <a:rect l="l" t="t" r="r" b="b"/>
              <a:pathLst>
                <a:path w="3466" h="10366" extrusionOk="0">
                  <a:moveTo>
                    <a:pt x="1450" y="1"/>
                  </a:moveTo>
                  <a:cubicBezTo>
                    <a:pt x="662" y="1"/>
                    <a:pt x="0" y="662"/>
                    <a:pt x="0" y="1450"/>
                  </a:cubicBezTo>
                  <a:cubicBezTo>
                    <a:pt x="0" y="1860"/>
                    <a:pt x="158" y="2206"/>
                    <a:pt x="410" y="2490"/>
                  </a:cubicBezTo>
                  <a:lnTo>
                    <a:pt x="694" y="2773"/>
                  </a:lnTo>
                  <a:lnTo>
                    <a:pt x="694" y="7593"/>
                  </a:lnTo>
                  <a:lnTo>
                    <a:pt x="410" y="7877"/>
                  </a:lnTo>
                  <a:cubicBezTo>
                    <a:pt x="158" y="8161"/>
                    <a:pt x="0" y="8507"/>
                    <a:pt x="0" y="8917"/>
                  </a:cubicBezTo>
                  <a:cubicBezTo>
                    <a:pt x="0" y="9704"/>
                    <a:pt x="662" y="10366"/>
                    <a:pt x="1450" y="10366"/>
                  </a:cubicBezTo>
                  <a:lnTo>
                    <a:pt x="1985" y="10366"/>
                  </a:lnTo>
                  <a:cubicBezTo>
                    <a:pt x="2773" y="10366"/>
                    <a:pt x="3466" y="9704"/>
                    <a:pt x="3466" y="8917"/>
                  </a:cubicBezTo>
                  <a:cubicBezTo>
                    <a:pt x="3466" y="8507"/>
                    <a:pt x="3308" y="8161"/>
                    <a:pt x="3025" y="7877"/>
                  </a:cubicBezTo>
                  <a:lnTo>
                    <a:pt x="2741" y="7593"/>
                  </a:lnTo>
                  <a:lnTo>
                    <a:pt x="2741" y="2773"/>
                  </a:lnTo>
                  <a:lnTo>
                    <a:pt x="3025" y="2490"/>
                  </a:lnTo>
                  <a:cubicBezTo>
                    <a:pt x="3308" y="2206"/>
                    <a:pt x="3466" y="1860"/>
                    <a:pt x="3466" y="1450"/>
                  </a:cubicBezTo>
                  <a:cubicBezTo>
                    <a:pt x="3466" y="662"/>
                    <a:pt x="2773" y="1"/>
                    <a:pt x="19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5" name="Google Shape;6958;p73">
              <a:extLst>
                <a:ext uri="{FF2B5EF4-FFF2-40B4-BE49-F238E27FC236}">
                  <a16:creationId xmlns:a16="http://schemas.microsoft.com/office/drawing/2014/main" id="{2F44E411-B3A5-4040-886E-C71C373A2E25}"/>
                </a:ext>
              </a:extLst>
            </p:cNvPr>
            <p:cNvSpPr/>
            <p:nvPr/>
          </p:nvSpPr>
          <p:spPr>
            <a:xfrm>
              <a:off x="-31409400" y="3468275"/>
              <a:ext cx="92950" cy="17375"/>
            </a:xfrm>
            <a:custGeom>
              <a:avLst/>
              <a:gdLst/>
              <a:ahLst/>
              <a:cxnLst/>
              <a:rect l="l" t="t" r="r" b="b"/>
              <a:pathLst>
                <a:path w="3718" h="695" extrusionOk="0">
                  <a:moveTo>
                    <a:pt x="0" y="1"/>
                  </a:moveTo>
                  <a:cubicBezTo>
                    <a:pt x="0" y="379"/>
                    <a:pt x="315" y="694"/>
                    <a:pt x="662" y="694"/>
                  </a:cubicBezTo>
                  <a:lnTo>
                    <a:pt x="3056" y="694"/>
                  </a:lnTo>
                  <a:cubicBezTo>
                    <a:pt x="3466" y="694"/>
                    <a:pt x="3718" y="379"/>
                    <a:pt x="37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26" name="Google Shape;6959;p73">
            <a:extLst>
              <a:ext uri="{FF2B5EF4-FFF2-40B4-BE49-F238E27FC236}">
                <a16:creationId xmlns:a16="http://schemas.microsoft.com/office/drawing/2014/main" id="{42E5F642-B162-744A-9874-6C1EB86B3276}"/>
              </a:ext>
            </a:extLst>
          </p:cNvPr>
          <p:cNvGrpSpPr/>
          <p:nvPr/>
        </p:nvGrpSpPr>
        <p:grpSpPr>
          <a:xfrm>
            <a:off x="3489893" y="4434645"/>
            <a:ext cx="472781" cy="472781"/>
            <a:chOff x="-31452725" y="3551775"/>
            <a:chExt cx="292225" cy="292225"/>
          </a:xfrm>
          <a:solidFill>
            <a:schemeClr val="tx1"/>
          </a:solidFill>
        </p:grpSpPr>
        <p:sp>
          <p:nvSpPr>
            <p:cNvPr id="627" name="Google Shape;6960;p73">
              <a:extLst>
                <a:ext uri="{FF2B5EF4-FFF2-40B4-BE49-F238E27FC236}">
                  <a16:creationId xmlns:a16="http://schemas.microsoft.com/office/drawing/2014/main" id="{97796FD2-34F2-0975-3328-2120CFA73FF2}"/>
                </a:ext>
              </a:extLst>
            </p:cNvPr>
            <p:cNvSpPr/>
            <p:nvPr/>
          </p:nvSpPr>
          <p:spPr>
            <a:xfrm>
              <a:off x="-31452725" y="3756550"/>
              <a:ext cx="155175" cy="34675"/>
            </a:xfrm>
            <a:custGeom>
              <a:avLst/>
              <a:gdLst/>
              <a:ahLst/>
              <a:cxnLst/>
              <a:rect l="l" t="t" r="r" b="b"/>
              <a:pathLst>
                <a:path w="6207" h="1387" extrusionOk="0">
                  <a:moveTo>
                    <a:pt x="32" y="1"/>
                  </a:moveTo>
                  <a:lnTo>
                    <a:pt x="32" y="1040"/>
                  </a:lnTo>
                  <a:cubicBezTo>
                    <a:pt x="0" y="1292"/>
                    <a:pt x="158" y="1387"/>
                    <a:pt x="347" y="1387"/>
                  </a:cubicBezTo>
                  <a:lnTo>
                    <a:pt x="6207" y="1387"/>
                  </a:lnTo>
                  <a:lnTo>
                    <a:pt x="620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8" name="Google Shape;6961;p73">
              <a:extLst>
                <a:ext uri="{FF2B5EF4-FFF2-40B4-BE49-F238E27FC236}">
                  <a16:creationId xmlns:a16="http://schemas.microsoft.com/office/drawing/2014/main" id="{3477D5C0-3B50-E735-3DC8-F7250C6D9BC9}"/>
                </a:ext>
              </a:extLst>
            </p:cNvPr>
            <p:cNvSpPr/>
            <p:nvPr/>
          </p:nvSpPr>
          <p:spPr>
            <a:xfrm>
              <a:off x="-31452725" y="3551775"/>
              <a:ext cx="183525" cy="188275"/>
            </a:xfrm>
            <a:custGeom>
              <a:avLst/>
              <a:gdLst/>
              <a:ahLst/>
              <a:cxnLst/>
              <a:rect l="l" t="t" r="r" b="b"/>
              <a:pathLst>
                <a:path w="7341" h="7531" extrusionOk="0">
                  <a:moveTo>
                    <a:pt x="4474" y="0"/>
                  </a:moveTo>
                  <a:cubicBezTo>
                    <a:pt x="3939" y="0"/>
                    <a:pt x="3466" y="473"/>
                    <a:pt x="3466" y="1040"/>
                  </a:cubicBezTo>
                  <a:cubicBezTo>
                    <a:pt x="3466" y="1576"/>
                    <a:pt x="3939" y="2080"/>
                    <a:pt x="4474" y="2080"/>
                  </a:cubicBezTo>
                  <a:cubicBezTo>
                    <a:pt x="4600" y="2080"/>
                    <a:pt x="4726" y="2017"/>
                    <a:pt x="4852" y="1985"/>
                  </a:cubicBezTo>
                  <a:lnTo>
                    <a:pt x="4852" y="2773"/>
                  </a:lnTo>
                  <a:lnTo>
                    <a:pt x="2741" y="2773"/>
                  </a:lnTo>
                  <a:cubicBezTo>
                    <a:pt x="1261" y="2773"/>
                    <a:pt x="0" y="4002"/>
                    <a:pt x="0" y="5482"/>
                  </a:cubicBezTo>
                  <a:lnTo>
                    <a:pt x="0" y="7530"/>
                  </a:lnTo>
                  <a:lnTo>
                    <a:pt x="6175" y="7530"/>
                  </a:lnTo>
                  <a:lnTo>
                    <a:pt x="6175" y="5167"/>
                  </a:lnTo>
                  <a:cubicBezTo>
                    <a:pt x="6175" y="4191"/>
                    <a:pt x="6648" y="3372"/>
                    <a:pt x="7341" y="2773"/>
                  </a:cubicBezTo>
                  <a:lnTo>
                    <a:pt x="5514" y="2773"/>
                  </a:lnTo>
                  <a:lnTo>
                    <a:pt x="5514" y="1040"/>
                  </a:lnTo>
                  <a:cubicBezTo>
                    <a:pt x="5514" y="505"/>
                    <a:pt x="5041" y="0"/>
                    <a:pt x="44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9" name="Google Shape;6962;p73">
              <a:extLst>
                <a:ext uri="{FF2B5EF4-FFF2-40B4-BE49-F238E27FC236}">
                  <a16:creationId xmlns:a16="http://schemas.microsoft.com/office/drawing/2014/main" id="{DDDD7507-781A-2522-4DDB-436FC7FAE3B6}"/>
                </a:ext>
              </a:extLst>
            </p:cNvPr>
            <p:cNvSpPr/>
            <p:nvPr/>
          </p:nvSpPr>
          <p:spPr>
            <a:xfrm>
              <a:off x="-31366100" y="3808550"/>
              <a:ext cx="52025" cy="35450"/>
            </a:xfrm>
            <a:custGeom>
              <a:avLst/>
              <a:gdLst/>
              <a:ahLst/>
              <a:cxnLst/>
              <a:rect l="l" t="t" r="r" b="b"/>
              <a:pathLst>
                <a:path w="2081" h="1418" extrusionOk="0">
                  <a:moveTo>
                    <a:pt x="32" y="0"/>
                  </a:moveTo>
                  <a:lnTo>
                    <a:pt x="32" y="1040"/>
                  </a:lnTo>
                  <a:lnTo>
                    <a:pt x="1" y="1040"/>
                  </a:lnTo>
                  <a:cubicBezTo>
                    <a:pt x="1" y="1260"/>
                    <a:pt x="159" y="1418"/>
                    <a:pt x="348" y="1418"/>
                  </a:cubicBezTo>
                  <a:lnTo>
                    <a:pt x="1734" y="1418"/>
                  </a:lnTo>
                  <a:cubicBezTo>
                    <a:pt x="1923" y="1418"/>
                    <a:pt x="2080" y="1260"/>
                    <a:pt x="2080" y="1040"/>
                  </a:cubicBezTo>
                  <a:lnTo>
                    <a:pt x="208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0" name="Google Shape;6963;p73">
              <a:extLst>
                <a:ext uri="{FF2B5EF4-FFF2-40B4-BE49-F238E27FC236}">
                  <a16:creationId xmlns:a16="http://schemas.microsoft.com/office/drawing/2014/main" id="{00AE199C-F73D-82BB-081B-94C7ED87B92E}"/>
                </a:ext>
              </a:extLst>
            </p:cNvPr>
            <p:cNvSpPr/>
            <p:nvPr/>
          </p:nvSpPr>
          <p:spPr>
            <a:xfrm>
              <a:off x="-31281025" y="3621075"/>
              <a:ext cx="120525" cy="171725"/>
            </a:xfrm>
            <a:custGeom>
              <a:avLst/>
              <a:gdLst/>
              <a:ahLst/>
              <a:cxnLst/>
              <a:rect l="l" t="t" r="r" b="b"/>
              <a:pathLst>
                <a:path w="4821" h="6869" extrusionOk="0">
                  <a:moveTo>
                    <a:pt x="3435" y="2017"/>
                  </a:moveTo>
                  <a:cubicBezTo>
                    <a:pt x="3624" y="2017"/>
                    <a:pt x="3781" y="2175"/>
                    <a:pt x="3781" y="2364"/>
                  </a:cubicBezTo>
                  <a:cubicBezTo>
                    <a:pt x="3750" y="2553"/>
                    <a:pt x="3592" y="2710"/>
                    <a:pt x="3435" y="2710"/>
                  </a:cubicBezTo>
                  <a:lnTo>
                    <a:pt x="1387" y="2710"/>
                  </a:lnTo>
                  <a:cubicBezTo>
                    <a:pt x="1198" y="2710"/>
                    <a:pt x="1040" y="2553"/>
                    <a:pt x="1040" y="2364"/>
                  </a:cubicBezTo>
                  <a:cubicBezTo>
                    <a:pt x="1040" y="2175"/>
                    <a:pt x="1198" y="2017"/>
                    <a:pt x="1387" y="2017"/>
                  </a:cubicBezTo>
                  <a:close/>
                  <a:moveTo>
                    <a:pt x="3088" y="4128"/>
                  </a:moveTo>
                  <a:cubicBezTo>
                    <a:pt x="3466" y="4128"/>
                    <a:pt x="3750" y="4443"/>
                    <a:pt x="3750" y="4821"/>
                  </a:cubicBezTo>
                  <a:cubicBezTo>
                    <a:pt x="3750" y="5168"/>
                    <a:pt x="3466" y="5483"/>
                    <a:pt x="3088" y="5483"/>
                  </a:cubicBezTo>
                  <a:lnTo>
                    <a:pt x="1702" y="5483"/>
                  </a:lnTo>
                  <a:cubicBezTo>
                    <a:pt x="1324" y="5483"/>
                    <a:pt x="1040" y="5168"/>
                    <a:pt x="1040" y="4821"/>
                  </a:cubicBezTo>
                  <a:cubicBezTo>
                    <a:pt x="1040" y="4412"/>
                    <a:pt x="1355" y="4128"/>
                    <a:pt x="1702" y="4128"/>
                  </a:cubicBezTo>
                  <a:close/>
                  <a:moveTo>
                    <a:pt x="2426" y="1"/>
                  </a:moveTo>
                  <a:cubicBezTo>
                    <a:pt x="1072" y="1"/>
                    <a:pt x="1" y="1072"/>
                    <a:pt x="1" y="2395"/>
                  </a:cubicBezTo>
                  <a:lnTo>
                    <a:pt x="1" y="6869"/>
                  </a:lnTo>
                  <a:lnTo>
                    <a:pt x="4474" y="6869"/>
                  </a:lnTo>
                  <a:cubicBezTo>
                    <a:pt x="4663" y="6869"/>
                    <a:pt x="4821" y="6711"/>
                    <a:pt x="4821" y="6491"/>
                  </a:cubicBezTo>
                  <a:lnTo>
                    <a:pt x="4821" y="2395"/>
                  </a:lnTo>
                  <a:cubicBezTo>
                    <a:pt x="4789" y="1072"/>
                    <a:pt x="3718" y="1"/>
                    <a:pt x="24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31" name="Google Shape;6964;p73">
            <a:extLst>
              <a:ext uri="{FF2B5EF4-FFF2-40B4-BE49-F238E27FC236}">
                <a16:creationId xmlns:a16="http://schemas.microsoft.com/office/drawing/2014/main" id="{7976FE38-6F9D-B9AF-D956-4255F9689D9F}"/>
              </a:ext>
            </a:extLst>
          </p:cNvPr>
          <p:cNvGrpSpPr/>
          <p:nvPr/>
        </p:nvGrpSpPr>
        <p:grpSpPr>
          <a:xfrm>
            <a:off x="3487972" y="5053292"/>
            <a:ext cx="476624" cy="475329"/>
            <a:chOff x="-31455100" y="3909350"/>
            <a:chExt cx="294600" cy="293800"/>
          </a:xfrm>
          <a:solidFill>
            <a:schemeClr val="tx1"/>
          </a:solidFill>
        </p:grpSpPr>
        <p:sp>
          <p:nvSpPr>
            <p:cNvPr id="632" name="Google Shape;6965;p73">
              <a:extLst>
                <a:ext uri="{FF2B5EF4-FFF2-40B4-BE49-F238E27FC236}">
                  <a16:creationId xmlns:a16="http://schemas.microsoft.com/office/drawing/2014/main" id="{404EA87F-5081-E4B5-6501-895B6CA9FAFA}"/>
                </a:ext>
              </a:extLst>
            </p:cNvPr>
            <p:cNvSpPr/>
            <p:nvPr/>
          </p:nvSpPr>
          <p:spPr>
            <a:xfrm>
              <a:off x="-31455100" y="3909350"/>
              <a:ext cx="294600" cy="293800"/>
            </a:xfrm>
            <a:custGeom>
              <a:avLst/>
              <a:gdLst/>
              <a:ahLst/>
              <a:cxnLst/>
              <a:rect l="l" t="t" r="r" b="b"/>
              <a:pathLst>
                <a:path w="11784" h="11752" extrusionOk="0">
                  <a:moveTo>
                    <a:pt x="5199" y="1"/>
                  </a:moveTo>
                  <a:cubicBezTo>
                    <a:pt x="5042" y="1"/>
                    <a:pt x="4916" y="127"/>
                    <a:pt x="4884" y="284"/>
                  </a:cubicBezTo>
                  <a:lnTo>
                    <a:pt x="4727" y="883"/>
                  </a:lnTo>
                  <a:cubicBezTo>
                    <a:pt x="4191" y="977"/>
                    <a:pt x="3655" y="1229"/>
                    <a:pt x="3151" y="1513"/>
                  </a:cubicBezTo>
                  <a:lnTo>
                    <a:pt x="2647" y="1229"/>
                  </a:lnTo>
                  <a:cubicBezTo>
                    <a:pt x="2599" y="1205"/>
                    <a:pt x="2542" y="1195"/>
                    <a:pt x="2482" y="1195"/>
                  </a:cubicBezTo>
                  <a:cubicBezTo>
                    <a:pt x="2386" y="1195"/>
                    <a:pt x="2284" y="1222"/>
                    <a:pt x="2206" y="1261"/>
                  </a:cubicBezTo>
                  <a:lnTo>
                    <a:pt x="1261" y="2206"/>
                  </a:lnTo>
                  <a:cubicBezTo>
                    <a:pt x="1135" y="2332"/>
                    <a:pt x="1135" y="2490"/>
                    <a:pt x="1230" y="2647"/>
                  </a:cubicBezTo>
                  <a:lnTo>
                    <a:pt x="1513" y="3151"/>
                  </a:lnTo>
                  <a:cubicBezTo>
                    <a:pt x="1198" y="3624"/>
                    <a:pt x="978" y="4191"/>
                    <a:pt x="883" y="4726"/>
                  </a:cubicBezTo>
                  <a:lnTo>
                    <a:pt x="284" y="4884"/>
                  </a:lnTo>
                  <a:cubicBezTo>
                    <a:pt x="127" y="4947"/>
                    <a:pt x="1" y="5041"/>
                    <a:pt x="1" y="5199"/>
                  </a:cubicBezTo>
                  <a:lnTo>
                    <a:pt x="1" y="6585"/>
                  </a:lnTo>
                  <a:cubicBezTo>
                    <a:pt x="1" y="6743"/>
                    <a:pt x="127" y="6869"/>
                    <a:pt x="284" y="6900"/>
                  </a:cubicBezTo>
                  <a:lnTo>
                    <a:pt x="883" y="7058"/>
                  </a:lnTo>
                  <a:cubicBezTo>
                    <a:pt x="946" y="7404"/>
                    <a:pt x="1072" y="7782"/>
                    <a:pt x="1230" y="8129"/>
                  </a:cubicBezTo>
                  <a:cubicBezTo>
                    <a:pt x="1504" y="7854"/>
                    <a:pt x="2843" y="6486"/>
                    <a:pt x="2841" y="6486"/>
                  </a:cubicBezTo>
                  <a:lnTo>
                    <a:pt x="2841" y="6486"/>
                  </a:lnTo>
                  <a:cubicBezTo>
                    <a:pt x="2841" y="6486"/>
                    <a:pt x="2839" y="6488"/>
                    <a:pt x="2836" y="6491"/>
                  </a:cubicBezTo>
                  <a:cubicBezTo>
                    <a:pt x="2836" y="6459"/>
                    <a:pt x="2805" y="6050"/>
                    <a:pt x="2805" y="5955"/>
                  </a:cubicBezTo>
                  <a:cubicBezTo>
                    <a:pt x="2773" y="4222"/>
                    <a:pt x="4191" y="2836"/>
                    <a:pt x="5861" y="2836"/>
                  </a:cubicBezTo>
                  <a:cubicBezTo>
                    <a:pt x="7562" y="2836"/>
                    <a:pt x="8948" y="4222"/>
                    <a:pt x="8948" y="5924"/>
                  </a:cubicBezTo>
                  <a:cubicBezTo>
                    <a:pt x="8948" y="7499"/>
                    <a:pt x="7751" y="8822"/>
                    <a:pt x="6113" y="8948"/>
                  </a:cubicBezTo>
                  <a:cubicBezTo>
                    <a:pt x="6066" y="8948"/>
                    <a:pt x="5963" y="8956"/>
                    <a:pt x="5821" y="8956"/>
                  </a:cubicBezTo>
                  <a:cubicBezTo>
                    <a:pt x="5680" y="8956"/>
                    <a:pt x="5499" y="8948"/>
                    <a:pt x="5294" y="8917"/>
                  </a:cubicBezTo>
                  <a:lnTo>
                    <a:pt x="3655" y="10523"/>
                  </a:lnTo>
                  <a:cubicBezTo>
                    <a:pt x="4034" y="10681"/>
                    <a:pt x="4349" y="10807"/>
                    <a:pt x="4727" y="10870"/>
                  </a:cubicBezTo>
                  <a:lnTo>
                    <a:pt x="4884" y="11468"/>
                  </a:lnTo>
                  <a:cubicBezTo>
                    <a:pt x="4916" y="11626"/>
                    <a:pt x="5042" y="11752"/>
                    <a:pt x="5199" y="11752"/>
                  </a:cubicBezTo>
                  <a:lnTo>
                    <a:pt x="6585" y="11752"/>
                  </a:lnTo>
                  <a:cubicBezTo>
                    <a:pt x="6743" y="11752"/>
                    <a:pt x="6869" y="11626"/>
                    <a:pt x="6901" y="11468"/>
                  </a:cubicBezTo>
                  <a:lnTo>
                    <a:pt x="7058" y="10870"/>
                  </a:lnTo>
                  <a:cubicBezTo>
                    <a:pt x="7594" y="10775"/>
                    <a:pt x="8129" y="10523"/>
                    <a:pt x="8633" y="10240"/>
                  </a:cubicBezTo>
                  <a:lnTo>
                    <a:pt x="9137" y="10523"/>
                  </a:lnTo>
                  <a:cubicBezTo>
                    <a:pt x="9185" y="10547"/>
                    <a:pt x="9243" y="10558"/>
                    <a:pt x="9302" y="10558"/>
                  </a:cubicBezTo>
                  <a:cubicBezTo>
                    <a:pt x="9399" y="10558"/>
                    <a:pt x="9501" y="10531"/>
                    <a:pt x="9578" y="10492"/>
                  </a:cubicBezTo>
                  <a:lnTo>
                    <a:pt x="10524" y="9547"/>
                  </a:lnTo>
                  <a:cubicBezTo>
                    <a:pt x="10650" y="9421"/>
                    <a:pt x="10650" y="9263"/>
                    <a:pt x="10555" y="9106"/>
                  </a:cubicBezTo>
                  <a:lnTo>
                    <a:pt x="10303" y="8601"/>
                  </a:lnTo>
                  <a:cubicBezTo>
                    <a:pt x="10618" y="8129"/>
                    <a:pt x="10807" y="7562"/>
                    <a:pt x="10933" y="7026"/>
                  </a:cubicBezTo>
                  <a:lnTo>
                    <a:pt x="11500" y="6869"/>
                  </a:lnTo>
                  <a:cubicBezTo>
                    <a:pt x="11658" y="6806"/>
                    <a:pt x="11784" y="6711"/>
                    <a:pt x="11784" y="6554"/>
                  </a:cubicBezTo>
                  <a:lnTo>
                    <a:pt x="11784" y="5167"/>
                  </a:lnTo>
                  <a:cubicBezTo>
                    <a:pt x="11752" y="5041"/>
                    <a:pt x="11658" y="4915"/>
                    <a:pt x="11500" y="4884"/>
                  </a:cubicBezTo>
                  <a:lnTo>
                    <a:pt x="10902" y="4726"/>
                  </a:lnTo>
                  <a:cubicBezTo>
                    <a:pt x="10807" y="4191"/>
                    <a:pt x="10555" y="3687"/>
                    <a:pt x="10272" y="3151"/>
                  </a:cubicBezTo>
                  <a:lnTo>
                    <a:pt x="10555" y="2647"/>
                  </a:lnTo>
                  <a:cubicBezTo>
                    <a:pt x="10650" y="2521"/>
                    <a:pt x="10587" y="2332"/>
                    <a:pt x="10524" y="2206"/>
                  </a:cubicBezTo>
                  <a:lnTo>
                    <a:pt x="9578" y="1261"/>
                  </a:lnTo>
                  <a:cubicBezTo>
                    <a:pt x="9509" y="1209"/>
                    <a:pt x="9430" y="1185"/>
                    <a:pt x="9347" y="1185"/>
                  </a:cubicBezTo>
                  <a:cubicBezTo>
                    <a:pt x="9279" y="1185"/>
                    <a:pt x="9208" y="1201"/>
                    <a:pt x="9137" y="1229"/>
                  </a:cubicBezTo>
                  <a:lnTo>
                    <a:pt x="8633" y="1513"/>
                  </a:lnTo>
                  <a:cubicBezTo>
                    <a:pt x="8161" y="1198"/>
                    <a:pt x="7594" y="977"/>
                    <a:pt x="7058" y="883"/>
                  </a:cubicBezTo>
                  <a:lnTo>
                    <a:pt x="6901" y="284"/>
                  </a:lnTo>
                  <a:cubicBezTo>
                    <a:pt x="6869" y="127"/>
                    <a:pt x="6743" y="1"/>
                    <a:pt x="65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3" name="Google Shape;6966;p73">
              <a:extLst>
                <a:ext uri="{FF2B5EF4-FFF2-40B4-BE49-F238E27FC236}">
                  <a16:creationId xmlns:a16="http://schemas.microsoft.com/office/drawing/2014/main" id="{B005EBF4-73FD-C535-B746-223803A2F854}"/>
                </a:ext>
              </a:extLst>
            </p:cNvPr>
            <p:cNvSpPr/>
            <p:nvPr/>
          </p:nvSpPr>
          <p:spPr>
            <a:xfrm>
              <a:off x="-31455100" y="3997350"/>
              <a:ext cx="215050" cy="205025"/>
            </a:xfrm>
            <a:custGeom>
              <a:avLst/>
              <a:gdLst/>
              <a:ahLst/>
              <a:cxnLst/>
              <a:rect l="l" t="t" r="r" b="b"/>
              <a:pathLst>
                <a:path w="8602" h="8201" extrusionOk="0">
                  <a:moveTo>
                    <a:pt x="5939" y="0"/>
                  </a:moveTo>
                  <a:cubicBezTo>
                    <a:pt x="4729" y="0"/>
                    <a:pt x="3750" y="854"/>
                    <a:pt x="3561" y="1963"/>
                  </a:cubicBezTo>
                  <a:cubicBezTo>
                    <a:pt x="3466" y="2404"/>
                    <a:pt x="3498" y="2813"/>
                    <a:pt x="3624" y="3223"/>
                  </a:cubicBezTo>
                  <a:lnTo>
                    <a:pt x="410" y="6468"/>
                  </a:lnTo>
                  <a:cubicBezTo>
                    <a:pt x="1" y="6846"/>
                    <a:pt x="1" y="7507"/>
                    <a:pt x="410" y="7917"/>
                  </a:cubicBezTo>
                  <a:cubicBezTo>
                    <a:pt x="600" y="8106"/>
                    <a:pt x="852" y="8200"/>
                    <a:pt x="1111" y="8200"/>
                  </a:cubicBezTo>
                  <a:cubicBezTo>
                    <a:pt x="1371" y="8200"/>
                    <a:pt x="1639" y="8106"/>
                    <a:pt x="1860" y="7917"/>
                  </a:cubicBezTo>
                  <a:lnTo>
                    <a:pt x="5136" y="4640"/>
                  </a:lnTo>
                  <a:cubicBezTo>
                    <a:pt x="5388" y="4735"/>
                    <a:pt x="5664" y="4782"/>
                    <a:pt x="5947" y="4782"/>
                  </a:cubicBezTo>
                  <a:cubicBezTo>
                    <a:pt x="6231" y="4782"/>
                    <a:pt x="6522" y="4735"/>
                    <a:pt x="6806" y="4640"/>
                  </a:cubicBezTo>
                  <a:cubicBezTo>
                    <a:pt x="7846" y="4294"/>
                    <a:pt x="8602" y="3065"/>
                    <a:pt x="8224" y="1773"/>
                  </a:cubicBezTo>
                  <a:cubicBezTo>
                    <a:pt x="8192" y="1647"/>
                    <a:pt x="8129" y="1553"/>
                    <a:pt x="8003" y="1521"/>
                  </a:cubicBezTo>
                  <a:cubicBezTo>
                    <a:pt x="7972" y="1514"/>
                    <a:pt x="7942" y="1510"/>
                    <a:pt x="7914" y="1510"/>
                  </a:cubicBezTo>
                  <a:cubicBezTo>
                    <a:pt x="7830" y="1510"/>
                    <a:pt x="7759" y="1545"/>
                    <a:pt x="7688" y="1616"/>
                  </a:cubicBezTo>
                  <a:lnTo>
                    <a:pt x="6901" y="2404"/>
                  </a:lnTo>
                  <a:cubicBezTo>
                    <a:pt x="6759" y="2530"/>
                    <a:pt x="6578" y="2593"/>
                    <a:pt x="6400" y="2593"/>
                  </a:cubicBezTo>
                  <a:cubicBezTo>
                    <a:pt x="6223" y="2593"/>
                    <a:pt x="6050" y="2530"/>
                    <a:pt x="5924" y="2404"/>
                  </a:cubicBezTo>
                  <a:cubicBezTo>
                    <a:pt x="5640" y="2120"/>
                    <a:pt x="5640" y="1679"/>
                    <a:pt x="5924" y="1395"/>
                  </a:cubicBezTo>
                  <a:lnTo>
                    <a:pt x="6711" y="608"/>
                  </a:lnTo>
                  <a:cubicBezTo>
                    <a:pt x="6774" y="545"/>
                    <a:pt x="6806" y="419"/>
                    <a:pt x="6774" y="293"/>
                  </a:cubicBezTo>
                  <a:cubicBezTo>
                    <a:pt x="6743" y="198"/>
                    <a:pt x="6648" y="104"/>
                    <a:pt x="6554" y="72"/>
                  </a:cubicBezTo>
                  <a:cubicBezTo>
                    <a:pt x="6344" y="23"/>
                    <a:pt x="6139" y="0"/>
                    <a:pt x="59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34" name="Google Shape;6967;p73">
            <a:extLst>
              <a:ext uri="{FF2B5EF4-FFF2-40B4-BE49-F238E27FC236}">
                <a16:creationId xmlns:a16="http://schemas.microsoft.com/office/drawing/2014/main" id="{B026F977-46F9-3A2A-51AE-1CDB24947FF6}"/>
              </a:ext>
            </a:extLst>
          </p:cNvPr>
          <p:cNvGrpSpPr/>
          <p:nvPr/>
        </p:nvGrpSpPr>
        <p:grpSpPr>
          <a:xfrm>
            <a:off x="5276219" y="5054565"/>
            <a:ext cx="471527" cy="472781"/>
            <a:chOff x="-30345325" y="3918800"/>
            <a:chExt cx="291450" cy="292225"/>
          </a:xfrm>
          <a:solidFill>
            <a:schemeClr val="tx1"/>
          </a:solidFill>
        </p:grpSpPr>
        <p:sp>
          <p:nvSpPr>
            <p:cNvPr id="635" name="Google Shape;6968;p73">
              <a:extLst>
                <a:ext uri="{FF2B5EF4-FFF2-40B4-BE49-F238E27FC236}">
                  <a16:creationId xmlns:a16="http://schemas.microsoft.com/office/drawing/2014/main" id="{B9672786-912D-FDF7-C891-95A0E859AD4D}"/>
                </a:ext>
              </a:extLst>
            </p:cNvPr>
            <p:cNvSpPr/>
            <p:nvPr/>
          </p:nvSpPr>
          <p:spPr>
            <a:xfrm>
              <a:off x="-30174425" y="3988125"/>
              <a:ext cx="120550" cy="120175"/>
            </a:xfrm>
            <a:custGeom>
              <a:avLst/>
              <a:gdLst/>
              <a:ahLst/>
              <a:cxnLst/>
              <a:rect l="l" t="t" r="r" b="b"/>
              <a:pathLst>
                <a:path w="4822" h="4807" extrusionOk="0">
                  <a:moveTo>
                    <a:pt x="1041" y="0"/>
                  </a:moveTo>
                  <a:cubicBezTo>
                    <a:pt x="474" y="0"/>
                    <a:pt x="1" y="473"/>
                    <a:pt x="1" y="1040"/>
                  </a:cubicBezTo>
                  <a:lnTo>
                    <a:pt x="1" y="2426"/>
                  </a:lnTo>
                  <a:cubicBezTo>
                    <a:pt x="1" y="2962"/>
                    <a:pt x="474" y="3434"/>
                    <a:pt x="1041" y="3434"/>
                  </a:cubicBezTo>
                  <a:lnTo>
                    <a:pt x="1387" y="3434"/>
                  </a:lnTo>
                  <a:lnTo>
                    <a:pt x="1387" y="4474"/>
                  </a:lnTo>
                  <a:cubicBezTo>
                    <a:pt x="1387" y="4631"/>
                    <a:pt x="1482" y="4726"/>
                    <a:pt x="1576" y="4789"/>
                  </a:cubicBezTo>
                  <a:cubicBezTo>
                    <a:pt x="1618" y="4799"/>
                    <a:pt x="1664" y="4806"/>
                    <a:pt x="1709" y="4806"/>
                  </a:cubicBezTo>
                  <a:cubicBezTo>
                    <a:pt x="1800" y="4806"/>
                    <a:pt x="1891" y="4778"/>
                    <a:pt x="1954" y="4694"/>
                  </a:cubicBezTo>
                  <a:lnTo>
                    <a:pt x="3214" y="3434"/>
                  </a:lnTo>
                  <a:lnTo>
                    <a:pt x="3750" y="3434"/>
                  </a:lnTo>
                  <a:cubicBezTo>
                    <a:pt x="4317" y="3434"/>
                    <a:pt x="4790" y="2962"/>
                    <a:pt x="4790" y="2426"/>
                  </a:cubicBezTo>
                  <a:lnTo>
                    <a:pt x="4790" y="1040"/>
                  </a:lnTo>
                  <a:cubicBezTo>
                    <a:pt x="4821" y="473"/>
                    <a:pt x="4380" y="0"/>
                    <a:pt x="37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6" name="Google Shape;6969;p73">
              <a:extLst>
                <a:ext uri="{FF2B5EF4-FFF2-40B4-BE49-F238E27FC236}">
                  <a16:creationId xmlns:a16="http://schemas.microsoft.com/office/drawing/2014/main" id="{3AB5D451-B8A8-1BF3-C2CA-1B829A7B6A75}"/>
                </a:ext>
              </a:extLst>
            </p:cNvPr>
            <p:cNvSpPr/>
            <p:nvPr/>
          </p:nvSpPr>
          <p:spPr>
            <a:xfrm>
              <a:off x="-30345325" y="3988125"/>
              <a:ext cx="119750" cy="120175"/>
            </a:xfrm>
            <a:custGeom>
              <a:avLst/>
              <a:gdLst/>
              <a:ahLst/>
              <a:cxnLst/>
              <a:rect l="l" t="t" r="r" b="b"/>
              <a:pathLst>
                <a:path w="4790" h="4807" extrusionOk="0">
                  <a:moveTo>
                    <a:pt x="1009" y="0"/>
                  </a:moveTo>
                  <a:cubicBezTo>
                    <a:pt x="473" y="0"/>
                    <a:pt x="0" y="473"/>
                    <a:pt x="0" y="1040"/>
                  </a:cubicBezTo>
                  <a:lnTo>
                    <a:pt x="0" y="2395"/>
                  </a:lnTo>
                  <a:cubicBezTo>
                    <a:pt x="0" y="2962"/>
                    <a:pt x="473" y="3434"/>
                    <a:pt x="1009" y="3434"/>
                  </a:cubicBezTo>
                  <a:lnTo>
                    <a:pt x="1576" y="3434"/>
                  </a:lnTo>
                  <a:lnTo>
                    <a:pt x="2836" y="4694"/>
                  </a:lnTo>
                  <a:cubicBezTo>
                    <a:pt x="2920" y="4778"/>
                    <a:pt x="3018" y="4806"/>
                    <a:pt x="3102" y="4806"/>
                  </a:cubicBezTo>
                  <a:cubicBezTo>
                    <a:pt x="3144" y="4806"/>
                    <a:pt x="3182" y="4799"/>
                    <a:pt x="3214" y="4789"/>
                  </a:cubicBezTo>
                  <a:cubicBezTo>
                    <a:pt x="3340" y="4726"/>
                    <a:pt x="3434" y="4568"/>
                    <a:pt x="3434" y="4474"/>
                  </a:cubicBezTo>
                  <a:lnTo>
                    <a:pt x="3434" y="3434"/>
                  </a:lnTo>
                  <a:lnTo>
                    <a:pt x="3781" y="3434"/>
                  </a:lnTo>
                  <a:cubicBezTo>
                    <a:pt x="4348" y="3434"/>
                    <a:pt x="4789" y="2962"/>
                    <a:pt x="4789" y="2395"/>
                  </a:cubicBezTo>
                  <a:lnTo>
                    <a:pt x="4789" y="1040"/>
                  </a:lnTo>
                  <a:cubicBezTo>
                    <a:pt x="4789" y="473"/>
                    <a:pt x="4348" y="0"/>
                    <a:pt x="37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7" name="Google Shape;6970;p73">
              <a:extLst>
                <a:ext uri="{FF2B5EF4-FFF2-40B4-BE49-F238E27FC236}">
                  <a16:creationId xmlns:a16="http://schemas.microsoft.com/office/drawing/2014/main" id="{88AFC323-8DEC-71B4-3CC8-9E76C46DA695}"/>
                </a:ext>
              </a:extLst>
            </p:cNvPr>
            <p:cNvSpPr/>
            <p:nvPr/>
          </p:nvSpPr>
          <p:spPr>
            <a:xfrm>
              <a:off x="-30293350" y="4159025"/>
              <a:ext cx="188275" cy="52000"/>
            </a:xfrm>
            <a:custGeom>
              <a:avLst/>
              <a:gdLst/>
              <a:ahLst/>
              <a:cxnLst/>
              <a:rect l="l" t="t" r="r" b="b"/>
              <a:pathLst>
                <a:path w="7531" h="2080" extrusionOk="0">
                  <a:moveTo>
                    <a:pt x="1" y="1"/>
                  </a:moveTo>
                  <a:lnTo>
                    <a:pt x="1" y="1040"/>
                  </a:lnTo>
                  <a:cubicBezTo>
                    <a:pt x="1" y="1607"/>
                    <a:pt x="473" y="2080"/>
                    <a:pt x="1040" y="2080"/>
                  </a:cubicBezTo>
                  <a:lnTo>
                    <a:pt x="6491" y="2080"/>
                  </a:lnTo>
                  <a:cubicBezTo>
                    <a:pt x="7058" y="2080"/>
                    <a:pt x="7530" y="1607"/>
                    <a:pt x="7530" y="1040"/>
                  </a:cubicBezTo>
                  <a:lnTo>
                    <a:pt x="753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8" name="Google Shape;6971;p73">
              <a:extLst>
                <a:ext uri="{FF2B5EF4-FFF2-40B4-BE49-F238E27FC236}">
                  <a16:creationId xmlns:a16="http://schemas.microsoft.com/office/drawing/2014/main" id="{34098AB6-6CCC-95DE-E072-3B667C37DE7E}"/>
                </a:ext>
              </a:extLst>
            </p:cNvPr>
            <p:cNvSpPr/>
            <p:nvPr/>
          </p:nvSpPr>
          <p:spPr>
            <a:xfrm>
              <a:off x="-30293350" y="3918800"/>
              <a:ext cx="188275" cy="34675"/>
            </a:xfrm>
            <a:custGeom>
              <a:avLst/>
              <a:gdLst/>
              <a:ahLst/>
              <a:cxnLst/>
              <a:rect l="l" t="t" r="r" b="b"/>
              <a:pathLst>
                <a:path w="7531" h="1387" extrusionOk="0">
                  <a:moveTo>
                    <a:pt x="1040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1387"/>
                  </a:lnTo>
                  <a:lnTo>
                    <a:pt x="7530" y="1387"/>
                  </a:lnTo>
                  <a:lnTo>
                    <a:pt x="7530" y="1040"/>
                  </a:lnTo>
                  <a:cubicBezTo>
                    <a:pt x="7530" y="505"/>
                    <a:pt x="7058" y="1"/>
                    <a:pt x="64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9" name="Google Shape;6972;p73">
              <a:extLst>
                <a:ext uri="{FF2B5EF4-FFF2-40B4-BE49-F238E27FC236}">
                  <a16:creationId xmlns:a16="http://schemas.microsoft.com/office/drawing/2014/main" id="{9E8255FF-4CA9-76C3-1DAC-F8F46F6E8A32}"/>
                </a:ext>
              </a:extLst>
            </p:cNvPr>
            <p:cNvSpPr/>
            <p:nvPr/>
          </p:nvSpPr>
          <p:spPr>
            <a:xfrm>
              <a:off x="-30294125" y="3970800"/>
              <a:ext cx="188250" cy="170925"/>
            </a:xfrm>
            <a:custGeom>
              <a:avLst/>
              <a:gdLst/>
              <a:ahLst/>
              <a:cxnLst/>
              <a:rect l="l" t="t" r="r" b="b"/>
              <a:pathLst>
                <a:path w="7530" h="6837" extrusionOk="0">
                  <a:moveTo>
                    <a:pt x="1733" y="0"/>
                  </a:moveTo>
                  <a:cubicBezTo>
                    <a:pt x="2678" y="0"/>
                    <a:pt x="3434" y="756"/>
                    <a:pt x="3434" y="1701"/>
                  </a:cubicBezTo>
                  <a:lnTo>
                    <a:pt x="3434" y="3056"/>
                  </a:lnTo>
                  <a:cubicBezTo>
                    <a:pt x="3434" y="3907"/>
                    <a:pt x="2836" y="4568"/>
                    <a:pt x="2048" y="4757"/>
                  </a:cubicBezTo>
                  <a:lnTo>
                    <a:pt x="2048" y="5167"/>
                  </a:lnTo>
                  <a:cubicBezTo>
                    <a:pt x="2048" y="5576"/>
                    <a:pt x="1828" y="5954"/>
                    <a:pt x="1418" y="6112"/>
                  </a:cubicBezTo>
                  <a:cubicBezTo>
                    <a:pt x="1307" y="6162"/>
                    <a:pt x="1184" y="6187"/>
                    <a:pt x="1058" y="6187"/>
                  </a:cubicBezTo>
                  <a:cubicBezTo>
                    <a:pt x="789" y="6187"/>
                    <a:pt x="508" y="6075"/>
                    <a:pt x="315" y="5860"/>
                  </a:cubicBezTo>
                  <a:lnTo>
                    <a:pt x="0" y="5545"/>
                  </a:lnTo>
                  <a:lnTo>
                    <a:pt x="0" y="6837"/>
                  </a:lnTo>
                  <a:lnTo>
                    <a:pt x="7530" y="6837"/>
                  </a:lnTo>
                  <a:lnTo>
                    <a:pt x="7530" y="5545"/>
                  </a:lnTo>
                  <a:lnTo>
                    <a:pt x="7215" y="5860"/>
                  </a:lnTo>
                  <a:cubicBezTo>
                    <a:pt x="7022" y="6075"/>
                    <a:pt x="6756" y="6187"/>
                    <a:pt x="6496" y="6187"/>
                  </a:cubicBezTo>
                  <a:cubicBezTo>
                    <a:pt x="6374" y="6187"/>
                    <a:pt x="6254" y="6162"/>
                    <a:pt x="6144" y="6112"/>
                  </a:cubicBezTo>
                  <a:cubicBezTo>
                    <a:pt x="5734" y="5954"/>
                    <a:pt x="5514" y="5576"/>
                    <a:pt x="5514" y="5167"/>
                  </a:cubicBezTo>
                  <a:lnTo>
                    <a:pt x="5514" y="4757"/>
                  </a:lnTo>
                  <a:cubicBezTo>
                    <a:pt x="4726" y="4600"/>
                    <a:pt x="4127" y="3907"/>
                    <a:pt x="4127" y="3056"/>
                  </a:cubicBezTo>
                  <a:lnTo>
                    <a:pt x="4127" y="1701"/>
                  </a:lnTo>
                  <a:cubicBezTo>
                    <a:pt x="4127" y="756"/>
                    <a:pt x="4884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40" name="Google Shape;6973;p73">
            <a:extLst>
              <a:ext uri="{FF2B5EF4-FFF2-40B4-BE49-F238E27FC236}">
                <a16:creationId xmlns:a16="http://schemas.microsoft.com/office/drawing/2014/main" id="{03599F47-343A-978D-9344-08AAF45D5038}"/>
              </a:ext>
            </a:extLst>
          </p:cNvPr>
          <p:cNvGrpSpPr/>
          <p:nvPr/>
        </p:nvGrpSpPr>
        <p:grpSpPr>
          <a:xfrm>
            <a:off x="2916209" y="2007715"/>
            <a:ext cx="443457" cy="471527"/>
            <a:chOff x="-34755225" y="3202075"/>
            <a:chExt cx="274100" cy="291450"/>
          </a:xfrm>
          <a:solidFill>
            <a:schemeClr val="tx1"/>
          </a:solidFill>
        </p:grpSpPr>
        <p:sp>
          <p:nvSpPr>
            <p:cNvPr id="641" name="Google Shape;6974;p73">
              <a:extLst>
                <a:ext uri="{FF2B5EF4-FFF2-40B4-BE49-F238E27FC236}">
                  <a16:creationId xmlns:a16="http://schemas.microsoft.com/office/drawing/2014/main" id="{F48B4357-A31D-10C0-17D5-54DF28069866}"/>
                </a:ext>
              </a:extLst>
            </p:cNvPr>
            <p:cNvSpPr/>
            <p:nvPr/>
          </p:nvSpPr>
          <p:spPr>
            <a:xfrm>
              <a:off x="-34703250" y="3389525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670" y="1"/>
                  </a:moveTo>
                  <a:cubicBezTo>
                    <a:pt x="883" y="1"/>
                    <a:pt x="158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489" y="1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2" name="Google Shape;6975;p73">
              <a:extLst>
                <a:ext uri="{FF2B5EF4-FFF2-40B4-BE49-F238E27FC236}">
                  <a16:creationId xmlns:a16="http://schemas.microsoft.com/office/drawing/2014/main" id="{BB0AA83A-9E81-562C-5039-E240666E48A1}"/>
                </a:ext>
              </a:extLst>
            </p:cNvPr>
            <p:cNvSpPr/>
            <p:nvPr/>
          </p:nvSpPr>
          <p:spPr>
            <a:xfrm>
              <a:off x="-34636300" y="3348575"/>
              <a:ext cx="69325" cy="75625"/>
            </a:xfrm>
            <a:custGeom>
              <a:avLst/>
              <a:gdLst/>
              <a:ahLst/>
              <a:cxnLst/>
              <a:rect l="l" t="t" r="r" b="b"/>
              <a:pathLst>
                <a:path w="2773" h="3025" extrusionOk="0">
                  <a:moveTo>
                    <a:pt x="2111" y="0"/>
                  </a:moveTo>
                  <a:lnTo>
                    <a:pt x="1387" y="221"/>
                  </a:lnTo>
                  <a:cubicBezTo>
                    <a:pt x="1298" y="265"/>
                    <a:pt x="1179" y="290"/>
                    <a:pt x="1049" y="290"/>
                  </a:cubicBezTo>
                  <a:cubicBezTo>
                    <a:pt x="808" y="290"/>
                    <a:pt x="531" y="205"/>
                    <a:pt x="347" y="0"/>
                  </a:cubicBezTo>
                  <a:lnTo>
                    <a:pt x="347" y="0"/>
                  </a:lnTo>
                  <a:cubicBezTo>
                    <a:pt x="378" y="63"/>
                    <a:pt x="378" y="189"/>
                    <a:pt x="378" y="315"/>
                  </a:cubicBezTo>
                  <a:cubicBezTo>
                    <a:pt x="378" y="662"/>
                    <a:pt x="221" y="977"/>
                    <a:pt x="0" y="1229"/>
                  </a:cubicBezTo>
                  <a:cubicBezTo>
                    <a:pt x="725" y="1575"/>
                    <a:pt x="1229" y="2237"/>
                    <a:pt x="1355" y="3025"/>
                  </a:cubicBezTo>
                  <a:lnTo>
                    <a:pt x="2773" y="3025"/>
                  </a:lnTo>
                  <a:lnTo>
                    <a:pt x="2773" y="221"/>
                  </a:lnTo>
                  <a:cubicBezTo>
                    <a:pt x="2521" y="189"/>
                    <a:pt x="2300" y="126"/>
                    <a:pt x="21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3" name="Google Shape;6976;p73">
              <a:extLst>
                <a:ext uri="{FF2B5EF4-FFF2-40B4-BE49-F238E27FC236}">
                  <a16:creationId xmlns:a16="http://schemas.microsoft.com/office/drawing/2014/main" id="{7E1C637F-70A7-8D23-F81B-DA50B7DDBBFE}"/>
                </a:ext>
              </a:extLst>
            </p:cNvPr>
            <p:cNvSpPr/>
            <p:nvPr/>
          </p:nvSpPr>
          <p:spPr>
            <a:xfrm>
              <a:off x="-34752875" y="3253275"/>
              <a:ext cx="126050" cy="170925"/>
            </a:xfrm>
            <a:custGeom>
              <a:avLst/>
              <a:gdLst/>
              <a:ahLst/>
              <a:cxnLst/>
              <a:rect l="l" t="t" r="r" b="b"/>
              <a:pathLst>
                <a:path w="5042" h="6837" extrusionOk="0">
                  <a:moveTo>
                    <a:pt x="1" y="0"/>
                  </a:moveTo>
                  <a:lnTo>
                    <a:pt x="1" y="6837"/>
                  </a:lnTo>
                  <a:lnTo>
                    <a:pt x="1418" y="6837"/>
                  </a:lnTo>
                  <a:cubicBezTo>
                    <a:pt x="1450" y="6018"/>
                    <a:pt x="1954" y="5356"/>
                    <a:pt x="2679" y="4978"/>
                  </a:cubicBezTo>
                  <a:cubicBezTo>
                    <a:pt x="2427" y="4757"/>
                    <a:pt x="2301" y="4442"/>
                    <a:pt x="2301" y="4064"/>
                  </a:cubicBezTo>
                  <a:cubicBezTo>
                    <a:pt x="2301" y="3340"/>
                    <a:pt x="2931" y="2710"/>
                    <a:pt x="3687" y="2710"/>
                  </a:cubicBezTo>
                  <a:cubicBezTo>
                    <a:pt x="4128" y="2710"/>
                    <a:pt x="4474" y="2899"/>
                    <a:pt x="4758" y="3214"/>
                  </a:cubicBezTo>
                  <a:cubicBezTo>
                    <a:pt x="4726" y="3056"/>
                    <a:pt x="4758" y="2899"/>
                    <a:pt x="4789" y="2741"/>
                  </a:cubicBezTo>
                  <a:lnTo>
                    <a:pt x="5041" y="2016"/>
                  </a:lnTo>
                  <a:cubicBezTo>
                    <a:pt x="4821" y="1607"/>
                    <a:pt x="4758" y="1134"/>
                    <a:pt x="4758" y="662"/>
                  </a:cubicBezTo>
                  <a:cubicBezTo>
                    <a:pt x="4758" y="410"/>
                    <a:pt x="4789" y="189"/>
                    <a:pt x="48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4" name="Google Shape;6977;p73">
              <a:extLst>
                <a:ext uri="{FF2B5EF4-FFF2-40B4-BE49-F238E27FC236}">
                  <a16:creationId xmlns:a16="http://schemas.microsoft.com/office/drawing/2014/main" id="{21ADD4E1-6799-106F-5DCF-12C215F56F12}"/>
                </a:ext>
              </a:extLst>
            </p:cNvPr>
            <p:cNvSpPr/>
            <p:nvPr/>
          </p:nvSpPr>
          <p:spPr>
            <a:xfrm>
              <a:off x="-34677250" y="3338325"/>
              <a:ext cx="33875" cy="33900"/>
            </a:xfrm>
            <a:custGeom>
              <a:avLst/>
              <a:gdLst/>
              <a:ahLst/>
              <a:cxnLst/>
              <a:rect l="l" t="t" r="r" b="b"/>
              <a:pathLst>
                <a:path w="1355" h="1356" extrusionOk="0">
                  <a:moveTo>
                    <a:pt x="662" y="1"/>
                  </a:moveTo>
                  <a:cubicBezTo>
                    <a:pt x="315" y="1"/>
                    <a:pt x="0" y="316"/>
                    <a:pt x="0" y="694"/>
                  </a:cubicBezTo>
                  <a:cubicBezTo>
                    <a:pt x="0" y="1040"/>
                    <a:pt x="315" y="1355"/>
                    <a:pt x="662" y="1355"/>
                  </a:cubicBezTo>
                  <a:cubicBezTo>
                    <a:pt x="1040" y="1355"/>
                    <a:pt x="1355" y="1040"/>
                    <a:pt x="1355" y="694"/>
                  </a:cubicBezTo>
                  <a:cubicBezTo>
                    <a:pt x="1355" y="316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5" name="Google Shape;6978;p73">
              <a:extLst>
                <a:ext uri="{FF2B5EF4-FFF2-40B4-BE49-F238E27FC236}">
                  <a16:creationId xmlns:a16="http://schemas.microsoft.com/office/drawing/2014/main" id="{F9A1A0F5-9DF1-3CB9-D203-BCA9756019D8}"/>
                </a:ext>
              </a:extLst>
            </p:cNvPr>
            <p:cNvSpPr/>
            <p:nvPr/>
          </p:nvSpPr>
          <p:spPr>
            <a:xfrm>
              <a:off x="-34618200" y="3202500"/>
              <a:ext cx="137075" cy="135850"/>
            </a:xfrm>
            <a:custGeom>
              <a:avLst/>
              <a:gdLst/>
              <a:ahLst/>
              <a:cxnLst/>
              <a:rect l="l" t="t" r="r" b="b"/>
              <a:pathLst>
                <a:path w="5483" h="5434" extrusionOk="0">
                  <a:moveTo>
                    <a:pt x="2710" y="992"/>
                  </a:moveTo>
                  <a:cubicBezTo>
                    <a:pt x="2899" y="992"/>
                    <a:pt x="3057" y="1149"/>
                    <a:pt x="3057" y="1338"/>
                  </a:cubicBezTo>
                  <a:cubicBezTo>
                    <a:pt x="3057" y="1559"/>
                    <a:pt x="2899" y="1716"/>
                    <a:pt x="2710" y="1716"/>
                  </a:cubicBezTo>
                  <a:cubicBezTo>
                    <a:pt x="2521" y="1716"/>
                    <a:pt x="2364" y="1559"/>
                    <a:pt x="2364" y="1338"/>
                  </a:cubicBezTo>
                  <a:cubicBezTo>
                    <a:pt x="2395" y="1149"/>
                    <a:pt x="2553" y="992"/>
                    <a:pt x="2710" y="992"/>
                  </a:cubicBezTo>
                  <a:close/>
                  <a:moveTo>
                    <a:pt x="2742" y="2346"/>
                  </a:moveTo>
                  <a:cubicBezTo>
                    <a:pt x="2962" y="2346"/>
                    <a:pt x="3120" y="2504"/>
                    <a:pt x="3120" y="2693"/>
                  </a:cubicBezTo>
                  <a:lnTo>
                    <a:pt x="3120" y="4079"/>
                  </a:lnTo>
                  <a:cubicBezTo>
                    <a:pt x="3120" y="4268"/>
                    <a:pt x="2962" y="4426"/>
                    <a:pt x="2742" y="4426"/>
                  </a:cubicBezTo>
                  <a:cubicBezTo>
                    <a:pt x="2553" y="4426"/>
                    <a:pt x="2395" y="4268"/>
                    <a:pt x="2395" y="4079"/>
                  </a:cubicBezTo>
                  <a:lnTo>
                    <a:pt x="2395" y="2693"/>
                  </a:lnTo>
                  <a:cubicBezTo>
                    <a:pt x="2395" y="2504"/>
                    <a:pt x="2553" y="2346"/>
                    <a:pt x="2742" y="2346"/>
                  </a:cubicBezTo>
                  <a:close/>
                  <a:moveTo>
                    <a:pt x="2646" y="0"/>
                  </a:moveTo>
                  <a:cubicBezTo>
                    <a:pt x="1359" y="0"/>
                    <a:pt x="1" y="1099"/>
                    <a:pt x="1" y="2724"/>
                  </a:cubicBezTo>
                  <a:cubicBezTo>
                    <a:pt x="1" y="3197"/>
                    <a:pt x="127" y="3638"/>
                    <a:pt x="348" y="4016"/>
                  </a:cubicBezTo>
                  <a:lnTo>
                    <a:pt x="33" y="4961"/>
                  </a:lnTo>
                  <a:cubicBezTo>
                    <a:pt x="1" y="5087"/>
                    <a:pt x="33" y="5245"/>
                    <a:pt x="127" y="5339"/>
                  </a:cubicBezTo>
                  <a:cubicBezTo>
                    <a:pt x="167" y="5399"/>
                    <a:pt x="245" y="5421"/>
                    <a:pt x="329" y="5421"/>
                  </a:cubicBezTo>
                  <a:cubicBezTo>
                    <a:pt x="377" y="5421"/>
                    <a:pt x="427" y="5414"/>
                    <a:pt x="474" y="5402"/>
                  </a:cubicBezTo>
                  <a:lnTo>
                    <a:pt x="1419" y="5087"/>
                  </a:lnTo>
                  <a:cubicBezTo>
                    <a:pt x="1797" y="5339"/>
                    <a:pt x="2238" y="5434"/>
                    <a:pt x="2742" y="5434"/>
                  </a:cubicBezTo>
                  <a:cubicBezTo>
                    <a:pt x="4254" y="5434"/>
                    <a:pt x="5483" y="4237"/>
                    <a:pt x="5483" y="2724"/>
                  </a:cubicBezTo>
                  <a:cubicBezTo>
                    <a:pt x="5483" y="1275"/>
                    <a:pt x="4317" y="78"/>
                    <a:pt x="2899" y="15"/>
                  </a:cubicBezTo>
                  <a:cubicBezTo>
                    <a:pt x="2815" y="5"/>
                    <a:pt x="2731" y="0"/>
                    <a:pt x="26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6" name="Google Shape;6979;p73">
              <a:extLst>
                <a:ext uri="{FF2B5EF4-FFF2-40B4-BE49-F238E27FC236}">
                  <a16:creationId xmlns:a16="http://schemas.microsoft.com/office/drawing/2014/main" id="{1FDA5CD4-F474-745C-80C9-5310422E3FA1}"/>
                </a:ext>
              </a:extLst>
            </p:cNvPr>
            <p:cNvSpPr/>
            <p:nvPr/>
          </p:nvSpPr>
          <p:spPr>
            <a:xfrm>
              <a:off x="-34755225" y="3440725"/>
              <a:ext cx="188250" cy="52800"/>
            </a:xfrm>
            <a:custGeom>
              <a:avLst/>
              <a:gdLst/>
              <a:ahLst/>
              <a:cxnLst/>
              <a:rect l="l" t="t" r="r" b="b"/>
              <a:pathLst>
                <a:path w="7530" h="2112" extrusionOk="0">
                  <a:moveTo>
                    <a:pt x="0" y="0"/>
                  </a:moveTo>
                  <a:lnTo>
                    <a:pt x="0" y="1071"/>
                  </a:lnTo>
                  <a:cubicBezTo>
                    <a:pt x="0" y="1670"/>
                    <a:pt x="473" y="2111"/>
                    <a:pt x="1040" y="2111"/>
                  </a:cubicBezTo>
                  <a:lnTo>
                    <a:pt x="6490" y="2111"/>
                  </a:lnTo>
                  <a:cubicBezTo>
                    <a:pt x="7057" y="2111"/>
                    <a:pt x="7530" y="1639"/>
                    <a:pt x="7530" y="1071"/>
                  </a:cubicBezTo>
                  <a:lnTo>
                    <a:pt x="75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7" name="Google Shape;6980;p73">
              <a:extLst>
                <a:ext uri="{FF2B5EF4-FFF2-40B4-BE49-F238E27FC236}">
                  <a16:creationId xmlns:a16="http://schemas.microsoft.com/office/drawing/2014/main" id="{39D91A13-BACF-0F5E-4DA3-CF1AD934FB58}"/>
                </a:ext>
              </a:extLst>
            </p:cNvPr>
            <p:cNvSpPr/>
            <p:nvPr/>
          </p:nvSpPr>
          <p:spPr>
            <a:xfrm>
              <a:off x="-34754450" y="3202075"/>
              <a:ext cx="153600" cy="33900"/>
            </a:xfrm>
            <a:custGeom>
              <a:avLst/>
              <a:gdLst/>
              <a:ahLst/>
              <a:cxnLst/>
              <a:rect l="l" t="t" r="r" b="b"/>
              <a:pathLst>
                <a:path w="6144" h="1356" extrusionOk="0">
                  <a:moveTo>
                    <a:pt x="1040" y="0"/>
                  </a:moveTo>
                  <a:cubicBezTo>
                    <a:pt x="473" y="0"/>
                    <a:pt x="1" y="473"/>
                    <a:pt x="1" y="1009"/>
                  </a:cubicBezTo>
                  <a:lnTo>
                    <a:pt x="1" y="1355"/>
                  </a:lnTo>
                  <a:lnTo>
                    <a:pt x="5104" y="1355"/>
                  </a:lnTo>
                  <a:cubicBezTo>
                    <a:pt x="5293" y="819"/>
                    <a:pt x="5672" y="347"/>
                    <a:pt x="61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48" name="Google Shape;6981;p73">
            <a:extLst>
              <a:ext uri="{FF2B5EF4-FFF2-40B4-BE49-F238E27FC236}">
                <a16:creationId xmlns:a16="http://schemas.microsoft.com/office/drawing/2014/main" id="{82DB963C-56AF-FC8E-46FF-056F49E7203B}"/>
              </a:ext>
            </a:extLst>
          </p:cNvPr>
          <p:cNvGrpSpPr/>
          <p:nvPr/>
        </p:nvGrpSpPr>
        <p:grpSpPr>
          <a:xfrm>
            <a:off x="2902172" y="2595769"/>
            <a:ext cx="471527" cy="471527"/>
            <a:chOff x="-34763900" y="3561225"/>
            <a:chExt cx="291450" cy="291450"/>
          </a:xfrm>
          <a:solidFill>
            <a:schemeClr val="tx1"/>
          </a:solidFill>
        </p:grpSpPr>
        <p:sp>
          <p:nvSpPr>
            <p:cNvPr id="649" name="Google Shape;6982;p73">
              <a:extLst>
                <a:ext uri="{FF2B5EF4-FFF2-40B4-BE49-F238E27FC236}">
                  <a16:creationId xmlns:a16="http://schemas.microsoft.com/office/drawing/2014/main" id="{8338B35B-5683-C91B-BF27-EFD2D9264E1D}"/>
                </a:ext>
              </a:extLst>
            </p:cNvPr>
            <p:cNvSpPr/>
            <p:nvPr/>
          </p:nvSpPr>
          <p:spPr>
            <a:xfrm>
              <a:off x="-34693800" y="3629750"/>
              <a:ext cx="152025" cy="152825"/>
            </a:xfrm>
            <a:custGeom>
              <a:avLst/>
              <a:gdLst/>
              <a:ahLst/>
              <a:cxnLst/>
              <a:rect l="l" t="t" r="r" b="b"/>
              <a:pathLst>
                <a:path w="6081" h="6113" extrusionOk="0">
                  <a:moveTo>
                    <a:pt x="3025" y="1387"/>
                  </a:moveTo>
                  <a:cubicBezTo>
                    <a:pt x="3970" y="1387"/>
                    <a:pt x="4726" y="2143"/>
                    <a:pt x="4726" y="3088"/>
                  </a:cubicBezTo>
                  <a:cubicBezTo>
                    <a:pt x="4726" y="4033"/>
                    <a:pt x="3970" y="4789"/>
                    <a:pt x="3025" y="4789"/>
                  </a:cubicBezTo>
                  <a:cubicBezTo>
                    <a:pt x="2080" y="4789"/>
                    <a:pt x="1324" y="4033"/>
                    <a:pt x="1324" y="3088"/>
                  </a:cubicBezTo>
                  <a:cubicBezTo>
                    <a:pt x="1324" y="2143"/>
                    <a:pt x="2080" y="1387"/>
                    <a:pt x="3025" y="1387"/>
                  </a:cubicBezTo>
                  <a:close/>
                  <a:moveTo>
                    <a:pt x="2710" y="0"/>
                  </a:moveTo>
                  <a:lnTo>
                    <a:pt x="2710" y="442"/>
                  </a:lnTo>
                  <a:cubicBezTo>
                    <a:pt x="2710" y="599"/>
                    <a:pt x="2584" y="725"/>
                    <a:pt x="2426" y="757"/>
                  </a:cubicBezTo>
                  <a:cubicBezTo>
                    <a:pt x="2237" y="788"/>
                    <a:pt x="2017" y="914"/>
                    <a:pt x="1859" y="1009"/>
                  </a:cubicBezTo>
                  <a:cubicBezTo>
                    <a:pt x="1815" y="1031"/>
                    <a:pt x="1762" y="1041"/>
                    <a:pt x="1707" y="1041"/>
                  </a:cubicBezTo>
                  <a:cubicBezTo>
                    <a:pt x="1607" y="1041"/>
                    <a:pt x="1500" y="1007"/>
                    <a:pt x="1418" y="946"/>
                  </a:cubicBezTo>
                  <a:lnTo>
                    <a:pt x="1103" y="631"/>
                  </a:lnTo>
                  <a:lnTo>
                    <a:pt x="631" y="1103"/>
                  </a:lnTo>
                  <a:lnTo>
                    <a:pt x="946" y="1418"/>
                  </a:lnTo>
                  <a:cubicBezTo>
                    <a:pt x="1072" y="1544"/>
                    <a:pt x="1072" y="1702"/>
                    <a:pt x="977" y="1859"/>
                  </a:cubicBezTo>
                  <a:cubicBezTo>
                    <a:pt x="851" y="2048"/>
                    <a:pt x="788" y="2269"/>
                    <a:pt x="757" y="2458"/>
                  </a:cubicBezTo>
                  <a:cubicBezTo>
                    <a:pt x="694" y="2615"/>
                    <a:pt x="599" y="2710"/>
                    <a:pt x="442" y="2710"/>
                  </a:cubicBezTo>
                  <a:lnTo>
                    <a:pt x="1" y="2710"/>
                  </a:lnTo>
                  <a:lnTo>
                    <a:pt x="1" y="3403"/>
                  </a:lnTo>
                  <a:lnTo>
                    <a:pt x="442" y="3403"/>
                  </a:lnTo>
                  <a:cubicBezTo>
                    <a:pt x="599" y="3403"/>
                    <a:pt x="694" y="3498"/>
                    <a:pt x="757" y="3655"/>
                  </a:cubicBezTo>
                  <a:cubicBezTo>
                    <a:pt x="788" y="3876"/>
                    <a:pt x="914" y="4096"/>
                    <a:pt x="977" y="4254"/>
                  </a:cubicBezTo>
                  <a:cubicBezTo>
                    <a:pt x="1072" y="4380"/>
                    <a:pt x="1009" y="4569"/>
                    <a:pt x="946" y="4695"/>
                  </a:cubicBezTo>
                  <a:lnTo>
                    <a:pt x="631" y="5010"/>
                  </a:lnTo>
                  <a:lnTo>
                    <a:pt x="1103" y="5482"/>
                  </a:lnTo>
                  <a:lnTo>
                    <a:pt x="1418" y="5167"/>
                  </a:lnTo>
                  <a:cubicBezTo>
                    <a:pt x="1486" y="5100"/>
                    <a:pt x="1562" y="5068"/>
                    <a:pt x="1643" y="5068"/>
                  </a:cubicBezTo>
                  <a:cubicBezTo>
                    <a:pt x="1713" y="5068"/>
                    <a:pt x="1786" y="5092"/>
                    <a:pt x="1859" y="5136"/>
                  </a:cubicBezTo>
                  <a:cubicBezTo>
                    <a:pt x="2048" y="5230"/>
                    <a:pt x="2237" y="5325"/>
                    <a:pt x="2426" y="5356"/>
                  </a:cubicBezTo>
                  <a:cubicBezTo>
                    <a:pt x="2584" y="5419"/>
                    <a:pt x="2710" y="5514"/>
                    <a:pt x="2710" y="5671"/>
                  </a:cubicBezTo>
                  <a:lnTo>
                    <a:pt x="2710" y="6112"/>
                  </a:lnTo>
                  <a:lnTo>
                    <a:pt x="3372" y="6112"/>
                  </a:lnTo>
                  <a:lnTo>
                    <a:pt x="3372" y="5734"/>
                  </a:lnTo>
                  <a:cubicBezTo>
                    <a:pt x="3372" y="5577"/>
                    <a:pt x="3498" y="5451"/>
                    <a:pt x="3655" y="5419"/>
                  </a:cubicBezTo>
                  <a:cubicBezTo>
                    <a:pt x="3844" y="5356"/>
                    <a:pt x="4096" y="5262"/>
                    <a:pt x="4254" y="5167"/>
                  </a:cubicBezTo>
                  <a:cubicBezTo>
                    <a:pt x="4300" y="5133"/>
                    <a:pt x="4355" y="5119"/>
                    <a:pt x="4410" y="5119"/>
                  </a:cubicBezTo>
                  <a:cubicBezTo>
                    <a:pt x="4506" y="5119"/>
                    <a:pt x="4603" y="5159"/>
                    <a:pt x="4663" y="5199"/>
                  </a:cubicBezTo>
                  <a:lnTo>
                    <a:pt x="5010" y="5514"/>
                  </a:lnTo>
                  <a:lnTo>
                    <a:pt x="5451" y="5041"/>
                  </a:lnTo>
                  <a:lnTo>
                    <a:pt x="5136" y="4726"/>
                  </a:lnTo>
                  <a:cubicBezTo>
                    <a:pt x="5041" y="4632"/>
                    <a:pt x="5041" y="4474"/>
                    <a:pt x="5104" y="4285"/>
                  </a:cubicBezTo>
                  <a:cubicBezTo>
                    <a:pt x="5230" y="4096"/>
                    <a:pt x="5293" y="3907"/>
                    <a:pt x="5356" y="3718"/>
                  </a:cubicBezTo>
                  <a:cubicBezTo>
                    <a:pt x="5388" y="3561"/>
                    <a:pt x="5514" y="3434"/>
                    <a:pt x="5671" y="3434"/>
                  </a:cubicBezTo>
                  <a:lnTo>
                    <a:pt x="6081" y="3434"/>
                  </a:lnTo>
                  <a:lnTo>
                    <a:pt x="6081" y="2773"/>
                  </a:lnTo>
                  <a:lnTo>
                    <a:pt x="5671" y="2773"/>
                  </a:lnTo>
                  <a:cubicBezTo>
                    <a:pt x="5514" y="2710"/>
                    <a:pt x="5388" y="2615"/>
                    <a:pt x="5356" y="2458"/>
                  </a:cubicBezTo>
                  <a:cubicBezTo>
                    <a:pt x="5293" y="2269"/>
                    <a:pt x="5199" y="2017"/>
                    <a:pt x="5104" y="1859"/>
                  </a:cubicBezTo>
                  <a:cubicBezTo>
                    <a:pt x="5041" y="1733"/>
                    <a:pt x="5073" y="1544"/>
                    <a:pt x="5136" y="1418"/>
                  </a:cubicBezTo>
                  <a:lnTo>
                    <a:pt x="5451" y="1103"/>
                  </a:lnTo>
                  <a:lnTo>
                    <a:pt x="5010" y="631"/>
                  </a:lnTo>
                  <a:lnTo>
                    <a:pt x="4663" y="946"/>
                  </a:lnTo>
                  <a:cubicBezTo>
                    <a:pt x="4608" y="1019"/>
                    <a:pt x="4531" y="1050"/>
                    <a:pt x="4445" y="1050"/>
                  </a:cubicBezTo>
                  <a:cubicBezTo>
                    <a:pt x="4384" y="1050"/>
                    <a:pt x="4319" y="1035"/>
                    <a:pt x="4254" y="1009"/>
                  </a:cubicBezTo>
                  <a:cubicBezTo>
                    <a:pt x="4033" y="883"/>
                    <a:pt x="3844" y="788"/>
                    <a:pt x="3655" y="757"/>
                  </a:cubicBezTo>
                  <a:cubicBezTo>
                    <a:pt x="3498" y="725"/>
                    <a:pt x="3372" y="599"/>
                    <a:pt x="3372" y="442"/>
                  </a:cubicBezTo>
                  <a:lnTo>
                    <a:pt x="337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0" name="Google Shape;6983;p73">
              <a:extLst>
                <a:ext uri="{FF2B5EF4-FFF2-40B4-BE49-F238E27FC236}">
                  <a16:creationId xmlns:a16="http://schemas.microsoft.com/office/drawing/2014/main" id="{7164B772-AF5D-FDCC-563D-DF65BCEAA4DF}"/>
                </a:ext>
              </a:extLst>
            </p:cNvPr>
            <p:cNvSpPr/>
            <p:nvPr/>
          </p:nvSpPr>
          <p:spPr>
            <a:xfrm>
              <a:off x="-34763900" y="3561225"/>
              <a:ext cx="291450" cy="291450"/>
            </a:xfrm>
            <a:custGeom>
              <a:avLst/>
              <a:gdLst/>
              <a:ahLst/>
              <a:cxnLst/>
              <a:rect l="l" t="t" r="r" b="b"/>
              <a:pathLst>
                <a:path w="11658" h="11658" extrusionOk="0">
                  <a:moveTo>
                    <a:pt x="6522" y="2048"/>
                  </a:moveTo>
                  <a:cubicBezTo>
                    <a:pt x="6743" y="2048"/>
                    <a:pt x="6900" y="2206"/>
                    <a:pt x="6900" y="2395"/>
                  </a:cubicBezTo>
                  <a:lnTo>
                    <a:pt x="6900" y="2899"/>
                  </a:lnTo>
                  <a:cubicBezTo>
                    <a:pt x="6995" y="2962"/>
                    <a:pt x="7089" y="2994"/>
                    <a:pt x="7152" y="3025"/>
                  </a:cubicBezTo>
                  <a:lnTo>
                    <a:pt x="7530" y="2678"/>
                  </a:lnTo>
                  <a:cubicBezTo>
                    <a:pt x="7578" y="2615"/>
                    <a:pt x="7664" y="2584"/>
                    <a:pt x="7755" y="2584"/>
                  </a:cubicBezTo>
                  <a:cubicBezTo>
                    <a:pt x="7845" y="2584"/>
                    <a:pt x="7940" y="2615"/>
                    <a:pt x="8003" y="2678"/>
                  </a:cubicBezTo>
                  <a:lnTo>
                    <a:pt x="8979" y="3655"/>
                  </a:lnTo>
                  <a:cubicBezTo>
                    <a:pt x="9106" y="3781"/>
                    <a:pt x="9106" y="4002"/>
                    <a:pt x="8979" y="4128"/>
                  </a:cubicBezTo>
                  <a:lnTo>
                    <a:pt x="8633" y="4474"/>
                  </a:lnTo>
                  <a:cubicBezTo>
                    <a:pt x="8664" y="4569"/>
                    <a:pt x="8696" y="4695"/>
                    <a:pt x="8727" y="4758"/>
                  </a:cubicBezTo>
                  <a:lnTo>
                    <a:pt x="9263" y="4758"/>
                  </a:lnTo>
                  <a:cubicBezTo>
                    <a:pt x="9452" y="4758"/>
                    <a:pt x="9610" y="4915"/>
                    <a:pt x="9610" y="5104"/>
                  </a:cubicBezTo>
                  <a:lnTo>
                    <a:pt x="9610" y="6491"/>
                  </a:lnTo>
                  <a:cubicBezTo>
                    <a:pt x="9610" y="6680"/>
                    <a:pt x="9452" y="6837"/>
                    <a:pt x="9263" y="6837"/>
                  </a:cubicBezTo>
                  <a:lnTo>
                    <a:pt x="8727" y="6837"/>
                  </a:lnTo>
                  <a:cubicBezTo>
                    <a:pt x="8696" y="6963"/>
                    <a:pt x="8664" y="7026"/>
                    <a:pt x="8633" y="7121"/>
                  </a:cubicBezTo>
                  <a:lnTo>
                    <a:pt x="8979" y="7467"/>
                  </a:lnTo>
                  <a:cubicBezTo>
                    <a:pt x="9106" y="7593"/>
                    <a:pt x="9106" y="7814"/>
                    <a:pt x="8979" y="7940"/>
                  </a:cubicBezTo>
                  <a:lnTo>
                    <a:pt x="8003" y="8916"/>
                  </a:lnTo>
                  <a:cubicBezTo>
                    <a:pt x="7940" y="8979"/>
                    <a:pt x="7845" y="9011"/>
                    <a:pt x="7755" y="9011"/>
                  </a:cubicBezTo>
                  <a:cubicBezTo>
                    <a:pt x="7664" y="9011"/>
                    <a:pt x="7578" y="8979"/>
                    <a:pt x="7530" y="8916"/>
                  </a:cubicBezTo>
                  <a:lnTo>
                    <a:pt x="7152" y="8570"/>
                  </a:lnTo>
                  <a:cubicBezTo>
                    <a:pt x="7089" y="8601"/>
                    <a:pt x="6963" y="8664"/>
                    <a:pt x="6900" y="8696"/>
                  </a:cubicBezTo>
                  <a:lnTo>
                    <a:pt x="6900" y="9200"/>
                  </a:lnTo>
                  <a:cubicBezTo>
                    <a:pt x="6900" y="9389"/>
                    <a:pt x="6743" y="9547"/>
                    <a:pt x="6522" y="9547"/>
                  </a:cubicBezTo>
                  <a:lnTo>
                    <a:pt x="5167" y="9547"/>
                  </a:lnTo>
                  <a:cubicBezTo>
                    <a:pt x="4947" y="9547"/>
                    <a:pt x="4789" y="9389"/>
                    <a:pt x="4789" y="9200"/>
                  </a:cubicBezTo>
                  <a:lnTo>
                    <a:pt x="4789" y="8696"/>
                  </a:lnTo>
                  <a:cubicBezTo>
                    <a:pt x="4695" y="8664"/>
                    <a:pt x="4600" y="8601"/>
                    <a:pt x="4537" y="8570"/>
                  </a:cubicBezTo>
                  <a:lnTo>
                    <a:pt x="4159" y="8916"/>
                  </a:lnTo>
                  <a:cubicBezTo>
                    <a:pt x="4112" y="8979"/>
                    <a:pt x="4025" y="9011"/>
                    <a:pt x="3935" y="9011"/>
                  </a:cubicBezTo>
                  <a:cubicBezTo>
                    <a:pt x="3844" y="9011"/>
                    <a:pt x="3750" y="8979"/>
                    <a:pt x="3687" y="8916"/>
                  </a:cubicBezTo>
                  <a:lnTo>
                    <a:pt x="2710" y="7940"/>
                  </a:lnTo>
                  <a:cubicBezTo>
                    <a:pt x="2584" y="7814"/>
                    <a:pt x="2584" y="7593"/>
                    <a:pt x="2710" y="7467"/>
                  </a:cubicBezTo>
                  <a:lnTo>
                    <a:pt x="3057" y="7121"/>
                  </a:lnTo>
                  <a:cubicBezTo>
                    <a:pt x="3025" y="7026"/>
                    <a:pt x="2994" y="6932"/>
                    <a:pt x="2962" y="6837"/>
                  </a:cubicBezTo>
                  <a:lnTo>
                    <a:pt x="2426" y="6837"/>
                  </a:lnTo>
                  <a:cubicBezTo>
                    <a:pt x="2237" y="6837"/>
                    <a:pt x="2080" y="6680"/>
                    <a:pt x="2080" y="6491"/>
                  </a:cubicBezTo>
                  <a:lnTo>
                    <a:pt x="2080" y="5104"/>
                  </a:lnTo>
                  <a:cubicBezTo>
                    <a:pt x="2080" y="4915"/>
                    <a:pt x="2237" y="4758"/>
                    <a:pt x="2426" y="4758"/>
                  </a:cubicBezTo>
                  <a:lnTo>
                    <a:pt x="2962" y="4758"/>
                  </a:lnTo>
                  <a:cubicBezTo>
                    <a:pt x="2994" y="4632"/>
                    <a:pt x="3025" y="4569"/>
                    <a:pt x="3057" y="4474"/>
                  </a:cubicBezTo>
                  <a:lnTo>
                    <a:pt x="2710" y="4128"/>
                  </a:lnTo>
                  <a:cubicBezTo>
                    <a:pt x="2584" y="4002"/>
                    <a:pt x="2584" y="3781"/>
                    <a:pt x="2710" y="3655"/>
                  </a:cubicBezTo>
                  <a:lnTo>
                    <a:pt x="3687" y="2678"/>
                  </a:lnTo>
                  <a:cubicBezTo>
                    <a:pt x="3750" y="2615"/>
                    <a:pt x="3844" y="2584"/>
                    <a:pt x="3935" y="2584"/>
                  </a:cubicBezTo>
                  <a:cubicBezTo>
                    <a:pt x="4025" y="2584"/>
                    <a:pt x="4112" y="2615"/>
                    <a:pt x="4159" y="2678"/>
                  </a:cubicBezTo>
                  <a:lnTo>
                    <a:pt x="4537" y="3025"/>
                  </a:lnTo>
                  <a:cubicBezTo>
                    <a:pt x="4600" y="2994"/>
                    <a:pt x="4726" y="2962"/>
                    <a:pt x="4789" y="2899"/>
                  </a:cubicBezTo>
                  <a:lnTo>
                    <a:pt x="4789" y="2395"/>
                  </a:lnTo>
                  <a:cubicBezTo>
                    <a:pt x="4789" y="2206"/>
                    <a:pt x="4947" y="2048"/>
                    <a:pt x="5167" y="2048"/>
                  </a:cubicBezTo>
                  <a:close/>
                  <a:moveTo>
                    <a:pt x="5829" y="1"/>
                  </a:moveTo>
                  <a:cubicBezTo>
                    <a:pt x="2647" y="1"/>
                    <a:pt x="1" y="2647"/>
                    <a:pt x="1" y="5829"/>
                  </a:cubicBezTo>
                  <a:cubicBezTo>
                    <a:pt x="1" y="6837"/>
                    <a:pt x="284" y="7877"/>
                    <a:pt x="820" y="8790"/>
                  </a:cubicBezTo>
                  <a:lnTo>
                    <a:pt x="32" y="11185"/>
                  </a:lnTo>
                  <a:cubicBezTo>
                    <a:pt x="1" y="11311"/>
                    <a:pt x="32" y="11468"/>
                    <a:pt x="127" y="11531"/>
                  </a:cubicBezTo>
                  <a:cubicBezTo>
                    <a:pt x="174" y="11602"/>
                    <a:pt x="274" y="11638"/>
                    <a:pt x="375" y="11638"/>
                  </a:cubicBezTo>
                  <a:cubicBezTo>
                    <a:pt x="408" y="11638"/>
                    <a:pt x="442" y="11634"/>
                    <a:pt x="473" y="11626"/>
                  </a:cubicBezTo>
                  <a:lnTo>
                    <a:pt x="2868" y="10838"/>
                  </a:lnTo>
                  <a:cubicBezTo>
                    <a:pt x="3781" y="11374"/>
                    <a:pt x="4789" y="11657"/>
                    <a:pt x="5829" y="11657"/>
                  </a:cubicBezTo>
                  <a:cubicBezTo>
                    <a:pt x="9011" y="11657"/>
                    <a:pt x="11657" y="9011"/>
                    <a:pt x="11657" y="5829"/>
                  </a:cubicBezTo>
                  <a:cubicBezTo>
                    <a:pt x="11657" y="2584"/>
                    <a:pt x="9011" y="1"/>
                    <a:pt x="58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1" name="Google Shape;6984;p73">
              <a:extLst>
                <a:ext uri="{FF2B5EF4-FFF2-40B4-BE49-F238E27FC236}">
                  <a16:creationId xmlns:a16="http://schemas.microsoft.com/office/drawing/2014/main" id="{2B103032-D2E6-5CC4-CC24-654734C316FF}"/>
                </a:ext>
              </a:extLst>
            </p:cNvPr>
            <p:cNvSpPr/>
            <p:nvPr/>
          </p:nvSpPr>
          <p:spPr>
            <a:xfrm>
              <a:off x="-34644175" y="3680950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40" y="0"/>
                  </a:moveTo>
                  <a:cubicBezTo>
                    <a:pt x="473" y="0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576" y="2048"/>
                    <a:pt x="2048" y="1576"/>
                    <a:pt x="2048" y="1040"/>
                  </a:cubicBezTo>
                  <a:cubicBezTo>
                    <a:pt x="2048" y="441"/>
                    <a:pt x="1576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652" name="Google Shape;6985;p73">
            <a:extLst>
              <a:ext uri="{FF2B5EF4-FFF2-40B4-BE49-F238E27FC236}">
                <a16:creationId xmlns:a16="http://schemas.microsoft.com/office/drawing/2014/main" id="{A600F1DF-969B-A1E0-99C1-B138F722440A}"/>
              </a:ext>
            </a:extLst>
          </p:cNvPr>
          <p:cNvSpPr/>
          <p:nvPr/>
        </p:nvSpPr>
        <p:spPr>
          <a:xfrm>
            <a:off x="2901371" y="3176345"/>
            <a:ext cx="471527" cy="471487"/>
          </a:xfrm>
          <a:custGeom>
            <a:avLst/>
            <a:gdLst/>
            <a:ahLst/>
            <a:cxnLst/>
            <a:rect l="l" t="t" r="r" b="b"/>
            <a:pathLst>
              <a:path w="11658" h="11657" extrusionOk="0">
                <a:moveTo>
                  <a:pt x="5955" y="1733"/>
                </a:moveTo>
                <a:cubicBezTo>
                  <a:pt x="7089" y="1733"/>
                  <a:pt x="8003" y="2647"/>
                  <a:pt x="8003" y="3781"/>
                </a:cubicBezTo>
                <a:cubicBezTo>
                  <a:pt x="7877" y="4442"/>
                  <a:pt x="7562" y="5041"/>
                  <a:pt x="7058" y="5419"/>
                </a:cubicBezTo>
                <a:cubicBezTo>
                  <a:pt x="6837" y="5577"/>
                  <a:pt x="6522" y="5892"/>
                  <a:pt x="6522" y="6333"/>
                </a:cubicBezTo>
                <a:lnTo>
                  <a:pt x="6522" y="6522"/>
                </a:lnTo>
                <a:cubicBezTo>
                  <a:pt x="6522" y="6931"/>
                  <a:pt x="6207" y="7215"/>
                  <a:pt x="5861" y="7215"/>
                </a:cubicBezTo>
                <a:cubicBezTo>
                  <a:pt x="5482" y="7215"/>
                  <a:pt x="5199" y="6900"/>
                  <a:pt x="5199" y="6522"/>
                </a:cubicBezTo>
                <a:lnTo>
                  <a:pt x="5199" y="6333"/>
                </a:lnTo>
                <a:cubicBezTo>
                  <a:pt x="5199" y="5577"/>
                  <a:pt x="5577" y="4852"/>
                  <a:pt x="6302" y="4316"/>
                </a:cubicBezTo>
                <a:cubicBezTo>
                  <a:pt x="6491" y="4190"/>
                  <a:pt x="6585" y="4001"/>
                  <a:pt x="6585" y="3781"/>
                </a:cubicBezTo>
                <a:cubicBezTo>
                  <a:pt x="6585" y="3371"/>
                  <a:pt x="6270" y="3119"/>
                  <a:pt x="5892" y="3119"/>
                </a:cubicBezTo>
                <a:cubicBezTo>
                  <a:pt x="5514" y="3119"/>
                  <a:pt x="5230" y="3434"/>
                  <a:pt x="5230" y="3781"/>
                </a:cubicBezTo>
                <a:cubicBezTo>
                  <a:pt x="5230" y="4159"/>
                  <a:pt x="4915" y="4442"/>
                  <a:pt x="4569" y="4442"/>
                </a:cubicBezTo>
                <a:cubicBezTo>
                  <a:pt x="4191" y="4442"/>
                  <a:pt x="3907" y="4127"/>
                  <a:pt x="3907" y="3781"/>
                </a:cubicBezTo>
                <a:cubicBezTo>
                  <a:pt x="3907" y="2647"/>
                  <a:pt x="4821" y="1733"/>
                  <a:pt x="5955" y="1733"/>
                </a:cubicBezTo>
                <a:close/>
                <a:moveTo>
                  <a:pt x="5829" y="8570"/>
                </a:moveTo>
                <a:cubicBezTo>
                  <a:pt x="6176" y="8570"/>
                  <a:pt x="6491" y="8885"/>
                  <a:pt x="6491" y="9263"/>
                </a:cubicBezTo>
                <a:cubicBezTo>
                  <a:pt x="6491" y="9641"/>
                  <a:pt x="6207" y="9924"/>
                  <a:pt x="5829" y="9924"/>
                </a:cubicBezTo>
                <a:cubicBezTo>
                  <a:pt x="5419" y="9924"/>
                  <a:pt x="5167" y="9609"/>
                  <a:pt x="5167" y="9263"/>
                </a:cubicBezTo>
                <a:cubicBezTo>
                  <a:pt x="5167" y="8853"/>
                  <a:pt x="5482" y="8570"/>
                  <a:pt x="5829" y="8570"/>
                </a:cubicBezTo>
                <a:close/>
                <a:moveTo>
                  <a:pt x="5829" y="0"/>
                </a:moveTo>
                <a:cubicBezTo>
                  <a:pt x="2647" y="0"/>
                  <a:pt x="1" y="2615"/>
                  <a:pt x="1" y="5829"/>
                </a:cubicBezTo>
                <a:cubicBezTo>
                  <a:pt x="1" y="9011"/>
                  <a:pt x="2647" y="11657"/>
                  <a:pt x="5829" y="11657"/>
                </a:cubicBezTo>
                <a:cubicBezTo>
                  <a:pt x="9011" y="11657"/>
                  <a:pt x="11657" y="9011"/>
                  <a:pt x="11657" y="5829"/>
                </a:cubicBezTo>
                <a:cubicBezTo>
                  <a:pt x="11657" y="2647"/>
                  <a:pt x="9011" y="0"/>
                  <a:pt x="582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653" name="Google Shape;6986;p73">
            <a:extLst>
              <a:ext uri="{FF2B5EF4-FFF2-40B4-BE49-F238E27FC236}">
                <a16:creationId xmlns:a16="http://schemas.microsoft.com/office/drawing/2014/main" id="{7678CEF1-7265-F13E-8C7D-F175172120C9}"/>
              </a:ext>
            </a:extLst>
          </p:cNvPr>
          <p:cNvGrpSpPr/>
          <p:nvPr/>
        </p:nvGrpSpPr>
        <p:grpSpPr>
          <a:xfrm>
            <a:off x="1108701" y="3807118"/>
            <a:ext cx="472781" cy="472781"/>
            <a:chOff x="-32927950" y="3227275"/>
            <a:chExt cx="292225" cy="292225"/>
          </a:xfrm>
          <a:solidFill>
            <a:schemeClr val="tx1"/>
          </a:solidFill>
        </p:grpSpPr>
        <p:sp>
          <p:nvSpPr>
            <p:cNvPr id="654" name="Google Shape;6987;p73">
              <a:extLst>
                <a:ext uri="{FF2B5EF4-FFF2-40B4-BE49-F238E27FC236}">
                  <a16:creationId xmlns:a16="http://schemas.microsoft.com/office/drawing/2014/main" id="{B70BCBDC-27AB-0E5F-7F1A-44C983A742A7}"/>
                </a:ext>
              </a:extLst>
            </p:cNvPr>
            <p:cNvSpPr/>
            <p:nvPr/>
          </p:nvSpPr>
          <p:spPr>
            <a:xfrm>
              <a:off x="-32927950" y="3228075"/>
              <a:ext cx="69325" cy="291425"/>
            </a:xfrm>
            <a:custGeom>
              <a:avLst/>
              <a:gdLst/>
              <a:ahLst/>
              <a:cxnLst/>
              <a:rect l="l" t="t" r="r" b="b"/>
              <a:pathLst>
                <a:path w="2773" h="11657" extrusionOk="0">
                  <a:moveTo>
                    <a:pt x="1733" y="0"/>
                  </a:moveTo>
                  <a:cubicBezTo>
                    <a:pt x="1198" y="0"/>
                    <a:pt x="725" y="473"/>
                    <a:pt x="725" y="1040"/>
                  </a:cubicBezTo>
                  <a:lnTo>
                    <a:pt x="725" y="1386"/>
                  </a:lnTo>
                  <a:lnTo>
                    <a:pt x="347" y="1386"/>
                  </a:lnTo>
                  <a:cubicBezTo>
                    <a:pt x="158" y="1386"/>
                    <a:pt x="1" y="1544"/>
                    <a:pt x="1" y="1733"/>
                  </a:cubicBezTo>
                  <a:cubicBezTo>
                    <a:pt x="1" y="1922"/>
                    <a:pt x="158" y="2079"/>
                    <a:pt x="347" y="2079"/>
                  </a:cubicBezTo>
                  <a:lnTo>
                    <a:pt x="725" y="2079"/>
                  </a:lnTo>
                  <a:lnTo>
                    <a:pt x="725" y="3466"/>
                  </a:lnTo>
                  <a:lnTo>
                    <a:pt x="347" y="3466"/>
                  </a:lnTo>
                  <a:cubicBezTo>
                    <a:pt x="158" y="3466"/>
                    <a:pt x="1" y="3623"/>
                    <a:pt x="1" y="3812"/>
                  </a:cubicBezTo>
                  <a:cubicBezTo>
                    <a:pt x="1" y="4033"/>
                    <a:pt x="158" y="4190"/>
                    <a:pt x="347" y="4190"/>
                  </a:cubicBezTo>
                  <a:lnTo>
                    <a:pt x="725" y="4190"/>
                  </a:lnTo>
                  <a:lnTo>
                    <a:pt x="725" y="5608"/>
                  </a:lnTo>
                  <a:lnTo>
                    <a:pt x="347" y="5608"/>
                  </a:lnTo>
                  <a:cubicBezTo>
                    <a:pt x="158" y="5608"/>
                    <a:pt x="1" y="5765"/>
                    <a:pt x="1" y="5954"/>
                  </a:cubicBezTo>
                  <a:cubicBezTo>
                    <a:pt x="1" y="6143"/>
                    <a:pt x="158" y="6301"/>
                    <a:pt x="347" y="6301"/>
                  </a:cubicBezTo>
                  <a:lnTo>
                    <a:pt x="725" y="6301"/>
                  </a:lnTo>
                  <a:lnTo>
                    <a:pt x="725" y="7687"/>
                  </a:lnTo>
                  <a:lnTo>
                    <a:pt x="347" y="7687"/>
                  </a:lnTo>
                  <a:cubicBezTo>
                    <a:pt x="158" y="7687"/>
                    <a:pt x="1" y="7845"/>
                    <a:pt x="1" y="8034"/>
                  </a:cubicBezTo>
                  <a:cubicBezTo>
                    <a:pt x="1" y="8223"/>
                    <a:pt x="158" y="8380"/>
                    <a:pt x="347" y="8380"/>
                  </a:cubicBezTo>
                  <a:lnTo>
                    <a:pt x="725" y="8380"/>
                  </a:lnTo>
                  <a:lnTo>
                    <a:pt x="725" y="9767"/>
                  </a:lnTo>
                  <a:lnTo>
                    <a:pt x="347" y="9767"/>
                  </a:lnTo>
                  <a:lnTo>
                    <a:pt x="347" y="9577"/>
                  </a:lnTo>
                  <a:cubicBezTo>
                    <a:pt x="158" y="9577"/>
                    <a:pt x="1" y="9735"/>
                    <a:pt x="1" y="9924"/>
                  </a:cubicBezTo>
                  <a:cubicBezTo>
                    <a:pt x="1" y="10113"/>
                    <a:pt x="158" y="10271"/>
                    <a:pt x="347" y="10271"/>
                  </a:cubicBezTo>
                  <a:lnTo>
                    <a:pt x="725" y="10271"/>
                  </a:lnTo>
                  <a:lnTo>
                    <a:pt x="725" y="10649"/>
                  </a:lnTo>
                  <a:cubicBezTo>
                    <a:pt x="725" y="11184"/>
                    <a:pt x="1198" y="11657"/>
                    <a:pt x="1733" y="11657"/>
                  </a:cubicBezTo>
                  <a:lnTo>
                    <a:pt x="2773" y="11657"/>
                  </a:lnTo>
                  <a:lnTo>
                    <a:pt x="277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5" name="Google Shape;6988;p73">
              <a:extLst>
                <a:ext uri="{FF2B5EF4-FFF2-40B4-BE49-F238E27FC236}">
                  <a16:creationId xmlns:a16="http://schemas.microsoft.com/office/drawing/2014/main" id="{C66F4EE0-8551-786C-1763-43D66133BF73}"/>
                </a:ext>
              </a:extLst>
            </p:cNvPr>
            <p:cNvSpPr/>
            <p:nvPr/>
          </p:nvSpPr>
          <p:spPr>
            <a:xfrm>
              <a:off x="-32841300" y="3227275"/>
              <a:ext cx="154400" cy="291450"/>
            </a:xfrm>
            <a:custGeom>
              <a:avLst/>
              <a:gdLst/>
              <a:ahLst/>
              <a:cxnLst/>
              <a:rect l="l" t="t" r="r" b="b"/>
              <a:pathLst>
                <a:path w="6176" h="11658" extrusionOk="0">
                  <a:moveTo>
                    <a:pt x="4096" y="2048"/>
                  </a:moveTo>
                  <a:cubicBezTo>
                    <a:pt x="4285" y="2048"/>
                    <a:pt x="4442" y="2206"/>
                    <a:pt x="4442" y="2395"/>
                  </a:cubicBezTo>
                  <a:lnTo>
                    <a:pt x="4442" y="3750"/>
                  </a:lnTo>
                  <a:cubicBezTo>
                    <a:pt x="4442" y="3939"/>
                    <a:pt x="4285" y="4096"/>
                    <a:pt x="4096" y="4096"/>
                  </a:cubicBezTo>
                  <a:lnTo>
                    <a:pt x="3088" y="4096"/>
                  </a:lnTo>
                  <a:lnTo>
                    <a:pt x="3088" y="7562"/>
                  </a:lnTo>
                  <a:lnTo>
                    <a:pt x="4096" y="7562"/>
                  </a:lnTo>
                  <a:cubicBezTo>
                    <a:pt x="4285" y="7562"/>
                    <a:pt x="4442" y="7719"/>
                    <a:pt x="4442" y="7908"/>
                  </a:cubicBezTo>
                  <a:lnTo>
                    <a:pt x="4442" y="9294"/>
                  </a:lnTo>
                  <a:cubicBezTo>
                    <a:pt x="4442" y="9483"/>
                    <a:pt x="4285" y="9641"/>
                    <a:pt x="4096" y="9641"/>
                  </a:cubicBezTo>
                  <a:lnTo>
                    <a:pt x="3088" y="9641"/>
                  </a:lnTo>
                  <a:cubicBezTo>
                    <a:pt x="2332" y="9641"/>
                    <a:pt x="1701" y="9011"/>
                    <a:pt x="1701" y="8255"/>
                  </a:cubicBezTo>
                  <a:lnTo>
                    <a:pt x="1701" y="3435"/>
                  </a:lnTo>
                  <a:cubicBezTo>
                    <a:pt x="1701" y="2678"/>
                    <a:pt x="2332" y="2048"/>
                    <a:pt x="3088" y="2048"/>
                  </a:cubicBezTo>
                  <a:close/>
                  <a:moveTo>
                    <a:pt x="0" y="1"/>
                  </a:moveTo>
                  <a:lnTo>
                    <a:pt x="0" y="11657"/>
                  </a:lnTo>
                  <a:lnTo>
                    <a:pt x="5167" y="11657"/>
                  </a:lnTo>
                  <a:cubicBezTo>
                    <a:pt x="5703" y="11657"/>
                    <a:pt x="6175" y="11185"/>
                    <a:pt x="6175" y="10618"/>
                  </a:cubicBezTo>
                  <a:lnTo>
                    <a:pt x="6175" y="1009"/>
                  </a:lnTo>
                  <a:cubicBezTo>
                    <a:pt x="6175" y="473"/>
                    <a:pt x="5703" y="1"/>
                    <a:pt x="5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6" name="Google Shape;6989;p73">
              <a:extLst>
                <a:ext uri="{FF2B5EF4-FFF2-40B4-BE49-F238E27FC236}">
                  <a16:creationId xmlns:a16="http://schemas.microsoft.com/office/drawing/2014/main" id="{4253D9E1-8A58-3A0C-9062-B5860EA664DE}"/>
                </a:ext>
              </a:extLst>
            </p:cNvPr>
            <p:cNvSpPr/>
            <p:nvPr/>
          </p:nvSpPr>
          <p:spPr>
            <a:xfrm>
              <a:off x="-32669600" y="3261925"/>
              <a:ext cx="33875" cy="51225"/>
            </a:xfrm>
            <a:custGeom>
              <a:avLst/>
              <a:gdLst/>
              <a:ahLst/>
              <a:cxnLst/>
              <a:rect l="l" t="t" r="r" b="b"/>
              <a:pathLst>
                <a:path w="1355" h="2049" extrusionOk="0">
                  <a:moveTo>
                    <a:pt x="0" y="1"/>
                  </a:moveTo>
                  <a:lnTo>
                    <a:pt x="0" y="2049"/>
                  </a:lnTo>
                  <a:lnTo>
                    <a:pt x="1355" y="2049"/>
                  </a:lnTo>
                  <a:lnTo>
                    <a:pt x="1355" y="347"/>
                  </a:lnTo>
                  <a:cubicBezTo>
                    <a:pt x="1355" y="158"/>
                    <a:pt x="1197" y="1"/>
                    <a:pt x="10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7" name="Google Shape;6990;p73">
              <a:extLst>
                <a:ext uri="{FF2B5EF4-FFF2-40B4-BE49-F238E27FC236}">
                  <a16:creationId xmlns:a16="http://schemas.microsoft.com/office/drawing/2014/main" id="{5AA4EA86-5F93-22C6-19F1-B25EBD7BCF2D}"/>
                </a:ext>
              </a:extLst>
            </p:cNvPr>
            <p:cNvSpPr/>
            <p:nvPr/>
          </p:nvSpPr>
          <p:spPr>
            <a:xfrm>
              <a:off x="-32669600" y="3329675"/>
              <a:ext cx="33875" cy="35450"/>
            </a:xfrm>
            <a:custGeom>
              <a:avLst/>
              <a:gdLst/>
              <a:ahLst/>
              <a:cxnLst/>
              <a:rect l="l" t="t" r="r" b="b"/>
              <a:pathLst>
                <a:path w="1355" h="1418" extrusionOk="0">
                  <a:moveTo>
                    <a:pt x="0" y="0"/>
                  </a:moveTo>
                  <a:lnTo>
                    <a:pt x="0" y="1418"/>
                  </a:lnTo>
                  <a:lnTo>
                    <a:pt x="1355" y="1418"/>
                  </a:lnTo>
                  <a:lnTo>
                    <a:pt x="135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8" name="Google Shape;6991;p73">
              <a:extLst>
                <a:ext uri="{FF2B5EF4-FFF2-40B4-BE49-F238E27FC236}">
                  <a16:creationId xmlns:a16="http://schemas.microsoft.com/office/drawing/2014/main" id="{4BA8D027-F16B-1EDA-82C0-E4FB22316E06}"/>
                </a:ext>
              </a:extLst>
            </p:cNvPr>
            <p:cNvSpPr/>
            <p:nvPr/>
          </p:nvSpPr>
          <p:spPr>
            <a:xfrm>
              <a:off x="-32669600" y="3381650"/>
              <a:ext cx="33875" cy="51225"/>
            </a:xfrm>
            <a:custGeom>
              <a:avLst/>
              <a:gdLst/>
              <a:ahLst/>
              <a:cxnLst/>
              <a:rect l="l" t="t" r="r" b="b"/>
              <a:pathLst>
                <a:path w="1355" h="2049" extrusionOk="0">
                  <a:moveTo>
                    <a:pt x="0" y="0"/>
                  </a:moveTo>
                  <a:lnTo>
                    <a:pt x="0" y="2048"/>
                  </a:lnTo>
                  <a:lnTo>
                    <a:pt x="1008" y="2048"/>
                  </a:lnTo>
                  <a:cubicBezTo>
                    <a:pt x="1197" y="2048"/>
                    <a:pt x="1355" y="1891"/>
                    <a:pt x="1355" y="1702"/>
                  </a:cubicBezTo>
                  <a:lnTo>
                    <a:pt x="135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59" name="Google Shape;6992;p73">
            <a:extLst>
              <a:ext uri="{FF2B5EF4-FFF2-40B4-BE49-F238E27FC236}">
                <a16:creationId xmlns:a16="http://schemas.microsoft.com/office/drawing/2014/main" id="{7CBCDCF1-BD80-2628-0F13-33F2B0DCADAF}"/>
              </a:ext>
            </a:extLst>
          </p:cNvPr>
          <p:cNvGrpSpPr/>
          <p:nvPr/>
        </p:nvGrpSpPr>
        <p:grpSpPr>
          <a:xfrm>
            <a:off x="1108055" y="4435271"/>
            <a:ext cx="474076" cy="471527"/>
            <a:chOff x="-32927950" y="3586425"/>
            <a:chExt cx="293025" cy="291450"/>
          </a:xfrm>
          <a:solidFill>
            <a:schemeClr val="tx1"/>
          </a:solidFill>
        </p:grpSpPr>
        <p:sp>
          <p:nvSpPr>
            <p:cNvPr id="660" name="Google Shape;6993;p73">
              <a:extLst>
                <a:ext uri="{FF2B5EF4-FFF2-40B4-BE49-F238E27FC236}">
                  <a16:creationId xmlns:a16="http://schemas.microsoft.com/office/drawing/2014/main" id="{92249858-2DC8-A9AE-115D-CA0454EB8010}"/>
                </a:ext>
              </a:extLst>
            </p:cNvPr>
            <p:cNvSpPr/>
            <p:nvPr/>
          </p:nvSpPr>
          <p:spPr>
            <a:xfrm>
              <a:off x="-32927950" y="3843975"/>
              <a:ext cx="293025" cy="33900"/>
            </a:xfrm>
            <a:custGeom>
              <a:avLst/>
              <a:gdLst/>
              <a:ahLst/>
              <a:cxnLst/>
              <a:rect l="l" t="t" r="r" b="b"/>
              <a:pathLst>
                <a:path w="11721" h="1356" extrusionOk="0">
                  <a:moveTo>
                    <a:pt x="662" y="1"/>
                  </a:moveTo>
                  <a:cubicBezTo>
                    <a:pt x="284" y="1"/>
                    <a:pt x="1" y="316"/>
                    <a:pt x="1" y="662"/>
                  </a:cubicBezTo>
                  <a:lnTo>
                    <a:pt x="1" y="1009"/>
                  </a:lnTo>
                  <a:cubicBezTo>
                    <a:pt x="1" y="1198"/>
                    <a:pt x="158" y="1355"/>
                    <a:pt x="347" y="1355"/>
                  </a:cubicBezTo>
                  <a:lnTo>
                    <a:pt x="11342" y="1355"/>
                  </a:lnTo>
                  <a:cubicBezTo>
                    <a:pt x="11563" y="1355"/>
                    <a:pt x="11720" y="1198"/>
                    <a:pt x="11720" y="1009"/>
                  </a:cubicBezTo>
                  <a:lnTo>
                    <a:pt x="11720" y="694"/>
                  </a:lnTo>
                  <a:cubicBezTo>
                    <a:pt x="11689" y="316"/>
                    <a:pt x="11374" y="1"/>
                    <a:pt x="109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1" name="Google Shape;6994;p73">
              <a:extLst>
                <a:ext uri="{FF2B5EF4-FFF2-40B4-BE49-F238E27FC236}">
                  <a16:creationId xmlns:a16="http://schemas.microsoft.com/office/drawing/2014/main" id="{35287AF4-4F0E-61D4-8EB8-48B8DCEC7922}"/>
                </a:ext>
              </a:extLst>
            </p:cNvPr>
            <p:cNvSpPr/>
            <p:nvPr/>
          </p:nvSpPr>
          <p:spPr>
            <a:xfrm>
              <a:off x="-32872025" y="3723475"/>
              <a:ext cx="180400" cy="52000"/>
            </a:xfrm>
            <a:custGeom>
              <a:avLst/>
              <a:gdLst/>
              <a:ahLst/>
              <a:cxnLst/>
              <a:rect l="l" t="t" r="r" b="b"/>
              <a:pathLst>
                <a:path w="7216" h="2080" extrusionOk="0">
                  <a:moveTo>
                    <a:pt x="757" y="1"/>
                  </a:moveTo>
                  <a:lnTo>
                    <a:pt x="0" y="2080"/>
                  </a:lnTo>
                  <a:lnTo>
                    <a:pt x="7215" y="2080"/>
                  </a:lnTo>
                  <a:lnTo>
                    <a:pt x="652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2" name="Google Shape;6995;p73">
              <a:extLst>
                <a:ext uri="{FF2B5EF4-FFF2-40B4-BE49-F238E27FC236}">
                  <a16:creationId xmlns:a16="http://schemas.microsoft.com/office/drawing/2014/main" id="{240F204E-B3A3-9F84-E595-A0F6A5E4FBEE}"/>
                </a:ext>
              </a:extLst>
            </p:cNvPr>
            <p:cNvSpPr/>
            <p:nvPr/>
          </p:nvSpPr>
          <p:spPr>
            <a:xfrm>
              <a:off x="-32890150" y="3792775"/>
              <a:ext cx="217425" cy="33900"/>
            </a:xfrm>
            <a:custGeom>
              <a:avLst/>
              <a:gdLst/>
              <a:ahLst/>
              <a:cxnLst/>
              <a:rect l="l" t="t" r="r" b="b"/>
              <a:pathLst>
                <a:path w="8697" h="1356" extrusionOk="0">
                  <a:moveTo>
                    <a:pt x="505" y="1"/>
                  </a:moveTo>
                  <a:lnTo>
                    <a:pt x="1" y="1356"/>
                  </a:lnTo>
                  <a:lnTo>
                    <a:pt x="8696" y="1356"/>
                  </a:lnTo>
                  <a:lnTo>
                    <a:pt x="822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3" name="Google Shape;6996;p73">
              <a:extLst>
                <a:ext uri="{FF2B5EF4-FFF2-40B4-BE49-F238E27FC236}">
                  <a16:creationId xmlns:a16="http://schemas.microsoft.com/office/drawing/2014/main" id="{2BE26E51-87A4-B2EC-6798-C65E1B9EE7BC}"/>
                </a:ext>
              </a:extLst>
            </p:cNvPr>
            <p:cNvSpPr/>
            <p:nvPr/>
          </p:nvSpPr>
          <p:spPr>
            <a:xfrm>
              <a:off x="-32822400" y="3586425"/>
              <a:ext cx="82725" cy="52800"/>
            </a:xfrm>
            <a:custGeom>
              <a:avLst/>
              <a:gdLst/>
              <a:ahLst/>
              <a:cxnLst/>
              <a:rect l="l" t="t" r="r" b="b"/>
              <a:pathLst>
                <a:path w="3309" h="2112" extrusionOk="0">
                  <a:moveTo>
                    <a:pt x="1639" y="1"/>
                  </a:moveTo>
                  <a:cubicBezTo>
                    <a:pt x="1103" y="1"/>
                    <a:pt x="599" y="379"/>
                    <a:pt x="441" y="883"/>
                  </a:cubicBezTo>
                  <a:lnTo>
                    <a:pt x="0" y="2112"/>
                  </a:lnTo>
                  <a:lnTo>
                    <a:pt x="3308" y="2112"/>
                  </a:lnTo>
                  <a:lnTo>
                    <a:pt x="2867" y="883"/>
                  </a:lnTo>
                  <a:cubicBezTo>
                    <a:pt x="2678" y="316"/>
                    <a:pt x="2206" y="1"/>
                    <a:pt x="16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4" name="Google Shape;6997;p73">
              <a:extLst>
                <a:ext uri="{FF2B5EF4-FFF2-40B4-BE49-F238E27FC236}">
                  <a16:creationId xmlns:a16="http://schemas.microsoft.com/office/drawing/2014/main" id="{CEE6A5EE-8769-BAC1-1549-659F270E6472}"/>
                </a:ext>
              </a:extLst>
            </p:cNvPr>
            <p:cNvSpPr/>
            <p:nvPr/>
          </p:nvSpPr>
          <p:spPr>
            <a:xfrm>
              <a:off x="-32846825" y="3655750"/>
              <a:ext cx="131550" cy="51200"/>
            </a:xfrm>
            <a:custGeom>
              <a:avLst/>
              <a:gdLst/>
              <a:ahLst/>
              <a:cxnLst/>
              <a:rect l="l" t="t" r="r" b="b"/>
              <a:pathLst>
                <a:path w="5262" h="2048" extrusionOk="0">
                  <a:moveTo>
                    <a:pt x="694" y="0"/>
                  </a:moveTo>
                  <a:lnTo>
                    <a:pt x="1" y="2048"/>
                  </a:lnTo>
                  <a:lnTo>
                    <a:pt x="5262" y="2048"/>
                  </a:lnTo>
                  <a:lnTo>
                    <a:pt x="450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65" name="Google Shape;6998;p73">
            <a:extLst>
              <a:ext uri="{FF2B5EF4-FFF2-40B4-BE49-F238E27FC236}">
                <a16:creationId xmlns:a16="http://schemas.microsoft.com/office/drawing/2014/main" id="{3DE033CA-47B4-B2F0-CD8F-EDB18D64F1B4}"/>
              </a:ext>
            </a:extLst>
          </p:cNvPr>
          <p:cNvGrpSpPr/>
          <p:nvPr/>
        </p:nvGrpSpPr>
        <p:grpSpPr>
          <a:xfrm>
            <a:off x="1108701" y="5053917"/>
            <a:ext cx="472781" cy="474076"/>
            <a:chOff x="-32927950" y="3944800"/>
            <a:chExt cx="292225" cy="293025"/>
          </a:xfrm>
          <a:solidFill>
            <a:schemeClr val="tx1"/>
          </a:solidFill>
        </p:grpSpPr>
        <p:sp>
          <p:nvSpPr>
            <p:cNvPr id="666" name="Google Shape;6999;p73">
              <a:extLst>
                <a:ext uri="{FF2B5EF4-FFF2-40B4-BE49-F238E27FC236}">
                  <a16:creationId xmlns:a16="http://schemas.microsoft.com/office/drawing/2014/main" id="{0CEBB002-622B-CAF1-8487-A2FD55703772}"/>
                </a:ext>
              </a:extLst>
            </p:cNvPr>
            <p:cNvSpPr/>
            <p:nvPr/>
          </p:nvSpPr>
          <p:spPr>
            <a:xfrm>
              <a:off x="-32927950" y="3944800"/>
              <a:ext cx="69325" cy="292225"/>
            </a:xfrm>
            <a:custGeom>
              <a:avLst/>
              <a:gdLst/>
              <a:ahLst/>
              <a:cxnLst/>
              <a:rect l="l" t="t" r="r" b="b"/>
              <a:pathLst>
                <a:path w="2773" h="11689" extrusionOk="0">
                  <a:moveTo>
                    <a:pt x="1418" y="0"/>
                  </a:moveTo>
                  <a:cubicBezTo>
                    <a:pt x="1072" y="0"/>
                    <a:pt x="757" y="315"/>
                    <a:pt x="757" y="662"/>
                  </a:cubicBezTo>
                  <a:lnTo>
                    <a:pt x="757" y="9578"/>
                  </a:lnTo>
                  <a:cubicBezTo>
                    <a:pt x="757" y="9830"/>
                    <a:pt x="914" y="10050"/>
                    <a:pt x="1103" y="10176"/>
                  </a:cubicBezTo>
                  <a:lnTo>
                    <a:pt x="1103" y="10996"/>
                  </a:lnTo>
                  <a:lnTo>
                    <a:pt x="347" y="10996"/>
                  </a:lnTo>
                  <a:cubicBezTo>
                    <a:pt x="158" y="10996"/>
                    <a:pt x="1" y="11153"/>
                    <a:pt x="1" y="11342"/>
                  </a:cubicBezTo>
                  <a:cubicBezTo>
                    <a:pt x="1" y="11531"/>
                    <a:pt x="158" y="11689"/>
                    <a:pt x="347" y="11689"/>
                  </a:cubicBezTo>
                  <a:lnTo>
                    <a:pt x="2395" y="11689"/>
                  </a:lnTo>
                  <a:cubicBezTo>
                    <a:pt x="2616" y="11689"/>
                    <a:pt x="2773" y="11531"/>
                    <a:pt x="2773" y="11342"/>
                  </a:cubicBezTo>
                  <a:cubicBezTo>
                    <a:pt x="2773" y="11153"/>
                    <a:pt x="2616" y="10996"/>
                    <a:pt x="2395" y="10996"/>
                  </a:cubicBezTo>
                  <a:lnTo>
                    <a:pt x="1733" y="10996"/>
                  </a:lnTo>
                  <a:lnTo>
                    <a:pt x="1733" y="10176"/>
                  </a:lnTo>
                  <a:cubicBezTo>
                    <a:pt x="1922" y="10050"/>
                    <a:pt x="2080" y="9861"/>
                    <a:pt x="2080" y="9578"/>
                  </a:cubicBezTo>
                  <a:lnTo>
                    <a:pt x="2080" y="662"/>
                  </a:lnTo>
                  <a:cubicBezTo>
                    <a:pt x="2080" y="284"/>
                    <a:pt x="1765" y="0"/>
                    <a:pt x="14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7" name="Google Shape;7000;p73">
              <a:extLst>
                <a:ext uri="{FF2B5EF4-FFF2-40B4-BE49-F238E27FC236}">
                  <a16:creationId xmlns:a16="http://schemas.microsoft.com/office/drawing/2014/main" id="{B4F3ECB8-C250-A78D-485F-9A91B3F33599}"/>
                </a:ext>
              </a:extLst>
            </p:cNvPr>
            <p:cNvSpPr/>
            <p:nvPr/>
          </p:nvSpPr>
          <p:spPr>
            <a:xfrm>
              <a:off x="-32720800" y="4057425"/>
              <a:ext cx="85075" cy="25225"/>
            </a:xfrm>
            <a:custGeom>
              <a:avLst/>
              <a:gdLst/>
              <a:ahLst/>
              <a:cxnLst/>
              <a:rect l="l" t="t" r="r" b="b"/>
              <a:pathLst>
                <a:path w="3403" h="1009" extrusionOk="0">
                  <a:moveTo>
                    <a:pt x="505" y="1"/>
                  </a:moveTo>
                  <a:cubicBezTo>
                    <a:pt x="221" y="1"/>
                    <a:pt x="0" y="221"/>
                    <a:pt x="0" y="505"/>
                  </a:cubicBezTo>
                  <a:cubicBezTo>
                    <a:pt x="0" y="788"/>
                    <a:pt x="221" y="1009"/>
                    <a:pt x="505" y="1009"/>
                  </a:cubicBezTo>
                  <a:lnTo>
                    <a:pt x="2899" y="1009"/>
                  </a:lnTo>
                  <a:cubicBezTo>
                    <a:pt x="3182" y="1009"/>
                    <a:pt x="3403" y="788"/>
                    <a:pt x="3403" y="505"/>
                  </a:cubicBezTo>
                  <a:cubicBezTo>
                    <a:pt x="3403" y="190"/>
                    <a:pt x="3182" y="1"/>
                    <a:pt x="28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8" name="Google Shape;7001;p73">
              <a:extLst>
                <a:ext uri="{FF2B5EF4-FFF2-40B4-BE49-F238E27FC236}">
                  <a16:creationId xmlns:a16="http://schemas.microsoft.com/office/drawing/2014/main" id="{FCA371C9-5EBB-5A44-92A3-0FC0B2F12973}"/>
                </a:ext>
              </a:extLst>
            </p:cNvPr>
            <p:cNvSpPr/>
            <p:nvPr/>
          </p:nvSpPr>
          <p:spPr>
            <a:xfrm>
              <a:off x="-32720800" y="4099950"/>
              <a:ext cx="85075" cy="25225"/>
            </a:xfrm>
            <a:custGeom>
              <a:avLst/>
              <a:gdLst/>
              <a:ahLst/>
              <a:cxnLst/>
              <a:rect l="l" t="t" r="r" b="b"/>
              <a:pathLst>
                <a:path w="3403" h="1009" extrusionOk="0">
                  <a:moveTo>
                    <a:pt x="505" y="1"/>
                  </a:moveTo>
                  <a:cubicBezTo>
                    <a:pt x="221" y="1"/>
                    <a:pt x="0" y="221"/>
                    <a:pt x="0" y="505"/>
                  </a:cubicBezTo>
                  <a:cubicBezTo>
                    <a:pt x="0" y="788"/>
                    <a:pt x="221" y="1009"/>
                    <a:pt x="505" y="1009"/>
                  </a:cubicBezTo>
                  <a:lnTo>
                    <a:pt x="2899" y="1009"/>
                  </a:lnTo>
                  <a:cubicBezTo>
                    <a:pt x="3182" y="1009"/>
                    <a:pt x="3403" y="788"/>
                    <a:pt x="3403" y="505"/>
                  </a:cubicBezTo>
                  <a:cubicBezTo>
                    <a:pt x="3403" y="221"/>
                    <a:pt x="3182" y="1"/>
                    <a:pt x="28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9" name="Google Shape;7002;p73">
              <a:extLst>
                <a:ext uri="{FF2B5EF4-FFF2-40B4-BE49-F238E27FC236}">
                  <a16:creationId xmlns:a16="http://schemas.microsoft.com/office/drawing/2014/main" id="{C86F7BCA-97D9-8340-F493-C66D8EF343FA}"/>
                </a:ext>
              </a:extLst>
            </p:cNvPr>
            <p:cNvSpPr/>
            <p:nvPr/>
          </p:nvSpPr>
          <p:spPr>
            <a:xfrm>
              <a:off x="-32720800" y="4141700"/>
              <a:ext cx="67750" cy="26025"/>
            </a:xfrm>
            <a:custGeom>
              <a:avLst/>
              <a:gdLst/>
              <a:ahLst/>
              <a:cxnLst/>
              <a:rect l="l" t="t" r="r" b="b"/>
              <a:pathLst>
                <a:path w="2710" h="1041" extrusionOk="0">
                  <a:moveTo>
                    <a:pt x="505" y="1"/>
                  </a:moveTo>
                  <a:cubicBezTo>
                    <a:pt x="221" y="1"/>
                    <a:pt x="0" y="253"/>
                    <a:pt x="0" y="536"/>
                  </a:cubicBezTo>
                  <a:cubicBezTo>
                    <a:pt x="0" y="788"/>
                    <a:pt x="221" y="1040"/>
                    <a:pt x="505" y="1040"/>
                  </a:cubicBezTo>
                  <a:lnTo>
                    <a:pt x="2206" y="1040"/>
                  </a:lnTo>
                  <a:cubicBezTo>
                    <a:pt x="2458" y="1040"/>
                    <a:pt x="2710" y="788"/>
                    <a:pt x="2710" y="536"/>
                  </a:cubicBezTo>
                  <a:cubicBezTo>
                    <a:pt x="2710" y="253"/>
                    <a:pt x="2521" y="1"/>
                    <a:pt x="220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0" name="Google Shape;7003;p73">
              <a:extLst>
                <a:ext uri="{FF2B5EF4-FFF2-40B4-BE49-F238E27FC236}">
                  <a16:creationId xmlns:a16="http://schemas.microsoft.com/office/drawing/2014/main" id="{9050D689-B98C-CB56-B2F5-1643AFAD2DB1}"/>
                </a:ext>
              </a:extLst>
            </p:cNvPr>
            <p:cNvSpPr/>
            <p:nvPr/>
          </p:nvSpPr>
          <p:spPr>
            <a:xfrm>
              <a:off x="-32754675" y="3944800"/>
              <a:ext cx="51225" cy="52000"/>
            </a:xfrm>
            <a:custGeom>
              <a:avLst/>
              <a:gdLst/>
              <a:ahLst/>
              <a:cxnLst/>
              <a:rect l="l" t="t" r="r" b="b"/>
              <a:pathLst>
                <a:path w="2049" h="2080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2080"/>
                  </a:lnTo>
                  <a:lnTo>
                    <a:pt x="2049" y="2080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1" name="Google Shape;7004;p73">
              <a:extLst>
                <a:ext uri="{FF2B5EF4-FFF2-40B4-BE49-F238E27FC236}">
                  <a16:creationId xmlns:a16="http://schemas.microsoft.com/office/drawing/2014/main" id="{4AF7D3E8-2421-44B7-BE25-1B84486FF539}"/>
                </a:ext>
              </a:extLst>
            </p:cNvPr>
            <p:cNvSpPr/>
            <p:nvPr/>
          </p:nvSpPr>
          <p:spPr>
            <a:xfrm>
              <a:off x="-32687725" y="3944800"/>
              <a:ext cx="34675" cy="55150"/>
            </a:xfrm>
            <a:custGeom>
              <a:avLst/>
              <a:gdLst/>
              <a:ahLst/>
              <a:cxnLst/>
              <a:rect l="l" t="t" r="r" b="b"/>
              <a:pathLst>
                <a:path w="1387" h="2206" extrusionOk="0">
                  <a:moveTo>
                    <a:pt x="1" y="0"/>
                  </a:moveTo>
                  <a:lnTo>
                    <a:pt x="1" y="2111"/>
                  </a:lnTo>
                  <a:lnTo>
                    <a:pt x="883" y="2111"/>
                  </a:lnTo>
                  <a:cubicBezTo>
                    <a:pt x="1072" y="2111"/>
                    <a:pt x="1261" y="2143"/>
                    <a:pt x="1387" y="2206"/>
                  </a:cubicBezTo>
                  <a:lnTo>
                    <a:pt x="1387" y="1040"/>
                  </a:lnTo>
                  <a:cubicBezTo>
                    <a:pt x="1387" y="473"/>
                    <a:pt x="914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2" name="Google Shape;7005;p73">
              <a:extLst>
                <a:ext uri="{FF2B5EF4-FFF2-40B4-BE49-F238E27FC236}">
                  <a16:creationId xmlns:a16="http://schemas.microsoft.com/office/drawing/2014/main" id="{7A05533D-A86A-C533-DCDE-5F1535984E6E}"/>
                </a:ext>
              </a:extLst>
            </p:cNvPr>
            <p:cNvSpPr/>
            <p:nvPr/>
          </p:nvSpPr>
          <p:spPr>
            <a:xfrm>
              <a:off x="-32860200" y="4014100"/>
              <a:ext cx="207150" cy="153625"/>
            </a:xfrm>
            <a:custGeom>
              <a:avLst/>
              <a:gdLst/>
              <a:ahLst/>
              <a:cxnLst/>
              <a:rect l="l" t="t" r="r" b="b"/>
              <a:pathLst>
                <a:path w="8286" h="6145" extrusionOk="0">
                  <a:moveTo>
                    <a:pt x="0" y="1"/>
                  </a:moveTo>
                  <a:lnTo>
                    <a:pt x="0" y="6144"/>
                  </a:lnTo>
                  <a:lnTo>
                    <a:pt x="378" y="6144"/>
                  </a:lnTo>
                  <a:cubicBezTo>
                    <a:pt x="756" y="6144"/>
                    <a:pt x="1071" y="5892"/>
                    <a:pt x="1260" y="5577"/>
                  </a:cubicBezTo>
                  <a:lnTo>
                    <a:pt x="2016" y="5955"/>
                  </a:lnTo>
                  <a:cubicBezTo>
                    <a:pt x="2268" y="6050"/>
                    <a:pt x="2552" y="6144"/>
                    <a:pt x="2773" y="6144"/>
                  </a:cubicBezTo>
                  <a:lnTo>
                    <a:pt x="3497" y="6144"/>
                  </a:lnTo>
                  <a:lnTo>
                    <a:pt x="3497" y="3057"/>
                  </a:lnTo>
                  <a:cubicBezTo>
                    <a:pt x="3214" y="3309"/>
                    <a:pt x="2867" y="3435"/>
                    <a:pt x="2457" y="3435"/>
                  </a:cubicBezTo>
                  <a:cubicBezTo>
                    <a:pt x="2268" y="3435"/>
                    <a:pt x="2111" y="3277"/>
                    <a:pt x="2111" y="3057"/>
                  </a:cubicBezTo>
                  <a:cubicBezTo>
                    <a:pt x="2111" y="2868"/>
                    <a:pt x="2268" y="2710"/>
                    <a:pt x="2457" y="2710"/>
                  </a:cubicBezTo>
                  <a:cubicBezTo>
                    <a:pt x="3025" y="2710"/>
                    <a:pt x="3497" y="2238"/>
                    <a:pt x="3497" y="1702"/>
                  </a:cubicBezTo>
                  <a:lnTo>
                    <a:pt x="3497" y="1009"/>
                  </a:lnTo>
                  <a:lnTo>
                    <a:pt x="7782" y="1009"/>
                  </a:lnTo>
                  <a:cubicBezTo>
                    <a:pt x="8065" y="1009"/>
                    <a:pt x="8286" y="788"/>
                    <a:pt x="8286" y="505"/>
                  </a:cubicBezTo>
                  <a:cubicBezTo>
                    <a:pt x="8286" y="221"/>
                    <a:pt x="8065" y="1"/>
                    <a:pt x="7782" y="1"/>
                  </a:cubicBezTo>
                  <a:lnTo>
                    <a:pt x="3560" y="1"/>
                  </a:lnTo>
                  <a:cubicBezTo>
                    <a:pt x="3308" y="1"/>
                    <a:pt x="2899" y="158"/>
                    <a:pt x="2583" y="442"/>
                  </a:cubicBezTo>
                  <a:cubicBezTo>
                    <a:pt x="2426" y="599"/>
                    <a:pt x="2205" y="662"/>
                    <a:pt x="1985" y="662"/>
                  </a:cubicBezTo>
                  <a:lnTo>
                    <a:pt x="1323" y="662"/>
                  </a:lnTo>
                  <a:cubicBezTo>
                    <a:pt x="1166" y="284"/>
                    <a:pt x="788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3" name="Google Shape;7006;p73">
              <a:extLst>
                <a:ext uri="{FF2B5EF4-FFF2-40B4-BE49-F238E27FC236}">
                  <a16:creationId xmlns:a16="http://schemas.microsoft.com/office/drawing/2014/main" id="{A4E9A11D-3BCE-7437-7CE5-E9D1954B3342}"/>
                </a:ext>
              </a:extLst>
            </p:cNvPr>
            <p:cNvSpPr/>
            <p:nvPr/>
          </p:nvSpPr>
          <p:spPr>
            <a:xfrm>
              <a:off x="-32755450" y="4055850"/>
              <a:ext cx="51200" cy="181175"/>
            </a:xfrm>
            <a:custGeom>
              <a:avLst/>
              <a:gdLst/>
              <a:ahLst/>
              <a:cxnLst/>
              <a:rect l="l" t="t" r="r" b="b"/>
              <a:pathLst>
                <a:path w="2048" h="7247" extrusionOk="0">
                  <a:moveTo>
                    <a:pt x="0" y="1"/>
                  </a:moveTo>
                  <a:lnTo>
                    <a:pt x="0" y="64"/>
                  </a:lnTo>
                  <a:lnTo>
                    <a:pt x="0" y="5514"/>
                  </a:lnTo>
                  <a:cubicBezTo>
                    <a:pt x="0" y="6459"/>
                    <a:pt x="756" y="7247"/>
                    <a:pt x="1701" y="7247"/>
                  </a:cubicBezTo>
                  <a:lnTo>
                    <a:pt x="2048" y="7247"/>
                  </a:lnTo>
                  <a:lnTo>
                    <a:pt x="2048" y="5167"/>
                  </a:lnTo>
                  <a:lnTo>
                    <a:pt x="1891" y="5167"/>
                  </a:lnTo>
                  <a:cubicBezTo>
                    <a:pt x="1229" y="5167"/>
                    <a:pt x="725" y="4632"/>
                    <a:pt x="725" y="4002"/>
                  </a:cubicBezTo>
                  <a:cubicBezTo>
                    <a:pt x="725" y="3624"/>
                    <a:pt x="882" y="3372"/>
                    <a:pt x="1071" y="3120"/>
                  </a:cubicBezTo>
                  <a:cubicBezTo>
                    <a:pt x="819" y="2899"/>
                    <a:pt x="725" y="2615"/>
                    <a:pt x="725" y="2269"/>
                  </a:cubicBezTo>
                  <a:cubicBezTo>
                    <a:pt x="725" y="1922"/>
                    <a:pt x="882" y="1639"/>
                    <a:pt x="1071" y="1387"/>
                  </a:cubicBezTo>
                  <a:cubicBezTo>
                    <a:pt x="819" y="1166"/>
                    <a:pt x="725" y="883"/>
                    <a:pt x="725" y="536"/>
                  </a:cubicBezTo>
                  <a:cubicBezTo>
                    <a:pt x="725" y="316"/>
                    <a:pt x="756" y="190"/>
                    <a:pt x="8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4" name="Google Shape;7007;p73">
              <a:extLst>
                <a:ext uri="{FF2B5EF4-FFF2-40B4-BE49-F238E27FC236}">
                  <a16:creationId xmlns:a16="http://schemas.microsoft.com/office/drawing/2014/main" id="{F3050DA4-BEDE-EACF-AAA9-DD7BCE829017}"/>
                </a:ext>
              </a:extLst>
            </p:cNvPr>
            <p:cNvSpPr/>
            <p:nvPr/>
          </p:nvSpPr>
          <p:spPr>
            <a:xfrm>
              <a:off x="-32686925" y="4182650"/>
              <a:ext cx="34675" cy="55175"/>
            </a:xfrm>
            <a:custGeom>
              <a:avLst/>
              <a:gdLst/>
              <a:ahLst/>
              <a:cxnLst/>
              <a:rect l="l" t="t" r="r" b="b"/>
              <a:pathLst>
                <a:path w="1387" h="2207" extrusionOk="0">
                  <a:moveTo>
                    <a:pt x="1386" y="1"/>
                  </a:moveTo>
                  <a:cubicBezTo>
                    <a:pt x="1229" y="64"/>
                    <a:pt x="1071" y="95"/>
                    <a:pt x="882" y="95"/>
                  </a:cubicBezTo>
                  <a:lnTo>
                    <a:pt x="0" y="95"/>
                  </a:lnTo>
                  <a:lnTo>
                    <a:pt x="0" y="2206"/>
                  </a:lnTo>
                  <a:lnTo>
                    <a:pt x="378" y="2206"/>
                  </a:lnTo>
                  <a:cubicBezTo>
                    <a:pt x="914" y="2206"/>
                    <a:pt x="1386" y="1734"/>
                    <a:pt x="1386" y="1167"/>
                  </a:cubicBezTo>
                  <a:lnTo>
                    <a:pt x="138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75" name="Google Shape;7008;p73">
            <a:extLst>
              <a:ext uri="{FF2B5EF4-FFF2-40B4-BE49-F238E27FC236}">
                <a16:creationId xmlns:a16="http://schemas.microsoft.com/office/drawing/2014/main" id="{0E9D1294-1485-EB54-4109-61294B495834}"/>
              </a:ext>
            </a:extLst>
          </p:cNvPr>
          <p:cNvGrpSpPr/>
          <p:nvPr/>
        </p:nvGrpSpPr>
        <p:grpSpPr>
          <a:xfrm>
            <a:off x="4080424" y="3807585"/>
            <a:ext cx="472781" cy="471851"/>
            <a:chOff x="-31094350" y="3194000"/>
            <a:chExt cx="292225" cy="291650"/>
          </a:xfrm>
          <a:solidFill>
            <a:schemeClr val="tx1"/>
          </a:solidFill>
        </p:grpSpPr>
        <p:sp>
          <p:nvSpPr>
            <p:cNvPr id="676" name="Google Shape;7009;p73">
              <a:extLst>
                <a:ext uri="{FF2B5EF4-FFF2-40B4-BE49-F238E27FC236}">
                  <a16:creationId xmlns:a16="http://schemas.microsoft.com/office/drawing/2014/main" id="{BDFAEB78-C703-1BB8-6B22-62E9948DBDC9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7" name="Google Shape;7010;p73">
              <a:extLst>
                <a:ext uri="{FF2B5EF4-FFF2-40B4-BE49-F238E27FC236}">
                  <a16:creationId xmlns:a16="http://schemas.microsoft.com/office/drawing/2014/main" id="{545B6B97-1A5B-2728-328F-013790343D5D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8" name="Google Shape;7011;p73">
              <a:extLst>
                <a:ext uri="{FF2B5EF4-FFF2-40B4-BE49-F238E27FC236}">
                  <a16:creationId xmlns:a16="http://schemas.microsoft.com/office/drawing/2014/main" id="{FAF44EC7-E3FF-2229-1075-E46506986949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9" name="Google Shape;7012;p73">
              <a:extLst>
                <a:ext uri="{FF2B5EF4-FFF2-40B4-BE49-F238E27FC236}">
                  <a16:creationId xmlns:a16="http://schemas.microsoft.com/office/drawing/2014/main" id="{E3818F01-266C-C0D1-A600-144F3EDA8D9B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0" name="Google Shape;7013;p73">
              <a:extLst>
                <a:ext uri="{FF2B5EF4-FFF2-40B4-BE49-F238E27FC236}">
                  <a16:creationId xmlns:a16="http://schemas.microsoft.com/office/drawing/2014/main" id="{0C778215-524F-6E1A-5A96-C111B7A6CF35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1" name="Google Shape;7014;p73">
              <a:extLst>
                <a:ext uri="{FF2B5EF4-FFF2-40B4-BE49-F238E27FC236}">
                  <a16:creationId xmlns:a16="http://schemas.microsoft.com/office/drawing/2014/main" id="{3718E95A-3296-7047-F0FF-80C42E3B84D6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2" name="Google Shape;7015;p73">
              <a:extLst>
                <a:ext uri="{FF2B5EF4-FFF2-40B4-BE49-F238E27FC236}">
                  <a16:creationId xmlns:a16="http://schemas.microsoft.com/office/drawing/2014/main" id="{6B30AE46-8E04-6912-3E6D-749819D8B392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3" name="Google Shape;7016;p73">
              <a:extLst>
                <a:ext uri="{FF2B5EF4-FFF2-40B4-BE49-F238E27FC236}">
                  <a16:creationId xmlns:a16="http://schemas.microsoft.com/office/drawing/2014/main" id="{9C8FBF7F-7E2E-BB62-2EDC-266B6B095928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84" name="Google Shape;7017;p73">
            <a:extLst>
              <a:ext uri="{FF2B5EF4-FFF2-40B4-BE49-F238E27FC236}">
                <a16:creationId xmlns:a16="http://schemas.microsoft.com/office/drawing/2014/main" id="{1D623084-F41D-992E-6970-ECDE053242CE}"/>
              </a:ext>
            </a:extLst>
          </p:cNvPr>
          <p:cNvGrpSpPr/>
          <p:nvPr/>
        </p:nvGrpSpPr>
        <p:grpSpPr>
          <a:xfrm>
            <a:off x="4081051" y="4434908"/>
            <a:ext cx="471527" cy="472255"/>
            <a:chOff x="-31093575" y="3552550"/>
            <a:chExt cx="291450" cy="291900"/>
          </a:xfrm>
          <a:solidFill>
            <a:schemeClr val="tx1"/>
          </a:solidFill>
        </p:grpSpPr>
        <p:sp>
          <p:nvSpPr>
            <p:cNvPr id="685" name="Google Shape;7018;p73">
              <a:extLst>
                <a:ext uri="{FF2B5EF4-FFF2-40B4-BE49-F238E27FC236}">
                  <a16:creationId xmlns:a16="http://schemas.microsoft.com/office/drawing/2014/main" id="{51ADEBA8-BC0D-6074-ABA9-8AF538145D2F}"/>
                </a:ext>
              </a:extLst>
            </p:cNvPr>
            <p:cNvSpPr/>
            <p:nvPr/>
          </p:nvSpPr>
          <p:spPr>
            <a:xfrm>
              <a:off x="-31011650" y="3745525"/>
              <a:ext cx="7900" cy="12625"/>
            </a:xfrm>
            <a:custGeom>
              <a:avLst/>
              <a:gdLst/>
              <a:ahLst/>
              <a:cxnLst/>
              <a:rect l="l" t="t" r="r" b="b"/>
              <a:pathLst>
                <a:path w="316" h="505" extrusionOk="0">
                  <a:moveTo>
                    <a:pt x="158" y="1"/>
                  </a:moveTo>
                  <a:lnTo>
                    <a:pt x="0" y="505"/>
                  </a:lnTo>
                  <a:lnTo>
                    <a:pt x="315" y="505"/>
                  </a:lnTo>
                  <a:lnTo>
                    <a:pt x="15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6" name="Google Shape;7019;p73">
              <a:extLst>
                <a:ext uri="{FF2B5EF4-FFF2-40B4-BE49-F238E27FC236}">
                  <a16:creationId xmlns:a16="http://schemas.microsoft.com/office/drawing/2014/main" id="{EA80DAA2-92C7-FC24-7F8F-AC03864CB98E}"/>
                </a:ext>
              </a:extLst>
            </p:cNvPr>
            <p:cNvSpPr/>
            <p:nvPr/>
          </p:nvSpPr>
          <p:spPr>
            <a:xfrm>
              <a:off x="-31093575" y="3671500"/>
              <a:ext cx="171725" cy="172950"/>
            </a:xfrm>
            <a:custGeom>
              <a:avLst/>
              <a:gdLst/>
              <a:ahLst/>
              <a:cxnLst/>
              <a:rect l="l" t="t" r="r" b="b"/>
              <a:pathLst>
                <a:path w="6869" h="6918" extrusionOk="0">
                  <a:moveTo>
                    <a:pt x="3427" y="1449"/>
                  </a:moveTo>
                  <a:cubicBezTo>
                    <a:pt x="3569" y="1449"/>
                    <a:pt x="3718" y="1512"/>
                    <a:pt x="3781" y="1638"/>
                  </a:cubicBezTo>
                  <a:lnTo>
                    <a:pt x="4317" y="3466"/>
                  </a:lnTo>
                  <a:lnTo>
                    <a:pt x="4474" y="3466"/>
                  </a:lnTo>
                  <a:cubicBezTo>
                    <a:pt x="4695" y="3466"/>
                    <a:pt x="4852" y="3623"/>
                    <a:pt x="4852" y="3812"/>
                  </a:cubicBezTo>
                  <a:cubicBezTo>
                    <a:pt x="4852" y="3970"/>
                    <a:pt x="4726" y="4127"/>
                    <a:pt x="4537" y="4127"/>
                  </a:cubicBezTo>
                  <a:lnTo>
                    <a:pt x="4789" y="5072"/>
                  </a:lnTo>
                  <a:cubicBezTo>
                    <a:pt x="4852" y="5262"/>
                    <a:pt x="4758" y="5419"/>
                    <a:pt x="4569" y="5514"/>
                  </a:cubicBezTo>
                  <a:cubicBezTo>
                    <a:pt x="4545" y="5518"/>
                    <a:pt x="4521" y="5520"/>
                    <a:pt x="4498" y="5520"/>
                  </a:cubicBezTo>
                  <a:cubicBezTo>
                    <a:pt x="4341" y="5520"/>
                    <a:pt x="4210" y="5427"/>
                    <a:pt x="4128" y="5262"/>
                  </a:cubicBezTo>
                  <a:lnTo>
                    <a:pt x="3781" y="4127"/>
                  </a:lnTo>
                  <a:lnTo>
                    <a:pt x="3057" y="4127"/>
                  </a:lnTo>
                  <a:lnTo>
                    <a:pt x="2710" y="5262"/>
                  </a:lnTo>
                  <a:cubicBezTo>
                    <a:pt x="2683" y="5427"/>
                    <a:pt x="2535" y="5520"/>
                    <a:pt x="2351" y="5520"/>
                  </a:cubicBezTo>
                  <a:cubicBezTo>
                    <a:pt x="2325" y="5520"/>
                    <a:pt x="2297" y="5518"/>
                    <a:pt x="2269" y="5514"/>
                  </a:cubicBezTo>
                  <a:cubicBezTo>
                    <a:pt x="2080" y="5451"/>
                    <a:pt x="2017" y="5262"/>
                    <a:pt x="2049" y="5072"/>
                  </a:cubicBezTo>
                  <a:lnTo>
                    <a:pt x="2332" y="4127"/>
                  </a:lnTo>
                  <a:cubicBezTo>
                    <a:pt x="2175" y="4096"/>
                    <a:pt x="2017" y="3970"/>
                    <a:pt x="2017" y="3812"/>
                  </a:cubicBezTo>
                  <a:cubicBezTo>
                    <a:pt x="2049" y="3623"/>
                    <a:pt x="2206" y="3466"/>
                    <a:pt x="2395" y="3466"/>
                  </a:cubicBezTo>
                  <a:lnTo>
                    <a:pt x="2553" y="3466"/>
                  </a:lnTo>
                  <a:lnTo>
                    <a:pt x="3120" y="1638"/>
                  </a:lnTo>
                  <a:cubicBezTo>
                    <a:pt x="3151" y="1512"/>
                    <a:pt x="3285" y="1449"/>
                    <a:pt x="3427" y="1449"/>
                  </a:cubicBezTo>
                  <a:close/>
                  <a:moveTo>
                    <a:pt x="3435" y="0"/>
                  </a:moveTo>
                  <a:cubicBezTo>
                    <a:pt x="1544" y="0"/>
                    <a:pt x="1" y="1544"/>
                    <a:pt x="1" y="3434"/>
                  </a:cubicBezTo>
                  <a:cubicBezTo>
                    <a:pt x="1" y="5356"/>
                    <a:pt x="1544" y="6900"/>
                    <a:pt x="3435" y="6900"/>
                  </a:cubicBezTo>
                  <a:cubicBezTo>
                    <a:pt x="4065" y="6900"/>
                    <a:pt x="4632" y="6742"/>
                    <a:pt x="5168" y="6427"/>
                  </a:cubicBezTo>
                  <a:lnTo>
                    <a:pt x="6365" y="6900"/>
                  </a:lnTo>
                  <a:cubicBezTo>
                    <a:pt x="6407" y="6910"/>
                    <a:pt x="6449" y="6917"/>
                    <a:pt x="6491" y="6917"/>
                  </a:cubicBezTo>
                  <a:cubicBezTo>
                    <a:pt x="6575" y="6917"/>
                    <a:pt x="6659" y="6889"/>
                    <a:pt x="6743" y="6805"/>
                  </a:cubicBezTo>
                  <a:cubicBezTo>
                    <a:pt x="6806" y="6742"/>
                    <a:pt x="6869" y="6616"/>
                    <a:pt x="6869" y="6459"/>
                  </a:cubicBezTo>
                  <a:lnTo>
                    <a:pt x="6491" y="5009"/>
                  </a:lnTo>
                  <a:cubicBezTo>
                    <a:pt x="6743" y="4537"/>
                    <a:pt x="6869" y="4001"/>
                    <a:pt x="6869" y="3466"/>
                  </a:cubicBezTo>
                  <a:cubicBezTo>
                    <a:pt x="6869" y="3119"/>
                    <a:pt x="6774" y="2804"/>
                    <a:pt x="6711" y="2489"/>
                  </a:cubicBezTo>
                  <a:cubicBezTo>
                    <a:pt x="6617" y="2426"/>
                    <a:pt x="6491" y="2395"/>
                    <a:pt x="6428" y="2363"/>
                  </a:cubicBezTo>
                  <a:lnTo>
                    <a:pt x="5514" y="2710"/>
                  </a:lnTo>
                  <a:cubicBezTo>
                    <a:pt x="5389" y="2755"/>
                    <a:pt x="5256" y="2780"/>
                    <a:pt x="5125" y="2780"/>
                  </a:cubicBezTo>
                  <a:cubicBezTo>
                    <a:pt x="4892" y="2780"/>
                    <a:pt x="4667" y="2702"/>
                    <a:pt x="4506" y="2521"/>
                  </a:cubicBezTo>
                  <a:cubicBezTo>
                    <a:pt x="4222" y="2269"/>
                    <a:pt x="4096" y="1891"/>
                    <a:pt x="4159" y="1481"/>
                  </a:cubicBezTo>
                  <a:lnTo>
                    <a:pt x="4443" y="221"/>
                  </a:lnTo>
                  <a:cubicBezTo>
                    <a:pt x="4443" y="189"/>
                    <a:pt x="4443" y="189"/>
                    <a:pt x="4411" y="158"/>
                  </a:cubicBezTo>
                  <a:cubicBezTo>
                    <a:pt x="4096" y="63"/>
                    <a:pt x="3781" y="0"/>
                    <a:pt x="34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7" name="Google Shape;7020;p73">
              <a:extLst>
                <a:ext uri="{FF2B5EF4-FFF2-40B4-BE49-F238E27FC236}">
                  <a16:creationId xmlns:a16="http://schemas.microsoft.com/office/drawing/2014/main" id="{19DF83D8-D651-281C-752B-1ED913F474DA}"/>
                </a:ext>
              </a:extLst>
            </p:cNvPr>
            <p:cNvSpPr/>
            <p:nvPr/>
          </p:nvSpPr>
          <p:spPr>
            <a:xfrm>
              <a:off x="-30895875" y="3621075"/>
              <a:ext cx="15775" cy="26025"/>
            </a:xfrm>
            <a:custGeom>
              <a:avLst/>
              <a:gdLst/>
              <a:ahLst/>
              <a:cxnLst/>
              <a:rect l="l" t="t" r="r" b="b"/>
              <a:pathLst>
                <a:path w="631" h="1041" extrusionOk="0">
                  <a:moveTo>
                    <a:pt x="0" y="1"/>
                  </a:moveTo>
                  <a:cubicBezTo>
                    <a:pt x="32" y="410"/>
                    <a:pt x="126" y="694"/>
                    <a:pt x="315" y="1041"/>
                  </a:cubicBezTo>
                  <a:cubicBezTo>
                    <a:pt x="473" y="694"/>
                    <a:pt x="599" y="347"/>
                    <a:pt x="6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8" name="Google Shape;7021;p73">
              <a:extLst>
                <a:ext uri="{FF2B5EF4-FFF2-40B4-BE49-F238E27FC236}">
                  <a16:creationId xmlns:a16="http://schemas.microsoft.com/office/drawing/2014/main" id="{A3E85CF2-F370-3886-6678-8C5F059D520D}"/>
                </a:ext>
              </a:extLst>
            </p:cNvPr>
            <p:cNvSpPr/>
            <p:nvPr/>
          </p:nvSpPr>
          <p:spPr>
            <a:xfrm>
              <a:off x="-30974650" y="3552550"/>
              <a:ext cx="172525" cy="172400"/>
            </a:xfrm>
            <a:custGeom>
              <a:avLst/>
              <a:gdLst/>
              <a:ahLst/>
              <a:cxnLst/>
              <a:rect l="l" t="t" r="r" b="b"/>
              <a:pathLst>
                <a:path w="6901" h="6896" extrusionOk="0">
                  <a:moveTo>
                    <a:pt x="3435" y="1356"/>
                  </a:moveTo>
                  <a:cubicBezTo>
                    <a:pt x="3624" y="1356"/>
                    <a:pt x="3782" y="1513"/>
                    <a:pt x="3782" y="1734"/>
                  </a:cubicBezTo>
                  <a:lnTo>
                    <a:pt x="3782" y="2080"/>
                  </a:lnTo>
                  <a:lnTo>
                    <a:pt x="4821" y="2080"/>
                  </a:lnTo>
                  <a:cubicBezTo>
                    <a:pt x="5010" y="2080"/>
                    <a:pt x="5168" y="2238"/>
                    <a:pt x="5168" y="2427"/>
                  </a:cubicBezTo>
                  <a:cubicBezTo>
                    <a:pt x="5168" y="2616"/>
                    <a:pt x="5010" y="2742"/>
                    <a:pt x="4821" y="2742"/>
                  </a:cubicBezTo>
                  <a:lnTo>
                    <a:pt x="4412" y="2742"/>
                  </a:lnTo>
                  <a:cubicBezTo>
                    <a:pt x="4380" y="3341"/>
                    <a:pt x="4191" y="3876"/>
                    <a:pt x="3876" y="4412"/>
                  </a:cubicBezTo>
                  <a:cubicBezTo>
                    <a:pt x="3908" y="4443"/>
                    <a:pt x="3908" y="4475"/>
                    <a:pt x="3939" y="4506"/>
                  </a:cubicBezTo>
                  <a:lnTo>
                    <a:pt x="4349" y="4916"/>
                  </a:lnTo>
                  <a:cubicBezTo>
                    <a:pt x="4443" y="5042"/>
                    <a:pt x="4443" y="5262"/>
                    <a:pt x="4349" y="5388"/>
                  </a:cubicBezTo>
                  <a:cubicBezTo>
                    <a:pt x="4286" y="5451"/>
                    <a:pt x="4191" y="5483"/>
                    <a:pt x="4101" y="5483"/>
                  </a:cubicBezTo>
                  <a:cubicBezTo>
                    <a:pt x="4010" y="5483"/>
                    <a:pt x="3923" y="5451"/>
                    <a:pt x="3876" y="5388"/>
                  </a:cubicBezTo>
                  <a:lnTo>
                    <a:pt x="3466" y="4979"/>
                  </a:lnTo>
                  <a:lnTo>
                    <a:pt x="3435" y="4947"/>
                  </a:lnTo>
                  <a:lnTo>
                    <a:pt x="3403" y="4979"/>
                  </a:lnTo>
                  <a:lnTo>
                    <a:pt x="2994" y="5388"/>
                  </a:lnTo>
                  <a:cubicBezTo>
                    <a:pt x="2931" y="5451"/>
                    <a:pt x="2844" y="5483"/>
                    <a:pt x="2758" y="5483"/>
                  </a:cubicBezTo>
                  <a:cubicBezTo>
                    <a:pt x="2671" y="5483"/>
                    <a:pt x="2584" y="5451"/>
                    <a:pt x="2521" y="5388"/>
                  </a:cubicBezTo>
                  <a:cubicBezTo>
                    <a:pt x="2395" y="5262"/>
                    <a:pt x="2395" y="5042"/>
                    <a:pt x="2521" y="4916"/>
                  </a:cubicBezTo>
                  <a:lnTo>
                    <a:pt x="2931" y="4506"/>
                  </a:lnTo>
                  <a:cubicBezTo>
                    <a:pt x="2962" y="4475"/>
                    <a:pt x="2962" y="4443"/>
                    <a:pt x="2994" y="4412"/>
                  </a:cubicBezTo>
                  <a:cubicBezTo>
                    <a:pt x="2679" y="3939"/>
                    <a:pt x="2490" y="3341"/>
                    <a:pt x="2458" y="2742"/>
                  </a:cubicBezTo>
                  <a:lnTo>
                    <a:pt x="2049" y="2742"/>
                  </a:lnTo>
                  <a:cubicBezTo>
                    <a:pt x="1860" y="2742"/>
                    <a:pt x="1702" y="2584"/>
                    <a:pt x="1702" y="2395"/>
                  </a:cubicBezTo>
                  <a:cubicBezTo>
                    <a:pt x="1702" y="2206"/>
                    <a:pt x="1860" y="2049"/>
                    <a:pt x="2049" y="2049"/>
                  </a:cubicBezTo>
                  <a:lnTo>
                    <a:pt x="3088" y="2049"/>
                  </a:lnTo>
                  <a:lnTo>
                    <a:pt x="3088" y="1734"/>
                  </a:lnTo>
                  <a:cubicBezTo>
                    <a:pt x="3088" y="1513"/>
                    <a:pt x="3246" y="1356"/>
                    <a:pt x="3435" y="1356"/>
                  </a:cubicBezTo>
                  <a:close/>
                  <a:moveTo>
                    <a:pt x="3466" y="1"/>
                  </a:moveTo>
                  <a:cubicBezTo>
                    <a:pt x="1576" y="1"/>
                    <a:pt x="32" y="1576"/>
                    <a:pt x="32" y="3467"/>
                  </a:cubicBezTo>
                  <a:cubicBezTo>
                    <a:pt x="32" y="3971"/>
                    <a:pt x="158" y="4506"/>
                    <a:pt x="411" y="4979"/>
                  </a:cubicBezTo>
                  <a:lnTo>
                    <a:pt x="32" y="6459"/>
                  </a:lnTo>
                  <a:cubicBezTo>
                    <a:pt x="1" y="6554"/>
                    <a:pt x="32" y="6680"/>
                    <a:pt x="158" y="6806"/>
                  </a:cubicBezTo>
                  <a:cubicBezTo>
                    <a:pt x="225" y="6851"/>
                    <a:pt x="324" y="6895"/>
                    <a:pt x="420" y="6895"/>
                  </a:cubicBezTo>
                  <a:cubicBezTo>
                    <a:pt x="460" y="6895"/>
                    <a:pt x="500" y="6887"/>
                    <a:pt x="537" y="6869"/>
                  </a:cubicBezTo>
                  <a:lnTo>
                    <a:pt x="1734" y="6396"/>
                  </a:lnTo>
                  <a:cubicBezTo>
                    <a:pt x="2269" y="6712"/>
                    <a:pt x="2899" y="6869"/>
                    <a:pt x="3466" y="6869"/>
                  </a:cubicBezTo>
                  <a:cubicBezTo>
                    <a:pt x="5357" y="6869"/>
                    <a:pt x="6901" y="5357"/>
                    <a:pt x="6901" y="3435"/>
                  </a:cubicBezTo>
                  <a:cubicBezTo>
                    <a:pt x="6901" y="1576"/>
                    <a:pt x="5325" y="1"/>
                    <a:pt x="34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89" name="Google Shape;7022;p73">
            <a:extLst>
              <a:ext uri="{FF2B5EF4-FFF2-40B4-BE49-F238E27FC236}">
                <a16:creationId xmlns:a16="http://schemas.microsoft.com/office/drawing/2014/main" id="{C5233C2B-F16C-1EBB-9979-8119EA42C743}"/>
              </a:ext>
            </a:extLst>
          </p:cNvPr>
          <p:cNvGrpSpPr/>
          <p:nvPr/>
        </p:nvGrpSpPr>
        <p:grpSpPr>
          <a:xfrm>
            <a:off x="4081051" y="5055212"/>
            <a:ext cx="471527" cy="471487"/>
            <a:chOff x="-31093575" y="3911725"/>
            <a:chExt cx="291450" cy="291425"/>
          </a:xfrm>
          <a:solidFill>
            <a:schemeClr val="tx1"/>
          </a:solidFill>
        </p:grpSpPr>
        <p:sp>
          <p:nvSpPr>
            <p:cNvPr id="690" name="Google Shape;7023;p73">
              <a:extLst>
                <a:ext uri="{FF2B5EF4-FFF2-40B4-BE49-F238E27FC236}">
                  <a16:creationId xmlns:a16="http://schemas.microsoft.com/office/drawing/2014/main" id="{EA74A8B1-2D34-ED4B-C44B-600892972AE6}"/>
                </a:ext>
              </a:extLst>
            </p:cNvPr>
            <p:cNvSpPr/>
            <p:nvPr/>
          </p:nvSpPr>
          <p:spPr>
            <a:xfrm>
              <a:off x="-31093575" y="3911725"/>
              <a:ext cx="291450" cy="291425"/>
            </a:xfrm>
            <a:custGeom>
              <a:avLst/>
              <a:gdLst/>
              <a:ahLst/>
              <a:cxnLst/>
              <a:rect l="l" t="t" r="r" b="b"/>
              <a:pathLst>
                <a:path w="11658" h="11657" extrusionOk="0">
                  <a:moveTo>
                    <a:pt x="5829" y="0"/>
                  </a:moveTo>
                  <a:cubicBezTo>
                    <a:pt x="3372" y="0"/>
                    <a:pt x="1261" y="1796"/>
                    <a:pt x="788" y="4159"/>
                  </a:cubicBezTo>
                  <a:cubicBezTo>
                    <a:pt x="347" y="4285"/>
                    <a:pt x="1" y="4694"/>
                    <a:pt x="1" y="5167"/>
                  </a:cubicBezTo>
                  <a:lnTo>
                    <a:pt x="1" y="7876"/>
                  </a:lnTo>
                  <a:cubicBezTo>
                    <a:pt x="1" y="8412"/>
                    <a:pt x="473" y="8885"/>
                    <a:pt x="1009" y="8885"/>
                  </a:cubicBezTo>
                  <a:lnTo>
                    <a:pt x="1702" y="8885"/>
                  </a:lnTo>
                  <a:cubicBezTo>
                    <a:pt x="1891" y="8885"/>
                    <a:pt x="2049" y="8727"/>
                    <a:pt x="2049" y="8538"/>
                  </a:cubicBezTo>
                  <a:lnTo>
                    <a:pt x="2049" y="4442"/>
                  </a:lnTo>
                  <a:cubicBezTo>
                    <a:pt x="2049" y="4253"/>
                    <a:pt x="1891" y="4096"/>
                    <a:pt x="1702" y="4096"/>
                  </a:cubicBezTo>
                  <a:lnTo>
                    <a:pt x="1481" y="4096"/>
                  </a:lnTo>
                  <a:cubicBezTo>
                    <a:pt x="1954" y="2111"/>
                    <a:pt x="3781" y="630"/>
                    <a:pt x="5829" y="630"/>
                  </a:cubicBezTo>
                  <a:cubicBezTo>
                    <a:pt x="7877" y="630"/>
                    <a:pt x="9673" y="2111"/>
                    <a:pt x="10145" y="4096"/>
                  </a:cubicBezTo>
                  <a:lnTo>
                    <a:pt x="9956" y="4096"/>
                  </a:lnTo>
                  <a:cubicBezTo>
                    <a:pt x="9767" y="4096"/>
                    <a:pt x="9610" y="4253"/>
                    <a:pt x="9610" y="4442"/>
                  </a:cubicBezTo>
                  <a:lnTo>
                    <a:pt x="9610" y="8538"/>
                  </a:lnTo>
                  <a:cubicBezTo>
                    <a:pt x="9610" y="8727"/>
                    <a:pt x="9767" y="8885"/>
                    <a:pt x="9956" y="8885"/>
                  </a:cubicBezTo>
                  <a:lnTo>
                    <a:pt x="10271" y="8885"/>
                  </a:lnTo>
                  <a:cubicBezTo>
                    <a:pt x="10114" y="9672"/>
                    <a:pt x="9421" y="10271"/>
                    <a:pt x="8570" y="10271"/>
                  </a:cubicBezTo>
                  <a:lnTo>
                    <a:pt x="6774" y="10271"/>
                  </a:lnTo>
                  <a:cubicBezTo>
                    <a:pt x="6617" y="9893"/>
                    <a:pt x="6270" y="9609"/>
                    <a:pt x="5829" y="9609"/>
                  </a:cubicBezTo>
                  <a:cubicBezTo>
                    <a:pt x="5262" y="9609"/>
                    <a:pt x="4789" y="10082"/>
                    <a:pt x="4789" y="10617"/>
                  </a:cubicBezTo>
                  <a:cubicBezTo>
                    <a:pt x="4789" y="11184"/>
                    <a:pt x="5262" y="11657"/>
                    <a:pt x="5829" y="11657"/>
                  </a:cubicBezTo>
                  <a:cubicBezTo>
                    <a:pt x="6270" y="11657"/>
                    <a:pt x="6648" y="11373"/>
                    <a:pt x="6774" y="10995"/>
                  </a:cubicBezTo>
                  <a:lnTo>
                    <a:pt x="8570" y="10995"/>
                  </a:lnTo>
                  <a:cubicBezTo>
                    <a:pt x="9799" y="10995"/>
                    <a:pt x="10775" y="10082"/>
                    <a:pt x="10933" y="8885"/>
                  </a:cubicBezTo>
                  <a:cubicBezTo>
                    <a:pt x="11342" y="8790"/>
                    <a:pt x="11658" y="8380"/>
                    <a:pt x="11658" y="7908"/>
                  </a:cubicBezTo>
                  <a:lnTo>
                    <a:pt x="11658" y="5198"/>
                  </a:lnTo>
                  <a:cubicBezTo>
                    <a:pt x="11658" y="4694"/>
                    <a:pt x="11311" y="4253"/>
                    <a:pt x="10870" y="4159"/>
                  </a:cubicBezTo>
                  <a:cubicBezTo>
                    <a:pt x="10397" y="1796"/>
                    <a:pt x="8255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1" name="Google Shape;7024;p73">
              <a:extLst>
                <a:ext uri="{FF2B5EF4-FFF2-40B4-BE49-F238E27FC236}">
                  <a16:creationId xmlns:a16="http://schemas.microsoft.com/office/drawing/2014/main" id="{D18DA50E-FE72-7F77-4035-779E9B6AC82A}"/>
                </a:ext>
              </a:extLst>
            </p:cNvPr>
            <p:cNvSpPr/>
            <p:nvPr/>
          </p:nvSpPr>
          <p:spPr>
            <a:xfrm>
              <a:off x="-31025825" y="3980250"/>
              <a:ext cx="156750" cy="154250"/>
            </a:xfrm>
            <a:custGeom>
              <a:avLst/>
              <a:gdLst/>
              <a:ahLst/>
              <a:cxnLst/>
              <a:rect l="l" t="t" r="r" b="b"/>
              <a:pathLst>
                <a:path w="6270" h="6170" extrusionOk="0">
                  <a:moveTo>
                    <a:pt x="3119" y="1386"/>
                  </a:moveTo>
                  <a:cubicBezTo>
                    <a:pt x="3308" y="1386"/>
                    <a:pt x="3466" y="1544"/>
                    <a:pt x="3466" y="1733"/>
                  </a:cubicBezTo>
                  <a:cubicBezTo>
                    <a:pt x="3466" y="1953"/>
                    <a:pt x="3308" y="2079"/>
                    <a:pt x="3119" y="2079"/>
                  </a:cubicBezTo>
                  <a:cubicBezTo>
                    <a:pt x="2930" y="2079"/>
                    <a:pt x="2773" y="1953"/>
                    <a:pt x="2773" y="1733"/>
                  </a:cubicBezTo>
                  <a:cubicBezTo>
                    <a:pt x="2773" y="1544"/>
                    <a:pt x="2930" y="1386"/>
                    <a:pt x="3119" y="1386"/>
                  </a:cubicBezTo>
                  <a:close/>
                  <a:moveTo>
                    <a:pt x="3119" y="2741"/>
                  </a:moveTo>
                  <a:cubicBezTo>
                    <a:pt x="3308" y="2741"/>
                    <a:pt x="3466" y="2867"/>
                    <a:pt x="3466" y="3088"/>
                  </a:cubicBezTo>
                  <a:lnTo>
                    <a:pt x="3466" y="4474"/>
                  </a:lnTo>
                  <a:cubicBezTo>
                    <a:pt x="3466" y="4663"/>
                    <a:pt x="3308" y="4820"/>
                    <a:pt x="3119" y="4820"/>
                  </a:cubicBezTo>
                  <a:cubicBezTo>
                    <a:pt x="2930" y="4820"/>
                    <a:pt x="2773" y="4663"/>
                    <a:pt x="2773" y="4474"/>
                  </a:cubicBezTo>
                  <a:lnTo>
                    <a:pt x="2773" y="3088"/>
                  </a:lnTo>
                  <a:cubicBezTo>
                    <a:pt x="2773" y="2867"/>
                    <a:pt x="2930" y="2741"/>
                    <a:pt x="3119" y="2741"/>
                  </a:cubicBezTo>
                  <a:close/>
                  <a:moveTo>
                    <a:pt x="3151" y="0"/>
                  </a:moveTo>
                  <a:cubicBezTo>
                    <a:pt x="1449" y="0"/>
                    <a:pt x="63" y="1386"/>
                    <a:pt x="63" y="3088"/>
                  </a:cubicBezTo>
                  <a:cubicBezTo>
                    <a:pt x="63" y="3592"/>
                    <a:pt x="158" y="4096"/>
                    <a:pt x="441" y="4568"/>
                  </a:cubicBezTo>
                  <a:lnTo>
                    <a:pt x="63" y="5734"/>
                  </a:lnTo>
                  <a:cubicBezTo>
                    <a:pt x="0" y="5828"/>
                    <a:pt x="0" y="5955"/>
                    <a:pt x="126" y="6081"/>
                  </a:cubicBezTo>
                  <a:cubicBezTo>
                    <a:pt x="171" y="6125"/>
                    <a:pt x="263" y="6170"/>
                    <a:pt x="357" y="6170"/>
                  </a:cubicBezTo>
                  <a:cubicBezTo>
                    <a:pt x="396" y="6170"/>
                    <a:pt x="436" y="6162"/>
                    <a:pt x="473" y="6144"/>
                  </a:cubicBezTo>
                  <a:lnTo>
                    <a:pt x="1638" y="5765"/>
                  </a:lnTo>
                  <a:cubicBezTo>
                    <a:pt x="2079" y="6049"/>
                    <a:pt x="2615" y="6144"/>
                    <a:pt x="3151" y="6144"/>
                  </a:cubicBezTo>
                  <a:cubicBezTo>
                    <a:pt x="4852" y="6144"/>
                    <a:pt x="6270" y="4789"/>
                    <a:pt x="6270" y="3088"/>
                  </a:cubicBezTo>
                  <a:cubicBezTo>
                    <a:pt x="6270" y="1386"/>
                    <a:pt x="4852" y="0"/>
                    <a:pt x="31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92" name="Google Shape;7025;p73">
            <a:extLst>
              <a:ext uri="{FF2B5EF4-FFF2-40B4-BE49-F238E27FC236}">
                <a16:creationId xmlns:a16="http://schemas.microsoft.com/office/drawing/2014/main" id="{BCFBF2FA-A291-ABCD-6CB9-ED3F5851DC49}"/>
              </a:ext>
            </a:extLst>
          </p:cNvPr>
          <p:cNvGrpSpPr/>
          <p:nvPr/>
        </p:nvGrpSpPr>
        <p:grpSpPr>
          <a:xfrm>
            <a:off x="2893625" y="5664501"/>
            <a:ext cx="475329" cy="472781"/>
            <a:chOff x="-29946000" y="3183175"/>
            <a:chExt cx="293800" cy="292225"/>
          </a:xfrm>
          <a:solidFill>
            <a:schemeClr val="tx1"/>
          </a:solidFill>
        </p:grpSpPr>
        <p:sp>
          <p:nvSpPr>
            <p:cNvPr id="693" name="Google Shape;7026;p73">
              <a:extLst>
                <a:ext uri="{FF2B5EF4-FFF2-40B4-BE49-F238E27FC236}">
                  <a16:creationId xmlns:a16="http://schemas.microsoft.com/office/drawing/2014/main" id="{3B91C5EA-DAF4-3DD0-AE0A-E1AB6D28C6B7}"/>
                </a:ext>
              </a:extLst>
            </p:cNvPr>
            <p:cNvSpPr/>
            <p:nvPr/>
          </p:nvSpPr>
          <p:spPr>
            <a:xfrm>
              <a:off x="-29839675" y="3355650"/>
              <a:ext cx="186700" cy="33900"/>
            </a:xfrm>
            <a:custGeom>
              <a:avLst/>
              <a:gdLst/>
              <a:ahLst/>
              <a:cxnLst/>
              <a:rect l="l" t="t" r="r" b="b"/>
              <a:pathLst>
                <a:path w="7468" h="1356" extrusionOk="0">
                  <a:moveTo>
                    <a:pt x="568" y="1"/>
                  </a:moveTo>
                  <a:cubicBezTo>
                    <a:pt x="568" y="505"/>
                    <a:pt x="379" y="977"/>
                    <a:pt x="1" y="1356"/>
                  </a:cubicBezTo>
                  <a:lnTo>
                    <a:pt x="7467" y="1356"/>
                  </a:lnTo>
                  <a:lnTo>
                    <a:pt x="74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4" name="Google Shape;7027;p73">
              <a:extLst>
                <a:ext uri="{FF2B5EF4-FFF2-40B4-BE49-F238E27FC236}">
                  <a16:creationId xmlns:a16="http://schemas.microsoft.com/office/drawing/2014/main" id="{5A2B01C9-5E52-924D-6D52-3F86CDA62EEC}"/>
                </a:ext>
              </a:extLst>
            </p:cNvPr>
            <p:cNvSpPr/>
            <p:nvPr/>
          </p:nvSpPr>
          <p:spPr>
            <a:xfrm>
              <a:off x="-29824700" y="3406850"/>
              <a:ext cx="172500" cy="68550"/>
            </a:xfrm>
            <a:custGeom>
              <a:avLst/>
              <a:gdLst/>
              <a:ahLst/>
              <a:cxnLst/>
              <a:rect l="l" t="t" r="r" b="b"/>
              <a:pathLst>
                <a:path w="6900" h="2742" extrusionOk="0">
                  <a:moveTo>
                    <a:pt x="0" y="1"/>
                  </a:moveTo>
                  <a:cubicBezTo>
                    <a:pt x="662" y="505"/>
                    <a:pt x="1134" y="1292"/>
                    <a:pt x="1292" y="2237"/>
                  </a:cubicBezTo>
                  <a:cubicBezTo>
                    <a:pt x="1355" y="2395"/>
                    <a:pt x="1292" y="2584"/>
                    <a:pt x="1260" y="2742"/>
                  </a:cubicBezTo>
                  <a:lnTo>
                    <a:pt x="6553" y="2742"/>
                  </a:lnTo>
                  <a:cubicBezTo>
                    <a:pt x="6742" y="2742"/>
                    <a:pt x="6900" y="2584"/>
                    <a:pt x="6900" y="2395"/>
                  </a:cubicBezTo>
                  <a:lnTo>
                    <a:pt x="690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5" name="Google Shape;7028;p73">
              <a:extLst>
                <a:ext uri="{FF2B5EF4-FFF2-40B4-BE49-F238E27FC236}">
                  <a16:creationId xmlns:a16="http://schemas.microsoft.com/office/drawing/2014/main" id="{FF487C5E-9A49-BA96-A9D2-E1B3F19F5CDC}"/>
                </a:ext>
              </a:extLst>
            </p:cNvPr>
            <p:cNvSpPr/>
            <p:nvPr/>
          </p:nvSpPr>
          <p:spPr>
            <a:xfrm>
              <a:off x="-29756975" y="3183175"/>
              <a:ext cx="69325" cy="68550"/>
            </a:xfrm>
            <a:custGeom>
              <a:avLst/>
              <a:gdLst/>
              <a:ahLst/>
              <a:cxnLst/>
              <a:rect l="l" t="t" r="r" b="b"/>
              <a:pathLst>
                <a:path w="2773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31" y="2741"/>
                    <a:pt x="1387" y="2741"/>
                  </a:cubicBezTo>
                  <a:cubicBezTo>
                    <a:pt x="2143" y="2741"/>
                    <a:pt x="2773" y="2174"/>
                    <a:pt x="2773" y="1386"/>
                  </a:cubicBezTo>
                  <a:cubicBezTo>
                    <a:pt x="2773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6" name="Google Shape;7029;p73">
              <a:extLst>
                <a:ext uri="{FF2B5EF4-FFF2-40B4-BE49-F238E27FC236}">
                  <a16:creationId xmlns:a16="http://schemas.microsoft.com/office/drawing/2014/main" id="{F9D0119D-4EAD-9BE2-074F-7644731A120C}"/>
                </a:ext>
              </a:extLst>
            </p:cNvPr>
            <p:cNvSpPr/>
            <p:nvPr/>
          </p:nvSpPr>
          <p:spPr>
            <a:xfrm>
              <a:off x="-29790850" y="3269025"/>
              <a:ext cx="137875" cy="68550"/>
            </a:xfrm>
            <a:custGeom>
              <a:avLst/>
              <a:gdLst/>
              <a:ahLst/>
              <a:cxnLst/>
              <a:rect l="l" t="t" r="r" b="b"/>
              <a:pathLst>
                <a:path w="5515" h="2742" extrusionOk="0">
                  <a:moveTo>
                    <a:pt x="2773" y="0"/>
                  </a:moveTo>
                  <a:cubicBezTo>
                    <a:pt x="1419" y="0"/>
                    <a:pt x="221" y="1040"/>
                    <a:pt x="32" y="2363"/>
                  </a:cubicBezTo>
                  <a:cubicBezTo>
                    <a:pt x="1" y="2552"/>
                    <a:pt x="158" y="2741"/>
                    <a:pt x="379" y="2741"/>
                  </a:cubicBezTo>
                  <a:lnTo>
                    <a:pt x="5136" y="2741"/>
                  </a:lnTo>
                  <a:cubicBezTo>
                    <a:pt x="5357" y="2741"/>
                    <a:pt x="5514" y="2552"/>
                    <a:pt x="5514" y="2363"/>
                  </a:cubicBezTo>
                  <a:cubicBezTo>
                    <a:pt x="5294" y="1008"/>
                    <a:pt x="4160" y="0"/>
                    <a:pt x="27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7" name="Google Shape;7030;p73">
              <a:extLst>
                <a:ext uri="{FF2B5EF4-FFF2-40B4-BE49-F238E27FC236}">
                  <a16:creationId xmlns:a16="http://schemas.microsoft.com/office/drawing/2014/main" id="{F2B837DB-52ED-7AE3-970F-9E8E792716A3}"/>
                </a:ext>
              </a:extLst>
            </p:cNvPr>
            <p:cNvSpPr/>
            <p:nvPr/>
          </p:nvSpPr>
          <p:spPr>
            <a:xfrm>
              <a:off x="-29911350" y="3321000"/>
              <a:ext cx="69325" cy="68550"/>
            </a:xfrm>
            <a:custGeom>
              <a:avLst/>
              <a:gdLst/>
              <a:ahLst/>
              <a:cxnLst/>
              <a:rect l="l" t="t" r="r" b="b"/>
              <a:pathLst>
                <a:path w="2773" h="2742" extrusionOk="0">
                  <a:moveTo>
                    <a:pt x="1387" y="1"/>
                  </a:moveTo>
                  <a:cubicBezTo>
                    <a:pt x="631" y="1"/>
                    <a:pt x="1" y="599"/>
                    <a:pt x="1" y="1387"/>
                  </a:cubicBezTo>
                  <a:cubicBezTo>
                    <a:pt x="1" y="2143"/>
                    <a:pt x="631" y="2742"/>
                    <a:pt x="1387" y="2742"/>
                  </a:cubicBezTo>
                  <a:cubicBezTo>
                    <a:pt x="2143" y="2742"/>
                    <a:pt x="2773" y="2143"/>
                    <a:pt x="2773" y="1387"/>
                  </a:cubicBezTo>
                  <a:cubicBezTo>
                    <a:pt x="2773" y="599"/>
                    <a:pt x="2143" y="1"/>
                    <a:pt x="1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8" name="Google Shape;7031;p73">
              <a:extLst>
                <a:ext uri="{FF2B5EF4-FFF2-40B4-BE49-F238E27FC236}">
                  <a16:creationId xmlns:a16="http://schemas.microsoft.com/office/drawing/2014/main" id="{8F1A1412-F9EF-E175-D1F7-D9199554A854}"/>
                </a:ext>
              </a:extLst>
            </p:cNvPr>
            <p:cNvSpPr/>
            <p:nvPr/>
          </p:nvSpPr>
          <p:spPr>
            <a:xfrm>
              <a:off x="-29946000" y="3406850"/>
              <a:ext cx="137075" cy="67775"/>
            </a:xfrm>
            <a:custGeom>
              <a:avLst/>
              <a:gdLst/>
              <a:ahLst/>
              <a:cxnLst/>
              <a:rect l="l" t="t" r="r" b="b"/>
              <a:pathLst>
                <a:path w="5483" h="2711" extrusionOk="0">
                  <a:moveTo>
                    <a:pt x="2773" y="1"/>
                  </a:moveTo>
                  <a:cubicBezTo>
                    <a:pt x="1387" y="1"/>
                    <a:pt x="252" y="1009"/>
                    <a:pt x="63" y="2300"/>
                  </a:cubicBezTo>
                  <a:cubicBezTo>
                    <a:pt x="0" y="2521"/>
                    <a:pt x="158" y="2710"/>
                    <a:pt x="410" y="2710"/>
                  </a:cubicBezTo>
                  <a:lnTo>
                    <a:pt x="5136" y="2710"/>
                  </a:lnTo>
                  <a:cubicBezTo>
                    <a:pt x="5325" y="2710"/>
                    <a:pt x="5482" y="2521"/>
                    <a:pt x="5482" y="2300"/>
                  </a:cubicBezTo>
                  <a:cubicBezTo>
                    <a:pt x="5293" y="1009"/>
                    <a:pt x="4159" y="1"/>
                    <a:pt x="27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99" name="Google Shape;7032;p73">
            <a:extLst>
              <a:ext uri="{FF2B5EF4-FFF2-40B4-BE49-F238E27FC236}">
                <a16:creationId xmlns:a16="http://schemas.microsoft.com/office/drawing/2014/main" id="{9C7818D7-3F40-E916-65C1-CE5AACD23144}"/>
              </a:ext>
            </a:extLst>
          </p:cNvPr>
          <p:cNvGrpSpPr/>
          <p:nvPr/>
        </p:nvGrpSpPr>
        <p:grpSpPr>
          <a:xfrm>
            <a:off x="3486333" y="2007372"/>
            <a:ext cx="477877" cy="472215"/>
            <a:chOff x="-34408675" y="3202075"/>
            <a:chExt cx="295375" cy="291875"/>
          </a:xfrm>
          <a:solidFill>
            <a:schemeClr val="tx1"/>
          </a:solidFill>
        </p:grpSpPr>
        <p:sp>
          <p:nvSpPr>
            <p:cNvPr id="700" name="Google Shape;7033;p73">
              <a:extLst>
                <a:ext uri="{FF2B5EF4-FFF2-40B4-BE49-F238E27FC236}">
                  <a16:creationId xmlns:a16="http://schemas.microsoft.com/office/drawing/2014/main" id="{47A1E5DC-AB29-B845-2FAC-0A02B8111B3B}"/>
                </a:ext>
              </a:extLst>
            </p:cNvPr>
            <p:cNvSpPr/>
            <p:nvPr/>
          </p:nvSpPr>
          <p:spPr>
            <a:xfrm>
              <a:off x="-34274775" y="3202075"/>
              <a:ext cx="161475" cy="161475"/>
            </a:xfrm>
            <a:custGeom>
              <a:avLst/>
              <a:gdLst/>
              <a:ahLst/>
              <a:cxnLst/>
              <a:rect l="l" t="t" r="r" b="b"/>
              <a:pathLst>
                <a:path w="6459" h="6459" extrusionOk="0">
                  <a:moveTo>
                    <a:pt x="3718" y="0"/>
                  </a:moveTo>
                  <a:cubicBezTo>
                    <a:pt x="3560" y="0"/>
                    <a:pt x="3434" y="63"/>
                    <a:pt x="3403" y="189"/>
                  </a:cubicBezTo>
                  <a:cubicBezTo>
                    <a:pt x="3340" y="315"/>
                    <a:pt x="3340" y="473"/>
                    <a:pt x="3466" y="536"/>
                  </a:cubicBezTo>
                  <a:lnTo>
                    <a:pt x="4190" y="1261"/>
                  </a:lnTo>
                  <a:lnTo>
                    <a:pt x="1260" y="4159"/>
                  </a:lnTo>
                  <a:lnTo>
                    <a:pt x="567" y="3466"/>
                  </a:lnTo>
                  <a:cubicBezTo>
                    <a:pt x="496" y="3395"/>
                    <a:pt x="390" y="3360"/>
                    <a:pt x="288" y="3360"/>
                  </a:cubicBezTo>
                  <a:cubicBezTo>
                    <a:pt x="254" y="3360"/>
                    <a:pt x="221" y="3363"/>
                    <a:pt x="189" y="3371"/>
                  </a:cubicBezTo>
                  <a:cubicBezTo>
                    <a:pt x="95" y="3403"/>
                    <a:pt x="0" y="3560"/>
                    <a:pt x="0" y="3686"/>
                  </a:cubicBezTo>
                  <a:lnTo>
                    <a:pt x="0" y="6081"/>
                  </a:lnTo>
                  <a:cubicBezTo>
                    <a:pt x="0" y="6301"/>
                    <a:pt x="158" y="6459"/>
                    <a:pt x="347" y="6459"/>
                  </a:cubicBezTo>
                  <a:lnTo>
                    <a:pt x="2773" y="6459"/>
                  </a:lnTo>
                  <a:cubicBezTo>
                    <a:pt x="2930" y="6459"/>
                    <a:pt x="3025" y="6364"/>
                    <a:pt x="3088" y="6238"/>
                  </a:cubicBezTo>
                  <a:cubicBezTo>
                    <a:pt x="3119" y="6144"/>
                    <a:pt x="3119" y="5986"/>
                    <a:pt x="2993" y="5892"/>
                  </a:cubicBezTo>
                  <a:lnTo>
                    <a:pt x="2300" y="5199"/>
                  </a:lnTo>
                  <a:lnTo>
                    <a:pt x="5198" y="2269"/>
                  </a:lnTo>
                  <a:lnTo>
                    <a:pt x="5923" y="2993"/>
                  </a:lnTo>
                  <a:cubicBezTo>
                    <a:pt x="5969" y="3039"/>
                    <a:pt x="6066" y="3069"/>
                    <a:pt x="6164" y="3069"/>
                  </a:cubicBezTo>
                  <a:cubicBezTo>
                    <a:pt x="6200" y="3069"/>
                    <a:pt x="6236" y="3065"/>
                    <a:pt x="6270" y="3056"/>
                  </a:cubicBezTo>
                  <a:cubicBezTo>
                    <a:pt x="6396" y="3025"/>
                    <a:pt x="6459" y="2867"/>
                    <a:pt x="6459" y="2741"/>
                  </a:cubicBezTo>
                  <a:lnTo>
                    <a:pt x="6459" y="347"/>
                  </a:lnTo>
                  <a:cubicBezTo>
                    <a:pt x="6459" y="158"/>
                    <a:pt x="6301" y="0"/>
                    <a:pt x="611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1" name="Google Shape;7034;p73">
              <a:extLst>
                <a:ext uri="{FF2B5EF4-FFF2-40B4-BE49-F238E27FC236}">
                  <a16:creationId xmlns:a16="http://schemas.microsoft.com/office/drawing/2014/main" id="{318C4797-4A70-A9E7-883E-838C35E7AD89}"/>
                </a:ext>
              </a:extLst>
            </p:cNvPr>
            <p:cNvSpPr/>
            <p:nvPr/>
          </p:nvSpPr>
          <p:spPr>
            <a:xfrm>
              <a:off x="-34378750" y="3263175"/>
              <a:ext cx="76425" cy="73600"/>
            </a:xfrm>
            <a:custGeom>
              <a:avLst/>
              <a:gdLst/>
              <a:ahLst/>
              <a:cxnLst/>
              <a:rect l="l" t="t" r="r" b="b"/>
              <a:pathLst>
                <a:path w="3057" h="2944" extrusionOk="0">
                  <a:moveTo>
                    <a:pt x="970" y="1"/>
                  </a:moveTo>
                  <a:cubicBezTo>
                    <a:pt x="685" y="1"/>
                    <a:pt x="405" y="114"/>
                    <a:pt x="221" y="297"/>
                  </a:cubicBezTo>
                  <a:lnTo>
                    <a:pt x="1" y="549"/>
                  </a:lnTo>
                  <a:lnTo>
                    <a:pt x="2395" y="2944"/>
                  </a:lnTo>
                  <a:lnTo>
                    <a:pt x="2678" y="2755"/>
                  </a:lnTo>
                  <a:cubicBezTo>
                    <a:pt x="3056" y="2345"/>
                    <a:pt x="3056" y="1683"/>
                    <a:pt x="2678" y="1274"/>
                  </a:cubicBezTo>
                  <a:lnTo>
                    <a:pt x="1670" y="297"/>
                  </a:lnTo>
                  <a:cubicBezTo>
                    <a:pt x="1478" y="90"/>
                    <a:pt x="1222" y="1"/>
                    <a:pt x="9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2" name="Google Shape;7035;p73">
              <a:extLst>
                <a:ext uri="{FF2B5EF4-FFF2-40B4-BE49-F238E27FC236}">
                  <a16:creationId xmlns:a16="http://schemas.microsoft.com/office/drawing/2014/main" id="{1BE50297-D924-F64F-E578-D02D2CE8A808}"/>
                </a:ext>
              </a:extLst>
            </p:cNvPr>
            <p:cNvSpPr/>
            <p:nvPr/>
          </p:nvSpPr>
          <p:spPr>
            <a:xfrm>
              <a:off x="-34250375" y="3392300"/>
              <a:ext cx="77225" cy="74425"/>
            </a:xfrm>
            <a:custGeom>
              <a:avLst/>
              <a:gdLst/>
              <a:ahLst/>
              <a:cxnLst/>
              <a:rect l="l" t="t" r="r" b="b"/>
              <a:pathLst>
                <a:path w="3089" h="2977" extrusionOk="0">
                  <a:moveTo>
                    <a:pt x="999" y="0"/>
                  </a:moveTo>
                  <a:cubicBezTo>
                    <a:pt x="787" y="0"/>
                    <a:pt x="577" y="66"/>
                    <a:pt x="410" y="205"/>
                  </a:cubicBezTo>
                  <a:cubicBezTo>
                    <a:pt x="379" y="205"/>
                    <a:pt x="316" y="268"/>
                    <a:pt x="284" y="299"/>
                  </a:cubicBezTo>
                  <a:lnTo>
                    <a:pt x="1" y="583"/>
                  </a:lnTo>
                  <a:lnTo>
                    <a:pt x="2427" y="2977"/>
                  </a:lnTo>
                  <a:lnTo>
                    <a:pt x="2679" y="2693"/>
                  </a:lnTo>
                  <a:cubicBezTo>
                    <a:pt x="3088" y="2315"/>
                    <a:pt x="3088" y="1622"/>
                    <a:pt x="2679" y="1244"/>
                  </a:cubicBezTo>
                  <a:lnTo>
                    <a:pt x="1734" y="299"/>
                  </a:lnTo>
                  <a:cubicBezTo>
                    <a:pt x="1540" y="105"/>
                    <a:pt x="1267" y="0"/>
                    <a:pt x="9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3" name="Google Shape;7036;p73">
              <a:extLst>
                <a:ext uri="{FF2B5EF4-FFF2-40B4-BE49-F238E27FC236}">
                  <a16:creationId xmlns:a16="http://schemas.microsoft.com/office/drawing/2014/main" id="{262FA31D-3A9F-3E09-0FB0-3A106C7989CF}"/>
                </a:ext>
              </a:extLst>
            </p:cNvPr>
            <p:cNvSpPr/>
            <p:nvPr/>
          </p:nvSpPr>
          <p:spPr>
            <a:xfrm>
              <a:off x="-34408675" y="3290275"/>
              <a:ext cx="207150" cy="203675"/>
            </a:xfrm>
            <a:custGeom>
              <a:avLst/>
              <a:gdLst/>
              <a:ahLst/>
              <a:cxnLst/>
              <a:rect l="l" t="t" r="r" b="b"/>
              <a:pathLst>
                <a:path w="8286" h="8147" extrusionOk="0">
                  <a:moveTo>
                    <a:pt x="725" y="1"/>
                  </a:moveTo>
                  <a:cubicBezTo>
                    <a:pt x="95" y="631"/>
                    <a:pt x="0" y="1387"/>
                    <a:pt x="284" y="2017"/>
                  </a:cubicBezTo>
                  <a:cubicBezTo>
                    <a:pt x="1387" y="4223"/>
                    <a:pt x="3938" y="6774"/>
                    <a:pt x="6270" y="7972"/>
                  </a:cubicBezTo>
                  <a:cubicBezTo>
                    <a:pt x="6499" y="8086"/>
                    <a:pt x="6745" y="8147"/>
                    <a:pt x="6996" y="8147"/>
                  </a:cubicBezTo>
                  <a:cubicBezTo>
                    <a:pt x="7434" y="8147"/>
                    <a:pt x="7886" y="7963"/>
                    <a:pt x="8286" y="7562"/>
                  </a:cubicBezTo>
                  <a:lnTo>
                    <a:pt x="72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04" name="Google Shape;7037;p73">
            <a:extLst>
              <a:ext uri="{FF2B5EF4-FFF2-40B4-BE49-F238E27FC236}">
                <a16:creationId xmlns:a16="http://schemas.microsoft.com/office/drawing/2014/main" id="{7F9EF7B2-647E-1DDF-6764-46B2E0B8388A}"/>
              </a:ext>
            </a:extLst>
          </p:cNvPr>
          <p:cNvGrpSpPr/>
          <p:nvPr/>
        </p:nvGrpSpPr>
        <p:grpSpPr>
          <a:xfrm>
            <a:off x="3488881" y="2594030"/>
            <a:ext cx="472781" cy="475005"/>
            <a:chOff x="-34405525" y="3558075"/>
            <a:chExt cx="292225" cy="293600"/>
          </a:xfrm>
          <a:solidFill>
            <a:schemeClr val="tx1"/>
          </a:solidFill>
        </p:grpSpPr>
        <p:sp>
          <p:nvSpPr>
            <p:cNvPr id="705" name="Google Shape;7038;p73">
              <a:extLst>
                <a:ext uri="{FF2B5EF4-FFF2-40B4-BE49-F238E27FC236}">
                  <a16:creationId xmlns:a16="http://schemas.microsoft.com/office/drawing/2014/main" id="{54AEA87B-E035-8DAB-09E9-DCC7208B5D9C}"/>
                </a:ext>
              </a:extLst>
            </p:cNvPr>
            <p:cNvSpPr/>
            <p:nvPr/>
          </p:nvSpPr>
          <p:spPr>
            <a:xfrm>
              <a:off x="-34303150" y="3663825"/>
              <a:ext cx="189850" cy="187850"/>
            </a:xfrm>
            <a:custGeom>
              <a:avLst/>
              <a:gdLst/>
              <a:ahLst/>
              <a:cxnLst/>
              <a:rect l="l" t="t" r="r" b="b"/>
              <a:pathLst>
                <a:path w="7594" h="7514" extrusionOk="0">
                  <a:moveTo>
                    <a:pt x="5487" y="0"/>
                  </a:moveTo>
                  <a:cubicBezTo>
                    <a:pt x="5380" y="0"/>
                    <a:pt x="5278" y="8"/>
                    <a:pt x="5168" y="24"/>
                  </a:cubicBezTo>
                  <a:cubicBezTo>
                    <a:pt x="4349" y="181"/>
                    <a:pt x="3656" y="843"/>
                    <a:pt x="3561" y="1630"/>
                  </a:cubicBezTo>
                  <a:cubicBezTo>
                    <a:pt x="3467" y="2198"/>
                    <a:pt x="3561" y="2513"/>
                    <a:pt x="3719" y="2891"/>
                  </a:cubicBezTo>
                  <a:lnTo>
                    <a:pt x="285" y="6325"/>
                  </a:lnTo>
                  <a:cubicBezTo>
                    <a:pt x="1" y="6608"/>
                    <a:pt x="1" y="7049"/>
                    <a:pt x="285" y="7301"/>
                  </a:cubicBezTo>
                  <a:cubicBezTo>
                    <a:pt x="426" y="7443"/>
                    <a:pt x="600" y="7514"/>
                    <a:pt x="773" y="7514"/>
                  </a:cubicBezTo>
                  <a:cubicBezTo>
                    <a:pt x="946" y="7514"/>
                    <a:pt x="1119" y="7443"/>
                    <a:pt x="1261" y="7301"/>
                  </a:cubicBezTo>
                  <a:lnTo>
                    <a:pt x="4695" y="3899"/>
                  </a:lnTo>
                  <a:cubicBezTo>
                    <a:pt x="5022" y="4016"/>
                    <a:pt x="5280" y="4080"/>
                    <a:pt x="5597" y="4080"/>
                  </a:cubicBezTo>
                  <a:cubicBezTo>
                    <a:pt x="5708" y="4080"/>
                    <a:pt x="5825" y="4073"/>
                    <a:pt x="5955" y="4056"/>
                  </a:cubicBezTo>
                  <a:cubicBezTo>
                    <a:pt x="6775" y="3899"/>
                    <a:pt x="7436" y="3206"/>
                    <a:pt x="7562" y="2418"/>
                  </a:cubicBezTo>
                  <a:cubicBezTo>
                    <a:pt x="7594" y="2198"/>
                    <a:pt x="7594" y="1945"/>
                    <a:pt x="7562" y="1756"/>
                  </a:cubicBezTo>
                  <a:cubicBezTo>
                    <a:pt x="7562" y="1630"/>
                    <a:pt x="7436" y="1504"/>
                    <a:pt x="7310" y="1473"/>
                  </a:cubicBezTo>
                  <a:cubicBezTo>
                    <a:pt x="7287" y="1465"/>
                    <a:pt x="7259" y="1461"/>
                    <a:pt x="7229" y="1461"/>
                  </a:cubicBezTo>
                  <a:cubicBezTo>
                    <a:pt x="7141" y="1461"/>
                    <a:pt x="7034" y="1497"/>
                    <a:pt x="6964" y="1567"/>
                  </a:cubicBezTo>
                  <a:lnTo>
                    <a:pt x="6491" y="2040"/>
                  </a:lnTo>
                  <a:cubicBezTo>
                    <a:pt x="6365" y="2166"/>
                    <a:pt x="6192" y="2229"/>
                    <a:pt x="6014" y="2229"/>
                  </a:cubicBezTo>
                  <a:cubicBezTo>
                    <a:pt x="5837" y="2229"/>
                    <a:pt x="5656" y="2166"/>
                    <a:pt x="5514" y="2040"/>
                  </a:cubicBezTo>
                  <a:cubicBezTo>
                    <a:pt x="5231" y="1756"/>
                    <a:pt x="5231" y="1315"/>
                    <a:pt x="5514" y="1032"/>
                  </a:cubicBezTo>
                  <a:lnTo>
                    <a:pt x="6018" y="622"/>
                  </a:lnTo>
                  <a:cubicBezTo>
                    <a:pt x="6113" y="528"/>
                    <a:pt x="6144" y="370"/>
                    <a:pt x="6113" y="276"/>
                  </a:cubicBezTo>
                  <a:cubicBezTo>
                    <a:pt x="6050" y="150"/>
                    <a:pt x="5955" y="55"/>
                    <a:pt x="5829" y="24"/>
                  </a:cubicBezTo>
                  <a:cubicBezTo>
                    <a:pt x="5703" y="8"/>
                    <a:pt x="5593" y="0"/>
                    <a:pt x="54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6" name="Google Shape;7039;p73">
              <a:extLst>
                <a:ext uri="{FF2B5EF4-FFF2-40B4-BE49-F238E27FC236}">
                  <a16:creationId xmlns:a16="http://schemas.microsoft.com/office/drawing/2014/main" id="{2CA3E801-1B9A-4FF8-0780-71B2141513DD}"/>
                </a:ext>
              </a:extLst>
            </p:cNvPr>
            <p:cNvSpPr/>
            <p:nvPr/>
          </p:nvSpPr>
          <p:spPr>
            <a:xfrm>
              <a:off x="-34250375" y="3565950"/>
              <a:ext cx="46500" cy="46500"/>
            </a:xfrm>
            <a:custGeom>
              <a:avLst/>
              <a:gdLst/>
              <a:ahLst/>
              <a:cxnLst/>
              <a:rect l="l" t="t" r="r" b="b"/>
              <a:pathLst>
                <a:path w="1860" h="1860" extrusionOk="0">
                  <a:moveTo>
                    <a:pt x="1" y="1"/>
                  </a:moveTo>
                  <a:lnTo>
                    <a:pt x="1" y="1859"/>
                  </a:lnTo>
                  <a:lnTo>
                    <a:pt x="1860" y="1859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7" name="Google Shape;7040;p73">
              <a:extLst>
                <a:ext uri="{FF2B5EF4-FFF2-40B4-BE49-F238E27FC236}">
                  <a16:creationId xmlns:a16="http://schemas.microsoft.com/office/drawing/2014/main" id="{ED7ACB9B-8715-5621-CB3E-E6449BE8A2F1}"/>
                </a:ext>
              </a:extLst>
            </p:cNvPr>
            <p:cNvSpPr/>
            <p:nvPr/>
          </p:nvSpPr>
          <p:spPr>
            <a:xfrm>
              <a:off x="-34405525" y="3558075"/>
              <a:ext cx="206375" cy="276475"/>
            </a:xfrm>
            <a:custGeom>
              <a:avLst/>
              <a:gdLst/>
              <a:ahLst/>
              <a:cxnLst/>
              <a:rect l="l" t="t" r="r" b="b"/>
              <a:pathLst>
                <a:path w="8255" h="11059" extrusionOk="0">
                  <a:moveTo>
                    <a:pt x="3812" y="1450"/>
                  </a:moveTo>
                  <a:cubicBezTo>
                    <a:pt x="4001" y="1450"/>
                    <a:pt x="4159" y="1607"/>
                    <a:pt x="4159" y="1796"/>
                  </a:cubicBezTo>
                  <a:cubicBezTo>
                    <a:pt x="4159" y="2017"/>
                    <a:pt x="4001" y="2174"/>
                    <a:pt x="3812" y="2174"/>
                  </a:cubicBezTo>
                  <a:cubicBezTo>
                    <a:pt x="3623" y="2174"/>
                    <a:pt x="3466" y="2017"/>
                    <a:pt x="3466" y="1796"/>
                  </a:cubicBezTo>
                  <a:cubicBezTo>
                    <a:pt x="3466" y="1607"/>
                    <a:pt x="3623" y="1450"/>
                    <a:pt x="3812" y="1450"/>
                  </a:cubicBezTo>
                  <a:close/>
                  <a:moveTo>
                    <a:pt x="3812" y="2836"/>
                  </a:moveTo>
                  <a:cubicBezTo>
                    <a:pt x="4001" y="2836"/>
                    <a:pt x="4159" y="2993"/>
                    <a:pt x="4159" y="3183"/>
                  </a:cubicBezTo>
                  <a:lnTo>
                    <a:pt x="4159" y="5293"/>
                  </a:lnTo>
                  <a:cubicBezTo>
                    <a:pt x="4159" y="5482"/>
                    <a:pt x="4001" y="5640"/>
                    <a:pt x="3812" y="5640"/>
                  </a:cubicBezTo>
                  <a:cubicBezTo>
                    <a:pt x="3623" y="5640"/>
                    <a:pt x="3466" y="5482"/>
                    <a:pt x="3466" y="5293"/>
                  </a:cubicBezTo>
                  <a:lnTo>
                    <a:pt x="3466" y="3183"/>
                  </a:lnTo>
                  <a:cubicBezTo>
                    <a:pt x="3466" y="2993"/>
                    <a:pt x="3623" y="2836"/>
                    <a:pt x="3812" y="2836"/>
                  </a:cubicBezTo>
                  <a:close/>
                  <a:moveTo>
                    <a:pt x="5860" y="6301"/>
                  </a:moveTo>
                  <a:cubicBezTo>
                    <a:pt x="6049" y="6301"/>
                    <a:pt x="6207" y="6459"/>
                    <a:pt x="6207" y="6648"/>
                  </a:cubicBezTo>
                  <a:cubicBezTo>
                    <a:pt x="6207" y="6837"/>
                    <a:pt x="6049" y="6995"/>
                    <a:pt x="5860" y="6995"/>
                  </a:cubicBezTo>
                  <a:lnTo>
                    <a:pt x="1733" y="6995"/>
                  </a:lnTo>
                  <a:cubicBezTo>
                    <a:pt x="1544" y="6995"/>
                    <a:pt x="1387" y="6837"/>
                    <a:pt x="1387" y="6648"/>
                  </a:cubicBezTo>
                  <a:cubicBezTo>
                    <a:pt x="1387" y="6459"/>
                    <a:pt x="1544" y="6301"/>
                    <a:pt x="1733" y="6301"/>
                  </a:cubicBezTo>
                  <a:close/>
                  <a:moveTo>
                    <a:pt x="4537" y="7688"/>
                  </a:moveTo>
                  <a:cubicBezTo>
                    <a:pt x="4726" y="7688"/>
                    <a:pt x="4884" y="7845"/>
                    <a:pt x="4884" y="8034"/>
                  </a:cubicBezTo>
                  <a:cubicBezTo>
                    <a:pt x="4884" y="8223"/>
                    <a:pt x="4726" y="8381"/>
                    <a:pt x="4537" y="8381"/>
                  </a:cubicBezTo>
                  <a:lnTo>
                    <a:pt x="1733" y="8381"/>
                  </a:lnTo>
                  <a:cubicBezTo>
                    <a:pt x="1544" y="8381"/>
                    <a:pt x="1387" y="8223"/>
                    <a:pt x="1387" y="8034"/>
                  </a:cubicBezTo>
                  <a:cubicBezTo>
                    <a:pt x="1387" y="7845"/>
                    <a:pt x="1544" y="7688"/>
                    <a:pt x="1733" y="7688"/>
                  </a:cubicBezTo>
                  <a:close/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0681"/>
                  </a:lnTo>
                  <a:cubicBezTo>
                    <a:pt x="0" y="10964"/>
                    <a:pt x="158" y="11059"/>
                    <a:pt x="347" y="11059"/>
                  </a:cubicBezTo>
                  <a:lnTo>
                    <a:pt x="3466" y="11059"/>
                  </a:lnTo>
                  <a:cubicBezTo>
                    <a:pt x="3466" y="10712"/>
                    <a:pt x="3592" y="10366"/>
                    <a:pt x="3844" y="10082"/>
                  </a:cubicBezTo>
                  <a:lnTo>
                    <a:pt x="4254" y="9704"/>
                  </a:lnTo>
                  <a:lnTo>
                    <a:pt x="1702" y="9704"/>
                  </a:lnTo>
                  <a:cubicBezTo>
                    <a:pt x="1481" y="9704"/>
                    <a:pt x="1324" y="9546"/>
                    <a:pt x="1324" y="9326"/>
                  </a:cubicBezTo>
                  <a:cubicBezTo>
                    <a:pt x="1324" y="9137"/>
                    <a:pt x="1481" y="8979"/>
                    <a:pt x="1702" y="8979"/>
                  </a:cubicBezTo>
                  <a:lnTo>
                    <a:pt x="4915" y="8979"/>
                  </a:lnTo>
                  <a:lnTo>
                    <a:pt x="6963" y="6932"/>
                  </a:lnTo>
                  <a:cubicBezTo>
                    <a:pt x="6900" y="6585"/>
                    <a:pt x="6805" y="6238"/>
                    <a:pt x="6931" y="5703"/>
                  </a:cubicBezTo>
                  <a:cubicBezTo>
                    <a:pt x="7089" y="4915"/>
                    <a:pt x="7562" y="4254"/>
                    <a:pt x="8255" y="3876"/>
                  </a:cubicBezTo>
                  <a:lnTo>
                    <a:pt x="8255" y="2773"/>
                  </a:lnTo>
                  <a:lnTo>
                    <a:pt x="5860" y="2773"/>
                  </a:lnTo>
                  <a:cubicBezTo>
                    <a:pt x="5671" y="2773"/>
                    <a:pt x="5514" y="2615"/>
                    <a:pt x="5514" y="2395"/>
                  </a:cubicBezTo>
                  <a:lnTo>
                    <a:pt x="55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08" name="Google Shape;7041;p73">
            <a:extLst>
              <a:ext uri="{FF2B5EF4-FFF2-40B4-BE49-F238E27FC236}">
                <a16:creationId xmlns:a16="http://schemas.microsoft.com/office/drawing/2014/main" id="{995A0D55-89FA-4C81-52A2-48F2A956DA7F}"/>
              </a:ext>
            </a:extLst>
          </p:cNvPr>
          <p:cNvGrpSpPr/>
          <p:nvPr/>
        </p:nvGrpSpPr>
        <p:grpSpPr>
          <a:xfrm>
            <a:off x="3488234" y="3176240"/>
            <a:ext cx="474076" cy="471487"/>
            <a:chOff x="-34406325" y="3919600"/>
            <a:chExt cx="293025" cy="291425"/>
          </a:xfrm>
          <a:solidFill>
            <a:schemeClr val="tx1"/>
          </a:solidFill>
        </p:grpSpPr>
        <p:sp>
          <p:nvSpPr>
            <p:cNvPr id="709" name="Google Shape;7042;p73">
              <a:extLst>
                <a:ext uri="{FF2B5EF4-FFF2-40B4-BE49-F238E27FC236}">
                  <a16:creationId xmlns:a16="http://schemas.microsoft.com/office/drawing/2014/main" id="{409C8BAF-B8CE-4BFE-C2F9-7BA68AAE25EA}"/>
                </a:ext>
              </a:extLst>
            </p:cNvPr>
            <p:cNvSpPr/>
            <p:nvPr/>
          </p:nvSpPr>
          <p:spPr>
            <a:xfrm>
              <a:off x="-34167675" y="3932000"/>
              <a:ext cx="42550" cy="40575"/>
            </a:xfrm>
            <a:custGeom>
              <a:avLst/>
              <a:gdLst/>
              <a:ahLst/>
              <a:cxnLst/>
              <a:rect l="l" t="t" r="r" b="b"/>
              <a:pathLst>
                <a:path w="1702" h="1623" extrusionOk="0">
                  <a:moveTo>
                    <a:pt x="1352" y="0"/>
                  </a:moveTo>
                  <a:cubicBezTo>
                    <a:pt x="1261" y="0"/>
                    <a:pt x="1167" y="24"/>
                    <a:pt x="1104" y="71"/>
                  </a:cubicBezTo>
                  <a:lnTo>
                    <a:pt x="127" y="1079"/>
                  </a:lnTo>
                  <a:cubicBezTo>
                    <a:pt x="1" y="1205"/>
                    <a:pt x="1" y="1426"/>
                    <a:pt x="127" y="1552"/>
                  </a:cubicBezTo>
                  <a:cubicBezTo>
                    <a:pt x="190" y="1599"/>
                    <a:pt x="284" y="1623"/>
                    <a:pt x="375" y="1623"/>
                  </a:cubicBezTo>
                  <a:cubicBezTo>
                    <a:pt x="466" y="1623"/>
                    <a:pt x="552" y="1599"/>
                    <a:pt x="599" y="1552"/>
                  </a:cubicBezTo>
                  <a:lnTo>
                    <a:pt x="1576" y="544"/>
                  </a:lnTo>
                  <a:cubicBezTo>
                    <a:pt x="1702" y="449"/>
                    <a:pt x="1702" y="260"/>
                    <a:pt x="1576" y="71"/>
                  </a:cubicBezTo>
                  <a:cubicBezTo>
                    <a:pt x="1529" y="24"/>
                    <a:pt x="1442" y="0"/>
                    <a:pt x="13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0" name="Google Shape;7043;p73">
              <a:extLst>
                <a:ext uri="{FF2B5EF4-FFF2-40B4-BE49-F238E27FC236}">
                  <a16:creationId xmlns:a16="http://schemas.microsoft.com/office/drawing/2014/main" id="{6EE4BACE-C05E-93D9-D0D8-328E82EDA1DB}"/>
                </a:ext>
              </a:extLst>
            </p:cNvPr>
            <p:cNvSpPr/>
            <p:nvPr/>
          </p:nvSpPr>
          <p:spPr>
            <a:xfrm>
              <a:off x="-34286600" y="3922950"/>
              <a:ext cx="171725" cy="167575"/>
            </a:xfrm>
            <a:custGeom>
              <a:avLst/>
              <a:gdLst/>
              <a:ahLst/>
              <a:cxnLst/>
              <a:rect l="l" t="t" r="r" b="b"/>
              <a:pathLst>
                <a:path w="6869" h="6703" extrusionOk="0">
                  <a:moveTo>
                    <a:pt x="772" y="0"/>
                  </a:moveTo>
                  <a:cubicBezTo>
                    <a:pt x="599" y="0"/>
                    <a:pt x="426" y="71"/>
                    <a:pt x="284" y="213"/>
                  </a:cubicBezTo>
                  <a:cubicBezTo>
                    <a:pt x="1" y="496"/>
                    <a:pt x="1" y="937"/>
                    <a:pt x="284" y="1189"/>
                  </a:cubicBezTo>
                  <a:lnTo>
                    <a:pt x="5608" y="6514"/>
                  </a:lnTo>
                  <a:cubicBezTo>
                    <a:pt x="5734" y="6640"/>
                    <a:pt x="5908" y="6703"/>
                    <a:pt x="6085" y="6703"/>
                  </a:cubicBezTo>
                  <a:cubicBezTo>
                    <a:pt x="6262" y="6703"/>
                    <a:pt x="6443" y="6640"/>
                    <a:pt x="6585" y="6514"/>
                  </a:cubicBezTo>
                  <a:cubicBezTo>
                    <a:pt x="6869" y="6230"/>
                    <a:pt x="6869" y="5821"/>
                    <a:pt x="6585" y="5537"/>
                  </a:cubicBezTo>
                  <a:lnTo>
                    <a:pt x="1261" y="213"/>
                  </a:lnTo>
                  <a:cubicBezTo>
                    <a:pt x="1119" y="71"/>
                    <a:pt x="946" y="0"/>
                    <a:pt x="7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1" name="Google Shape;7044;p73">
              <a:extLst>
                <a:ext uri="{FF2B5EF4-FFF2-40B4-BE49-F238E27FC236}">
                  <a16:creationId xmlns:a16="http://schemas.microsoft.com/office/drawing/2014/main" id="{15CE48E2-DCFD-F297-0D5D-8D13965D75C1}"/>
                </a:ext>
              </a:extLst>
            </p:cNvPr>
            <p:cNvSpPr/>
            <p:nvPr/>
          </p:nvSpPr>
          <p:spPr>
            <a:xfrm>
              <a:off x="-34406325" y="4115900"/>
              <a:ext cx="98475" cy="95125"/>
            </a:xfrm>
            <a:custGeom>
              <a:avLst/>
              <a:gdLst/>
              <a:ahLst/>
              <a:cxnLst/>
              <a:rect l="l" t="t" r="r" b="b"/>
              <a:pathLst>
                <a:path w="3939" h="3805" extrusionOk="0">
                  <a:moveTo>
                    <a:pt x="757" y="1"/>
                  </a:moveTo>
                  <a:cubicBezTo>
                    <a:pt x="576" y="1"/>
                    <a:pt x="395" y="72"/>
                    <a:pt x="253" y="213"/>
                  </a:cubicBezTo>
                  <a:cubicBezTo>
                    <a:pt x="1" y="497"/>
                    <a:pt x="1" y="938"/>
                    <a:pt x="253" y="1190"/>
                  </a:cubicBezTo>
                  <a:lnTo>
                    <a:pt x="2679" y="3616"/>
                  </a:lnTo>
                  <a:cubicBezTo>
                    <a:pt x="2805" y="3742"/>
                    <a:pt x="2978" y="3805"/>
                    <a:pt x="3155" y="3805"/>
                  </a:cubicBezTo>
                  <a:cubicBezTo>
                    <a:pt x="3332" y="3805"/>
                    <a:pt x="3514" y="3742"/>
                    <a:pt x="3655" y="3616"/>
                  </a:cubicBezTo>
                  <a:cubicBezTo>
                    <a:pt x="3939" y="3332"/>
                    <a:pt x="3939" y="2891"/>
                    <a:pt x="3655" y="2608"/>
                  </a:cubicBezTo>
                  <a:lnTo>
                    <a:pt x="1261" y="213"/>
                  </a:lnTo>
                  <a:cubicBezTo>
                    <a:pt x="1119" y="72"/>
                    <a:pt x="938" y="1"/>
                    <a:pt x="7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2" name="Google Shape;7045;p73">
              <a:extLst>
                <a:ext uri="{FF2B5EF4-FFF2-40B4-BE49-F238E27FC236}">
                  <a16:creationId xmlns:a16="http://schemas.microsoft.com/office/drawing/2014/main" id="{F295B7E6-057F-AF88-BDC0-B12474EFEB8A}"/>
                </a:ext>
              </a:extLst>
            </p:cNvPr>
            <p:cNvSpPr/>
            <p:nvPr/>
          </p:nvSpPr>
          <p:spPr>
            <a:xfrm>
              <a:off x="-34364575" y="3966850"/>
              <a:ext cx="204025" cy="204025"/>
            </a:xfrm>
            <a:custGeom>
              <a:avLst/>
              <a:gdLst/>
              <a:ahLst/>
              <a:cxnLst/>
              <a:rect l="l" t="t" r="r" b="b"/>
              <a:pathLst>
                <a:path w="8161" h="8161" extrusionOk="0">
                  <a:moveTo>
                    <a:pt x="2994" y="1"/>
                  </a:moveTo>
                  <a:lnTo>
                    <a:pt x="2489" y="1576"/>
                  </a:lnTo>
                  <a:cubicBezTo>
                    <a:pt x="1985" y="3088"/>
                    <a:pt x="1166" y="4474"/>
                    <a:pt x="1" y="5703"/>
                  </a:cubicBezTo>
                  <a:lnTo>
                    <a:pt x="2458" y="8160"/>
                  </a:lnTo>
                  <a:cubicBezTo>
                    <a:pt x="3687" y="6995"/>
                    <a:pt x="5104" y="6175"/>
                    <a:pt x="6585" y="5671"/>
                  </a:cubicBezTo>
                  <a:lnTo>
                    <a:pt x="8160" y="5136"/>
                  </a:lnTo>
                  <a:lnTo>
                    <a:pt x="299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3" name="Google Shape;7046;p73">
              <a:extLst>
                <a:ext uri="{FF2B5EF4-FFF2-40B4-BE49-F238E27FC236}">
                  <a16:creationId xmlns:a16="http://schemas.microsoft.com/office/drawing/2014/main" id="{694AB02B-8144-0FAA-0082-832CC337AFE3}"/>
                </a:ext>
              </a:extLst>
            </p:cNvPr>
            <p:cNvSpPr/>
            <p:nvPr/>
          </p:nvSpPr>
          <p:spPr>
            <a:xfrm>
              <a:off x="-34200750" y="3919600"/>
              <a:ext cx="17350" cy="33875"/>
            </a:xfrm>
            <a:custGeom>
              <a:avLst/>
              <a:gdLst/>
              <a:ahLst/>
              <a:cxnLst/>
              <a:rect l="l" t="t" r="r" b="b"/>
              <a:pathLst>
                <a:path w="694" h="135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08"/>
                  </a:lnTo>
                  <a:cubicBezTo>
                    <a:pt x="1" y="1229"/>
                    <a:pt x="158" y="1355"/>
                    <a:pt x="347" y="1355"/>
                  </a:cubicBezTo>
                  <a:cubicBezTo>
                    <a:pt x="536" y="1355"/>
                    <a:pt x="694" y="1229"/>
                    <a:pt x="694" y="1008"/>
                  </a:cubicBezTo>
                  <a:lnTo>
                    <a:pt x="694" y="347"/>
                  </a:ln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4" name="Google Shape;7047;p73">
              <a:extLst>
                <a:ext uri="{FF2B5EF4-FFF2-40B4-BE49-F238E27FC236}">
                  <a16:creationId xmlns:a16="http://schemas.microsoft.com/office/drawing/2014/main" id="{39FD16BB-BCC3-0AA5-BED9-0F9AFBF5AB51}"/>
                </a:ext>
              </a:extLst>
            </p:cNvPr>
            <p:cNvSpPr/>
            <p:nvPr/>
          </p:nvSpPr>
          <p:spPr>
            <a:xfrm>
              <a:off x="-34147975" y="3989700"/>
              <a:ext cx="34675" cy="17350"/>
            </a:xfrm>
            <a:custGeom>
              <a:avLst/>
              <a:gdLst/>
              <a:ahLst/>
              <a:cxnLst/>
              <a:rect l="l" t="t" r="r" b="b"/>
              <a:pathLst>
                <a:path w="1387" h="694" extrusionOk="0">
                  <a:moveTo>
                    <a:pt x="379" y="0"/>
                  </a:moveTo>
                  <a:cubicBezTo>
                    <a:pt x="158" y="0"/>
                    <a:pt x="0" y="126"/>
                    <a:pt x="0" y="347"/>
                  </a:cubicBezTo>
                  <a:cubicBezTo>
                    <a:pt x="0" y="536"/>
                    <a:pt x="158" y="693"/>
                    <a:pt x="379" y="693"/>
                  </a:cubicBezTo>
                  <a:lnTo>
                    <a:pt x="1040" y="693"/>
                  </a:lnTo>
                  <a:cubicBezTo>
                    <a:pt x="1229" y="693"/>
                    <a:pt x="1387" y="536"/>
                    <a:pt x="1387" y="347"/>
                  </a:cubicBezTo>
                  <a:cubicBezTo>
                    <a:pt x="1387" y="126"/>
                    <a:pt x="1229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5" name="Google Shape;7048;p73">
              <a:extLst>
                <a:ext uri="{FF2B5EF4-FFF2-40B4-BE49-F238E27FC236}">
                  <a16:creationId xmlns:a16="http://schemas.microsoft.com/office/drawing/2014/main" id="{EF317C05-33CC-D435-2ADA-F2BCF185AEED}"/>
                </a:ext>
              </a:extLst>
            </p:cNvPr>
            <p:cNvSpPr/>
            <p:nvPr/>
          </p:nvSpPr>
          <p:spPr>
            <a:xfrm>
              <a:off x="-34278725" y="4116500"/>
              <a:ext cx="116600" cy="68600"/>
            </a:xfrm>
            <a:custGeom>
              <a:avLst/>
              <a:gdLst/>
              <a:ahLst/>
              <a:cxnLst/>
              <a:rect l="l" t="t" r="r" b="b"/>
              <a:pathLst>
                <a:path w="4664" h="2744" extrusionOk="0">
                  <a:moveTo>
                    <a:pt x="4411" y="0"/>
                  </a:moveTo>
                  <a:lnTo>
                    <a:pt x="3750" y="221"/>
                  </a:lnTo>
                  <a:cubicBezTo>
                    <a:pt x="3907" y="378"/>
                    <a:pt x="3813" y="631"/>
                    <a:pt x="3624" y="694"/>
                  </a:cubicBezTo>
                  <a:lnTo>
                    <a:pt x="1072" y="2017"/>
                  </a:lnTo>
                  <a:cubicBezTo>
                    <a:pt x="1030" y="2038"/>
                    <a:pt x="984" y="2048"/>
                    <a:pt x="938" y="2048"/>
                  </a:cubicBezTo>
                  <a:cubicBezTo>
                    <a:pt x="844" y="2048"/>
                    <a:pt x="746" y="2006"/>
                    <a:pt x="662" y="1922"/>
                  </a:cubicBezTo>
                  <a:lnTo>
                    <a:pt x="568" y="1796"/>
                  </a:lnTo>
                  <a:cubicBezTo>
                    <a:pt x="347" y="1922"/>
                    <a:pt x="190" y="2080"/>
                    <a:pt x="1" y="2237"/>
                  </a:cubicBezTo>
                  <a:lnTo>
                    <a:pt x="190" y="2426"/>
                  </a:lnTo>
                  <a:cubicBezTo>
                    <a:pt x="395" y="2632"/>
                    <a:pt x="669" y="2744"/>
                    <a:pt x="947" y="2744"/>
                  </a:cubicBezTo>
                  <a:cubicBezTo>
                    <a:pt x="1095" y="2744"/>
                    <a:pt x="1245" y="2712"/>
                    <a:pt x="1387" y="2647"/>
                  </a:cubicBezTo>
                  <a:lnTo>
                    <a:pt x="3939" y="1324"/>
                  </a:lnTo>
                  <a:cubicBezTo>
                    <a:pt x="4411" y="1103"/>
                    <a:pt x="4663" y="505"/>
                    <a:pt x="44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16" name="Google Shape;7049;p73">
            <a:extLst>
              <a:ext uri="{FF2B5EF4-FFF2-40B4-BE49-F238E27FC236}">
                <a16:creationId xmlns:a16="http://schemas.microsoft.com/office/drawing/2014/main" id="{95203BA1-50BD-2099-14C5-D4B3E4629D8A}"/>
              </a:ext>
            </a:extLst>
          </p:cNvPr>
          <p:cNvGrpSpPr/>
          <p:nvPr/>
        </p:nvGrpSpPr>
        <p:grpSpPr>
          <a:xfrm>
            <a:off x="1706764" y="3815391"/>
            <a:ext cx="471527" cy="456239"/>
            <a:chOff x="-32568800" y="3232000"/>
            <a:chExt cx="291450" cy="282000"/>
          </a:xfrm>
          <a:solidFill>
            <a:schemeClr val="tx1"/>
          </a:solidFill>
        </p:grpSpPr>
        <p:sp>
          <p:nvSpPr>
            <p:cNvPr id="717" name="Google Shape;7050;p73">
              <a:extLst>
                <a:ext uri="{FF2B5EF4-FFF2-40B4-BE49-F238E27FC236}">
                  <a16:creationId xmlns:a16="http://schemas.microsoft.com/office/drawing/2014/main" id="{A344AC1B-D167-31B9-4F89-92BFA1F095DB}"/>
                </a:ext>
              </a:extLst>
            </p:cNvPr>
            <p:cNvSpPr/>
            <p:nvPr/>
          </p:nvSpPr>
          <p:spPr>
            <a:xfrm>
              <a:off x="-32545150" y="3232000"/>
              <a:ext cx="244175" cy="246550"/>
            </a:xfrm>
            <a:custGeom>
              <a:avLst/>
              <a:gdLst/>
              <a:ahLst/>
              <a:cxnLst/>
              <a:rect l="l" t="t" r="r" b="b"/>
              <a:pathLst>
                <a:path w="9767" h="9862" extrusionOk="0">
                  <a:moveTo>
                    <a:pt x="4883" y="1"/>
                  </a:moveTo>
                  <a:cubicBezTo>
                    <a:pt x="4505" y="1"/>
                    <a:pt x="4222" y="316"/>
                    <a:pt x="4222" y="662"/>
                  </a:cubicBezTo>
                  <a:lnTo>
                    <a:pt x="4222" y="4128"/>
                  </a:lnTo>
                  <a:cubicBezTo>
                    <a:pt x="4159" y="4033"/>
                    <a:pt x="2899" y="1859"/>
                    <a:pt x="2772" y="1702"/>
                  </a:cubicBezTo>
                  <a:cubicBezTo>
                    <a:pt x="2639" y="1479"/>
                    <a:pt x="2394" y="1350"/>
                    <a:pt x="2151" y="1350"/>
                  </a:cubicBezTo>
                  <a:cubicBezTo>
                    <a:pt x="2051" y="1350"/>
                    <a:pt x="1951" y="1372"/>
                    <a:pt x="1859" y="1418"/>
                  </a:cubicBezTo>
                  <a:cubicBezTo>
                    <a:pt x="1512" y="1576"/>
                    <a:pt x="1386" y="2017"/>
                    <a:pt x="1544" y="2332"/>
                  </a:cubicBezTo>
                  <a:cubicBezTo>
                    <a:pt x="1544" y="2363"/>
                    <a:pt x="2804" y="4947"/>
                    <a:pt x="2836" y="4947"/>
                  </a:cubicBezTo>
                  <a:cubicBezTo>
                    <a:pt x="3434" y="4947"/>
                    <a:pt x="5261" y="4947"/>
                    <a:pt x="5261" y="6617"/>
                  </a:cubicBezTo>
                  <a:cubicBezTo>
                    <a:pt x="5261" y="6806"/>
                    <a:pt x="5104" y="6963"/>
                    <a:pt x="4883" y="6963"/>
                  </a:cubicBezTo>
                  <a:cubicBezTo>
                    <a:pt x="4694" y="6963"/>
                    <a:pt x="4537" y="6806"/>
                    <a:pt x="4537" y="6617"/>
                  </a:cubicBezTo>
                  <a:cubicBezTo>
                    <a:pt x="4537" y="6018"/>
                    <a:pt x="4253" y="5640"/>
                    <a:pt x="3056" y="5608"/>
                  </a:cubicBezTo>
                  <a:cubicBezTo>
                    <a:pt x="3056" y="5608"/>
                    <a:pt x="1260" y="4254"/>
                    <a:pt x="1197" y="4191"/>
                  </a:cubicBezTo>
                  <a:cubicBezTo>
                    <a:pt x="1060" y="4084"/>
                    <a:pt x="901" y="4029"/>
                    <a:pt x="745" y="4029"/>
                  </a:cubicBezTo>
                  <a:cubicBezTo>
                    <a:pt x="578" y="4029"/>
                    <a:pt x="414" y="4092"/>
                    <a:pt x="284" y="4222"/>
                  </a:cubicBezTo>
                  <a:cubicBezTo>
                    <a:pt x="0" y="4506"/>
                    <a:pt x="0" y="4915"/>
                    <a:pt x="284" y="5199"/>
                  </a:cubicBezTo>
                  <a:lnTo>
                    <a:pt x="1859" y="6774"/>
                  </a:lnTo>
                  <a:cubicBezTo>
                    <a:pt x="2048" y="6963"/>
                    <a:pt x="2142" y="7215"/>
                    <a:pt x="2142" y="7436"/>
                  </a:cubicBezTo>
                  <a:cubicBezTo>
                    <a:pt x="2142" y="8034"/>
                    <a:pt x="2520" y="8538"/>
                    <a:pt x="3088" y="8759"/>
                  </a:cubicBezTo>
                  <a:cubicBezTo>
                    <a:pt x="3245" y="8790"/>
                    <a:pt x="3371" y="8948"/>
                    <a:pt x="3434" y="9074"/>
                  </a:cubicBezTo>
                  <a:cubicBezTo>
                    <a:pt x="2426" y="8979"/>
                    <a:pt x="1260" y="8790"/>
                    <a:pt x="1103" y="8475"/>
                  </a:cubicBezTo>
                  <a:cubicBezTo>
                    <a:pt x="1103" y="8475"/>
                    <a:pt x="1197" y="8349"/>
                    <a:pt x="1638" y="8192"/>
                  </a:cubicBezTo>
                  <a:cubicBezTo>
                    <a:pt x="1544" y="8003"/>
                    <a:pt x="1481" y="7751"/>
                    <a:pt x="1481" y="7530"/>
                  </a:cubicBezTo>
                  <a:cubicBezTo>
                    <a:pt x="756" y="7782"/>
                    <a:pt x="441" y="8066"/>
                    <a:pt x="441" y="8475"/>
                  </a:cubicBezTo>
                  <a:cubicBezTo>
                    <a:pt x="441" y="9641"/>
                    <a:pt x="3718" y="9862"/>
                    <a:pt x="4883" y="9862"/>
                  </a:cubicBezTo>
                  <a:cubicBezTo>
                    <a:pt x="6081" y="9862"/>
                    <a:pt x="9357" y="9641"/>
                    <a:pt x="9357" y="8475"/>
                  </a:cubicBezTo>
                  <a:cubicBezTo>
                    <a:pt x="9357" y="8066"/>
                    <a:pt x="8979" y="7751"/>
                    <a:pt x="8317" y="7530"/>
                  </a:cubicBezTo>
                  <a:cubicBezTo>
                    <a:pt x="8317" y="7782"/>
                    <a:pt x="8286" y="8003"/>
                    <a:pt x="8160" y="8192"/>
                  </a:cubicBezTo>
                  <a:cubicBezTo>
                    <a:pt x="8286" y="8255"/>
                    <a:pt x="8349" y="8286"/>
                    <a:pt x="8443" y="8318"/>
                  </a:cubicBezTo>
                  <a:lnTo>
                    <a:pt x="8664" y="8444"/>
                  </a:lnTo>
                  <a:cubicBezTo>
                    <a:pt x="8475" y="8790"/>
                    <a:pt x="7372" y="8948"/>
                    <a:pt x="6364" y="9074"/>
                  </a:cubicBezTo>
                  <a:cubicBezTo>
                    <a:pt x="6427" y="8979"/>
                    <a:pt x="6553" y="8885"/>
                    <a:pt x="6711" y="8822"/>
                  </a:cubicBezTo>
                  <a:cubicBezTo>
                    <a:pt x="7246" y="8633"/>
                    <a:pt x="7656" y="8129"/>
                    <a:pt x="7656" y="7530"/>
                  </a:cubicBezTo>
                  <a:lnTo>
                    <a:pt x="7656" y="6428"/>
                  </a:lnTo>
                  <a:lnTo>
                    <a:pt x="9515" y="4569"/>
                  </a:lnTo>
                  <a:cubicBezTo>
                    <a:pt x="9767" y="4317"/>
                    <a:pt x="9767" y="3876"/>
                    <a:pt x="9515" y="3592"/>
                  </a:cubicBezTo>
                  <a:cubicBezTo>
                    <a:pt x="9373" y="3450"/>
                    <a:pt x="9192" y="3379"/>
                    <a:pt x="9010" y="3379"/>
                  </a:cubicBezTo>
                  <a:cubicBezTo>
                    <a:pt x="8829" y="3379"/>
                    <a:pt x="8648" y="3450"/>
                    <a:pt x="8506" y="3592"/>
                  </a:cubicBezTo>
                  <a:cubicBezTo>
                    <a:pt x="8191" y="3876"/>
                    <a:pt x="7498" y="4411"/>
                    <a:pt x="7026" y="4789"/>
                  </a:cubicBezTo>
                  <a:cubicBezTo>
                    <a:pt x="7089" y="4663"/>
                    <a:pt x="8191" y="2426"/>
                    <a:pt x="8254" y="2332"/>
                  </a:cubicBezTo>
                  <a:cubicBezTo>
                    <a:pt x="8412" y="1985"/>
                    <a:pt x="8286" y="1576"/>
                    <a:pt x="7939" y="1418"/>
                  </a:cubicBezTo>
                  <a:cubicBezTo>
                    <a:pt x="7847" y="1372"/>
                    <a:pt x="7747" y="1350"/>
                    <a:pt x="7647" y="1350"/>
                  </a:cubicBezTo>
                  <a:cubicBezTo>
                    <a:pt x="7404" y="1350"/>
                    <a:pt x="7159" y="1479"/>
                    <a:pt x="7026" y="1702"/>
                  </a:cubicBezTo>
                  <a:cubicBezTo>
                    <a:pt x="6900" y="1859"/>
                    <a:pt x="5639" y="4033"/>
                    <a:pt x="5576" y="4128"/>
                  </a:cubicBezTo>
                  <a:lnTo>
                    <a:pt x="5576" y="662"/>
                  </a:lnTo>
                  <a:cubicBezTo>
                    <a:pt x="5576" y="284"/>
                    <a:pt x="5261" y="1"/>
                    <a:pt x="488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8" name="Google Shape;7051;p73">
              <a:extLst>
                <a:ext uri="{FF2B5EF4-FFF2-40B4-BE49-F238E27FC236}">
                  <a16:creationId xmlns:a16="http://schemas.microsoft.com/office/drawing/2014/main" id="{DB97EF0A-17A0-F594-2632-6C98EA4BE054}"/>
                </a:ext>
              </a:extLst>
            </p:cNvPr>
            <p:cNvSpPr/>
            <p:nvPr/>
          </p:nvSpPr>
          <p:spPr>
            <a:xfrm>
              <a:off x="-32568800" y="3392675"/>
              <a:ext cx="291450" cy="121325"/>
            </a:xfrm>
            <a:custGeom>
              <a:avLst/>
              <a:gdLst/>
              <a:ahLst/>
              <a:cxnLst/>
              <a:rect l="l" t="t" r="r" b="b"/>
              <a:pathLst>
                <a:path w="11658" h="4853" extrusionOk="0">
                  <a:moveTo>
                    <a:pt x="9578" y="1"/>
                  </a:moveTo>
                  <a:lnTo>
                    <a:pt x="9263" y="316"/>
                  </a:lnTo>
                  <a:lnTo>
                    <a:pt x="9263" y="631"/>
                  </a:lnTo>
                  <a:cubicBezTo>
                    <a:pt x="10335" y="1040"/>
                    <a:pt x="10965" y="1576"/>
                    <a:pt x="10965" y="2143"/>
                  </a:cubicBezTo>
                  <a:cubicBezTo>
                    <a:pt x="10965" y="3119"/>
                    <a:pt x="8885" y="4191"/>
                    <a:pt x="5829" y="4191"/>
                  </a:cubicBezTo>
                  <a:cubicBezTo>
                    <a:pt x="2805" y="4191"/>
                    <a:pt x="726" y="3119"/>
                    <a:pt x="726" y="2143"/>
                  </a:cubicBezTo>
                  <a:cubicBezTo>
                    <a:pt x="726" y="1607"/>
                    <a:pt x="1261" y="1103"/>
                    <a:pt x="2175" y="725"/>
                  </a:cubicBezTo>
                  <a:lnTo>
                    <a:pt x="1671" y="190"/>
                  </a:lnTo>
                  <a:cubicBezTo>
                    <a:pt x="631" y="725"/>
                    <a:pt x="1" y="1387"/>
                    <a:pt x="1" y="2111"/>
                  </a:cubicBezTo>
                  <a:cubicBezTo>
                    <a:pt x="1" y="3655"/>
                    <a:pt x="2584" y="4852"/>
                    <a:pt x="5829" y="4852"/>
                  </a:cubicBezTo>
                  <a:cubicBezTo>
                    <a:pt x="9106" y="4852"/>
                    <a:pt x="11658" y="3624"/>
                    <a:pt x="11658" y="2111"/>
                  </a:cubicBezTo>
                  <a:cubicBezTo>
                    <a:pt x="11658" y="1261"/>
                    <a:pt x="10870" y="505"/>
                    <a:pt x="95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19" name="Google Shape;7052;p73">
            <a:extLst>
              <a:ext uri="{FF2B5EF4-FFF2-40B4-BE49-F238E27FC236}">
                <a16:creationId xmlns:a16="http://schemas.microsoft.com/office/drawing/2014/main" id="{C6276926-8A9A-1A9F-3C8D-0377C14A69F0}"/>
              </a:ext>
            </a:extLst>
          </p:cNvPr>
          <p:cNvGrpSpPr/>
          <p:nvPr/>
        </p:nvGrpSpPr>
        <p:grpSpPr>
          <a:xfrm>
            <a:off x="1706137" y="4435271"/>
            <a:ext cx="472781" cy="471527"/>
            <a:chOff x="-32569575" y="3586425"/>
            <a:chExt cx="292225" cy="291450"/>
          </a:xfrm>
          <a:solidFill>
            <a:schemeClr val="tx1"/>
          </a:solidFill>
        </p:grpSpPr>
        <p:sp>
          <p:nvSpPr>
            <p:cNvPr id="720" name="Google Shape;7053;p73">
              <a:extLst>
                <a:ext uri="{FF2B5EF4-FFF2-40B4-BE49-F238E27FC236}">
                  <a16:creationId xmlns:a16="http://schemas.microsoft.com/office/drawing/2014/main" id="{5BD4EA03-00C4-51CA-4D72-6AB02964E9A6}"/>
                </a:ext>
              </a:extLst>
            </p:cNvPr>
            <p:cNvSpPr/>
            <p:nvPr/>
          </p:nvSpPr>
          <p:spPr>
            <a:xfrm>
              <a:off x="-32569575" y="3672275"/>
              <a:ext cx="292225" cy="205600"/>
            </a:xfrm>
            <a:custGeom>
              <a:avLst/>
              <a:gdLst/>
              <a:ahLst/>
              <a:cxnLst/>
              <a:rect l="l" t="t" r="r" b="b"/>
              <a:pathLst>
                <a:path w="11689" h="8224" extrusionOk="0">
                  <a:moveTo>
                    <a:pt x="5860" y="1"/>
                  </a:moveTo>
                  <a:cubicBezTo>
                    <a:pt x="4506" y="1"/>
                    <a:pt x="3340" y="1040"/>
                    <a:pt x="3151" y="2332"/>
                  </a:cubicBezTo>
                  <a:cubicBezTo>
                    <a:pt x="3119" y="2521"/>
                    <a:pt x="3277" y="2710"/>
                    <a:pt x="3497" y="2710"/>
                  </a:cubicBezTo>
                  <a:lnTo>
                    <a:pt x="5514" y="2710"/>
                  </a:lnTo>
                  <a:lnTo>
                    <a:pt x="5514" y="3435"/>
                  </a:lnTo>
                  <a:lnTo>
                    <a:pt x="2395" y="3435"/>
                  </a:lnTo>
                  <a:cubicBezTo>
                    <a:pt x="1859" y="3435"/>
                    <a:pt x="1387" y="3907"/>
                    <a:pt x="1387" y="4443"/>
                  </a:cubicBezTo>
                  <a:lnTo>
                    <a:pt x="1387" y="4852"/>
                  </a:lnTo>
                  <a:cubicBezTo>
                    <a:pt x="599" y="5010"/>
                    <a:pt x="0" y="5703"/>
                    <a:pt x="0" y="6554"/>
                  </a:cubicBezTo>
                  <a:cubicBezTo>
                    <a:pt x="0" y="7499"/>
                    <a:pt x="757" y="8223"/>
                    <a:pt x="1702" y="8223"/>
                  </a:cubicBezTo>
                  <a:cubicBezTo>
                    <a:pt x="2647" y="8223"/>
                    <a:pt x="3403" y="7499"/>
                    <a:pt x="3403" y="6554"/>
                  </a:cubicBezTo>
                  <a:cubicBezTo>
                    <a:pt x="3403" y="5703"/>
                    <a:pt x="2804" y="5041"/>
                    <a:pt x="2017" y="4852"/>
                  </a:cubicBezTo>
                  <a:lnTo>
                    <a:pt x="2017" y="4443"/>
                  </a:lnTo>
                  <a:cubicBezTo>
                    <a:pt x="2017" y="4254"/>
                    <a:pt x="2174" y="4096"/>
                    <a:pt x="2363" y="4096"/>
                  </a:cubicBezTo>
                  <a:lnTo>
                    <a:pt x="5482" y="4096"/>
                  </a:lnTo>
                  <a:lnTo>
                    <a:pt x="5482" y="4821"/>
                  </a:lnTo>
                  <a:cubicBezTo>
                    <a:pt x="4695" y="4978"/>
                    <a:pt x="4096" y="5672"/>
                    <a:pt x="4096" y="6491"/>
                  </a:cubicBezTo>
                  <a:cubicBezTo>
                    <a:pt x="4096" y="7436"/>
                    <a:pt x="4852" y="8192"/>
                    <a:pt x="5797" y="8192"/>
                  </a:cubicBezTo>
                  <a:cubicBezTo>
                    <a:pt x="6742" y="8192"/>
                    <a:pt x="7499" y="7436"/>
                    <a:pt x="7499" y="6491"/>
                  </a:cubicBezTo>
                  <a:cubicBezTo>
                    <a:pt x="7499" y="5672"/>
                    <a:pt x="6900" y="5010"/>
                    <a:pt x="6112" y="4821"/>
                  </a:cubicBezTo>
                  <a:lnTo>
                    <a:pt x="6112" y="4096"/>
                  </a:lnTo>
                  <a:lnTo>
                    <a:pt x="9231" y="4096"/>
                  </a:lnTo>
                  <a:cubicBezTo>
                    <a:pt x="9420" y="4096"/>
                    <a:pt x="9578" y="4254"/>
                    <a:pt x="9578" y="4443"/>
                  </a:cubicBezTo>
                  <a:lnTo>
                    <a:pt x="9578" y="4852"/>
                  </a:lnTo>
                  <a:cubicBezTo>
                    <a:pt x="8790" y="5010"/>
                    <a:pt x="8192" y="5703"/>
                    <a:pt x="8192" y="6554"/>
                  </a:cubicBezTo>
                  <a:cubicBezTo>
                    <a:pt x="8192" y="7499"/>
                    <a:pt x="8948" y="8223"/>
                    <a:pt x="9893" y="8223"/>
                  </a:cubicBezTo>
                  <a:cubicBezTo>
                    <a:pt x="10838" y="8223"/>
                    <a:pt x="11594" y="7499"/>
                    <a:pt x="11594" y="6554"/>
                  </a:cubicBezTo>
                  <a:cubicBezTo>
                    <a:pt x="11689" y="5703"/>
                    <a:pt x="11153" y="5010"/>
                    <a:pt x="10366" y="4852"/>
                  </a:cubicBezTo>
                  <a:lnTo>
                    <a:pt x="10366" y="4443"/>
                  </a:lnTo>
                  <a:cubicBezTo>
                    <a:pt x="10366" y="3907"/>
                    <a:pt x="9893" y="3435"/>
                    <a:pt x="9326" y="3435"/>
                  </a:cubicBezTo>
                  <a:lnTo>
                    <a:pt x="6238" y="3435"/>
                  </a:lnTo>
                  <a:lnTo>
                    <a:pt x="6238" y="2710"/>
                  </a:lnTo>
                  <a:lnTo>
                    <a:pt x="8223" y="2710"/>
                  </a:lnTo>
                  <a:cubicBezTo>
                    <a:pt x="8444" y="2710"/>
                    <a:pt x="8601" y="2521"/>
                    <a:pt x="8601" y="2332"/>
                  </a:cubicBezTo>
                  <a:cubicBezTo>
                    <a:pt x="8381" y="977"/>
                    <a:pt x="7247" y="1"/>
                    <a:pt x="58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1" name="Google Shape;7054;p73">
              <a:extLst>
                <a:ext uri="{FF2B5EF4-FFF2-40B4-BE49-F238E27FC236}">
                  <a16:creationId xmlns:a16="http://schemas.microsoft.com/office/drawing/2014/main" id="{3B95F158-AAA4-509C-624A-E84C2B77C64B}"/>
                </a:ext>
              </a:extLst>
            </p:cNvPr>
            <p:cNvSpPr/>
            <p:nvPr/>
          </p:nvSpPr>
          <p:spPr>
            <a:xfrm>
              <a:off x="-32456950" y="3586425"/>
              <a:ext cx="68550" cy="69350"/>
            </a:xfrm>
            <a:custGeom>
              <a:avLst/>
              <a:gdLst/>
              <a:ahLst/>
              <a:cxnLst/>
              <a:rect l="l" t="t" r="r" b="b"/>
              <a:pathLst>
                <a:path w="2742" h="2774" extrusionOk="0">
                  <a:moveTo>
                    <a:pt x="1355" y="1"/>
                  </a:moveTo>
                  <a:cubicBezTo>
                    <a:pt x="631" y="1"/>
                    <a:pt x="1" y="631"/>
                    <a:pt x="1" y="1387"/>
                  </a:cubicBezTo>
                  <a:cubicBezTo>
                    <a:pt x="1" y="2143"/>
                    <a:pt x="631" y="2773"/>
                    <a:pt x="1355" y="2773"/>
                  </a:cubicBezTo>
                  <a:cubicBezTo>
                    <a:pt x="2111" y="2773"/>
                    <a:pt x="2742" y="2143"/>
                    <a:pt x="2742" y="1387"/>
                  </a:cubicBezTo>
                  <a:cubicBezTo>
                    <a:pt x="2742" y="631"/>
                    <a:pt x="2111" y="1"/>
                    <a:pt x="13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22" name="Google Shape;7055;p73">
            <a:extLst>
              <a:ext uri="{FF2B5EF4-FFF2-40B4-BE49-F238E27FC236}">
                <a16:creationId xmlns:a16="http://schemas.microsoft.com/office/drawing/2014/main" id="{5628029A-3F24-5A82-48BC-A162F7A35B33}"/>
              </a:ext>
            </a:extLst>
          </p:cNvPr>
          <p:cNvGrpSpPr/>
          <p:nvPr/>
        </p:nvGrpSpPr>
        <p:grpSpPr>
          <a:xfrm>
            <a:off x="1694024" y="5054727"/>
            <a:ext cx="497008" cy="472457"/>
            <a:chOff x="-32576675" y="3944600"/>
            <a:chExt cx="307200" cy="292025"/>
          </a:xfrm>
          <a:solidFill>
            <a:schemeClr val="tx1"/>
          </a:solidFill>
        </p:grpSpPr>
        <p:sp>
          <p:nvSpPr>
            <p:cNvPr id="723" name="Google Shape;7056;p73">
              <a:extLst>
                <a:ext uri="{FF2B5EF4-FFF2-40B4-BE49-F238E27FC236}">
                  <a16:creationId xmlns:a16="http://schemas.microsoft.com/office/drawing/2014/main" id="{D2D398E8-0B9D-4D20-AAEE-F2B74AA8F9F6}"/>
                </a:ext>
              </a:extLst>
            </p:cNvPr>
            <p:cNvSpPr/>
            <p:nvPr/>
          </p:nvSpPr>
          <p:spPr>
            <a:xfrm>
              <a:off x="-32482950" y="3944600"/>
              <a:ext cx="213475" cy="214650"/>
            </a:xfrm>
            <a:custGeom>
              <a:avLst/>
              <a:gdLst/>
              <a:ahLst/>
              <a:cxnLst/>
              <a:rect l="l" t="t" r="r" b="b"/>
              <a:pathLst>
                <a:path w="8539" h="8586" extrusionOk="0">
                  <a:moveTo>
                    <a:pt x="5156" y="1"/>
                  </a:moveTo>
                  <a:cubicBezTo>
                    <a:pt x="4372" y="1"/>
                    <a:pt x="3593" y="308"/>
                    <a:pt x="2994" y="922"/>
                  </a:cubicBezTo>
                  <a:lnTo>
                    <a:pt x="1450" y="2466"/>
                  </a:lnTo>
                  <a:cubicBezTo>
                    <a:pt x="1681" y="2417"/>
                    <a:pt x="1916" y="2392"/>
                    <a:pt x="2152" y="2392"/>
                  </a:cubicBezTo>
                  <a:cubicBezTo>
                    <a:pt x="2529" y="2392"/>
                    <a:pt x="2909" y="2456"/>
                    <a:pt x="3277" y="2592"/>
                  </a:cubicBezTo>
                  <a:lnTo>
                    <a:pt x="3939" y="1899"/>
                  </a:lnTo>
                  <a:cubicBezTo>
                    <a:pt x="4270" y="1568"/>
                    <a:pt x="4703" y="1402"/>
                    <a:pt x="5136" y="1402"/>
                  </a:cubicBezTo>
                  <a:cubicBezTo>
                    <a:pt x="5569" y="1402"/>
                    <a:pt x="6003" y="1568"/>
                    <a:pt x="6333" y="1899"/>
                  </a:cubicBezTo>
                  <a:cubicBezTo>
                    <a:pt x="7027" y="2592"/>
                    <a:pt x="7027" y="3631"/>
                    <a:pt x="6333" y="4325"/>
                  </a:cubicBezTo>
                  <a:lnTo>
                    <a:pt x="3939" y="6719"/>
                  </a:lnTo>
                  <a:cubicBezTo>
                    <a:pt x="3608" y="7050"/>
                    <a:pt x="3175" y="7215"/>
                    <a:pt x="2742" y="7215"/>
                  </a:cubicBezTo>
                  <a:cubicBezTo>
                    <a:pt x="2309" y="7215"/>
                    <a:pt x="1875" y="7050"/>
                    <a:pt x="1545" y="6719"/>
                  </a:cubicBezTo>
                  <a:cubicBezTo>
                    <a:pt x="1261" y="6435"/>
                    <a:pt x="1104" y="6089"/>
                    <a:pt x="1072" y="5742"/>
                  </a:cubicBezTo>
                  <a:lnTo>
                    <a:pt x="1" y="6782"/>
                  </a:lnTo>
                  <a:cubicBezTo>
                    <a:pt x="158" y="7097"/>
                    <a:pt x="348" y="7381"/>
                    <a:pt x="600" y="7664"/>
                  </a:cubicBezTo>
                  <a:cubicBezTo>
                    <a:pt x="1214" y="8278"/>
                    <a:pt x="2002" y="8586"/>
                    <a:pt x="2781" y="8586"/>
                  </a:cubicBezTo>
                  <a:cubicBezTo>
                    <a:pt x="3561" y="8586"/>
                    <a:pt x="4333" y="8278"/>
                    <a:pt x="4916" y="7664"/>
                  </a:cubicBezTo>
                  <a:lnTo>
                    <a:pt x="7342" y="5270"/>
                  </a:lnTo>
                  <a:cubicBezTo>
                    <a:pt x="8539" y="4073"/>
                    <a:pt x="8539" y="2151"/>
                    <a:pt x="7342" y="922"/>
                  </a:cubicBezTo>
                  <a:cubicBezTo>
                    <a:pt x="6727" y="308"/>
                    <a:pt x="5940" y="1"/>
                    <a:pt x="51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4" name="Google Shape;7057;p73">
              <a:extLst>
                <a:ext uri="{FF2B5EF4-FFF2-40B4-BE49-F238E27FC236}">
                  <a16:creationId xmlns:a16="http://schemas.microsoft.com/office/drawing/2014/main" id="{B5654942-5853-9437-DEA0-EE0D873F162A}"/>
                </a:ext>
              </a:extLst>
            </p:cNvPr>
            <p:cNvSpPr/>
            <p:nvPr/>
          </p:nvSpPr>
          <p:spPr>
            <a:xfrm>
              <a:off x="-32576675" y="4020200"/>
              <a:ext cx="215850" cy="216425"/>
            </a:xfrm>
            <a:custGeom>
              <a:avLst/>
              <a:gdLst/>
              <a:ahLst/>
              <a:cxnLst/>
              <a:rect l="l" t="t" r="r" b="b"/>
              <a:pathLst>
                <a:path w="8634" h="8657" extrusionOk="0">
                  <a:moveTo>
                    <a:pt x="5865" y="1"/>
                  </a:moveTo>
                  <a:cubicBezTo>
                    <a:pt x="5081" y="1"/>
                    <a:pt x="4301" y="308"/>
                    <a:pt x="3718" y="922"/>
                  </a:cubicBezTo>
                  <a:lnTo>
                    <a:pt x="1230" y="3411"/>
                  </a:lnTo>
                  <a:cubicBezTo>
                    <a:pt x="1" y="4640"/>
                    <a:pt x="1" y="6562"/>
                    <a:pt x="1230" y="7759"/>
                  </a:cubicBezTo>
                  <a:cubicBezTo>
                    <a:pt x="1844" y="8358"/>
                    <a:pt x="2632" y="8657"/>
                    <a:pt x="3415" y="8657"/>
                  </a:cubicBezTo>
                  <a:cubicBezTo>
                    <a:pt x="4199" y="8657"/>
                    <a:pt x="4979" y="8358"/>
                    <a:pt x="5577" y="7759"/>
                  </a:cubicBezTo>
                  <a:lnTo>
                    <a:pt x="7152" y="6184"/>
                  </a:lnTo>
                  <a:lnTo>
                    <a:pt x="7152" y="6184"/>
                  </a:lnTo>
                  <a:cubicBezTo>
                    <a:pt x="6938" y="6218"/>
                    <a:pt x="6719" y="6235"/>
                    <a:pt x="6499" y="6235"/>
                  </a:cubicBezTo>
                  <a:cubicBezTo>
                    <a:pt x="6106" y="6235"/>
                    <a:pt x="5709" y="6179"/>
                    <a:pt x="5325" y="6058"/>
                  </a:cubicBezTo>
                  <a:lnTo>
                    <a:pt x="4569" y="6814"/>
                  </a:lnTo>
                  <a:cubicBezTo>
                    <a:pt x="4238" y="7145"/>
                    <a:pt x="3805" y="7310"/>
                    <a:pt x="3372" y="7310"/>
                  </a:cubicBezTo>
                  <a:cubicBezTo>
                    <a:pt x="2939" y="7310"/>
                    <a:pt x="2505" y="7145"/>
                    <a:pt x="2175" y="6814"/>
                  </a:cubicBezTo>
                  <a:cubicBezTo>
                    <a:pt x="1513" y="6121"/>
                    <a:pt x="1513" y="5081"/>
                    <a:pt x="2175" y="4388"/>
                  </a:cubicBezTo>
                  <a:lnTo>
                    <a:pt x="4664" y="1899"/>
                  </a:lnTo>
                  <a:cubicBezTo>
                    <a:pt x="4994" y="1568"/>
                    <a:pt x="5428" y="1403"/>
                    <a:pt x="5861" y="1403"/>
                  </a:cubicBezTo>
                  <a:cubicBezTo>
                    <a:pt x="6294" y="1403"/>
                    <a:pt x="6727" y="1568"/>
                    <a:pt x="7058" y="1899"/>
                  </a:cubicBezTo>
                  <a:cubicBezTo>
                    <a:pt x="7342" y="2183"/>
                    <a:pt x="7499" y="2561"/>
                    <a:pt x="7531" y="2907"/>
                  </a:cubicBezTo>
                  <a:lnTo>
                    <a:pt x="8287" y="2151"/>
                  </a:lnTo>
                  <a:lnTo>
                    <a:pt x="8633" y="1805"/>
                  </a:lnTo>
                  <a:cubicBezTo>
                    <a:pt x="8476" y="1490"/>
                    <a:pt x="8287" y="1206"/>
                    <a:pt x="8035" y="922"/>
                  </a:cubicBezTo>
                  <a:cubicBezTo>
                    <a:pt x="7436" y="308"/>
                    <a:pt x="6648" y="1"/>
                    <a:pt x="58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25" name="Google Shape;7058;p73">
            <a:extLst>
              <a:ext uri="{FF2B5EF4-FFF2-40B4-BE49-F238E27FC236}">
                <a16:creationId xmlns:a16="http://schemas.microsoft.com/office/drawing/2014/main" id="{10E48AC1-09EC-5948-02A1-92C761800641}"/>
              </a:ext>
            </a:extLst>
          </p:cNvPr>
          <p:cNvGrpSpPr/>
          <p:nvPr/>
        </p:nvGrpSpPr>
        <p:grpSpPr>
          <a:xfrm>
            <a:off x="4687313" y="3807120"/>
            <a:ext cx="472781" cy="472781"/>
            <a:chOff x="-30735200" y="3192625"/>
            <a:chExt cx="292225" cy="292225"/>
          </a:xfrm>
          <a:solidFill>
            <a:schemeClr val="tx1"/>
          </a:solidFill>
        </p:grpSpPr>
        <p:sp>
          <p:nvSpPr>
            <p:cNvPr id="726" name="Google Shape;7059;p73">
              <a:extLst>
                <a:ext uri="{FF2B5EF4-FFF2-40B4-BE49-F238E27FC236}">
                  <a16:creationId xmlns:a16="http://schemas.microsoft.com/office/drawing/2014/main" id="{D6EAEBA8-37F4-2E74-AB72-BDD6B5A7005D}"/>
                </a:ext>
              </a:extLst>
            </p:cNvPr>
            <p:cNvSpPr/>
            <p:nvPr/>
          </p:nvSpPr>
          <p:spPr>
            <a:xfrm>
              <a:off x="-30665100" y="3192625"/>
              <a:ext cx="175650" cy="223700"/>
            </a:xfrm>
            <a:custGeom>
              <a:avLst/>
              <a:gdLst/>
              <a:ahLst/>
              <a:cxnLst/>
              <a:rect l="l" t="t" r="r" b="b"/>
              <a:pathLst>
                <a:path w="7026" h="8948" extrusionOk="0">
                  <a:moveTo>
                    <a:pt x="2363" y="0"/>
                  </a:moveTo>
                  <a:cubicBezTo>
                    <a:pt x="2143" y="0"/>
                    <a:pt x="1985" y="158"/>
                    <a:pt x="1985" y="378"/>
                  </a:cubicBezTo>
                  <a:cubicBezTo>
                    <a:pt x="1985" y="567"/>
                    <a:pt x="2143" y="725"/>
                    <a:pt x="2363" y="725"/>
                  </a:cubicBezTo>
                  <a:lnTo>
                    <a:pt x="2710" y="725"/>
                  </a:lnTo>
                  <a:lnTo>
                    <a:pt x="2710" y="1576"/>
                  </a:lnTo>
                  <a:cubicBezTo>
                    <a:pt x="1135" y="2017"/>
                    <a:pt x="0" y="3466"/>
                    <a:pt x="0" y="5199"/>
                  </a:cubicBezTo>
                  <a:cubicBezTo>
                    <a:pt x="0" y="7278"/>
                    <a:pt x="1670" y="8948"/>
                    <a:pt x="3718" y="8948"/>
                  </a:cubicBezTo>
                  <a:cubicBezTo>
                    <a:pt x="3970" y="8948"/>
                    <a:pt x="4159" y="8916"/>
                    <a:pt x="4348" y="8853"/>
                  </a:cubicBezTo>
                  <a:cubicBezTo>
                    <a:pt x="4159" y="8664"/>
                    <a:pt x="4033" y="8381"/>
                    <a:pt x="4033" y="8066"/>
                  </a:cubicBezTo>
                  <a:cubicBezTo>
                    <a:pt x="4033" y="7877"/>
                    <a:pt x="4096" y="7687"/>
                    <a:pt x="4191" y="7530"/>
                  </a:cubicBezTo>
                  <a:lnTo>
                    <a:pt x="4191" y="7530"/>
                  </a:lnTo>
                  <a:cubicBezTo>
                    <a:pt x="4033" y="7561"/>
                    <a:pt x="3876" y="7561"/>
                    <a:pt x="3686" y="7561"/>
                  </a:cubicBezTo>
                  <a:cubicBezTo>
                    <a:pt x="2363" y="7561"/>
                    <a:pt x="1292" y="6522"/>
                    <a:pt x="1292" y="5167"/>
                  </a:cubicBezTo>
                  <a:cubicBezTo>
                    <a:pt x="1292" y="3844"/>
                    <a:pt x="2363" y="2773"/>
                    <a:pt x="3686" y="2773"/>
                  </a:cubicBezTo>
                  <a:cubicBezTo>
                    <a:pt x="4348" y="2773"/>
                    <a:pt x="4978" y="3088"/>
                    <a:pt x="5451" y="3560"/>
                  </a:cubicBezTo>
                  <a:cubicBezTo>
                    <a:pt x="5608" y="3466"/>
                    <a:pt x="5766" y="3466"/>
                    <a:pt x="5923" y="3466"/>
                  </a:cubicBezTo>
                  <a:lnTo>
                    <a:pt x="7026" y="3466"/>
                  </a:lnTo>
                  <a:cubicBezTo>
                    <a:pt x="6553" y="2584"/>
                    <a:pt x="5734" y="1859"/>
                    <a:pt x="4726" y="1576"/>
                  </a:cubicBezTo>
                  <a:lnTo>
                    <a:pt x="4726" y="725"/>
                  </a:lnTo>
                  <a:lnTo>
                    <a:pt x="5073" y="725"/>
                  </a:lnTo>
                  <a:cubicBezTo>
                    <a:pt x="5262" y="725"/>
                    <a:pt x="5419" y="567"/>
                    <a:pt x="5419" y="378"/>
                  </a:cubicBezTo>
                  <a:cubicBezTo>
                    <a:pt x="5419" y="158"/>
                    <a:pt x="5262" y="0"/>
                    <a:pt x="50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7" name="Google Shape;7060;p73">
              <a:extLst>
                <a:ext uri="{FF2B5EF4-FFF2-40B4-BE49-F238E27FC236}">
                  <a16:creationId xmlns:a16="http://schemas.microsoft.com/office/drawing/2014/main" id="{E1DE66F2-2121-F756-1FC6-FCDB0C99B5F8}"/>
                </a:ext>
              </a:extLst>
            </p:cNvPr>
            <p:cNvSpPr/>
            <p:nvPr/>
          </p:nvSpPr>
          <p:spPr>
            <a:xfrm>
              <a:off x="-30615475" y="3278475"/>
              <a:ext cx="52775" cy="52000"/>
            </a:xfrm>
            <a:custGeom>
              <a:avLst/>
              <a:gdLst/>
              <a:ahLst/>
              <a:cxnLst/>
              <a:rect l="l" t="t" r="r" b="b"/>
              <a:pathLst>
                <a:path w="2111" h="2080" extrusionOk="0">
                  <a:moveTo>
                    <a:pt x="1733" y="0"/>
                  </a:moveTo>
                  <a:cubicBezTo>
                    <a:pt x="1544" y="32"/>
                    <a:pt x="1386" y="158"/>
                    <a:pt x="1386" y="347"/>
                  </a:cubicBezTo>
                  <a:lnTo>
                    <a:pt x="1386" y="1387"/>
                  </a:lnTo>
                  <a:lnTo>
                    <a:pt x="378" y="1387"/>
                  </a:lnTo>
                  <a:cubicBezTo>
                    <a:pt x="158" y="1387"/>
                    <a:pt x="0" y="1544"/>
                    <a:pt x="0" y="1733"/>
                  </a:cubicBezTo>
                  <a:cubicBezTo>
                    <a:pt x="0" y="1922"/>
                    <a:pt x="158" y="2080"/>
                    <a:pt x="378" y="2080"/>
                  </a:cubicBezTo>
                  <a:lnTo>
                    <a:pt x="1733" y="2080"/>
                  </a:lnTo>
                  <a:cubicBezTo>
                    <a:pt x="1954" y="2080"/>
                    <a:pt x="2111" y="1922"/>
                    <a:pt x="2111" y="1733"/>
                  </a:cubicBezTo>
                  <a:lnTo>
                    <a:pt x="2111" y="347"/>
                  </a:lnTo>
                  <a:cubicBezTo>
                    <a:pt x="2111" y="158"/>
                    <a:pt x="1954" y="0"/>
                    <a:pt x="17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8" name="Google Shape;7061;p73">
              <a:extLst>
                <a:ext uri="{FF2B5EF4-FFF2-40B4-BE49-F238E27FC236}">
                  <a16:creationId xmlns:a16="http://schemas.microsoft.com/office/drawing/2014/main" id="{FD9151C0-5D51-A593-FB49-9441D82EDB94}"/>
                </a:ext>
              </a:extLst>
            </p:cNvPr>
            <p:cNvSpPr/>
            <p:nvPr/>
          </p:nvSpPr>
          <p:spPr>
            <a:xfrm>
              <a:off x="-30528850" y="3296575"/>
              <a:ext cx="85875" cy="25250"/>
            </a:xfrm>
            <a:custGeom>
              <a:avLst/>
              <a:gdLst/>
              <a:ahLst/>
              <a:cxnLst/>
              <a:rect l="l" t="t" r="r" b="b"/>
              <a:pathLst>
                <a:path w="3435" h="1010" extrusionOk="0">
                  <a:moveTo>
                    <a:pt x="536" y="1"/>
                  </a:moveTo>
                  <a:cubicBezTo>
                    <a:pt x="253" y="1"/>
                    <a:pt x="1" y="221"/>
                    <a:pt x="1" y="505"/>
                  </a:cubicBezTo>
                  <a:cubicBezTo>
                    <a:pt x="1" y="789"/>
                    <a:pt x="253" y="1009"/>
                    <a:pt x="536" y="1009"/>
                  </a:cubicBezTo>
                  <a:lnTo>
                    <a:pt x="2931" y="1009"/>
                  </a:lnTo>
                  <a:cubicBezTo>
                    <a:pt x="3214" y="1009"/>
                    <a:pt x="3435" y="789"/>
                    <a:pt x="3435" y="505"/>
                  </a:cubicBezTo>
                  <a:cubicBezTo>
                    <a:pt x="3435" y="221"/>
                    <a:pt x="3214" y="1"/>
                    <a:pt x="29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9" name="Google Shape;7062;p73">
              <a:extLst>
                <a:ext uri="{FF2B5EF4-FFF2-40B4-BE49-F238E27FC236}">
                  <a16:creationId xmlns:a16="http://schemas.microsoft.com/office/drawing/2014/main" id="{35D3A80E-7C43-6977-ED07-F5FB86D29961}"/>
                </a:ext>
              </a:extLst>
            </p:cNvPr>
            <p:cNvSpPr/>
            <p:nvPr/>
          </p:nvSpPr>
          <p:spPr>
            <a:xfrm>
              <a:off x="-30546175" y="3338325"/>
              <a:ext cx="85875" cy="26025"/>
            </a:xfrm>
            <a:custGeom>
              <a:avLst/>
              <a:gdLst/>
              <a:ahLst/>
              <a:cxnLst/>
              <a:rect l="l" t="t" r="r" b="b"/>
              <a:pathLst>
                <a:path w="3435" h="1041" extrusionOk="0">
                  <a:moveTo>
                    <a:pt x="505" y="1"/>
                  </a:moveTo>
                  <a:cubicBezTo>
                    <a:pt x="221" y="1"/>
                    <a:pt x="1" y="253"/>
                    <a:pt x="1" y="536"/>
                  </a:cubicBezTo>
                  <a:cubicBezTo>
                    <a:pt x="1" y="788"/>
                    <a:pt x="221" y="1040"/>
                    <a:pt x="505" y="1040"/>
                  </a:cubicBezTo>
                  <a:lnTo>
                    <a:pt x="2899" y="1040"/>
                  </a:lnTo>
                  <a:cubicBezTo>
                    <a:pt x="3183" y="1040"/>
                    <a:pt x="3435" y="851"/>
                    <a:pt x="3435" y="536"/>
                  </a:cubicBezTo>
                  <a:cubicBezTo>
                    <a:pt x="3435" y="253"/>
                    <a:pt x="3183" y="1"/>
                    <a:pt x="28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0" name="Google Shape;7063;p73">
              <a:extLst>
                <a:ext uri="{FF2B5EF4-FFF2-40B4-BE49-F238E27FC236}">
                  <a16:creationId xmlns:a16="http://schemas.microsoft.com/office/drawing/2014/main" id="{E62FFC2C-A29F-F5F8-661C-B4EE0D9B51E9}"/>
                </a:ext>
              </a:extLst>
            </p:cNvPr>
            <p:cNvSpPr/>
            <p:nvPr/>
          </p:nvSpPr>
          <p:spPr>
            <a:xfrm>
              <a:off x="-30546175" y="3381650"/>
              <a:ext cx="67750" cy="26025"/>
            </a:xfrm>
            <a:custGeom>
              <a:avLst/>
              <a:gdLst/>
              <a:ahLst/>
              <a:cxnLst/>
              <a:rect l="l" t="t" r="r" b="b"/>
              <a:pathLst>
                <a:path w="2710" h="1041" extrusionOk="0">
                  <a:moveTo>
                    <a:pt x="505" y="0"/>
                  </a:moveTo>
                  <a:cubicBezTo>
                    <a:pt x="221" y="0"/>
                    <a:pt x="1" y="252"/>
                    <a:pt x="1" y="536"/>
                  </a:cubicBezTo>
                  <a:cubicBezTo>
                    <a:pt x="1" y="788"/>
                    <a:pt x="221" y="1040"/>
                    <a:pt x="505" y="1040"/>
                  </a:cubicBezTo>
                  <a:lnTo>
                    <a:pt x="2206" y="1040"/>
                  </a:lnTo>
                  <a:cubicBezTo>
                    <a:pt x="2490" y="1040"/>
                    <a:pt x="2710" y="788"/>
                    <a:pt x="2710" y="536"/>
                  </a:cubicBezTo>
                  <a:cubicBezTo>
                    <a:pt x="2710" y="252"/>
                    <a:pt x="2490" y="0"/>
                    <a:pt x="22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1" name="Google Shape;7064;p73">
              <a:extLst>
                <a:ext uri="{FF2B5EF4-FFF2-40B4-BE49-F238E27FC236}">
                  <a16:creationId xmlns:a16="http://schemas.microsoft.com/office/drawing/2014/main" id="{7FAC3338-B9D3-8A1D-4CAF-E5EE4B96AF30}"/>
                </a:ext>
              </a:extLst>
            </p:cNvPr>
            <p:cNvSpPr/>
            <p:nvPr/>
          </p:nvSpPr>
          <p:spPr>
            <a:xfrm>
              <a:off x="-30546175" y="3424175"/>
              <a:ext cx="51225" cy="26025"/>
            </a:xfrm>
            <a:custGeom>
              <a:avLst/>
              <a:gdLst/>
              <a:ahLst/>
              <a:cxnLst/>
              <a:rect l="l" t="t" r="r" b="b"/>
              <a:pathLst>
                <a:path w="2049" h="1041" extrusionOk="0">
                  <a:moveTo>
                    <a:pt x="505" y="1"/>
                  </a:moveTo>
                  <a:cubicBezTo>
                    <a:pt x="221" y="1"/>
                    <a:pt x="1" y="253"/>
                    <a:pt x="1" y="505"/>
                  </a:cubicBezTo>
                  <a:cubicBezTo>
                    <a:pt x="1" y="788"/>
                    <a:pt x="221" y="1040"/>
                    <a:pt x="505" y="1040"/>
                  </a:cubicBezTo>
                  <a:lnTo>
                    <a:pt x="1544" y="1040"/>
                  </a:lnTo>
                  <a:cubicBezTo>
                    <a:pt x="1796" y="1040"/>
                    <a:pt x="2048" y="788"/>
                    <a:pt x="2048" y="505"/>
                  </a:cubicBezTo>
                  <a:cubicBezTo>
                    <a:pt x="2048" y="253"/>
                    <a:pt x="1796" y="1"/>
                    <a:pt x="15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2" name="Google Shape;7065;p73">
              <a:extLst>
                <a:ext uri="{FF2B5EF4-FFF2-40B4-BE49-F238E27FC236}">
                  <a16:creationId xmlns:a16="http://schemas.microsoft.com/office/drawing/2014/main" id="{61043F35-7106-20A3-B015-9E54CCEAD897}"/>
                </a:ext>
              </a:extLst>
            </p:cNvPr>
            <p:cNvSpPr/>
            <p:nvPr/>
          </p:nvSpPr>
          <p:spPr>
            <a:xfrm>
              <a:off x="-30735200" y="3209325"/>
              <a:ext cx="174075" cy="275525"/>
            </a:xfrm>
            <a:custGeom>
              <a:avLst/>
              <a:gdLst/>
              <a:ahLst/>
              <a:cxnLst/>
              <a:rect l="l" t="t" r="r" b="b"/>
              <a:pathLst>
                <a:path w="6963" h="11021" extrusionOk="0">
                  <a:moveTo>
                    <a:pt x="3803" y="0"/>
                  </a:moveTo>
                  <a:cubicBezTo>
                    <a:pt x="3716" y="0"/>
                    <a:pt x="3637" y="52"/>
                    <a:pt x="3592" y="120"/>
                  </a:cubicBezTo>
                  <a:lnTo>
                    <a:pt x="1702" y="2231"/>
                  </a:lnTo>
                  <a:cubicBezTo>
                    <a:pt x="1544" y="2420"/>
                    <a:pt x="1418" y="2640"/>
                    <a:pt x="1418" y="2892"/>
                  </a:cubicBezTo>
                  <a:lnTo>
                    <a:pt x="1418" y="5917"/>
                  </a:lnTo>
                  <a:cubicBezTo>
                    <a:pt x="1418" y="6200"/>
                    <a:pt x="1292" y="6421"/>
                    <a:pt x="1103" y="6641"/>
                  </a:cubicBezTo>
                  <a:lnTo>
                    <a:pt x="126" y="7618"/>
                  </a:lnTo>
                  <a:cubicBezTo>
                    <a:pt x="0" y="7744"/>
                    <a:pt x="0" y="7965"/>
                    <a:pt x="126" y="8091"/>
                  </a:cubicBezTo>
                  <a:lnTo>
                    <a:pt x="2867" y="10926"/>
                  </a:lnTo>
                  <a:cubicBezTo>
                    <a:pt x="2930" y="10989"/>
                    <a:pt x="3017" y="11021"/>
                    <a:pt x="3104" y="11021"/>
                  </a:cubicBezTo>
                  <a:cubicBezTo>
                    <a:pt x="3190" y="11021"/>
                    <a:pt x="3277" y="10989"/>
                    <a:pt x="3340" y="10926"/>
                  </a:cubicBezTo>
                  <a:lnTo>
                    <a:pt x="4317" y="9949"/>
                  </a:lnTo>
                  <a:cubicBezTo>
                    <a:pt x="4537" y="9729"/>
                    <a:pt x="4758" y="9634"/>
                    <a:pt x="5041" y="9634"/>
                  </a:cubicBezTo>
                  <a:lnTo>
                    <a:pt x="6963" y="9634"/>
                  </a:lnTo>
                  <a:cubicBezTo>
                    <a:pt x="6900" y="9477"/>
                    <a:pt x="6837" y="9288"/>
                    <a:pt x="6837" y="9099"/>
                  </a:cubicBezTo>
                  <a:cubicBezTo>
                    <a:pt x="6837" y="9036"/>
                    <a:pt x="6837" y="8973"/>
                    <a:pt x="6900" y="8910"/>
                  </a:cubicBezTo>
                  <a:cubicBezTo>
                    <a:pt x="6774" y="8910"/>
                    <a:pt x="6648" y="8941"/>
                    <a:pt x="6522" y="8941"/>
                  </a:cubicBezTo>
                  <a:cubicBezTo>
                    <a:pt x="4096" y="8941"/>
                    <a:pt x="2080" y="6925"/>
                    <a:pt x="2080" y="4499"/>
                  </a:cubicBezTo>
                  <a:cubicBezTo>
                    <a:pt x="2080" y="2892"/>
                    <a:pt x="2962" y="1475"/>
                    <a:pt x="4254" y="687"/>
                  </a:cubicBezTo>
                  <a:cubicBezTo>
                    <a:pt x="4254" y="592"/>
                    <a:pt x="4222" y="529"/>
                    <a:pt x="4222" y="498"/>
                  </a:cubicBezTo>
                  <a:lnTo>
                    <a:pt x="4128" y="246"/>
                  </a:lnTo>
                  <a:cubicBezTo>
                    <a:pt x="4096" y="120"/>
                    <a:pt x="4002" y="57"/>
                    <a:pt x="3907" y="25"/>
                  </a:cubicBezTo>
                  <a:cubicBezTo>
                    <a:pt x="3872" y="8"/>
                    <a:pt x="3837" y="0"/>
                    <a:pt x="38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33" name="Google Shape;7066;p73">
            <a:extLst>
              <a:ext uri="{FF2B5EF4-FFF2-40B4-BE49-F238E27FC236}">
                <a16:creationId xmlns:a16="http://schemas.microsoft.com/office/drawing/2014/main" id="{F9AF260D-063B-3678-345A-98649463AAE2}"/>
              </a:ext>
            </a:extLst>
          </p:cNvPr>
          <p:cNvGrpSpPr/>
          <p:nvPr/>
        </p:nvGrpSpPr>
        <p:grpSpPr>
          <a:xfrm>
            <a:off x="4687313" y="4435696"/>
            <a:ext cx="472781" cy="470677"/>
            <a:chOff x="-30735200" y="3552550"/>
            <a:chExt cx="292225" cy="290925"/>
          </a:xfrm>
          <a:solidFill>
            <a:schemeClr val="tx1"/>
          </a:solidFill>
        </p:grpSpPr>
        <p:sp>
          <p:nvSpPr>
            <p:cNvPr id="734" name="Google Shape;7067;p73">
              <a:extLst>
                <a:ext uri="{FF2B5EF4-FFF2-40B4-BE49-F238E27FC236}">
                  <a16:creationId xmlns:a16="http://schemas.microsoft.com/office/drawing/2014/main" id="{DC0BF1BC-71C3-48BF-8719-41211F458EF4}"/>
                </a:ext>
              </a:extLst>
            </p:cNvPr>
            <p:cNvSpPr/>
            <p:nvPr/>
          </p:nvSpPr>
          <p:spPr>
            <a:xfrm>
              <a:off x="-30613900" y="3655750"/>
              <a:ext cx="170925" cy="187725"/>
            </a:xfrm>
            <a:custGeom>
              <a:avLst/>
              <a:gdLst/>
              <a:ahLst/>
              <a:cxnLst/>
              <a:rect l="l" t="t" r="r" b="b"/>
              <a:pathLst>
                <a:path w="6837" h="7509" extrusionOk="0">
                  <a:moveTo>
                    <a:pt x="5120" y="2079"/>
                  </a:moveTo>
                  <a:cubicBezTo>
                    <a:pt x="5206" y="2079"/>
                    <a:pt x="5293" y="2111"/>
                    <a:pt x="5356" y="2174"/>
                  </a:cubicBezTo>
                  <a:cubicBezTo>
                    <a:pt x="5451" y="2268"/>
                    <a:pt x="5451" y="2458"/>
                    <a:pt x="5356" y="2647"/>
                  </a:cubicBezTo>
                  <a:lnTo>
                    <a:pt x="3308" y="4694"/>
                  </a:lnTo>
                  <a:cubicBezTo>
                    <a:pt x="3214" y="4757"/>
                    <a:pt x="3151" y="4789"/>
                    <a:pt x="3056" y="4789"/>
                  </a:cubicBezTo>
                  <a:cubicBezTo>
                    <a:pt x="2993" y="4789"/>
                    <a:pt x="2899" y="4757"/>
                    <a:pt x="2836" y="4694"/>
                  </a:cubicBezTo>
                  <a:lnTo>
                    <a:pt x="2174" y="4001"/>
                  </a:lnTo>
                  <a:cubicBezTo>
                    <a:pt x="2048" y="3907"/>
                    <a:pt x="2048" y="3655"/>
                    <a:pt x="2174" y="3529"/>
                  </a:cubicBezTo>
                  <a:cubicBezTo>
                    <a:pt x="2221" y="3481"/>
                    <a:pt x="2308" y="3458"/>
                    <a:pt x="2399" y="3458"/>
                  </a:cubicBezTo>
                  <a:cubicBezTo>
                    <a:pt x="2489" y="3458"/>
                    <a:pt x="2584" y="3481"/>
                    <a:pt x="2647" y="3529"/>
                  </a:cubicBezTo>
                  <a:lnTo>
                    <a:pt x="3056" y="3970"/>
                  </a:lnTo>
                  <a:lnTo>
                    <a:pt x="4883" y="2174"/>
                  </a:lnTo>
                  <a:cubicBezTo>
                    <a:pt x="4946" y="2111"/>
                    <a:pt x="5033" y="2079"/>
                    <a:pt x="5120" y="2079"/>
                  </a:cubicBezTo>
                  <a:close/>
                  <a:moveTo>
                    <a:pt x="1701" y="0"/>
                  </a:moveTo>
                  <a:cubicBezTo>
                    <a:pt x="725" y="0"/>
                    <a:pt x="0" y="756"/>
                    <a:pt x="0" y="1701"/>
                  </a:cubicBezTo>
                  <a:lnTo>
                    <a:pt x="0" y="4411"/>
                  </a:lnTo>
                  <a:cubicBezTo>
                    <a:pt x="0" y="5356"/>
                    <a:pt x="725" y="6112"/>
                    <a:pt x="1701" y="6112"/>
                  </a:cubicBezTo>
                  <a:lnTo>
                    <a:pt x="2048" y="6112"/>
                  </a:lnTo>
                  <a:lnTo>
                    <a:pt x="2048" y="7152"/>
                  </a:lnTo>
                  <a:cubicBezTo>
                    <a:pt x="2048" y="7309"/>
                    <a:pt x="2111" y="7435"/>
                    <a:pt x="2237" y="7467"/>
                  </a:cubicBezTo>
                  <a:cubicBezTo>
                    <a:pt x="2289" y="7493"/>
                    <a:pt x="2347" y="7508"/>
                    <a:pt x="2401" y="7508"/>
                  </a:cubicBezTo>
                  <a:cubicBezTo>
                    <a:pt x="2477" y="7508"/>
                    <a:pt x="2547" y="7478"/>
                    <a:pt x="2584" y="7404"/>
                  </a:cubicBezTo>
                  <a:lnTo>
                    <a:pt x="3844" y="6112"/>
                  </a:lnTo>
                  <a:lnTo>
                    <a:pt x="5073" y="6112"/>
                  </a:lnTo>
                  <a:cubicBezTo>
                    <a:pt x="6018" y="6112"/>
                    <a:pt x="6805" y="5356"/>
                    <a:pt x="6805" y="4411"/>
                  </a:cubicBezTo>
                  <a:lnTo>
                    <a:pt x="6805" y="1701"/>
                  </a:lnTo>
                  <a:cubicBezTo>
                    <a:pt x="6837" y="756"/>
                    <a:pt x="6049" y="0"/>
                    <a:pt x="51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5" name="Google Shape;7068;p73">
              <a:extLst>
                <a:ext uri="{FF2B5EF4-FFF2-40B4-BE49-F238E27FC236}">
                  <a16:creationId xmlns:a16="http://schemas.microsoft.com/office/drawing/2014/main" id="{DA632242-1E15-2271-7474-E4A095D09C16}"/>
                </a:ext>
              </a:extLst>
            </p:cNvPr>
            <p:cNvSpPr/>
            <p:nvPr/>
          </p:nvSpPr>
          <p:spPr>
            <a:xfrm>
              <a:off x="-30735200" y="3552550"/>
              <a:ext cx="188275" cy="205075"/>
            </a:xfrm>
            <a:custGeom>
              <a:avLst/>
              <a:gdLst/>
              <a:ahLst/>
              <a:cxnLst/>
              <a:rect l="l" t="t" r="r" b="b"/>
              <a:pathLst>
                <a:path w="7531" h="8203" extrusionOk="0">
                  <a:moveTo>
                    <a:pt x="3781" y="1356"/>
                  </a:moveTo>
                  <a:cubicBezTo>
                    <a:pt x="4317" y="1356"/>
                    <a:pt x="4789" y="1828"/>
                    <a:pt x="4789" y="2395"/>
                  </a:cubicBezTo>
                  <a:cubicBezTo>
                    <a:pt x="4789" y="2710"/>
                    <a:pt x="4632" y="3025"/>
                    <a:pt x="4411" y="3214"/>
                  </a:cubicBezTo>
                  <a:cubicBezTo>
                    <a:pt x="4254" y="3341"/>
                    <a:pt x="4128" y="3530"/>
                    <a:pt x="4128" y="3782"/>
                  </a:cubicBezTo>
                  <a:cubicBezTo>
                    <a:pt x="4128" y="3971"/>
                    <a:pt x="3970" y="4128"/>
                    <a:pt x="3781" y="4128"/>
                  </a:cubicBezTo>
                  <a:cubicBezTo>
                    <a:pt x="3592" y="4128"/>
                    <a:pt x="3434" y="3971"/>
                    <a:pt x="3434" y="3782"/>
                  </a:cubicBezTo>
                  <a:cubicBezTo>
                    <a:pt x="3434" y="3341"/>
                    <a:pt x="3624" y="2931"/>
                    <a:pt x="3970" y="2679"/>
                  </a:cubicBezTo>
                  <a:cubicBezTo>
                    <a:pt x="4065" y="2584"/>
                    <a:pt x="4096" y="2521"/>
                    <a:pt x="4096" y="2395"/>
                  </a:cubicBezTo>
                  <a:cubicBezTo>
                    <a:pt x="4096" y="2206"/>
                    <a:pt x="3939" y="2049"/>
                    <a:pt x="3750" y="2049"/>
                  </a:cubicBezTo>
                  <a:cubicBezTo>
                    <a:pt x="3529" y="2049"/>
                    <a:pt x="3371" y="2206"/>
                    <a:pt x="3371" y="2395"/>
                  </a:cubicBezTo>
                  <a:cubicBezTo>
                    <a:pt x="3371" y="2584"/>
                    <a:pt x="3214" y="2742"/>
                    <a:pt x="3025" y="2742"/>
                  </a:cubicBezTo>
                  <a:cubicBezTo>
                    <a:pt x="2836" y="2742"/>
                    <a:pt x="2678" y="2584"/>
                    <a:pt x="2678" y="2395"/>
                  </a:cubicBezTo>
                  <a:cubicBezTo>
                    <a:pt x="2741" y="1828"/>
                    <a:pt x="3214" y="1356"/>
                    <a:pt x="3781" y="1356"/>
                  </a:cubicBezTo>
                  <a:close/>
                  <a:moveTo>
                    <a:pt x="3781" y="4758"/>
                  </a:moveTo>
                  <a:cubicBezTo>
                    <a:pt x="3970" y="4758"/>
                    <a:pt x="4128" y="4916"/>
                    <a:pt x="4128" y="5105"/>
                  </a:cubicBezTo>
                  <a:cubicBezTo>
                    <a:pt x="4128" y="5294"/>
                    <a:pt x="3970" y="5451"/>
                    <a:pt x="3781" y="5451"/>
                  </a:cubicBezTo>
                  <a:cubicBezTo>
                    <a:pt x="3592" y="5451"/>
                    <a:pt x="3434" y="5294"/>
                    <a:pt x="3434" y="5105"/>
                  </a:cubicBezTo>
                  <a:cubicBezTo>
                    <a:pt x="3434" y="4916"/>
                    <a:pt x="3592" y="4758"/>
                    <a:pt x="3781" y="4758"/>
                  </a:cubicBezTo>
                  <a:close/>
                  <a:moveTo>
                    <a:pt x="1733" y="1"/>
                  </a:moveTo>
                  <a:cubicBezTo>
                    <a:pt x="788" y="1"/>
                    <a:pt x="0" y="789"/>
                    <a:pt x="0" y="1734"/>
                  </a:cubicBezTo>
                  <a:lnTo>
                    <a:pt x="0" y="5136"/>
                  </a:lnTo>
                  <a:cubicBezTo>
                    <a:pt x="0" y="5987"/>
                    <a:pt x="631" y="6649"/>
                    <a:pt x="1418" y="6806"/>
                  </a:cubicBezTo>
                  <a:lnTo>
                    <a:pt x="1418" y="7846"/>
                  </a:lnTo>
                  <a:cubicBezTo>
                    <a:pt x="1418" y="8003"/>
                    <a:pt x="1481" y="8129"/>
                    <a:pt x="1607" y="8161"/>
                  </a:cubicBezTo>
                  <a:cubicBezTo>
                    <a:pt x="1659" y="8187"/>
                    <a:pt x="1717" y="8202"/>
                    <a:pt x="1771" y="8202"/>
                  </a:cubicBezTo>
                  <a:cubicBezTo>
                    <a:pt x="1848" y="8202"/>
                    <a:pt x="1917" y="8172"/>
                    <a:pt x="1954" y="8098"/>
                  </a:cubicBezTo>
                  <a:lnTo>
                    <a:pt x="3214" y="6838"/>
                  </a:lnTo>
                  <a:lnTo>
                    <a:pt x="4096" y="6838"/>
                  </a:lnTo>
                  <a:lnTo>
                    <a:pt x="4096" y="5798"/>
                  </a:lnTo>
                  <a:cubicBezTo>
                    <a:pt x="4096" y="4475"/>
                    <a:pt x="5167" y="3404"/>
                    <a:pt x="6490" y="3404"/>
                  </a:cubicBezTo>
                  <a:lnTo>
                    <a:pt x="7530" y="3404"/>
                  </a:lnTo>
                  <a:lnTo>
                    <a:pt x="7530" y="1734"/>
                  </a:lnTo>
                  <a:cubicBezTo>
                    <a:pt x="7530" y="789"/>
                    <a:pt x="6774" y="1"/>
                    <a:pt x="58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36" name="Google Shape;7069;p73">
            <a:extLst>
              <a:ext uri="{FF2B5EF4-FFF2-40B4-BE49-F238E27FC236}">
                <a16:creationId xmlns:a16="http://schemas.microsoft.com/office/drawing/2014/main" id="{27986F53-DBC7-34A6-597D-D3739A9B598A}"/>
              </a:ext>
            </a:extLst>
          </p:cNvPr>
          <p:cNvGrpSpPr/>
          <p:nvPr/>
        </p:nvGrpSpPr>
        <p:grpSpPr>
          <a:xfrm>
            <a:off x="4687313" y="5055192"/>
            <a:ext cx="472781" cy="471527"/>
            <a:chOff x="-30735200" y="3910925"/>
            <a:chExt cx="292225" cy="291450"/>
          </a:xfrm>
          <a:solidFill>
            <a:schemeClr val="tx1"/>
          </a:solidFill>
        </p:grpSpPr>
        <p:sp>
          <p:nvSpPr>
            <p:cNvPr id="737" name="Google Shape;7070;p73">
              <a:extLst>
                <a:ext uri="{FF2B5EF4-FFF2-40B4-BE49-F238E27FC236}">
                  <a16:creationId xmlns:a16="http://schemas.microsoft.com/office/drawing/2014/main" id="{E9CC77D9-8CAA-F55E-CEFF-8DFA05B19ECD}"/>
                </a:ext>
              </a:extLst>
            </p:cNvPr>
            <p:cNvSpPr/>
            <p:nvPr/>
          </p:nvSpPr>
          <p:spPr>
            <a:xfrm>
              <a:off x="-30683225" y="3962900"/>
              <a:ext cx="188275" cy="186700"/>
            </a:xfrm>
            <a:custGeom>
              <a:avLst/>
              <a:gdLst/>
              <a:ahLst/>
              <a:cxnLst/>
              <a:rect l="l" t="t" r="r" b="b"/>
              <a:pathLst>
                <a:path w="7531" h="7468" extrusionOk="0">
                  <a:moveTo>
                    <a:pt x="3750" y="663"/>
                  </a:moveTo>
                  <a:cubicBezTo>
                    <a:pt x="3939" y="663"/>
                    <a:pt x="4096" y="820"/>
                    <a:pt x="4096" y="1009"/>
                  </a:cubicBezTo>
                  <a:lnTo>
                    <a:pt x="4096" y="3624"/>
                  </a:lnTo>
                  <a:lnTo>
                    <a:pt x="5357" y="4884"/>
                  </a:lnTo>
                  <a:cubicBezTo>
                    <a:pt x="5514" y="5042"/>
                    <a:pt x="5514" y="5231"/>
                    <a:pt x="5357" y="5357"/>
                  </a:cubicBezTo>
                  <a:cubicBezTo>
                    <a:pt x="5294" y="5420"/>
                    <a:pt x="5207" y="5451"/>
                    <a:pt x="5120" y="5451"/>
                  </a:cubicBezTo>
                  <a:cubicBezTo>
                    <a:pt x="5034" y="5451"/>
                    <a:pt x="4947" y="5420"/>
                    <a:pt x="4884" y="5357"/>
                  </a:cubicBezTo>
                  <a:lnTo>
                    <a:pt x="3498" y="3971"/>
                  </a:lnTo>
                  <a:cubicBezTo>
                    <a:pt x="3435" y="3908"/>
                    <a:pt x="3403" y="3813"/>
                    <a:pt x="3403" y="3719"/>
                  </a:cubicBezTo>
                  <a:lnTo>
                    <a:pt x="3403" y="1009"/>
                  </a:lnTo>
                  <a:cubicBezTo>
                    <a:pt x="3403" y="820"/>
                    <a:pt x="3561" y="663"/>
                    <a:pt x="3750" y="663"/>
                  </a:cubicBezTo>
                  <a:close/>
                  <a:moveTo>
                    <a:pt x="3750" y="1"/>
                  </a:moveTo>
                  <a:cubicBezTo>
                    <a:pt x="1671" y="1"/>
                    <a:pt x="1" y="1702"/>
                    <a:pt x="1" y="3750"/>
                  </a:cubicBezTo>
                  <a:cubicBezTo>
                    <a:pt x="1" y="5829"/>
                    <a:pt x="1702" y="7468"/>
                    <a:pt x="3750" y="7468"/>
                  </a:cubicBezTo>
                  <a:cubicBezTo>
                    <a:pt x="5798" y="7468"/>
                    <a:pt x="7499" y="5798"/>
                    <a:pt x="7499" y="3750"/>
                  </a:cubicBezTo>
                  <a:cubicBezTo>
                    <a:pt x="7530" y="1702"/>
                    <a:pt x="5829" y="1"/>
                    <a:pt x="375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8" name="Google Shape;7071;p73">
              <a:extLst>
                <a:ext uri="{FF2B5EF4-FFF2-40B4-BE49-F238E27FC236}">
                  <a16:creationId xmlns:a16="http://schemas.microsoft.com/office/drawing/2014/main" id="{F838421E-7232-4F12-1287-85AA66608E26}"/>
                </a:ext>
              </a:extLst>
            </p:cNvPr>
            <p:cNvSpPr/>
            <p:nvPr/>
          </p:nvSpPr>
          <p:spPr>
            <a:xfrm>
              <a:off x="-30735200" y="3910925"/>
              <a:ext cx="292225" cy="291450"/>
            </a:xfrm>
            <a:custGeom>
              <a:avLst/>
              <a:gdLst/>
              <a:ahLst/>
              <a:cxnLst/>
              <a:rect l="l" t="t" r="r" b="b"/>
              <a:pathLst>
                <a:path w="11689" h="11658" extrusionOk="0">
                  <a:moveTo>
                    <a:pt x="5829" y="1355"/>
                  </a:moveTo>
                  <a:cubicBezTo>
                    <a:pt x="8286" y="1355"/>
                    <a:pt x="10271" y="3372"/>
                    <a:pt x="10271" y="5829"/>
                  </a:cubicBezTo>
                  <a:cubicBezTo>
                    <a:pt x="10271" y="8286"/>
                    <a:pt x="8318" y="10271"/>
                    <a:pt x="5829" y="10271"/>
                  </a:cubicBezTo>
                  <a:cubicBezTo>
                    <a:pt x="3403" y="10271"/>
                    <a:pt x="1387" y="8255"/>
                    <a:pt x="1387" y="5829"/>
                  </a:cubicBezTo>
                  <a:cubicBezTo>
                    <a:pt x="1387" y="3372"/>
                    <a:pt x="3371" y="1355"/>
                    <a:pt x="5829" y="1355"/>
                  </a:cubicBezTo>
                  <a:close/>
                  <a:moveTo>
                    <a:pt x="5829" y="1"/>
                  </a:moveTo>
                  <a:cubicBezTo>
                    <a:pt x="2647" y="1"/>
                    <a:pt x="0" y="2616"/>
                    <a:pt x="0" y="5829"/>
                  </a:cubicBezTo>
                  <a:cubicBezTo>
                    <a:pt x="0" y="9011"/>
                    <a:pt x="2647" y="11657"/>
                    <a:pt x="5829" y="11657"/>
                  </a:cubicBezTo>
                  <a:cubicBezTo>
                    <a:pt x="9011" y="11657"/>
                    <a:pt x="11657" y="9011"/>
                    <a:pt x="11657" y="5829"/>
                  </a:cubicBezTo>
                  <a:cubicBezTo>
                    <a:pt x="11689" y="2616"/>
                    <a:pt x="9042" y="1"/>
                    <a:pt x="58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739" name="Google Shape;7072;p73">
            <a:extLst>
              <a:ext uri="{FF2B5EF4-FFF2-40B4-BE49-F238E27FC236}">
                <a16:creationId xmlns:a16="http://schemas.microsoft.com/office/drawing/2014/main" id="{52B32190-2B34-8942-7667-BA095FA7A122}"/>
              </a:ext>
            </a:extLst>
          </p:cNvPr>
          <p:cNvSpPr/>
          <p:nvPr/>
        </p:nvSpPr>
        <p:spPr>
          <a:xfrm>
            <a:off x="3491467" y="5664643"/>
            <a:ext cx="472781" cy="471527"/>
          </a:xfrm>
          <a:custGeom>
            <a:avLst/>
            <a:gdLst/>
            <a:ahLst/>
            <a:cxnLst/>
            <a:rect l="l" t="t" r="r" b="b"/>
            <a:pathLst>
              <a:path w="11689" h="11658" extrusionOk="0">
                <a:moveTo>
                  <a:pt x="5829" y="2458"/>
                </a:moveTo>
                <a:cubicBezTo>
                  <a:pt x="6207" y="2458"/>
                  <a:pt x="6491" y="2773"/>
                  <a:pt x="6491" y="3120"/>
                </a:cubicBezTo>
                <a:cubicBezTo>
                  <a:pt x="6522" y="3466"/>
                  <a:pt x="6207" y="3781"/>
                  <a:pt x="5829" y="3781"/>
                </a:cubicBezTo>
                <a:cubicBezTo>
                  <a:pt x="5419" y="3781"/>
                  <a:pt x="5136" y="3466"/>
                  <a:pt x="5136" y="3120"/>
                </a:cubicBezTo>
                <a:cubicBezTo>
                  <a:pt x="5136" y="2742"/>
                  <a:pt x="5482" y="2458"/>
                  <a:pt x="5829" y="2458"/>
                </a:cubicBezTo>
                <a:close/>
                <a:moveTo>
                  <a:pt x="5860" y="4474"/>
                </a:moveTo>
                <a:cubicBezTo>
                  <a:pt x="6238" y="4474"/>
                  <a:pt x="6522" y="4789"/>
                  <a:pt x="6522" y="5136"/>
                </a:cubicBezTo>
                <a:lnTo>
                  <a:pt x="6522" y="8570"/>
                </a:lnTo>
                <a:cubicBezTo>
                  <a:pt x="6522" y="8948"/>
                  <a:pt x="6207" y="9232"/>
                  <a:pt x="5860" y="9232"/>
                </a:cubicBezTo>
                <a:cubicBezTo>
                  <a:pt x="5451" y="9232"/>
                  <a:pt x="5199" y="8917"/>
                  <a:pt x="5199" y="8570"/>
                </a:cubicBezTo>
                <a:lnTo>
                  <a:pt x="5199" y="5136"/>
                </a:lnTo>
                <a:cubicBezTo>
                  <a:pt x="5199" y="4726"/>
                  <a:pt x="5514" y="4474"/>
                  <a:pt x="5860" y="4474"/>
                </a:cubicBezTo>
                <a:close/>
                <a:moveTo>
                  <a:pt x="5829" y="1"/>
                </a:moveTo>
                <a:cubicBezTo>
                  <a:pt x="2615" y="1"/>
                  <a:pt x="0" y="2647"/>
                  <a:pt x="0" y="5829"/>
                </a:cubicBezTo>
                <a:cubicBezTo>
                  <a:pt x="0" y="9043"/>
                  <a:pt x="2615" y="11657"/>
                  <a:pt x="5829" y="11657"/>
                </a:cubicBezTo>
                <a:cubicBezTo>
                  <a:pt x="9011" y="11657"/>
                  <a:pt x="11657" y="9043"/>
                  <a:pt x="11657" y="5829"/>
                </a:cubicBezTo>
                <a:cubicBezTo>
                  <a:pt x="11689" y="2647"/>
                  <a:pt x="9042" y="1"/>
                  <a:pt x="5829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740" name="Google Shape;7073;p73">
            <a:extLst>
              <a:ext uri="{FF2B5EF4-FFF2-40B4-BE49-F238E27FC236}">
                <a16:creationId xmlns:a16="http://schemas.microsoft.com/office/drawing/2014/main" id="{84A600AB-7912-5A85-6992-3475EF6ECDAE}"/>
              </a:ext>
            </a:extLst>
          </p:cNvPr>
          <p:cNvGrpSpPr/>
          <p:nvPr/>
        </p:nvGrpSpPr>
        <p:grpSpPr>
          <a:xfrm>
            <a:off x="6492440" y="2005681"/>
            <a:ext cx="478628" cy="478965"/>
            <a:chOff x="-57956275" y="3197925"/>
            <a:chExt cx="319000" cy="319225"/>
          </a:xfrm>
          <a:solidFill>
            <a:schemeClr val="tx1"/>
          </a:solidFill>
        </p:grpSpPr>
        <p:sp>
          <p:nvSpPr>
            <p:cNvPr id="741" name="Google Shape;7074;p73">
              <a:extLst>
                <a:ext uri="{FF2B5EF4-FFF2-40B4-BE49-F238E27FC236}">
                  <a16:creationId xmlns:a16="http://schemas.microsoft.com/office/drawing/2014/main" id="{6C6F72B5-C76C-369C-E0DC-5713D4EF3EBD}"/>
                </a:ext>
              </a:extLst>
            </p:cNvPr>
            <p:cNvSpPr/>
            <p:nvPr/>
          </p:nvSpPr>
          <p:spPr>
            <a:xfrm>
              <a:off x="-57940525" y="3353300"/>
              <a:ext cx="18150" cy="65400"/>
            </a:xfrm>
            <a:custGeom>
              <a:avLst/>
              <a:gdLst/>
              <a:ahLst/>
              <a:cxnLst/>
              <a:rect l="l" t="t" r="r" b="b"/>
              <a:pathLst>
                <a:path w="726" h="2616" extrusionOk="0">
                  <a:moveTo>
                    <a:pt x="725" y="0"/>
                  </a:moveTo>
                  <a:cubicBezTo>
                    <a:pt x="316" y="284"/>
                    <a:pt x="1" y="756"/>
                    <a:pt x="1" y="1292"/>
                  </a:cubicBezTo>
                  <a:cubicBezTo>
                    <a:pt x="1" y="1859"/>
                    <a:pt x="316" y="2332"/>
                    <a:pt x="725" y="2615"/>
                  </a:cubicBezTo>
                  <a:lnTo>
                    <a:pt x="725" y="2395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2" name="Google Shape;7075;p73">
              <a:extLst>
                <a:ext uri="{FF2B5EF4-FFF2-40B4-BE49-F238E27FC236}">
                  <a16:creationId xmlns:a16="http://schemas.microsoft.com/office/drawing/2014/main" id="{828BA742-51D7-E263-C124-D20BF5F828F9}"/>
                </a:ext>
              </a:extLst>
            </p:cNvPr>
            <p:cNvSpPr/>
            <p:nvPr/>
          </p:nvSpPr>
          <p:spPr>
            <a:xfrm>
              <a:off x="-57679825" y="3353300"/>
              <a:ext cx="18925" cy="65400"/>
            </a:xfrm>
            <a:custGeom>
              <a:avLst/>
              <a:gdLst/>
              <a:ahLst/>
              <a:cxnLst/>
              <a:rect l="l" t="t" r="r" b="b"/>
              <a:pathLst>
                <a:path w="757" h="2616" extrusionOk="0">
                  <a:moveTo>
                    <a:pt x="1" y="0"/>
                  </a:moveTo>
                  <a:lnTo>
                    <a:pt x="1" y="2395"/>
                  </a:lnTo>
                  <a:lnTo>
                    <a:pt x="1" y="2615"/>
                  </a:lnTo>
                  <a:cubicBezTo>
                    <a:pt x="442" y="2332"/>
                    <a:pt x="757" y="1859"/>
                    <a:pt x="757" y="1292"/>
                  </a:cubicBezTo>
                  <a:cubicBezTo>
                    <a:pt x="757" y="756"/>
                    <a:pt x="442" y="284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3" name="Google Shape;7076;p73">
              <a:extLst>
                <a:ext uri="{FF2B5EF4-FFF2-40B4-BE49-F238E27FC236}">
                  <a16:creationId xmlns:a16="http://schemas.microsoft.com/office/drawing/2014/main" id="{9EC43758-C799-C71A-56B9-9FA3872F0AB5}"/>
                </a:ext>
              </a:extLst>
            </p:cNvPr>
            <p:cNvSpPr/>
            <p:nvPr/>
          </p:nvSpPr>
          <p:spPr>
            <a:xfrm>
              <a:off x="-57956275" y="3255625"/>
              <a:ext cx="319000" cy="55175"/>
            </a:xfrm>
            <a:custGeom>
              <a:avLst/>
              <a:gdLst/>
              <a:ahLst/>
              <a:cxnLst/>
              <a:rect l="l" t="t" r="r" b="b"/>
              <a:pathLst>
                <a:path w="12760" h="2207" extrusionOk="0">
                  <a:moveTo>
                    <a:pt x="442" y="1"/>
                  </a:moveTo>
                  <a:cubicBezTo>
                    <a:pt x="190" y="1"/>
                    <a:pt x="1" y="253"/>
                    <a:pt x="64" y="442"/>
                  </a:cubicBezTo>
                  <a:cubicBezTo>
                    <a:pt x="284" y="1481"/>
                    <a:pt x="1261" y="2206"/>
                    <a:pt x="2332" y="2206"/>
                  </a:cubicBezTo>
                  <a:lnTo>
                    <a:pt x="10523" y="2206"/>
                  </a:lnTo>
                  <a:cubicBezTo>
                    <a:pt x="11563" y="2206"/>
                    <a:pt x="12571" y="1418"/>
                    <a:pt x="12760" y="442"/>
                  </a:cubicBezTo>
                  <a:cubicBezTo>
                    <a:pt x="12603" y="221"/>
                    <a:pt x="12445" y="1"/>
                    <a:pt x="12193" y="1"/>
                  </a:cubicBezTo>
                  <a:lnTo>
                    <a:pt x="10303" y="1"/>
                  </a:lnTo>
                  <a:lnTo>
                    <a:pt x="10303" y="757"/>
                  </a:lnTo>
                  <a:cubicBezTo>
                    <a:pt x="10303" y="946"/>
                    <a:pt x="10145" y="1103"/>
                    <a:pt x="9956" y="1103"/>
                  </a:cubicBezTo>
                  <a:cubicBezTo>
                    <a:pt x="9767" y="1103"/>
                    <a:pt x="9610" y="946"/>
                    <a:pt x="9610" y="757"/>
                  </a:cubicBezTo>
                  <a:lnTo>
                    <a:pt x="9610" y="1"/>
                  </a:lnTo>
                  <a:lnTo>
                    <a:pt x="8853" y="1"/>
                  </a:lnTo>
                  <a:lnTo>
                    <a:pt x="8853" y="757"/>
                  </a:lnTo>
                  <a:cubicBezTo>
                    <a:pt x="8853" y="946"/>
                    <a:pt x="8696" y="1103"/>
                    <a:pt x="8507" y="1103"/>
                  </a:cubicBezTo>
                  <a:cubicBezTo>
                    <a:pt x="8318" y="1103"/>
                    <a:pt x="8160" y="946"/>
                    <a:pt x="8160" y="757"/>
                  </a:cubicBezTo>
                  <a:lnTo>
                    <a:pt x="8160" y="1"/>
                  </a:lnTo>
                  <a:lnTo>
                    <a:pt x="7404" y="1"/>
                  </a:lnTo>
                  <a:lnTo>
                    <a:pt x="7404" y="757"/>
                  </a:lnTo>
                  <a:cubicBezTo>
                    <a:pt x="7404" y="946"/>
                    <a:pt x="7247" y="1103"/>
                    <a:pt x="7058" y="1103"/>
                  </a:cubicBezTo>
                  <a:cubicBezTo>
                    <a:pt x="6837" y="1103"/>
                    <a:pt x="6680" y="946"/>
                    <a:pt x="6680" y="757"/>
                  </a:cubicBezTo>
                  <a:lnTo>
                    <a:pt x="6680" y="1"/>
                  </a:lnTo>
                  <a:lnTo>
                    <a:pt x="5955" y="1"/>
                  </a:lnTo>
                  <a:lnTo>
                    <a:pt x="5955" y="757"/>
                  </a:lnTo>
                  <a:cubicBezTo>
                    <a:pt x="5955" y="946"/>
                    <a:pt x="5797" y="1103"/>
                    <a:pt x="5577" y="1103"/>
                  </a:cubicBezTo>
                  <a:cubicBezTo>
                    <a:pt x="5388" y="1103"/>
                    <a:pt x="5230" y="946"/>
                    <a:pt x="5230" y="757"/>
                  </a:cubicBezTo>
                  <a:lnTo>
                    <a:pt x="5230" y="1"/>
                  </a:lnTo>
                  <a:lnTo>
                    <a:pt x="4474" y="1"/>
                  </a:lnTo>
                  <a:lnTo>
                    <a:pt x="4474" y="757"/>
                  </a:lnTo>
                  <a:cubicBezTo>
                    <a:pt x="4474" y="946"/>
                    <a:pt x="4317" y="1103"/>
                    <a:pt x="4128" y="1103"/>
                  </a:cubicBezTo>
                  <a:cubicBezTo>
                    <a:pt x="3939" y="1103"/>
                    <a:pt x="3781" y="946"/>
                    <a:pt x="3781" y="757"/>
                  </a:cubicBezTo>
                  <a:lnTo>
                    <a:pt x="3781" y="1"/>
                  </a:lnTo>
                  <a:lnTo>
                    <a:pt x="3025" y="1"/>
                  </a:lnTo>
                  <a:lnTo>
                    <a:pt x="3025" y="757"/>
                  </a:lnTo>
                  <a:cubicBezTo>
                    <a:pt x="3025" y="946"/>
                    <a:pt x="2867" y="1103"/>
                    <a:pt x="2678" y="1103"/>
                  </a:cubicBezTo>
                  <a:cubicBezTo>
                    <a:pt x="2489" y="1103"/>
                    <a:pt x="2332" y="946"/>
                    <a:pt x="2332" y="757"/>
                  </a:cubicBezTo>
                  <a:lnTo>
                    <a:pt x="233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4" name="Google Shape;7077;p73">
              <a:extLst>
                <a:ext uri="{FF2B5EF4-FFF2-40B4-BE49-F238E27FC236}">
                  <a16:creationId xmlns:a16="http://schemas.microsoft.com/office/drawing/2014/main" id="{46E51C1A-9B9E-1891-C9CC-570D4E315E26}"/>
                </a:ext>
              </a:extLst>
            </p:cNvPr>
            <p:cNvSpPr/>
            <p:nvPr/>
          </p:nvSpPr>
          <p:spPr>
            <a:xfrm>
              <a:off x="-57868050" y="3494275"/>
              <a:ext cx="18900" cy="22875"/>
            </a:xfrm>
            <a:custGeom>
              <a:avLst/>
              <a:gdLst/>
              <a:ahLst/>
              <a:cxnLst/>
              <a:rect l="l" t="t" r="r" b="b"/>
              <a:pathLst>
                <a:path w="756" h="915" extrusionOk="0">
                  <a:moveTo>
                    <a:pt x="0" y="1"/>
                  </a:moveTo>
                  <a:lnTo>
                    <a:pt x="0" y="536"/>
                  </a:lnTo>
                  <a:lnTo>
                    <a:pt x="32" y="536"/>
                  </a:lnTo>
                  <a:cubicBezTo>
                    <a:pt x="32" y="757"/>
                    <a:pt x="189" y="914"/>
                    <a:pt x="410" y="914"/>
                  </a:cubicBezTo>
                  <a:cubicBezTo>
                    <a:pt x="599" y="914"/>
                    <a:pt x="756" y="757"/>
                    <a:pt x="756" y="536"/>
                  </a:cubicBezTo>
                  <a:lnTo>
                    <a:pt x="756" y="473"/>
                  </a:lnTo>
                  <a:cubicBezTo>
                    <a:pt x="473" y="347"/>
                    <a:pt x="252" y="158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5" name="Google Shape;7078;p73">
              <a:extLst>
                <a:ext uri="{FF2B5EF4-FFF2-40B4-BE49-F238E27FC236}">
                  <a16:creationId xmlns:a16="http://schemas.microsoft.com/office/drawing/2014/main" id="{A7311F8B-6643-E9AB-8B5A-EE346C5D7985}"/>
                </a:ext>
              </a:extLst>
            </p:cNvPr>
            <p:cNvSpPr/>
            <p:nvPr/>
          </p:nvSpPr>
          <p:spPr>
            <a:xfrm>
              <a:off x="-57755425" y="3494275"/>
              <a:ext cx="18125" cy="22875"/>
            </a:xfrm>
            <a:custGeom>
              <a:avLst/>
              <a:gdLst/>
              <a:ahLst/>
              <a:cxnLst/>
              <a:rect l="l" t="t" r="r" b="b"/>
              <a:pathLst>
                <a:path w="725" h="915" extrusionOk="0">
                  <a:moveTo>
                    <a:pt x="725" y="1"/>
                  </a:moveTo>
                  <a:cubicBezTo>
                    <a:pt x="504" y="190"/>
                    <a:pt x="252" y="347"/>
                    <a:pt x="0" y="473"/>
                  </a:cubicBezTo>
                  <a:lnTo>
                    <a:pt x="0" y="536"/>
                  </a:lnTo>
                  <a:lnTo>
                    <a:pt x="32" y="536"/>
                  </a:lnTo>
                  <a:cubicBezTo>
                    <a:pt x="32" y="757"/>
                    <a:pt x="189" y="914"/>
                    <a:pt x="378" y="914"/>
                  </a:cubicBezTo>
                  <a:cubicBezTo>
                    <a:pt x="567" y="914"/>
                    <a:pt x="725" y="757"/>
                    <a:pt x="725" y="536"/>
                  </a:cubicBezTo>
                  <a:lnTo>
                    <a:pt x="72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6" name="Google Shape;7079;p73">
              <a:extLst>
                <a:ext uri="{FF2B5EF4-FFF2-40B4-BE49-F238E27FC236}">
                  <a16:creationId xmlns:a16="http://schemas.microsoft.com/office/drawing/2014/main" id="{3AA968ED-3310-6282-C3F1-A3CAD437B587}"/>
                </a:ext>
              </a:extLst>
            </p:cNvPr>
            <p:cNvSpPr/>
            <p:nvPr/>
          </p:nvSpPr>
          <p:spPr>
            <a:xfrm>
              <a:off x="-57903500" y="3329675"/>
              <a:ext cx="204800" cy="187475"/>
            </a:xfrm>
            <a:custGeom>
              <a:avLst/>
              <a:gdLst/>
              <a:ahLst/>
              <a:cxnLst/>
              <a:rect l="l" t="t" r="r" b="b"/>
              <a:pathLst>
                <a:path w="8192" h="7499" extrusionOk="0">
                  <a:moveTo>
                    <a:pt x="2615" y="756"/>
                  </a:moveTo>
                  <a:cubicBezTo>
                    <a:pt x="2804" y="756"/>
                    <a:pt x="2962" y="914"/>
                    <a:pt x="2962" y="1103"/>
                  </a:cubicBezTo>
                  <a:cubicBezTo>
                    <a:pt x="2962" y="1292"/>
                    <a:pt x="2804" y="1449"/>
                    <a:pt x="2615" y="1449"/>
                  </a:cubicBezTo>
                  <a:cubicBezTo>
                    <a:pt x="2395" y="1449"/>
                    <a:pt x="2269" y="1292"/>
                    <a:pt x="2269" y="1103"/>
                  </a:cubicBezTo>
                  <a:cubicBezTo>
                    <a:pt x="2206" y="945"/>
                    <a:pt x="2395" y="756"/>
                    <a:pt x="2615" y="756"/>
                  </a:cubicBezTo>
                  <a:close/>
                  <a:moveTo>
                    <a:pt x="5608" y="756"/>
                  </a:moveTo>
                  <a:cubicBezTo>
                    <a:pt x="5797" y="756"/>
                    <a:pt x="5955" y="914"/>
                    <a:pt x="5955" y="1103"/>
                  </a:cubicBezTo>
                  <a:cubicBezTo>
                    <a:pt x="5955" y="1292"/>
                    <a:pt x="5797" y="1449"/>
                    <a:pt x="5608" y="1449"/>
                  </a:cubicBezTo>
                  <a:cubicBezTo>
                    <a:pt x="5388" y="1449"/>
                    <a:pt x="5230" y="1292"/>
                    <a:pt x="5230" y="1103"/>
                  </a:cubicBezTo>
                  <a:cubicBezTo>
                    <a:pt x="5199" y="945"/>
                    <a:pt x="5356" y="756"/>
                    <a:pt x="5608" y="756"/>
                  </a:cubicBezTo>
                  <a:close/>
                  <a:moveTo>
                    <a:pt x="5159" y="4072"/>
                  </a:moveTo>
                  <a:cubicBezTo>
                    <a:pt x="5254" y="4072"/>
                    <a:pt x="5340" y="4112"/>
                    <a:pt x="5388" y="4190"/>
                  </a:cubicBezTo>
                  <a:cubicBezTo>
                    <a:pt x="5545" y="4348"/>
                    <a:pt x="5545" y="4568"/>
                    <a:pt x="5388" y="4694"/>
                  </a:cubicBezTo>
                  <a:cubicBezTo>
                    <a:pt x="5041" y="5041"/>
                    <a:pt x="4569" y="5230"/>
                    <a:pt x="4096" y="5230"/>
                  </a:cubicBezTo>
                  <a:cubicBezTo>
                    <a:pt x="3623" y="5230"/>
                    <a:pt x="3119" y="5041"/>
                    <a:pt x="2804" y="4694"/>
                  </a:cubicBezTo>
                  <a:cubicBezTo>
                    <a:pt x="2647" y="4537"/>
                    <a:pt x="2647" y="4285"/>
                    <a:pt x="2804" y="4190"/>
                  </a:cubicBezTo>
                  <a:cubicBezTo>
                    <a:pt x="2883" y="4112"/>
                    <a:pt x="2978" y="4072"/>
                    <a:pt x="3068" y="4072"/>
                  </a:cubicBezTo>
                  <a:cubicBezTo>
                    <a:pt x="3159" y="4072"/>
                    <a:pt x="3245" y="4112"/>
                    <a:pt x="3308" y="4190"/>
                  </a:cubicBezTo>
                  <a:cubicBezTo>
                    <a:pt x="3513" y="4379"/>
                    <a:pt x="3797" y="4474"/>
                    <a:pt x="4084" y="4474"/>
                  </a:cubicBezTo>
                  <a:cubicBezTo>
                    <a:pt x="4372" y="4474"/>
                    <a:pt x="4663" y="4379"/>
                    <a:pt x="4884" y="4190"/>
                  </a:cubicBezTo>
                  <a:cubicBezTo>
                    <a:pt x="4962" y="4112"/>
                    <a:pt x="5065" y="4072"/>
                    <a:pt x="5159" y="4072"/>
                  </a:cubicBezTo>
                  <a:close/>
                  <a:moveTo>
                    <a:pt x="0" y="0"/>
                  </a:moveTo>
                  <a:lnTo>
                    <a:pt x="0" y="3403"/>
                  </a:lnTo>
                  <a:cubicBezTo>
                    <a:pt x="0" y="4663"/>
                    <a:pt x="599" y="5829"/>
                    <a:pt x="1513" y="6585"/>
                  </a:cubicBezTo>
                  <a:lnTo>
                    <a:pt x="1513" y="4127"/>
                  </a:lnTo>
                  <a:cubicBezTo>
                    <a:pt x="1513" y="3119"/>
                    <a:pt x="2332" y="2300"/>
                    <a:pt x="3340" y="2300"/>
                  </a:cubicBezTo>
                  <a:cubicBezTo>
                    <a:pt x="3560" y="2300"/>
                    <a:pt x="3718" y="2458"/>
                    <a:pt x="3718" y="2647"/>
                  </a:cubicBezTo>
                  <a:cubicBezTo>
                    <a:pt x="3718" y="2836"/>
                    <a:pt x="3560" y="2993"/>
                    <a:pt x="3340" y="2993"/>
                  </a:cubicBezTo>
                  <a:cubicBezTo>
                    <a:pt x="2710" y="2993"/>
                    <a:pt x="2237" y="3497"/>
                    <a:pt x="2237" y="4096"/>
                  </a:cubicBezTo>
                  <a:lnTo>
                    <a:pt x="2237" y="7026"/>
                  </a:lnTo>
                  <a:cubicBezTo>
                    <a:pt x="2804" y="7278"/>
                    <a:pt x="3434" y="7498"/>
                    <a:pt x="4096" y="7498"/>
                  </a:cubicBezTo>
                  <a:cubicBezTo>
                    <a:pt x="4758" y="7498"/>
                    <a:pt x="5388" y="7341"/>
                    <a:pt x="5955" y="7026"/>
                  </a:cubicBezTo>
                  <a:lnTo>
                    <a:pt x="5955" y="4096"/>
                  </a:lnTo>
                  <a:cubicBezTo>
                    <a:pt x="5955" y="3466"/>
                    <a:pt x="5451" y="2993"/>
                    <a:pt x="4852" y="2993"/>
                  </a:cubicBezTo>
                  <a:cubicBezTo>
                    <a:pt x="4663" y="2993"/>
                    <a:pt x="4506" y="2836"/>
                    <a:pt x="4506" y="2647"/>
                  </a:cubicBezTo>
                  <a:cubicBezTo>
                    <a:pt x="4506" y="2458"/>
                    <a:pt x="4663" y="2300"/>
                    <a:pt x="4852" y="2300"/>
                  </a:cubicBezTo>
                  <a:cubicBezTo>
                    <a:pt x="5860" y="2300"/>
                    <a:pt x="6711" y="3119"/>
                    <a:pt x="6711" y="4127"/>
                  </a:cubicBezTo>
                  <a:lnTo>
                    <a:pt x="6711" y="6585"/>
                  </a:lnTo>
                  <a:cubicBezTo>
                    <a:pt x="7593" y="5829"/>
                    <a:pt x="8192" y="4663"/>
                    <a:pt x="8192" y="3403"/>
                  </a:cubicBezTo>
                  <a:lnTo>
                    <a:pt x="81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7" name="Google Shape;7080;p73">
              <a:extLst>
                <a:ext uri="{FF2B5EF4-FFF2-40B4-BE49-F238E27FC236}">
                  <a16:creationId xmlns:a16="http://schemas.microsoft.com/office/drawing/2014/main" id="{3BBBA600-63B3-ACFE-9F86-D9354EB622D0}"/>
                </a:ext>
              </a:extLst>
            </p:cNvPr>
            <p:cNvSpPr/>
            <p:nvPr/>
          </p:nvSpPr>
          <p:spPr>
            <a:xfrm>
              <a:off x="-57860975" y="3197925"/>
              <a:ext cx="119750" cy="37250"/>
            </a:xfrm>
            <a:custGeom>
              <a:avLst/>
              <a:gdLst/>
              <a:ahLst/>
              <a:cxnLst/>
              <a:rect l="l" t="t" r="r" b="b"/>
              <a:pathLst>
                <a:path w="4790" h="1490" extrusionOk="0">
                  <a:moveTo>
                    <a:pt x="2383" y="1"/>
                  </a:moveTo>
                  <a:cubicBezTo>
                    <a:pt x="1812" y="1"/>
                    <a:pt x="1245" y="214"/>
                    <a:pt x="851" y="639"/>
                  </a:cubicBezTo>
                  <a:lnTo>
                    <a:pt x="1" y="1490"/>
                  </a:lnTo>
                  <a:lnTo>
                    <a:pt x="4789" y="1490"/>
                  </a:lnTo>
                  <a:lnTo>
                    <a:pt x="3939" y="639"/>
                  </a:lnTo>
                  <a:cubicBezTo>
                    <a:pt x="3529" y="214"/>
                    <a:pt x="2954" y="1"/>
                    <a:pt x="238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48" name="Google Shape;7081;p73">
            <a:extLst>
              <a:ext uri="{FF2B5EF4-FFF2-40B4-BE49-F238E27FC236}">
                <a16:creationId xmlns:a16="http://schemas.microsoft.com/office/drawing/2014/main" id="{73DA9B32-5047-5104-6DE6-952B278665D0}"/>
              </a:ext>
            </a:extLst>
          </p:cNvPr>
          <p:cNvGrpSpPr/>
          <p:nvPr/>
        </p:nvGrpSpPr>
        <p:grpSpPr>
          <a:xfrm>
            <a:off x="6521979" y="2614248"/>
            <a:ext cx="419549" cy="478628"/>
            <a:chOff x="-57940525" y="3590375"/>
            <a:chExt cx="279625" cy="319000"/>
          </a:xfrm>
          <a:solidFill>
            <a:schemeClr val="tx1"/>
          </a:solidFill>
        </p:grpSpPr>
        <p:sp>
          <p:nvSpPr>
            <p:cNvPr id="749" name="Google Shape;7082;p73">
              <a:extLst>
                <a:ext uri="{FF2B5EF4-FFF2-40B4-BE49-F238E27FC236}">
                  <a16:creationId xmlns:a16="http://schemas.microsoft.com/office/drawing/2014/main" id="{F8DE7CBC-36D1-913E-1C2D-C471E0CCBD47}"/>
                </a:ext>
              </a:extLst>
            </p:cNvPr>
            <p:cNvSpPr/>
            <p:nvPr/>
          </p:nvSpPr>
          <p:spPr>
            <a:xfrm>
              <a:off x="-57940525" y="3727425"/>
              <a:ext cx="18150" cy="63800"/>
            </a:xfrm>
            <a:custGeom>
              <a:avLst/>
              <a:gdLst/>
              <a:ahLst/>
              <a:cxnLst/>
              <a:rect l="l" t="t" r="r" b="b"/>
              <a:pathLst>
                <a:path w="726" h="2552" extrusionOk="0">
                  <a:moveTo>
                    <a:pt x="725" y="0"/>
                  </a:moveTo>
                  <a:cubicBezTo>
                    <a:pt x="253" y="252"/>
                    <a:pt x="1" y="725"/>
                    <a:pt x="1" y="1260"/>
                  </a:cubicBezTo>
                  <a:cubicBezTo>
                    <a:pt x="1" y="1827"/>
                    <a:pt x="316" y="2300"/>
                    <a:pt x="725" y="2552"/>
                  </a:cubicBez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0" name="Google Shape;7083;p73">
              <a:extLst>
                <a:ext uri="{FF2B5EF4-FFF2-40B4-BE49-F238E27FC236}">
                  <a16:creationId xmlns:a16="http://schemas.microsoft.com/office/drawing/2014/main" id="{3BB04472-BC11-5384-D1D1-7CA1FBA83419}"/>
                </a:ext>
              </a:extLst>
            </p:cNvPr>
            <p:cNvSpPr/>
            <p:nvPr/>
          </p:nvSpPr>
          <p:spPr>
            <a:xfrm>
              <a:off x="-57904300" y="3686450"/>
              <a:ext cx="205600" cy="111075"/>
            </a:xfrm>
            <a:custGeom>
              <a:avLst/>
              <a:gdLst/>
              <a:ahLst/>
              <a:cxnLst/>
              <a:rect l="l" t="t" r="r" b="b"/>
              <a:pathLst>
                <a:path w="8224" h="4443" extrusionOk="0">
                  <a:moveTo>
                    <a:pt x="2647" y="2143"/>
                  </a:moveTo>
                  <a:cubicBezTo>
                    <a:pt x="2836" y="2143"/>
                    <a:pt x="2994" y="2301"/>
                    <a:pt x="2994" y="2521"/>
                  </a:cubicBezTo>
                  <a:cubicBezTo>
                    <a:pt x="2994" y="2710"/>
                    <a:pt x="2836" y="2868"/>
                    <a:pt x="2647" y="2868"/>
                  </a:cubicBezTo>
                  <a:cubicBezTo>
                    <a:pt x="2427" y="2868"/>
                    <a:pt x="2301" y="2710"/>
                    <a:pt x="2301" y="2521"/>
                  </a:cubicBezTo>
                  <a:cubicBezTo>
                    <a:pt x="2301" y="2301"/>
                    <a:pt x="2427" y="2143"/>
                    <a:pt x="2647" y="2143"/>
                  </a:cubicBezTo>
                  <a:close/>
                  <a:moveTo>
                    <a:pt x="5640" y="2143"/>
                  </a:moveTo>
                  <a:cubicBezTo>
                    <a:pt x="5829" y="2143"/>
                    <a:pt x="5987" y="2301"/>
                    <a:pt x="5987" y="2521"/>
                  </a:cubicBezTo>
                  <a:cubicBezTo>
                    <a:pt x="5987" y="2710"/>
                    <a:pt x="5829" y="2868"/>
                    <a:pt x="5640" y="2868"/>
                  </a:cubicBezTo>
                  <a:cubicBezTo>
                    <a:pt x="5420" y="2868"/>
                    <a:pt x="5262" y="2710"/>
                    <a:pt x="5262" y="2521"/>
                  </a:cubicBezTo>
                  <a:cubicBezTo>
                    <a:pt x="5262" y="2301"/>
                    <a:pt x="5420" y="2143"/>
                    <a:pt x="5640" y="2143"/>
                  </a:cubicBezTo>
                  <a:close/>
                  <a:moveTo>
                    <a:pt x="1923" y="1"/>
                  </a:moveTo>
                  <a:lnTo>
                    <a:pt x="1" y="1923"/>
                  </a:lnTo>
                  <a:lnTo>
                    <a:pt x="1" y="4443"/>
                  </a:lnTo>
                  <a:lnTo>
                    <a:pt x="1765" y="4443"/>
                  </a:lnTo>
                  <a:cubicBezTo>
                    <a:pt x="2490" y="3986"/>
                    <a:pt x="3309" y="3758"/>
                    <a:pt x="4124" y="3758"/>
                  </a:cubicBezTo>
                  <a:cubicBezTo>
                    <a:pt x="4939" y="3758"/>
                    <a:pt x="5751" y="3986"/>
                    <a:pt x="6459" y="4443"/>
                  </a:cubicBezTo>
                  <a:lnTo>
                    <a:pt x="8224" y="4443"/>
                  </a:lnTo>
                  <a:lnTo>
                    <a:pt x="8224" y="1923"/>
                  </a:lnTo>
                  <a:lnTo>
                    <a:pt x="6302" y="1"/>
                  </a:lnTo>
                  <a:cubicBezTo>
                    <a:pt x="5625" y="395"/>
                    <a:pt x="4876" y="592"/>
                    <a:pt x="4124" y="592"/>
                  </a:cubicBezTo>
                  <a:cubicBezTo>
                    <a:pt x="3372" y="592"/>
                    <a:pt x="2616" y="395"/>
                    <a:pt x="192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1" name="Google Shape;7084;p73">
              <a:extLst>
                <a:ext uri="{FF2B5EF4-FFF2-40B4-BE49-F238E27FC236}">
                  <a16:creationId xmlns:a16="http://schemas.microsoft.com/office/drawing/2014/main" id="{CD05608C-7ECD-B1A7-89F7-3659C672499C}"/>
                </a:ext>
              </a:extLst>
            </p:cNvPr>
            <p:cNvSpPr/>
            <p:nvPr/>
          </p:nvSpPr>
          <p:spPr>
            <a:xfrm>
              <a:off x="-57903500" y="3590375"/>
              <a:ext cx="205575" cy="117375"/>
            </a:xfrm>
            <a:custGeom>
              <a:avLst/>
              <a:gdLst/>
              <a:ahLst/>
              <a:cxnLst/>
              <a:rect l="l" t="t" r="r" b="b"/>
              <a:pathLst>
                <a:path w="8223" h="4695" extrusionOk="0">
                  <a:moveTo>
                    <a:pt x="4096" y="0"/>
                  </a:moveTo>
                  <a:cubicBezTo>
                    <a:pt x="3560" y="0"/>
                    <a:pt x="3088" y="315"/>
                    <a:pt x="2804" y="756"/>
                  </a:cubicBezTo>
                  <a:cubicBezTo>
                    <a:pt x="2753" y="751"/>
                    <a:pt x="2702" y="748"/>
                    <a:pt x="2651" y="748"/>
                  </a:cubicBezTo>
                  <a:cubicBezTo>
                    <a:pt x="2101" y="748"/>
                    <a:pt x="1551" y="1051"/>
                    <a:pt x="1292" y="1512"/>
                  </a:cubicBezTo>
                  <a:cubicBezTo>
                    <a:pt x="567" y="1638"/>
                    <a:pt x="0" y="2269"/>
                    <a:pt x="0" y="3056"/>
                  </a:cubicBezTo>
                  <a:lnTo>
                    <a:pt x="0" y="4694"/>
                  </a:lnTo>
                  <a:lnTo>
                    <a:pt x="1607" y="3088"/>
                  </a:lnTo>
                  <a:cubicBezTo>
                    <a:pt x="1683" y="3011"/>
                    <a:pt x="1783" y="2970"/>
                    <a:pt x="1884" y="2970"/>
                  </a:cubicBezTo>
                  <a:cubicBezTo>
                    <a:pt x="1951" y="2970"/>
                    <a:pt x="2018" y="2987"/>
                    <a:pt x="2080" y="3025"/>
                  </a:cubicBezTo>
                  <a:cubicBezTo>
                    <a:pt x="2694" y="3450"/>
                    <a:pt x="3403" y="3663"/>
                    <a:pt x="4112" y="3663"/>
                  </a:cubicBezTo>
                  <a:cubicBezTo>
                    <a:pt x="4821" y="3663"/>
                    <a:pt x="5529" y="3450"/>
                    <a:pt x="6144" y="3025"/>
                  </a:cubicBezTo>
                  <a:cubicBezTo>
                    <a:pt x="6206" y="2987"/>
                    <a:pt x="6273" y="2970"/>
                    <a:pt x="6339" y="2970"/>
                  </a:cubicBezTo>
                  <a:cubicBezTo>
                    <a:pt x="6441" y="2970"/>
                    <a:pt x="6540" y="3011"/>
                    <a:pt x="6616" y="3088"/>
                  </a:cubicBezTo>
                  <a:lnTo>
                    <a:pt x="8223" y="4694"/>
                  </a:lnTo>
                  <a:lnTo>
                    <a:pt x="8223" y="3056"/>
                  </a:lnTo>
                  <a:cubicBezTo>
                    <a:pt x="8192" y="2300"/>
                    <a:pt x="7656" y="1638"/>
                    <a:pt x="6900" y="1512"/>
                  </a:cubicBezTo>
                  <a:cubicBezTo>
                    <a:pt x="6641" y="1051"/>
                    <a:pt x="6091" y="748"/>
                    <a:pt x="5541" y="748"/>
                  </a:cubicBezTo>
                  <a:cubicBezTo>
                    <a:pt x="5490" y="748"/>
                    <a:pt x="5439" y="751"/>
                    <a:pt x="5388" y="756"/>
                  </a:cubicBezTo>
                  <a:cubicBezTo>
                    <a:pt x="5136" y="284"/>
                    <a:pt x="4663" y="0"/>
                    <a:pt x="40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2" name="Google Shape;7085;p73">
              <a:extLst>
                <a:ext uri="{FF2B5EF4-FFF2-40B4-BE49-F238E27FC236}">
                  <a16:creationId xmlns:a16="http://schemas.microsoft.com/office/drawing/2014/main" id="{A9F00DCF-829A-2B43-8A30-A14A7AD5FB69}"/>
                </a:ext>
              </a:extLst>
            </p:cNvPr>
            <p:cNvSpPr/>
            <p:nvPr/>
          </p:nvSpPr>
          <p:spPr>
            <a:xfrm>
              <a:off x="-57903500" y="3798700"/>
              <a:ext cx="204800" cy="110675"/>
            </a:xfrm>
            <a:custGeom>
              <a:avLst/>
              <a:gdLst/>
              <a:ahLst/>
              <a:cxnLst/>
              <a:rect l="l" t="t" r="r" b="b"/>
              <a:pathLst>
                <a:path w="8192" h="4427" extrusionOk="0">
                  <a:moveTo>
                    <a:pt x="5159" y="1001"/>
                  </a:moveTo>
                  <a:cubicBezTo>
                    <a:pt x="5254" y="1001"/>
                    <a:pt x="5340" y="1040"/>
                    <a:pt x="5388" y="1119"/>
                  </a:cubicBezTo>
                  <a:cubicBezTo>
                    <a:pt x="5545" y="1245"/>
                    <a:pt x="5545" y="1465"/>
                    <a:pt x="5388" y="1654"/>
                  </a:cubicBezTo>
                  <a:cubicBezTo>
                    <a:pt x="5041" y="2001"/>
                    <a:pt x="4569" y="2190"/>
                    <a:pt x="4096" y="2190"/>
                  </a:cubicBezTo>
                  <a:cubicBezTo>
                    <a:pt x="3623" y="2190"/>
                    <a:pt x="3119" y="2001"/>
                    <a:pt x="2804" y="1654"/>
                  </a:cubicBezTo>
                  <a:cubicBezTo>
                    <a:pt x="2647" y="1497"/>
                    <a:pt x="2647" y="1245"/>
                    <a:pt x="2804" y="1119"/>
                  </a:cubicBezTo>
                  <a:cubicBezTo>
                    <a:pt x="2883" y="1040"/>
                    <a:pt x="2978" y="1001"/>
                    <a:pt x="3068" y="1001"/>
                  </a:cubicBezTo>
                  <a:cubicBezTo>
                    <a:pt x="3159" y="1001"/>
                    <a:pt x="3245" y="1040"/>
                    <a:pt x="3308" y="1119"/>
                  </a:cubicBezTo>
                  <a:cubicBezTo>
                    <a:pt x="3529" y="1339"/>
                    <a:pt x="3812" y="1449"/>
                    <a:pt x="4096" y="1449"/>
                  </a:cubicBezTo>
                  <a:cubicBezTo>
                    <a:pt x="4380" y="1449"/>
                    <a:pt x="4663" y="1339"/>
                    <a:pt x="4884" y="1119"/>
                  </a:cubicBezTo>
                  <a:cubicBezTo>
                    <a:pt x="4962" y="1040"/>
                    <a:pt x="5065" y="1001"/>
                    <a:pt x="5159" y="1001"/>
                  </a:cubicBezTo>
                  <a:close/>
                  <a:moveTo>
                    <a:pt x="4080" y="0"/>
                  </a:moveTo>
                  <a:cubicBezTo>
                    <a:pt x="3371" y="0"/>
                    <a:pt x="2663" y="205"/>
                    <a:pt x="2048" y="615"/>
                  </a:cubicBezTo>
                  <a:cubicBezTo>
                    <a:pt x="1985" y="646"/>
                    <a:pt x="1922" y="678"/>
                    <a:pt x="1859" y="678"/>
                  </a:cubicBezTo>
                  <a:lnTo>
                    <a:pt x="0" y="678"/>
                  </a:lnTo>
                  <a:cubicBezTo>
                    <a:pt x="189" y="2788"/>
                    <a:pt x="1922" y="4427"/>
                    <a:pt x="4096" y="4427"/>
                  </a:cubicBezTo>
                  <a:cubicBezTo>
                    <a:pt x="6270" y="4427"/>
                    <a:pt x="8003" y="2788"/>
                    <a:pt x="8192" y="678"/>
                  </a:cubicBezTo>
                  <a:lnTo>
                    <a:pt x="6333" y="678"/>
                  </a:lnTo>
                  <a:cubicBezTo>
                    <a:pt x="6270" y="678"/>
                    <a:pt x="6175" y="646"/>
                    <a:pt x="6112" y="615"/>
                  </a:cubicBezTo>
                  <a:cubicBezTo>
                    <a:pt x="5498" y="205"/>
                    <a:pt x="4789" y="0"/>
                    <a:pt x="40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3" name="Google Shape;7086;p73">
              <a:extLst>
                <a:ext uri="{FF2B5EF4-FFF2-40B4-BE49-F238E27FC236}">
                  <a16:creationId xmlns:a16="http://schemas.microsoft.com/office/drawing/2014/main" id="{5FA11172-D110-6B6A-3CFD-32A030DA78FB}"/>
                </a:ext>
              </a:extLst>
            </p:cNvPr>
            <p:cNvSpPr/>
            <p:nvPr/>
          </p:nvSpPr>
          <p:spPr>
            <a:xfrm>
              <a:off x="-57679825" y="372662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1" y="1"/>
                  </a:moveTo>
                  <a:lnTo>
                    <a:pt x="1" y="2552"/>
                  </a:lnTo>
                  <a:cubicBezTo>
                    <a:pt x="442" y="2269"/>
                    <a:pt x="757" y="1796"/>
                    <a:pt x="757" y="1261"/>
                  </a:cubicBezTo>
                  <a:cubicBezTo>
                    <a:pt x="757" y="757"/>
                    <a:pt x="442" y="284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54" name="Google Shape;7087;p73">
            <a:extLst>
              <a:ext uri="{FF2B5EF4-FFF2-40B4-BE49-F238E27FC236}">
                <a16:creationId xmlns:a16="http://schemas.microsoft.com/office/drawing/2014/main" id="{907CDC83-F648-58A2-5F43-201F457D1546}"/>
              </a:ext>
            </a:extLst>
          </p:cNvPr>
          <p:cNvGrpSpPr/>
          <p:nvPr/>
        </p:nvGrpSpPr>
        <p:grpSpPr>
          <a:xfrm>
            <a:off x="6483154" y="3202743"/>
            <a:ext cx="477465" cy="478665"/>
            <a:chOff x="-57959425" y="3982600"/>
            <a:chExt cx="318225" cy="319025"/>
          </a:xfrm>
          <a:solidFill>
            <a:schemeClr val="tx1"/>
          </a:solidFill>
        </p:grpSpPr>
        <p:sp>
          <p:nvSpPr>
            <p:cNvPr id="755" name="Google Shape;7088;p73">
              <a:extLst>
                <a:ext uri="{FF2B5EF4-FFF2-40B4-BE49-F238E27FC236}">
                  <a16:creationId xmlns:a16="http://schemas.microsoft.com/office/drawing/2014/main" id="{C330264A-C20C-FA8F-FE86-117898A3CD90}"/>
                </a:ext>
              </a:extLst>
            </p:cNvPr>
            <p:cNvSpPr/>
            <p:nvPr/>
          </p:nvSpPr>
          <p:spPr>
            <a:xfrm>
              <a:off x="-57771975" y="4150375"/>
              <a:ext cx="17350" cy="18125"/>
            </a:xfrm>
            <a:custGeom>
              <a:avLst/>
              <a:gdLst/>
              <a:ahLst/>
              <a:cxnLst/>
              <a:rect l="l" t="t" r="r" b="b"/>
              <a:pathLst>
                <a:path w="694" h="725" extrusionOk="0">
                  <a:moveTo>
                    <a:pt x="347" y="0"/>
                  </a:moveTo>
                  <a:cubicBezTo>
                    <a:pt x="158" y="0"/>
                    <a:pt x="1" y="189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cubicBezTo>
                    <a:pt x="536" y="725"/>
                    <a:pt x="694" y="567"/>
                    <a:pt x="694" y="378"/>
                  </a:cubicBezTo>
                  <a:cubicBezTo>
                    <a:pt x="694" y="189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6" name="Google Shape;7089;p73">
              <a:extLst>
                <a:ext uri="{FF2B5EF4-FFF2-40B4-BE49-F238E27FC236}">
                  <a16:creationId xmlns:a16="http://schemas.microsoft.com/office/drawing/2014/main" id="{E96E7D66-D49A-1E83-2568-5F42A679BD68}"/>
                </a:ext>
              </a:extLst>
            </p:cNvPr>
            <p:cNvSpPr/>
            <p:nvPr/>
          </p:nvSpPr>
          <p:spPr>
            <a:xfrm>
              <a:off x="-57959425" y="3982600"/>
              <a:ext cx="318225" cy="130775"/>
            </a:xfrm>
            <a:custGeom>
              <a:avLst/>
              <a:gdLst/>
              <a:ahLst/>
              <a:cxnLst/>
              <a:rect l="l" t="t" r="r" b="b"/>
              <a:pathLst>
                <a:path w="12729" h="5231" extrusionOk="0">
                  <a:moveTo>
                    <a:pt x="7081" y="1521"/>
                  </a:moveTo>
                  <a:cubicBezTo>
                    <a:pt x="7176" y="1521"/>
                    <a:pt x="7262" y="1560"/>
                    <a:pt x="7310" y="1639"/>
                  </a:cubicBezTo>
                  <a:cubicBezTo>
                    <a:pt x="7436" y="1796"/>
                    <a:pt x="7467" y="2048"/>
                    <a:pt x="7310" y="2174"/>
                  </a:cubicBezTo>
                  <a:lnTo>
                    <a:pt x="6837" y="2647"/>
                  </a:lnTo>
                  <a:lnTo>
                    <a:pt x="7310" y="3120"/>
                  </a:lnTo>
                  <a:cubicBezTo>
                    <a:pt x="7467" y="3246"/>
                    <a:pt x="7467" y="3498"/>
                    <a:pt x="7310" y="3624"/>
                  </a:cubicBezTo>
                  <a:cubicBezTo>
                    <a:pt x="7231" y="3702"/>
                    <a:pt x="7136" y="3742"/>
                    <a:pt x="7046" y="3742"/>
                  </a:cubicBezTo>
                  <a:cubicBezTo>
                    <a:pt x="6955" y="3742"/>
                    <a:pt x="6869" y="3702"/>
                    <a:pt x="6806" y="3624"/>
                  </a:cubicBezTo>
                  <a:lnTo>
                    <a:pt x="6333" y="3151"/>
                  </a:lnTo>
                  <a:lnTo>
                    <a:pt x="5860" y="3624"/>
                  </a:lnTo>
                  <a:cubicBezTo>
                    <a:pt x="5782" y="3702"/>
                    <a:pt x="5687" y="3742"/>
                    <a:pt x="5597" y="3742"/>
                  </a:cubicBezTo>
                  <a:cubicBezTo>
                    <a:pt x="5506" y="3742"/>
                    <a:pt x="5419" y="3702"/>
                    <a:pt x="5356" y="3624"/>
                  </a:cubicBezTo>
                  <a:cubicBezTo>
                    <a:pt x="5199" y="3466"/>
                    <a:pt x="5199" y="3214"/>
                    <a:pt x="5356" y="3120"/>
                  </a:cubicBezTo>
                  <a:lnTo>
                    <a:pt x="5829" y="2647"/>
                  </a:lnTo>
                  <a:lnTo>
                    <a:pt x="5356" y="2174"/>
                  </a:lnTo>
                  <a:cubicBezTo>
                    <a:pt x="5199" y="2017"/>
                    <a:pt x="5199" y="1765"/>
                    <a:pt x="5356" y="1639"/>
                  </a:cubicBezTo>
                  <a:cubicBezTo>
                    <a:pt x="5435" y="1560"/>
                    <a:pt x="5530" y="1521"/>
                    <a:pt x="5620" y="1521"/>
                  </a:cubicBezTo>
                  <a:cubicBezTo>
                    <a:pt x="5711" y="1521"/>
                    <a:pt x="5797" y="1560"/>
                    <a:pt x="5860" y="1639"/>
                  </a:cubicBezTo>
                  <a:lnTo>
                    <a:pt x="6333" y="2111"/>
                  </a:lnTo>
                  <a:lnTo>
                    <a:pt x="6806" y="1639"/>
                  </a:lnTo>
                  <a:cubicBezTo>
                    <a:pt x="6884" y="1560"/>
                    <a:pt x="6987" y="1521"/>
                    <a:pt x="7081" y="1521"/>
                  </a:cubicBezTo>
                  <a:close/>
                  <a:moveTo>
                    <a:pt x="6333" y="1"/>
                  </a:moveTo>
                  <a:cubicBezTo>
                    <a:pt x="5388" y="1"/>
                    <a:pt x="4506" y="379"/>
                    <a:pt x="3907" y="1072"/>
                  </a:cubicBezTo>
                  <a:cubicBezTo>
                    <a:pt x="3389" y="1628"/>
                    <a:pt x="2673" y="1927"/>
                    <a:pt x="1944" y="1927"/>
                  </a:cubicBezTo>
                  <a:cubicBezTo>
                    <a:pt x="1474" y="1927"/>
                    <a:pt x="999" y="1803"/>
                    <a:pt x="568" y="1544"/>
                  </a:cubicBezTo>
                  <a:cubicBezTo>
                    <a:pt x="505" y="1505"/>
                    <a:pt x="438" y="1487"/>
                    <a:pt x="373" y="1487"/>
                  </a:cubicBezTo>
                  <a:cubicBezTo>
                    <a:pt x="178" y="1487"/>
                    <a:pt x="1" y="1647"/>
                    <a:pt x="1" y="1859"/>
                  </a:cubicBezTo>
                  <a:lnTo>
                    <a:pt x="1" y="2426"/>
                  </a:lnTo>
                  <a:cubicBezTo>
                    <a:pt x="1" y="3970"/>
                    <a:pt x="1261" y="5230"/>
                    <a:pt x="2804" y="5230"/>
                  </a:cubicBezTo>
                  <a:cubicBezTo>
                    <a:pt x="3624" y="5230"/>
                    <a:pt x="4096" y="4915"/>
                    <a:pt x="4884" y="4537"/>
                  </a:cubicBezTo>
                  <a:cubicBezTo>
                    <a:pt x="4915" y="4474"/>
                    <a:pt x="5010" y="4474"/>
                    <a:pt x="5041" y="4474"/>
                  </a:cubicBezTo>
                  <a:lnTo>
                    <a:pt x="7688" y="4474"/>
                  </a:lnTo>
                  <a:cubicBezTo>
                    <a:pt x="7719" y="4474"/>
                    <a:pt x="7782" y="4474"/>
                    <a:pt x="7845" y="4537"/>
                  </a:cubicBezTo>
                  <a:cubicBezTo>
                    <a:pt x="8664" y="4915"/>
                    <a:pt x="9105" y="5230"/>
                    <a:pt x="9925" y="5230"/>
                  </a:cubicBezTo>
                  <a:cubicBezTo>
                    <a:pt x="11468" y="5230"/>
                    <a:pt x="12729" y="3970"/>
                    <a:pt x="12729" y="2426"/>
                  </a:cubicBezTo>
                  <a:lnTo>
                    <a:pt x="12729" y="1891"/>
                  </a:lnTo>
                  <a:cubicBezTo>
                    <a:pt x="12729" y="1698"/>
                    <a:pt x="12543" y="1523"/>
                    <a:pt x="12329" y="1523"/>
                  </a:cubicBezTo>
                  <a:cubicBezTo>
                    <a:pt x="12264" y="1523"/>
                    <a:pt x="12196" y="1539"/>
                    <a:pt x="12130" y="1576"/>
                  </a:cubicBezTo>
                  <a:cubicBezTo>
                    <a:pt x="11708" y="1824"/>
                    <a:pt x="11233" y="1945"/>
                    <a:pt x="10762" y="1945"/>
                  </a:cubicBezTo>
                  <a:cubicBezTo>
                    <a:pt x="10036" y="1945"/>
                    <a:pt x="9319" y="1657"/>
                    <a:pt x="8822" y="1103"/>
                  </a:cubicBezTo>
                  <a:cubicBezTo>
                    <a:pt x="8192" y="442"/>
                    <a:pt x="7310" y="1"/>
                    <a:pt x="63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7" name="Google Shape;7090;p73">
              <a:extLst>
                <a:ext uri="{FF2B5EF4-FFF2-40B4-BE49-F238E27FC236}">
                  <a16:creationId xmlns:a16="http://schemas.microsoft.com/office/drawing/2014/main" id="{65B0C643-1C3B-8051-902D-9DB28C2628C8}"/>
                </a:ext>
              </a:extLst>
            </p:cNvPr>
            <p:cNvSpPr/>
            <p:nvPr/>
          </p:nvSpPr>
          <p:spPr>
            <a:xfrm>
              <a:off x="-57903500" y="4125950"/>
              <a:ext cx="204800" cy="175675"/>
            </a:xfrm>
            <a:custGeom>
              <a:avLst/>
              <a:gdLst/>
              <a:ahLst/>
              <a:cxnLst/>
              <a:rect l="l" t="t" r="r" b="b"/>
              <a:pathLst>
                <a:path w="8192" h="7027" extrusionOk="0">
                  <a:moveTo>
                    <a:pt x="2615" y="1009"/>
                  </a:moveTo>
                  <a:cubicBezTo>
                    <a:pt x="2804" y="1009"/>
                    <a:pt x="2962" y="1166"/>
                    <a:pt x="2962" y="1355"/>
                  </a:cubicBezTo>
                  <a:cubicBezTo>
                    <a:pt x="2962" y="1544"/>
                    <a:pt x="2804" y="1702"/>
                    <a:pt x="2615" y="1702"/>
                  </a:cubicBezTo>
                  <a:cubicBezTo>
                    <a:pt x="2395" y="1702"/>
                    <a:pt x="2237" y="1576"/>
                    <a:pt x="2237" y="1355"/>
                  </a:cubicBezTo>
                  <a:cubicBezTo>
                    <a:pt x="2237" y="1166"/>
                    <a:pt x="2395" y="1009"/>
                    <a:pt x="2615" y="1009"/>
                  </a:cubicBezTo>
                  <a:close/>
                  <a:moveTo>
                    <a:pt x="5163" y="3600"/>
                  </a:moveTo>
                  <a:cubicBezTo>
                    <a:pt x="5262" y="3600"/>
                    <a:pt x="5356" y="3639"/>
                    <a:pt x="5419" y="3718"/>
                  </a:cubicBezTo>
                  <a:cubicBezTo>
                    <a:pt x="5608" y="3844"/>
                    <a:pt x="5608" y="4065"/>
                    <a:pt x="5451" y="4222"/>
                  </a:cubicBezTo>
                  <a:cubicBezTo>
                    <a:pt x="5073" y="4569"/>
                    <a:pt x="4600" y="4789"/>
                    <a:pt x="4096" y="4789"/>
                  </a:cubicBezTo>
                  <a:cubicBezTo>
                    <a:pt x="3592" y="4789"/>
                    <a:pt x="3119" y="4569"/>
                    <a:pt x="2804" y="4222"/>
                  </a:cubicBezTo>
                  <a:cubicBezTo>
                    <a:pt x="2647" y="4065"/>
                    <a:pt x="2647" y="3844"/>
                    <a:pt x="2804" y="3718"/>
                  </a:cubicBezTo>
                  <a:cubicBezTo>
                    <a:pt x="2883" y="3639"/>
                    <a:pt x="2978" y="3600"/>
                    <a:pt x="3068" y="3600"/>
                  </a:cubicBezTo>
                  <a:cubicBezTo>
                    <a:pt x="3159" y="3600"/>
                    <a:pt x="3245" y="3639"/>
                    <a:pt x="3308" y="3718"/>
                  </a:cubicBezTo>
                  <a:cubicBezTo>
                    <a:pt x="3529" y="3939"/>
                    <a:pt x="3812" y="4049"/>
                    <a:pt x="4096" y="4049"/>
                  </a:cubicBezTo>
                  <a:cubicBezTo>
                    <a:pt x="4380" y="4049"/>
                    <a:pt x="4663" y="3939"/>
                    <a:pt x="4884" y="3718"/>
                  </a:cubicBezTo>
                  <a:cubicBezTo>
                    <a:pt x="4962" y="3639"/>
                    <a:pt x="5065" y="3600"/>
                    <a:pt x="5163" y="3600"/>
                  </a:cubicBezTo>
                  <a:close/>
                  <a:moveTo>
                    <a:pt x="1828" y="0"/>
                  </a:moveTo>
                  <a:cubicBezTo>
                    <a:pt x="1418" y="158"/>
                    <a:pt x="977" y="253"/>
                    <a:pt x="567" y="253"/>
                  </a:cubicBezTo>
                  <a:cubicBezTo>
                    <a:pt x="347" y="253"/>
                    <a:pt x="221" y="221"/>
                    <a:pt x="0" y="221"/>
                  </a:cubicBezTo>
                  <a:lnTo>
                    <a:pt x="0" y="2899"/>
                  </a:lnTo>
                  <a:cubicBezTo>
                    <a:pt x="0" y="5136"/>
                    <a:pt x="1859" y="7026"/>
                    <a:pt x="4096" y="7026"/>
                  </a:cubicBezTo>
                  <a:cubicBezTo>
                    <a:pt x="6270" y="7026"/>
                    <a:pt x="8097" y="5262"/>
                    <a:pt x="8192" y="3119"/>
                  </a:cubicBezTo>
                  <a:lnTo>
                    <a:pt x="6333" y="2206"/>
                  </a:lnTo>
                  <a:cubicBezTo>
                    <a:pt x="6144" y="2363"/>
                    <a:pt x="5860" y="2489"/>
                    <a:pt x="5608" y="2489"/>
                  </a:cubicBezTo>
                  <a:cubicBezTo>
                    <a:pt x="4978" y="2489"/>
                    <a:pt x="4474" y="1985"/>
                    <a:pt x="4506" y="1324"/>
                  </a:cubicBezTo>
                  <a:lnTo>
                    <a:pt x="18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8" name="Google Shape;7091;p73">
              <a:extLst>
                <a:ext uri="{FF2B5EF4-FFF2-40B4-BE49-F238E27FC236}">
                  <a16:creationId xmlns:a16="http://schemas.microsoft.com/office/drawing/2014/main" id="{12BBABC3-0459-8971-A2F3-5982F2DB094C}"/>
                </a:ext>
              </a:extLst>
            </p:cNvPr>
            <p:cNvSpPr/>
            <p:nvPr/>
          </p:nvSpPr>
          <p:spPr>
            <a:xfrm>
              <a:off x="-57835775" y="4113350"/>
              <a:ext cx="138650" cy="70125"/>
            </a:xfrm>
            <a:custGeom>
              <a:avLst/>
              <a:gdLst/>
              <a:ahLst/>
              <a:cxnLst/>
              <a:rect l="l" t="t" r="r" b="b"/>
              <a:pathLst>
                <a:path w="5546" h="2805" extrusionOk="0">
                  <a:moveTo>
                    <a:pt x="221" y="0"/>
                  </a:moveTo>
                  <a:lnTo>
                    <a:pt x="1" y="95"/>
                  </a:lnTo>
                  <a:lnTo>
                    <a:pt x="2112" y="1103"/>
                  </a:lnTo>
                  <a:cubicBezTo>
                    <a:pt x="2301" y="883"/>
                    <a:pt x="2616" y="757"/>
                    <a:pt x="2931" y="757"/>
                  </a:cubicBezTo>
                  <a:cubicBezTo>
                    <a:pt x="3592" y="757"/>
                    <a:pt x="4159" y="1355"/>
                    <a:pt x="4033" y="2048"/>
                  </a:cubicBezTo>
                  <a:lnTo>
                    <a:pt x="5546" y="2804"/>
                  </a:lnTo>
                  <a:lnTo>
                    <a:pt x="5546" y="725"/>
                  </a:lnTo>
                  <a:cubicBezTo>
                    <a:pt x="5325" y="725"/>
                    <a:pt x="5136" y="757"/>
                    <a:pt x="4979" y="757"/>
                  </a:cubicBezTo>
                  <a:cubicBezTo>
                    <a:pt x="4033" y="757"/>
                    <a:pt x="3435" y="410"/>
                    <a:pt x="26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59" name="Google Shape;7092;p73">
            <a:extLst>
              <a:ext uri="{FF2B5EF4-FFF2-40B4-BE49-F238E27FC236}">
                <a16:creationId xmlns:a16="http://schemas.microsoft.com/office/drawing/2014/main" id="{88D5468F-8E69-826D-754C-D3A739CCD4A1}"/>
              </a:ext>
            </a:extLst>
          </p:cNvPr>
          <p:cNvGrpSpPr/>
          <p:nvPr/>
        </p:nvGrpSpPr>
        <p:grpSpPr>
          <a:xfrm>
            <a:off x="9416709" y="2007181"/>
            <a:ext cx="476301" cy="476301"/>
            <a:chOff x="-55987225" y="3198925"/>
            <a:chExt cx="317450" cy="317450"/>
          </a:xfrm>
          <a:solidFill>
            <a:schemeClr val="tx1"/>
          </a:solidFill>
        </p:grpSpPr>
        <p:sp>
          <p:nvSpPr>
            <p:cNvPr id="760" name="Google Shape;7093;p73">
              <a:extLst>
                <a:ext uri="{FF2B5EF4-FFF2-40B4-BE49-F238E27FC236}">
                  <a16:creationId xmlns:a16="http://schemas.microsoft.com/office/drawing/2014/main" id="{0845650B-624D-82E6-D1A0-2B59E14E1734}"/>
                </a:ext>
              </a:extLst>
            </p:cNvPr>
            <p:cNvSpPr/>
            <p:nvPr/>
          </p:nvSpPr>
          <p:spPr>
            <a:xfrm>
              <a:off x="-55987225" y="3261925"/>
              <a:ext cx="173300" cy="198500"/>
            </a:xfrm>
            <a:custGeom>
              <a:avLst/>
              <a:gdLst/>
              <a:ahLst/>
              <a:cxnLst/>
              <a:rect l="l" t="t" r="r" b="b"/>
              <a:pathLst>
                <a:path w="6932" h="7940" extrusionOk="0">
                  <a:moveTo>
                    <a:pt x="4821" y="1954"/>
                  </a:moveTo>
                  <a:cubicBezTo>
                    <a:pt x="5042" y="1954"/>
                    <a:pt x="5199" y="2112"/>
                    <a:pt x="5199" y="2332"/>
                  </a:cubicBezTo>
                  <a:cubicBezTo>
                    <a:pt x="5199" y="2521"/>
                    <a:pt x="5042" y="2679"/>
                    <a:pt x="4821" y="2679"/>
                  </a:cubicBezTo>
                  <a:cubicBezTo>
                    <a:pt x="4632" y="2679"/>
                    <a:pt x="4475" y="2521"/>
                    <a:pt x="4475" y="2332"/>
                  </a:cubicBezTo>
                  <a:cubicBezTo>
                    <a:pt x="4475" y="2175"/>
                    <a:pt x="4632" y="1954"/>
                    <a:pt x="4821" y="1954"/>
                  </a:cubicBezTo>
                  <a:close/>
                  <a:moveTo>
                    <a:pt x="1041" y="4380"/>
                  </a:moveTo>
                  <a:cubicBezTo>
                    <a:pt x="1324" y="4726"/>
                    <a:pt x="1765" y="4947"/>
                    <a:pt x="2269" y="4947"/>
                  </a:cubicBezTo>
                  <a:cubicBezTo>
                    <a:pt x="2238" y="5388"/>
                    <a:pt x="1891" y="5703"/>
                    <a:pt x="1482" y="5703"/>
                  </a:cubicBezTo>
                  <a:cubicBezTo>
                    <a:pt x="1104" y="5703"/>
                    <a:pt x="726" y="5357"/>
                    <a:pt x="726" y="4947"/>
                  </a:cubicBezTo>
                  <a:cubicBezTo>
                    <a:pt x="726" y="4726"/>
                    <a:pt x="852" y="4474"/>
                    <a:pt x="1041" y="4380"/>
                  </a:cubicBezTo>
                  <a:close/>
                  <a:moveTo>
                    <a:pt x="5262" y="1"/>
                  </a:moveTo>
                  <a:cubicBezTo>
                    <a:pt x="4916" y="473"/>
                    <a:pt x="4412" y="820"/>
                    <a:pt x="3845" y="1009"/>
                  </a:cubicBezTo>
                  <a:cubicBezTo>
                    <a:pt x="3466" y="1166"/>
                    <a:pt x="3057" y="1229"/>
                    <a:pt x="2679" y="1229"/>
                  </a:cubicBezTo>
                  <a:cubicBezTo>
                    <a:pt x="2553" y="1229"/>
                    <a:pt x="2427" y="1229"/>
                    <a:pt x="2301" y="1166"/>
                  </a:cubicBezTo>
                  <a:cubicBezTo>
                    <a:pt x="2301" y="1292"/>
                    <a:pt x="2269" y="1450"/>
                    <a:pt x="2269" y="1576"/>
                  </a:cubicBezTo>
                  <a:lnTo>
                    <a:pt x="2269" y="1923"/>
                  </a:lnTo>
                  <a:cubicBezTo>
                    <a:pt x="1450" y="1923"/>
                    <a:pt x="726" y="2584"/>
                    <a:pt x="726" y="3435"/>
                  </a:cubicBezTo>
                  <a:lnTo>
                    <a:pt x="726" y="3624"/>
                  </a:lnTo>
                  <a:cubicBezTo>
                    <a:pt x="253" y="3907"/>
                    <a:pt x="1" y="4380"/>
                    <a:pt x="1" y="4915"/>
                  </a:cubicBezTo>
                  <a:cubicBezTo>
                    <a:pt x="1" y="5735"/>
                    <a:pt x="663" y="6428"/>
                    <a:pt x="1482" y="6428"/>
                  </a:cubicBezTo>
                  <a:cubicBezTo>
                    <a:pt x="1507" y="6429"/>
                    <a:pt x="1533" y="6430"/>
                    <a:pt x="1558" y="6430"/>
                  </a:cubicBezTo>
                  <a:cubicBezTo>
                    <a:pt x="2033" y="6430"/>
                    <a:pt x="2473" y="6156"/>
                    <a:pt x="2742" y="5798"/>
                  </a:cubicBezTo>
                  <a:cubicBezTo>
                    <a:pt x="3466" y="7089"/>
                    <a:pt x="4790" y="7940"/>
                    <a:pt x="6365" y="7940"/>
                  </a:cubicBezTo>
                  <a:cubicBezTo>
                    <a:pt x="6554" y="7940"/>
                    <a:pt x="6775" y="7940"/>
                    <a:pt x="6932" y="7908"/>
                  </a:cubicBezTo>
                  <a:cubicBezTo>
                    <a:pt x="6806" y="7562"/>
                    <a:pt x="6712" y="7184"/>
                    <a:pt x="6712" y="6837"/>
                  </a:cubicBezTo>
                  <a:lnTo>
                    <a:pt x="6712" y="5672"/>
                  </a:lnTo>
                  <a:cubicBezTo>
                    <a:pt x="6617" y="5703"/>
                    <a:pt x="6491" y="5703"/>
                    <a:pt x="6365" y="5703"/>
                  </a:cubicBezTo>
                  <a:cubicBezTo>
                    <a:pt x="5861" y="5703"/>
                    <a:pt x="5388" y="5514"/>
                    <a:pt x="5073" y="5168"/>
                  </a:cubicBezTo>
                  <a:cubicBezTo>
                    <a:pt x="4916" y="5010"/>
                    <a:pt x="4916" y="4758"/>
                    <a:pt x="5073" y="4632"/>
                  </a:cubicBezTo>
                  <a:cubicBezTo>
                    <a:pt x="5152" y="4553"/>
                    <a:pt x="5247" y="4514"/>
                    <a:pt x="5337" y="4514"/>
                  </a:cubicBezTo>
                  <a:cubicBezTo>
                    <a:pt x="5428" y="4514"/>
                    <a:pt x="5514" y="4553"/>
                    <a:pt x="5577" y="4632"/>
                  </a:cubicBezTo>
                  <a:cubicBezTo>
                    <a:pt x="5792" y="4847"/>
                    <a:pt x="6080" y="4959"/>
                    <a:pt x="6371" y="4959"/>
                  </a:cubicBezTo>
                  <a:cubicBezTo>
                    <a:pt x="6507" y="4959"/>
                    <a:pt x="6644" y="4934"/>
                    <a:pt x="6775" y="4884"/>
                  </a:cubicBezTo>
                  <a:lnTo>
                    <a:pt x="6775" y="1923"/>
                  </a:lnTo>
                  <a:cubicBezTo>
                    <a:pt x="5892" y="1765"/>
                    <a:pt x="5262" y="977"/>
                    <a:pt x="5262" y="127"/>
                  </a:cubicBezTo>
                  <a:lnTo>
                    <a:pt x="52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1" name="Google Shape;7094;p73">
              <a:extLst>
                <a:ext uri="{FF2B5EF4-FFF2-40B4-BE49-F238E27FC236}">
                  <a16:creationId xmlns:a16="http://schemas.microsoft.com/office/drawing/2014/main" id="{C88D99E6-81FD-DB93-53EA-0072EC54DA55}"/>
                </a:ext>
              </a:extLst>
            </p:cNvPr>
            <p:cNvSpPr/>
            <p:nvPr/>
          </p:nvSpPr>
          <p:spPr>
            <a:xfrm>
              <a:off x="-55837575" y="3198925"/>
              <a:ext cx="167800" cy="298525"/>
            </a:xfrm>
            <a:custGeom>
              <a:avLst/>
              <a:gdLst/>
              <a:ahLst/>
              <a:cxnLst/>
              <a:rect l="l" t="t" r="r" b="b"/>
              <a:pathLst>
                <a:path w="6712" h="11941" extrusionOk="0">
                  <a:moveTo>
                    <a:pt x="5672" y="6900"/>
                  </a:moveTo>
                  <a:cubicBezTo>
                    <a:pt x="5861" y="6994"/>
                    <a:pt x="5987" y="7246"/>
                    <a:pt x="5987" y="7467"/>
                  </a:cubicBezTo>
                  <a:cubicBezTo>
                    <a:pt x="5987" y="7908"/>
                    <a:pt x="5672" y="8223"/>
                    <a:pt x="5231" y="8223"/>
                  </a:cubicBezTo>
                  <a:cubicBezTo>
                    <a:pt x="4821" y="8223"/>
                    <a:pt x="4443" y="7877"/>
                    <a:pt x="4443" y="7467"/>
                  </a:cubicBezTo>
                  <a:cubicBezTo>
                    <a:pt x="4916" y="7467"/>
                    <a:pt x="5388" y="7246"/>
                    <a:pt x="5672" y="6900"/>
                  </a:cubicBezTo>
                  <a:close/>
                  <a:moveTo>
                    <a:pt x="1" y="0"/>
                  </a:moveTo>
                  <a:lnTo>
                    <a:pt x="1" y="2584"/>
                  </a:lnTo>
                  <a:cubicBezTo>
                    <a:pt x="1" y="3214"/>
                    <a:pt x="505" y="3686"/>
                    <a:pt x="1104" y="3686"/>
                  </a:cubicBezTo>
                  <a:cubicBezTo>
                    <a:pt x="1293" y="3686"/>
                    <a:pt x="1450" y="3844"/>
                    <a:pt x="1450" y="4064"/>
                  </a:cubicBezTo>
                  <a:lnTo>
                    <a:pt x="1450" y="9294"/>
                  </a:lnTo>
                  <a:cubicBezTo>
                    <a:pt x="1450" y="10743"/>
                    <a:pt x="2647" y="11941"/>
                    <a:pt x="4065" y="11941"/>
                  </a:cubicBezTo>
                  <a:lnTo>
                    <a:pt x="4412" y="11941"/>
                  </a:lnTo>
                  <a:lnTo>
                    <a:pt x="4412" y="8790"/>
                  </a:lnTo>
                  <a:cubicBezTo>
                    <a:pt x="4632" y="8885"/>
                    <a:pt x="4916" y="8979"/>
                    <a:pt x="5199" y="8979"/>
                  </a:cubicBezTo>
                  <a:cubicBezTo>
                    <a:pt x="6018" y="8979"/>
                    <a:pt x="6680" y="8318"/>
                    <a:pt x="6680" y="7467"/>
                  </a:cubicBezTo>
                  <a:cubicBezTo>
                    <a:pt x="6711" y="6931"/>
                    <a:pt x="6396" y="6459"/>
                    <a:pt x="5987" y="6175"/>
                  </a:cubicBezTo>
                  <a:lnTo>
                    <a:pt x="5987" y="5986"/>
                  </a:lnTo>
                  <a:cubicBezTo>
                    <a:pt x="5987" y="5167"/>
                    <a:pt x="5262" y="4474"/>
                    <a:pt x="4443" y="4474"/>
                  </a:cubicBezTo>
                  <a:lnTo>
                    <a:pt x="4443" y="4127"/>
                  </a:lnTo>
                  <a:cubicBezTo>
                    <a:pt x="4443" y="1891"/>
                    <a:pt x="2584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2" name="Google Shape;7095;p73">
              <a:extLst>
                <a:ext uri="{FF2B5EF4-FFF2-40B4-BE49-F238E27FC236}">
                  <a16:creationId xmlns:a16="http://schemas.microsoft.com/office/drawing/2014/main" id="{89CB156A-3BBA-7904-1C49-24864DB60726}"/>
                </a:ext>
              </a:extLst>
            </p:cNvPr>
            <p:cNvSpPr/>
            <p:nvPr/>
          </p:nvSpPr>
          <p:spPr>
            <a:xfrm>
              <a:off x="-55931300" y="3435200"/>
              <a:ext cx="194575" cy="81175"/>
            </a:xfrm>
            <a:custGeom>
              <a:avLst/>
              <a:gdLst/>
              <a:ahLst/>
              <a:cxnLst/>
              <a:rect l="l" t="t" r="r" b="b"/>
              <a:pathLst>
                <a:path w="7783" h="3247" extrusionOk="0">
                  <a:moveTo>
                    <a:pt x="347" y="1"/>
                  </a:moveTo>
                  <a:cubicBezTo>
                    <a:pt x="221" y="64"/>
                    <a:pt x="127" y="127"/>
                    <a:pt x="1" y="158"/>
                  </a:cubicBezTo>
                  <a:lnTo>
                    <a:pt x="1" y="2899"/>
                  </a:lnTo>
                  <a:cubicBezTo>
                    <a:pt x="1" y="3088"/>
                    <a:pt x="158" y="3246"/>
                    <a:pt x="347" y="3246"/>
                  </a:cubicBezTo>
                  <a:lnTo>
                    <a:pt x="7627" y="3246"/>
                  </a:lnTo>
                  <a:cubicBezTo>
                    <a:pt x="6551" y="3216"/>
                    <a:pt x="5551" y="2574"/>
                    <a:pt x="5010" y="1702"/>
                  </a:cubicBezTo>
                  <a:cubicBezTo>
                    <a:pt x="4727" y="1734"/>
                    <a:pt x="4411" y="1765"/>
                    <a:pt x="4096" y="1765"/>
                  </a:cubicBezTo>
                  <a:cubicBezTo>
                    <a:pt x="2584" y="1765"/>
                    <a:pt x="1229" y="1040"/>
                    <a:pt x="347" y="1"/>
                  </a:cubicBezTo>
                  <a:close/>
                  <a:moveTo>
                    <a:pt x="7627" y="3246"/>
                  </a:moveTo>
                  <a:cubicBezTo>
                    <a:pt x="7653" y="3246"/>
                    <a:pt x="7679" y="3247"/>
                    <a:pt x="7705" y="3247"/>
                  </a:cubicBezTo>
                  <a:cubicBezTo>
                    <a:pt x="7731" y="3247"/>
                    <a:pt x="7757" y="3246"/>
                    <a:pt x="7783" y="32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3" name="Google Shape;7096;p73">
              <a:extLst>
                <a:ext uri="{FF2B5EF4-FFF2-40B4-BE49-F238E27FC236}">
                  <a16:creationId xmlns:a16="http://schemas.microsoft.com/office/drawing/2014/main" id="{7C4EABA4-127B-904F-502C-465B0CC5858B}"/>
                </a:ext>
              </a:extLst>
            </p:cNvPr>
            <p:cNvSpPr/>
            <p:nvPr/>
          </p:nvSpPr>
          <p:spPr>
            <a:xfrm>
              <a:off x="-55927350" y="3202850"/>
              <a:ext cx="70900" cy="71200"/>
            </a:xfrm>
            <a:custGeom>
              <a:avLst/>
              <a:gdLst/>
              <a:ahLst/>
              <a:cxnLst/>
              <a:rect l="l" t="t" r="r" b="b"/>
              <a:pathLst>
                <a:path w="2836" h="2848" extrusionOk="0">
                  <a:moveTo>
                    <a:pt x="2836" y="1"/>
                  </a:moveTo>
                  <a:cubicBezTo>
                    <a:pt x="1450" y="379"/>
                    <a:pt x="378" y="1482"/>
                    <a:pt x="0" y="2836"/>
                  </a:cubicBezTo>
                  <a:cubicBezTo>
                    <a:pt x="85" y="2843"/>
                    <a:pt x="170" y="2847"/>
                    <a:pt x="255" y="2847"/>
                  </a:cubicBezTo>
                  <a:cubicBezTo>
                    <a:pt x="548" y="2847"/>
                    <a:pt x="841" y="2801"/>
                    <a:pt x="1135" y="2679"/>
                  </a:cubicBezTo>
                  <a:cubicBezTo>
                    <a:pt x="2111" y="2332"/>
                    <a:pt x="2804" y="1324"/>
                    <a:pt x="2836" y="284"/>
                  </a:cubicBezTo>
                  <a:lnTo>
                    <a:pt x="283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64" name="Google Shape;7097;p73">
            <a:extLst>
              <a:ext uri="{FF2B5EF4-FFF2-40B4-BE49-F238E27FC236}">
                <a16:creationId xmlns:a16="http://schemas.microsoft.com/office/drawing/2014/main" id="{F077A78C-EF69-19DE-776A-B68FD11A9FD1}"/>
              </a:ext>
            </a:extLst>
          </p:cNvPr>
          <p:cNvGrpSpPr/>
          <p:nvPr/>
        </p:nvGrpSpPr>
        <p:grpSpPr>
          <a:xfrm>
            <a:off x="9416709" y="2615224"/>
            <a:ext cx="476301" cy="476489"/>
            <a:chOff x="-55987225" y="3591025"/>
            <a:chExt cx="317450" cy="317575"/>
          </a:xfrm>
          <a:solidFill>
            <a:schemeClr val="tx1"/>
          </a:solidFill>
        </p:grpSpPr>
        <p:sp>
          <p:nvSpPr>
            <p:cNvPr id="765" name="Google Shape;7098;p73">
              <a:extLst>
                <a:ext uri="{FF2B5EF4-FFF2-40B4-BE49-F238E27FC236}">
                  <a16:creationId xmlns:a16="http://schemas.microsoft.com/office/drawing/2014/main" id="{10798FC4-1B1D-5A65-9B0F-D157447AFFF9}"/>
                </a:ext>
              </a:extLst>
            </p:cNvPr>
            <p:cNvSpPr/>
            <p:nvPr/>
          </p:nvSpPr>
          <p:spPr>
            <a:xfrm>
              <a:off x="-55950200" y="3740025"/>
              <a:ext cx="204800" cy="168575"/>
            </a:xfrm>
            <a:custGeom>
              <a:avLst/>
              <a:gdLst/>
              <a:ahLst/>
              <a:cxnLst/>
              <a:rect l="l" t="t" r="r" b="b"/>
              <a:pathLst>
                <a:path w="8192" h="6743" extrusionOk="0">
                  <a:moveTo>
                    <a:pt x="2647" y="756"/>
                  </a:moveTo>
                  <a:cubicBezTo>
                    <a:pt x="2836" y="756"/>
                    <a:pt x="2994" y="914"/>
                    <a:pt x="2994" y="1103"/>
                  </a:cubicBezTo>
                  <a:cubicBezTo>
                    <a:pt x="2994" y="1323"/>
                    <a:pt x="2836" y="1449"/>
                    <a:pt x="2647" y="1449"/>
                  </a:cubicBezTo>
                  <a:cubicBezTo>
                    <a:pt x="2458" y="1449"/>
                    <a:pt x="2301" y="1323"/>
                    <a:pt x="2301" y="1103"/>
                  </a:cubicBezTo>
                  <a:cubicBezTo>
                    <a:pt x="2238" y="914"/>
                    <a:pt x="2395" y="756"/>
                    <a:pt x="2647" y="756"/>
                  </a:cubicBezTo>
                  <a:close/>
                  <a:moveTo>
                    <a:pt x="5609" y="756"/>
                  </a:moveTo>
                  <a:cubicBezTo>
                    <a:pt x="5798" y="756"/>
                    <a:pt x="5955" y="914"/>
                    <a:pt x="5955" y="1103"/>
                  </a:cubicBezTo>
                  <a:cubicBezTo>
                    <a:pt x="5955" y="1323"/>
                    <a:pt x="5798" y="1449"/>
                    <a:pt x="5609" y="1449"/>
                  </a:cubicBezTo>
                  <a:cubicBezTo>
                    <a:pt x="5388" y="1449"/>
                    <a:pt x="5262" y="1323"/>
                    <a:pt x="5262" y="1103"/>
                  </a:cubicBezTo>
                  <a:cubicBezTo>
                    <a:pt x="5231" y="914"/>
                    <a:pt x="5388" y="756"/>
                    <a:pt x="5609" y="756"/>
                  </a:cubicBezTo>
                  <a:close/>
                  <a:moveTo>
                    <a:pt x="5160" y="3316"/>
                  </a:moveTo>
                  <a:cubicBezTo>
                    <a:pt x="5254" y="3316"/>
                    <a:pt x="5341" y="3355"/>
                    <a:pt x="5388" y="3434"/>
                  </a:cubicBezTo>
                  <a:cubicBezTo>
                    <a:pt x="5546" y="3592"/>
                    <a:pt x="5546" y="3812"/>
                    <a:pt x="5388" y="3938"/>
                  </a:cubicBezTo>
                  <a:cubicBezTo>
                    <a:pt x="5041" y="4285"/>
                    <a:pt x="4569" y="4505"/>
                    <a:pt x="4065" y="4505"/>
                  </a:cubicBezTo>
                  <a:cubicBezTo>
                    <a:pt x="3561" y="4505"/>
                    <a:pt x="3088" y="4285"/>
                    <a:pt x="2773" y="3938"/>
                  </a:cubicBezTo>
                  <a:cubicBezTo>
                    <a:pt x="2616" y="3781"/>
                    <a:pt x="2616" y="3560"/>
                    <a:pt x="2773" y="3434"/>
                  </a:cubicBezTo>
                  <a:cubicBezTo>
                    <a:pt x="2868" y="3355"/>
                    <a:pt x="2970" y="3316"/>
                    <a:pt x="3065" y="3316"/>
                  </a:cubicBezTo>
                  <a:cubicBezTo>
                    <a:pt x="3159" y="3316"/>
                    <a:pt x="3246" y="3355"/>
                    <a:pt x="3309" y="3434"/>
                  </a:cubicBezTo>
                  <a:cubicBezTo>
                    <a:pt x="3529" y="3655"/>
                    <a:pt x="3813" y="3765"/>
                    <a:pt x="4096" y="3765"/>
                  </a:cubicBezTo>
                  <a:cubicBezTo>
                    <a:pt x="4380" y="3765"/>
                    <a:pt x="4663" y="3655"/>
                    <a:pt x="4884" y="3434"/>
                  </a:cubicBezTo>
                  <a:cubicBezTo>
                    <a:pt x="4963" y="3355"/>
                    <a:pt x="5065" y="3316"/>
                    <a:pt x="5160" y="3316"/>
                  </a:cubicBezTo>
                  <a:close/>
                  <a:moveTo>
                    <a:pt x="1" y="0"/>
                  </a:moveTo>
                  <a:lnTo>
                    <a:pt x="1" y="2615"/>
                  </a:lnTo>
                  <a:cubicBezTo>
                    <a:pt x="1" y="4852"/>
                    <a:pt x="1859" y="6742"/>
                    <a:pt x="4096" y="6742"/>
                  </a:cubicBezTo>
                  <a:cubicBezTo>
                    <a:pt x="6333" y="6742"/>
                    <a:pt x="8192" y="4883"/>
                    <a:pt x="8192" y="2615"/>
                  </a:cubicBezTo>
                  <a:lnTo>
                    <a:pt x="81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6" name="Google Shape;7099;p73">
              <a:extLst>
                <a:ext uri="{FF2B5EF4-FFF2-40B4-BE49-F238E27FC236}">
                  <a16:creationId xmlns:a16="http://schemas.microsoft.com/office/drawing/2014/main" id="{E5DF759A-8F26-EE48-89DB-5680A83595A9}"/>
                </a:ext>
              </a:extLst>
            </p:cNvPr>
            <p:cNvSpPr/>
            <p:nvPr/>
          </p:nvSpPr>
          <p:spPr>
            <a:xfrm>
              <a:off x="-55967525" y="3591025"/>
              <a:ext cx="297750" cy="131700"/>
            </a:xfrm>
            <a:custGeom>
              <a:avLst/>
              <a:gdLst/>
              <a:ahLst/>
              <a:cxnLst/>
              <a:rect l="l" t="t" r="r" b="b"/>
              <a:pathLst>
                <a:path w="11910" h="5268" extrusionOk="0">
                  <a:moveTo>
                    <a:pt x="4810" y="0"/>
                  </a:moveTo>
                  <a:cubicBezTo>
                    <a:pt x="4730" y="0"/>
                    <a:pt x="4650" y="2"/>
                    <a:pt x="4569" y="6"/>
                  </a:cubicBezTo>
                  <a:cubicBezTo>
                    <a:pt x="1954" y="163"/>
                    <a:pt x="1" y="2463"/>
                    <a:pt x="1" y="5047"/>
                  </a:cubicBezTo>
                  <a:cubicBezTo>
                    <a:pt x="1" y="5173"/>
                    <a:pt x="64" y="5267"/>
                    <a:pt x="190" y="5267"/>
                  </a:cubicBezTo>
                  <a:lnTo>
                    <a:pt x="2994" y="5267"/>
                  </a:lnTo>
                  <a:lnTo>
                    <a:pt x="2994" y="4920"/>
                  </a:lnTo>
                  <a:cubicBezTo>
                    <a:pt x="2994" y="4259"/>
                    <a:pt x="3498" y="3818"/>
                    <a:pt x="4096" y="3818"/>
                  </a:cubicBezTo>
                  <a:lnTo>
                    <a:pt x="5577" y="3818"/>
                  </a:lnTo>
                  <a:cubicBezTo>
                    <a:pt x="6207" y="3818"/>
                    <a:pt x="6680" y="4322"/>
                    <a:pt x="6680" y="4920"/>
                  </a:cubicBezTo>
                  <a:lnTo>
                    <a:pt x="6680" y="5267"/>
                  </a:lnTo>
                  <a:lnTo>
                    <a:pt x="11563" y="5267"/>
                  </a:lnTo>
                  <a:cubicBezTo>
                    <a:pt x="11752" y="5267"/>
                    <a:pt x="11909" y="5110"/>
                    <a:pt x="11909" y="4920"/>
                  </a:cubicBezTo>
                  <a:cubicBezTo>
                    <a:pt x="11909" y="4637"/>
                    <a:pt x="11752" y="4479"/>
                    <a:pt x="11563" y="4479"/>
                  </a:cubicBezTo>
                  <a:lnTo>
                    <a:pt x="9673" y="4479"/>
                  </a:lnTo>
                  <a:cubicBezTo>
                    <a:pt x="9489" y="1943"/>
                    <a:pt x="7380" y="0"/>
                    <a:pt x="48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7" name="Google Shape;7100;p73">
              <a:extLst>
                <a:ext uri="{FF2B5EF4-FFF2-40B4-BE49-F238E27FC236}">
                  <a16:creationId xmlns:a16="http://schemas.microsoft.com/office/drawing/2014/main" id="{2B8D19D3-7E95-C669-1F70-D85E33C30C70}"/>
                </a:ext>
              </a:extLst>
            </p:cNvPr>
            <p:cNvSpPr/>
            <p:nvPr/>
          </p:nvSpPr>
          <p:spPr>
            <a:xfrm>
              <a:off x="-55875375" y="3703000"/>
              <a:ext cx="55950" cy="17350"/>
            </a:xfrm>
            <a:custGeom>
              <a:avLst/>
              <a:gdLst/>
              <a:ahLst/>
              <a:cxnLst/>
              <a:rect l="l" t="t" r="r" b="b"/>
              <a:pathLst>
                <a:path w="2238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694"/>
                  </a:lnTo>
                  <a:lnTo>
                    <a:pt x="2238" y="694"/>
                  </a:lnTo>
                  <a:lnTo>
                    <a:pt x="2238" y="347"/>
                  </a:lnTo>
                  <a:cubicBezTo>
                    <a:pt x="2238" y="158"/>
                    <a:pt x="2080" y="0"/>
                    <a:pt x="18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8" name="Google Shape;7101;p73">
              <a:extLst>
                <a:ext uri="{FF2B5EF4-FFF2-40B4-BE49-F238E27FC236}">
                  <a16:creationId xmlns:a16="http://schemas.microsoft.com/office/drawing/2014/main" id="{7EB93588-43C9-63EA-2561-14AC85FFB585}"/>
                </a:ext>
              </a:extLst>
            </p:cNvPr>
            <p:cNvSpPr/>
            <p:nvPr/>
          </p:nvSpPr>
          <p:spPr>
            <a:xfrm>
              <a:off x="-55987225" y="3746325"/>
              <a:ext cx="18150" cy="63825"/>
            </a:xfrm>
            <a:custGeom>
              <a:avLst/>
              <a:gdLst/>
              <a:ahLst/>
              <a:cxnLst/>
              <a:rect l="l" t="t" r="r" b="b"/>
              <a:pathLst>
                <a:path w="726" h="2553" extrusionOk="0">
                  <a:moveTo>
                    <a:pt x="726" y="0"/>
                  </a:moveTo>
                  <a:cubicBezTo>
                    <a:pt x="253" y="221"/>
                    <a:pt x="1" y="693"/>
                    <a:pt x="1" y="1260"/>
                  </a:cubicBezTo>
                  <a:cubicBezTo>
                    <a:pt x="1" y="1796"/>
                    <a:pt x="316" y="2269"/>
                    <a:pt x="726" y="2552"/>
                  </a:cubicBezTo>
                  <a:lnTo>
                    <a:pt x="7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9" name="Google Shape;7102;p73">
              <a:extLst>
                <a:ext uri="{FF2B5EF4-FFF2-40B4-BE49-F238E27FC236}">
                  <a16:creationId xmlns:a16="http://schemas.microsoft.com/office/drawing/2014/main" id="{E0203DBC-85AA-3ABA-E020-C96D486E5A4C}"/>
                </a:ext>
              </a:extLst>
            </p:cNvPr>
            <p:cNvSpPr/>
            <p:nvPr/>
          </p:nvSpPr>
          <p:spPr>
            <a:xfrm>
              <a:off x="-55725725" y="374552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1" y="1"/>
                  </a:moveTo>
                  <a:lnTo>
                    <a:pt x="1" y="2553"/>
                  </a:lnTo>
                  <a:cubicBezTo>
                    <a:pt x="442" y="2269"/>
                    <a:pt x="757" y="1796"/>
                    <a:pt x="757" y="1229"/>
                  </a:cubicBezTo>
                  <a:cubicBezTo>
                    <a:pt x="757" y="725"/>
                    <a:pt x="442" y="253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70" name="Google Shape;7103;p73">
            <a:extLst>
              <a:ext uri="{FF2B5EF4-FFF2-40B4-BE49-F238E27FC236}">
                <a16:creationId xmlns:a16="http://schemas.microsoft.com/office/drawing/2014/main" id="{6EF0314A-7EFB-ACED-C6BD-DBC6FC9FDEE0}"/>
              </a:ext>
            </a:extLst>
          </p:cNvPr>
          <p:cNvGrpSpPr/>
          <p:nvPr/>
        </p:nvGrpSpPr>
        <p:grpSpPr>
          <a:xfrm>
            <a:off x="9435263" y="3202743"/>
            <a:ext cx="478665" cy="478665"/>
            <a:chOff x="-55988800" y="3982600"/>
            <a:chExt cx="319025" cy="319025"/>
          </a:xfrm>
          <a:solidFill>
            <a:schemeClr val="tx1"/>
          </a:solidFill>
        </p:grpSpPr>
        <p:sp>
          <p:nvSpPr>
            <p:cNvPr id="771" name="Google Shape;7104;p73">
              <a:extLst>
                <a:ext uri="{FF2B5EF4-FFF2-40B4-BE49-F238E27FC236}">
                  <a16:creationId xmlns:a16="http://schemas.microsoft.com/office/drawing/2014/main" id="{07963B4B-5FD9-3B31-773E-988DD012FC36}"/>
                </a:ext>
              </a:extLst>
            </p:cNvPr>
            <p:cNvSpPr/>
            <p:nvPr/>
          </p:nvSpPr>
          <p:spPr>
            <a:xfrm>
              <a:off x="-55791875" y="3982600"/>
              <a:ext cx="102400" cy="102425"/>
            </a:xfrm>
            <a:custGeom>
              <a:avLst/>
              <a:gdLst/>
              <a:ahLst/>
              <a:cxnLst/>
              <a:rect l="l" t="t" r="r" b="b"/>
              <a:pathLst>
                <a:path w="4096" h="4097" extrusionOk="0">
                  <a:moveTo>
                    <a:pt x="1859" y="1"/>
                  </a:moveTo>
                  <a:cubicBezTo>
                    <a:pt x="1071" y="1"/>
                    <a:pt x="410" y="379"/>
                    <a:pt x="0" y="977"/>
                  </a:cubicBezTo>
                  <a:cubicBezTo>
                    <a:pt x="1512" y="1450"/>
                    <a:pt x="2647" y="2647"/>
                    <a:pt x="3119" y="4096"/>
                  </a:cubicBezTo>
                  <a:cubicBezTo>
                    <a:pt x="3718" y="3687"/>
                    <a:pt x="4096" y="3025"/>
                    <a:pt x="4096" y="2237"/>
                  </a:cubicBezTo>
                  <a:cubicBezTo>
                    <a:pt x="4096" y="1009"/>
                    <a:pt x="3119" y="1"/>
                    <a:pt x="185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2" name="Google Shape;7105;p73">
              <a:extLst>
                <a:ext uri="{FF2B5EF4-FFF2-40B4-BE49-F238E27FC236}">
                  <a16:creationId xmlns:a16="http://schemas.microsoft.com/office/drawing/2014/main" id="{433C68E8-CF4E-5D8F-9980-E23F1219AA07}"/>
                </a:ext>
              </a:extLst>
            </p:cNvPr>
            <p:cNvSpPr/>
            <p:nvPr/>
          </p:nvSpPr>
          <p:spPr>
            <a:xfrm>
              <a:off x="-55969100" y="3982600"/>
              <a:ext cx="102400" cy="102425"/>
            </a:xfrm>
            <a:custGeom>
              <a:avLst/>
              <a:gdLst/>
              <a:ahLst/>
              <a:cxnLst/>
              <a:rect l="l" t="t" r="r" b="b"/>
              <a:pathLst>
                <a:path w="4096" h="4097" extrusionOk="0">
                  <a:moveTo>
                    <a:pt x="2269" y="1"/>
                  </a:moveTo>
                  <a:cubicBezTo>
                    <a:pt x="1040" y="1"/>
                    <a:pt x="1" y="977"/>
                    <a:pt x="1" y="2237"/>
                  </a:cubicBezTo>
                  <a:cubicBezTo>
                    <a:pt x="1" y="2994"/>
                    <a:pt x="410" y="3687"/>
                    <a:pt x="1009" y="4096"/>
                  </a:cubicBezTo>
                  <a:cubicBezTo>
                    <a:pt x="1481" y="2647"/>
                    <a:pt x="2647" y="1450"/>
                    <a:pt x="4096" y="977"/>
                  </a:cubicBezTo>
                  <a:cubicBezTo>
                    <a:pt x="3718" y="379"/>
                    <a:pt x="3057" y="1"/>
                    <a:pt x="22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3" name="Google Shape;7106;p73">
              <a:extLst>
                <a:ext uri="{FF2B5EF4-FFF2-40B4-BE49-F238E27FC236}">
                  <a16:creationId xmlns:a16="http://schemas.microsoft.com/office/drawing/2014/main" id="{FD2C2A07-C51D-4D51-57BD-44EA9DFBED8A}"/>
                </a:ext>
              </a:extLst>
            </p:cNvPr>
            <p:cNvSpPr/>
            <p:nvPr/>
          </p:nvSpPr>
          <p:spPr>
            <a:xfrm>
              <a:off x="-55819450" y="4021200"/>
              <a:ext cx="92950" cy="92175"/>
            </a:xfrm>
            <a:custGeom>
              <a:avLst/>
              <a:gdLst/>
              <a:ahLst/>
              <a:cxnLst/>
              <a:rect l="l" t="t" r="r" b="b"/>
              <a:pathLst>
                <a:path w="3718" h="3687" extrusionOk="0">
                  <a:moveTo>
                    <a:pt x="32" y="0"/>
                  </a:moveTo>
                  <a:lnTo>
                    <a:pt x="32" y="1103"/>
                  </a:lnTo>
                  <a:cubicBezTo>
                    <a:pt x="1" y="2521"/>
                    <a:pt x="1198" y="3686"/>
                    <a:pt x="2615" y="3686"/>
                  </a:cubicBezTo>
                  <a:lnTo>
                    <a:pt x="3718" y="3686"/>
                  </a:lnTo>
                  <a:cubicBezTo>
                    <a:pt x="3529" y="1733"/>
                    <a:pt x="1985" y="158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4" name="Google Shape;7107;p73">
              <a:extLst>
                <a:ext uri="{FF2B5EF4-FFF2-40B4-BE49-F238E27FC236}">
                  <a16:creationId xmlns:a16="http://schemas.microsoft.com/office/drawing/2014/main" id="{798B1736-2772-58DD-C142-9666D352D417}"/>
                </a:ext>
              </a:extLst>
            </p:cNvPr>
            <p:cNvSpPr/>
            <p:nvPr/>
          </p:nvSpPr>
          <p:spPr>
            <a:xfrm>
              <a:off x="-55930500" y="4021200"/>
              <a:ext cx="92950" cy="92175"/>
            </a:xfrm>
            <a:custGeom>
              <a:avLst/>
              <a:gdLst/>
              <a:ahLst/>
              <a:cxnLst/>
              <a:rect l="l" t="t" r="r" b="b"/>
              <a:pathLst>
                <a:path w="3718" h="3687" extrusionOk="0">
                  <a:moveTo>
                    <a:pt x="3718" y="0"/>
                  </a:moveTo>
                  <a:cubicBezTo>
                    <a:pt x="1733" y="158"/>
                    <a:pt x="158" y="1733"/>
                    <a:pt x="0" y="3686"/>
                  </a:cubicBezTo>
                  <a:lnTo>
                    <a:pt x="1103" y="3686"/>
                  </a:lnTo>
                  <a:cubicBezTo>
                    <a:pt x="2552" y="3686"/>
                    <a:pt x="3718" y="2521"/>
                    <a:pt x="3718" y="1103"/>
                  </a:cubicBezTo>
                  <a:lnTo>
                    <a:pt x="37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5" name="Google Shape;7108;p73">
              <a:extLst>
                <a:ext uri="{FF2B5EF4-FFF2-40B4-BE49-F238E27FC236}">
                  <a16:creationId xmlns:a16="http://schemas.microsoft.com/office/drawing/2014/main" id="{C7B7F01A-2103-7206-3382-DF587D0BC5E2}"/>
                </a:ext>
              </a:extLst>
            </p:cNvPr>
            <p:cNvSpPr/>
            <p:nvPr/>
          </p:nvSpPr>
          <p:spPr>
            <a:xfrm>
              <a:off x="-55988800" y="4086575"/>
              <a:ext cx="319025" cy="215050"/>
            </a:xfrm>
            <a:custGeom>
              <a:avLst/>
              <a:gdLst/>
              <a:ahLst/>
              <a:cxnLst/>
              <a:rect l="l" t="t" r="r" b="b"/>
              <a:pathLst>
                <a:path w="12761" h="8602" extrusionOk="0">
                  <a:moveTo>
                    <a:pt x="4884" y="2584"/>
                  </a:moveTo>
                  <a:cubicBezTo>
                    <a:pt x="5105" y="2584"/>
                    <a:pt x="5262" y="2741"/>
                    <a:pt x="5262" y="2930"/>
                  </a:cubicBezTo>
                  <a:cubicBezTo>
                    <a:pt x="5262" y="3119"/>
                    <a:pt x="5105" y="3277"/>
                    <a:pt x="4884" y="3277"/>
                  </a:cubicBezTo>
                  <a:cubicBezTo>
                    <a:pt x="4695" y="3277"/>
                    <a:pt x="4538" y="3151"/>
                    <a:pt x="4538" y="2930"/>
                  </a:cubicBezTo>
                  <a:cubicBezTo>
                    <a:pt x="4538" y="2741"/>
                    <a:pt x="4695" y="2584"/>
                    <a:pt x="4884" y="2584"/>
                  </a:cubicBezTo>
                  <a:close/>
                  <a:moveTo>
                    <a:pt x="7877" y="2615"/>
                  </a:moveTo>
                  <a:cubicBezTo>
                    <a:pt x="8098" y="2615"/>
                    <a:pt x="8255" y="2773"/>
                    <a:pt x="8255" y="2962"/>
                  </a:cubicBezTo>
                  <a:cubicBezTo>
                    <a:pt x="8287" y="3151"/>
                    <a:pt x="8129" y="3308"/>
                    <a:pt x="7877" y="3308"/>
                  </a:cubicBezTo>
                  <a:cubicBezTo>
                    <a:pt x="7688" y="3308"/>
                    <a:pt x="7531" y="3151"/>
                    <a:pt x="7531" y="2962"/>
                  </a:cubicBezTo>
                  <a:cubicBezTo>
                    <a:pt x="7531" y="2773"/>
                    <a:pt x="7688" y="2615"/>
                    <a:pt x="7877" y="2615"/>
                  </a:cubicBezTo>
                  <a:close/>
                  <a:moveTo>
                    <a:pt x="1104" y="4222"/>
                  </a:moveTo>
                  <a:cubicBezTo>
                    <a:pt x="1387" y="4568"/>
                    <a:pt x="1828" y="4820"/>
                    <a:pt x="2332" y="4820"/>
                  </a:cubicBezTo>
                  <a:cubicBezTo>
                    <a:pt x="2301" y="5199"/>
                    <a:pt x="1954" y="5577"/>
                    <a:pt x="1545" y="5577"/>
                  </a:cubicBezTo>
                  <a:cubicBezTo>
                    <a:pt x="1167" y="5577"/>
                    <a:pt x="789" y="5199"/>
                    <a:pt x="789" y="4820"/>
                  </a:cubicBezTo>
                  <a:cubicBezTo>
                    <a:pt x="789" y="4568"/>
                    <a:pt x="915" y="4348"/>
                    <a:pt x="1104" y="4222"/>
                  </a:cubicBezTo>
                  <a:close/>
                  <a:moveTo>
                    <a:pt x="11721" y="4222"/>
                  </a:moveTo>
                  <a:cubicBezTo>
                    <a:pt x="11910" y="4348"/>
                    <a:pt x="12036" y="4568"/>
                    <a:pt x="12036" y="4820"/>
                  </a:cubicBezTo>
                  <a:cubicBezTo>
                    <a:pt x="12036" y="5199"/>
                    <a:pt x="11721" y="5577"/>
                    <a:pt x="11280" y="5577"/>
                  </a:cubicBezTo>
                  <a:cubicBezTo>
                    <a:pt x="10870" y="5577"/>
                    <a:pt x="10492" y="5199"/>
                    <a:pt x="10492" y="4820"/>
                  </a:cubicBezTo>
                  <a:cubicBezTo>
                    <a:pt x="10965" y="4820"/>
                    <a:pt x="11437" y="4568"/>
                    <a:pt x="11721" y="4222"/>
                  </a:cubicBezTo>
                  <a:close/>
                  <a:moveTo>
                    <a:pt x="7460" y="5143"/>
                  </a:moveTo>
                  <a:cubicBezTo>
                    <a:pt x="7554" y="5143"/>
                    <a:pt x="7641" y="5183"/>
                    <a:pt x="7688" y="5262"/>
                  </a:cubicBezTo>
                  <a:cubicBezTo>
                    <a:pt x="7877" y="5356"/>
                    <a:pt x="7877" y="5608"/>
                    <a:pt x="7720" y="5766"/>
                  </a:cubicBezTo>
                  <a:cubicBezTo>
                    <a:pt x="7373" y="6112"/>
                    <a:pt x="6901" y="6301"/>
                    <a:pt x="6396" y="6301"/>
                  </a:cubicBezTo>
                  <a:cubicBezTo>
                    <a:pt x="5892" y="6301"/>
                    <a:pt x="5420" y="6112"/>
                    <a:pt x="5105" y="5766"/>
                  </a:cubicBezTo>
                  <a:cubicBezTo>
                    <a:pt x="4947" y="5608"/>
                    <a:pt x="4947" y="5356"/>
                    <a:pt x="5105" y="5262"/>
                  </a:cubicBezTo>
                  <a:cubicBezTo>
                    <a:pt x="5184" y="5183"/>
                    <a:pt x="5278" y="5143"/>
                    <a:pt x="5369" y="5143"/>
                  </a:cubicBezTo>
                  <a:cubicBezTo>
                    <a:pt x="5459" y="5143"/>
                    <a:pt x="5546" y="5183"/>
                    <a:pt x="5609" y="5262"/>
                  </a:cubicBezTo>
                  <a:cubicBezTo>
                    <a:pt x="5829" y="5466"/>
                    <a:pt x="6113" y="5569"/>
                    <a:pt x="6396" y="5569"/>
                  </a:cubicBezTo>
                  <a:cubicBezTo>
                    <a:pt x="6680" y="5569"/>
                    <a:pt x="6964" y="5466"/>
                    <a:pt x="7184" y="5262"/>
                  </a:cubicBezTo>
                  <a:cubicBezTo>
                    <a:pt x="7263" y="5183"/>
                    <a:pt x="7365" y="5143"/>
                    <a:pt x="7460" y="5143"/>
                  </a:cubicBezTo>
                  <a:close/>
                  <a:moveTo>
                    <a:pt x="6396" y="0"/>
                  </a:moveTo>
                  <a:cubicBezTo>
                    <a:pt x="5829" y="1071"/>
                    <a:pt x="4695" y="1828"/>
                    <a:pt x="3403" y="1828"/>
                  </a:cubicBezTo>
                  <a:lnTo>
                    <a:pt x="2301" y="1828"/>
                  </a:lnTo>
                  <a:cubicBezTo>
                    <a:pt x="1482" y="1828"/>
                    <a:pt x="757" y="2489"/>
                    <a:pt x="757" y="3308"/>
                  </a:cubicBezTo>
                  <a:lnTo>
                    <a:pt x="757" y="3529"/>
                  </a:lnTo>
                  <a:cubicBezTo>
                    <a:pt x="284" y="3781"/>
                    <a:pt x="1" y="4253"/>
                    <a:pt x="1" y="4820"/>
                  </a:cubicBezTo>
                  <a:cubicBezTo>
                    <a:pt x="1" y="5640"/>
                    <a:pt x="694" y="6301"/>
                    <a:pt x="1513" y="6301"/>
                  </a:cubicBezTo>
                  <a:cubicBezTo>
                    <a:pt x="1891" y="6301"/>
                    <a:pt x="2301" y="6144"/>
                    <a:pt x="2521" y="5923"/>
                  </a:cubicBezTo>
                  <a:cubicBezTo>
                    <a:pt x="3120" y="7467"/>
                    <a:pt x="4632" y="8601"/>
                    <a:pt x="6365" y="8601"/>
                  </a:cubicBezTo>
                  <a:cubicBezTo>
                    <a:pt x="8098" y="8601"/>
                    <a:pt x="9578" y="7467"/>
                    <a:pt x="10177" y="5923"/>
                  </a:cubicBezTo>
                  <a:cubicBezTo>
                    <a:pt x="10461" y="6144"/>
                    <a:pt x="10807" y="6301"/>
                    <a:pt x="11185" y="6301"/>
                  </a:cubicBezTo>
                  <a:cubicBezTo>
                    <a:pt x="12036" y="6301"/>
                    <a:pt x="12697" y="5640"/>
                    <a:pt x="12697" y="4820"/>
                  </a:cubicBezTo>
                  <a:cubicBezTo>
                    <a:pt x="12760" y="4253"/>
                    <a:pt x="12445" y="3749"/>
                    <a:pt x="12036" y="3529"/>
                  </a:cubicBezTo>
                  <a:lnTo>
                    <a:pt x="12036" y="3308"/>
                  </a:lnTo>
                  <a:cubicBezTo>
                    <a:pt x="12036" y="2489"/>
                    <a:pt x="11311" y="1828"/>
                    <a:pt x="10492" y="1828"/>
                  </a:cubicBezTo>
                  <a:lnTo>
                    <a:pt x="9389" y="1828"/>
                  </a:lnTo>
                  <a:cubicBezTo>
                    <a:pt x="8098" y="1828"/>
                    <a:pt x="6932" y="1071"/>
                    <a:pt x="63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76" name="Google Shape;7109;p73">
            <a:extLst>
              <a:ext uri="{FF2B5EF4-FFF2-40B4-BE49-F238E27FC236}">
                <a16:creationId xmlns:a16="http://schemas.microsoft.com/office/drawing/2014/main" id="{47E9733C-7166-C79F-63D9-5ADE08FBD0E7}"/>
              </a:ext>
            </a:extLst>
          </p:cNvPr>
          <p:cNvGrpSpPr/>
          <p:nvPr/>
        </p:nvGrpSpPr>
        <p:grpSpPr>
          <a:xfrm>
            <a:off x="7646621" y="3813352"/>
            <a:ext cx="475101" cy="478628"/>
            <a:chOff x="-54026025" y="3192625"/>
            <a:chExt cx="316650" cy="319000"/>
          </a:xfrm>
          <a:solidFill>
            <a:schemeClr val="tx1"/>
          </a:solidFill>
        </p:grpSpPr>
        <p:sp>
          <p:nvSpPr>
            <p:cNvPr id="777" name="Google Shape;7110;p73">
              <a:extLst>
                <a:ext uri="{FF2B5EF4-FFF2-40B4-BE49-F238E27FC236}">
                  <a16:creationId xmlns:a16="http://schemas.microsoft.com/office/drawing/2014/main" id="{78AE09B4-FDF8-B775-6C8B-7D7E0369580C}"/>
                </a:ext>
              </a:extLst>
            </p:cNvPr>
            <p:cNvSpPr/>
            <p:nvPr/>
          </p:nvSpPr>
          <p:spPr>
            <a:xfrm>
              <a:off x="-54026025" y="3312350"/>
              <a:ext cx="18125" cy="63800"/>
            </a:xfrm>
            <a:custGeom>
              <a:avLst/>
              <a:gdLst/>
              <a:ahLst/>
              <a:cxnLst/>
              <a:rect l="l" t="t" r="r" b="b"/>
              <a:pathLst>
                <a:path w="725" h="2552" extrusionOk="0">
                  <a:moveTo>
                    <a:pt x="725" y="0"/>
                  </a:moveTo>
                  <a:cubicBezTo>
                    <a:pt x="315" y="189"/>
                    <a:pt x="0" y="693"/>
                    <a:pt x="0" y="1260"/>
                  </a:cubicBezTo>
                  <a:cubicBezTo>
                    <a:pt x="0" y="1796"/>
                    <a:pt x="315" y="2268"/>
                    <a:pt x="725" y="2552"/>
                  </a:cubicBezTo>
                  <a:lnTo>
                    <a:pt x="725" y="158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8" name="Google Shape;7111;p73">
              <a:extLst>
                <a:ext uri="{FF2B5EF4-FFF2-40B4-BE49-F238E27FC236}">
                  <a16:creationId xmlns:a16="http://schemas.microsoft.com/office/drawing/2014/main" id="{16527FFB-528D-E08E-178F-C44EF9D6700C}"/>
                </a:ext>
              </a:extLst>
            </p:cNvPr>
            <p:cNvSpPr/>
            <p:nvPr/>
          </p:nvSpPr>
          <p:spPr>
            <a:xfrm>
              <a:off x="-53890550" y="3192625"/>
              <a:ext cx="125250" cy="56725"/>
            </a:xfrm>
            <a:custGeom>
              <a:avLst/>
              <a:gdLst/>
              <a:ahLst/>
              <a:cxnLst/>
              <a:rect l="l" t="t" r="r" b="b"/>
              <a:pathLst>
                <a:path w="5010" h="2269" extrusionOk="0">
                  <a:moveTo>
                    <a:pt x="914" y="0"/>
                  </a:moveTo>
                  <a:cubicBezTo>
                    <a:pt x="599" y="0"/>
                    <a:pt x="315" y="63"/>
                    <a:pt x="0" y="95"/>
                  </a:cubicBezTo>
                  <a:cubicBezTo>
                    <a:pt x="158" y="536"/>
                    <a:pt x="441" y="914"/>
                    <a:pt x="756" y="1260"/>
                  </a:cubicBezTo>
                  <a:cubicBezTo>
                    <a:pt x="1418" y="1891"/>
                    <a:pt x="2237" y="2269"/>
                    <a:pt x="3151" y="2269"/>
                  </a:cubicBezTo>
                  <a:lnTo>
                    <a:pt x="5009" y="2269"/>
                  </a:lnTo>
                  <a:cubicBezTo>
                    <a:pt x="4127" y="914"/>
                    <a:pt x="2647" y="0"/>
                    <a:pt x="9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9" name="Google Shape;7112;p73">
              <a:extLst>
                <a:ext uri="{FF2B5EF4-FFF2-40B4-BE49-F238E27FC236}">
                  <a16:creationId xmlns:a16="http://schemas.microsoft.com/office/drawing/2014/main" id="{FBE5E710-F8F2-6064-9F27-1903C6D23BDF}"/>
                </a:ext>
              </a:extLst>
            </p:cNvPr>
            <p:cNvSpPr/>
            <p:nvPr/>
          </p:nvSpPr>
          <p:spPr>
            <a:xfrm>
              <a:off x="-53839375" y="3306025"/>
              <a:ext cx="55175" cy="55175"/>
            </a:xfrm>
            <a:custGeom>
              <a:avLst/>
              <a:gdLst/>
              <a:ahLst/>
              <a:cxnLst/>
              <a:rect l="l" t="t" r="r" b="b"/>
              <a:pathLst>
                <a:path w="2207" h="2207" extrusionOk="0">
                  <a:moveTo>
                    <a:pt x="1104" y="1"/>
                  </a:moveTo>
                  <a:cubicBezTo>
                    <a:pt x="505" y="1"/>
                    <a:pt x="1" y="505"/>
                    <a:pt x="1" y="1104"/>
                  </a:cubicBezTo>
                  <a:cubicBezTo>
                    <a:pt x="1" y="1702"/>
                    <a:pt x="505" y="2206"/>
                    <a:pt x="1104" y="2206"/>
                  </a:cubicBezTo>
                  <a:cubicBezTo>
                    <a:pt x="1734" y="2206"/>
                    <a:pt x="2206" y="1702"/>
                    <a:pt x="2206" y="1104"/>
                  </a:cubicBezTo>
                  <a:cubicBezTo>
                    <a:pt x="2206" y="505"/>
                    <a:pt x="1734" y="1"/>
                    <a:pt x="11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0" name="Google Shape;7113;p73">
              <a:extLst>
                <a:ext uri="{FF2B5EF4-FFF2-40B4-BE49-F238E27FC236}">
                  <a16:creationId xmlns:a16="http://schemas.microsoft.com/office/drawing/2014/main" id="{BCC9BACB-0DE4-6751-8182-726A60EF40FE}"/>
                </a:ext>
              </a:extLst>
            </p:cNvPr>
            <p:cNvSpPr/>
            <p:nvPr/>
          </p:nvSpPr>
          <p:spPr>
            <a:xfrm>
              <a:off x="-53950425" y="3306025"/>
              <a:ext cx="55150" cy="55175"/>
            </a:xfrm>
            <a:custGeom>
              <a:avLst/>
              <a:gdLst/>
              <a:ahLst/>
              <a:cxnLst/>
              <a:rect l="l" t="t" r="r" b="b"/>
              <a:pathLst>
                <a:path w="2206" h="2207" extrusionOk="0">
                  <a:moveTo>
                    <a:pt x="1103" y="1"/>
                  </a:moveTo>
                  <a:cubicBezTo>
                    <a:pt x="505" y="1"/>
                    <a:pt x="1" y="505"/>
                    <a:pt x="1" y="1104"/>
                  </a:cubicBezTo>
                  <a:cubicBezTo>
                    <a:pt x="1" y="1702"/>
                    <a:pt x="505" y="2206"/>
                    <a:pt x="1103" y="2206"/>
                  </a:cubicBezTo>
                  <a:cubicBezTo>
                    <a:pt x="1702" y="2206"/>
                    <a:pt x="2206" y="1702"/>
                    <a:pt x="2206" y="1104"/>
                  </a:cubicBezTo>
                  <a:cubicBezTo>
                    <a:pt x="2206" y="505"/>
                    <a:pt x="1702" y="1"/>
                    <a:pt x="110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1" name="Google Shape;7114;p73">
              <a:extLst>
                <a:ext uri="{FF2B5EF4-FFF2-40B4-BE49-F238E27FC236}">
                  <a16:creationId xmlns:a16="http://schemas.microsoft.com/office/drawing/2014/main" id="{BE92CC3E-728B-1398-B847-DC694A1EC7D2}"/>
                </a:ext>
              </a:extLst>
            </p:cNvPr>
            <p:cNvSpPr/>
            <p:nvPr/>
          </p:nvSpPr>
          <p:spPr>
            <a:xfrm>
              <a:off x="-53985075" y="3400950"/>
              <a:ext cx="236300" cy="110675"/>
            </a:xfrm>
            <a:custGeom>
              <a:avLst/>
              <a:gdLst/>
              <a:ahLst/>
              <a:cxnLst/>
              <a:rect l="l" t="t" r="r" b="b"/>
              <a:pathLst>
                <a:path w="9452" h="4427" extrusionOk="0">
                  <a:moveTo>
                    <a:pt x="5790" y="969"/>
                  </a:moveTo>
                  <a:cubicBezTo>
                    <a:pt x="5884" y="969"/>
                    <a:pt x="5971" y="1008"/>
                    <a:pt x="6018" y="1087"/>
                  </a:cubicBezTo>
                  <a:cubicBezTo>
                    <a:pt x="6176" y="1245"/>
                    <a:pt x="6176" y="1497"/>
                    <a:pt x="6018" y="1591"/>
                  </a:cubicBezTo>
                  <a:cubicBezTo>
                    <a:pt x="5671" y="1969"/>
                    <a:pt x="5199" y="2158"/>
                    <a:pt x="4726" y="2158"/>
                  </a:cubicBezTo>
                  <a:cubicBezTo>
                    <a:pt x="4254" y="2158"/>
                    <a:pt x="3750" y="1969"/>
                    <a:pt x="3435" y="1591"/>
                  </a:cubicBezTo>
                  <a:cubicBezTo>
                    <a:pt x="3277" y="1434"/>
                    <a:pt x="3277" y="1213"/>
                    <a:pt x="3435" y="1087"/>
                  </a:cubicBezTo>
                  <a:cubicBezTo>
                    <a:pt x="3513" y="1008"/>
                    <a:pt x="3608" y="969"/>
                    <a:pt x="3698" y="969"/>
                  </a:cubicBezTo>
                  <a:cubicBezTo>
                    <a:pt x="3789" y="969"/>
                    <a:pt x="3876" y="1008"/>
                    <a:pt x="3939" y="1087"/>
                  </a:cubicBezTo>
                  <a:cubicBezTo>
                    <a:pt x="4159" y="1308"/>
                    <a:pt x="4443" y="1418"/>
                    <a:pt x="4726" y="1418"/>
                  </a:cubicBezTo>
                  <a:cubicBezTo>
                    <a:pt x="5010" y="1418"/>
                    <a:pt x="5293" y="1308"/>
                    <a:pt x="5514" y="1087"/>
                  </a:cubicBezTo>
                  <a:cubicBezTo>
                    <a:pt x="5593" y="1008"/>
                    <a:pt x="5695" y="969"/>
                    <a:pt x="5790" y="969"/>
                  </a:cubicBezTo>
                  <a:close/>
                  <a:moveTo>
                    <a:pt x="4711" y="0"/>
                  </a:moveTo>
                  <a:cubicBezTo>
                    <a:pt x="4002" y="0"/>
                    <a:pt x="3293" y="205"/>
                    <a:pt x="2678" y="615"/>
                  </a:cubicBezTo>
                  <a:cubicBezTo>
                    <a:pt x="2615" y="646"/>
                    <a:pt x="2552" y="709"/>
                    <a:pt x="2489" y="709"/>
                  </a:cubicBezTo>
                  <a:lnTo>
                    <a:pt x="1" y="709"/>
                  </a:lnTo>
                  <a:cubicBezTo>
                    <a:pt x="505" y="2820"/>
                    <a:pt x="2458" y="4427"/>
                    <a:pt x="4726" y="4427"/>
                  </a:cubicBezTo>
                  <a:cubicBezTo>
                    <a:pt x="7026" y="4427"/>
                    <a:pt x="8948" y="2820"/>
                    <a:pt x="9452" y="709"/>
                  </a:cubicBezTo>
                  <a:lnTo>
                    <a:pt x="6963" y="709"/>
                  </a:lnTo>
                  <a:cubicBezTo>
                    <a:pt x="6869" y="646"/>
                    <a:pt x="6774" y="646"/>
                    <a:pt x="6743" y="615"/>
                  </a:cubicBezTo>
                  <a:cubicBezTo>
                    <a:pt x="6128" y="205"/>
                    <a:pt x="5419" y="0"/>
                    <a:pt x="47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2" name="Google Shape;7115;p73">
              <a:extLst>
                <a:ext uri="{FF2B5EF4-FFF2-40B4-BE49-F238E27FC236}">
                  <a16:creationId xmlns:a16="http://schemas.microsoft.com/office/drawing/2014/main" id="{F73A7FCD-D739-4B6E-22AA-E1E80A96578D}"/>
                </a:ext>
              </a:extLst>
            </p:cNvPr>
            <p:cNvSpPr/>
            <p:nvPr/>
          </p:nvSpPr>
          <p:spPr>
            <a:xfrm>
              <a:off x="-53986650" y="3342275"/>
              <a:ext cx="241025" cy="55150"/>
            </a:xfrm>
            <a:custGeom>
              <a:avLst/>
              <a:gdLst/>
              <a:ahLst/>
              <a:cxnLst/>
              <a:rect l="l" t="t" r="r" b="b"/>
              <a:pathLst>
                <a:path w="9641" h="2206" extrusionOk="0">
                  <a:moveTo>
                    <a:pt x="1" y="0"/>
                  </a:moveTo>
                  <a:lnTo>
                    <a:pt x="1" y="1859"/>
                  </a:lnTo>
                  <a:lnTo>
                    <a:pt x="1" y="2206"/>
                  </a:lnTo>
                  <a:lnTo>
                    <a:pt x="2458" y="2206"/>
                  </a:lnTo>
                  <a:cubicBezTo>
                    <a:pt x="3198" y="1749"/>
                    <a:pt x="4017" y="1520"/>
                    <a:pt x="4829" y="1520"/>
                  </a:cubicBezTo>
                  <a:cubicBezTo>
                    <a:pt x="5640" y="1520"/>
                    <a:pt x="6443" y="1749"/>
                    <a:pt x="7152" y="2206"/>
                  </a:cubicBezTo>
                  <a:lnTo>
                    <a:pt x="9641" y="2206"/>
                  </a:lnTo>
                  <a:lnTo>
                    <a:pt x="9641" y="1859"/>
                  </a:lnTo>
                  <a:lnTo>
                    <a:pt x="9641" y="0"/>
                  </a:lnTo>
                  <a:lnTo>
                    <a:pt x="8853" y="0"/>
                  </a:lnTo>
                  <a:cubicBezTo>
                    <a:pt x="8696" y="882"/>
                    <a:pt x="7940" y="1512"/>
                    <a:pt x="7026" y="1512"/>
                  </a:cubicBezTo>
                  <a:cubicBezTo>
                    <a:pt x="6144" y="1512"/>
                    <a:pt x="5388" y="882"/>
                    <a:pt x="5230" y="0"/>
                  </a:cubicBezTo>
                  <a:lnTo>
                    <a:pt x="4411" y="0"/>
                  </a:lnTo>
                  <a:cubicBezTo>
                    <a:pt x="4254" y="882"/>
                    <a:pt x="3466" y="1512"/>
                    <a:pt x="2584" y="1512"/>
                  </a:cubicBezTo>
                  <a:cubicBezTo>
                    <a:pt x="1670" y="1512"/>
                    <a:pt x="946" y="882"/>
                    <a:pt x="7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3" name="Google Shape;7116;p73">
              <a:extLst>
                <a:ext uri="{FF2B5EF4-FFF2-40B4-BE49-F238E27FC236}">
                  <a16:creationId xmlns:a16="http://schemas.microsoft.com/office/drawing/2014/main" id="{BED7CD42-5D8E-460C-FB42-FE10D4A3E11C}"/>
                </a:ext>
              </a:extLst>
            </p:cNvPr>
            <p:cNvSpPr/>
            <p:nvPr/>
          </p:nvSpPr>
          <p:spPr>
            <a:xfrm>
              <a:off x="-53989000" y="3199700"/>
              <a:ext cx="241800" cy="123700"/>
            </a:xfrm>
            <a:custGeom>
              <a:avLst/>
              <a:gdLst/>
              <a:ahLst/>
              <a:cxnLst/>
              <a:rect l="l" t="t" r="r" b="b"/>
              <a:pathLst>
                <a:path w="9672" h="4948" extrusionOk="0">
                  <a:moveTo>
                    <a:pt x="3245" y="1"/>
                  </a:moveTo>
                  <a:cubicBezTo>
                    <a:pt x="1355" y="662"/>
                    <a:pt x="0" y="2490"/>
                    <a:pt x="0" y="4601"/>
                  </a:cubicBezTo>
                  <a:lnTo>
                    <a:pt x="0" y="4947"/>
                  </a:lnTo>
                  <a:lnTo>
                    <a:pt x="788" y="4947"/>
                  </a:lnTo>
                  <a:cubicBezTo>
                    <a:pt x="945" y="4096"/>
                    <a:pt x="1701" y="3466"/>
                    <a:pt x="2615" y="3466"/>
                  </a:cubicBezTo>
                  <a:cubicBezTo>
                    <a:pt x="3529" y="3466"/>
                    <a:pt x="4253" y="4096"/>
                    <a:pt x="4411" y="4947"/>
                  </a:cubicBezTo>
                  <a:lnTo>
                    <a:pt x="5261" y="4947"/>
                  </a:lnTo>
                  <a:cubicBezTo>
                    <a:pt x="5419" y="4096"/>
                    <a:pt x="6207" y="3466"/>
                    <a:pt x="7057" y="3466"/>
                  </a:cubicBezTo>
                  <a:cubicBezTo>
                    <a:pt x="7971" y="3466"/>
                    <a:pt x="8727" y="4096"/>
                    <a:pt x="8884" y="4947"/>
                  </a:cubicBezTo>
                  <a:lnTo>
                    <a:pt x="9672" y="4947"/>
                  </a:lnTo>
                  <a:lnTo>
                    <a:pt x="9672" y="4601"/>
                  </a:lnTo>
                  <a:cubicBezTo>
                    <a:pt x="9672" y="3939"/>
                    <a:pt x="9546" y="3309"/>
                    <a:pt x="9262" y="2710"/>
                  </a:cubicBezTo>
                  <a:lnTo>
                    <a:pt x="7089" y="2710"/>
                  </a:lnTo>
                  <a:cubicBezTo>
                    <a:pt x="5986" y="2710"/>
                    <a:pt x="4978" y="2301"/>
                    <a:pt x="4190" y="1513"/>
                  </a:cubicBezTo>
                  <a:cubicBezTo>
                    <a:pt x="3749" y="1072"/>
                    <a:pt x="3434" y="568"/>
                    <a:pt x="32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4" name="Google Shape;7117;p73">
              <a:extLst>
                <a:ext uri="{FF2B5EF4-FFF2-40B4-BE49-F238E27FC236}">
                  <a16:creationId xmlns:a16="http://schemas.microsoft.com/office/drawing/2014/main" id="{5C7C24AF-8F71-3068-B65C-54CDA2B850E5}"/>
                </a:ext>
              </a:extLst>
            </p:cNvPr>
            <p:cNvSpPr/>
            <p:nvPr/>
          </p:nvSpPr>
          <p:spPr>
            <a:xfrm>
              <a:off x="-53728300" y="3310775"/>
              <a:ext cx="18925" cy="64600"/>
            </a:xfrm>
            <a:custGeom>
              <a:avLst/>
              <a:gdLst/>
              <a:ahLst/>
              <a:cxnLst/>
              <a:rect l="l" t="t" r="r" b="b"/>
              <a:pathLst>
                <a:path w="757" h="2584" extrusionOk="0">
                  <a:moveTo>
                    <a:pt x="0" y="0"/>
                  </a:moveTo>
                  <a:lnTo>
                    <a:pt x="0" y="158"/>
                  </a:lnTo>
                  <a:lnTo>
                    <a:pt x="0" y="2583"/>
                  </a:lnTo>
                  <a:cubicBezTo>
                    <a:pt x="441" y="2300"/>
                    <a:pt x="756" y="1827"/>
                    <a:pt x="756" y="1260"/>
                  </a:cubicBezTo>
                  <a:cubicBezTo>
                    <a:pt x="756" y="756"/>
                    <a:pt x="473" y="25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85" name="Google Shape;7118;p73">
            <a:extLst>
              <a:ext uri="{FF2B5EF4-FFF2-40B4-BE49-F238E27FC236}">
                <a16:creationId xmlns:a16="http://schemas.microsoft.com/office/drawing/2014/main" id="{FE605071-E127-04B5-0376-31A701D7E838}"/>
              </a:ext>
            </a:extLst>
          </p:cNvPr>
          <p:cNvGrpSpPr/>
          <p:nvPr/>
        </p:nvGrpSpPr>
        <p:grpSpPr>
          <a:xfrm>
            <a:off x="7673216" y="4441318"/>
            <a:ext cx="421912" cy="477465"/>
            <a:chOff x="-54007925" y="3584850"/>
            <a:chExt cx="281200" cy="318225"/>
          </a:xfrm>
          <a:solidFill>
            <a:schemeClr val="tx1"/>
          </a:solidFill>
        </p:grpSpPr>
        <p:sp>
          <p:nvSpPr>
            <p:cNvPr id="786" name="Google Shape;7119;p73">
              <a:extLst>
                <a:ext uri="{FF2B5EF4-FFF2-40B4-BE49-F238E27FC236}">
                  <a16:creationId xmlns:a16="http://schemas.microsoft.com/office/drawing/2014/main" id="{11835C00-1726-37A6-6B0D-CEF48A05CF6B}"/>
                </a:ext>
              </a:extLst>
            </p:cNvPr>
            <p:cNvSpPr/>
            <p:nvPr/>
          </p:nvSpPr>
          <p:spPr>
            <a:xfrm>
              <a:off x="-53943325" y="3716375"/>
              <a:ext cx="151250" cy="18950"/>
            </a:xfrm>
            <a:custGeom>
              <a:avLst/>
              <a:gdLst/>
              <a:ahLst/>
              <a:cxnLst/>
              <a:rect l="l" t="t" r="r" b="b"/>
              <a:pathLst>
                <a:path w="6050" h="758" extrusionOk="0">
                  <a:moveTo>
                    <a:pt x="0" y="1"/>
                  </a:moveTo>
                  <a:cubicBezTo>
                    <a:pt x="441" y="474"/>
                    <a:pt x="1040" y="757"/>
                    <a:pt x="1702" y="757"/>
                  </a:cubicBezTo>
                  <a:lnTo>
                    <a:pt x="4348" y="757"/>
                  </a:lnTo>
                  <a:cubicBezTo>
                    <a:pt x="5041" y="757"/>
                    <a:pt x="5608" y="474"/>
                    <a:pt x="60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7" name="Google Shape;7120;p73">
              <a:extLst>
                <a:ext uri="{FF2B5EF4-FFF2-40B4-BE49-F238E27FC236}">
                  <a16:creationId xmlns:a16="http://schemas.microsoft.com/office/drawing/2014/main" id="{77C74EF6-AF67-0027-EFD1-235E89B2996E}"/>
                </a:ext>
              </a:extLst>
            </p:cNvPr>
            <p:cNvSpPr/>
            <p:nvPr/>
          </p:nvSpPr>
          <p:spPr>
            <a:xfrm>
              <a:off x="-53970100" y="3679375"/>
              <a:ext cx="205575" cy="18125"/>
            </a:xfrm>
            <a:custGeom>
              <a:avLst/>
              <a:gdLst/>
              <a:ahLst/>
              <a:cxnLst/>
              <a:rect l="l" t="t" r="r" b="b"/>
              <a:pathLst>
                <a:path w="8223" h="725" extrusionOk="0">
                  <a:moveTo>
                    <a:pt x="0" y="0"/>
                  </a:moveTo>
                  <a:lnTo>
                    <a:pt x="0" y="725"/>
                  </a:lnTo>
                  <a:lnTo>
                    <a:pt x="8223" y="725"/>
                  </a:lnTo>
                  <a:lnTo>
                    <a:pt x="82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8" name="Google Shape;7121;p73">
              <a:extLst>
                <a:ext uri="{FF2B5EF4-FFF2-40B4-BE49-F238E27FC236}">
                  <a16:creationId xmlns:a16="http://schemas.microsoft.com/office/drawing/2014/main" id="{27F214D1-6835-CEF2-1175-534F36F73281}"/>
                </a:ext>
              </a:extLst>
            </p:cNvPr>
            <p:cNvSpPr/>
            <p:nvPr/>
          </p:nvSpPr>
          <p:spPr>
            <a:xfrm>
              <a:off x="-53970100" y="3715600"/>
              <a:ext cx="204800" cy="187475"/>
            </a:xfrm>
            <a:custGeom>
              <a:avLst/>
              <a:gdLst/>
              <a:ahLst/>
              <a:cxnLst/>
              <a:rect l="l" t="t" r="r" b="b"/>
              <a:pathLst>
                <a:path w="8192" h="7499" extrusionOk="0">
                  <a:moveTo>
                    <a:pt x="2584" y="2300"/>
                  </a:moveTo>
                  <a:cubicBezTo>
                    <a:pt x="2804" y="2300"/>
                    <a:pt x="2962" y="2426"/>
                    <a:pt x="2962" y="2647"/>
                  </a:cubicBezTo>
                  <a:cubicBezTo>
                    <a:pt x="2962" y="2836"/>
                    <a:pt x="2804" y="2993"/>
                    <a:pt x="2584" y="2993"/>
                  </a:cubicBezTo>
                  <a:cubicBezTo>
                    <a:pt x="2395" y="2993"/>
                    <a:pt x="2237" y="2836"/>
                    <a:pt x="2237" y="2647"/>
                  </a:cubicBezTo>
                  <a:cubicBezTo>
                    <a:pt x="2237" y="2426"/>
                    <a:pt x="2395" y="2300"/>
                    <a:pt x="2584" y="2300"/>
                  </a:cubicBezTo>
                  <a:close/>
                  <a:moveTo>
                    <a:pt x="5577" y="2300"/>
                  </a:moveTo>
                  <a:cubicBezTo>
                    <a:pt x="5797" y="2300"/>
                    <a:pt x="5955" y="2458"/>
                    <a:pt x="5955" y="2647"/>
                  </a:cubicBezTo>
                  <a:cubicBezTo>
                    <a:pt x="5955" y="2836"/>
                    <a:pt x="5797" y="2993"/>
                    <a:pt x="5577" y="2993"/>
                  </a:cubicBezTo>
                  <a:cubicBezTo>
                    <a:pt x="5388" y="2993"/>
                    <a:pt x="5230" y="2836"/>
                    <a:pt x="5230" y="2647"/>
                  </a:cubicBezTo>
                  <a:cubicBezTo>
                    <a:pt x="5230" y="2458"/>
                    <a:pt x="5388" y="2300"/>
                    <a:pt x="5577" y="2300"/>
                  </a:cubicBezTo>
                  <a:close/>
                  <a:moveTo>
                    <a:pt x="5191" y="4072"/>
                  </a:moveTo>
                  <a:cubicBezTo>
                    <a:pt x="5285" y="4072"/>
                    <a:pt x="5372" y="4112"/>
                    <a:pt x="5419" y="4191"/>
                  </a:cubicBezTo>
                  <a:cubicBezTo>
                    <a:pt x="5577" y="4348"/>
                    <a:pt x="5577" y="4569"/>
                    <a:pt x="5419" y="4695"/>
                  </a:cubicBezTo>
                  <a:cubicBezTo>
                    <a:pt x="5072" y="5041"/>
                    <a:pt x="4600" y="5230"/>
                    <a:pt x="4127" y="5230"/>
                  </a:cubicBezTo>
                  <a:cubicBezTo>
                    <a:pt x="3655" y="5230"/>
                    <a:pt x="3151" y="5041"/>
                    <a:pt x="2836" y="4695"/>
                  </a:cubicBezTo>
                  <a:cubicBezTo>
                    <a:pt x="2678" y="4537"/>
                    <a:pt x="2678" y="4285"/>
                    <a:pt x="2836" y="4191"/>
                  </a:cubicBezTo>
                  <a:cubicBezTo>
                    <a:pt x="2914" y="4112"/>
                    <a:pt x="3009" y="4072"/>
                    <a:pt x="3099" y="4072"/>
                  </a:cubicBezTo>
                  <a:cubicBezTo>
                    <a:pt x="3190" y="4072"/>
                    <a:pt x="3277" y="4112"/>
                    <a:pt x="3340" y="4191"/>
                  </a:cubicBezTo>
                  <a:cubicBezTo>
                    <a:pt x="3560" y="4395"/>
                    <a:pt x="3844" y="4498"/>
                    <a:pt x="4127" y="4498"/>
                  </a:cubicBezTo>
                  <a:cubicBezTo>
                    <a:pt x="4411" y="4498"/>
                    <a:pt x="4694" y="4395"/>
                    <a:pt x="4915" y="4191"/>
                  </a:cubicBezTo>
                  <a:cubicBezTo>
                    <a:pt x="4994" y="4112"/>
                    <a:pt x="5096" y="4072"/>
                    <a:pt x="5191" y="4072"/>
                  </a:cubicBezTo>
                  <a:close/>
                  <a:moveTo>
                    <a:pt x="0" y="0"/>
                  </a:moveTo>
                  <a:lnTo>
                    <a:pt x="0" y="3340"/>
                  </a:lnTo>
                  <a:cubicBezTo>
                    <a:pt x="0" y="5577"/>
                    <a:pt x="1859" y="7499"/>
                    <a:pt x="4096" y="7499"/>
                  </a:cubicBezTo>
                  <a:cubicBezTo>
                    <a:pt x="6333" y="7499"/>
                    <a:pt x="8191" y="5640"/>
                    <a:pt x="8191" y="3340"/>
                  </a:cubicBezTo>
                  <a:lnTo>
                    <a:pt x="8191" y="0"/>
                  </a:lnTo>
                  <a:lnTo>
                    <a:pt x="8034" y="0"/>
                  </a:lnTo>
                  <a:cubicBezTo>
                    <a:pt x="7467" y="946"/>
                    <a:pt x="6490" y="1513"/>
                    <a:pt x="5419" y="1513"/>
                  </a:cubicBezTo>
                  <a:lnTo>
                    <a:pt x="2804" y="1513"/>
                  </a:lnTo>
                  <a:cubicBezTo>
                    <a:pt x="1701" y="1513"/>
                    <a:pt x="693" y="946"/>
                    <a:pt x="1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9" name="Google Shape;7122;p73">
              <a:extLst>
                <a:ext uri="{FF2B5EF4-FFF2-40B4-BE49-F238E27FC236}">
                  <a16:creationId xmlns:a16="http://schemas.microsoft.com/office/drawing/2014/main" id="{A173D250-2539-9D14-74C3-DF1F5DC12931}"/>
                </a:ext>
              </a:extLst>
            </p:cNvPr>
            <p:cNvSpPr/>
            <p:nvPr/>
          </p:nvSpPr>
          <p:spPr>
            <a:xfrm>
              <a:off x="-54007125" y="3584850"/>
              <a:ext cx="278825" cy="74850"/>
            </a:xfrm>
            <a:custGeom>
              <a:avLst/>
              <a:gdLst/>
              <a:ahLst/>
              <a:cxnLst/>
              <a:rect l="l" t="t" r="r" b="b"/>
              <a:pathLst>
                <a:path w="11153" h="2994" extrusionOk="0">
                  <a:moveTo>
                    <a:pt x="5577" y="1"/>
                  </a:moveTo>
                  <a:cubicBezTo>
                    <a:pt x="2867" y="1"/>
                    <a:pt x="0" y="788"/>
                    <a:pt x="0" y="2238"/>
                  </a:cubicBezTo>
                  <a:cubicBezTo>
                    <a:pt x="0" y="2647"/>
                    <a:pt x="315" y="2994"/>
                    <a:pt x="725" y="2994"/>
                  </a:cubicBezTo>
                  <a:lnTo>
                    <a:pt x="10429" y="2994"/>
                  </a:lnTo>
                  <a:cubicBezTo>
                    <a:pt x="10838" y="2994"/>
                    <a:pt x="11153" y="2679"/>
                    <a:pt x="11153" y="2238"/>
                  </a:cubicBezTo>
                  <a:cubicBezTo>
                    <a:pt x="11153" y="788"/>
                    <a:pt x="82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0" name="Google Shape;7123;p73">
              <a:extLst>
                <a:ext uri="{FF2B5EF4-FFF2-40B4-BE49-F238E27FC236}">
                  <a16:creationId xmlns:a16="http://schemas.microsoft.com/office/drawing/2014/main" id="{BD876BC8-7485-B6C0-50A1-E76D2BDC6FC1}"/>
                </a:ext>
              </a:extLst>
            </p:cNvPr>
            <p:cNvSpPr/>
            <p:nvPr/>
          </p:nvSpPr>
          <p:spPr>
            <a:xfrm>
              <a:off x="-54007925" y="3740025"/>
              <a:ext cx="18925" cy="64600"/>
            </a:xfrm>
            <a:custGeom>
              <a:avLst/>
              <a:gdLst/>
              <a:ahLst/>
              <a:cxnLst/>
              <a:rect l="l" t="t" r="r" b="b"/>
              <a:pathLst>
                <a:path w="757" h="2584" extrusionOk="0">
                  <a:moveTo>
                    <a:pt x="757" y="0"/>
                  </a:moveTo>
                  <a:cubicBezTo>
                    <a:pt x="316" y="252"/>
                    <a:pt x="1" y="725"/>
                    <a:pt x="1" y="1260"/>
                  </a:cubicBezTo>
                  <a:cubicBezTo>
                    <a:pt x="1" y="1827"/>
                    <a:pt x="316" y="2300"/>
                    <a:pt x="757" y="2584"/>
                  </a:cubicBezTo>
                  <a:lnTo>
                    <a:pt x="7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1" name="Google Shape;7124;p73">
              <a:extLst>
                <a:ext uri="{FF2B5EF4-FFF2-40B4-BE49-F238E27FC236}">
                  <a16:creationId xmlns:a16="http://schemas.microsoft.com/office/drawing/2014/main" id="{14DBE02A-C46A-28EB-1CEB-FA24BF5707C4}"/>
                </a:ext>
              </a:extLst>
            </p:cNvPr>
            <p:cNvSpPr/>
            <p:nvPr/>
          </p:nvSpPr>
          <p:spPr>
            <a:xfrm>
              <a:off x="-53745625" y="3740025"/>
              <a:ext cx="18900" cy="64600"/>
            </a:xfrm>
            <a:custGeom>
              <a:avLst/>
              <a:gdLst/>
              <a:ahLst/>
              <a:cxnLst/>
              <a:rect l="l" t="t" r="r" b="b"/>
              <a:pathLst>
                <a:path w="756" h="2584" extrusionOk="0">
                  <a:moveTo>
                    <a:pt x="0" y="0"/>
                  </a:moveTo>
                  <a:lnTo>
                    <a:pt x="0" y="2584"/>
                  </a:lnTo>
                  <a:cubicBezTo>
                    <a:pt x="441" y="2300"/>
                    <a:pt x="756" y="1827"/>
                    <a:pt x="756" y="1260"/>
                  </a:cubicBezTo>
                  <a:cubicBezTo>
                    <a:pt x="693" y="725"/>
                    <a:pt x="441" y="25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92" name="Google Shape;7125;p73">
            <a:extLst>
              <a:ext uri="{FF2B5EF4-FFF2-40B4-BE49-F238E27FC236}">
                <a16:creationId xmlns:a16="http://schemas.microsoft.com/office/drawing/2014/main" id="{2937A4E7-1D7C-706F-69C5-BFFD94D372CB}"/>
              </a:ext>
            </a:extLst>
          </p:cNvPr>
          <p:cNvGrpSpPr/>
          <p:nvPr/>
        </p:nvGrpSpPr>
        <p:grpSpPr>
          <a:xfrm>
            <a:off x="7673216" y="5057163"/>
            <a:ext cx="421912" cy="478552"/>
            <a:chOff x="-54007925" y="3975575"/>
            <a:chExt cx="281200" cy="318950"/>
          </a:xfrm>
          <a:solidFill>
            <a:schemeClr val="tx1"/>
          </a:solidFill>
        </p:grpSpPr>
        <p:sp>
          <p:nvSpPr>
            <p:cNvPr id="793" name="Google Shape;7126;p73">
              <a:extLst>
                <a:ext uri="{FF2B5EF4-FFF2-40B4-BE49-F238E27FC236}">
                  <a16:creationId xmlns:a16="http://schemas.microsoft.com/office/drawing/2014/main" id="{DA8996AE-7244-5643-1B0C-D4384EC06886}"/>
                </a:ext>
              </a:extLst>
            </p:cNvPr>
            <p:cNvSpPr/>
            <p:nvPr/>
          </p:nvSpPr>
          <p:spPr>
            <a:xfrm>
              <a:off x="-53988225" y="3975575"/>
              <a:ext cx="244175" cy="142825"/>
            </a:xfrm>
            <a:custGeom>
              <a:avLst/>
              <a:gdLst/>
              <a:ahLst/>
              <a:cxnLst/>
              <a:rect l="l" t="t" r="r" b="b"/>
              <a:pathLst>
                <a:path w="9767" h="5713" extrusionOk="0">
                  <a:moveTo>
                    <a:pt x="5161" y="1329"/>
                  </a:moveTo>
                  <a:cubicBezTo>
                    <a:pt x="5247" y="1329"/>
                    <a:pt x="5333" y="1337"/>
                    <a:pt x="5419" y="1353"/>
                  </a:cubicBezTo>
                  <a:cubicBezTo>
                    <a:pt x="5577" y="1384"/>
                    <a:pt x="5671" y="1416"/>
                    <a:pt x="5797" y="1479"/>
                  </a:cubicBezTo>
                  <a:cubicBezTo>
                    <a:pt x="6617" y="1857"/>
                    <a:pt x="7026" y="2960"/>
                    <a:pt x="6837" y="4220"/>
                  </a:cubicBezTo>
                  <a:cubicBezTo>
                    <a:pt x="6774" y="4409"/>
                    <a:pt x="6617" y="4535"/>
                    <a:pt x="6459" y="4535"/>
                  </a:cubicBezTo>
                  <a:lnTo>
                    <a:pt x="6396" y="4535"/>
                  </a:lnTo>
                  <a:cubicBezTo>
                    <a:pt x="6207" y="4503"/>
                    <a:pt x="6049" y="4283"/>
                    <a:pt x="6081" y="4094"/>
                  </a:cubicBezTo>
                  <a:cubicBezTo>
                    <a:pt x="6239" y="3117"/>
                    <a:pt x="5892" y="2172"/>
                    <a:pt x="5293" y="2046"/>
                  </a:cubicBezTo>
                  <a:cubicBezTo>
                    <a:pt x="5250" y="2037"/>
                    <a:pt x="5205" y="2032"/>
                    <a:pt x="5161" y="2032"/>
                  </a:cubicBezTo>
                  <a:cubicBezTo>
                    <a:pt x="4601" y="2032"/>
                    <a:pt x="4022" y="2752"/>
                    <a:pt x="3876" y="3716"/>
                  </a:cubicBezTo>
                  <a:cubicBezTo>
                    <a:pt x="3847" y="3888"/>
                    <a:pt x="3660" y="4035"/>
                    <a:pt x="3484" y="4035"/>
                  </a:cubicBezTo>
                  <a:cubicBezTo>
                    <a:pt x="3468" y="4035"/>
                    <a:pt x="3451" y="4033"/>
                    <a:pt x="3435" y="4031"/>
                  </a:cubicBezTo>
                  <a:cubicBezTo>
                    <a:pt x="3246" y="3968"/>
                    <a:pt x="3088" y="3779"/>
                    <a:pt x="3120" y="3590"/>
                  </a:cubicBezTo>
                  <a:cubicBezTo>
                    <a:pt x="3351" y="2261"/>
                    <a:pt x="4217" y="1329"/>
                    <a:pt x="5161" y="1329"/>
                  </a:cubicBezTo>
                  <a:close/>
                  <a:moveTo>
                    <a:pt x="6821" y="1"/>
                  </a:moveTo>
                  <a:cubicBezTo>
                    <a:pt x="6045" y="1"/>
                    <a:pt x="5381" y="480"/>
                    <a:pt x="5104" y="1227"/>
                  </a:cubicBezTo>
                  <a:lnTo>
                    <a:pt x="3939" y="1038"/>
                  </a:lnTo>
                  <a:cubicBezTo>
                    <a:pt x="3734" y="998"/>
                    <a:pt x="3530" y="979"/>
                    <a:pt x="3328" y="979"/>
                  </a:cubicBezTo>
                  <a:cubicBezTo>
                    <a:pt x="1759" y="979"/>
                    <a:pt x="343" y="2128"/>
                    <a:pt x="64" y="3747"/>
                  </a:cubicBezTo>
                  <a:cubicBezTo>
                    <a:pt x="1" y="3936"/>
                    <a:pt x="158" y="4125"/>
                    <a:pt x="379" y="4188"/>
                  </a:cubicBezTo>
                  <a:lnTo>
                    <a:pt x="9200" y="5700"/>
                  </a:lnTo>
                  <a:cubicBezTo>
                    <a:pt x="9225" y="5709"/>
                    <a:pt x="9251" y="5713"/>
                    <a:pt x="9276" y="5713"/>
                  </a:cubicBezTo>
                  <a:cubicBezTo>
                    <a:pt x="9437" y="5713"/>
                    <a:pt x="9582" y="5549"/>
                    <a:pt x="9610" y="5385"/>
                  </a:cubicBezTo>
                  <a:cubicBezTo>
                    <a:pt x="9767" y="4535"/>
                    <a:pt x="9578" y="3621"/>
                    <a:pt x="9074" y="2865"/>
                  </a:cubicBezTo>
                  <a:cubicBezTo>
                    <a:pt x="8570" y="2203"/>
                    <a:pt x="7782" y="1731"/>
                    <a:pt x="6900" y="1573"/>
                  </a:cubicBezTo>
                  <a:lnTo>
                    <a:pt x="5892" y="1384"/>
                  </a:lnTo>
                  <a:cubicBezTo>
                    <a:pt x="6090" y="1017"/>
                    <a:pt x="6465" y="776"/>
                    <a:pt x="6882" y="776"/>
                  </a:cubicBezTo>
                  <a:cubicBezTo>
                    <a:pt x="6929" y="776"/>
                    <a:pt x="6978" y="779"/>
                    <a:pt x="7026" y="786"/>
                  </a:cubicBezTo>
                  <a:cubicBezTo>
                    <a:pt x="7042" y="788"/>
                    <a:pt x="7059" y="790"/>
                    <a:pt x="7075" y="790"/>
                  </a:cubicBezTo>
                  <a:cubicBezTo>
                    <a:pt x="7247" y="790"/>
                    <a:pt x="7410" y="643"/>
                    <a:pt x="7467" y="471"/>
                  </a:cubicBezTo>
                  <a:cubicBezTo>
                    <a:pt x="7499" y="282"/>
                    <a:pt x="7341" y="93"/>
                    <a:pt x="7152" y="30"/>
                  </a:cubicBezTo>
                  <a:cubicBezTo>
                    <a:pt x="7040" y="10"/>
                    <a:pt x="6930" y="1"/>
                    <a:pt x="68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4" name="Google Shape;7127;p73">
              <a:extLst>
                <a:ext uri="{FF2B5EF4-FFF2-40B4-BE49-F238E27FC236}">
                  <a16:creationId xmlns:a16="http://schemas.microsoft.com/office/drawing/2014/main" id="{DDB88628-9360-5EA3-745A-24E925BAE444}"/>
                </a:ext>
              </a:extLst>
            </p:cNvPr>
            <p:cNvSpPr/>
            <p:nvPr/>
          </p:nvSpPr>
          <p:spPr>
            <a:xfrm>
              <a:off x="-53970100" y="4100750"/>
              <a:ext cx="204800" cy="193775"/>
            </a:xfrm>
            <a:custGeom>
              <a:avLst/>
              <a:gdLst/>
              <a:ahLst/>
              <a:cxnLst/>
              <a:rect l="l" t="t" r="r" b="b"/>
              <a:pathLst>
                <a:path w="8192" h="7751" extrusionOk="0">
                  <a:moveTo>
                    <a:pt x="2584" y="1796"/>
                  </a:moveTo>
                  <a:cubicBezTo>
                    <a:pt x="2804" y="1796"/>
                    <a:pt x="2962" y="1954"/>
                    <a:pt x="2962" y="2143"/>
                  </a:cubicBezTo>
                  <a:cubicBezTo>
                    <a:pt x="2962" y="2363"/>
                    <a:pt x="2804" y="2521"/>
                    <a:pt x="2584" y="2521"/>
                  </a:cubicBezTo>
                  <a:cubicBezTo>
                    <a:pt x="2395" y="2521"/>
                    <a:pt x="2237" y="2363"/>
                    <a:pt x="2237" y="2143"/>
                  </a:cubicBezTo>
                  <a:cubicBezTo>
                    <a:pt x="2237" y="1954"/>
                    <a:pt x="2395" y="1796"/>
                    <a:pt x="2584" y="1796"/>
                  </a:cubicBezTo>
                  <a:close/>
                  <a:moveTo>
                    <a:pt x="5577" y="1796"/>
                  </a:moveTo>
                  <a:cubicBezTo>
                    <a:pt x="5797" y="1796"/>
                    <a:pt x="5955" y="1954"/>
                    <a:pt x="5955" y="2143"/>
                  </a:cubicBezTo>
                  <a:cubicBezTo>
                    <a:pt x="5955" y="2363"/>
                    <a:pt x="5797" y="2521"/>
                    <a:pt x="5577" y="2521"/>
                  </a:cubicBezTo>
                  <a:cubicBezTo>
                    <a:pt x="5388" y="2521"/>
                    <a:pt x="5230" y="2363"/>
                    <a:pt x="5230" y="2143"/>
                  </a:cubicBezTo>
                  <a:cubicBezTo>
                    <a:pt x="5230" y="1954"/>
                    <a:pt x="5388" y="1796"/>
                    <a:pt x="5577" y="1796"/>
                  </a:cubicBezTo>
                  <a:close/>
                  <a:moveTo>
                    <a:pt x="5147" y="4324"/>
                  </a:moveTo>
                  <a:cubicBezTo>
                    <a:pt x="5238" y="4324"/>
                    <a:pt x="5324" y="4364"/>
                    <a:pt x="5388" y="4443"/>
                  </a:cubicBezTo>
                  <a:cubicBezTo>
                    <a:pt x="5545" y="4600"/>
                    <a:pt x="5545" y="4852"/>
                    <a:pt x="5388" y="4947"/>
                  </a:cubicBezTo>
                  <a:cubicBezTo>
                    <a:pt x="5041" y="5325"/>
                    <a:pt x="4568" y="5514"/>
                    <a:pt x="4096" y="5514"/>
                  </a:cubicBezTo>
                  <a:cubicBezTo>
                    <a:pt x="3623" y="5514"/>
                    <a:pt x="3119" y="5325"/>
                    <a:pt x="2804" y="4947"/>
                  </a:cubicBezTo>
                  <a:cubicBezTo>
                    <a:pt x="2647" y="4789"/>
                    <a:pt x="2647" y="4569"/>
                    <a:pt x="2804" y="4443"/>
                  </a:cubicBezTo>
                  <a:cubicBezTo>
                    <a:pt x="2883" y="4380"/>
                    <a:pt x="2977" y="4348"/>
                    <a:pt x="3068" y="4348"/>
                  </a:cubicBezTo>
                  <a:cubicBezTo>
                    <a:pt x="3159" y="4348"/>
                    <a:pt x="3245" y="4380"/>
                    <a:pt x="3308" y="4443"/>
                  </a:cubicBezTo>
                  <a:cubicBezTo>
                    <a:pt x="3529" y="4663"/>
                    <a:pt x="3812" y="4773"/>
                    <a:pt x="4096" y="4773"/>
                  </a:cubicBezTo>
                  <a:cubicBezTo>
                    <a:pt x="4379" y="4773"/>
                    <a:pt x="4663" y="4663"/>
                    <a:pt x="4883" y="4443"/>
                  </a:cubicBezTo>
                  <a:cubicBezTo>
                    <a:pt x="4962" y="4364"/>
                    <a:pt x="5057" y="4324"/>
                    <a:pt x="5147" y="4324"/>
                  </a:cubicBezTo>
                  <a:close/>
                  <a:moveTo>
                    <a:pt x="0" y="0"/>
                  </a:moveTo>
                  <a:lnTo>
                    <a:pt x="0" y="3655"/>
                  </a:lnTo>
                  <a:cubicBezTo>
                    <a:pt x="0" y="5892"/>
                    <a:pt x="1859" y="7751"/>
                    <a:pt x="4096" y="7751"/>
                  </a:cubicBezTo>
                  <a:cubicBezTo>
                    <a:pt x="6333" y="7751"/>
                    <a:pt x="8191" y="5892"/>
                    <a:pt x="8191" y="3655"/>
                  </a:cubicBezTo>
                  <a:lnTo>
                    <a:pt x="8191" y="145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5" name="Google Shape;7128;p73">
              <a:extLst>
                <a:ext uri="{FF2B5EF4-FFF2-40B4-BE49-F238E27FC236}">
                  <a16:creationId xmlns:a16="http://schemas.microsoft.com/office/drawing/2014/main" id="{62CD887D-2F5E-F357-84AA-BCACAC80E2C9}"/>
                </a:ext>
              </a:extLst>
            </p:cNvPr>
            <p:cNvSpPr/>
            <p:nvPr/>
          </p:nvSpPr>
          <p:spPr>
            <a:xfrm>
              <a:off x="-53745625" y="4132250"/>
              <a:ext cx="18900" cy="63825"/>
            </a:xfrm>
            <a:custGeom>
              <a:avLst/>
              <a:gdLst/>
              <a:ahLst/>
              <a:cxnLst/>
              <a:rect l="l" t="t" r="r" b="b"/>
              <a:pathLst>
                <a:path w="756" h="2553" extrusionOk="0">
                  <a:moveTo>
                    <a:pt x="0" y="1"/>
                  </a:moveTo>
                  <a:lnTo>
                    <a:pt x="0" y="2552"/>
                  </a:lnTo>
                  <a:cubicBezTo>
                    <a:pt x="441" y="2269"/>
                    <a:pt x="756" y="1796"/>
                    <a:pt x="756" y="1261"/>
                  </a:cubicBezTo>
                  <a:cubicBezTo>
                    <a:pt x="693" y="694"/>
                    <a:pt x="441" y="22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6" name="Google Shape;7129;p73">
              <a:extLst>
                <a:ext uri="{FF2B5EF4-FFF2-40B4-BE49-F238E27FC236}">
                  <a16:creationId xmlns:a16="http://schemas.microsoft.com/office/drawing/2014/main" id="{E386626F-77F5-E02C-4811-70CB59DEE13F}"/>
                </a:ext>
              </a:extLst>
            </p:cNvPr>
            <p:cNvSpPr/>
            <p:nvPr/>
          </p:nvSpPr>
          <p:spPr>
            <a:xfrm>
              <a:off x="-54007925" y="4132250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757" y="1"/>
                  </a:moveTo>
                  <a:cubicBezTo>
                    <a:pt x="316" y="221"/>
                    <a:pt x="1" y="694"/>
                    <a:pt x="1" y="1261"/>
                  </a:cubicBezTo>
                  <a:cubicBezTo>
                    <a:pt x="1" y="1796"/>
                    <a:pt x="316" y="2269"/>
                    <a:pt x="757" y="2552"/>
                  </a:cubicBezTo>
                  <a:lnTo>
                    <a:pt x="75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97" name="Google Shape;7130;p73">
            <a:extLst>
              <a:ext uri="{FF2B5EF4-FFF2-40B4-BE49-F238E27FC236}">
                <a16:creationId xmlns:a16="http://schemas.microsoft.com/office/drawing/2014/main" id="{51579A9A-D842-5438-2852-AA0D040557FE}"/>
              </a:ext>
            </a:extLst>
          </p:cNvPr>
          <p:cNvGrpSpPr/>
          <p:nvPr/>
        </p:nvGrpSpPr>
        <p:grpSpPr>
          <a:xfrm>
            <a:off x="10653038" y="3836458"/>
            <a:ext cx="366360" cy="477989"/>
            <a:chOff x="-52005775" y="3208025"/>
            <a:chExt cx="244175" cy="318575"/>
          </a:xfrm>
          <a:solidFill>
            <a:schemeClr val="tx1"/>
          </a:solidFill>
        </p:grpSpPr>
        <p:sp>
          <p:nvSpPr>
            <p:cNvPr id="798" name="Google Shape;7131;p73">
              <a:extLst>
                <a:ext uri="{FF2B5EF4-FFF2-40B4-BE49-F238E27FC236}">
                  <a16:creationId xmlns:a16="http://schemas.microsoft.com/office/drawing/2014/main" id="{A482ACBF-64D3-97A8-0A4E-15C401CE1D99}"/>
                </a:ext>
              </a:extLst>
            </p:cNvPr>
            <p:cNvSpPr/>
            <p:nvPr/>
          </p:nvSpPr>
          <p:spPr>
            <a:xfrm>
              <a:off x="-51800200" y="3469850"/>
              <a:ext cx="38600" cy="56750"/>
            </a:xfrm>
            <a:custGeom>
              <a:avLst/>
              <a:gdLst/>
              <a:ahLst/>
              <a:cxnLst/>
              <a:rect l="l" t="t" r="r" b="b"/>
              <a:pathLst>
                <a:path w="1544" h="2270" extrusionOk="0">
                  <a:moveTo>
                    <a:pt x="756" y="1"/>
                  </a:moveTo>
                  <a:cubicBezTo>
                    <a:pt x="347" y="1"/>
                    <a:pt x="0" y="348"/>
                    <a:pt x="0" y="726"/>
                  </a:cubicBezTo>
                  <a:cubicBezTo>
                    <a:pt x="0" y="852"/>
                    <a:pt x="32" y="915"/>
                    <a:pt x="63" y="1041"/>
                  </a:cubicBezTo>
                  <a:lnTo>
                    <a:pt x="630" y="2175"/>
                  </a:lnTo>
                  <a:cubicBezTo>
                    <a:pt x="662" y="2238"/>
                    <a:pt x="717" y="2269"/>
                    <a:pt x="776" y="2269"/>
                  </a:cubicBezTo>
                  <a:cubicBezTo>
                    <a:pt x="835" y="2269"/>
                    <a:pt x="898" y="2238"/>
                    <a:pt x="945" y="2175"/>
                  </a:cubicBezTo>
                  <a:lnTo>
                    <a:pt x="1449" y="1135"/>
                  </a:lnTo>
                  <a:cubicBezTo>
                    <a:pt x="1513" y="1009"/>
                    <a:pt x="1544" y="883"/>
                    <a:pt x="1544" y="789"/>
                  </a:cubicBezTo>
                  <a:cubicBezTo>
                    <a:pt x="1481" y="348"/>
                    <a:pt x="1166" y="1"/>
                    <a:pt x="7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9" name="Google Shape;7132;p73">
              <a:extLst>
                <a:ext uri="{FF2B5EF4-FFF2-40B4-BE49-F238E27FC236}">
                  <a16:creationId xmlns:a16="http://schemas.microsoft.com/office/drawing/2014/main" id="{1815C34D-CD2B-1894-95F1-ED35F799F5DE}"/>
                </a:ext>
              </a:extLst>
            </p:cNvPr>
            <p:cNvSpPr/>
            <p:nvPr/>
          </p:nvSpPr>
          <p:spPr>
            <a:xfrm>
              <a:off x="-52005775" y="3208025"/>
              <a:ext cx="111875" cy="131900"/>
            </a:xfrm>
            <a:custGeom>
              <a:avLst/>
              <a:gdLst/>
              <a:ahLst/>
              <a:cxnLst/>
              <a:rect l="l" t="t" r="r" b="b"/>
              <a:pathLst>
                <a:path w="4475" h="5276" extrusionOk="0">
                  <a:moveTo>
                    <a:pt x="2915" y="1"/>
                  </a:moveTo>
                  <a:cubicBezTo>
                    <a:pt x="2816" y="1"/>
                    <a:pt x="2717" y="5"/>
                    <a:pt x="2615" y="14"/>
                  </a:cubicBezTo>
                  <a:cubicBezTo>
                    <a:pt x="1103" y="235"/>
                    <a:pt x="0" y="1590"/>
                    <a:pt x="0" y="3133"/>
                  </a:cubicBezTo>
                  <a:lnTo>
                    <a:pt x="0" y="4866"/>
                  </a:lnTo>
                  <a:cubicBezTo>
                    <a:pt x="32" y="5055"/>
                    <a:pt x="189" y="5276"/>
                    <a:pt x="379" y="5276"/>
                  </a:cubicBezTo>
                  <a:lnTo>
                    <a:pt x="1135" y="5276"/>
                  </a:lnTo>
                  <a:cubicBezTo>
                    <a:pt x="2993" y="5276"/>
                    <a:pt x="4474" y="3732"/>
                    <a:pt x="4474" y="1873"/>
                  </a:cubicBezTo>
                  <a:lnTo>
                    <a:pt x="4474" y="424"/>
                  </a:lnTo>
                  <a:cubicBezTo>
                    <a:pt x="4017" y="155"/>
                    <a:pt x="3490" y="1"/>
                    <a:pt x="29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0" name="Google Shape;7133;p73">
              <a:extLst>
                <a:ext uri="{FF2B5EF4-FFF2-40B4-BE49-F238E27FC236}">
                  <a16:creationId xmlns:a16="http://schemas.microsoft.com/office/drawing/2014/main" id="{7E85A568-A8D2-73E3-6AA2-3F4B7CD8A9F4}"/>
                </a:ext>
              </a:extLst>
            </p:cNvPr>
            <p:cNvSpPr/>
            <p:nvPr/>
          </p:nvSpPr>
          <p:spPr>
            <a:xfrm>
              <a:off x="-51800200" y="3385575"/>
              <a:ext cx="37025" cy="37850"/>
            </a:xfrm>
            <a:custGeom>
              <a:avLst/>
              <a:gdLst/>
              <a:ahLst/>
              <a:cxnLst/>
              <a:rect l="l" t="t" r="r" b="b"/>
              <a:pathLst>
                <a:path w="1481" h="1514" extrusionOk="0">
                  <a:moveTo>
                    <a:pt x="756" y="1"/>
                  </a:moveTo>
                  <a:cubicBezTo>
                    <a:pt x="347" y="1"/>
                    <a:pt x="0" y="348"/>
                    <a:pt x="0" y="757"/>
                  </a:cubicBezTo>
                  <a:cubicBezTo>
                    <a:pt x="0" y="1167"/>
                    <a:pt x="347" y="1513"/>
                    <a:pt x="756" y="1513"/>
                  </a:cubicBezTo>
                  <a:cubicBezTo>
                    <a:pt x="1166" y="1513"/>
                    <a:pt x="1481" y="1167"/>
                    <a:pt x="1481" y="757"/>
                  </a:cubicBezTo>
                  <a:cubicBezTo>
                    <a:pt x="1481" y="348"/>
                    <a:pt x="1166" y="1"/>
                    <a:pt x="7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1" name="Google Shape;7134;p73">
              <a:extLst>
                <a:ext uri="{FF2B5EF4-FFF2-40B4-BE49-F238E27FC236}">
                  <a16:creationId xmlns:a16="http://schemas.microsoft.com/office/drawing/2014/main" id="{57930DA4-529E-7301-E290-E973CBBB304F}"/>
                </a:ext>
              </a:extLst>
            </p:cNvPr>
            <p:cNvSpPr/>
            <p:nvPr/>
          </p:nvSpPr>
          <p:spPr>
            <a:xfrm>
              <a:off x="-51800200" y="3348575"/>
              <a:ext cx="37025" cy="37025"/>
            </a:xfrm>
            <a:custGeom>
              <a:avLst/>
              <a:gdLst/>
              <a:ahLst/>
              <a:cxnLst/>
              <a:rect l="l" t="t" r="r" b="b"/>
              <a:pathLst>
                <a:path w="1481" h="1481" extrusionOk="0">
                  <a:moveTo>
                    <a:pt x="756" y="0"/>
                  </a:moveTo>
                  <a:cubicBezTo>
                    <a:pt x="347" y="0"/>
                    <a:pt x="0" y="315"/>
                    <a:pt x="0" y="756"/>
                  </a:cubicBezTo>
                  <a:cubicBezTo>
                    <a:pt x="0" y="1166"/>
                    <a:pt x="347" y="1481"/>
                    <a:pt x="756" y="1481"/>
                  </a:cubicBezTo>
                  <a:cubicBezTo>
                    <a:pt x="1166" y="1481"/>
                    <a:pt x="1481" y="1166"/>
                    <a:pt x="1481" y="756"/>
                  </a:cubicBezTo>
                  <a:cubicBezTo>
                    <a:pt x="1481" y="315"/>
                    <a:pt x="1166" y="0"/>
                    <a:pt x="7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2" name="Google Shape;7135;p73">
              <a:extLst>
                <a:ext uri="{FF2B5EF4-FFF2-40B4-BE49-F238E27FC236}">
                  <a16:creationId xmlns:a16="http://schemas.microsoft.com/office/drawing/2014/main" id="{6D366883-FF37-509C-A446-2B9D65E9F94D}"/>
                </a:ext>
              </a:extLst>
            </p:cNvPr>
            <p:cNvSpPr/>
            <p:nvPr/>
          </p:nvSpPr>
          <p:spPr>
            <a:xfrm>
              <a:off x="-51800200" y="3423400"/>
              <a:ext cx="37025" cy="37025"/>
            </a:xfrm>
            <a:custGeom>
              <a:avLst/>
              <a:gdLst/>
              <a:ahLst/>
              <a:cxnLst/>
              <a:rect l="l" t="t" r="r" b="b"/>
              <a:pathLst>
                <a:path w="1481" h="1481" extrusionOk="0">
                  <a:moveTo>
                    <a:pt x="756" y="0"/>
                  </a:moveTo>
                  <a:cubicBezTo>
                    <a:pt x="347" y="0"/>
                    <a:pt x="0" y="315"/>
                    <a:pt x="0" y="725"/>
                  </a:cubicBezTo>
                  <a:cubicBezTo>
                    <a:pt x="0" y="1166"/>
                    <a:pt x="347" y="1481"/>
                    <a:pt x="756" y="1481"/>
                  </a:cubicBezTo>
                  <a:cubicBezTo>
                    <a:pt x="1166" y="1481"/>
                    <a:pt x="1481" y="1166"/>
                    <a:pt x="1481" y="725"/>
                  </a:cubicBezTo>
                  <a:cubicBezTo>
                    <a:pt x="1481" y="315"/>
                    <a:pt x="1166" y="0"/>
                    <a:pt x="7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3" name="Google Shape;7136;p73">
              <a:extLst>
                <a:ext uri="{FF2B5EF4-FFF2-40B4-BE49-F238E27FC236}">
                  <a16:creationId xmlns:a16="http://schemas.microsoft.com/office/drawing/2014/main" id="{31CFDB3D-ADAA-B63A-2FC1-39E6493254B0}"/>
                </a:ext>
              </a:extLst>
            </p:cNvPr>
            <p:cNvSpPr/>
            <p:nvPr/>
          </p:nvSpPr>
          <p:spPr>
            <a:xfrm>
              <a:off x="-51875025" y="3208025"/>
              <a:ext cx="111850" cy="131125"/>
            </a:xfrm>
            <a:custGeom>
              <a:avLst/>
              <a:gdLst/>
              <a:ahLst/>
              <a:cxnLst/>
              <a:rect l="l" t="t" r="r" b="b"/>
              <a:pathLst>
                <a:path w="4474" h="5245" extrusionOk="0">
                  <a:moveTo>
                    <a:pt x="1560" y="1"/>
                  </a:moveTo>
                  <a:cubicBezTo>
                    <a:pt x="984" y="1"/>
                    <a:pt x="458" y="155"/>
                    <a:pt x="0" y="424"/>
                  </a:cubicBezTo>
                  <a:lnTo>
                    <a:pt x="0" y="1873"/>
                  </a:lnTo>
                  <a:cubicBezTo>
                    <a:pt x="0" y="3732"/>
                    <a:pt x="1481" y="5244"/>
                    <a:pt x="3340" y="5244"/>
                  </a:cubicBezTo>
                  <a:lnTo>
                    <a:pt x="4096" y="5244"/>
                  </a:lnTo>
                  <a:cubicBezTo>
                    <a:pt x="4285" y="5244"/>
                    <a:pt x="4442" y="5087"/>
                    <a:pt x="4442" y="4898"/>
                  </a:cubicBezTo>
                  <a:lnTo>
                    <a:pt x="4442" y="3165"/>
                  </a:lnTo>
                  <a:cubicBezTo>
                    <a:pt x="4474" y="1590"/>
                    <a:pt x="3371" y="235"/>
                    <a:pt x="1859" y="14"/>
                  </a:cubicBezTo>
                  <a:cubicBezTo>
                    <a:pt x="1758" y="5"/>
                    <a:pt x="1658" y="1"/>
                    <a:pt x="15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4" name="Google Shape;7137;p73">
              <a:extLst>
                <a:ext uri="{FF2B5EF4-FFF2-40B4-BE49-F238E27FC236}">
                  <a16:creationId xmlns:a16="http://schemas.microsoft.com/office/drawing/2014/main" id="{B9BE872F-D9E6-EDF8-8DE8-C502D77F1E21}"/>
                </a:ext>
              </a:extLst>
            </p:cNvPr>
            <p:cNvSpPr/>
            <p:nvPr/>
          </p:nvSpPr>
          <p:spPr>
            <a:xfrm>
              <a:off x="-52005000" y="3469850"/>
              <a:ext cx="38625" cy="56750"/>
            </a:xfrm>
            <a:custGeom>
              <a:avLst/>
              <a:gdLst/>
              <a:ahLst/>
              <a:cxnLst/>
              <a:rect l="l" t="t" r="r" b="b"/>
              <a:pathLst>
                <a:path w="1545" h="2270" extrusionOk="0">
                  <a:moveTo>
                    <a:pt x="757" y="1"/>
                  </a:moveTo>
                  <a:cubicBezTo>
                    <a:pt x="348" y="1"/>
                    <a:pt x="1" y="348"/>
                    <a:pt x="1" y="726"/>
                  </a:cubicBezTo>
                  <a:cubicBezTo>
                    <a:pt x="1" y="852"/>
                    <a:pt x="32" y="915"/>
                    <a:pt x="64" y="1041"/>
                  </a:cubicBezTo>
                  <a:lnTo>
                    <a:pt x="631" y="2175"/>
                  </a:lnTo>
                  <a:cubicBezTo>
                    <a:pt x="663" y="2238"/>
                    <a:pt x="718" y="2269"/>
                    <a:pt x="777" y="2269"/>
                  </a:cubicBezTo>
                  <a:cubicBezTo>
                    <a:pt x="836" y="2269"/>
                    <a:pt x="899" y="2238"/>
                    <a:pt x="946" y="2175"/>
                  </a:cubicBezTo>
                  <a:lnTo>
                    <a:pt x="1450" y="1135"/>
                  </a:lnTo>
                  <a:cubicBezTo>
                    <a:pt x="1482" y="1009"/>
                    <a:pt x="1545" y="883"/>
                    <a:pt x="1545" y="789"/>
                  </a:cubicBezTo>
                  <a:cubicBezTo>
                    <a:pt x="1482" y="348"/>
                    <a:pt x="1135" y="1"/>
                    <a:pt x="7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5" name="Google Shape;7138;p73">
              <a:extLst>
                <a:ext uri="{FF2B5EF4-FFF2-40B4-BE49-F238E27FC236}">
                  <a16:creationId xmlns:a16="http://schemas.microsoft.com/office/drawing/2014/main" id="{99C0E8FE-DA29-2681-AE9D-601F03A10132}"/>
                </a:ext>
              </a:extLst>
            </p:cNvPr>
            <p:cNvSpPr/>
            <p:nvPr/>
          </p:nvSpPr>
          <p:spPr>
            <a:xfrm>
              <a:off x="-52005000" y="3423400"/>
              <a:ext cx="37050" cy="37025"/>
            </a:xfrm>
            <a:custGeom>
              <a:avLst/>
              <a:gdLst/>
              <a:ahLst/>
              <a:cxnLst/>
              <a:rect l="l" t="t" r="r" b="b"/>
              <a:pathLst>
                <a:path w="1482" h="1481" extrusionOk="0">
                  <a:moveTo>
                    <a:pt x="757" y="0"/>
                  </a:moveTo>
                  <a:cubicBezTo>
                    <a:pt x="348" y="0"/>
                    <a:pt x="1" y="315"/>
                    <a:pt x="1" y="725"/>
                  </a:cubicBezTo>
                  <a:cubicBezTo>
                    <a:pt x="1" y="1166"/>
                    <a:pt x="348" y="1481"/>
                    <a:pt x="757" y="1481"/>
                  </a:cubicBezTo>
                  <a:cubicBezTo>
                    <a:pt x="1167" y="1481"/>
                    <a:pt x="1482" y="1166"/>
                    <a:pt x="1482" y="725"/>
                  </a:cubicBezTo>
                  <a:cubicBezTo>
                    <a:pt x="1482" y="315"/>
                    <a:pt x="1167" y="0"/>
                    <a:pt x="7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6" name="Google Shape;7139;p73">
              <a:extLst>
                <a:ext uri="{FF2B5EF4-FFF2-40B4-BE49-F238E27FC236}">
                  <a16:creationId xmlns:a16="http://schemas.microsoft.com/office/drawing/2014/main" id="{41F124A0-63ED-4173-EB5F-35807ADE6F5D}"/>
                </a:ext>
              </a:extLst>
            </p:cNvPr>
            <p:cNvSpPr/>
            <p:nvPr/>
          </p:nvSpPr>
          <p:spPr>
            <a:xfrm>
              <a:off x="-52005000" y="3385575"/>
              <a:ext cx="37050" cy="37850"/>
            </a:xfrm>
            <a:custGeom>
              <a:avLst/>
              <a:gdLst/>
              <a:ahLst/>
              <a:cxnLst/>
              <a:rect l="l" t="t" r="r" b="b"/>
              <a:pathLst>
                <a:path w="1482" h="1514" extrusionOk="0">
                  <a:moveTo>
                    <a:pt x="757" y="1"/>
                  </a:moveTo>
                  <a:cubicBezTo>
                    <a:pt x="348" y="1"/>
                    <a:pt x="1" y="348"/>
                    <a:pt x="1" y="757"/>
                  </a:cubicBezTo>
                  <a:cubicBezTo>
                    <a:pt x="1" y="1167"/>
                    <a:pt x="348" y="1513"/>
                    <a:pt x="757" y="1513"/>
                  </a:cubicBezTo>
                  <a:cubicBezTo>
                    <a:pt x="1167" y="1513"/>
                    <a:pt x="1482" y="1167"/>
                    <a:pt x="1482" y="757"/>
                  </a:cubicBezTo>
                  <a:cubicBezTo>
                    <a:pt x="1482" y="348"/>
                    <a:pt x="1167" y="1"/>
                    <a:pt x="7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7" name="Google Shape;7140;p73">
              <a:extLst>
                <a:ext uri="{FF2B5EF4-FFF2-40B4-BE49-F238E27FC236}">
                  <a16:creationId xmlns:a16="http://schemas.microsoft.com/office/drawing/2014/main" id="{8BD7CE24-81CF-66E3-6CEA-45B4AC975B74}"/>
                </a:ext>
              </a:extLst>
            </p:cNvPr>
            <p:cNvSpPr/>
            <p:nvPr/>
          </p:nvSpPr>
          <p:spPr>
            <a:xfrm>
              <a:off x="-51957725" y="3298150"/>
              <a:ext cx="148100" cy="209550"/>
            </a:xfrm>
            <a:custGeom>
              <a:avLst/>
              <a:gdLst/>
              <a:ahLst/>
              <a:cxnLst/>
              <a:rect l="l" t="t" r="r" b="b"/>
              <a:pathLst>
                <a:path w="5924" h="8382" extrusionOk="0">
                  <a:moveTo>
                    <a:pt x="1449" y="3151"/>
                  </a:moveTo>
                  <a:cubicBezTo>
                    <a:pt x="1639" y="3151"/>
                    <a:pt x="1796" y="3309"/>
                    <a:pt x="1796" y="3498"/>
                  </a:cubicBezTo>
                  <a:cubicBezTo>
                    <a:pt x="1796" y="3719"/>
                    <a:pt x="1639" y="3845"/>
                    <a:pt x="1449" y="3845"/>
                  </a:cubicBezTo>
                  <a:cubicBezTo>
                    <a:pt x="1260" y="3845"/>
                    <a:pt x="1103" y="3719"/>
                    <a:pt x="1103" y="3498"/>
                  </a:cubicBezTo>
                  <a:cubicBezTo>
                    <a:pt x="1103" y="3309"/>
                    <a:pt x="1260" y="3151"/>
                    <a:pt x="1449" y="3151"/>
                  </a:cubicBezTo>
                  <a:close/>
                  <a:moveTo>
                    <a:pt x="4442" y="3183"/>
                  </a:moveTo>
                  <a:cubicBezTo>
                    <a:pt x="4631" y="3183"/>
                    <a:pt x="4789" y="3340"/>
                    <a:pt x="4789" y="3561"/>
                  </a:cubicBezTo>
                  <a:cubicBezTo>
                    <a:pt x="4789" y="3719"/>
                    <a:pt x="4631" y="3908"/>
                    <a:pt x="4442" y="3908"/>
                  </a:cubicBezTo>
                  <a:cubicBezTo>
                    <a:pt x="4253" y="3908"/>
                    <a:pt x="4096" y="3750"/>
                    <a:pt x="4096" y="3561"/>
                  </a:cubicBezTo>
                  <a:cubicBezTo>
                    <a:pt x="4096" y="3340"/>
                    <a:pt x="4253" y="3183"/>
                    <a:pt x="4442" y="3183"/>
                  </a:cubicBezTo>
                  <a:close/>
                  <a:moveTo>
                    <a:pt x="3966" y="5680"/>
                  </a:moveTo>
                  <a:cubicBezTo>
                    <a:pt x="4064" y="5680"/>
                    <a:pt x="4159" y="5719"/>
                    <a:pt x="4222" y="5798"/>
                  </a:cubicBezTo>
                  <a:cubicBezTo>
                    <a:pt x="4411" y="5955"/>
                    <a:pt x="4411" y="6176"/>
                    <a:pt x="4253" y="6302"/>
                  </a:cubicBezTo>
                  <a:cubicBezTo>
                    <a:pt x="3907" y="6648"/>
                    <a:pt x="3434" y="6869"/>
                    <a:pt x="2899" y="6869"/>
                  </a:cubicBezTo>
                  <a:cubicBezTo>
                    <a:pt x="2395" y="6869"/>
                    <a:pt x="1922" y="6648"/>
                    <a:pt x="1607" y="6302"/>
                  </a:cubicBezTo>
                  <a:cubicBezTo>
                    <a:pt x="1449" y="6144"/>
                    <a:pt x="1449" y="5924"/>
                    <a:pt x="1607" y="5798"/>
                  </a:cubicBezTo>
                  <a:cubicBezTo>
                    <a:pt x="1686" y="5719"/>
                    <a:pt x="1788" y="5680"/>
                    <a:pt x="1883" y="5680"/>
                  </a:cubicBezTo>
                  <a:cubicBezTo>
                    <a:pt x="1977" y="5680"/>
                    <a:pt x="2064" y="5719"/>
                    <a:pt x="2111" y="5798"/>
                  </a:cubicBezTo>
                  <a:cubicBezTo>
                    <a:pt x="2332" y="6018"/>
                    <a:pt x="2623" y="6129"/>
                    <a:pt x="2911" y="6129"/>
                  </a:cubicBezTo>
                  <a:cubicBezTo>
                    <a:pt x="3198" y="6129"/>
                    <a:pt x="3482" y="6018"/>
                    <a:pt x="3686" y="5798"/>
                  </a:cubicBezTo>
                  <a:cubicBezTo>
                    <a:pt x="3765" y="5719"/>
                    <a:pt x="3868" y="5680"/>
                    <a:pt x="3966" y="5680"/>
                  </a:cubicBezTo>
                  <a:close/>
                  <a:moveTo>
                    <a:pt x="2993" y="1"/>
                  </a:moveTo>
                  <a:cubicBezTo>
                    <a:pt x="2489" y="1104"/>
                    <a:pt x="1513" y="1923"/>
                    <a:pt x="284" y="2238"/>
                  </a:cubicBezTo>
                  <a:cubicBezTo>
                    <a:pt x="347" y="2395"/>
                    <a:pt x="347" y="2553"/>
                    <a:pt x="347" y="2773"/>
                  </a:cubicBezTo>
                  <a:cubicBezTo>
                    <a:pt x="347" y="3025"/>
                    <a:pt x="284" y="3277"/>
                    <a:pt x="158" y="3498"/>
                  </a:cubicBezTo>
                  <a:cubicBezTo>
                    <a:pt x="284" y="3750"/>
                    <a:pt x="347" y="3971"/>
                    <a:pt x="347" y="4254"/>
                  </a:cubicBezTo>
                  <a:cubicBezTo>
                    <a:pt x="347" y="4538"/>
                    <a:pt x="284" y="4758"/>
                    <a:pt x="158" y="5010"/>
                  </a:cubicBezTo>
                  <a:cubicBezTo>
                    <a:pt x="284" y="5231"/>
                    <a:pt x="347" y="5483"/>
                    <a:pt x="347" y="5735"/>
                  </a:cubicBezTo>
                  <a:cubicBezTo>
                    <a:pt x="347" y="6113"/>
                    <a:pt x="252" y="6428"/>
                    <a:pt x="0" y="6680"/>
                  </a:cubicBezTo>
                  <a:cubicBezTo>
                    <a:pt x="158" y="6900"/>
                    <a:pt x="284" y="7121"/>
                    <a:pt x="315" y="7405"/>
                  </a:cubicBezTo>
                  <a:cubicBezTo>
                    <a:pt x="1040" y="8035"/>
                    <a:pt x="1985" y="8381"/>
                    <a:pt x="2962" y="8381"/>
                  </a:cubicBezTo>
                  <a:cubicBezTo>
                    <a:pt x="3938" y="8381"/>
                    <a:pt x="4852" y="8035"/>
                    <a:pt x="5608" y="7436"/>
                  </a:cubicBezTo>
                  <a:cubicBezTo>
                    <a:pt x="5640" y="7184"/>
                    <a:pt x="5766" y="6932"/>
                    <a:pt x="5923" y="6743"/>
                  </a:cubicBezTo>
                  <a:cubicBezTo>
                    <a:pt x="5671" y="6459"/>
                    <a:pt x="5545" y="6113"/>
                    <a:pt x="5545" y="5798"/>
                  </a:cubicBezTo>
                  <a:cubicBezTo>
                    <a:pt x="5545" y="5483"/>
                    <a:pt x="5640" y="5231"/>
                    <a:pt x="5797" y="5010"/>
                  </a:cubicBezTo>
                  <a:cubicBezTo>
                    <a:pt x="5671" y="4758"/>
                    <a:pt x="5577" y="4538"/>
                    <a:pt x="5577" y="4254"/>
                  </a:cubicBezTo>
                  <a:cubicBezTo>
                    <a:pt x="5577" y="3971"/>
                    <a:pt x="5671" y="3750"/>
                    <a:pt x="5797" y="3498"/>
                  </a:cubicBezTo>
                  <a:cubicBezTo>
                    <a:pt x="5671" y="3277"/>
                    <a:pt x="5577" y="3025"/>
                    <a:pt x="5577" y="2773"/>
                  </a:cubicBezTo>
                  <a:cubicBezTo>
                    <a:pt x="5577" y="2679"/>
                    <a:pt x="5577" y="2553"/>
                    <a:pt x="5640" y="2490"/>
                  </a:cubicBezTo>
                  <a:cubicBezTo>
                    <a:pt x="5640" y="2395"/>
                    <a:pt x="5671" y="2332"/>
                    <a:pt x="5703" y="2238"/>
                  </a:cubicBezTo>
                  <a:cubicBezTo>
                    <a:pt x="4474" y="1923"/>
                    <a:pt x="3497" y="1104"/>
                    <a:pt x="29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8" name="Google Shape;7141;p73">
              <a:extLst>
                <a:ext uri="{FF2B5EF4-FFF2-40B4-BE49-F238E27FC236}">
                  <a16:creationId xmlns:a16="http://schemas.microsoft.com/office/drawing/2014/main" id="{37EBDFA0-8B52-10F6-CBA7-2AF0F476822E}"/>
                </a:ext>
              </a:extLst>
            </p:cNvPr>
            <p:cNvSpPr/>
            <p:nvPr/>
          </p:nvSpPr>
          <p:spPr>
            <a:xfrm>
              <a:off x="-52005000" y="3348575"/>
              <a:ext cx="37050" cy="37025"/>
            </a:xfrm>
            <a:custGeom>
              <a:avLst/>
              <a:gdLst/>
              <a:ahLst/>
              <a:cxnLst/>
              <a:rect l="l" t="t" r="r" b="b"/>
              <a:pathLst>
                <a:path w="1482" h="1481" extrusionOk="0">
                  <a:moveTo>
                    <a:pt x="757" y="0"/>
                  </a:moveTo>
                  <a:cubicBezTo>
                    <a:pt x="348" y="0"/>
                    <a:pt x="1" y="315"/>
                    <a:pt x="1" y="756"/>
                  </a:cubicBezTo>
                  <a:cubicBezTo>
                    <a:pt x="1" y="1166"/>
                    <a:pt x="348" y="1481"/>
                    <a:pt x="757" y="1481"/>
                  </a:cubicBezTo>
                  <a:cubicBezTo>
                    <a:pt x="1167" y="1481"/>
                    <a:pt x="1482" y="1166"/>
                    <a:pt x="1482" y="756"/>
                  </a:cubicBezTo>
                  <a:cubicBezTo>
                    <a:pt x="1482" y="315"/>
                    <a:pt x="1167" y="0"/>
                    <a:pt x="7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09" name="Google Shape;7142;p73">
            <a:extLst>
              <a:ext uri="{FF2B5EF4-FFF2-40B4-BE49-F238E27FC236}">
                <a16:creationId xmlns:a16="http://schemas.microsoft.com/office/drawing/2014/main" id="{B835F714-F984-3D1F-2785-EA23695706AD}"/>
              </a:ext>
            </a:extLst>
          </p:cNvPr>
          <p:cNvGrpSpPr/>
          <p:nvPr/>
        </p:nvGrpSpPr>
        <p:grpSpPr>
          <a:xfrm>
            <a:off x="7061661" y="2007182"/>
            <a:ext cx="477465" cy="477465"/>
            <a:chOff x="-57568775" y="3198925"/>
            <a:chExt cx="318225" cy="318225"/>
          </a:xfrm>
          <a:solidFill>
            <a:schemeClr val="tx1"/>
          </a:solidFill>
        </p:grpSpPr>
        <p:sp>
          <p:nvSpPr>
            <p:cNvPr id="810" name="Google Shape;7143;p73">
              <a:extLst>
                <a:ext uri="{FF2B5EF4-FFF2-40B4-BE49-F238E27FC236}">
                  <a16:creationId xmlns:a16="http://schemas.microsoft.com/office/drawing/2014/main" id="{A4B5F241-90B8-0FD1-34EC-E7B764C99C4B}"/>
                </a:ext>
              </a:extLst>
            </p:cNvPr>
            <p:cNvSpPr/>
            <p:nvPr/>
          </p:nvSpPr>
          <p:spPr>
            <a:xfrm>
              <a:off x="-57530950" y="3373775"/>
              <a:ext cx="18125" cy="64600"/>
            </a:xfrm>
            <a:custGeom>
              <a:avLst/>
              <a:gdLst/>
              <a:ahLst/>
              <a:cxnLst/>
              <a:rect l="l" t="t" r="r" b="b"/>
              <a:pathLst>
                <a:path w="725" h="2584" extrusionOk="0">
                  <a:moveTo>
                    <a:pt x="725" y="0"/>
                  </a:moveTo>
                  <a:cubicBezTo>
                    <a:pt x="315" y="284"/>
                    <a:pt x="0" y="725"/>
                    <a:pt x="0" y="1261"/>
                  </a:cubicBezTo>
                  <a:lnTo>
                    <a:pt x="0" y="1324"/>
                  </a:lnTo>
                  <a:cubicBezTo>
                    <a:pt x="0" y="1859"/>
                    <a:pt x="315" y="2332"/>
                    <a:pt x="725" y="2584"/>
                  </a:cubicBezTo>
                  <a:lnTo>
                    <a:pt x="725" y="157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1" name="Google Shape;7144;p73">
              <a:extLst>
                <a:ext uri="{FF2B5EF4-FFF2-40B4-BE49-F238E27FC236}">
                  <a16:creationId xmlns:a16="http://schemas.microsoft.com/office/drawing/2014/main" id="{23F39D76-F65A-63CC-506A-4947765C57B8}"/>
                </a:ext>
              </a:extLst>
            </p:cNvPr>
            <p:cNvSpPr/>
            <p:nvPr/>
          </p:nvSpPr>
          <p:spPr>
            <a:xfrm>
              <a:off x="-57568775" y="3406850"/>
              <a:ext cx="99275" cy="110300"/>
            </a:xfrm>
            <a:custGeom>
              <a:avLst/>
              <a:gdLst/>
              <a:ahLst/>
              <a:cxnLst/>
              <a:rect l="l" t="t" r="r" b="b"/>
              <a:pathLst>
                <a:path w="3971" h="4412" extrusionOk="0">
                  <a:moveTo>
                    <a:pt x="757" y="1"/>
                  </a:moveTo>
                  <a:cubicBezTo>
                    <a:pt x="285" y="473"/>
                    <a:pt x="1" y="1103"/>
                    <a:pt x="1" y="1796"/>
                  </a:cubicBezTo>
                  <a:cubicBezTo>
                    <a:pt x="1" y="3246"/>
                    <a:pt x="1198" y="4411"/>
                    <a:pt x="2616" y="4411"/>
                  </a:cubicBezTo>
                  <a:cubicBezTo>
                    <a:pt x="3120" y="4411"/>
                    <a:pt x="3561" y="4254"/>
                    <a:pt x="3971" y="4002"/>
                  </a:cubicBezTo>
                  <a:cubicBezTo>
                    <a:pt x="3435" y="3561"/>
                    <a:pt x="2994" y="2962"/>
                    <a:pt x="2710" y="2363"/>
                  </a:cubicBezTo>
                  <a:lnTo>
                    <a:pt x="1891" y="1891"/>
                  </a:lnTo>
                  <a:cubicBezTo>
                    <a:pt x="1230" y="1481"/>
                    <a:pt x="789" y="788"/>
                    <a:pt x="7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2" name="Google Shape;7145;p73">
              <a:extLst>
                <a:ext uri="{FF2B5EF4-FFF2-40B4-BE49-F238E27FC236}">
                  <a16:creationId xmlns:a16="http://schemas.microsoft.com/office/drawing/2014/main" id="{781DBF5A-F7DC-D5C1-34C3-F78477399275}"/>
                </a:ext>
              </a:extLst>
            </p:cNvPr>
            <p:cNvSpPr/>
            <p:nvPr/>
          </p:nvSpPr>
          <p:spPr>
            <a:xfrm>
              <a:off x="-57494725" y="3254850"/>
              <a:ext cx="207175" cy="262300"/>
            </a:xfrm>
            <a:custGeom>
              <a:avLst/>
              <a:gdLst/>
              <a:ahLst/>
              <a:cxnLst/>
              <a:rect l="l" t="t" r="r" b="b"/>
              <a:pathLst>
                <a:path w="8287" h="10492" extrusionOk="0">
                  <a:moveTo>
                    <a:pt x="2647" y="5293"/>
                  </a:moveTo>
                  <a:cubicBezTo>
                    <a:pt x="2836" y="5293"/>
                    <a:pt x="2993" y="5451"/>
                    <a:pt x="2993" y="5640"/>
                  </a:cubicBezTo>
                  <a:cubicBezTo>
                    <a:pt x="2993" y="5829"/>
                    <a:pt x="2836" y="5986"/>
                    <a:pt x="2647" y="5986"/>
                  </a:cubicBezTo>
                  <a:cubicBezTo>
                    <a:pt x="2628" y="5989"/>
                    <a:pt x="2609" y="5990"/>
                    <a:pt x="2592" y="5990"/>
                  </a:cubicBezTo>
                  <a:cubicBezTo>
                    <a:pt x="2400" y="5990"/>
                    <a:pt x="2269" y="5841"/>
                    <a:pt x="2269" y="5640"/>
                  </a:cubicBezTo>
                  <a:cubicBezTo>
                    <a:pt x="2269" y="5451"/>
                    <a:pt x="2426" y="5293"/>
                    <a:pt x="2647" y="5293"/>
                  </a:cubicBezTo>
                  <a:close/>
                  <a:moveTo>
                    <a:pt x="5640" y="5324"/>
                  </a:moveTo>
                  <a:cubicBezTo>
                    <a:pt x="5829" y="5324"/>
                    <a:pt x="5986" y="5482"/>
                    <a:pt x="5986" y="5671"/>
                  </a:cubicBezTo>
                  <a:cubicBezTo>
                    <a:pt x="6018" y="5860"/>
                    <a:pt x="5860" y="6018"/>
                    <a:pt x="5640" y="6018"/>
                  </a:cubicBezTo>
                  <a:cubicBezTo>
                    <a:pt x="5419" y="6018"/>
                    <a:pt x="5262" y="5860"/>
                    <a:pt x="5262" y="5671"/>
                  </a:cubicBezTo>
                  <a:cubicBezTo>
                    <a:pt x="5262" y="5482"/>
                    <a:pt x="5419" y="5324"/>
                    <a:pt x="5640" y="5324"/>
                  </a:cubicBezTo>
                  <a:close/>
                  <a:moveTo>
                    <a:pt x="5191" y="7845"/>
                  </a:moveTo>
                  <a:cubicBezTo>
                    <a:pt x="5285" y="7845"/>
                    <a:pt x="5372" y="7876"/>
                    <a:pt x="5419" y="7939"/>
                  </a:cubicBezTo>
                  <a:cubicBezTo>
                    <a:pt x="5640" y="8065"/>
                    <a:pt x="5640" y="8317"/>
                    <a:pt x="5482" y="8475"/>
                  </a:cubicBezTo>
                  <a:cubicBezTo>
                    <a:pt x="5104" y="8822"/>
                    <a:pt x="4632" y="9011"/>
                    <a:pt x="4128" y="9011"/>
                  </a:cubicBezTo>
                  <a:cubicBezTo>
                    <a:pt x="3624" y="9011"/>
                    <a:pt x="3151" y="8822"/>
                    <a:pt x="2836" y="8475"/>
                  </a:cubicBezTo>
                  <a:cubicBezTo>
                    <a:pt x="2678" y="8317"/>
                    <a:pt x="2678" y="8065"/>
                    <a:pt x="2836" y="7939"/>
                  </a:cubicBezTo>
                  <a:cubicBezTo>
                    <a:pt x="2915" y="7876"/>
                    <a:pt x="3009" y="7845"/>
                    <a:pt x="3100" y="7845"/>
                  </a:cubicBezTo>
                  <a:cubicBezTo>
                    <a:pt x="3190" y="7845"/>
                    <a:pt x="3277" y="7876"/>
                    <a:pt x="3340" y="7939"/>
                  </a:cubicBezTo>
                  <a:cubicBezTo>
                    <a:pt x="3561" y="8160"/>
                    <a:pt x="3844" y="8270"/>
                    <a:pt x="4128" y="8270"/>
                  </a:cubicBezTo>
                  <a:cubicBezTo>
                    <a:pt x="4411" y="8270"/>
                    <a:pt x="4695" y="8160"/>
                    <a:pt x="4915" y="7939"/>
                  </a:cubicBezTo>
                  <a:cubicBezTo>
                    <a:pt x="4994" y="7876"/>
                    <a:pt x="5096" y="7845"/>
                    <a:pt x="5191" y="7845"/>
                  </a:cubicBezTo>
                  <a:close/>
                  <a:moveTo>
                    <a:pt x="1796" y="0"/>
                  </a:moveTo>
                  <a:cubicBezTo>
                    <a:pt x="1670" y="126"/>
                    <a:pt x="1135" y="504"/>
                    <a:pt x="1072" y="630"/>
                  </a:cubicBezTo>
                  <a:cubicBezTo>
                    <a:pt x="442" y="1260"/>
                    <a:pt x="0" y="2363"/>
                    <a:pt x="0" y="3403"/>
                  </a:cubicBezTo>
                  <a:lnTo>
                    <a:pt x="0" y="6396"/>
                  </a:lnTo>
                  <a:cubicBezTo>
                    <a:pt x="0" y="8632"/>
                    <a:pt x="1859" y="10491"/>
                    <a:pt x="4128" y="10491"/>
                  </a:cubicBezTo>
                  <a:cubicBezTo>
                    <a:pt x="6427" y="10491"/>
                    <a:pt x="8286" y="8632"/>
                    <a:pt x="8286" y="6396"/>
                  </a:cubicBezTo>
                  <a:lnTo>
                    <a:pt x="8286" y="4505"/>
                  </a:lnTo>
                  <a:cubicBezTo>
                    <a:pt x="8157" y="4513"/>
                    <a:pt x="8028" y="4517"/>
                    <a:pt x="7899" y="4517"/>
                  </a:cubicBezTo>
                  <a:cubicBezTo>
                    <a:pt x="6396" y="4517"/>
                    <a:pt x="4939" y="4009"/>
                    <a:pt x="3750" y="2993"/>
                  </a:cubicBezTo>
                  <a:cubicBezTo>
                    <a:pt x="2804" y="2206"/>
                    <a:pt x="2174" y="1103"/>
                    <a:pt x="17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3" name="Google Shape;7146;p73">
              <a:extLst>
                <a:ext uri="{FF2B5EF4-FFF2-40B4-BE49-F238E27FC236}">
                  <a16:creationId xmlns:a16="http://schemas.microsoft.com/office/drawing/2014/main" id="{B8AAF34B-7D4B-4C51-3434-271DB8668BAF}"/>
                </a:ext>
              </a:extLst>
            </p:cNvPr>
            <p:cNvSpPr/>
            <p:nvPr/>
          </p:nvSpPr>
          <p:spPr>
            <a:xfrm>
              <a:off x="-57269475" y="337297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1" y="1"/>
                  </a:moveTo>
                  <a:lnTo>
                    <a:pt x="1" y="2553"/>
                  </a:lnTo>
                  <a:cubicBezTo>
                    <a:pt x="442" y="2301"/>
                    <a:pt x="757" y="1828"/>
                    <a:pt x="757" y="1261"/>
                  </a:cubicBezTo>
                  <a:cubicBezTo>
                    <a:pt x="757" y="757"/>
                    <a:pt x="473" y="284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4" name="Google Shape;7147;p73">
              <a:extLst>
                <a:ext uri="{FF2B5EF4-FFF2-40B4-BE49-F238E27FC236}">
                  <a16:creationId xmlns:a16="http://schemas.microsoft.com/office/drawing/2014/main" id="{3973FCF2-759B-B312-06C4-F0DD16E59157}"/>
                </a:ext>
              </a:extLst>
            </p:cNvPr>
            <p:cNvSpPr/>
            <p:nvPr/>
          </p:nvSpPr>
          <p:spPr>
            <a:xfrm>
              <a:off x="-57436450" y="3198925"/>
              <a:ext cx="185900" cy="154400"/>
            </a:xfrm>
            <a:custGeom>
              <a:avLst/>
              <a:gdLst/>
              <a:ahLst/>
              <a:cxnLst/>
              <a:rect l="l" t="t" r="r" b="b"/>
              <a:pathLst>
                <a:path w="7436" h="6176" extrusionOk="0">
                  <a:moveTo>
                    <a:pt x="1828" y="0"/>
                  </a:moveTo>
                  <a:cubicBezTo>
                    <a:pt x="1198" y="0"/>
                    <a:pt x="568" y="126"/>
                    <a:pt x="1" y="315"/>
                  </a:cubicBezTo>
                  <a:cubicBezTo>
                    <a:pt x="1" y="977"/>
                    <a:pt x="127" y="1639"/>
                    <a:pt x="316" y="2237"/>
                  </a:cubicBezTo>
                  <a:cubicBezTo>
                    <a:pt x="631" y="3151"/>
                    <a:pt x="1167" y="3970"/>
                    <a:pt x="1923" y="4600"/>
                  </a:cubicBezTo>
                  <a:cubicBezTo>
                    <a:pt x="2710" y="5262"/>
                    <a:pt x="3655" y="5734"/>
                    <a:pt x="4632" y="5892"/>
                  </a:cubicBezTo>
                  <a:cubicBezTo>
                    <a:pt x="5073" y="5976"/>
                    <a:pt x="5262" y="5976"/>
                    <a:pt x="5507" y="5976"/>
                  </a:cubicBezTo>
                  <a:lnTo>
                    <a:pt x="5507" y="5976"/>
                  </a:lnTo>
                  <a:cubicBezTo>
                    <a:pt x="5630" y="5976"/>
                    <a:pt x="5766" y="5976"/>
                    <a:pt x="5955" y="5986"/>
                  </a:cubicBezTo>
                  <a:lnTo>
                    <a:pt x="6680" y="5986"/>
                  </a:lnTo>
                  <a:cubicBezTo>
                    <a:pt x="6963" y="5986"/>
                    <a:pt x="7215" y="6049"/>
                    <a:pt x="7436" y="6175"/>
                  </a:cubicBezTo>
                  <a:lnTo>
                    <a:pt x="7436" y="5671"/>
                  </a:lnTo>
                  <a:lnTo>
                    <a:pt x="7436" y="5640"/>
                  </a:lnTo>
                  <a:cubicBezTo>
                    <a:pt x="7436" y="2552"/>
                    <a:pt x="4916" y="0"/>
                    <a:pt x="18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5" name="Google Shape;7148;p73">
              <a:extLst>
                <a:ext uri="{FF2B5EF4-FFF2-40B4-BE49-F238E27FC236}">
                  <a16:creationId xmlns:a16="http://schemas.microsoft.com/office/drawing/2014/main" id="{9AAE49CF-4E63-3A4C-AD90-7AB0883AEB0B}"/>
                </a:ext>
              </a:extLst>
            </p:cNvPr>
            <p:cNvSpPr/>
            <p:nvPr/>
          </p:nvSpPr>
          <p:spPr>
            <a:xfrm>
              <a:off x="-57532525" y="3215450"/>
              <a:ext cx="77975" cy="148900"/>
            </a:xfrm>
            <a:custGeom>
              <a:avLst/>
              <a:gdLst/>
              <a:ahLst/>
              <a:cxnLst/>
              <a:rect l="l" t="t" r="r" b="b"/>
              <a:pathLst>
                <a:path w="3119" h="5956" extrusionOk="0">
                  <a:moveTo>
                    <a:pt x="3056" y="1"/>
                  </a:moveTo>
                  <a:cubicBezTo>
                    <a:pt x="1260" y="946"/>
                    <a:pt x="0" y="2836"/>
                    <a:pt x="0" y="5010"/>
                  </a:cubicBezTo>
                  <a:lnTo>
                    <a:pt x="0" y="5199"/>
                  </a:lnTo>
                  <a:lnTo>
                    <a:pt x="0" y="5955"/>
                  </a:lnTo>
                  <a:lnTo>
                    <a:pt x="63" y="5955"/>
                  </a:lnTo>
                  <a:cubicBezTo>
                    <a:pt x="158" y="5829"/>
                    <a:pt x="284" y="5766"/>
                    <a:pt x="410" y="5672"/>
                  </a:cubicBezTo>
                  <a:lnTo>
                    <a:pt x="788" y="5451"/>
                  </a:lnTo>
                  <a:lnTo>
                    <a:pt x="788" y="4601"/>
                  </a:lnTo>
                  <a:cubicBezTo>
                    <a:pt x="914" y="3088"/>
                    <a:pt x="1828" y="1576"/>
                    <a:pt x="3119" y="789"/>
                  </a:cubicBezTo>
                  <a:cubicBezTo>
                    <a:pt x="3088" y="505"/>
                    <a:pt x="3056" y="253"/>
                    <a:pt x="30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16" name="Google Shape;7149;p73">
            <a:extLst>
              <a:ext uri="{FF2B5EF4-FFF2-40B4-BE49-F238E27FC236}">
                <a16:creationId xmlns:a16="http://schemas.microsoft.com/office/drawing/2014/main" id="{9C2811C6-4CA8-F655-F47E-452BEAC3225E}"/>
              </a:ext>
            </a:extLst>
          </p:cNvPr>
          <p:cNvGrpSpPr/>
          <p:nvPr/>
        </p:nvGrpSpPr>
        <p:grpSpPr>
          <a:xfrm>
            <a:off x="7090617" y="2614248"/>
            <a:ext cx="419549" cy="477465"/>
            <a:chOff x="-57549075" y="3590375"/>
            <a:chExt cx="279625" cy="318225"/>
          </a:xfrm>
          <a:solidFill>
            <a:schemeClr val="tx1"/>
          </a:solidFill>
        </p:grpSpPr>
        <p:sp>
          <p:nvSpPr>
            <p:cNvPr id="817" name="Google Shape;7150;p73">
              <a:extLst>
                <a:ext uri="{FF2B5EF4-FFF2-40B4-BE49-F238E27FC236}">
                  <a16:creationId xmlns:a16="http://schemas.microsoft.com/office/drawing/2014/main" id="{25668402-BD63-925C-CC84-B2E07854FBA4}"/>
                </a:ext>
              </a:extLst>
            </p:cNvPr>
            <p:cNvSpPr/>
            <p:nvPr/>
          </p:nvSpPr>
          <p:spPr>
            <a:xfrm>
              <a:off x="-57493150" y="3777825"/>
              <a:ext cx="167000" cy="74850"/>
            </a:xfrm>
            <a:custGeom>
              <a:avLst/>
              <a:gdLst/>
              <a:ahLst/>
              <a:cxnLst/>
              <a:rect l="l" t="t" r="r" b="b"/>
              <a:pathLst>
                <a:path w="6680" h="2994" extrusionOk="0">
                  <a:moveTo>
                    <a:pt x="4376" y="670"/>
                  </a:moveTo>
                  <a:cubicBezTo>
                    <a:pt x="4474" y="670"/>
                    <a:pt x="4569" y="709"/>
                    <a:pt x="4632" y="788"/>
                  </a:cubicBezTo>
                  <a:cubicBezTo>
                    <a:pt x="4789" y="946"/>
                    <a:pt x="4789" y="1166"/>
                    <a:pt x="4632" y="1292"/>
                  </a:cubicBezTo>
                  <a:cubicBezTo>
                    <a:pt x="4285" y="1639"/>
                    <a:pt x="3781" y="1859"/>
                    <a:pt x="3308" y="1859"/>
                  </a:cubicBezTo>
                  <a:cubicBezTo>
                    <a:pt x="2836" y="1859"/>
                    <a:pt x="2332" y="1639"/>
                    <a:pt x="2017" y="1292"/>
                  </a:cubicBezTo>
                  <a:cubicBezTo>
                    <a:pt x="1859" y="1166"/>
                    <a:pt x="1859" y="946"/>
                    <a:pt x="2017" y="788"/>
                  </a:cubicBezTo>
                  <a:cubicBezTo>
                    <a:pt x="2096" y="709"/>
                    <a:pt x="2198" y="670"/>
                    <a:pt x="2292" y="670"/>
                  </a:cubicBezTo>
                  <a:cubicBezTo>
                    <a:pt x="2387" y="670"/>
                    <a:pt x="2474" y="709"/>
                    <a:pt x="2521" y="788"/>
                  </a:cubicBezTo>
                  <a:cubicBezTo>
                    <a:pt x="2741" y="1009"/>
                    <a:pt x="3033" y="1119"/>
                    <a:pt x="3320" y="1119"/>
                  </a:cubicBezTo>
                  <a:cubicBezTo>
                    <a:pt x="3608" y="1119"/>
                    <a:pt x="3891" y="1009"/>
                    <a:pt x="4096" y="788"/>
                  </a:cubicBezTo>
                  <a:cubicBezTo>
                    <a:pt x="4175" y="709"/>
                    <a:pt x="4277" y="670"/>
                    <a:pt x="4376" y="670"/>
                  </a:cubicBezTo>
                  <a:close/>
                  <a:moveTo>
                    <a:pt x="0" y="0"/>
                  </a:moveTo>
                  <a:cubicBezTo>
                    <a:pt x="221" y="1702"/>
                    <a:pt x="1639" y="2993"/>
                    <a:pt x="3371" y="2993"/>
                  </a:cubicBezTo>
                  <a:cubicBezTo>
                    <a:pt x="5104" y="2993"/>
                    <a:pt x="6522" y="1702"/>
                    <a:pt x="66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8" name="Google Shape;7151;p73">
              <a:extLst>
                <a:ext uri="{FF2B5EF4-FFF2-40B4-BE49-F238E27FC236}">
                  <a16:creationId xmlns:a16="http://schemas.microsoft.com/office/drawing/2014/main" id="{E6AC79A3-5766-39EC-7B19-7EF0613A5B6F}"/>
                </a:ext>
              </a:extLst>
            </p:cNvPr>
            <p:cNvSpPr/>
            <p:nvPr/>
          </p:nvSpPr>
          <p:spPr>
            <a:xfrm>
              <a:off x="-57478975" y="3647075"/>
              <a:ext cx="139425" cy="37050"/>
            </a:xfrm>
            <a:custGeom>
              <a:avLst/>
              <a:gdLst/>
              <a:ahLst/>
              <a:cxnLst/>
              <a:rect l="l" t="t" r="r" b="b"/>
              <a:pathLst>
                <a:path w="5577" h="1482" extrusionOk="0">
                  <a:moveTo>
                    <a:pt x="2804" y="1"/>
                  </a:moveTo>
                  <a:cubicBezTo>
                    <a:pt x="1639" y="1"/>
                    <a:pt x="599" y="568"/>
                    <a:pt x="1" y="1481"/>
                  </a:cubicBezTo>
                  <a:lnTo>
                    <a:pt x="5577" y="1481"/>
                  </a:lnTo>
                  <a:cubicBezTo>
                    <a:pt x="4947" y="568"/>
                    <a:pt x="3939" y="1"/>
                    <a:pt x="28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9" name="Google Shape;7152;p73">
              <a:extLst>
                <a:ext uri="{FF2B5EF4-FFF2-40B4-BE49-F238E27FC236}">
                  <a16:creationId xmlns:a16="http://schemas.microsoft.com/office/drawing/2014/main" id="{08A0FA08-BC5A-8EF3-5EEF-87D3E84AD309}"/>
                </a:ext>
              </a:extLst>
            </p:cNvPr>
            <p:cNvSpPr/>
            <p:nvPr/>
          </p:nvSpPr>
          <p:spPr>
            <a:xfrm>
              <a:off x="-57493950" y="3703775"/>
              <a:ext cx="168575" cy="55175"/>
            </a:xfrm>
            <a:custGeom>
              <a:avLst/>
              <a:gdLst/>
              <a:ahLst/>
              <a:cxnLst/>
              <a:rect l="l" t="t" r="r" b="b"/>
              <a:pathLst>
                <a:path w="6743" h="2207" extrusionOk="0">
                  <a:moveTo>
                    <a:pt x="1891" y="726"/>
                  </a:moveTo>
                  <a:cubicBezTo>
                    <a:pt x="2080" y="726"/>
                    <a:pt x="2238" y="883"/>
                    <a:pt x="2238" y="1072"/>
                  </a:cubicBezTo>
                  <a:cubicBezTo>
                    <a:pt x="2238" y="1261"/>
                    <a:pt x="2080" y="1419"/>
                    <a:pt x="1891" y="1419"/>
                  </a:cubicBezTo>
                  <a:cubicBezTo>
                    <a:pt x="1702" y="1419"/>
                    <a:pt x="1545" y="1261"/>
                    <a:pt x="1545" y="1072"/>
                  </a:cubicBezTo>
                  <a:cubicBezTo>
                    <a:pt x="1513" y="883"/>
                    <a:pt x="1671" y="726"/>
                    <a:pt x="1891" y="726"/>
                  </a:cubicBezTo>
                  <a:close/>
                  <a:moveTo>
                    <a:pt x="4853" y="726"/>
                  </a:moveTo>
                  <a:cubicBezTo>
                    <a:pt x="5042" y="726"/>
                    <a:pt x="5199" y="883"/>
                    <a:pt x="5199" y="1072"/>
                  </a:cubicBezTo>
                  <a:cubicBezTo>
                    <a:pt x="5199" y="1261"/>
                    <a:pt x="5042" y="1419"/>
                    <a:pt x="4853" y="1419"/>
                  </a:cubicBezTo>
                  <a:cubicBezTo>
                    <a:pt x="4664" y="1419"/>
                    <a:pt x="4506" y="1261"/>
                    <a:pt x="4506" y="1072"/>
                  </a:cubicBezTo>
                  <a:cubicBezTo>
                    <a:pt x="4506" y="883"/>
                    <a:pt x="4664" y="726"/>
                    <a:pt x="4853" y="726"/>
                  </a:cubicBezTo>
                  <a:close/>
                  <a:moveTo>
                    <a:pt x="253" y="1"/>
                  </a:moveTo>
                  <a:cubicBezTo>
                    <a:pt x="95" y="316"/>
                    <a:pt x="1" y="726"/>
                    <a:pt x="1" y="1104"/>
                  </a:cubicBezTo>
                  <a:lnTo>
                    <a:pt x="1" y="2206"/>
                  </a:lnTo>
                  <a:lnTo>
                    <a:pt x="6743" y="2206"/>
                  </a:lnTo>
                  <a:lnTo>
                    <a:pt x="6743" y="1104"/>
                  </a:lnTo>
                  <a:cubicBezTo>
                    <a:pt x="6743" y="726"/>
                    <a:pt x="6680" y="347"/>
                    <a:pt x="65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0" name="Google Shape;7153;p73">
              <a:extLst>
                <a:ext uri="{FF2B5EF4-FFF2-40B4-BE49-F238E27FC236}">
                  <a16:creationId xmlns:a16="http://schemas.microsoft.com/office/drawing/2014/main" id="{76B51806-0895-FA55-AC3A-D29D76E4E919}"/>
                </a:ext>
              </a:extLst>
            </p:cNvPr>
            <p:cNvSpPr/>
            <p:nvPr/>
          </p:nvSpPr>
          <p:spPr>
            <a:xfrm>
              <a:off x="-57549075" y="3590375"/>
              <a:ext cx="279625" cy="318225"/>
            </a:xfrm>
            <a:custGeom>
              <a:avLst/>
              <a:gdLst/>
              <a:ahLst/>
              <a:cxnLst/>
              <a:rect l="l" t="t" r="r" b="b"/>
              <a:pathLst>
                <a:path w="11185" h="12729" extrusionOk="0">
                  <a:moveTo>
                    <a:pt x="5608" y="1544"/>
                  </a:moveTo>
                  <a:cubicBezTo>
                    <a:pt x="7877" y="1544"/>
                    <a:pt x="9704" y="3403"/>
                    <a:pt x="9704" y="5640"/>
                  </a:cubicBezTo>
                  <a:lnTo>
                    <a:pt x="9704" y="7152"/>
                  </a:lnTo>
                  <a:cubicBezTo>
                    <a:pt x="9704" y="9389"/>
                    <a:pt x="7845" y="11247"/>
                    <a:pt x="5608" y="11247"/>
                  </a:cubicBezTo>
                  <a:cubicBezTo>
                    <a:pt x="3372" y="11247"/>
                    <a:pt x="1513" y="9389"/>
                    <a:pt x="1513" y="7152"/>
                  </a:cubicBezTo>
                  <a:lnTo>
                    <a:pt x="1513" y="5640"/>
                  </a:lnTo>
                  <a:cubicBezTo>
                    <a:pt x="1513" y="3403"/>
                    <a:pt x="3309" y="1544"/>
                    <a:pt x="5608" y="1544"/>
                  </a:cubicBezTo>
                  <a:close/>
                  <a:moveTo>
                    <a:pt x="5608" y="0"/>
                  </a:moveTo>
                  <a:cubicBezTo>
                    <a:pt x="2521" y="0"/>
                    <a:pt x="1" y="2521"/>
                    <a:pt x="1" y="5640"/>
                  </a:cubicBezTo>
                  <a:lnTo>
                    <a:pt x="1" y="12382"/>
                  </a:lnTo>
                  <a:cubicBezTo>
                    <a:pt x="1" y="12571"/>
                    <a:pt x="158" y="12728"/>
                    <a:pt x="347" y="12728"/>
                  </a:cubicBezTo>
                  <a:lnTo>
                    <a:pt x="10807" y="12728"/>
                  </a:lnTo>
                  <a:cubicBezTo>
                    <a:pt x="10996" y="12728"/>
                    <a:pt x="11153" y="12571"/>
                    <a:pt x="11153" y="12382"/>
                  </a:cubicBezTo>
                  <a:lnTo>
                    <a:pt x="11153" y="5640"/>
                  </a:lnTo>
                  <a:cubicBezTo>
                    <a:pt x="11185" y="2521"/>
                    <a:pt x="8664" y="0"/>
                    <a:pt x="56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21" name="Google Shape;7154;p73">
            <a:extLst>
              <a:ext uri="{FF2B5EF4-FFF2-40B4-BE49-F238E27FC236}">
                <a16:creationId xmlns:a16="http://schemas.microsoft.com/office/drawing/2014/main" id="{9517502A-0CDA-A3D7-68FF-05E7326C3E27}"/>
              </a:ext>
            </a:extLst>
          </p:cNvPr>
          <p:cNvGrpSpPr/>
          <p:nvPr/>
        </p:nvGrpSpPr>
        <p:grpSpPr>
          <a:xfrm>
            <a:off x="7080214" y="3202743"/>
            <a:ext cx="479828" cy="479828"/>
            <a:chOff x="-57570350" y="3982600"/>
            <a:chExt cx="319800" cy="319800"/>
          </a:xfrm>
          <a:solidFill>
            <a:schemeClr val="tx1"/>
          </a:solidFill>
        </p:grpSpPr>
        <p:sp>
          <p:nvSpPr>
            <p:cNvPr id="822" name="Google Shape;7155;p73">
              <a:extLst>
                <a:ext uri="{FF2B5EF4-FFF2-40B4-BE49-F238E27FC236}">
                  <a16:creationId xmlns:a16="http://schemas.microsoft.com/office/drawing/2014/main" id="{E295E62F-2DDE-5052-AD77-B6D81851E242}"/>
                </a:ext>
              </a:extLst>
            </p:cNvPr>
            <p:cNvSpPr/>
            <p:nvPr/>
          </p:nvSpPr>
          <p:spPr>
            <a:xfrm>
              <a:off x="-57570350" y="4033000"/>
              <a:ext cx="319800" cy="269400"/>
            </a:xfrm>
            <a:custGeom>
              <a:avLst/>
              <a:gdLst/>
              <a:ahLst/>
              <a:cxnLst/>
              <a:rect l="l" t="t" r="r" b="b"/>
              <a:pathLst>
                <a:path w="12792" h="10776" extrusionOk="0">
                  <a:moveTo>
                    <a:pt x="9452" y="4002"/>
                  </a:moveTo>
                  <a:cubicBezTo>
                    <a:pt x="10083" y="4002"/>
                    <a:pt x="10555" y="4506"/>
                    <a:pt x="10555" y="5105"/>
                  </a:cubicBezTo>
                  <a:lnTo>
                    <a:pt x="10555" y="5861"/>
                  </a:lnTo>
                  <a:cubicBezTo>
                    <a:pt x="10555" y="6459"/>
                    <a:pt x="10020" y="6963"/>
                    <a:pt x="9389" y="6963"/>
                  </a:cubicBezTo>
                  <a:lnTo>
                    <a:pt x="8665" y="6963"/>
                  </a:lnTo>
                  <a:cubicBezTo>
                    <a:pt x="7751" y="6963"/>
                    <a:pt x="6995" y="6333"/>
                    <a:pt x="6838" y="5451"/>
                  </a:cubicBezTo>
                  <a:lnTo>
                    <a:pt x="6018" y="5451"/>
                  </a:lnTo>
                  <a:cubicBezTo>
                    <a:pt x="5861" y="6333"/>
                    <a:pt x="5105" y="6963"/>
                    <a:pt x="4191" y="6963"/>
                  </a:cubicBezTo>
                  <a:lnTo>
                    <a:pt x="3467" y="6963"/>
                  </a:lnTo>
                  <a:cubicBezTo>
                    <a:pt x="2836" y="6963"/>
                    <a:pt x="2364" y="6459"/>
                    <a:pt x="2364" y="5861"/>
                  </a:cubicBezTo>
                  <a:lnTo>
                    <a:pt x="2364" y="5105"/>
                  </a:lnTo>
                  <a:cubicBezTo>
                    <a:pt x="2364" y="4475"/>
                    <a:pt x="2868" y="4002"/>
                    <a:pt x="3467" y="4002"/>
                  </a:cubicBezTo>
                  <a:lnTo>
                    <a:pt x="4947" y="4002"/>
                  </a:lnTo>
                  <a:cubicBezTo>
                    <a:pt x="5420" y="4002"/>
                    <a:pt x="5861" y="4317"/>
                    <a:pt x="6018" y="4758"/>
                  </a:cubicBezTo>
                  <a:lnTo>
                    <a:pt x="6869" y="4758"/>
                  </a:lnTo>
                  <a:cubicBezTo>
                    <a:pt x="7027" y="4317"/>
                    <a:pt x="7436" y="4002"/>
                    <a:pt x="7940" y="4002"/>
                  </a:cubicBezTo>
                  <a:close/>
                  <a:moveTo>
                    <a:pt x="1135" y="6365"/>
                  </a:moveTo>
                  <a:cubicBezTo>
                    <a:pt x="1419" y="6711"/>
                    <a:pt x="1860" y="6963"/>
                    <a:pt x="2364" y="6963"/>
                  </a:cubicBezTo>
                  <a:cubicBezTo>
                    <a:pt x="2301" y="7342"/>
                    <a:pt x="1954" y="7720"/>
                    <a:pt x="1576" y="7720"/>
                  </a:cubicBezTo>
                  <a:cubicBezTo>
                    <a:pt x="1167" y="7720"/>
                    <a:pt x="820" y="7342"/>
                    <a:pt x="820" y="6963"/>
                  </a:cubicBezTo>
                  <a:cubicBezTo>
                    <a:pt x="820" y="6711"/>
                    <a:pt x="946" y="6491"/>
                    <a:pt x="1135" y="6365"/>
                  </a:cubicBezTo>
                  <a:close/>
                  <a:moveTo>
                    <a:pt x="11784" y="6365"/>
                  </a:moveTo>
                  <a:cubicBezTo>
                    <a:pt x="11973" y="6491"/>
                    <a:pt x="12099" y="6711"/>
                    <a:pt x="12099" y="6963"/>
                  </a:cubicBezTo>
                  <a:cubicBezTo>
                    <a:pt x="12099" y="7342"/>
                    <a:pt x="11721" y="7720"/>
                    <a:pt x="11343" y="7720"/>
                  </a:cubicBezTo>
                  <a:cubicBezTo>
                    <a:pt x="10933" y="7720"/>
                    <a:pt x="10555" y="7342"/>
                    <a:pt x="10555" y="6963"/>
                  </a:cubicBezTo>
                  <a:cubicBezTo>
                    <a:pt x="11028" y="6963"/>
                    <a:pt x="11500" y="6711"/>
                    <a:pt x="11784" y="6365"/>
                  </a:cubicBezTo>
                  <a:close/>
                  <a:moveTo>
                    <a:pt x="7432" y="7286"/>
                  </a:moveTo>
                  <a:cubicBezTo>
                    <a:pt x="7531" y="7286"/>
                    <a:pt x="7625" y="7326"/>
                    <a:pt x="7688" y="7405"/>
                  </a:cubicBezTo>
                  <a:cubicBezTo>
                    <a:pt x="7909" y="7499"/>
                    <a:pt x="7909" y="7751"/>
                    <a:pt x="7751" y="7909"/>
                  </a:cubicBezTo>
                  <a:cubicBezTo>
                    <a:pt x="7405" y="8255"/>
                    <a:pt x="6932" y="8444"/>
                    <a:pt x="6396" y="8444"/>
                  </a:cubicBezTo>
                  <a:cubicBezTo>
                    <a:pt x="5892" y="8444"/>
                    <a:pt x="5420" y="8255"/>
                    <a:pt x="5073" y="7909"/>
                  </a:cubicBezTo>
                  <a:cubicBezTo>
                    <a:pt x="4916" y="7751"/>
                    <a:pt x="4916" y="7499"/>
                    <a:pt x="5073" y="7405"/>
                  </a:cubicBezTo>
                  <a:cubicBezTo>
                    <a:pt x="5152" y="7326"/>
                    <a:pt x="5254" y="7286"/>
                    <a:pt x="5349" y="7286"/>
                  </a:cubicBezTo>
                  <a:cubicBezTo>
                    <a:pt x="5443" y="7286"/>
                    <a:pt x="5530" y="7326"/>
                    <a:pt x="5577" y="7405"/>
                  </a:cubicBezTo>
                  <a:cubicBezTo>
                    <a:pt x="5798" y="7609"/>
                    <a:pt x="6081" y="7712"/>
                    <a:pt x="6365" y="7712"/>
                  </a:cubicBezTo>
                  <a:cubicBezTo>
                    <a:pt x="6649" y="7712"/>
                    <a:pt x="6932" y="7609"/>
                    <a:pt x="7153" y="7405"/>
                  </a:cubicBezTo>
                  <a:cubicBezTo>
                    <a:pt x="7231" y="7326"/>
                    <a:pt x="7334" y="7286"/>
                    <a:pt x="7432" y="7286"/>
                  </a:cubicBezTo>
                  <a:close/>
                  <a:moveTo>
                    <a:pt x="8287" y="1"/>
                  </a:moveTo>
                  <a:lnTo>
                    <a:pt x="8350" y="158"/>
                  </a:lnTo>
                  <a:cubicBezTo>
                    <a:pt x="8476" y="726"/>
                    <a:pt x="8287" y="1324"/>
                    <a:pt x="7940" y="1797"/>
                  </a:cubicBezTo>
                  <a:cubicBezTo>
                    <a:pt x="7562" y="2269"/>
                    <a:pt x="6995" y="2521"/>
                    <a:pt x="6428" y="2521"/>
                  </a:cubicBezTo>
                  <a:cubicBezTo>
                    <a:pt x="5829" y="2521"/>
                    <a:pt x="5262" y="2238"/>
                    <a:pt x="4884" y="1797"/>
                  </a:cubicBezTo>
                  <a:cubicBezTo>
                    <a:pt x="4475" y="1324"/>
                    <a:pt x="4380" y="726"/>
                    <a:pt x="4475" y="190"/>
                  </a:cubicBezTo>
                  <a:lnTo>
                    <a:pt x="4538" y="32"/>
                  </a:lnTo>
                  <a:lnTo>
                    <a:pt x="4538" y="32"/>
                  </a:lnTo>
                  <a:cubicBezTo>
                    <a:pt x="3183" y="726"/>
                    <a:pt x="2332" y="2112"/>
                    <a:pt x="2332" y="3655"/>
                  </a:cubicBezTo>
                  <a:lnTo>
                    <a:pt x="2332" y="4002"/>
                  </a:lnTo>
                  <a:cubicBezTo>
                    <a:pt x="1482" y="4002"/>
                    <a:pt x="789" y="4664"/>
                    <a:pt x="789" y="5514"/>
                  </a:cubicBezTo>
                  <a:lnTo>
                    <a:pt x="789" y="5703"/>
                  </a:lnTo>
                  <a:cubicBezTo>
                    <a:pt x="316" y="5987"/>
                    <a:pt x="32" y="6428"/>
                    <a:pt x="32" y="6995"/>
                  </a:cubicBezTo>
                  <a:cubicBezTo>
                    <a:pt x="32" y="7405"/>
                    <a:pt x="190" y="7751"/>
                    <a:pt x="442" y="7972"/>
                  </a:cubicBezTo>
                  <a:lnTo>
                    <a:pt x="64" y="8696"/>
                  </a:lnTo>
                  <a:cubicBezTo>
                    <a:pt x="1" y="8885"/>
                    <a:pt x="64" y="9074"/>
                    <a:pt x="222" y="9200"/>
                  </a:cubicBezTo>
                  <a:cubicBezTo>
                    <a:pt x="282" y="9226"/>
                    <a:pt x="341" y="9238"/>
                    <a:pt x="396" y="9238"/>
                  </a:cubicBezTo>
                  <a:cubicBezTo>
                    <a:pt x="541" y="9238"/>
                    <a:pt x="666" y="9157"/>
                    <a:pt x="757" y="9043"/>
                  </a:cubicBezTo>
                  <a:lnTo>
                    <a:pt x="1072" y="8413"/>
                  </a:lnTo>
                  <a:cubicBezTo>
                    <a:pt x="1230" y="8444"/>
                    <a:pt x="1387" y="8507"/>
                    <a:pt x="1545" y="8507"/>
                  </a:cubicBezTo>
                  <a:cubicBezTo>
                    <a:pt x="1923" y="8507"/>
                    <a:pt x="2332" y="8350"/>
                    <a:pt x="2553" y="8098"/>
                  </a:cubicBezTo>
                  <a:cubicBezTo>
                    <a:pt x="3151" y="9641"/>
                    <a:pt x="4632" y="10776"/>
                    <a:pt x="6365" y="10776"/>
                  </a:cubicBezTo>
                  <a:cubicBezTo>
                    <a:pt x="8098" y="10776"/>
                    <a:pt x="9610" y="9641"/>
                    <a:pt x="10209" y="8098"/>
                  </a:cubicBezTo>
                  <a:cubicBezTo>
                    <a:pt x="10461" y="8381"/>
                    <a:pt x="10839" y="8507"/>
                    <a:pt x="11217" y="8507"/>
                  </a:cubicBezTo>
                  <a:cubicBezTo>
                    <a:pt x="11374" y="8507"/>
                    <a:pt x="11532" y="8444"/>
                    <a:pt x="11689" y="8413"/>
                  </a:cubicBezTo>
                  <a:lnTo>
                    <a:pt x="12004" y="9043"/>
                  </a:lnTo>
                  <a:cubicBezTo>
                    <a:pt x="12069" y="9173"/>
                    <a:pt x="12193" y="9258"/>
                    <a:pt x="12326" y="9258"/>
                  </a:cubicBezTo>
                  <a:cubicBezTo>
                    <a:pt x="12387" y="9258"/>
                    <a:pt x="12449" y="9240"/>
                    <a:pt x="12508" y="9200"/>
                  </a:cubicBezTo>
                  <a:cubicBezTo>
                    <a:pt x="12729" y="9137"/>
                    <a:pt x="12792" y="8885"/>
                    <a:pt x="12666" y="8696"/>
                  </a:cubicBezTo>
                  <a:lnTo>
                    <a:pt x="12382" y="7940"/>
                  </a:lnTo>
                  <a:cubicBezTo>
                    <a:pt x="12634" y="7657"/>
                    <a:pt x="12792" y="7310"/>
                    <a:pt x="12792" y="6963"/>
                  </a:cubicBezTo>
                  <a:cubicBezTo>
                    <a:pt x="12792" y="6396"/>
                    <a:pt x="12477" y="5924"/>
                    <a:pt x="12036" y="5672"/>
                  </a:cubicBezTo>
                  <a:lnTo>
                    <a:pt x="12036" y="5451"/>
                  </a:lnTo>
                  <a:cubicBezTo>
                    <a:pt x="12036" y="4632"/>
                    <a:pt x="11343" y="3971"/>
                    <a:pt x="10524" y="3971"/>
                  </a:cubicBezTo>
                  <a:lnTo>
                    <a:pt x="10524" y="3624"/>
                  </a:lnTo>
                  <a:cubicBezTo>
                    <a:pt x="10524" y="2080"/>
                    <a:pt x="9641" y="694"/>
                    <a:pt x="82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3" name="Google Shape;7156;p73">
              <a:extLst>
                <a:ext uri="{FF2B5EF4-FFF2-40B4-BE49-F238E27FC236}">
                  <a16:creationId xmlns:a16="http://schemas.microsoft.com/office/drawing/2014/main" id="{5E12BD8B-35E0-E0D9-B01E-6F4BF7FA4EAA}"/>
                </a:ext>
              </a:extLst>
            </p:cNvPr>
            <p:cNvSpPr/>
            <p:nvPr/>
          </p:nvSpPr>
          <p:spPr>
            <a:xfrm>
              <a:off x="-57493150" y="4151150"/>
              <a:ext cx="55150" cy="36250"/>
            </a:xfrm>
            <a:custGeom>
              <a:avLst/>
              <a:gdLst/>
              <a:ahLst/>
              <a:cxnLst/>
              <a:rect l="l" t="t" r="r" b="b"/>
              <a:pathLst>
                <a:path w="2206" h="1450" extrusionOk="0">
                  <a:moveTo>
                    <a:pt x="379" y="1"/>
                  </a:moveTo>
                  <a:cubicBezTo>
                    <a:pt x="158" y="1"/>
                    <a:pt x="0" y="127"/>
                    <a:pt x="0" y="347"/>
                  </a:cubicBezTo>
                  <a:lnTo>
                    <a:pt x="0" y="1072"/>
                  </a:lnTo>
                  <a:cubicBezTo>
                    <a:pt x="0" y="1292"/>
                    <a:pt x="158" y="1450"/>
                    <a:pt x="379" y="1450"/>
                  </a:cubicBezTo>
                  <a:lnTo>
                    <a:pt x="1103" y="1450"/>
                  </a:lnTo>
                  <a:cubicBezTo>
                    <a:pt x="1733" y="1450"/>
                    <a:pt x="2206" y="914"/>
                    <a:pt x="2206" y="347"/>
                  </a:cubicBezTo>
                  <a:cubicBezTo>
                    <a:pt x="2206" y="158"/>
                    <a:pt x="2048" y="1"/>
                    <a:pt x="185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4" name="Google Shape;7157;p73">
              <a:extLst>
                <a:ext uri="{FF2B5EF4-FFF2-40B4-BE49-F238E27FC236}">
                  <a16:creationId xmlns:a16="http://schemas.microsoft.com/office/drawing/2014/main" id="{F3ABCF7F-B7A1-ABFE-03CF-88181902C80F}"/>
                </a:ext>
              </a:extLst>
            </p:cNvPr>
            <p:cNvSpPr/>
            <p:nvPr/>
          </p:nvSpPr>
          <p:spPr>
            <a:xfrm>
              <a:off x="-57381300" y="4151150"/>
              <a:ext cx="55925" cy="36250"/>
            </a:xfrm>
            <a:custGeom>
              <a:avLst/>
              <a:gdLst/>
              <a:ahLst/>
              <a:cxnLst/>
              <a:rect l="l" t="t" r="r" b="b"/>
              <a:pathLst>
                <a:path w="2237" h="1450" extrusionOk="0">
                  <a:moveTo>
                    <a:pt x="347" y="1"/>
                  </a:moveTo>
                  <a:cubicBezTo>
                    <a:pt x="158" y="1"/>
                    <a:pt x="0" y="127"/>
                    <a:pt x="0" y="347"/>
                  </a:cubicBezTo>
                  <a:cubicBezTo>
                    <a:pt x="0" y="977"/>
                    <a:pt x="504" y="1450"/>
                    <a:pt x="1103" y="1450"/>
                  </a:cubicBezTo>
                  <a:lnTo>
                    <a:pt x="1827" y="1450"/>
                  </a:lnTo>
                  <a:cubicBezTo>
                    <a:pt x="2048" y="1450"/>
                    <a:pt x="2206" y="1292"/>
                    <a:pt x="2206" y="1103"/>
                  </a:cubicBezTo>
                  <a:lnTo>
                    <a:pt x="2206" y="347"/>
                  </a:lnTo>
                  <a:cubicBezTo>
                    <a:pt x="2237" y="158"/>
                    <a:pt x="2079" y="1"/>
                    <a:pt x="18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5" name="Google Shape;7158;p73">
              <a:extLst>
                <a:ext uri="{FF2B5EF4-FFF2-40B4-BE49-F238E27FC236}">
                  <a16:creationId xmlns:a16="http://schemas.microsoft.com/office/drawing/2014/main" id="{033B9472-C621-8961-C534-CE101DA6262F}"/>
                </a:ext>
              </a:extLst>
            </p:cNvPr>
            <p:cNvSpPr/>
            <p:nvPr/>
          </p:nvSpPr>
          <p:spPr>
            <a:xfrm>
              <a:off x="-57442750" y="3982600"/>
              <a:ext cx="65400" cy="93750"/>
            </a:xfrm>
            <a:custGeom>
              <a:avLst/>
              <a:gdLst/>
              <a:ahLst/>
              <a:cxnLst/>
              <a:rect l="l" t="t" r="r" b="b"/>
              <a:pathLst>
                <a:path w="2616" h="3750" extrusionOk="0">
                  <a:moveTo>
                    <a:pt x="1292" y="1"/>
                  </a:moveTo>
                  <a:cubicBezTo>
                    <a:pt x="883" y="1"/>
                    <a:pt x="473" y="316"/>
                    <a:pt x="410" y="757"/>
                  </a:cubicBezTo>
                  <a:lnTo>
                    <a:pt x="95" y="2269"/>
                  </a:lnTo>
                  <a:cubicBezTo>
                    <a:pt x="1" y="2616"/>
                    <a:pt x="127" y="3025"/>
                    <a:pt x="316" y="3309"/>
                  </a:cubicBezTo>
                  <a:cubicBezTo>
                    <a:pt x="599" y="3529"/>
                    <a:pt x="946" y="3750"/>
                    <a:pt x="1355" y="3750"/>
                  </a:cubicBezTo>
                  <a:cubicBezTo>
                    <a:pt x="1702" y="3750"/>
                    <a:pt x="2049" y="3592"/>
                    <a:pt x="2301" y="3309"/>
                  </a:cubicBezTo>
                  <a:cubicBezTo>
                    <a:pt x="2521" y="3025"/>
                    <a:pt x="2616" y="2647"/>
                    <a:pt x="2521" y="2269"/>
                  </a:cubicBezTo>
                  <a:lnTo>
                    <a:pt x="2206" y="757"/>
                  </a:lnTo>
                  <a:cubicBezTo>
                    <a:pt x="2143" y="316"/>
                    <a:pt x="1734" y="1"/>
                    <a:pt x="12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26" name="Google Shape;7159;p73">
            <a:extLst>
              <a:ext uri="{FF2B5EF4-FFF2-40B4-BE49-F238E27FC236}">
                <a16:creationId xmlns:a16="http://schemas.microsoft.com/office/drawing/2014/main" id="{59DA8D2C-1BDF-CE71-EC69-39F3108101F5}"/>
              </a:ext>
            </a:extLst>
          </p:cNvPr>
          <p:cNvGrpSpPr/>
          <p:nvPr/>
        </p:nvGrpSpPr>
        <p:grpSpPr>
          <a:xfrm>
            <a:off x="10033599" y="2005982"/>
            <a:ext cx="419549" cy="478665"/>
            <a:chOff x="-55576850" y="3198125"/>
            <a:chExt cx="279625" cy="319025"/>
          </a:xfrm>
          <a:solidFill>
            <a:schemeClr val="tx1"/>
          </a:solidFill>
        </p:grpSpPr>
        <p:sp>
          <p:nvSpPr>
            <p:cNvPr id="827" name="Google Shape;7160;p73">
              <a:extLst>
                <a:ext uri="{FF2B5EF4-FFF2-40B4-BE49-F238E27FC236}">
                  <a16:creationId xmlns:a16="http://schemas.microsoft.com/office/drawing/2014/main" id="{15F33DDB-A782-0F6D-F238-8B53146CD823}"/>
                </a:ext>
              </a:extLst>
            </p:cNvPr>
            <p:cNvSpPr/>
            <p:nvPr/>
          </p:nvSpPr>
          <p:spPr>
            <a:xfrm>
              <a:off x="-55576850" y="3335975"/>
              <a:ext cx="18900" cy="63825"/>
            </a:xfrm>
            <a:custGeom>
              <a:avLst/>
              <a:gdLst/>
              <a:ahLst/>
              <a:cxnLst/>
              <a:rect l="l" t="t" r="r" b="b"/>
              <a:pathLst>
                <a:path w="756" h="2553" extrusionOk="0">
                  <a:moveTo>
                    <a:pt x="756" y="0"/>
                  </a:moveTo>
                  <a:cubicBezTo>
                    <a:pt x="315" y="221"/>
                    <a:pt x="0" y="693"/>
                    <a:pt x="0" y="1260"/>
                  </a:cubicBezTo>
                  <a:cubicBezTo>
                    <a:pt x="0" y="1796"/>
                    <a:pt x="315" y="2269"/>
                    <a:pt x="756" y="2552"/>
                  </a:cubicBezTo>
                  <a:lnTo>
                    <a:pt x="75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8" name="Google Shape;7161;p73">
              <a:extLst>
                <a:ext uri="{FF2B5EF4-FFF2-40B4-BE49-F238E27FC236}">
                  <a16:creationId xmlns:a16="http://schemas.microsoft.com/office/drawing/2014/main" id="{7DB0CF27-3FE9-3549-6656-C5D5999EA3AA}"/>
                </a:ext>
              </a:extLst>
            </p:cNvPr>
            <p:cNvSpPr/>
            <p:nvPr/>
          </p:nvSpPr>
          <p:spPr>
            <a:xfrm>
              <a:off x="-55539850" y="3198125"/>
              <a:ext cx="206375" cy="99275"/>
            </a:xfrm>
            <a:custGeom>
              <a:avLst/>
              <a:gdLst/>
              <a:ahLst/>
              <a:cxnLst/>
              <a:rect l="l" t="t" r="r" b="b"/>
              <a:pathLst>
                <a:path w="8255" h="3971" extrusionOk="0">
                  <a:moveTo>
                    <a:pt x="2616" y="1"/>
                  </a:moveTo>
                  <a:cubicBezTo>
                    <a:pt x="2348" y="1"/>
                    <a:pt x="2080" y="95"/>
                    <a:pt x="1860" y="284"/>
                  </a:cubicBezTo>
                  <a:cubicBezTo>
                    <a:pt x="1671" y="95"/>
                    <a:pt x="1387" y="32"/>
                    <a:pt x="1103" y="32"/>
                  </a:cubicBezTo>
                  <a:cubicBezTo>
                    <a:pt x="473" y="32"/>
                    <a:pt x="1" y="536"/>
                    <a:pt x="1" y="1135"/>
                  </a:cubicBezTo>
                  <a:lnTo>
                    <a:pt x="1" y="3970"/>
                  </a:lnTo>
                  <a:lnTo>
                    <a:pt x="1639" y="2364"/>
                  </a:lnTo>
                  <a:cubicBezTo>
                    <a:pt x="1715" y="2287"/>
                    <a:pt x="1815" y="2246"/>
                    <a:pt x="1916" y="2246"/>
                  </a:cubicBezTo>
                  <a:cubicBezTo>
                    <a:pt x="1982" y="2246"/>
                    <a:pt x="2049" y="2263"/>
                    <a:pt x="2112" y="2301"/>
                  </a:cubicBezTo>
                  <a:cubicBezTo>
                    <a:pt x="2726" y="2726"/>
                    <a:pt x="3435" y="2939"/>
                    <a:pt x="4144" y="2939"/>
                  </a:cubicBezTo>
                  <a:cubicBezTo>
                    <a:pt x="4853" y="2939"/>
                    <a:pt x="5561" y="2726"/>
                    <a:pt x="6176" y="2301"/>
                  </a:cubicBezTo>
                  <a:cubicBezTo>
                    <a:pt x="6225" y="2263"/>
                    <a:pt x="6290" y="2246"/>
                    <a:pt x="6355" y="2246"/>
                  </a:cubicBezTo>
                  <a:cubicBezTo>
                    <a:pt x="6456" y="2246"/>
                    <a:pt x="6560" y="2287"/>
                    <a:pt x="6617" y="2364"/>
                  </a:cubicBezTo>
                  <a:lnTo>
                    <a:pt x="8255" y="3970"/>
                  </a:lnTo>
                  <a:lnTo>
                    <a:pt x="8255" y="1135"/>
                  </a:lnTo>
                  <a:cubicBezTo>
                    <a:pt x="8192" y="536"/>
                    <a:pt x="7719" y="32"/>
                    <a:pt x="7089" y="32"/>
                  </a:cubicBezTo>
                  <a:cubicBezTo>
                    <a:pt x="6837" y="32"/>
                    <a:pt x="6554" y="158"/>
                    <a:pt x="6365" y="284"/>
                  </a:cubicBezTo>
                  <a:cubicBezTo>
                    <a:pt x="6144" y="95"/>
                    <a:pt x="5876" y="1"/>
                    <a:pt x="5609" y="1"/>
                  </a:cubicBezTo>
                  <a:cubicBezTo>
                    <a:pt x="5341" y="1"/>
                    <a:pt x="5073" y="95"/>
                    <a:pt x="4853" y="284"/>
                  </a:cubicBezTo>
                  <a:cubicBezTo>
                    <a:pt x="4632" y="95"/>
                    <a:pt x="4372" y="1"/>
                    <a:pt x="4112" y="1"/>
                  </a:cubicBezTo>
                  <a:cubicBezTo>
                    <a:pt x="3852" y="1"/>
                    <a:pt x="3592" y="95"/>
                    <a:pt x="3372" y="284"/>
                  </a:cubicBezTo>
                  <a:cubicBezTo>
                    <a:pt x="3151" y="95"/>
                    <a:pt x="2883" y="1"/>
                    <a:pt x="26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9" name="Google Shape;7162;p73">
              <a:extLst>
                <a:ext uri="{FF2B5EF4-FFF2-40B4-BE49-F238E27FC236}">
                  <a16:creationId xmlns:a16="http://schemas.microsoft.com/office/drawing/2014/main" id="{3FDA4B04-39D3-12E8-0FCC-39C4E729DDF6}"/>
                </a:ext>
              </a:extLst>
            </p:cNvPr>
            <p:cNvSpPr/>
            <p:nvPr/>
          </p:nvSpPr>
          <p:spPr>
            <a:xfrm>
              <a:off x="-55539850" y="3275325"/>
              <a:ext cx="204800" cy="241825"/>
            </a:xfrm>
            <a:custGeom>
              <a:avLst/>
              <a:gdLst/>
              <a:ahLst/>
              <a:cxnLst/>
              <a:rect l="l" t="t" r="r" b="b"/>
              <a:pathLst>
                <a:path w="8192" h="9673" extrusionOk="0">
                  <a:moveTo>
                    <a:pt x="2616" y="2962"/>
                  </a:moveTo>
                  <a:cubicBezTo>
                    <a:pt x="2805" y="2962"/>
                    <a:pt x="2962" y="3119"/>
                    <a:pt x="2962" y="3308"/>
                  </a:cubicBezTo>
                  <a:cubicBezTo>
                    <a:pt x="2962" y="3529"/>
                    <a:pt x="2805" y="3686"/>
                    <a:pt x="2616" y="3686"/>
                  </a:cubicBezTo>
                  <a:cubicBezTo>
                    <a:pt x="2427" y="3686"/>
                    <a:pt x="2269" y="3560"/>
                    <a:pt x="2269" y="3308"/>
                  </a:cubicBezTo>
                  <a:cubicBezTo>
                    <a:pt x="2269" y="3119"/>
                    <a:pt x="2427" y="2962"/>
                    <a:pt x="2616" y="2962"/>
                  </a:cubicBezTo>
                  <a:close/>
                  <a:moveTo>
                    <a:pt x="5609" y="2993"/>
                  </a:moveTo>
                  <a:cubicBezTo>
                    <a:pt x="5798" y="2993"/>
                    <a:pt x="5955" y="3151"/>
                    <a:pt x="5955" y="3371"/>
                  </a:cubicBezTo>
                  <a:cubicBezTo>
                    <a:pt x="5987" y="3560"/>
                    <a:pt x="5798" y="3718"/>
                    <a:pt x="5609" y="3718"/>
                  </a:cubicBezTo>
                  <a:cubicBezTo>
                    <a:pt x="5420" y="3718"/>
                    <a:pt x="5262" y="3560"/>
                    <a:pt x="5262" y="3371"/>
                  </a:cubicBezTo>
                  <a:cubicBezTo>
                    <a:pt x="5262" y="3151"/>
                    <a:pt x="5420" y="2993"/>
                    <a:pt x="5609" y="2993"/>
                  </a:cubicBezTo>
                  <a:close/>
                  <a:moveTo>
                    <a:pt x="5164" y="6278"/>
                  </a:moveTo>
                  <a:cubicBezTo>
                    <a:pt x="5262" y="6278"/>
                    <a:pt x="5357" y="6317"/>
                    <a:pt x="5420" y="6396"/>
                  </a:cubicBezTo>
                  <a:cubicBezTo>
                    <a:pt x="5577" y="6522"/>
                    <a:pt x="5577" y="6742"/>
                    <a:pt x="5451" y="6900"/>
                  </a:cubicBezTo>
                  <a:cubicBezTo>
                    <a:pt x="5105" y="7246"/>
                    <a:pt x="4632" y="7435"/>
                    <a:pt x="4096" y="7435"/>
                  </a:cubicBezTo>
                  <a:cubicBezTo>
                    <a:pt x="3592" y="7435"/>
                    <a:pt x="3120" y="7246"/>
                    <a:pt x="2805" y="6900"/>
                  </a:cubicBezTo>
                  <a:cubicBezTo>
                    <a:pt x="2647" y="6742"/>
                    <a:pt x="2647" y="6522"/>
                    <a:pt x="2805" y="6396"/>
                  </a:cubicBezTo>
                  <a:cubicBezTo>
                    <a:pt x="2883" y="6317"/>
                    <a:pt x="2986" y="6278"/>
                    <a:pt x="3080" y="6278"/>
                  </a:cubicBezTo>
                  <a:cubicBezTo>
                    <a:pt x="3175" y="6278"/>
                    <a:pt x="3262" y="6317"/>
                    <a:pt x="3309" y="6396"/>
                  </a:cubicBezTo>
                  <a:cubicBezTo>
                    <a:pt x="3529" y="6616"/>
                    <a:pt x="3821" y="6727"/>
                    <a:pt x="4108" y="6727"/>
                  </a:cubicBezTo>
                  <a:cubicBezTo>
                    <a:pt x="4396" y="6727"/>
                    <a:pt x="4679" y="6616"/>
                    <a:pt x="4884" y="6396"/>
                  </a:cubicBezTo>
                  <a:cubicBezTo>
                    <a:pt x="4963" y="6317"/>
                    <a:pt x="5065" y="6278"/>
                    <a:pt x="5164" y="6278"/>
                  </a:cubicBezTo>
                  <a:close/>
                  <a:moveTo>
                    <a:pt x="1954" y="0"/>
                  </a:moveTo>
                  <a:lnTo>
                    <a:pt x="1" y="1954"/>
                  </a:lnTo>
                  <a:lnTo>
                    <a:pt x="1" y="5577"/>
                  </a:lnTo>
                  <a:cubicBezTo>
                    <a:pt x="1" y="7813"/>
                    <a:pt x="1860" y="9672"/>
                    <a:pt x="4096" y="9672"/>
                  </a:cubicBezTo>
                  <a:cubicBezTo>
                    <a:pt x="6365" y="9672"/>
                    <a:pt x="8192" y="7813"/>
                    <a:pt x="8192" y="5577"/>
                  </a:cubicBezTo>
                  <a:lnTo>
                    <a:pt x="8192" y="1954"/>
                  </a:lnTo>
                  <a:lnTo>
                    <a:pt x="6270" y="0"/>
                  </a:lnTo>
                  <a:cubicBezTo>
                    <a:pt x="5609" y="394"/>
                    <a:pt x="4860" y="591"/>
                    <a:pt x="4112" y="591"/>
                  </a:cubicBezTo>
                  <a:cubicBezTo>
                    <a:pt x="3364" y="591"/>
                    <a:pt x="2616" y="394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0" name="Google Shape;7163;p73">
              <a:extLst>
                <a:ext uri="{FF2B5EF4-FFF2-40B4-BE49-F238E27FC236}">
                  <a16:creationId xmlns:a16="http://schemas.microsoft.com/office/drawing/2014/main" id="{7A8C9BC8-1070-CB13-6FCA-2E1590027FFD}"/>
                </a:ext>
              </a:extLst>
            </p:cNvPr>
            <p:cNvSpPr/>
            <p:nvPr/>
          </p:nvSpPr>
          <p:spPr>
            <a:xfrm>
              <a:off x="-55316150" y="333597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0" y="0"/>
                  </a:moveTo>
                  <a:lnTo>
                    <a:pt x="0" y="2552"/>
                  </a:lnTo>
                  <a:cubicBezTo>
                    <a:pt x="441" y="2269"/>
                    <a:pt x="756" y="1796"/>
                    <a:pt x="756" y="1260"/>
                  </a:cubicBezTo>
                  <a:cubicBezTo>
                    <a:pt x="756" y="693"/>
                    <a:pt x="473" y="22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31" name="Google Shape;7164;p73">
            <a:extLst>
              <a:ext uri="{FF2B5EF4-FFF2-40B4-BE49-F238E27FC236}">
                <a16:creationId xmlns:a16="http://schemas.microsoft.com/office/drawing/2014/main" id="{1745C924-7FD4-405C-A614-4C1A4221A07F}"/>
              </a:ext>
            </a:extLst>
          </p:cNvPr>
          <p:cNvGrpSpPr/>
          <p:nvPr/>
        </p:nvGrpSpPr>
        <p:grpSpPr>
          <a:xfrm>
            <a:off x="10003459" y="2613948"/>
            <a:ext cx="479828" cy="477765"/>
            <a:chOff x="-55596550" y="3590175"/>
            <a:chExt cx="319800" cy="318425"/>
          </a:xfrm>
          <a:solidFill>
            <a:schemeClr val="tx1"/>
          </a:solidFill>
        </p:grpSpPr>
        <p:sp>
          <p:nvSpPr>
            <p:cNvPr id="832" name="Google Shape;7165;p73">
              <a:extLst>
                <a:ext uri="{FF2B5EF4-FFF2-40B4-BE49-F238E27FC236}">
                  <a16:creationId xmlns:a16="http://schemas.microsoft.com/office/drawing/2014/main" id="{B6A5CF94-E1BC-F656-7835-0ADB83C6FE3A}"/>
                </a:ext>
              </a:extLst>
            </p:cNvPr>
            <p:cNvSpPr/>
            <p:nvPr/>
          </p:nvSpPr>
          <p:spPr>
            <a:xfrm>
              <a:off x="-55596550" y="3590175"/>
              <a:ext cx="319800" cy="112850"/>
            </a:xfrm>
            <a:custGeom>
              <a:avLst/>
              <a:gdLst/>
              <a:ahLst/>
              <a:cxnLst/>
              <a:rect l="l" t="t" r="r" b="b"/>
              <a:pathLst>
                <a:path w="12792" h="4514" extrusionOk="0">
                  <a:moveTo>
                    <a:pt x="6380" y="0"/>
                  </a:moveTo>
                  <a:cubicBezTo>
                    <a:pt x="6309" y="0"/>
                    <a:pt x="6238" y="24"/>
                    <a:pt x="6175" y="71"/>
                  </a:cubicBezTo>
                  <a:lnTo>
                    <a:pt x="189" y="3789"/>
                  </a:lnTo>
                  <a:cubicBezTo>
                    <a:pt x="32" y="3883"/>
                    <a:pt x="0" y="4072"/>
                    <a:pt x="32" y="4230"/>
                  </a:cubicBezTo>
                  <a:cubicBezTo>
                    <a:pt x="95" y="4387"/>
                    <a:pt x="221" y="4513"/>
                    <a:pt x="378" y="4513"/>
                  </a:cubicBezTo>
                  <a:lnTo>
                    <a:pt x="12350" y="4513"/>
                  </a:lnTo>
                  <a:cubicBezTo>
                    <a:pt x="12508" y="4513"/>
                    <a:pt x="12665" y="4387"/>
                    <a:pt x="12728" y="4230"/>
                  </a:cubicBezTo>
                  <a:cubicBezTo>
                    <a:pt x="12791" y="4072"/>
                    <a:pt x="12728" y="3883"/>
                    <a:pt x="12571" y="3789"/>
                  </a:cubicBezTo>
                  <a:lnTo>
                    <a:pt x="6585" y="71"/>
                  </a:lnTo>
                  <a:cubicBezTo>
                    <a:pt x="6522" y="24"/>
                    <a:pt x="6451" y="0"/>
                    <a:pt x="63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3" name="Google Shape;7166;p73">
              <a:extLst>
                <a:ext uri="{FF2B5EF4-FFF2-40B4-BE49-F238E27FC236}">
                  <a16:creationId xmlns:a16="http://schemas.microsoft.com/office/drawing/2014/main" id="{0F79454D-3AE6-56EE-59BC-23F7E11EA24E}"/>
                </a:ext>
              </a:extLst>
            </p:cNvPr>
            <p:cNvSpPr/>
            <p:nvPr/>
          </p:nvSpPr>
          <p:spPr>
            <a:xfrm>
              <a:off x="-55539850" y="3721900"/>
              <a:ext cx="204800" cy="186700"/>
            </a:xfrm>
            <a:custGeom>
              <a:avLst/>
              <a:gdLst/>
              <a:ahLst/>
              <a:cxnLst/>
              <a:rect l="l" t="t" r="r" b="b"/>
              <a:pathLst>
                <a:path w="8192" h="7468" extrusionOk="0">
                  <a:moveTo>
                    <a:pt x="2616" y="725"/>
                  </a:moveTo>
                  <a:cubicBezTo>
                    <a:pt x="2805" y="725"/>
                    <a:pt x="2962" y="883"/>
                    <a:pt x="2962" y="1072"/>
                  </a:cubicBezTo>
                  <a:cubicBezTo>
                    <a:pt x="2962" y="1292"/>
                    <a:pt x="2805" y="1450"/>
                    <a:pt x="2616" y="1450"/>
                  </a:cubicBezTo>
                  <a:cubicBezTo>
                    <a:pt x="2427" y="1450"/>
                    <a:pt x="2269" y="1292"/>
                    <a:pt x="2269" y="1072"/>
                  </a:cubicBezTo>
                  <a:cubicBezTo>
                    <a:pt x="2269" y="883"/>
                    <a:pt x="2427" y="725"/>
                    <a:pt x="2616" y="725"/>
                  </a:cubicBezTo>
                  <a:close/>
                  <a:moveTo>
                    <a:pt x="5609" y="725"/>
                  </a:moveTo>
                  <a:cubicBezTo>
                    <a:pt x="5798" y="725"/>
                    <a:pt x="5955" y="883"/>
                    <a:pt x="5955" y="1072"/>
                  </a:cubicBezTo>
                  <a:cubicBezTo>
                    <a:pt x="5955" y="1292"/>
                    <a:pt x="5798" y="1450"/>
                    <a:pt x="5609" y="1450"/>
                  </a:cubicBezTo>
                  <a:cubicBezTo>
                    <a:pt x="5420" y="1450"/>
                    <a:pt x="5262" y="1292"/>
                    <a:pt x="5262" y="1072"/>
                  </a:cubicBezTo>
                  <a:cubicBezTo>
                    <a:pt x="5262" y="883"/>
                    <a:pt x="5420" y="725"/>
                    <a:pt x="5609" y="725"/>
                  </a:cubicBezTo>
                  <a:close/>
                  <a:moveTo>
                    <a:pt x="3395" y="2245"/>
                  </a:moveTo>
                  <a:cubicBezTo>
                    <a:pt x="3490" y="2245"/>
                    <a:pt x="3577" y="2285"/>
                    <a:pt x="3624" y="2363"/>
                  </a:cubicBezTo>
                  <a:cubicBezTo>
                    <a:pt x="3781" y="2521"/>
                    <a:pt x="3781" y="2741"/>
                    <a:pt x="3624" y="2867"/>
                  </a:cubicBezTo>
                  <a:lnTo>
                    <a:pt x="2899" y="3624"/>
                  </a:lnTo>
                  <a:cubicBezTo>
                    <a:pt x="2820" y="3687"/>
                    <a:pt x="2718" y="3718"/>
                    <a:pt x="2620" y="3718"/>
                  </a:cubicBezTo>
                  <a:cubicBezTo>
                    <a:pt x="2521" y="3718"/>
                    <a:pt x="2427" y="3687"/>
                    <a:pt x="2364" y="3624"/>
                  </a:cubicBezTo>
                  <a:cubicBezTo>
                    <a:pt x="2206" y="3466"/>
                    <a:pt x="2206" y="3214"/>
                    <a:pt x="2364" y="3088"/>
                  </a:cubicBezTo>
                  <a:lnTo>
                    <a:pt x="3120" y="2363"/>
                  </a:lnTo>
                  <a:cubicBezTo>
                    <a:pt x="3199" y="2285"/>
                    <a:pt x="3301" y="2245"/>
                    <a:pt x="3395" y="2245"/>
                  </a:cubicBezTo>
                  <a:close/>
                  <a:moveTo>
                    <a:pt x="4849" y="2245"/>
                  </a:moveTo>
                  <a:cubicBezTo>
                    <a:pt x="4947" y="2245"/>
                    <a:pt x="5042" y="2285"/>
                    <a:pt x="5105" y="2363"/>
                  </a:cubicBezTo>
                  <a:lnTo>
                    <a:pt x="5829" y="3088"/>
                  </a:lnTo>
                  <a:cubicBezTo>
                    <a:pt x="5987" y="3246"/>
                    <a:pt x="5987" y="3498"/>
                    <a:pt x="5829" y="3624"/>
                  </a:cubicBezTo>
                  <a:cubicBezTo>
                    <a:pt x="5750" y="3687"/>
                    <a:pt x="5656" y="3718"/>
                    <a:pt x="5565" y="3718"/>
                  </a:cubicBezTo>
                  <a:cubicBezTo>
                    <a:pt x="5475" y="3718"/>
                    <a:pt x="5388" y="3687"/>
                    <a:pt x="5325" y="3624"/>
                  </a:cubicBezTo>
                  <a:lnTo>
                    <a:pt x="4569" y="2867"/>
                  </a:lnTo>
                  <a:cubicBezTo>
                    <a:pt x="4474" y="2741"/>
                    <a:pt x="4474" y="2521"/>
                    <a:pt x="4569" y="2363"/>
                  </a:cubicBezTo>
                  <a:cubicBezTo>
                    <a:pt x="4648" y="2285"/>
                    <a:pt x="4750" y="2245"/>
                    <a:pt x="4849" y="2245"/>
                  </a:cubicBezTo>
                  <a:close/>
                  <a:moveTo>
                    <a:pt x="5164" y="4041"/>
                  </a:moveTo>
                  <a:cubicBezTo>
                    <a:pt x="5262" y="4041"/>
                    <a:pt x="5357" y="4080"/>
                    <a:pt x="5420" y="4159"/>
                  </a:cubicBezTo>
                  <a:cubicBezTo>
                    <a:pt x="5577" y="4317"/>
                    <a:pt x="5577" y="4537"/>
                    <a:pt x="5420" y="4663"/>
                  </a:cubicBezTo>
                  <a:cubicBezTo>
                    <a:pt x="5042" y="5010"/>
                    <a:pt x="4569" y="5230"/>
                    <a:pt x="4065" y="5230"/>
                  </a:cubicBezTo>
                  <a:cubicBezTo>
                    <a:pt x="3561" y="5230"/>
                    <a:pt x="3088" y="5010"/>
                    <a:pt x="2773" y="4663"/>
                  </a:cubicBezTo>
                  <a:cubicBezTo>
                    <a:pt x="2616" y="4506"/>
                    <a:pt x="2616" y="4285"/>
                    <a:pt x="2773" y="4159"/>
                  </a:cubicBezTo>
                  <a:cubicBezTo>
                    <a:pt x="2852" y="4080"/>
                    <a:pt x="2946" y="4041"/>
                    <a:pt x="3037" y="4041"/>
                  </a:cubicBezTo>
                  <a:cubicBezTo>
                    <a:pt x="3128" y="4041"/>
                    <a:pt x="3214" y="4080"/>
                    <a:pt x="3277" y="4159"/>
                  </a:cubicBezTo>
                  <a:cubicBezTo>
                    <a:pt x="3514" y="4380"/>
                    <a:pt x="3821" y="4490"/>
                    <a:pt x="4116" y="4490"/>
                  </a:cubicBezTo>
                  <a:cubicBezTo>
                    <a:pt x="4411" y="4490"/>
                    <a:pt x="4695" y="4380"/>
                    <a:pt x="4884" y="4159"/>
                  </a:cubicBezTo>
                  <a:cubicBezTo>
                    <a:pt x="4963" y="4080"/>
                    <a:pt x="5065" y="4041"/>
                    <a:pt x="5164" y="4041"/>
                  </a:cubicBezTo>
                  <a:close/>
                  <a:moveTo>
                    <a:pt x="1" y="1"/>
                  </a:moveTo>
                  <a:lnTo>
                    <a:pt x="1" y="3340"/>
                  </a:lnTo>
                  <a:cubicBezTo>
                    <a:pt x="1" y="5577"/>
                    <a:pt x="1860" y="7467"/>
                    <a:pt x="4096" y="7467"/>
                  </a:cubicBezTo>
                  <a:cubicBezTo>
                    <a:pt x="6365" y="7467"/>
                    <a:pt x="8192" y="5608"/>
                    <a:pt x="8192" y="3340"/>
                  </a:cubicBezTo>
                  <a:lnTo>
                    <a:pt x="819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4" name="Google Shape;7167;p73">
              <a:extLst>
                <a:ext uri="{FF2B5EF4-FFF2-40B4-BE49-F238E27FC236}">
                  <a16:creationId xmlns:a16="http://schemas.microsoft.com/office/drawing/2014/main" id="{1F524DF6-D079-5110-DC1E-E49CED5CF7F2}"/>
                </a:ext>
              </a:extLst>
            </p:cNvPr>
            <p:cNvSpPr/>
            <p:nvPr/>
          </p:nvSpPr>
          <p:spPr>
            <a:xfrm>
              <a:off x="-55316150" y="372662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0" y="1"/>
                  </a:moveTo>
                  <a:lnTo>
                    <a:pt x="0" y="2552"/>
                  </a:lnTo>
                  <a:cubicBezTo>
                    <a:pt x="441" y="2269"/>
                    <a:pt x="756" y="1796"/>
                    <a:pt x="756" y="1261"/>
                  </a:cubicBezTo>
                  <a:cubicBezTo>
                    <a:pt x="756" y="757"/>
                    <a:pt x="473" y="284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5" name="Google Shape;7168;p73">
              <a:extLst>
                <a:ext uri="{FF2B5EF4-FFF2-40B4-BE49-F238E27FC236}">
                  <a16:creationId xmlns:a16="http://schemas.microsoft.com/office/drawing/2014/main" id="{55AC0425-6B40-0D4C-925F-8CE589DD36C3}"/>
                </a:ext>
              </a:extLst>
            </p:cNvPr>
            <p:cNvSpPr/>
            <p:nvPr/>
          </p:nvSpPr>
          <p:spPr>
            <a:xfrm>
              <a:off x="-55576850" y="3727425"/>
              <a:ext cx="18900" cy="63800"/>
            </a:xfrm>
            <a:custGeom>
              <a:avLst/>
              <a:gdLst/>
              <a:ahLst/>
              <a:cxnLst/>
              <a:rect l="l" t="t" r="r" b="b"/>
              <a:pathLst>
                <a:path w="756" h="2552" extrusionOk="0">
                  <a:moveTo>
                    <a:pt x="756" y="0"/>
                  </a:moveTo>
                  <a:cubicBezTo>
                    <a:pt x="315" y="252"/>
                    <a:pt x="0" y="725"/>
                    <a:pt x="0" y="1260"/>
                  </a:cubicBezTo>
                  <a:cubicBezTo>
                    <a:pt x="0" y="1827"/>
                    <a:pt x="315" y="2300"/>
                    <a:pt x="756" y="2552"/>
                  </a:cubicBezTo>
                  <a:lnTo>
                    <a:pt x="75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36" name="Google Shape;7169;p73">
            <a:extLst>
              <a:ext uri="{FF2B5EF4-FFF2-40B4-BE49-F238E27FC236}">
                <a16:creationId xmlns:a16="http://schemas.microsoft.com/office/drawing/2014/main" id="{C47DCCFD-3D7D-2493-2B49-075AA24049FA}"/>
              </a:ext>
            </a:extLst>
          </p:cNvPr>
          <p:cNvGrpSpPr/>
          <p:nvPr/>
        </p:nvGrpSpPr>
        <p:grpSpPr>
          <a:xfrm>
            <a:off x="10023777" y="3202405"/>
            <a:ext cx="478665" cy="479003"/>
            <a:chOff x="-55595775" y="3982375"/>
            <a:chExt cx="319025" cy="319250"/>
          </a:xfrm>
          <a:solidFill>
            <a:schemeClr val="tx1"/>
          </a:solidFill>
        </p:grpSpPr>
        <p:sp>
          <p:nvSpPr>
            <p:cNvPr id="837" name="Google Shape;7170;p73">
              <a:extLst>
                <a:ext uri="{FF2B5EF4-FFF2-40B4-BE49-F238E27FC236}">
                  <a16:creationId xmlns:a16="http://schemas.microsoft.com/office/drawing/2014/main" id="{92C8A507-99E6-4293-8A89-F342BDF4099C}"/>
                </a:ext>
              </a:extLst>
            </p:cNvPr>
            <p:cNvSpPr/>
            <p:nvPr/>
          </p:nvSpPr>
          <p:spPr>
            <a:xfrm>
              <a:off x="-55441400" y="3982375"/>
              <a:ext cx="125250" cy="145175"/>
            </a:xfrm>
            <a:custGeom>
              <a:avLst/>
              <a:gdLst/>
              <a:ahLst/>
              <a:cxnLst/>
              <a:rect l="l" t="t" r="r" b="b"/>
              <a:pathLst>
                <a:path w="5010" h="5807" extrusionOk="0">
                  <a:moveTo>
                    <a:pt x="2038" y="1"/>
                  </a:moveTo>
                  <a:cubicBezTo>
                    <a:pt x="1277" y="1"/>
                    <a:pt x="574" y="302"/>
                    <a:pt x="1" y="797"/>
                  </a:cubicBezTo>
                  <a:cubicBezTo>
                    <a:pt x="2332" y="1081"/>
                    <a:pt x="4160" y="3003"/>
                    <a:pt x="4254" y="5365"/>
                  </a:cubicBezTo>
                  <a:cubicBezTo>
                    <a:pt x="4538" y="5491"/>
                    <a:pt x="4821" y="5586"/>
                    <a:pt x="5010" y="5807"/>
                  </a:cubicBezTo>
                  <a:lnTo>
                    <a:pt x="5010" y="3066"/>
                  </a:lnTo>
                  <a:cubicBezTo>
                    <a:pt x="5010" y="1585"/>
                    <a:pt x="3939" y="293"/>
                    <a:pt x="2521" y="41"/>
                  </a:cubicBezTo>
                  <a:cubicBezTo>
                    <a:pt x="2358" y="14"/>
                    <a:pt x="2197" y="1"/>
                    <a:pt x="203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8" name="Google Shape;7171;p73">
              <a:extLst>
                <a:ext uri="{FF2B5EF4-FFF2-40B4-BE49-F238E27FC236}">
                  <a16:creationId xmlns:a16="http://schemas.microsoft.com/office/drawing/2014/main" id="{CA5B251A-E8A7-F778-C0EE-4297EF526ADE}"/>
                </a:ext>
              </a:extLst>
            </p:cNvPr>
            <p:cNvSpPr/>
            <p:nvPr/>
          </p:nvSpPr>
          <p:spPr>
            <a:xfrm>
              <a:off x="-55343725" y="4203125"/>
              <a:ext cx="66975" cy="41000"/>
            </a:xfrm>
            <a:custGeom>
              <a:avLst/>
              <a:gdLst/>
              <a:ahLst/>
              <a:cxnLst/>
              <a:rect l="l" t="t" r="r" b="b"/>
              <a:pathLst>
                <a:path w="2679" h="1640" extrusionOk="0">
                  <a:moveTo>
                    <a:pt x="1418" y="1"/>
                  </a:moveTo>
                  <a:cubicBezTo>
                    <a:pt x="1135" y="379"/>
                    <a:pt x="757" y="663"/>
                    <a:pt x="284" y="789"/>
                  </a:cubicBezTo>
                  <a:cubicBezTo>
                    <a:pt x="190" y="1072"/>
                    <a:pt x="127" y="1387"/>
                    <a:pt x="1" y="1639"/>
                  </a:cubicBezTo>
                  <a:lnTo>
                    <a:pt x="2300" y="1639"/>
                  </a:lnTo>
                  <a:cubicBezTo>
                    <a:pt x="2458" y="1639"/>
                    <a:pt x="2615" y="1545"/>
                    <a:pt x="2647" y="1387"/>
                  </a:cubicBezTo>
                  <a:cubicBezTo>
                    <a:pt x="2678" y="1167"/>
                    <a:pt x="2615" y="1009"/>
                    <a:pt x="2458" y="946"/>
                  </a:cubicBezTo>
                  <a:cubicBezTo>
                    <a:pt x="2017" y="757"/>
                    <a:pt x="1670" y="379"/>
                    <a:pt x="1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9" name="Google Shape;7172;p73">
              <a:extLst>
                <a:ext uri="{FF2B5EF4-FFF2-40B4-BE49-F238E27FC236}">
                  <a16:creationId xmlns:a16="http://schemas.microsoft.com/office/drawing/2014/main" id="{E1BC4E1B-FF31-8CF9-2D19-57562B3767A0}"/>
                </a:ext>
              </a:extLst>
            </p:cNvPr>
            <p:cNvSpPr/>
            <p:nvPr/>
          </p:nvSpPr>
          <p:spPr>
            <a:xfrm>
              <a:off x="-55557950" y="4019625"/>
              <a:ext cx="147300" cy="94525"/>
            </a:xfrm>
            <a:custGeom>
              <a:avLst/>
              <a:gdLst/>
              <a:ahLst/>
              <a:cxnLst/>
              <a:rect l="l" t="t" r="r" b="b"/>
              <a:pathLst>
                <a:path w="5892" h="3781" extrusionOk="0">
                  <a:moveTo>
                    <a:pt x="4064" y="0"/>
                  </a:moveTo>
                  <a:cubicBezTo>
                    <a:pt x="1922" y="63"/>
                    <a:pt x="189" y="1702"/>
                    <a:pt x="0" y="3781"/>
                  </a:cubicBezTo>
                  <a:lnTo>
                    <a:pt x="2584" y="3749"/>
                  </a:lnTo>
                  <a:cubicBezTo>
                    <a:pt x="3938" y="3749"/>
                    <a:pt x="5135" y="2930"/>
                    <a:pt x="5671" y="1670"/>
                  </a:cubicBezTo>
                  <a:cubicBezTo>
                    <a:pt x="5829" y="1261"/>
                    <a:pt x="5892" y="882"/>
                    <a:pt x="5892" y="441"/>
                  </a:cubicBezTo>
                  <a:cubicBezTo>
                    <a:pt x="5356" y="158"/>
                    <a:pt x="4726" y="0"/>
                    <a:pt x="40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0" name="Google Shape;7173;p73">
              <a:extLst>
                <a:ext uri="{FF2B5EF4-FFF2-40B4-BE49-F238E27FC236}">
                  <a16:creationId xmlns:a16="http://schemas.microsoft.com/office/drawing/2014/main" id="{15BA91BD-EC68-840F-4046-516F0DD8873C}"/>
                </a:ext>
              </a:extLst>
            </p:cNvPr>
            <p:cNvSpPr/>
            <p:nvPr/>
          </p:nvSpPr>
          <p:spPr>
            <a:xfrm>
              <a:off x="-55557950" y="4042450"/>
              <a:ext cx="206375" cy="259175"/>
            </a:xfrm>
            <a:custGeom>
              <a:avLst/>
              <a:gdLst/>
              <a:ahLst/>
              <a:cxnLst/>
              <a:rect l="l" t="t" r="r" b="b"/>
              <a:pathLst>
                <a:path w="8255" h="10367" extrusionOk="0">
                  <a:moveTo>
                    <a:pt x="2584" y="4349"/>
                  </a:moveTo>
                  <a:cubicBezTo>
                    <a:pt x="2773" y="4349"/>
                    <a:pt x="2993" y="4475"/>
                    <a:pt x="2993" y="4695"/>
                  </a:cubicBezTo>
                  <a:cubicBezTo>
                    <a:pt x="2993" y="4884"/>
                    <a:pt x="2836" y="5073"/>
                    <a:pt x="2615" y="5073"/>
                  </a:cubicBezTo>
                  <a:cubicBezTo>
                    <a:pt x="2395" y="5073"/>
                    <a:pt x="2237" y="4916"/>
                    <a:pt x="2237" y="4727"/>
                  </a:cubicBezTo>
                  <a:cubicBezTo>
                    <a:pt x="2237" y="4538"/>
                    <a:pt x="2395" y="4349"/>
                    <a:pt x="2584" y="4349"/>
                  </a:cubicBezTo>
                  <a:close/>
                  <a:moveTo>
                    <a:pt x="5545" y="4349"/>
                  </a:moveTo>
                  <a:cubicBezTo>
                    <a:pt x="5734" y="4349"/>
                    <a:pt x="5923" y="4506"/>
                    <a:pt x="5923" y="4695"/>
                  </a:cubicBezTo>
                  <a:cubicBezTo>
                    <a:pt x="5986" y="4884"/>
                    <a:pt x="5829" y="5042"/>
                    <a:pt x="5577" y="5073"/>
                  </a:cubicBezTo>
                  <a:cubicBezTo>
                    <a:pt x="5388" y="5073"/>
                    <a:pt x="5198" y="4916"/>
                    <a:pt x="5198" y="4727"/>
                  </a:cubicBezTo>
                  <a:cubicBezTo>
                    <a:pt x="5198" y="4538"/>
                    <a:pt x="5356" y="4349"/>
                    <a:pt x="5545" y="4349"/>
                  </a:cubicBezTo>
                  <a:close/>
                  <a:moveTo>
                    <a:pt x="5191" y="6908"/>
                  </a:moveTo>
                  <a:cubicBezTo>
                    <a:pt x="5285" y="6908"/>
                    <a:pt x="5372" y="6948"/>
                    <a:pt x="5419" y="7027"/>
                  </a:cubicBezTo>
                  <a:cubicBezTo>
                    <a:pt x="5577" y="7121"/>
                    <a:pt x="5577" y="7373"/>
                    <a:pt x="5451" y="7531"/>
                  </a:cubicBezTo>
                  <a:cubicBezTo>
                    <a:pt x="5104" y="7877"/>
                    <a:pt x="4631" y="8066"/>
                    <a:pt x="4159" y="8066"/>
                  </a:cubicBezTo>
                  <a:cubicBezTo>
                    <a:pt x="3655" y="8066"/>
                    <a:pt x="3182" y="7877"/>
                    <a:pt x="2836" y="7531"/>
                  </a:cubicBezTo>
                  <a:cubicBezTo>
                    <a:pt x="2678" y="7373"/>
                    <a:pt x="2678" y="7121"/>
                    <a:pt x="2836" y="7027"/>
                  </a:cubicBezTo>
                  <a:cubicBezTo>
                    <a:pt x="2914" y="6948"/>
                    <a:pt x="3009" y="6908"/>
                    <a:pt x="3099" y="6908"/>
                  </a:cubicBezTo>
                  <a:cubicBezTo>
                    <a:pt x="3190" y="6908"/>
                    <a:pt x="3277" y="6948"/>
                    <a:pt x="3340" y="7027"/>
                  </a:cubicBezTo>
                  <a:cubicBezTo>
                    <a:pt x="3556" y="7227"/>
                    <a:pt x="3848" y="7322"/>
                    <a:pt x="4133" y="7322"/>
                  </a:cubicBezTo>
                  <a:cubicBezTo>
                    <a:pt x="4431" y="7322"/>
                    <a:pt x="4722" y="7219"/>
                    <a:pt x="4915" y="7027"/>
                  </a:cubicBezTo>
                  <a:cubicBezTo>
                    <a:pt x="4994" y="6948"/>
                    <a:pt x="5096" y="6908"/>
                    <a:pt x="5191" y="6908"/>
                  </a:cubicBezTo>
                  <a:close/>
                  <a:moveTo>
                    <a:pt x="6616" y="1"/>
                  </a:moveTo>
                  <a:cubicBezTo>
                    <a:pt x="6553" y="348"/>
                    <a:pt x="6490" y="726"/>
                    <a:pt x="6333" y="1072"/>
                  </a:cubicBezTo>
                  <a:cubicBezTo>
                    <a:pt x="5703" y="2584"/>
                    <a:pt x="4253" y="3624"/>
                    <a:pt x="2584" y="3624"/>
                  </a:cubicBezTo>
                  <a:lnTo>
                    <a:pt x="0" y="3656"/>
                  </a:lnTo>
                  <a:lnTo>
                    <a:pt x="32" y="6302"/>
                  </a:lnTo>
                  <a:cubicBezTo>
                    <a:pt x="63" y="8520"/>
                    <a:pt x="1891" y="10366"/>
                    <a:pt x="4103" y="10366"/>
                  </a:cubicBezTo>
                  <a:cubicBezTo>
                    <a:pt x="4121" y="10366"/>
                    <a:pt x="4140" y="10366"/>
                    <a:pt x="4159" y="10366"/>
                  </a:cubicBezTo>
                  <a:cubicBezTo>
                    <a:pt x="6396" y="10335"/>
                    <a:pt x="8254" y="8476"/>
                    <a:pt x="8223" y="6239"/>
                  </a:cubicBezTo>
                  <a:lnTo>
                    <a:pt x="8191" y="3246"/>
                  </a:lnTo>
                  <a:cubicBezTo>
                    <a:pt x="8191" y="1891"/>
                    <a:pt x="7561" y="757"/>
                    <a:pt x="66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1" name="Google Shape;7174;p73">
              <a:extLst>
                <a:ext uri="{FF2B5EF4-FFF2-40B4-BE49-F238E27FC236}">
                  <a16:creationId xmlns:a16="http://schemas.microsoft.com/office/drawing/2014/main" id="{40A4580C-F02E-EDD2-B3AB-4539DE1279C6}"/>
                </a:ext>
              </a:extLst>
            </p:cNvPr>
            <p:cNvSpPr/>
            <p:nvPr/>
          </p:nvSpPr>
          <p:spPr>
            <a:xfrm>
              <a:off x="-55335050" y="4136200"/>
              <a:ext cx="18900" cy="64600"/>
            </a:xfrm>
            <a:custGeom>
              <a:avLst/>
              <a:gdLst/>
              <a:ahLst/>
              <a:cxnLst/>
              <a:rect l="l" t="t" r="r" b="b"/>
              <a:pathLst>
                <a:path w="756" h="2584" extrusionOk="0">
                  <a:moveTo>
                    <a:pt x="0" y="0"/>
                  </a:moveTo>
                  <a:lnTo>
                    <a:pt x="0" y="2426"/>
                  </a:lnTo>
                  <a:lnTo>
                    <a:pt x="0" y="2583"/>
                  </a:lnTo>
                  <a:cubicBezTo>
                    <a:pt x="441" y="2331"/>
                    <a:pt x="756" y="1859"/>
                    <a:pt x="756" y="1292"/>
                  </a:cubicBezTo>
                  <a:cubicBezTo>
                    <a:pt x="756" y="756"/>
                    <a:pt x="441" y="28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2" name="Google Shape;7175;p73">
              <a:extLst>
                <a:ext uri="{FF2B5EF4-FFF2-40B4-BE49-F238E27FC236}">
                  <a16:creationId xmlns:a16="http://schemas.microsoft.com/office/drawing/2014/main" id="{3A4F1957-8F9A-E18D-5423-56D788CE2767}"/>
                </a:ext>
              </a:extLst>
            </p:cNvPr>
            <p:cNvSpPr/>
            <p:nvPr/>
          </p:nvSpPr>
          <p:spPr>
            <a:xfrm>
              <a:off x="-55595775" y="4136975"/>
              <a:ext cx="18925" cy="65400"/>
            </a:xfrm>
            <a:custGeom>
              <a:avLst/>
              <a:gdLst/>
              <a:ahLst/>
              <a:cxnLst/>
              <a:rect l="l" t="t" r="r" b="b"/>
              <a:pathLst>
                <a:path w="757" h="2616" extrusionOk="0">
                  <a:moveTo>
                    <a:pt x="757" y="1"/>
                  </a:moveTo>
                  <a:cubicBezTo>
                    <a:pt x="284" y="284"/>
                    <a:pt x="1" y="757"/>
                    <a:pt x="1" y="1292"/>
                  </a:cubicBezTo>
                  <a:cubicBezTo>
                    <a:pt x="1" y="1859"/>
                    <a:pt x="316" y="2332"/>
                    <a:pt x="757" y="2615"/>
                  </a:cubicBezTo>
                  <a:lnTo>
                    <a:pt x="75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43" name="Google Shape;7176;p73">
            <a:extLst>
              <a:ext uri="{FF2B5EF4-FFF2-40B4-BE49-F238E27FC236}">
                <a16:creationId xmlns:a16="http://schemas.microsoft.com/office/drawing/2014/main" id="{41A0E58E-4A31-B28F-5FC0-E1E2D2E1844F}"/>
              </a:ext>
            </a:extLst>
          </p:cNvPr>
          <p:cNvGrpSpPr/>
          <p:nvPr/>
        </p:nvGrpSpPr>
        <p:grpSpPr>
          <a:xfrm>
            <a:off x="8233354" y="3813352"/>
            <a:ext cx="478665" cy="477465"/>
            <a:chOff x="-53635375" y="3192625"/>
            <a:chExt cx="319025" cy="318225"/>
          </a:xfrm>
          <a:solidFill>
            <a:schemeClr val="tx1"/>
          </a:solidFill>
        </p:grpSpPr>
        <p:sp>
          <p:nvSpPr>
            <p:cNvPr id="844" name="Google Shape;7177;p73">
              <a:extLst>
                <a:ext uri="{FF2B5EF4-FFF2-40B4-BE49-F238E27FC236}">
                  <a16:creationId xmlns:a16="http://schemas.microsoft.com/office/drawing/2014/main" id="{8FD87D9D-171F-984F-97CF-5D8BBA5086D1}"/>
                </a:ext>
              </a:extLst>
            </p:cNvPr>
            <p:cNvSpPr/>
            <p:nvPr/>
          </p:nvSpPr>
          <p:spPr>
            <a:xfrm>
              <a:off x="-53560550" y="3342275"/>
              <a:ext cx="167000" cy="151250"/>
            </a:xfrm>
            <a:custGeom>
              <a:avLst/>
              <a:gdLst/>
              <a:ahLst/>
              <a:cxnLst/>
              <a:rect l="l" t="t" r="r" b="b"/>
              <a:pathLst>
                <a:path w="6680" h="6050" extrusionOk="0">
                  <a:moveTo>
                    <a:pt x="1891" y="756"/>
                  </a:moveTo>
                  <a:cubicBezTo>
                    <a:pt x="2080" y="756"/>
                    <a:pt x="2238" y="914"/>
                    <a:pt x="2238" y="1103"/>
                  </a:cubicBezTo>
                  <a:cubicBezTo>
                    <a:pt x="2238" y="1323"/>
                    <a:pt x="2080" y="1481"/>
                    <a:pt x="1891" y="1481"/>
                  </a:cubicBezTo>
                  <a:cubicBezTo>
                    <a:pt x="1875" y="1484"/>
                    <a:pt x="1859" y="1485"/>
                    <a:pt x="1844" y="1485"/>
                  </a:cubicBezTo>
                  <a:cubicBezTo>
                    <a:pt x="1676" y="1485"/>
                    <a:pt x="1544" y="1333"/>
                    <a:pt x="1544" y="1103"/>
                  </a:cubicBezTo>
                  <a:cubicBezTo>
                    <a:pt x="1544" y="914"/>
                    <a:pt x="1702" y="756"/>
                    <a:pt x="1891" y="756"/>
                  </a:cubicBezTo>
                  <a:close/>
                  <a:moveTo>
                    <a:pt x="4884" y="788"/>
                  </a:moveTo>
                  <a:cubicBezTo>
                    <a:pt x="5073" y="788"/>
                    <a:pt x="5231" y="945"/>
                    <a:pt x="5231" y="1166"/>
                  </a:cubicBezTo>
                  <a:cubicBezTo>
                    <a:pt x="5262" y="1355"/>
                    <a:pt x="5073" y="1512"/>
                    <a:pt x="4884" y="1512"/>
                  </a:cubicBezTo>
                  <a:cubicBezTo>
                    <a:pt x="4695" y="1512"/>
                    <a:pt x="4537" y="1355"/>
                    <a:pt x="4537" y="1166"/>
                  </a:cubicBezTo>
                  <a:cubicBezTo>
                    <a:pt x="4537" y="945"/>
                    <a:pt x="4695" y="788"/>
                    <a:pt x="4884" y="788"/>
                  </a:cubicBezTo>
                  <a:close/>
                  <a:moveTo>
                    <a:pt x="4443" y="3348"/>
                  </a:moveTo>
                  <a:cubicBezTo>
                    <a:pt x="4537" y="3348"/>
                    <a:pt x="4632" y="3387"/>
                    <a:pt x="4695" y="3466"/>
                  </a:cubicBezTo>
                  <a:cubicBezTo>
                    <a:pt x="4852" y="3592"/>
                    <a:pt x="4852" y="3844"/>
                    <a:pt x="4726" y="3970"/>
                  </a:cubicBezTo>
                  <a:cubicBezTo>
                    <a:pt x="4380" y="4348"/>
                    <a:pt x="3907" y="4537"/>
                    <a:pt x="3435" y="4537"/>
                  </a:cubicBezTo>
                  <a:cubicBezTo>
                    <a:pt x="2899" y="4537"/>
                    <a:pt x="2427" y="4348"/>
                    <a:pt x="2080" y="3970"/>
                  </a:cubicBezTo>
                  <a:cubicBezTo>
                    <a:pt x="1923" y="3844"/>
                    <a:pt x="1923" y="3592"/>
                    <a:pt x="2080" y="3466"/>
                  </a:cubicBezTo>
                  <a:cubicBezTo>
                    <a:pt x="2159" y="3387"/>
                    <a:pt x="2261" y="3348"/>
                    <a:pt x="2360" y="3348"/>
                  </a:cubicBezTo>
                  <a:cubicBezTo>
                    <a:pt x="2458" y="3348"/>
                    <a:pt x="2553" y="3387"/>
                    <a:pt x="2616" y="3466"/>
                  </a:cubicBezTo>
                  <a:cubicBezTo>
                    <a:pt x="2820" y="3686"/>
                    <a:pt x="3104" y="3797"/>
                    <a:pt x="3391" y="3797"/>
                  </a:cubicBezTo>
                  <a:cubicBezTo>
                    <a:pt x="3679" y="3797"/>
                    <a:pt x="3970" y="3686"/>
                    <a:pt x="4191" y="3466"/>
                  </a:cubicBezTo>
                  <a:cubicBezTo>
                    <a:pt x="4254" y="3387"/>
                    <a:pt x="4348" y="3348"/>
                    <a:pt x="4443" y="3348"/>
                  </a:cubicBezTo>
                  <a:close/>
                  <a:moveTo>
                    <a:pt x="1" y="0"/>
                  </a:moveTo>
                  <a:lnTo>
                    <a:pt x="1" y="2678"/>
                  </a:lnTo>
                  <a:cubicBezTo>
                    <a:pt x="1" y="4537"/>
                    <a:pt x="1481" y="6049"/>
                    <a:pt x="3340" y="6049"/>
                  </a:cubicBezTo>
                  <a:cubicBezTo>
                    <a:pt x="5199" y="6049"/>
                    <a:pt x="6680" y="4537"/>
                    <a:pt x="6680" y="2678"/>
                  </a:cubicBezTo>
                  <a:lnTo>
                    <a:pt x="668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5" name="Google Shape;7178;p73">
              <a:extLst>
                <a:ext uri="{FF2B5EF4-FFF2-40B4-BE49-F238E27FC236}">
                  <a16:creationId xmlns:a16="http://schemas.microsoft.com/office/drawing/2014/main" id="{77F28D8D-2C22-0D0E-087F-8F1A4F57BB23}"/>
                </a:ext>
              </a:extLst>
            </p:cNvPr>
            <p:cNvSpPr/>
            <p:nvPr/>
          </p:nvSpPr>
          <p:spPr>
            <a:xfrm>
              <a:off x="-53559750" y="3305250"/>
              <a:ext cx="168575" cy="18150"/>
            </a:xfrm>
            <a:custGeom>
              <a:avLst/>
              <a:gdLst/>
              <a:ahLst/>
              <a:cxnLst/>
              <a:rect l="l" t="t" r="r" b="b"/>
              <a:pathLst>
                <a:path w="6743" h="726" extrusionOk="0">
                  <a:moveTo>
                    <a:pt x="0" y="0"/>
                  </a:moveTo>
                  <a:lnTo>
                    <a:pt x="0" y="725"/>
                  </a:lnTo>
                  <a:lnTo>
                    <a:pt x="6742" y="725"/>
                  </a:lnTo>
                  <a:lnTo>
                    <a:pt x="674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6" name="Google Shape;7179;p73">
              <a:extLst>
                <a:ext uri="{FF2B5EF4-FFF2-40B4-BE49-F238E27FC236}">
                  <a16:creationId xmlns:a16="http://schemas.microsoft.com/office/drawing/2014/main" id="{4E9C0334-E62E-6329-2B20-C39F780BC753}"/>
                </a:ext>
              </a:extLst>
            </p:cNvPr>
            <p:cNvSpPr/>
            <p:nvPr/>
          </p:nvSpPr>
          <p:spPr>
            <a:xfrm>
              <a:off x="-53635375" y="3192625"/>
              <a:ext cx="319025" cy="318225"/>
            </a:xfrm>
            <a:custGeom>
              <a:avLst/>
              <a:gdLst/>
              <a:ahLst/>
              <a:cxnLst/>
              <a:rect l="l" t="t" r="r" b="b"/>
              <a:pathLst>
                <a:path w="12761" h="12729" extrusionOk="0">
                  <a:moveTo>
                    <a:pt x="6302" y="1607"/>
                  </a:moveTo>
                  <a:cubicBezTo>
                    <a:pt x="6491" y="1607"/>
                    <a:pt x="6648" y="1765"/>
                    <a:pt x="6648" y="1985"/>
                  </a:cubicBezTo>
                  <a:lnTo>
                    <a:pt x="6648" y="2332"/>
                  </a:lnTo>
                  <a:lnTo>
                    <a:pt x="6995" y="2332"/>
                  </a:lnTo>
                  <a:cubicBezTo>
                    <a:pt x="7215" y="2332"/>
                    <a:pt x="7373" y="2489"/>
                    <a:pt x="7373" y="2678"/>
                  </a:cubicBezTo>
                  <a:cubicBezTo>
                    <a:pt x="7373" y="2867"/>
                    <a:pt x="7215" y="3056"/>
                    <a:pt x="6995" y="3056"/>
                  </a:cubicBezTo>
                  <a:lnTo>
                    <a:pt x="6648" y="3056"/>
                  </a:lnTo>
                  <a:lnTo>
                    <a:pt x="6648" y="3781"/>
                  </a:lnTo>
                  <a:lnTo>
                    <a:pt x="9988" y="3781"/>
                  </a:lnTo>
                  <a:cubicBezTo>
                    <a:pt x="10208" y="3781"/>
                    <a:pt x="10366" y="3938"/>
                    <a:pt x="10366" y="4159"/>
                  </a:cubicBezTo>
                  <a:lnTo>
                    <a:pt x="10366" y="5041"/>
                  </a:lnTo>
                  <a:lnTo>
                    <a:pt x="10366" y="5104"/>
                  </a:lnTo>
                  <a:lnTo>
                    <a:pt x="10366" y="8633"/>
                  </a:lnTo>
                  <a:cubicBezTo>
                    <a:pt x="10366" y="10859"/>
                    <a:pt x="8525" y="12711"/>
                    <a:pt x="6302" y="12728"/>
                  </a:cubicBezTo>
                  <a:lnTo>
                    <a:pt x="6302" y="12728"/>
                  </a:lnTo>
                  <a:cubicBezTo>
                    <a:pt x="4079" y="12711"/>
                    <a:pt x="2238" y="10859"/>
                    <a:pt x="2238" y="8633"/>
                  </a:cubicBezTo>
                  <a:lnTo>
                    <a:pt x="2238" y="5104"/>
                  </a:lnTo>
                  <a:lnTo>
                    <a:pt x="2238" y="5041"/>
                  </a:lnTo>
                  <a:lnTo>
                    <a:pt x="2238" y="4159"/>
                  </a:lnTo>
                  <a:cubicBezTo>
                    <a:pt x="2238" y="3938"/>
                    <a:pt x="2395" y="3781"/>
                    <a:pt x="2584" y="3781"/>
                  </a:cubicBezTo>
                  <a:lnTo>
                    <a:pt x="5955" y="3781"/>
                  </a:lnTo>
                  <a:lnTo>
                    <a:pt x="5955" y="3056"/>
                  </a:lnTo>
                  <a:lnTo>
                    <a:pt x="5577" y="3056"/>
                  </a:lnTo>
                  <a:cubicBezTo>
                    <a:pt x="5388" y="3056"/>
                    <a:pt x="5231" y="2867"/>
                    <a:pt x="5231" y="2678"/>
                  </a:cubicBezTo>
                  <a:cubicBezTo>
                    <a:pt x="5231" y="2489"/>
                    <a:pt x="5388" y="2332"/>
                    <a:pt x="5577" y="2332"/>
                  </a:cubicBezTo>
                  <a:lnTo>
                    <a:pt x="5955" y="2332"/>
                  </a:lnTo>
                  <a:lnTo>
                    <a:pt x="5955" y="1985"/>
                  </a:lnTo>
                  <a:cubicBezTo>
                    <a:pt x="5955" y="1765"/>
                    <a:pt x="6113" y="1607"/>
                    <a:pt x="6302" y="1607"/>
                  </a:cubicBezTo>
                  <a:close/>
                  <a:moveTo>
                    <a:pt x="6365" y="0"/>
                  </a:moveTo>
                  <a:cubicBezTo>
                    <a:pt x="2868" y="0"/>
                    <a:pt x="1" y="2836"/>
                    <a:pt x="1" y="6364"/>
                  </a:cubicBezTo>
                  <a:lnTo>
                    <a:pt x="1" y="12382"/>
                  </a:lnTo>
                  <a:cubicBezTo>
                    <a:pt x="1" y="12571"/>
                    <a:pt x="158" y="12728"/>
                    <a:pt x="347" y="12728"/>
                  </a:cubicBezTo>
                  <a:lnTo>
                    <a:pt x="12256" y="12728"/>
                  </a:lnTo>
                  <a:cubicBezTo>
                    <a:pt x="12445" y="12728"/>
                    <a:pt x="12603" y="12571"/>
                    <a:pt x="12603" y="12382"/>
                  </a:cubicBezTo>
                  <a:lnTo>
                    <a:pt x="12603" y="6364"/>
                  </a:lnTo>
                  <a:cubicBezTo>
                    <a:pt x="12760" y="2899"/>
                    <a:pt x="9893" y="0"/>
                    <a:pt x="63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47" name="Google Shape;7180;p73">
            <a:extLst>
              <a:ext uri="{FF2B5EF4-FFF2-40B4-BE49-F238E27FC236}">
                <a16:creationId xmlns:a16="http://schemas.microsoft.com/office/drawing/2014/main" id="{10F13F2D-BBF4-4676-AD5A-74A261F80EC3}"/>
              </a:ext>
            </a:extLst>
          </p:cNvPr>
          <p:cNvGrpSpPr/>
          <p:nvPr/>
        </p:nvGrpSpPr>
        <p:grpSpPr>
          <a:xfrm>
            <a:off x="8262911" y="4441318"/>
            <a:ext cx="419549" cy="478665"/>
            <a:chOff x="-53615675" y="3584850"/>
            <a:chExt cx="279625" cy="319025"/>
          </a:xfrm>
          <a:solidFill>
            <a:schemeClr val="tx1"/>
          </a:solidFill>
        </p:grpSpPr>
        <p:sp>
          <p:nvSpPr>
            <p:cNvPr id="848" name="Google Shape;7181;p73">
              <a:extLst>
                <a:ext uri="{FF2B5EF4-FFF2-40B4-BE49-F238E27FC236}">
                  <a16:creationId xmlns:a16="http://schemas.microsoft.com/office/drawing/2014/main" id="{55F169DD-0E24-23E7-488B-9A094E2D83B6}"/>
                </a:ext>
              </a:extLst>
            </p:cNvPr>
            <p:cNvSpPr/>
            <p:nvPr/>
          </p:nvSpPr>
          <p:spPr>
            <a:xfrm>
              <a:off x="-53577075" y="3584850"/>
              <a:ext cx="204800" cy="319025"/>
            </a:xfrm>
            <a:custGeom>
              <a:avLst/>
              <a:gdLst/>
              <a:ahLst/>
              <a:cxnLst/>
              <a:rect l="l" t="t" r="r" b="b"/>
              <a:pathLst>
                <a:path w="8192" h="12761" extrusionOk="0">
                  <a:moveTo>
                    <a:pt x="2552" y="6774"/>
                  </a:moveTo>
                  <a:cubicBezTo>
                    <a:pt x="2741" y="6774"/>
                    <a:pt x="2899" y="6932"/>
                    <a:pt x="2899" y="7121"/>
                  </a:cubicBezTo>
                  <a:cubicBezTo>
                    <a:pt x="2899" y="7310"/>
                    <a:pt x="2741" y="7467"/>
                    <a:pt x="2552" y="7467"/>
                  </a:cubicBezTo>
                  <a:cubicBezTo>
                    <a:pt x="2363" y="7467"/>
                    <a:pt x="2205" y="7310"/>
                    <a:pt x="2205" y="7121"/>
                  </a:cubicBezTo>
                  <a:cubicBezTo>
                    <a:pt x="2205" y="6932"/>
                    <a:pt x="2363" y="6774"/>
                    <a:pt x="2552" y="6774"/>
                  </a:cubicBezTo>
                  <a:close/>
                  <a:moveTo>
                    <a:pt x="5545" y="6774"/>
                  </a:moveTo>
                  <a:cubicBezTo>
                    <a:pt x="5734" y="6774"/>
                    <a:pt x="5892" y="6932"/>
                    <a:pt x="5892" y="7121"/>
                  </a:cubicBezTo>
                  <a:cubicBezTo>
                    <a:pt x="5892" y="7310"/>
                    <a:pt x="5734" y="7467"/>
                    <a:pt x="5545" y="7467"/>
                  </a:cubicBezTo>
                  <a:cubicBezTo>
                    <a:pt x="5356" y="7467"/>
                    <a:pt x="5198" y="7310"/>
                    <a:pt x="5198" y="7121"/>
                  </a:cubicBezTo>
                  <a:cubicBezTo>
                    <a:pt x="5198" y="6932"/>
                    <a:pt x="5356" y="6774"/>
                    <a:pt x="5545" y="6774"/>
                  </a:cubicBezTo>
                  <a:close/>
                  <a:moveTo>
                    <a:pt x="5104" y="9302"/>
                  </a:moveTo>
                  <a:cubicBezTo>
                    <a:pt x="5198" y="9302"/>
                    <a:pt x="5293" y="9342"/>
                    <a:pt x="5356" y="9421"/>
                  </a:cubicBezTo>
                  <a:cubicBezTo>
                    <a:pt x="5513" y="9578"/>
                    <a:pt x="5513" y="9799"/>
                    <a:pt x="5387" y="9925"/>
                  </a:cubicBezTo>
                  <a:cubicBezTo>
                    <a:pt x="5041" y="10271"/>
                    <a:pt x="4568" y="10460"/>
                    <a:pt x="4096" y="10460"/>
                  </a:cubicBezTo>
                  <a:cubicBezTo>
                    <a:pt x="3560" y="10460"/>
                    <a:pt x="3088" y="10271"/>
                    <a:pt x="2741" y="9925"/>
                  </a:cubicBezTo>
                  <a:cubicBezTo>
                    <a:pt x="2584" y="9767"/>
                    <a:pt x="2584" y="9515"/>
                    <a:pt x="2741" y="9421"/>
                  </a:cubicBezTo>
                  <a:cubicBezTo>
                    <a:pt x="2820" y="9342"/>
                    <a:pt x="2922" y="9302"/>
                    <a:pt x="3021" y="9302"/>
                  </a:cubicBezTo>
                  <a:cubicBezTo>
                    <a:pt x="3119" y="9302"/>
                    <a:pt x="3214" y="9342"/>
                    <a:pt x="3277" y="9421"/>
                  </a:cubicBezTo>
                  <a:cubicBezTo>
                    <a:pt x="3481" y="9625"/>
                    <a:pt x="3765" y="9728"/>
                    <a:pt x="4052" y="9728"/>
                  </a:cubicBezTo>
                  <a:cubicBezTo>
                    <a:pt x="4340" y="9728"/>
                    <a:pt x="4631" y="9625"/>
                    <a:pt x="4852" y="9421"/>
                  </a:cubicBezTo>
                  <a:cubicBezTo>
                    <a:pt x="4915" y="9342"/>
                    <a:pt x="5009" y="9302"/>
                    <a:pt x="5104" y="9302"/>
                  </a:cubicBezTo>
                  <a:close/>
                  <a:moveTo>
                    <a:pt x="5577" y="1"/>
                  </a:moveTo>
                  <a:cubicBezTo>
                    <a:pt x="4568" y="1"/>
                    <a:pt x="3749" y="820"/>
                    <a:pt x="3749" y="1859"/>
                  </a:cubicBezTo>
                  <a:lnTo>
                    <a:pt x="3749" y="3025"/>
                  </a:lnTo>
                  <a:cubicBezTo>
                    <a:pt x="1638" y="3214"/>
                    <a:pt x="0" y="4947"/>
                    <a:pt x="0" y="7121"/>
                  </a:cubicBezTo>
                  <a:lnTo>
                    <a:pt x="0" y="9358"/>
                  </a:lnTo>
                  <a:cubicBezTo>
                    <a:pt x="0" y="11216"/>
                    <a:pt x="1481" y="12760"/>
                    <a:pt x="3340" y="12760"/>
                  </a:cubicBezTo>
                  <a:lnTo>
                    <a:pt x="4852" y="12760"/>
                  </a:lnTo>
                  <a:cubicBezTo>
                    <a:pt x="6679" y="12760"/>
                    <a:pt x="8191" y="11216"/>
                    <a:pt x="8191" y="9358"/>
                  </a:cubicBezTo>
                  <a:lnTo>
                    <a:pt x="8191" y="7121"/>
                  </a:lnTo>
                  <a:cubicBezTo>
                    <a:pt x="8128" y="5010"/>
                    <a:pt x="6522" y="3214"/>
                    <a:pt x="4442" y="3025"/>
                  </a:cubicBezTo>
                  <a:lnTo>
                    <a:pt x="4442" y="1859"/>
                  </a:lnTo>
                  <a:cubicBezTo>
                    <a:pt x="4442" y="1229"/>
                    <a:pt x="4946" y="757"/>
                    <a:pt x="5545" y="757"/>
                  </a:cubicBezTo>
                  <a:cubicBezTo>
                    <a:pt x="6144" y="757"/>
                    <a:pt x="6648" y="1261"/>
                    <a:pt x="6648" y="1859"/>
                  </a:cubicBezTo>
                  <a:cubicBezTo>
                    <a:pt x="6648" y="2049"/>
                    <a:pt x="6490" y="2206"/>
                    <a:pt x="6301" y="2206"/>
                  </a:cubicBezTo>
                  <a:cubicBezTo>
                    <a:pt x="6081" y="2206"/>
                    <a:pt x="5955" y="2049"/>
                    <a:pt x="5955" y="1859"/>
                  </a:cubicBezTo>
                  <a:cubicBezTo>
                    <a:pt x="5955" y="1639"/>
                    <a:pt x="5797" y="1481"/>
                    <a:pt x="5577" y="1481"/>
                  </a:cubicBezTo>
                  <a:cubicBezTo>
                    <a:pt x="5387" y="1481"/>
                    <a:pt x="5230" y="1639"/>
                    <a:pt x="5230" y="1859"/>
                  </a:cubicBezTo>
                  <a:cubicBezTo>
                    <a:pt x="5230" y="2490"/>
                    <a:pt x="5734" y="2962"/>
                    <a:pt x="6333" y="2962"/>
                  </a:cubicBezTo>
                  <a:cubicBezTo>
                    <a:pt x="6963" y="2962"/>
                    <a:pt x="7435" y="2427"/>
                    <a:pt x="7435" y="1859"/>
                  </a:cubicBezTo>
                  <a:cubicBezTo>
                    <a:pt x="7435" y="820"/>
                    <a:pt x="661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9" name="Google Shape;7182;p73">
              <a:extLst>
                <a:ext uri="{FF2B5EF4-FFF2-40B4-BE49-F238E27FC236}">
                  <a16:creationId xmlns:a16="http://schemas.microsoft.com/office/drawing/2014/main" id="{1BEE097A-47A5-3348-7133-BB2F860173F0}"/>
                </a:ext>
              </a:extLst>
            </p:cNvPr>
            <p:cNvSpPr/>
            <p:nvPr/>
          </p:nvSpPr>
          <p:spPr>
            <a:xfrm>
              <a:off x="-53615675" y="3739225"/>
              <a:ext cx="20500" cy="65400"/>
            </a:xfrm>
            <a:custGeom>
              <a:avLst/>
              <a:gdLst/>
              <a:ahLst/>
              <a:cxnLst/>
              <a:rect l="l" t="t" r="r" b="b"/>
              <a:pathLst>
                <a:path w="820" h="2616" extrusionOk="0">
                  <a:moveTo>
                    <a:pt x="820" y="1"/>
                  </a:moveTo>
                  <a:cubicBezTo>
                    <a:pt x="347" y="253"/>
                    <a:pt x="0" y="694"/>
                    <a:pt x="0" y="1292"/>
                  </a:cubicBezTo>
                  <a:cubicBezTo>
                    <a:pt x="0" y="1859"/>
                    <a:pt x="315" y="2332"/>
                    <a:pt x="757" y="2616"/>
                  </a:cubicBezTo>
                  <a:lnTo>
                    <a:pt x="757" y="946"/>
                  </a:lnTo>
                  <a:cubicBezTo>
                    <a:pt x="757" y="631"/>
                    <a:pt x="788" y="284"/>
                    <a:pt x="8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0" name="Google Shape;7183;p73">
              <a:extLst>
                <a:ext uri="{FF2B5EF4-FFF2-40B4-BE49-F238E27FC236}">
                  <a16:creationId xmlns:a16="http://schemas.microsoft.com/office/drawing/2014/main" id="{433AAC13-29C5-CE29-0D95-16B347B551E4}"/>
                </a:ext>
              </a:extLst>
            </p:cNvPr>
            <p:cNvSpPr/>
            <p:nvPr/>
          </p:nvSpPr>
          <p:spPr>
            <a:xfrm>
              <a:off x="-53356550" y="3738450"/>
              <a:ext cx="20500" cy="64600"/>
            </a:xfrm>
            <a:custGeom>
              <a:avLst/>
              <a:gdLst/>
              <a:ahLst/>
              <a:cxnLst/>
              <a:rect l="l" t="t" r="r" b="b"/>
              <a:pathLst>
                <a:path w="820" h="2584" extrusionOk="0">
                  <a:moveTo>
                    <a:pt x="1" y="0"/>
                  </a:moveTo>
                  <a:cubicBezTo>
                    <a:pt x="64" y="315"/>
                    <a:pt x="64" y="630"/>
                    <a:pt x="64" y="945"/>
                  </a:cubicBezTo>
                  <a:lnTo>
                    <a:pt x="64" y="2584"/>
                  </a:lnTo>
                  <a:cubicBezTo>
                    <a:pt x="505" y="2300"/>
                    <a:pt x="820" y="1859"/>
                    <a:pt x="820" y="1292"/>
                  </a:cubicBezTo>
                  <a:cubicBezTo>
                    <a:pt x="820" y="725"/>
                    <a:pt x="505" y="284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51" name="Google Shape;7184;p73">
            <a:extLst>
              <a:ext uri="{FF2B5EF4-FFF2-40B4-BE49-F238E27FC236}">
                <a16:creationId xmlns:a16="http://schemas.microsoft.com/office/drawing/2014/main" id="{09AF4DF2-0333-3E80-6A33-6EF8900BC53F}"/>
              </a:ext>
            </a:extLst>
          </p:cNvPr>
          <p:cNvGrpSpPr/>
          <p:nvPr/>
        </p:nvGrpSpPr>
        <p:grpSpPr>
          <a:xfrm>
            <a:off x="8233372" y="5058552"/>
            <a:ext cx="478628" cy="477165"/>
            <a:chOff x="-53634575" y="3976500"/>
            <a:chExt cx="319000" cy="318025"/>
          </a:xfrm>
          <a:solidFill>
            <a:schemeClr val="tx1"/>
          </a:solidFill>
        </p:grpSpPr>
        <p:sp>
          <p:nvSpPr>
            <p:cNvPr id="852" name="Google Shape;7185;p73">
              <a:extLst>
                <a:ext uri="{FF2B5EF4-FFF2-40B4-BE49-F238E27FC236}">
                  <a16:creationId xmlns:a16="http://schemas.microsoft.com/office/drawing/2014/main" id="{93C52729-1598-2AEA-DB67-7AD732A99750}"/>
                </a:ext>
              </a:extLst>
            </p:cNvPr>
            <p:cNvSpPr/>
            <p:nvPr/>
          </p:nvSpPr>
          <p:spPr>
            <a:xfrm>
              <a:off x="-53634575" y="3976500"/>
              <a:ext cx="319000" cy="93550"/>
            </a:xfrm>
            <a:custGeom>
              <a:avLst/>
              <a:gdLst/>
              <a:ahLst/>
              <a:cxnLst/>
              <a:rect l="l" t="t" r="r" b="b"/>
              <a:pathLst>
                <a:path w="12760" h="3742" extrusionOk="0">
                  <a:moveTo>
                    <a:pt x="6372" y="0"/>
                  </a:moveTo>
                  <a:cubicBezTo>
                    <a:pt x="6317" y="0"/>
                    <a:pt x="6270" y="8"/>
                    <a:pt x="6238" y="24"/>
                  </a:cubicBezTo>
                  <a:lnTo>
                    <a:pt x="252" y="3017"/>
                  </a:lnTo>
                  <a:cubicBezTo>
                    <a:pt x="95" y="3112"/>
                    <a:pt x="0" y="3269"/>
                    <a:pt x="32" y="3458"/>
                  </a:cubicBezTo>
                  <a:cubicBezTo>
                    <a:pt x="95" y="3616"/>
                    <a:pt x="252" y="3742"/>
                    <a:pt x="410" y="3742"/>
                  </a:cubicBezTo>
                  <a:lnTo>
                    <a:pt x="12382" y="3742"/>
                  </a:lnTo>
                  <a:cubicBezTo>
                    <a:pt x="12539" y="3742"/>
                    <a:pt x="12697" y="3616"/>
                    <a:pt x="12728" y="3458"/>
                  </a:cubicBezTo>
                  <a:cubicBezTo>
                    <a:pt x="12760" y="3269"/>
                    <a:pt x="12697" y="3112"/>
                    <a:pt x="12539" y="3017"/>
                  </a:cubicBezTo>
                  <a:lnTo>
                    <a:pt x="6553" y="24"/>
                  </a:lnTo>
                  <a:cubicBezTo>
                    <a:pt x="6490" y="8"/>
                    <a:pt x="6427" y="0"/>
                    <a:pt x="63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3" name="Google Shape;7186;p73">
              <a:extLst>
                <a:ext uri="{FF2B5EF4-FFF2-40B4-BE49-F238E27FC236}">
                  <a16:creationId xmlns:a16="http://schemas.microsoft.com/office/drawing/2014/main" id="{51414769-BB66-6BD7-9B59-47A7AB50C941}"/>
                </a:ext>
              </a:extLst>
            </p:cNvPr>
            <p:cNvSpPr/>
            <p:nvPr/>
          </p:nvSpPr>
          <p:spPr>
            <a:xfrm>
              <a:off x="-53614900" y="4163750"/>
              <a:ext cx="140225" cy="130775"/>
            </a:xfrm>
            <a:custGeom>
              <a:avLst/>
              <a:gdLst/>
              <a:ahLst/>
              <a:cxnLst/>
              <a:rect l="l" t="t" r="r" b="b"/>
              <a:pathLst>
                <a:path w="5609" h="5231" extrusionOk="0">
                  <a:moveTo>
                    <a:pt x="1" y="1"/>
                  </a:moveTo>
                  <a:lnTo>
                    <a:pt x="1" y="4884"/>
                  </a:lnTo>
                  <a:cubicBezTo>
                    <a:pt x="1" y="5073"/>
                    <a:pt x="158" y="5231"/>
                    <a:pt x="347" y="5231"/>
                  </a:cubicBezTo>
                  <a:lnTo>
                    <a:pt x="5488" y="5231"/>
                  </a:lnTo>
                  <a:cubicBezTo>
                    <a:pt x="3370" y="5200"/>
                    <a:pt x="1668" y="3553"/>
                    <a:pt x="1513" y="1481"/>
                  </a:cubicBezTo>
                  <a:cubicBezTo>
                    <a:pt x="662" y="1481"/>
                    <a:pt x="1" y="820"/>
                    <a:pt x="1" y="1"/>
                  </a:cubicBezTo>
                  <a:close/>
                  <a:moveTo>
                    <a:pt x="5488" y="5231"/>
                  </a:moveTo>
                  <a:cubicBezTo>
                    <a:pt x="5508" y="5231"/>
                    <a:pt x="5528" y="5231"/>
                    <a:pt x="5548" y="5231"/>
                  </a:cubicBezTo>
                  <a:cubicBezTo>
                    <a:pt x="5568" y="5231"/>
                    <a:pt x="5589" y="5231"/>
                    <a:pt x="5609" y="52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4" name="Google Shape;7187;p73">
              <a:extLst>
                <a:ext uri="{FF2B5EF4-FFF2-40B4-BE49-F238E27FC236}">
                  <a16:creationId xmlns:a16="http://schemas.microsoft.com/office/drawing/2014/main" id="{F22517DD-7FB9-1098-82A7-13F0F20FF38D}"/>
                </a:ext>
              </a:extLst>
            </p:cNvPr>
            <p:cNvSpPr/>
            <p:nvPr/>
          </p:nvSpPr>
          <p:spPr>
            <a:xfrm>
              <a:off x="-53616475" y="4088925"/>
              <a:ext cx="126050" cy="74850"/>
            </a:xfrm>
            <a:custGeom>
              <a:avLst/>
              <a:gdLst/>
              <a:ahLst/>
              <a:cxnLst/>
              <a:rect l="l" t="t" r="r" b="b"/>
              <a:pathLst>
                <a:path w="5042" h="2994" extrusionOk="0">
                  <a:moveTo>
                    <a:pt x="1" y="1"/>
                  </a:moveTo>
                  <a:lnTo>
                    <a:pt x="1" y="2994"/>
                  </a:lnTo>
                  <a:cubicBezTo>
                    <a:pt x="32" y="2175"/>
                    <a:pt x="694" y="1481"/>
                    <a:pt x="1513" y="1481"/>
                  </a:cubicBezTo>
                  <a:lnTo>
                    <a:pt x="2521" y="1481"/>
                  </a:lnTo>
                  <a:cubicBezTo>
                    <a:pt x="3561" y="1481"/>
                    <a:pt x="4569" y="914"/>
                    <a:pt x="50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5" name="Google Shape;7188;p73">
              <a:extLst>
                <a:ext uri="{FF2B5EF4-FFF2-40B4-BE49-F238E27FC236}">
                  <a16:creationId xmlns:a16="http://schemas.microsoft.com/office/drawing/2014/main" id="{F1DEE7C9-527D-30D6-5B72-36B5D2367024}"/>
                </a:ext>
              </a:extLst>
            </p:cNvPr>
            <p:cNvSpPr/>
            <p:nvPr/>
          </p:nvSpPr>
          <p:spPr>
            <a:xfrm>
              <a:off x="-53475475" y="4163750"/>
              <a:ext cx="139425" cy="130775"/>
            </a:xfrm>
            <a:custGeom>
              <a:avLst/>
              <a:gdLst/>
              <a:ahLst/>
              <a:cxnLst/>
              <a:rect l="l" t="t" r="r" b="b"/>
              <a:pathLst>
                <a:path w="5577" h="5231" extrusionOk="0">
                  <a:moveTo>
                    <a:pt x="5577" y="1"/>
                  </a:moveTo>
                  <a:cubicBezTo>
                    <a:pt x="5577" y="820"/>
                    <a:pt x="4915" y="1481"/>
                    <a:pt x="4064" y="1481"/>
                  </a:cubicBezTo>
                  <a:cubicBezTo>
                    <a:pt x="3875" y="3592"/>
                    <a:pt x="2111" y="5231"/>
                    <a:pt x="0" y="5231"/>
                  </a:cubicBezTo>
                  <a:lnTo>
                    <a:pt x="5230" y="5231"/>
                  </a:lnTo>
                  <a:cubicBezTo>
                    <a:pt x="5419" y="5231"/>
                    <a:pt x="5577" y="5073"/>
                    <a:pt x="5577" y="4884"/>
                  </a:cubicBezTo>
                  <a:lnTo>
                    <a:pt x="55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6" name="Google Shape;7189;p73">
              <a:extLst>
                <a:ext uri="{FF2B5EF4-FFF2-40B4-BE49-F238E27FC236}">
                  <a16:creationId xmlns:a16="http://schemas.microsoft.com/office/drawing/2014/main" id="{048588B4-F68D-0A91-F47C-836B60A820F7}"/>
                </a:ext>
              </a:extLst>
            </p:cNvPr>
            <p:cNvSpPr/>
            <p:nvPr/>
          </p:nvSpPr>
          <p:spPr>
            <a:xfrm>
              <a:off x="-53559750" y="4100750"/>
              <a:ext cx="167775" cy="174875"/>
            </a:xfrm>
            <a:custGeom>
              <a:avLst/>
              <a:gdLst/>
              <a:ahLst/>
              <a:cxnLst/>
              <a:rect l="l" t="t" r="r" b="b"/>
              <a:pathLst>
                <a:path w="6711" h="6995" extrusionOk="0">
                  <a:moveTo>
                    <a:pt x="1859" y="2521"/>
                  </a:moveTo>
                  <a:cubicBezTo>
                    <a:pt x="2048" y="2521"/>
                    <a:pt x="2206" y="2678"/>
                    <a:pt x="2206" y="2867"/>
                  </a:cubicBezTo>
                  <a:cubicBezTo>
                    <a:pt x="2206" y="3056"/>
                    <a:pt x="2048" y="3214"/>
                    <a:pt x="1859" y="3214"/>
                  </a:cubicBezTo>
                  <a:cubicBezTo>
                    <a:pt x="1670" y="3214"/>
                    <a:pt x="1512" y="3056"/>
                    <a:pt x="1512" y="2867"/>
                  </a:cubicBezTo>
                  <a:cubicBezTo>
                    <a:pt x="1512" y="2710"/>
                    <a:pt x="1670" y="2521"/>
                    <a:pt x="1859" y="2521"/>
                  </a:cubicBezTo>
                  <a:close/>
                  <a:moveTo>
                    <a:pt x="4852" y="2521"/>
                  </a:moveTo>
                  <a:cubicBezTo>
                    <a:pt x="5041" y="2521"/>
                    <a:pt x="5199" y="2678"/>
                    <a:pt x="5199" y="2867"/>
                  </a:cubicBezTo>
                  <a:cubicBezTo>
                    <a:pt x="5199" y="3056"/>
                    <a:pt x="5041" y="3214"/>
                    <a:pt x="4852" y="3214"/>
                  </a:cubicBezTo>
                  <a:cubicBezTo>
                    <a:pt x="4663" y="3214"/>
                    <a:pt x="4505" y="3056"/>
                    <a:pt x="4505" y="2867"/>
                  </a:cubicBezTo>
                  <a:cubicBezTo>
                    <a:pt x="4505" y="2710"/>
                    <a:pt x="4663" y="2521"/>
                    <a:pt x="4852" y="2521"/>
                  </a:cubicBezTo>
                  <a:close/>
                  <a:moveTo>
                    <a:pt x="4407" y="4324"/>
                  </a:moveTo>
                  <a:cubicBezTo>
                    <a:pt x="4505" y="4324"/>
                    <a:pt x="4600" y="4364"/>
                    <a:pt x="4663" y="4443"/>
                  </a:cubicBezTo>
                  <a:cubicBezTo>
                    <a:pt x="4820" y="4600"/>
                    <a:pt x="4820" y="4852"/>
                    <a:pt x="4663" y="4947"/>
                  </a:cubicBezTo>
                  <a:cubicBezTo>
                    <a:pt x="4285" y="5325"/>
                    <a:pt x="3812" y="5514"/>
                    <a:pt x="3340" y="5514"/>
                  </a:cubicBezTo>
                  <a:cubicBezTo>
                    <a:pt x="2836" y="5514"/>
                    <a:pt x="2363" y="5325"/>
                    <a:pt x="2017" y="4947"/>
                  </a:cubicBezTo>
                  <a:cubicBezTo>
                    <a:pt x="1859" y="4789"/>
                    <a:pt x="1859" y="4569"/>
                    <a:pt x="2017" y="4443"/>
                  </a:cubicBezTo>
                  <a:cubicBezTo>
                    <a:pt x="2095" y="4380"/>
                    <a:pt x="2190" y="4348"/>
                    <a:pt x="2284" y="4348"/>
                  </a:cubicBezTo>
                  <a:cubicBezTo>
                    <a:pt x="2379" y="4348"/>
                    <a:pt x="2473" y="4380"/>
                    <a:pt x="2552" y="4443"/>
                  </a:cubicBezTo>
                  <a:cubicBezTo>
                    <a:pt x="2773" y="4663"/>
                    <a:pt x="3064" y="4773"/>
                    <a:pt x="3352" y="4773"/>
                  </a:cubicBezTo>
                  <a:cubicBezTo>
                    <a:pt x="3639" y="4773"/>
                    <a:pt x="3923" y="4663"/>
                    <a:pt x="4127" y="4443"/>
                  </a:cubicBezTo>
                  <a:cubicBezTo>
                    <a:pt x="4206" y="4364"/>
                    <a:pt x="4309" y="4324"/>
                    <a:pt x="4407" y="4324"/>
                  </a:cubicBezTo>
                  <a:close/>
                  <a:moveTo>
                    <a:pt x="3340" y="0"/>
                  </a:moveTo>
                  <a:cubicBezTo>
                    <a:pt x="2678" y="1072"/>
                    <a:pt x="1544" y="1765"/>
                    <a:pt x="252" y="1765"/>
                  </a:cubicBezTo>
                  <a:lnTo>
                    <a:pt x="0" y="1765"/>
                  </a:lnTo>
                  <a:lnTo>
                    <a:pt x="0" y="3623"/>
                  </a:lnTo>
                  <a:cubicBezTo>
                    <a:pt x="0" y="5482"/>
                    <a:pt x="1512" y="6994"/>
                    <a:pt x="3340" y="6994"/>
                  </a:cubicBezTo>
                  <a:cubicBezTo>
                    <a:pt x="5199" y="6994"/>
                    <a:pt x="6711" y="5482"/>
                    <a:pt x="6711" y="3623"/>
                  </a:cubicBezTo>
                  <a:lnTo>
                    <a:pt x="6711" y="1765"/>
                  </a:lnTo>
                  <a:lnTo>
                    <a:pt x="6459" y="1765"/>
                  </a:lnTo>
                  <a:cubicBezTo>
                    <a:pt x="5167" y="1765"/>
                    <a:pt x="4033" y="1103"/>
                    <a:pt x="33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7" name="Google Shape;7190;p73">
              <a:extLst>
                <a:ext uri="{FF2B5EF4-FFF2-40B4-BE49-F238E27FC236}">
                  <a16:creationId xmlns:a16="http://schemas.microsoft.com/office/drawing/2014/main" id="{818D9C54-D9BC-32D8-3E9C-3572D882F7BD}"/>
                </a:ext>
              </a:extLst>
            </p:cNvPr>
            <p:cNvSpPr/>
            <p:nvPr/>
          </p:nvSpPr>
          <p:spPr>
            <a:xfrm>
              <a:off x="-53373875" y="4144850"/>
              <a:ext cx="18925" cy="37825"/>
            </a:xfrm>
            <a:custGeom>
              <a:avLst/>
              <a:gdLst/>
              <a:ahLst/>
              <a:cxnLst/>
              <a:rect l="l" t="t" r="r" b="b"/>
              <a:pathLst>
                <a:path w="757" h="1513" extrusionOk="0">
                  <a:moveTo>
                    <a:pt x="0" y="1"/>
                  </a:moveTo>
                  <a:lnTo>
                    <a:pt x="0" y="1513"/>
                  </a:lnTo>
                  <a:cubicBezTo>
                    <a:pt x="410" y="1513"/>
                    <a:pt x="757" y="1135"/>
                    <a:pt x="757" y="757"/>
                  </a:cubicBezTo>
                  <a:cubicBezTo>
                    <a:pt x="757" y="347"/>
                    <a:pt x="44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8" name="Google Shape;7191;p73">
              <a:extLst>
                <a:ext uri="{FF2B5EF4-FFF2-40B4-BE49-F238E27FC236}">
                  <a16:creationId xmlns:a16="http://schemas.microsoft.com/office/drawing/2014/main" id="{D6026E7B-9ADF-63A5-DBE3-0236028BDDCD}"/>
                </a:ext>
              </a:extLst>
            </p:cNvPr>
            <p:cNvSpPr/>
            <p:nvPr/>
          </p:nvSpPr>
          <p:spPr>
            <a:xfrm>
              <a:off x="-53596775" y="4144850"/>
              <a:ext cx="18125" cy="37825"/>
            </a:xfrm>
            <a:custGeom>
              <a:avLst/>
              <a:gdLst/>
              <a:ahLst/>
              <a:cxnLst/>
              <a:rect l="l" t="t" r="r" b="b"/>
              <a:pathLst>
                <a:path w="725" h="1513" extrusionOk="0">
                  <a:moveTo>
                    <a:pt x="725" y="1"/>
                  </a:moveTo>
                  <a:cubicBezTo>
                    <a:pt x="347" y="1"/>
                    <a:pt x="1" y="347"/>
                    <a:pt x="1" y="757"/>
                  </a:cubicBezTo>
                  <a:cubicBezTo>
                    <a:pt x="1" y="1135"/>
                    <a:pt x="347" y="1513"/>
                    <a:pt x="725" y="1513"/>
                  </a:cubicBezTo>
                  <a:lnTo>
                    <a:pt x="72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9" name="Google Shape;7192;p73">
              <a:extLst>
                <a:ext uri="{FF2B5EF4-FFF2-40B4-BE49-F238E27FC236}">
                  <a16:creationId xmlns:a16="http://schemas.microsoft.com/office/drawing/2014/main" id="{44C5C727-DB43-3D4F-555E-E382187B7FC1}"/>
                </a:ext>
              </a:extLst>
            </p:cNvPr>
            <p:cNvSpPr/>
            <p:nvPr/>
          </p:nvSpPr>
          <p:spPr>
            <a:xfrm>
              <a:off x="-53461300" y="4088925"/>
              <a:ext cx="125250" cy="74850"/>
            </a:xfrm>
            <a:custGeom>
              <a:avLst/>
              <a:gdLst/>
              <a:ahLst/>
              <a:cxnLst/>
              <a:rect l="l" t="t" r="r" b="b"/>
              <a:pathLst>
                <a:path w="5010" h="2994" extrusionOk="0">
                  <a:moveTo>
                    <a:pt x="0" y="1"/>
                  </a:moveTo>
                  <a:cubicBezTo>
                    <a:pt x="504" y="914"/>
                    <a:pt x="1450" y="1481"/>
                    <a:pt x="2521" y="1481"/>
                  </a:cubicBezTo>
                  <a:lnTo>
                    <a:pt x="3497" y="1481"/>
                  </a:lnTo>
                  <a:cubicBezTo>
                    <a:pt x="4348" y="1481"/>
                    <a:pt x="5010" y="2175"/>
                    <a:pt x="5010" y="2994"/>
                  </a:cubicBezTo>
                  <a:lnTo>
                    <a:pt x="501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60" name="Google Shape;7193;p73">
            <a:extLst>
              <a:ext uri="{FF2B5EF4-FFF2-40B4-BE49-F238E27FC236}">
                <a16:creationId xmlns:a16="http://schemas.microsoft.com/office/drawing/2014/main" id="{7DFC83E0-8D92-2406-2AD7-0F60FA0E0AB4}"/>
              </a:ext>
            </a:extLst>
          </p:cNvPr>
          <p:cNvGrpSpPr/>
          <p:nvPr/>
        </p:nvGrpSpPr>
        <p:grpSpPr>
          <a:xfrm>
            <a:off x="10626444" y="4449157"/>
            <a:ext cx="419549" cy="477915"/>
            <a:chOff x="-52023900" y="3590075"/>
            <a:chExt cx="279625" cy="318525"/>
          </a:xfrm>
          <a:solidFill>
            <a:schemeClr val="tx1"/>
          </a:solidFill>
        </p:grpSpPr>
        <p:sp>
          <p:nvSpPr>
            <p:cNvPr id="861" name="Google Shape;7194;p73">
              <a:extLst>
                <a:ext uri="{FF2B5EF4-FFF2-40B4-BE49-F238E27FC236}">
                  <a16:creationId xmlns:a16="http://schemas.microsoft.com/office/drawing/2014/main" id="{CE681CFE-BA0D-30D6-E00E-0EC50F6352E6}"/>
                </a:ext>
              </a:extLst>
            </p:cNvPr>
            <p:cNvSpPr/>
            <p:nvPr/>
          </p:nvSpPr>
          <p:spPr>
            <a:xfrm>
              <a:off x="-52005000" y="3611625"/>
              <a:ext cx="92175" cy="92175"/>
            </a:xfrm>
            <a:custGeom>
              <a:avLst/>
              <a:gdLst/>
              <a:ahLst/>
              <a:cxnLst/>
              <a:rect l="l" t="t" r="r" b="b"/>
              <a:pathLst>
                <a:path w="3687" h="3687" extrusionOk="0">
                  <a:moveTo>
                    <a:pt x="1104" y="1"/>
                  </a:moveTo>
                  <a:cubicBezTo>
                    <a:pt x="474" y="1"/>
                    <a:pt x="1" y="505"/>
                    <a:pt x="1" y="1104"/>
                  </a:cubicBezTo>
                  <a:cubicBezTo>
                    <a:pt x="1" y="1419"/>
                    <a:pt x="127" y="1576"/>
                    <a:pt x="285" y="1828"/>
                  </a:cubicBezTo>
                  <a:cubicBezTo>
                    <a:pt x="127" y="2112"/>
                    <a:pt x="1" y="2269"/>
                    <a:pt x="1" y="2584"/>
                  </a:cubicBezTo>
                  <a:cubicBezTo>
                    <a:pt x="1" y="3214"/>
                    <a:pt x="505" y="3687"/>
                    <a:pt x="1104" y="3687"/>
                  </a:cubicBezTo>
                  <a:cubicBezTo>
                    <a:pt x="1734" y="3655"/>
                    <a:pt x="2238" y="3183"/>
                    <a:pt x="2238" y="2553"/>
                  </a:cubicBezTo>
                  <a:lnTo>
                    <a:pt x="2238" y="2206"/>
                  </a:lnTo>
                  <a:lnTo>
                    <a:pt x="2584" y="2206"/>
                  </a:lnTo>
                  <a:cubicBezTo>
                    <a:pt x="3214" y="2206"/>
                    <a:pt x="3687" y="1671"/>
                    <a:pt x="3687" y="1104"/>
                  </a:cubicBezTo>
                  <a:cubicBezTo>
                    <a:pt x="3687" y="505"/>
                    <a:pt x="3183" y="1"/>
                    <a:pt x="2584" y="1"/>
                  </a:cubicBezTo>
                  <a:cubicBezTo>
                    <a:pt x="2269" y="1"/>
                    <a:pt x="2112" y="95"/>
                    <a:pt x="1860" y="253"/>
                  </a:cubicBezTo>
                  <a:cubicBezTo>
                    <a:pt x="1576" y="95"/>
                    <a:pt x="1419" y="1"/>
                    <a:pt x="11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2" name="Google Shape;7195;p73">
              <a:extLst>
                <a:ext uri="{FF2B5EF4-FFF2-40B4-BE49-F238E27FC236}">
                  <a16:creationId xmlns:a16="http://schemas.microsoft.com/office/drawing/2014/main" id="{F0177429-7EE7-F219-EA63-1D2E08C5969D}"/>
                </a:ext>
              </a:extLst>
            </p:cNvPr>
            <p:cNvSpPr/>
            <p:nvPr/>
          </p:nvSpPr>
          <p:spPr>
            <a:xfrm>
              <a:off x="-51894725" y="3614000"/>
              <a:ext cx="121325" cy="106350"/>
            </a:xfrm>
            <a:custGeom>
              <a:avLst/>
              <a:gdLst/>
              <a:ahLst/>
              <a:cxnLst/>
              <a:rect l="l" t="t" r="r" b="b"/>
              <a:pathLst>
                <a:path w="4853" h="4254" extrusionOk="0">
                  <a:moveTo>
                    <a:pt x="1576" y="0"/>
                  </a:moveTo>
                  <a:lnTo>
                    <a:pt x="1" y="441"/>
                  </a:lnTo>
                  <a:cubicBezTo>
                    <a:pt x="32" y="567"/>
                    <a:pt x="32" y="725"/>
                    <a:pt x="64" y="851"/>
                  </a:cubicBezTo>
                  <a:lnTo>
                    <a:pt x="64" y="914"/>
                  </a:lnTo>
                  <a:cubicBezTo>
                    <a:pt x="473" y="2836"/>
                    <a:pt x="2206" y="4254"/>
                    <a:pt x="4159" y="4254"/>
                  </a:cubicBezTo>
                  <a:lnTo>
                    <a:pt x="4600" y="4254"/>
                  </a:lnTo>
                  <a:lnTo>
                    <a:pt x="4852" y="2678"/>
                  </a:lnTo>
                  <a:lnTo>
                    <a:pt x="4852" y="2678"/>
                  </a:lnTo>
                  <a:cubicBezTo>
                    <a:pt x="4632" y="2741"/>
                    <a:pt x="4411" y="2773"/>
                    <a:pt x="4159" y="2773"/>
                  </a:cubicBezTo>
                  <a:cubicBezTo>
                    <a:pt x="4131" y="2774"/>
                    <a:pt x="4103" y="2774"/>
                    <a:pt x="4076" y="2774"/>
                  </a:cubicBezTo>
                  <a:cubicBezTo>
                    <a:pt x="3164" y="2774"/>
                    <a:pt x="2350" y="2276"/>
                    <a:pt x="1891" y="1481"/>
                  </a:cubicBezTo>
                  <a:cubicBezTo>
                    <a:pt x="1639" y="1009"/>
                    <a:pt x="1544" y="536"/>
                    <a:pt x="157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3" name="Google Shape;7196;p73">
              <a:extLst>
                <a:ext uri="{FF2B5EF4-FFF2-40B4-BE49-F238E27FC236}">
                  <a16:creationId xmlns:a16="http://schemas.microsoft.com/office/drawing/2014/main" id="{14E7A5D9-D4F3-80CA-ADEC-2D1DAE921295}"/>
                </a:ext>
              </a:extLst>
            </p:cNvPr>
            <p:cNvSpPr/>
            <p:nvPr/>
          </p:nvSpPr>
          <p:spPr>
            <a:xfrm>
              <a:off x="-51838000" y="3590075"/>
              <a:ext cx="76400" cy="74350"/>
            </a:xfrm>
            <a:custGeom>
              <a:avLst/>
              <a:gdLst/>
              <a:ahLst/>
              <a:cxnLst/>
              <a:rect l="l" t="t" r="r" b="b"/>
              <a:pathLst>
                <a:path w="3056" h="2974" extrusionOk="0">
                  <a:moveTo>
                    <a:pt x="2615" y="0"/>
                  </a:moveTo>
                  <a:cubicBezTo>
                    <a:pt x="2583" y="0"/>
                    <a:pt x="2552" y="4"/>
                    <a:pt x="2520" y="12"/>
                  </a:cubicBezTo>
                  <a:lnTo>
                    <a:pt x="95" y="737"/>
                  </a:lnTo>
                  <a:cubicBezTo>
                    <a:pt x="0" y="1209"/>
                    <a:pt x="63" y="1650"/>
                    <a:pt x="284" y="2029"/>
                  </a:cubicBezTo>
                  <a:cubicBezTo>
                    <a:pt x="599" y="2627"/>
                    <a:pt x="1229" y="2974"/>
                    <a:pt x="1890" y="2974"/>
                  </a:cubicBezTo>
                  <a:cubicBezTo>
                    <a:pt x="2174" y="2974"/>
                    <a:pt x="2457" y="2911"/>
                    <a:pt x="2678" y="2785"/>
                  </a:cubicBezTo>
                  <a:lnTo>
                    <a:pt x="3056" y="422"/>
                  </a:lnTo>
                  <a:cubicBezTo>
                    <a:pt x="3056" y="296"/>
                    <a:pt x="2993" y="170"/>
                    <a:pt x="2930" y="107"/>
                  </a:cubicBezTo>
                  <a:cubicBezTo>
                    <a:pt x="2812" y="36"/>
                    <a:pt x="2711" y="0"/>
                    <a:pt x="26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4" name="Google Shape;7197;p73">
              <a:extLst>
                <a:ext uri="{FF2B5EF4-FFF2-40B4-BE49-F238E27FC236}">
                  <a16:creationId xmlns:a16="http://schemas.microsoft.com/office/drawing/2014/main" id="{AC7B965E-9E0A-D04D-44E7-3CE2A71D454D}"/>
                </a:ext>
              </a:extLst>
            </p:cNvPr>
            <p:cNvSpPr/>
            <p:nvPr/>
          </p:nvSpPr>
          <p:spPr>
            <a:xfrm>
              <a:off x="-51988450" y="3666775"/>
              <a:ext cx="204800" cy="241825"/>
            </a:xfrm>
            <a:custGeom>
              <a:avLst/>
              <a:gdLst/>
              <a:ahLst/>
              <a:cxnLst/>
              <a:rect l="l" t="t" r="r" b="b"/>
              <a:pathLst>
                <a:path w="8192" h="9673" extrusionOk="0">
                  <a:moveTo>
                    <a:pt x="2678" y="3718"/>
                  </a:moveTo>
                  <a:cubicBezTo>
                    <a:pt x="2868" y="3718"/>
                    <a:pt x="3025" y="3875"/>
                    <a:pt x="3025" y="4096"/>
                  </a:cubicBezTo>
                  <a:cubicBezTo>
                    <a:pt x="3025" y="4285"/>
                    <a:pt x="2868" y="4442"/>
                    <a:pt x="2678" y="4442"/>
                  </a:cubicBezTo>
                  <a:cubicBezTo>
                    <a:pt x="2489" y="4442"/>
                    <a:pt x="2332" y="4285"/>
                    <a:pt x="2332" y="4096"/>
                  </a:cubicBezTo>
                  <a:cubicBezTo>
                    <a:pt x="2332" y="3875"/>
                    <a:pt x="2489" y="3718"/>
                    <a:pt x="2678" y="3718"/>
                  </a:cubicBezTo>
                  <a:close/>
                  <a:moveTo>
                    <a:pt x="5671" y="3781"/>
                  </a:moveTo>
                  <a:cubicBezTo>
                    <a:pt x="5860" y="3781"/>
                    <a:pt x="6018" y="3938"/>
                    <a:pt x="6018" y="4127"/>
                  </a:cubicBezTo>
                  <a:cubicBezTo>
                    <a:pt x="6018" y="4316"/>
                    <a:pt x="5860" y="4474"/>
                    <a:pt x="5671" y="4474"/>
                  </a:cubicBezTo>
                  <a:cubicBezTo>
                    <a:pt x="5482" y="4474"/>
                    <a:pt x="5325" y="4316"/>
                    <a:pt x="5325" y="4127"/>
                  </a:cubicBezTo>
                  <a:cubicBezTo>
                    <a:pt x="5325" y="3938"/>
                    <a:pt x="5482" y="3781"/>
                    <a:pt x="5671" y="3781"/>
                  </a:cubicBezTo>
                  <a:close/>
                  <a:moveTo>
                    <a:pt x="4191" y="4474"/>
                  </a:moveTo>
                  <a:cubicBezTo>
                    <a:pt x="4821" y="4474"/>
                    <a:pt x="5293" y="4978"/>
                    <a:pt x="5293" y="5577"/>
                  </a:cubicBezTo>
                  <a:cubicBezTo>
                    <a:pt x="5293" y="6207"/>
                    <a:pt x="4758" y="6679"/>
                    <a:pt x="4191" y="6679"/>
                  </a:cubicBezTo>
                  <a:cubicBezTo>
                    <a:pt x="3561" y="6679"/>
                    <a:pt x="3088" y="6175"/>
                    <a:pt x="3088" y="5577"/>
                  </a:cubicBezTo>
                  <a:cubicBezTo>
                    <a:pt x="3088" y="4946"/>
                    <a:pt x="3561" y="4474"/>
                    <a:pt x="4191" y="4474"/>
                  </a:cubicBezTo>
                  <a:close/>
                  <a:moveTo>
                    <a:pt x="5195" y="7034"/>
                  </a:moveTo>
                  <a:cubicBezTo>
                    <a:pt x="5293" y="7034"/>
                    <a:pt x="5388" y="7073"/>
                    <a:pt x="5451" y="7152"/>
                  </a:cubicBezTo>
                  <a:cubicBezTo>
                    <a:pt x="5640" y="7278"/>
                    <a:pt x="5640" y="7498"/>
                    <a:pt x="5482" y="7656"/>
                  </a:cubicBezTo>
                  <a:cubicBezTo>
                    <a:pt x="5136" y="8002"/>
                    <a:pt x="4663" y="8223"/>
                    <a:pt x="4128" y="8223"/>
                  </a:cubicBezTo>
                  <a:cubicBezTo>
                    <a:pt x="3624" y="8223"/>
                    <a:pt x="3151" y="8002"/>
                    <a:pt x="2836" y="7656"/>
                  </a:cubicBezTo>
                  <a:cubicBezTo>
                    <a:pt x="2678" y="7498"/>
                    <a:pt x="2678" y="7278"/>
                    <a:pt x="2836" y="7152"/>
                  </a:cubicBezTo>
                  <a:cubicBezTo>
                    <a:pt x="2915" y="7073"/>
                    <a:pt x="3017" y="7034"/>
                    <a:pt x="3112" y="7034"/>
                  </a:cubicBezTo>
                  <a:cubicBezTo>
                    <a:pt x="3206" y="7034"/>
                    <a:pt x="3293" y="7073"/>
                    <a:pt x="3340" y="7152"/>
                  </a:cubicBezTo>
                  <a:cubicBezTo>
                    <a:pt x="3561" y="7372"/>
                    <a:pt x="3852" y="7483"/>
                    <a:pt x="4140" y="7483"/>
                  </a:cubicBezTo>
                  <a:cubicBezTo>
                    <a:pt x="4427" y="7483"/>
                    <a:pt x="4711" y="7372"/>
                    <a:pt x="4915" y="7152"/>
                  </a:cubicBezTo>
                  <a:cubicBezTo>
                    <a:pt x="4994" y="7073"/>
                    <a:pt x="5097" y="7034"/>
                    <a:pt x="5195" y="7034"/>
                  </a:cubicBezTo>
                  <a:close/>
                  <a:moveTo>
                    <a:pt x="3403" y="0"/>
                  </a:moveTo>
                  <a:cubicBezTo>
                    <a:pt x="3120" y="347"/>
                    <a:pt x="2710" y="567"/>
                    <a:pt x="2237" y="693"/>
                  </a:cubicBezTo>
                  <a:cubicBezTo>
                    <a:pt x="2080" y="1575"/>
                    <a:pt x="1355" y="2237"/>
                    <a:pt x="410" y="2237"/>
                  </a:cubicBezTo>
                  <a:cubicBezTo>
                    <a:pt x="284" y="2237"/>
                    <a:pt x="158" y="2237"/>
                    <a:pt x="32" y="2174"/>
                  </a:cubicBezTo>
                  <a:cubicBezTo>
                    <a:pt x="32" y="2300"/>
                    <a:pt x="1" y="2458"/>
                    <a:pt x="1" y="2584"/>
                  </a:cubicBezTo>
                  <a:lnTo>
                    <a:pt x="1" y="5577"/>
                  </a:lnTo>
                  <a:cubicBezTo>
                    <a:pt x="1" y="7813"/>
                    <a:pt x="1859" y="9672"/>
                    <a:pt x="4096" y="9672"/>
                  </a:cubicBezTo>
                  <a:cubicBezTo>
                    <a:pt x="6333" y="9672"/>
                    <a:pt x="8192" y="7813"/>
                    <a:pt x="8192" y="5577"/>
                  </a:cubicBezTo>
                  <a:lnTo>
                    <a:pt x="8192" y="2930"/>
                  </a:lnTo>
                  <a:lnTo>
                    <a:pt x="7845" y="2930"/>
                  </a:lnTo>
                  <a:cubicBezTo>
                    <a:pt x="5924" y="2930"/>
                    <a:pt x="4191" y="1764"/>
                    <a:pt x="34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5" name="Google Shape;7198;p73">
              <a:extLst>
                <a:ext uri="{FF2B5EF4-FFF2-40B4-BE49-F238E27FC236}">
                  <a16:creationId xmlns:a16="http://schemas.microsoft.com/office/drawing/2014/main" id="{9156E788-3F12-9E73-72A7-4AB770F983FC}"/>
                </a:ext>
              </a:extLst>
            </p:cNvPr>
            <p:cNvSpPr/>
            <p:nvPr/>
          </p:nvSpPr>
          <p:spPr>
            <a:xfrm>
              <a:off x="-51893150" y="3797500"/>
              <a:ext cx="18150" cy="17375"/>
            </a:xfrm>
            <a:custGeom>
              <a:avLst/>
              <a:gdLst/>
              <a:ahLst/>
              <a:cxnLst/>
              <a:rect l="l" t="t" r="r" b="b"/>
              <a:pathLst>
                <a:path w="726" h="695" extrusionOk="0">
                  <a:moveTo>
                    <a:pt x="379" y="1"/>
                  </a:moveTo>
                  <a:cubicBezTo>
                    <a:pt x="190" y="1"/>
                    <a:pt x="1" y="159"/>
                    <a:pt x="1" y="348"/>
                  </a:cubicBezTo>
                  <a:cubicBezTo>
                    <a:pt x="1" y="537"/>
                    <a:pt x="190" y="694"/>
                    <a:pt x="379" y="694"/>
                  </a:cubicBezTo>
                  <a:cubicBezTo>
                    <a:pt x="568" y="694"/>
                    <a:pt x="725" y="537"/>
                    <a:pt x="725" y="348"/>
                  </a:cubicBezTo>
                  <a:cubicBezTo>
                    <a:pt x="725" y="159"/>
                    <a:pt x="568" y="1"/>
                    <a:pt x="3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6" name="Google Shape;7199;p73">
              <a:extLst>
                <a:ext uri="{FF2B5EF4-FFF2-40B4-BE49-F238E27FC236}">
                  <a16:creationId xmlns:a16="http://schemas.microsoft.com/office/drawing/2014/main" id="{C5B7305C-412A-64BD-5EC7-1D2417FA5D90}"/>
                </a:ext>
              </a:extLst>
            </p:cNvPr>
            <p:cNvSpPr/>
            <p:nvPr/>
          </p:nvSpPr>
          <p:spPr>
            <a:xfrm>
              <a:off x="-51763200" y="374552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1" y="1"/>
                  </a:moveTo>
                  <a:lnTo>
                    <a:pt x="1" y="2553"/>
                  </a:lnTo>
                  <a:cubicBezTo>
                    <a:pt x="442" y="2269"/>
                    <a:pt x="757" y="1796"/>
                    <a:pt x="757" y="1229"/>
                  </a:cubicBezTo>
                  <a:cubicBezTo>
                    <a:pt x="757" y="725"/>
                    <a:pt x="442" y="253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7" name="Google Shape;7200;p73">
              <a:extLst>
                <a:ext uri="{FF2B5EF4-FFF2-40B4-BE49-F238E27FC236}">
                  <a16:creationId xmlns:a16="http://schemas.microsoft.com/office/drawing/2014/main" id="{6EC81006-B9E9-A388-94FA-FCF36E57D415}"/>
                </a:ext>
              </a:extLst>
            </p:cNvPr>
            <p:cNvSpPr/>
            <p:nvPr/>
          </p:nvSpPr>
          <p:spPr>
            <a:xfrm>
              <a:off x="-52023900" y="374632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757" y="0"/>
                  </a:moveTo>
                  <a:cubicBezTo>
                    <a:pt x="316" y="221"/>
                    <a:pt x="1" y="693"/>
                    <a:pt x="1" y="1260"/>
                  </a:cubicBezTo>
                  <a:cubicBezTo>
                    <a:pt x="1" y="1796"/>
                    <a:pt x="316" y="2269"/>
                    <a:pt x="757" y="2552"/>
                  </a:cubicBezTo>
                  <a:lnTo>
                    <a:pt x="7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68" name="Google Shape;7201;p73">
            <a:extLst>
              <a:ext uri="{FF2B5EF4-FFF2-40B4-BE49-F238E27FC236}">
                <a16:creationId xmlns:a16="http://schemas.microsoft.com/office/drawing/2014/main" id="{FC2FDB93-0E85-22E9-AB1F-1C6C159BA43D}"/>
              </a:ext>
            </a:extLst>
          </p:cNvPr>
          <p:cNvGrpSpPr/>
          <p:nvPr/>
        </p:nvGrpSpPr>
        <p:grpSpPr>
          <a:xfrm>
            <a:off x="7644099" y="2007181"/>
            <a:ext cx="478628" cy="478628"/>
            <a:chOff x="-57173375" y="3198925"/>
            <a:chExt cx="319000" cy="319000"/>
          </a:xfrm>
          <a:solidFill>
            <a:schemeClr val="tx1"/>
          </a:solidFill>
        </p:grpSpPr>
        <p:sp>
          <p:nvSpPr>
            <p:cNvPr id="869" name="Google Shape;7202;p73">
              <a:extLst>
                <a:ext uri="{FF2B5EF4-FFF2-40B4-BE49-F238E27FC236}">
                  <a16:creationId xmlns:a16="http://schemas.microsoft.com/office/drawing/2014/main" id="{CA0EE0EC-3485-D5FB-B016-73823141C172}"/>
                </a:ext>
              </a:extLst>
            </p:cNvPr>
            <p:cNvSpPr/>
            <p:nvPr/>
          </p:nvSpPr>
          <p:spPr>
            <a:xfrm>
              <a:off x="-57120600" y="3237525"/>
              <a:ext cx="204800" cy="92825"/>
            </a:xfrm>
            <a:custGeom>
              <a:avLst/>
              <a:gdLst/>
              <a:ahLst/>
              <a:cxnLst/>
              <a:rect l="l" t="t" r="r" b="b"/>
              <a:pathLst>
                <a:path w="8192" h="3713" extrusionOk="0">
                  <a:moveTo>
                    <a:pt x="4096" y="0"/>
                  </a:moveTo>
                  <a:cubicBezTo>
                    <a:pt x="1954" y="0"/>
                    <a:pt x="189" y="1607"/>
                    <a:pt x="0" y="3686"/>
                  </a:cubicBezTo>
                  <a:cubicBezTo>
                    <a:pt x="81" y="3690"/>
                    <a:pt x="163" y="3692"/>
                    <a:pt x="245" y="3692"/>
                  </a:cubicBezTo>
                  <a:cubicBezTo>
                    <a:pt x="868" y="3692"/>
                    <a:pt x="1523" y="3579"/>
                    <a:pt x="2080" y="3245"/>
                  </a:cubicBezTo>
                  <a:cubicBezTo>
                    <a:pt x="2111" y="3182"/>
                    <a:pt x="2174" y="3056"/>
                    <a:pt x="2206" y="2993"/>
                  </a:cubicBezTo>
                  <a:cubicBezTo>
                    <a:pt x="2017" y="2615"/>
                    <a:pt x="1954" y="2237"/>
                    <a:pt x="2206" y="1890"/>
                  </a:cubicBezTo>
                  <a:cubicBezTo>
                    <a:pt x="2395" y="1512"/>
                    <a:pt x="2741" y="1323"/>
                    <a:pt x="3151" y="1323"/>
                  </a:cubicBezTo>
                  <a:cubicBezTo>
                    <a:pt x="3340" y="977"/>
                    <a:pt x="3686" y="725"/>
                    <a:pt x="4096" y="725"/>
                  </a:cubicBezTo>
                  <a:cubicBezTo>
                    <a:pt x="4474" y="725"/>
                    <a:pt x="4884" y="977"/>
                    <a:pt x="5041" y="1323"/>
                  </a:cubicBezTo>
                  <a:cubicBezTo>
                    <a:pt x="5419" y="1323"/>
                    <a:pt x="5829" y="1512"/>
                    <a:pt x="6018" y="1890"/>
                  </a:cubicBezTo>
                  <a:cubicBezTo>
                    <a:pt x="6207" y="2237"/>
                    <a:pt x="6207" y="2678"/>
                    <a:pt x="6018" y="2993"/>
                  </a:cubicBezTo>
                  <a:cubicBezTo>
                    <a:pt x="6049" y="3056"/>
                    <a:pt x="6112" y="3182"/>
                    <a:pt x="6144" y="3245"/>
                  </a:cubicBezTo>
                  <a:cubicBezTo>
                    <a:pt x="6654" y="3551"/>
                    <a:pt x="7206" y="3713"/>
                    <a:pt x="7783" y="3713"/>
                  </a:cubicBezTo>
                  <a:cubicBezTo>
                    <a:pt x="7918" y="3713"/>
                    <a:pt x="8054" y="3704"/>
                    <a:pt x="8192" y="3686"/>
                  </a:cubicBezTo>
                  <a:cubicBezTo>
                    <a:pt x="8003" y="1607"/>
                    <a:pt x="6207" y="0"/>
                    <a:pt x="40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0" name="Google Shape;7203;p73">
              <a:extLst>
                <a:ext uri="{FF2B5EF4-FFF2-40B4-BE49-F238E27FC236}">
                  <a16:creationId xmlns:a16="http://schemas.microsoft.com/office/drawing/2014/main" id="{0362164A-EF17-72C7-3ABF-FDF5476005EB}"/>
                </a:ext>
              </a:extLst>
            </p:cNvPr>
            <p:cNvSpPr/>
            <p:nvPr/>
          </p:nvSpPr>
          <p:spPr>
            <a:xfrm>
              <a:off x="-57053650" y="3273750"/>
              <a:ext cx="70100" cy="74850"/>
            </a:xfrm>
            <a:custGeom>
              <a:avLst/>
              <a:gdLst/>
              <a:ahLst/>
              <a:cxnLst/>
              <a:rect l="l" t="t" r="r" b="b"/>
              <a:pathLst>
                <a:path w="2804" h="2994" extrusionOk="0">
                  <a:moveTo>
                    <a:pt x="1418" y="1166"/>
                  </a:moveTo>
                  <a:cubicBezTo>
                    <a:pt x="1607" y="1166"/>
                    <a:pt x="1765" y="1323"/>
                    <a:pt x="1765" y="1544"/>
                  </a:cubicBezTo>
                  <a:cubicBezTo>
                    <a:pt x="1765" y="1733"/>
                    <a:pt x="1638" y="1891"/>
                    <a:pt x="1418" y="1891"/>
                  </a:cubicBezTo>
                  <a:cubicBezTo>
                    <a:pt x="1229" y="1891"/>
                    <a:pt x="1071" y="1733"/>
                    <a:pt x="1071" y="1544"/>
                  </a:cubicBezTo>
                  <a:cubicBezTo>
                    <a:pt x="1071" y="1323"/>
                    <a:pt x="1229" y="1166"/>
                    <a:pt x="1418" y="1166"/>
                  </a:cubicBezTo>
                  <a:close/>
                  <a:moveTo>
                    <a:pt x="1418" y="0"/>
                  </a:moveTo>
                  <a:cubicBezTo>
                    <a:pt x="1260" y="0"/>
                    <a:pt x="1103" y="126"/>
                    <a:pt x="1071" y="315"/>
                  </a:cubicBezTo>
                  <a:cubicBezTo>
                    <a:pt x="1019" y="497"/>
                    <a:pt x="860" y="615"/>
                    <a:pt x="664" y="615"/>
                  </a:cubicBezTo>
                  <a:cubicBezTo>
                    <a:pt x="623" y="615"/>
                    <a:pt x="580" y="610"/>
                    <a:pt x="536" y="599"/>
                  </a:cubicBezTo>
                  <a:cubicBezTo>
                    <a:pt x="492" y="573"/>
                    <a:pt x="447" y="561"/>
                    <a:pt x="402" y="561"/>
                  </a:cubicBezTo>
                  <a:cubicBezTo>
                    <a:pt x="284" y="561"/>
                    <a:pt x="172" y="642"/>
                    <a:pt x="126" y="756"/>
                  </a:cubicBezTo>
                  <a:cubicBezTo>
                    <a:pt x="32" y="914"/>
                    <a:pt x="63" y="1103"/>
                    <a:pt x="189" y="1197"/>
                  </a:cubicBezTo>
                  <a:cubicBezTo>
                    <a:pt x="347" y="1387"/>
                    <a:pt x="347" y="1639"/>
                    <a:pt x="189" y="1765"/>
                  </a:cubicBezTo>
                  <a:cubicBezTo>
                    <a:pt x="32" y="1891"/>
                    <a:pt x="0" y="2080"/>
                    <a:pt x="126" y="2237"/>
                  </a:cubicBezTo>
                  <a:cubicBezTo>
                    <a:pt x="175" y="2359"/>
                    <a:pt x="300" y="2406"/>
                    <a:pt x="427" y="2406"/>
                  </a:cubicBezTo>
                  <a:cubicBezTo>
                    <a:pt x="463" y="2406"/>
                    <a:pt x="500" y="2402"/>
                    <a:pt x="536" y="2395"/>
                  </a:cubicBezTo>
                  <a:cubicBezTo>
                    <a:pt x="580" y="2382"/>
                    <a:pt x="624" y="2376"/>
                    <a:pt x="667" y="2376"/>
                  </a:cubicBezTo>
                  <a:cubicBezTo>
                    <a:pt x="840" y="2376"/>
                    <a:pt x="996" y="2477"/>
                    <a:pt x="1071" y="2678"/>
                  </a:cubicBezTo>
                  <a:cubicBezTo>
                    <a:pt x="1103" y="2867"/>
                    <a:pt x="1260" y="2993"/>
                    <a:pt x="1418" y="2993"/>
                  </a:cubicBezTo>
                  <a:cubicBezTo>
                    <a:pt x="1575" y="2993"/>
                    <a:pt x="1733" y="2867"/>
                    <a:pt x="1765" y="2678"/>
                  </a:cubicBezTo>
                  <a:cubicBezTo>
                    <a:pt x="1789" y="2483"/>
                    <a:pt x="1946" y="2363"/>
                    <a:pt x="2118" y="2363"/>
                  </a:cubicBezTo>
                  <a:cubicBezTo>
                    <a:pt x="2168" y="2363"/>
                    <a:pt x="2219" y="2373"/>
                    <a:pt x="2269" y="2395"/>
                  </a:cubicBezTo>
                  <a:cubicBezTo>
                    <a:pt x="2309" y="2411"/>
                    <a:pt x="2354" y="2419"/>
                    <a:pt x="2399" y="2419"/>
                  </a:cubicBezTo>
                  <a:cubicBezTo>
                    <a:pt x="2530" y="2419"/>
                    <a:pt x="2663" y="2354"/>
                    <a:pt x="2710" y="2237"/>
                  </a:cubicBezTo>
                  <a:cubicBezTo>
                    <a:pt x="2804" y="2080"/>
                    <a:pt x="2741" y="1891"/>
                    <a:pt x="2647" y="1765"/>
                  </a:cubicBezTo>
                  <a:cubicBezTo>
                    <a:pt x="2489" y="1607"/>
                    <a:pt x="2489" y="1323"/>
                    <a:pt x="2647" y="1197"/>
                  </a:cubicBezTo>
                  <a:cubicBezTo>
                    <a:pt x="2804" y="1103"/>
                    <a:pt x="2804" y="914"/>
                    <a:pt x="2710" y="756"/>
                  </a:cubicBezTo>
                  <a:cubicBezTo>
                    <a:pt x="2663" y="640"/>
                    <a:pt x="2530" y="575"/>
                    <a:pt x="2399" y="575"/>
                  </a:cubicBezTo>
                  <a:cubicBezTo>
                    <a:pt x="2354" y="575"/>
                    <a:pt x="2309" y="583"/>
                    <a:pt x="2269" y="599"/>
                  </a:cubicBezTo>
                  <a:cubicBezTo>
                    <a:pt x="2235" y="609"/>
                    <a:pt x="2202" y="613"/>
                    <a:pt x="2170" y="613"/>
                  </a:cubicBezTo>
                  <a:cubicBezTo>
                    <a:pt x="1992" y="613"/>
                    <a:pt x="1845" y="475"/>
                    <a:pt x="1765" y="315"/>
                  </a:cubicBezTo>
                  <a:cubicBezTo>
                    <a:pt x="1733" y="126"/>
                    <a:pt x="1575" y="0"/>
                    <a:pt x="14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1" name="Google Shape;7204;p73">
              <a:extLst>
                <a:ext uri="{FF2B5EF4-FFF2-40B4-BE49-F238E27FC236}">
                  <a16:creationId xmlns:a16="http://schemas.microsoft.com/office/drawing/2014/main" id="{AADA87A8-2C0D-C9BD-CFA3-23E24F1CBE90}"/>
                </a:ext>
              </a:extLst>
            </p:cNvPr>
            <p:cNvSpPr/>
            <p:nvPr/>
          </p:nvSpPr>
          <p:spPr>
            <a:xfrm>
              <a:off x="-57058375" y="3198925"/>
              <a:ext cx="82700" cy="26800"/>
            </a:xfrm>
            <a:custGeom>
              <a:avLst/>
              <a:gdLst/>
              <a:ahLst/>
              <a:cxnLst/>
              <a:rect l="l" t="t" r="r" b="b"/>
              <a:pathLst>
                <a:path w="3308" h="1072" extrusionOk="0">
                  <a:moveTo>
                    <a:pt x="1638" y="0"/>
                  </a:moveTo>
                  <a:cubicBezTo>
                    <a:pt x="882" y="0"/>
                    <a:pt x="252" y="441"/>
                    <a:pt x="0" y="1071"/>
                  </a:cubicBezTo>
                  <a:cubicBezTo>
                    <a:pt x="504" y="851"/>
                    <a:pt x="1040" y="756"/>
                    <a:pt x="1638" y="756"/>
                  </a:cubicBezTo>
                  <a:cubicBezTo>
                    <a:pt x="2206" y="756"/>
                    <a:pt x="2773" y="851"/>
                    <a:pt x="3308" y="1071"/>
                  </a:cubicBezTo>
                  <a:cubicBezTo>
                    <a:pt x="2993" y="441"/>
                    <a:pt x="2363" y="0"/>
                    <a:pt x="16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2" name="Google Shape;7205;p73">
              <a:extLst>
                <a:ext uri="{FF2B5EF4-FFF2-40B4-BE49-F238E27FC236}">
                  <a16:creationId xmlns:a16="http://schemas.microsoft.com/office/drawing/2014/main" id="{3419C61F-9445-059D-87A4-F8EF60A47709}"/>
                </a:ext>
              </a:extLst>
            </p:cNvPr>
            <p:cNvSpPr/>
            <p:nvPr/>
          </p:nvSpPr>
          <p:spPr>
            <a:xfrm>
              <a:off x="-57173375" y="3338325"/>
              <a:ext cx="319000" cy="179600"/>
            </a:xfrm>
            <a:custGeom>
              <a:avLst/>
              <a:gdLst/>
              <a:ahLst/>
              <a:cxnLst/>
              <a:rect l="l" t="t" r="r" b="b"/>
              <a:pathLst>
                <a:path w="12760" h="7184" extrusionOk="0">
                  <a:moveTo>
                    <a:pt x="4695" y="1198"/>
                  </a:moveTo>
                  <a:cubicBezTo>
                    <a:pt x="4915" y="1198"/>
                    <a:pt x="5073" y="1355"/>
                    <a:pt x="5073" y="1544"/>
                  </a:cubicBezTo>
                  <a:cubicBezTo>
                    <a:pt x="5073" y="1733"/>
                    <a:pt x="4915" y="1891"/>
                    <a:pt x="4695" y="1891"/>
                  </a:cubicBezTo>
                  <a:cubicBezTo>
                    <a:pt x="4506" y="1891"/>
                    <a:pt x="4348" y="1733"/>
                    <a:pt x="4348" y="1544"/>
                  </a:cubicBezTo>
                  <a:cubicBezTo>
                    <a:pt x="4348" y="1355"/>
                    <a:pt x="4506" y="1198"/>
                    <a:pt x="4695" y="1198"/>
                  </a:cubicBezTo>
                  <a:close/>
                  <a:moveTo>
                    <a:pt x="7688" y="1198"/>
                  </a:moveTo>
                  <a:cubicBezTo>
                    <a:pt x="7908" y="1198"/>
                    <a:pt x="8066" y="1355"/>
                    <a:pt x="8066" y="1544"/>
                  </a:cubicBezTo>
                  <a:cubicBezTo>
                    <a:pt x="8066" y="1733"/>
                    <a:pt x="7940" y="1891"/>
                    <a:pt x="7688" y="1891"/>
                  </a:cubicBezTo>
                  <a:cubicBezTo>
                    <a:pt x="7499" y="1891"/>
                    <a:pt x="7341" y="1733"/>
                    <a:pt x="7341" y="1544"/>
                  </a:cubicBezTo>
                  <a:cubicBezTo>
                    <a:pt x="7341" y="1355"/>
                    <a:pt x="7499" y="1198"/>
                    <a:pt x="7688" y="1198"/>
                  </a:cubicBezTo>
                  <a:close/>
                  <a:moveTo>
                    <a:pt x="946" y="2805"/>
                  </a:moveTo>
                  <a:cubicBezTo>
                    <a:pt x="1198" y="3151"/>
                    <a:pt x="1639" y="3403"/>
                    <a:pt x="2111" y="3403"/>
                  </a:cubicBezTo>
                  <a:cubicBezTo>
                    <a:pt x="2111" y="3844"/>
                    <a:pt x="1765" y="4128"/>
                    <a:pt x="1355" y="4128"/>
                  </a:cubicBezTo>
                  <a:cubicBezTo>
                    <a:pt x="977" y="4128"/>
                    <a:pt x="631" y="3781"/>
                    <a:pt x="631" y="3403"/>
                  </a:cubicBezTo>
                  <a:cubicBezTo>
                    <a:pt x="631" y="3151"/>
                    <a:pt x="725" y="2931"/>
                    <a:pt x="946" y="2805"/>
                  </a:cubicBezTo>
                  <a:close/>
                  <a:moveTo>
                    <a:pt x="11531" y="2805"/>
                  </a:moveTo>
                  <a:cubicBezTo>
                    <a:pt x="11720" y="2931"/>
                    <a:pt x="11846" y="3151"/>
                    <a:pt x="11846" y="3403"/>
                  </a:cubicBezTo>
                  <a:cubicBezTo>
                    <a:pt x="11846" y="3844"/>
                    <a:pt x="11531" y="4128"/>
                    <a:pt x="11090" y="4128"/>
                  </a:cubicBezTo>
                  <a:cubicBezTo>
                    <a:pt x="10681" y="4128"/>
                    <a:pt x="10334" y="3781"/>
                    <a:pt x="10334" y="3403"/>
                  </a:cubicBezTo>
                  <a:cubicBezTo>
                    <a:pt x="10807" y="3403"/>
                    <a:pt x="11248" y="3151"/>
                    <a:pt x="11531" y="2805"/>
                  </a:cubicBezTo>
                  <a:close/>
                  <a:moveTo>
                    <a:pt x="7302" y="3718"/>
                  </a:moveTo>
                  <a:cubicBezTo>
                    <a:pt x="7396" y="3718"/>
                    <a:pt x="7483" y="3750"/>
                    <a:pt x="7530" y="3813"/>
                  </a:cubicBezTo>
                  <a:cubicBezTo>
                    <a:pt x="7688" y="3939"/>
                    <a:pt x="7688" y="4191"/>
                    <a:pt x="7530" y="4348"/>
                  </a:cubicBezTo>
                  <a:cubicBezTo>
                    <a:pt x="7184" y="4695"/>
                    <a:pt x="6711" y="4884"/>
                    <a:pt x="6238" y="4884"/>
                  </a:cubicBezTo>
                  <a:cubicBezTo>
                    <a:pt x="5766" y="4884"/>
                    <a:pt x="5262" y="4695"/>
                    <a:pt x="4947" y="4348"/>
                  </a:cubicBezTo>
                  <a:cubicBezTo>
                    <a:pt x="4789" y="4191"/>
                    <a:pt x="4789" y="3939"/>
                    <a:pt x="4947" y="3813"/>
                  </a:cubicBezTo>
                  <a:cubicBezTo>
                    <a:pt x="5026" y="3750"/>
                    <a:pt x="5120" y="3718"/>
                    <a:pt x="5211" y="3718"/>
                  </a:cubicBezTo>
                  <a:cubicBezTo>
                    <a:pt x="5301" y="3718"/>
                    <a:pt x="5388" y="3750"/>
                    <a:pt x="5451" y="3813"/>
                  </a:cubicBezTo>
                  <a:cubicBezTo>
                    <a:pt x="5671" y="4033"/>
                    <a:pt x="5955" y="4144"/>
                    <a:pt x="6238" y="4144"/>
                  </a:cubicBezTo>
                  <a:cubicBezTo>
                    <a:pt x="6522" y="4144"/>
                    <a:pt x="6806" y="4033"/>
                    <a:pt x="7026" y="3813"/>
                  </a:cubicBezTo>
                  <a:cubicBezTo>
                    <a:pt x="7105" y="3750"/>
                    <a:pt x="7207" y="3718"/>
                    <a:pt x="7302" y="3718"/>
                  </a:cubicBezTo>
                  <a:close/>
                  <a:moveTo>
                    <a:pt x="4317" y="1"/>
                  </a:moveTo>
                  <a:cubicBezTo>
                    <a:pt x="3781" y="284"/>
                    <a:pt x="3119" y="410"/>
                    <a:pt x="2552" y="410"/>
                  </a:cubicBezTo>
                  <a:cubicBezTo>
                    <a:pt x="2426" y="410"/>
                    <a:pt x="2300" y="410"/>
                    <a:pt x="2206" y="379"/>
                  </a:cubicBezTo>
                  <a:lnTo>
                    <a:pt x="2206" y="410"/>
                  </a:lnTo>
                  <a:cubicBezTo>
                    <a:pt x="1355" y="410"/>
                    <a:pt x="694" y="1072"/>
                    <a:pt x="694" y="1891"/>
                  </a:cubicBezTo>
                  <a:cubicBezTo>
                    <a:pt x="694" y="1985"/>
                    <a:pt x="694" y="2017"/>
                    <a:pt x="725" y="2112"/>
                  </a:cubicBezTo>
                  <a:cubicBezTo>
                    <a:pt x="253" y="2364"/>
                    <a:pt x="0" y="2836"/>
                    <a:pt x="0" y="3403"/>
                  </a:cubicBezTo>
                  <a:cubicBezTo>
                    <a:pt x="0" y="4222"/>
                    <a:pt x="662" y="4884"/>
                    <a:pt x="1481" y="4884"/>
                  </a:cubicBezTo>
                  <a:cubicBezTo>
                    <a:pt x="1891" y="4884"/>
                    <a:pt x="2237" y="4726"/>
                    <a:pt x="2521" y="4506"/>
                  </a:cubicBezTo>
                  <a:cubicBezTo>
                    <a:pt x="3088" y="6050"/>
                    <a:pt x="4632" y="7184"/>
                    <a:pt x="6364" y="7184"/>
                  </a:cubicBezTo>
                  <a:cubicBezTo>
                    <a:pt x="8097" y="7184"/>
                    <a:pt x="9641" y="6050"/>
                    <a:pt x="10240" y="4506"/>
                  </a:cubicBezTo>
                  <a:cubicBezTo>
                    <a:pt x="10492" y="4726"/>
                    <a:pt x="10870" y="4884"/>
                    <a:pt x="11248" y="4884"/>
                  </a:cubicBezTo>
                  <a:cubicBezTo>
                    <a:pt x="12067" y="4884"/>
                    <a:pt x="12760" y="4222"/>
                    <a:pt x="12760" y="3403"/>
                  </a:cubicBezTo>
                  <a:cubicBezTo>
                    <a:pt x="12571" y="2836"/>
                    <a:pt x="12256" y="2364"/>
                    <a:pt x="11846" y="2112"/>
                  </a:cubicBezTo>
                  <a:lnTo>
                    <a:pt x="11846" y="1891"/>
                  </a:lnTo>
                  <a:cubicBezTo>
                    <a:pt x="11846" y="1072"/>
                    <a:pt x="11153" y="410"/>
                    <a:pt x="10334" y="410"/>
                  </a:cubicBezTo>
                  <a:lnTo>
                    <a:pt x="10334" y="379"/>
                  </a:lnTo>
                  <a:cubicBezTo>
                    <a:pt x="10208" y="379"/>
                    <a:pt x="10114" y="410"/>
                    <a:pt x="9988" y="410"/>
                  </a:cubicBezTo>
                  <a:cubicBezTo>
                    <a:pt x="9357" y="410"/>
                    <a:pt x="8727" y="253"/>
                    <a:pt x="8160" y="1"/>
                  </a:cubicBezTo>
                  <a:lnTo>
                    <a:pt x="8160" y="32"/>
                  </a:lnTo>
                  <a:cubicBezTo>
                    <a:pt x="7971" y="410"/>
                    <a:pt x="7593" y="599"/>
                    <a:pt x="7184" y="599"/>
                  </a:cubicBezTo>
                  <a:cubicBezTo>
                    <a:pt x="6995" y="946"/>
                    <a:pt x="6648" y="1198"/>
                    <a:pt x="6238" y="1198"/>
                  </a:cubicBezTo>
                  <a:cubicBezTo>
                    <a:pt x="5860" y="1198"/>
                    <a:pt x="5451" y="946"/>
                    <a:pt x="5293" y="599"/>
                  </a:cubicBezTo>
                  <a:cubicBezTo>
                    <a:pt x="4852" y="599"/>
                    <a:pt x="4506" y="410"/>
                    <a:pt x="4317" y="32"/>
                  </a:cubicBezTo>
                  <a:lnTo>
                    <a:pt x="431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73" name="Google Shape;7206;p73">
            <a:extLst>
              <a:ext uri="{FF2B5EF4-FFF2-40B4-BE49-F238E27FC236}">
                <a16:creationId xmlns:a16="http://schemas.microsoft.com/office/drawing/2014/main" id="{CF7798A8-0861-DE1F-9872-4F297FDDA635}"/>
              </a:ext>
            </a:extLst>
          </p:cNvPr>
          <p:cNvGrpSpPr/>
          <p:nvPr/>
        </p:nvGrpSpPr>
        <p:grpSpPr>
          <a:xfrm>
            <a:off x="7645281" y="2643769"/>
            <a:ext cx="476264" cy="419587"/>
            <a:chOff x="-57176525" y="3610050"/>
            <a:chExt cx="317425" cy="279650"/>
          </a:xfrm>
          <a:solidFill>
            <a:schemeClr val="tx1"/>
          </a:solidFill>
        </p:grpSpPr>
        <p:sp>
          <p:nvSpPr>
            <p:cNvPr id="874" name="Google Shape;7207;p73">
              <a:extLst>
                <a:ext uri="{FF2B5EF4-FFF2-40B4-BE49-F238E27FC236}">
                  <a16:creationId xmlns:a16="http://schemas.microsoft.com/office/drawing/2014/main" id="{1022D0FB-8DDD-772A-6FF3-3B92E379F475}"/>
                </a:ext>
              </a:extLst>
            </p:cNvPr>
            <p:cNvSpPr/>
            <p:nvPr/>
          </p:nvSpPr>
          <p:spPr>
            <a:xfrm>
              <a:off x="-57109575" y="3610050"/>
              <a:ext cx="181950" cy="56750"/>
            </a:xfrm>
            <a:custGeom>
              <a:avLst/>
              <a:gdLst/>
              <a:ahLst/>
              <a:cxnLst/>
              <a:rect l="l" t="t" r="r" b="b"/>
              <a:pathLst>
                <a:path w="7278" h="2270" extrusionOk="0">
                  <a:moveTo>
                    <a:pt x="3655" y="1"/>
                  </a:moveTo>
                  <a:cubicBezTo>
                    <a:pt x="2080" y="1"/>
                    <a:pt x="693" y="914"/>
                    <a:pt x="0" y="2269"/>
                  </a:cubicBezTo>
                  <a:lnTo>
                    <a:pt x="7278" y="2269"/>
                  </a:lnTo>
                  <a:cubicBezTo>
                    <a:pt x="6648" y="914"/>
                    <a:pt x="5262" y="1"/>
                    <a:pt x="36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5" name="Google Shape;7208;p73">
              <a:extLst>
                <a:ext uri="{FF2B5EF4-FFF2-40B4-BE49-F238E27FC236}">
                  <a16:creationId xmlns:a16="http://schemas.microsoft.com/office/drawing/2014/main" id="{E8142B89-9190-E3D5-3A9B-7308372C3B3E}"/>
                </a:ext>
              </a:extLst>
            </p:cNvPr>
            <p:cNvSpPr/>
            <p:nvPr/>
          </p:nvSpPr>
          <p:spPr>
            <a:xfrm>
              <a:off x="-57120600" y="3684100"/>
              <a:ext cx="88225" cy="36375"/>
            </a:xfrm>
            <a:custGeom>
              <a:avLst/>
              <a:gdLst/>
              <a:ahLst/>
              <a:cxnLst/>
              <a:rect l="l" t="t" r="r" b="b"/>
              <a:pathLst>
                <a:path w="3529" h="1455" extrusionOk="0">
                  <a:moveTo>
                    <a:pt x="158" y="0"/>
                  </a:moveTo>
                  <a:cubicBezTo>
                    <a:pt x="32" y="347"/>
                    <a:pt x="0" y="756"/>
                    <a:pt x="0" y="1103"/>
                  </a:cubicBezTo>
                  <a:lnTo>
                    <a:pt x="0" y="1450"/>
                  </a:lnTo>
                  <a:lnTo>
                    <a:pt x="977" y="1450"/>
                  </a:lnTo>
                  <a:cubicBezTo>
                    <a:pt x="1030" y="1453"/>
                    <a:pt x="1083" y="1454"/>
                    <a:pt x="1135" y="1454"/>
                  </a:cubicBezTo>
                  <a:cubicBezTo>
                    <a:pt x="2170" y="1454"/>
                    <a:pt x="3049" y="870"/>
                    <a:pt x="35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6" name="Google Shape;7209;p73">
              <a:extLst>
                <a:ext uri="{FF2B5EF4-FFF2-40B4-BE49-F238E27FC236}">
                  <a16:creationId xmlns:a16="http://schemas.microsoft.com/office/drawing/2014/main" id="{F26BFD89-FCB3-067D-6DB0-9E9159A3CC74}"/>
                </a:ext>
              </a:extLst>
            </p:cNvPr>
            <p:cNvSpPr/>
            <p:nvPr/>
          </p:nvSpPr>
          <p:spPr>
            <a:xfrm>
              <a:off x="-57176525" y="3747100"/>
              <a:ext cx="28375" cy="67775"/>
            </a:xfrm>
            <a:custGeom>
              <a:avLst/>
              <a:gdLst/>
              <a:ahLst/>
              <a:cxnLst/>
              <a:rect l="l" t="t" r="r" b="b"/>
              <a:pathLst>
                <a:path w="1135" h="2711" extrusionOk="0">
                  <a:moveTo>
                    <a:pt x="1135" y="1"/>
                  </a:moveTo>
                  <a:lnTo>
                    <a:pt x="1135" y="1"/>
                  </a:lnTo>
                  <a:cubicBezTo>
                    <a:pt x="473" y="379"/>
                    <a:pt x="0" y="1135"/>
                    <a:pt x="0" y="1954"/>
                  </a:cubicBezTo>
                  <a:lnTo>
                    <a:pt x="0" y="2521"/>
                  </a:lnTo>
                  <a:cubicBezTo>
                    <a:pt x="0" y="2647"/>
                    <a:pt x="63" y="2710"/>
                    <a:pt x="189" y="2710"/>
                  </a:cubicBezTo>
                  <a:cubicBezTo>
                    <a:pt x="410" y="2679"/>
                    <a:pt x="662" y="2647"/>
                    <a:pt x="883" y="2521"/>
                  </a:cubicBezTo>
                  <a:cubicBezTo>
                    <a:pt x="788" y="2206"/>
                    <a:pt x="757" y="1891"/>
                    <a:pt x="757" y="1576"/>
                  </a:cubicBezTo>
                  <a:cubicBezTo>
                    <a:pt x="757" y="946"/>
                    <a:pt x="946" y="442"/>
                    <a:pt x="11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7" name="Google Shape;7210;p73">
              <a:extLst>
                <a:ext uri="{FF2B5EF4-FFF2-40B4-BE49-F238E27FC236}">
                  <a16:creationId xmlns:a16="http://schemas.microsoft.com/office/drawing/2014/main" id="{67A26C59-A4B2-2824-4A16-D1D216D9B787}"/>
                </a:ext>
              </a:extLst>
            </p:cNvPr>
            <p:cNvSpPr/>
            <p:nvPr/>
          </p:nvSpPr>
          <p:spPr>
            <a:xfrm>
              <a:off x="-57139500" y="3743175"/>
              <a:ext cx="37825" cy="89025"/>
            </a:xfrm>
            <a:custGeom>
              <a:avLst/>
              <a:gdLst/>
              <a:ahLst/>
              <a:cxnLst/>
              <a:rect l="l" t="t" r="r" b="b"/>
              <a:pathLst>
                <a:path w="1513" h="3561" extrusionOk="0">
                  <a:moveTo>
                    <a:pt x="744" y="0"/>
                  </a:moveTo>
                  <a:cubicBezTo>
                    <a:pt x="685" y="0"/>
                    <a:pt x="630" y="32"/>
                    <a:pt x="599" y="95"/>
                  </a:cubicBezTo>
                  <a:cubicBezTo>
                    <a:pt x="347" y="410"/>
                    <a:pt x="0" y="1008"/>
                    <a:pt x="0" y="1764"/>
                  </a:cubicBezTo>
                  <a:cubicBezTo>
                    <a:pt x="0" y="2363"/>
                    <a:pt x="284" y="2993"/>
                    <a:pt x="599" y="3466"/>
                  </a:cubicBezTo>
                  <a:cubicBezTo>
                    <a:pt x="630" y="3529"/>
                    <a:pt x="685" y="3560"/>
                    <a:pt x="744" y="3560"/>
                  </a:cubicBezTo>
                  <a:cubicBezTo>
                    <a:pt x="804" y="3560"/>
                    <a:pt x="867" y="3529"/>
                    <a:pt x="914" y="3466"/>
                  </a:cubicBezTo>
                  <a:cubicBezTo>
                    <a:pt x="1260" y="2962"/>
                    <a:pt x="1512" y="2395"/>
                    <a:pt x="1512" y="1764"/>
                  </a:cubicBezTo>
                  <a:cubicBezTo>
                    <a:pt x="1512" y="1040"/>
                    <a:pt x="1134" y="410"/>
                    <a:pt x="914" y="95"/>
                  </a:cubicBezTo>
                  <a:cubicBezTo>
                    <a:pt x="867" y="32"/>
                    <a:pt x="804" y="0"/>
                    <a:pt x="7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8" name="Google Shape;7211;p73">
              <a:extLst>
                <a:ext uri="{FF2B5EF4-FFF2-40B4-BE49-F238E27FC236}">
                  <a16:creationId xmlns:a16="http://schemas.microsoft.com/office/drawing/2014/main" id="{CCAFFFC8-3BD2-9C26-ECB7-866D181259F6}"/>
                </a:ext>
              </a:extLst>
            </p:cNvPr>
            <p:cNvSpPr/>
            <p:nvPr/>
          </p:nvSpPr>
          <p:spPr>
            <a:xfrm>
              <a:off x="-57104075" y="3684875"/>
              <a:ext cx="244975" cy="204825"/>
            </a:xfrm>
            <a:custGeom>
              <a:avLst/>
              <a:gdLst/>
              <a:ahLst/>
              <a:cxnLst/>
              <a:rect l="l" t="t" r="r" b="b"/>
              <a:pathLst>
                <a:path w="9799" h="8193" extrusionOk="0">
                  <a:moveTo>
                    <a:pt x="1923" y="2269"/>
                  </a:moveTo>
                  <a:cubicBezTo>
                    <a:pt x="2143" y="2269"/>
                    <a:pt x="2301" y="2427"/>
                    <a:pt x="2301" y="2616"/>
                  </a:cubicBezTo>
                  <a:cubicBezTo>
                    <a:pt x="2301" y="2805"/>
                    <a:pt x="2143" y="2962"/>
                    <a:pt x="1923" y="2962"/>
                  </a:cubicBezTo>
                  <a:cubicBezTo>
                    <a:pt x="1734" y="2962"/>
                    <a:pt x="1576" y="2805"/>
                    <a:pt x="1576" y="2616"/>
                  </a:cubicBezTo>
                  <a:cubicBezTo>
                    <a:pt x="1576" y="2427"/>
                    <a:pt x="1734" y="2269"/>
                    <a:pt x="1923" y="2269"/>
                  </a:cubicBezTo>
                  <a:close/>
                  <a:moveTo>
                    <a:pt x="4916" y="2269"/>
                  </a:moveTo>
                  <a:cubicBezTo>
                    <a:pt x="5136" y="2269"/>
                    <a:pt x="5294" y="2427"/>
                    <a:pt x="5294" y="2616"/>
                  </a:cubicBezTo>
                  <a:cubicBezTo>
                    <a:pt x="5325" y="2805"/>
                    <a:pt x="5168" y="2962"/>
                    <a:pt x="4916" y="2962"/>
                  </a:cubicBezTo>
                  <a:cubicBezTo>
                    <a:pt x="4727" y="2962"/>
                    <a:pt x="4569" y="2805"/>
                    <a:pt x="4569" y="2616"/>
                  </a:cubicBezTo>
                  <a:cubicBezTo>
                    <a:pt x="4569" y="2427"/>
                    <a:pt x="4727" y="2269"/>
                    <a:pt x="4916" y="2269"/>
                  </a:cubicBezTo>
                  <a:close/>
                  <a:moveTo>
                    <a:pt x="8759" y="3876"/>
                  </a:moveTo>
                  <a:cubicBezTo>
                    <a:pt x="8948" y="4002"/>
                    <a:pt x="9074" y="4222"/>
                    <a:pt x="9074" y="4474"/>
                  </a:cubicBezTo>
                  <a:cubicBezTo>
                    <a:pt x="9074" y="4853"/>
                    <a:pt x="8759" y="5199"/>
                    <a:pt x="8318" y="5199"/>
                  </a:cubicBezTo>
                  <a:cubicBezTo>
                    <a:pt x="7909" y="5199"/>
                    <a:pt x="7531" y="4853"/>
                    <a:pt x="7531" y="4474"/>
                  </a:cubicBezTo>
                  <a:cubicBezTo>
                    <a:pt x="8003" y="4474"/>
                    <a:pt x="8476" y="4222"/>
                    <a:pt x="8759" y="3876"/>
                  </a:cubicBezTo>
                  <a:close/>
                  <a:moveTo>
                    <a:pt x="4530" y="4766"/>
                  </a:moveTo>
                  <a:cubicBezTo>
                    <a:pt x="4624" y="4766"/>
                    <a:pt x="4711" y="4805"/>
                    <a:pt x="4758" y="4884"/>
                  </a:cubicBezTo>
                  <a:cubicBezTo>
                    <a:pt x="4916" y="5010"/>
                    <a:pt x="4916" y="5231"/>
                    <a:pt x="4758" y="5420"/>
                  </a:cubicBezTo>
                  <a:cubicBezTo>
                    <a:pt x="4412" y="5766"/>
                    <a:pt x="3939" y="5955"/>
                    <a:pt x="3466" y="5955"/>
                  </a:cubicBezTo>
                  <a:cubicBezTo>
                    <a:pt x="2994" y="5955"/>
                    <a:pt x="2490" y="5766"/>
                    <a:pt x="2175" y="5420"/>
                  </a:cubicBezTo>
                  <a:cubicBezTo>
                    <a:pt x="2017" y="5262"/>
                    <a:pt x="2017" y="5010"/>
                    <a:pt x="2175" y="4884"/>
                  </a:cubicBezTo>
                  <a:cubicBezTo>
                    <a:pt x="2254" y="4805"/>
                    <a:pt x="2348" y="4766"/>
                    <a:pt x="2439" y="4766"/>
                  </a:cubicBezTo>
                  <a:cubicBezTo>
                    <a:pt x="2529" y="4766"/>
                    <a:pt x="2616" y="4805"/>
                    <a:pt x="2679" y="4884"/>
                  </a:cubicBezTo>
                  <a:cubicBezTo>
                    <a:pt x="2899" y="5105"/>
                    <a:pt x="3183" y="5215"/>
                    <a:pt x="3466" y="5215"/>
                  </a:cubicBezTo>
                  <a:cubicBezTo>
                    <a:pt x="3750" y="5215"/>
                    <a:pt x="4034" y="5105"/>
                    <a:pt x="4254" y="4884"/>
                  </a:cubicBezTo>
                  <a:cubicBezTo>
                    <a:pt x="4333" y="4805"/>
                    <a:pt x="4435" y="4766"/>
                    <a:pt x="4530" y="4766"/>
                  </a:cubicBezTo>
                  <a:close/>
                  <a:moveTo>
                    <a:pt x="3687" y="1"/>
                  </a:moveTo>
                  <a:cubicBezTo>
                    <a:pt x="3120" y="1356"/>
                    <a:pt x="1797" y="2269"/>
                    <a:pt x="316" y="2269"/>
                  </a:cubicBezTo>
                  <a:lnTo>
                    <a:pt x="253" y="2269"/>
                  </a:lnTo>
                  <a:cubicBezTo>
                    <a:pt x="536" y="2679"/>
                    <a:pt x="852" y="3372"/>
                    <a:pt x="852" y="4096"/>
                  </a:cubicBezTo>
                  <a:cubicBezTo>
                    <a:pt x="852" y="5168"/>
                    <a:pt x="253" y="5987"/>
                    <a:pt x="1" y="6302"/>
                  </a:cubicBezTo>
                  <a:cubicBezTo>
                    <a:pt x="757" y="7467"/>
                    <a:pt x="2017" y="8192"/>
                    <a:pt x="3435" y="8192"/>
                  </a:cubicBezTo>
                  <a:cubicBezTo>
                    <a:pt x="5168" y="8192"/>
                    <a:pt x="6648" y="7089"/>
                    <a:pt x="7247" y="5577"/>
                  </a:cubicBezTo>
                  <a:cubicBezTo>
                    <a:pt x="7531" y="5798"/>
                    <a:pt x="7877" y="5955"/>
                    <a:pt x="8287" y="5955"/>
                  </a:cubicBezTo>
                  <a:cubicBezTo>
                    <a:pt x="9106" y="5955"/>
                    <a:pt x="9767" y="5294"/>
                    <a:pt x="9767" y="4474"/>
                  </a:cubicBezTo>
                  <a:cubicBezTo>
                    <a:pt x="9799" y="3907"/>
                    <a:pt x="9484" y="3435"/>
                    <a:pt x="9074" y="3151"/>
                  </a:cubicBezTo>
                  <a:lnTo>
                    <a:pt x="9074" y="2962"/>
                  </a:lnTo>
                  <a:cubicBezTo>
                    <a:pt x="9074" y="2143"/>
                    <a:pt x="8350" y="1482"/>
                    <a:pt x="7531" y="1482"/>
                  </a:cubicBezTo>
                  <a:lnTo>
                    <a:pt x="7531" y="1103"/>
                  </a:lnTo>
                  <a:cubicBezTo>
                    <a:pt x="7531" y="725"/>
                    <a:pt x="7499" y="379"/>
                    <a:pt x="73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79" name="Google Shape;7212;p73">
            <a:extLst>
              <a:ext uri="{FF2B5EF4-FFF2-40B4-BE49-F238E27FC236}">
                <a16:creationId xmlns:a16="http://schemas.microsoft.com/office/drawing/2014/main" id="{AFA47672-ED77-E7A2-F9B1-B20F77DF2867}"/>
              </a:ext>
            </a:extLst>
          </p:cNvPr>
          <p:cNvGrpSpPr/>
          <p:nvPr/>
        </p:nvGrpSpPr>
        <p:grpSpPr>
          <a:xfrm>
            <a:off x="7687465" y="3201842"/>
            <a:ext cx="431365" cy="478365"/>
            <a:chOff x="-57162350" y="3982000"/>
            <a:chExt cx="287500" cy="318825"/>
          </a:xfrm>
          <a:solidFill>
            <a:schemeClr val="tx1"/>
          </a:solidFill>
        </p:grpSpPr>
        <p:sp>
          <p:nvSpPr>
            <p:cNvPr id="880" name="Google Shape;7213;p73">
              <a:extLst>
                <a:ext uri="{FF2B5EF4-FFF2-40B4-BE49-F238E27FC236}">
                  <a16:creationId xmlns:a16="http://schemas.microsoft.com/office/drawing/2014/main" id="{91EF83E7-31AF-5C75-BE45-40A5785547C9}"/>
                </a:ext>
              </a:extLst>
            </p:cNvPr>
            <p:cNvSpPr/>
            <p:nvPr/>
          </p:nvSpPr>
          <p:spPr>
            <a:xfrm>
              <a:off x="-56989850" y="4151150"/>
              <a:ext cx="55150" cy="55150"/>
            </a:xfrm>
            <a:custGeom>
              <a:avLst/>
              <a:gdLst/>
              <a:ahLst/>
              <a:cxnLst/>
              <a:rect l="l" t="t" r="r" b="b"/>
              <a:pathLst>
                <a:path w="2206" h="2206" extrusionOk="0">
                  <a:moveTo>
                    <a:pt x="1103" y="1"/>
                  </a:moveTo>
                  <a:cubicBezTo>
                    <a:pt x="504" y="1"/>
                    <a:pt x="0" y="473"/>
                    <a:pt x="0" y="1103"/>
                  </a:cubicBezTo>
                  <a:cubicBezTo>
                    <a:pt x="0" y="1702"/>
                    <a:pt x="504" y="2206"/>
                    <a:pt x="1103" y="2206"/>
                  </a:cubicBezTo>
                  <a:cubicBezTo>
                    <a:pt x="1733" y="2206"/>
                    <a:pt x="2205" y="1702"/>
                    <a:pt x="2205" y="1103"/>
                  </a:cubicBezTo>
                  <a:cubicBezTo>
                    <a:pt x="2205" y="473"/>
                    <a:pt x="1733" y="1"/>
                    <a:pt x="110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1" name="Google Shape;7214;p73">
              <a:extLst>
                <a:ext uri="{FF2B5EF4-FFF2-40B4-BE49-F238E27FC236}">
                  <a16:creationId xmlns:a16="http://schemas.microsoft.com/office/drawing/2014/main" id="{EB9DFA49-A992-9730-39AD-9D6B6C8252A1}"/>
                </a:ext>
              </a:extLst>
            </p:cNvPr>
            <p:cNvSpPr/>
            <p:nvPr/>
          </p:nvSpPr>
          <p:spPr>
            <a:xfrm>
              <a:off x="-57162350" y="3982000"/>
              <a:ext cx="287500" cy="161300"/>
            </a:xfrm>
            <a:custGeom>
              <a:avLst/>
              <a:gdLst/>
              <a:ahLst/>
              <a:cxnLst/>
              <a:rect l="l" t="t" r="r" b="b"/>
              <a:pathLst>
                <a:path w="11500" h="6452" extrusionOk="0">
                  <a:moveTo>
                    <a:pt x="5778" y="1"/>
                  </a:moveTo>
                  <a:cubicBezTo>
                    <a:pt x="5286" y="1"/>
                    <a:pt x="4789" y="166"/>
                    <a:pt x="4380" y="497"/>
                  </a:cubicBezTo>
                  <a:cubicBezTo>
                    <a:pt x="4263" y="479"/>
                    <a:pt x="4146" y="470"/>
                    <a:pt x="4031" y="470"/>
                  </a:cubicBezTo>
                  <a:cubicBezTo>
                    <a:pt x="3147" y="470"/>
                    <a:pt x="2323" y="992"/>
                    <a:pt x="2017" y="1883"/>
                  </a:cubicBezTo>
                  <a:cubicBezTo>
                    <a:pt x="1072" y="2230"/>
                    <a:pt x="473" y="3238"/>
                    <a:pt x="631" y="4246"/>
                  </a:cubicBezTo>
                  <a:cubicBezTo>
                    <a:pt x="127" y="4876"/>
                    <a:pt x="1" y="5695"/>
                    <a:pt x="316" y="6452"/>
                  </a:cubicBezTo>
                  <a:cubicBezTo>
                    <a:pt x="536" y="6294"/>
                    <a:pt x="757" y="6168"/>
                    <a:pt x="1040" y="6074"/>
                  </a:cubicBezTo>
                  <a:cubicBezTo>
                    <a:pt x="1355" y="4498"/>
                    <a:pt x="2458" y="3175"/>
                    <a:pt x="4002" y="2577"/>
                  </a:cubicBezTo>
                  <a:cubicBezTo>
                    <a:pt x="4096" y="2545"/>
                    <a:pt x="4096" y="2545"/>
                    <a:pt x="4191" y="2513"/>
                  </a:cubicBezTo>
                  <a:cubicBezTo>
                    <a:pt x="4224" y="2504"/>
                    <a:pt x="4257" y="2499"/>
                    <a:pt x="4290" y="2499"/>
                  </a:cubicBezTo>
                  <a:cubicBezTo>
                    <a:pt x="4474" y="2499"/>
                    <a:pt x="4637" y="2641"/>
                    <a:pt x="4663" y="2829"/>
                  </a:cubicBezTo>
                  <a:cubicBezTo>
                    <a:pt x="4789" y="4593"/>
                    <a:pt x="6239" y="5979"/>
                    <a:pt x="8003" y="5979"/>
                  </a:cubicBezTo>
                  <a:lnTo>
                    <a:pt x="9862" y="5979"/>
                  </a:lnTo>
                  <a:cubicBezTo>
                    <a:pt x="10366" y="5979"/>
                    <a:pt x="10807" y="6137"/>
                    <a:pt x="11185" y="6389"/>
                  </a:cubicBezTo>
                  <a:cubicBezTo>
                    <a:pt x="11500" y="5695"/>
                    <a:pt x="11405" y="4876"/>
                    <a:pt x="10870" y="4246"/>
                  </a:cubicBezTo>
                  <a:cubicBezTo>
                    <a:pt x="11027" y="3207"/>
                    <a:pt x="10492" y="2230"/>
                    <a:pt x="9515" y="1883"/>
                  </a:cubicBezTo>
                  <a:cubicBezTo>
                    <a:pt x="9178" y="1040"/>
                    <a:pt x="8363" y="472"/>
                    <a:pt x="7475" y="472"/>
                  </a:cubicBezTo>
                  <a:cubicBezTo>
                    <a:pt x="7368" y="472"/>
                    <a:pt x="7260" y="480"/>
                    <a:pt x="7152" y="497"/>
                  </a:cubicBezTo>
                  <a:cubicBezTo>
                    <a:pt x="6758" y="166"/>
                    <a:pt x="6270" y="1"/>
                    <a:pt x="57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2" name="Google Shape;7215;p73">
              <a:extLst>
                <a:ext uri="{FF2B5EF4-FFF2-40B4-BE49-F238E27FC236}">
                  <a16:creationId xmlns:a16="http://schemas.microsoft.com/office/drawing/2014/main" id="{1F03EA03-563C-B0E2-7948-93BEC6CC0D36}"/>
                </a:ext>
              </a:extLst>
            </p:cNvPr>
            <p:cNvSpPr/>
            <p:nvPr/>
          </p:nvSpPr>
          <p:spPr>
            <a:xfrm>
              <a:off x="-57119850" y="4066875"/>
              <a:ext cx="126075" cy="111875"/>
            </a:xfrm>
            <a:custGeom>
              <a:avLst/>
              <a:gdLst/>
              <a:ahLst/>
              <a:cxnLst/>
              <a:rect l="l" t="t" r="r" b="b"/>
              <a:pathLst>
                <a:path w="5043" h="4475" extrusionOk="0">
                  <a:moveTo>
                    <a:pt x="2333" y="1"/>
                  </a:moveTo>
                  <a:cubicBezTo>
                    <a:pt x="915" y="694"/>
                    <a:pt x="2" y="2111"/>
                    <a:pt x="2" y="3718"/>
                  </a:cubicBezTo>
                  <a:lnTo>
                    <a:pt x="2" y="4191"/>
                  </a:lnTo>
                  <a:lnTo>
                    <a:pt x="2" y="4359"/>
                  </a:lnTo>
                  <a:lnTo>
                    <a:pt x="2" y="4359"/>
                  </a:lnTo>
                  <a:cubicBezTo>
                    <a:pt x="32" y="3375"/>
                    <a:pt x="829" y="2616"/>
                    <a:pt x="1861" y="2616"/>
                  </a:cubicBezTo>
                  <a:cubicBezTo>
                    <a:pt x="2774" y="2616"/>
                    <a:pt x="3499" y="3246"/>
                    <a:pt x="3656" y="4096"/>
                  </a:cubicBezTo>
                  <a:lnTo>
                    <a:pt x="4507" y="4096"/>
                  </a:lnTo>
                  <a:cubicBezTo>
                    <a:pt x="4570" y="3718"/>
                    <a:pt x="4791" y="3403"/>
                    <a:pt x="5043" y="3120"/>
                  </a:cubicBezTo>
                  <a:cubicBezTo>
                    <a:pt x="3656" y="2647"/>
                    <a:pt x="2617" y="1481"/>
                    <a:pt x="2333" y="1"/>
                  </a:cubicBezTo>
                  <a:close/>
                  <a:moveTo>
                    <a:pt x="2" y="4359"/>
                  </a:moveTo>
                  <a:cubicBezTo>
                    <a:pt x="1" y="4397"/>
                    <a:pt x="1" y="4435"/>
                    <a:pt x="2" y="4474"/>
                  </a:cubicBezTo>
                  <a:lnTo>
                    <a:pt x="2" y="43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3" name="Google Shape;7216;p73">
              <a:extLst>
                <a:ext uri="{FF2B5EF4-FFF2-40B4-BE49-F238E27FC236}">
                  <a16:creationId xmlns:a16="http://schemas.microsoft.com/office/drawing/2014/main" id="{66950FD5-21B5-8AE9-0DE7-B86B1AF17F02}"/>
                </a:ext>
              </a:extLst>
            </p:cNvPr>
            <p:cNvSpPr/>
            <p:nvPr/>
          </p:nvSpPr>
          <p:spPr>
            <a:xfrm>
              <a:off x="-57100925" y="4151150"/>
              <a:ext cx="55175" cy="55150"/>
            </a:xfrm>
            <a:custGeom>
              <a:avLst/>
              <a:gdLst/>
              <a:ahLst/>
              <a:cxnLst/>
              <a:rect l="l" t="t" r="r" b="b"/>
              <a:pathLst>
                <a:path w="2207" h="2206" extrusionOk="0">
                  <a:moveTo>
                    <a:pt x="1104" y="1"/>
                  </a:moveTo>
                  <a:cubicBezTo>
                    <a:pt x="505" y="1"/>
                    <a:pt x="1" y="473"/>
                    <a:pt x="1" y="1103"/>
                  </a:cubicBezTo>
                  <a:cubicBezTo>
                    <a:pt x="1" y="1702"/>
                    <a:pt x="505" y="2206"/>
                    <a:pt x="1104" y="2206"/>
                  </a:cubicBezTo>
                  <a:cubicBezTo>
                    <a:pt x="1702" y="2206"/>
                    <a:pt x="2206" y="1702"/>
                    <a:pt x="2206" y="1103"/>
                  </a:cubicBezTo>
                  <a:cubicBezTo>
                    <a:pt x="2206" y="473"/>
                    <a:pt x="1702" y="1"/>
                    <a:pt x="11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4" name="Google Shape;7217;p73">
              <a:extLst>
                <a:ext uri="{FF2B5EF4-FFF2-40B4-BE49-F238E27FC236}">
                  <a16:creationId xmlns:a16="http://schemas.microsoft.com/office/drawing/2014/main" id="{B0FB869D-B878-6940-1923-B0AF5D8DCA3A}"/>
                </a:ext>
              </a:extLst>
            </p:cNvPr>
            <p:cNvSpPr/>
            <p:nvPr/>
          </p:nvSpPr>
          <p:spPr>
            <a:xfrm>
              <a:off x="-57119825" y="4179500"/>
              <a:ext cx="204800" cy="121325"/>
            </a:xfrm>
            <a:custGeom>
              <a:avLst/>
              <a:gdLst/>
              <a:ahLst/>
              <a:cxnLst/>
              <a:rect l="l" t="t" r="r" b="b"/>
              <a:pathLst>
                <a:path w="8192" h="4853" extrusionOk="0">
                  <a:moveTo>
                    <a:pt x="5160" y="2151"/>
                  </a:moveTo>
                  <a:cubicBezTo>
                    <a:pt x="5254" y="2151"/>
                    <a:pt x="5341" y="2190"/>
                    <a:pt x="5388" y="2269"/>
                  </a:cubicBezTo>
                  <a:cubicBezTo>
                    <a:pt x="5546" y="2427"/>
                    <a:pt x="5546" y="2679"/>
                    <a:pt x="5388" y="2805"/>
                  </a:cubicBezTo>
                  <a:cubicBezTo>
                    <a:pt x="5042" y="3151"/>
                    <a:pt x="4569" y="3340"/>
                    <a:pt x="4096" y="3340"/>
                  </a:cubicBezTo>
                  <a:cubicBezTo>
                    <a:pt x="3624" y="3340"/>
                    <a:pt x="3120" y="3151"/>
                    <a:pt x="2805" y="2805"/>
                  </a:cubicBezTo>
                  <a:cubicBezTo>
                    <a:pt x="2647" y="2647"/>
                    <a:pt x="2647" y="2395"/>
                    <a:pt x="2805" y="2269"/>
                  </a:cubicBezTo>
                  <a:cubicBezTo>
                    <a:pt x="2884" y="2190"/>
                    <a:pt x="2978" y="2151"/>
                    <a:pt x="3069" y="2151"/>
                  </a:cubicBezTo>
                  <a:cubicBezTo>
                    <a:pt x="3159" y="2151"/>
                    <a:pt x="3246" y="2190"/>
                    <a:pt x="3309" y="2269"/>
                  </a:cubicBezTo>
                  <a:cubicBezTo>
                    <a:pt x="3529" y="2490"/>
                    <a:pt x="3813" y="2600"/>
                    <a:pt x="4096" y="2600"/>
                  </a:cubicBezTo>
                  <a:cubicBezTo>
                    <a:pt x="4380" y="2600"/>
                    <a:pt x="4664" y="2490"/>
                    <a:pt x="4884" y="2269"/>
                  </a:cubicBezTo>
                  <a:cubicBezTo>
                    <a:pt x="4963" y="2190"/>
                    <a:pt x="5065" y="2151"/>
                    <a:pt x="5160" y="2151"/>
                  </a:cubicBezTo>
                  <a:close/>
                  <a:moveTo>
                    <a:pt x="1" y="1"/>
                  </a:moveTo>
                  <a:lnTo>
                    <a:pt x="1" y="2238"/>
                  </a:lnTo>
                  <a:cubicBezTo>
                    <a:pt x="1" y="3687"/>
                    <a:pt x="1198" y="4853"/>
                    <a:pt x="2616" y="4853"/>
                  </a:cubicBezTo>
                  <a:lnTo>
                    <a:pt x="5609" y="4853"/>
                  </a:lnTo>
                  <a:cubicBezTo>
                    <a:pt x="7058" y="4853"/>
                    <a:pt x="8192" y="3655"/>
                    <a:pt x="8192" y="2238"/>
                  </a:cubicBezTo>
                  <a:lnTo>
                    <a:pt x="8192" y="1"/>
                  </a:lnTo>
                  <a:cubicBezTo>
                    <a:pt x="8192" y="977"/>
                    <a:pt x="7341" y="1860"/>
                    <a:pt x="6302" y="1860"/>
                  </a:cubicBezTo>
                  <a:cubicBezTo>
                    <a:pt x="5388" y="1860"/>
                    <a:pt x="4664" y="1230"/>
                    <a:pt x="4506" y="347"/>
                  </a:cubicBezTo>
                  <a:lnTo>
                    <a:pt x="3655" y="347"/>
                  </a:lnTo>
                  <a:cubicBezTo>
                    <a:pt x="3498" y="1230"/>
                    <a:pt x="2710" y="1860"/>
                    <a:pt x="1860" y="1860"/>
                  </a:cubicBezTo>
                  <a:cubicBezTo>
                    <a:pt x="820" y="1860"/>
                    <a:pt x="1" y="1009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5" name="Google Shape;7218;p73">
              <a:extLst>
                <a:ext uri="{FF2B5EF4-FFF2-40B4-BE49-F238E27FC236}">
                  <a16:creationId xmlns:a16="http://schemas.microsoft.com/office/drawing/2014/main" id="{FCE707B5-4504-73DD-8D23-857A45E3E63D}"/>
                </a:ext>
              </a:extLst>
            </p:cNvPr>
            <p:cNvSpPr/>
            <p:nvPr/>
          </p:nvSpPr>
          <p:spPr>
            <a:xfrm>
              <a:off x="-57158400" y="4156675"/>
              <a:ext cx="18900" cy="63825"/>
            </a:xfrm>
            <a:custGeom>
              <a:avLst/>
              <a:gdLst/>
              <a:ahLst/>
              <a:cxnLst/>
              <a:rect l="l" t="t" r="r" b="b"/>
              <a:pathLst>
                <a:path w="756" h="2553" extrusionOk="0">
                  <a:moveTo>
                    <a:pt x="756" y="0"/>
                  </a:moveTo>
                  <a:cubicBezTo>
                    <a:pt x="315" y="252"/>
                    <a:pt x="0" y="725"/>
                    <a:pt x="0" y="1260"/>
                  </a:cubicBezTo>
                  <a:cubicBezTo>
                    <a:pt x="0" y="1827"/>
                    <a:pt x="315" y="2300"/>
                    <a:pt x="756" y="2552"/>
                  </a:cubicBezTo>
                  <a:lnTo>
                    <a:pt x="75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6" name="Google Shape;7219;p73">
              <a:extLst>
                <a:ext uri="{FF2B5EF4-FFF2-40B4-BE49-F238E27FC236}">
                  <a16:creationId xmlns:a16="http://schemas.microsoft.com/office/drawing/2014/main" id="{E5B585E9-0227-5D2D-508E-9CBACFDF81B0}"/>
                </a:ext>
              </a:extLst>
            </p:cNvPr>
            <p:cNvSpPr/>
            <p:nvPr/>
          </p:nvSpPr>
          <p:spPr>
            <a:xfrm>
              <a:off x="-56896125" y="415587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0" y="1"/>
                  </a:moveTo>
                  <a:lnTo>
                    <a:pt x="0" y="2553"/>
                  </a:lnTo>
                  <a:cubicBezTo>
                    <a:pt x="441" y="2269"/>
                    <a:pt x="756" y="1796"/>
                    <a:pt x="756" y="1261"/>
                  </a:cubicBezTo>
                  <a:cubicBezTo>
                    <a:pt x="756" y="757"/>
                    <a:pt x="441" y="284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7" name="Google Shape;7220;p73">
              <a:extLst>
                <a:ext uri="{FF2B5EF4-FFF2-40B4-BE49-F238E27FC236}">
                  <a16:creationId xmlns:a16="http://schemas.microsoft.com/office/drawing/2014/main" id="{77EE13CC-411A-0CC4-502D-B3A9CFD71538}"/>
                </a:ext>
              </a:extLst>
            </p:cNvPr>
            <p:cNvSpPr/>
            <p:nvPr/>
          </p:nvSpPr>
          <p:spPr>
            <a:xfrm>
              <a:off x="-56924475" y="4149575"/>
              <a:ext cx="9450" cy="29175"/>
            </a:xfrm>
            <a:custGeom>
              <a:avLst/>
              <a:gdLst/>
              <a:ahLst/>
              <a:cxnLst/>
              <a:rect l="l" t="t" r="r" b="b"/>
              <a:pathLst>
                <a:path w="378" h="1167" extrusionOk="0">
                  <a:moveTo>
                    <a:pt x="0" y="1"/>
                  </a:moveTo>
                  <a:cubicBezTo>
                    <a:pt x="221" y="379"/>
                    <a:pt x="378" y="757"/>
                    <a:pt x="378" y="1166"/>
                  </a:cubicBezTo>
                  <a:lnTo>
                    <a:pt x="378" y="883"/>
                  </a:lnTo>
                  <a:lnTo>
                    <a:pt x="37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88" name="Google Shape;7221;p73">
            <a:extLst>
              <a:ext uri="{FF2B5EF4-FFF2-40B4-BE49-F238E27FC236}">
                <a16:creationId xmlns:a16="http://schemas.microsoft.com/office/drawing/2014/main" id="{15BDFE78-1107-FEF3-A54E-5E6E4FB39044}"/>
              </a:ext>
            </a:extLst>
          </p:cNvPr>
          <p:cNvGrpSpPr/>
          <p:nvPr/>
        </p:nvGrpSpPr>
        <p:grpSpPr>
          <a:xfrm>
            <a:off x="10592554" y="2007181"/>
            <a:ext cx="477465" cy="475101"/>
            <a:chOff x="-55202750" y="3198925"/>
            <a:chExt cx="318225" cy="316650"/>
          </a:xfrm>
          <a:solidFill>
            <a:schemeClr val="tx1"/>
          </a:solidFill>
        </p:grpSpPr>
        <p:sp>
          <p:nvSpPr>
            <p:cNvPr id="889" name="Google Shape;7222;p73">
              <a:extLst>
                <a:ext uri="{FF2B5EF4-FFF2-40B4-BE49-F238E27FC236}">
                  <a16:creationId xmlns:a16="http://schemas.microsoft.com/office/drawing/2014/main" id="{6EB695DC-A8C3-3A9C-858D-A33D825A46D8}"/>
                </a:ext>
              </a:extLst>
            </p:cNvPr>
            <p:cNvSpPr/>
            <p:nvPr/>
          </p:nvSpPr>
          <p:spPr>
            <a:xfrm>
              <a:off x="-55130275" y="3293425"/>
              <a:ext cx="167775" cy="168575"/>
            </a:xfrm>
            <a:custGeom>
              <a:avLst/>
              <a:gdLst/>
              <a:ahLst/>
              <a:cxnLst/>
              <a:rect l="l" t="t" r="r" b="b"/>
              <a:pathLst>
                <a:path w="6711" h="6743" extrusionOk="0">
                  <a:moveTo>
                    <a:pt x="1891" y="2238"/>
                  </a:moveTo>
                  <a:cubicBezTo>
                    <a:pt x="2111" y="2238"/>
                    <a:pt x="2269" y="2395"/>
                    <a:pt x="2269" y="2584"/>
                  </a:cubicBezTo>
                  <a:cubicBezTo>
                    <a:pt x="2269" y="2805"/>
                    <a:pt x="2111" y="2962"/>
                    <a:pt x="1891" y="2962"/>
                  </a:cubicBezTo>
                  <a:cubicBezTo>
                    <a:pt x="1702" y="2962"/>
                    <a:pt x="1544" y="2836"/>
                    <a:pt x="1544" y="2584"/>
                  </a:cubicBezTo>
                  <a:cubicBezTo>
                    <a:pt x="1544" y="2395"/>
                    <a:pt x="1702" y="2238"/>
                    <a:pt x="1891" y="2238"/>
                  </a:cubicBezTo>
                  <a:close/>
                  <a:moveTo>
                    <a:pt x="4884" y="2269"/>
                  </a:moveTo>
                  <a:cubicBezTo>
                    <a:pt x="5104" y="2269"/>
                    <a:pt x="5262" y="2427"/>
                    <a:pt x="5262" y="2647"/>
                  </a:cubicBezTo>
                  <a:cubicBezTo>
                    <a:pt x="5262" y="2836"/>
                    <a:pt x="5104" y="2994"/>
                    <a:pt x="4884" y="2994"/>
                  </a:cubicBezTo>
                  <a:cubicBezTo>
                    <a:pt x="4695" y="2994"/>
                    <a:pt x="4537" y="2836"/>
                    <a:pt x="4537" y="2647"/>
                  </a:cubicBezTo>
                  <a:cubicBezTo>
                    <a:pt x="4537" y="2427"/>
                    <a:pt x="4695" y="2269"/>
                    <a:pt x="4884" y="2269"/>
                  </a:cubicBezTo>
                  <a:close/>
                  <a:moveTo>
                    <a:pt x="4454" y="4798"/>
                  </a:moveTo>
                  <a:cubicBezTo>
                    <a:pt x="4545" y="4798"/>
                    <a:pt x="4632" y="4837"/>
                    <a:pt x="4695" y="4916"/>
                  </a:cubicBezTo>
                  <a:cubicBezTo>
                    <a:pt x="4852" y="5042"/>
                    <a:pt x="4852" y="5262"/>
                    <a:pt x="4726" y="5420"/>
                  </a:cubicBezTo>
                  <a:cubicBezTo>
                    <a:pt x="4380" y="5798"/>
                    <a:pt x="3907" y="5987"/>
                    <a:pt x="3403" y="5987"/>
                  </a:cubicBezTo>
                  <a:cubicBezTo>
                    <a:pt x="2899" y="5987"/>
                    <a:pt x="2426" y="5798"/>
                    <a:pt x="2111" y="5420"/>
                  </a:cubicBezTo>
                  <a:cubicBezTo>
                    <a:pt x="1954" y="5262"/>
                    <a:pt x="1954" y="5042"/>
                    <a:pt x="2111" y="4916"/>
                  </a:cubicBezTo>
                  <a:cubicBezTo>
                    <a:pt x="2190" y="4837"/>
                    <a:pt x="2284" y="4798"/>
                    <a:pt x="2375" y="4798"/>
                  </a:cubicBezTo>
                  <a:cubicBezTo>
                    <a:pt x="2466" y="4798"/>
                    <a:pt x="2552" y="4837"/>
                    <a:pt x="2615" y="4916"/>
                  </a:cubicBezTo>
                  <a:cubicBezTo>
                    <a:pt x="2836" y="5136"/>
                    <a:pt x="3119" y="5246"/>
                    <a:pt x="3403" y="5246"/>
                  </a:cubicBezTo>
                  <a:cubicBezTo>
                    <a:pt x="3686" y="5246"/>
                    <a:pt x="3970" y="5136"/>
                    <a:pt x="4191" y="4916"/>
                  </a:cubicBezTo>
                  <a:cubicBezTo>
                    <a:pt x="4269" y="4837"/>
                    <a:pt x="4364" y="4798"/>
                    <a:pt x="4454" y="4798"/>
                  </a:cubicBezTo>
                  <a:close/>
                  <a:moveTo>
                    <a:pt x="3403" y="1"/>
                  </a:moveTo>
                  <a:cubicBezTo>
                    <a:pt x="2773" y="1261"/>
                    <a:pt x="1513" y="2112"/>
                    <a:pt x="63" y="2238"/>
                  </a:cubicBezTo>
                  <a:cubicBezTo>
                    <a:pt x="63" y="2364"/>
                    <a:pt x="0" y="2521"/>
                    <a:pt x="0" y="2647"/>
                  </a:cubicBezTo>
                  <a:lnTo>
                    <a:pt x="0" y="4128"/>
                  </a:lnTo>
                  <a:cubicBezTo>
                    <a:pt x="0" y="5577"/>
                    <a:pt x="1198" y="6743"/>
                    <a:pt x="2615" y="6743"/>
                  </a:cubicBezTo>
                  <a:lnTo>
                    <a:pt x="4096" y="6743"/>
                  </a:lnTo>
                  <a:cubicBezTo>
                    <a:pt x="5577" y="6743"/>
                    <a:pt x="6711" y="5546"/>
                    <a:pt x="6711" y="4128"/>
                  </a:cubicBezTo>
                  <a:lnTo>
                    <a:pt x="6711" y="2647"/>
                  </a:lnTo>
                  <a:cubicBezTo>
                    <a:pt x="6711" y="2521"/>
                    <a:pt x="6711" y="2364"/>
                    <a:pt x="6679" y="2238"/>
                  </a:cubicBezTo>
                  <a:cubicBezTo>
                    <a:pt x="5293" y="2112"/>
                    <a:pt x="4033" y="1261"/>
                    <a:pt x="340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0" name="Google Shape;7223;p73">
              <a:extLst>
                <a:ext uri="{FF2B5EF4-FFF2-40B4-BE49-F238E27FC236}">
                  <a16:creationId xmlns:a16="http://schemas.microsoft.com/office/drawing/2014/main" id="{2376D470-C49D-64F8-2C2E-41BE8F4E162F}"/>
                </a:ext>
              </a:extLst>
            </p:cNvPr>
            <p:cNvSpPr/>
            <p:nvPr/>
          </p:nvSpPr>
          <p:spPr>
            <a:xfrm>
              <a:off x="-55202750" y="3198925"/>
              <a:ext cx="318225" cy="316650"/>
            </a:xfrm>
            <a:custGeom>
              <a:avLst/>
              <a:gdLst/>
              <a:ahLst/>
              <a:cxnLst/>
              <a:rect l="l" t="t" r="r" b="b"/>
              <a:pathLst>
                <a:path w="12729" h="12666" extrusionOk="0">
                  <a:moveTo>
                    <a:pt x="6302" y="2221"/>
                  </a:moveTo>
                  <a:cubicBezTo>
                    <a:pt x="6459" y="2221"/>
                    <a:pt x="6617" y="2300"/>
                    <a:pt x="6648" y="2458"/>
                  </a:cubicBezTo>
                  <a:lnTo>
                    <a:pt x="6680" y="2615"/>
                  </a:lnTo>
                  <a:cubicBezTo>
                    <a:pt x="7058" y="4127"/>
                    <a:pt x="8381" y="5230"/>
                    <a:pt x="9956" y="5230"/>
                  </a:cubicBezTo>
                  <a:cubicBezTo>
                    <a:pt x="10145" y="5230"/>
                    <a:pt x="10272" y="5356"/>
                    <a:pt x="10303" y="5545"/>
                  </a:cubicBezTo>
                  <a:cubicBezTo>
                    <a:pt x="10366" y="5829"/>
                    <a:pt x="10398" y="6112"/>
                    <a:pt x="10398" y="6364"/>
                  </a:cubicBezTo>
                  <a:lnTo>
                    <a:pt x="10398" y="7877"/>
                  </a:lnTo>
                  <a:cubicBezTo>
                    <a:pt x="10398" y="9704"/>
                    <a:pt x="8885" y="11216"/>
                    <a:pt x="7058" y="11216"/>
                  </a:cubicBezTo>
                  <a:lnTo>
                    <a:pt x="5546" y="11216"/>
                  </a:lnTo>
                  <a:cubicBezTo>
                    <a:pt x="3687" y="11216"/>
                    <a:pt x="2206" y="9704"/>
                    <a:pt x="2206" y="7877"/>
                  </a:cubicBezTo>
                  <a:lnTo>
                    <a:pt x="2206" y="6364"/>
                  </a:lnTo>
                  <a:cubicBezTo>
                    <a:pt x="2206" y="6112"/>
                    <a:pt x="2238" y="5829"/>
                    <a:pt x="2269" y="5545"/>
                  </a:cubicBezTo>
                  <a:cubicBezTo>
                    <a:pt x="2332" y="5388"/>
                    <a:pt x="2490" y="5230"/>
                    <a:pt x="2647" y="5230"/>
                  </a:cubicBezTo>
                  <a:cubicBezTo>
                    <a:pt x="4160" y="5230"/>
                    <a:pt x="5514" y="4127"/>
                    <a:pt x="5892" y="2615"/>
                  </a:cubicBezTo>
                  <a:lnTo>
                    <a:pt x="5955" y="2458"/>
                  </a:lnTo>
                  <a:cubicBezTo>
                    <a:pt x="5987" y="2300"/>
                    <a:pt x="6144" y="2221"/>
                    <a:pt x="6302" y="2221"/>
                  </a:cubicBezTo>
                  <a:close/>
                  <a:moveTo>
                    <a:pt x="6333" y="0"/>
                  </a:moveTo>
                  <a:cubicBezTo>
                    <a:pt x="3529" y="0"/>
                    <a:pt x="1135" y="2111"/>
                    <a:pt x="789" y="4884"/>
                  </a:cubicBezTo>
                  <a:cubicBezTo>
                    <a:pt x="284" y="5230"/>
                    <a:pt x="1" y="5797"/>
                    <a:pt x="1" y="6427"/>
                  </a:cubicBezTo>
                  <a:cubicBezTo>
                    <a:pt x="1" y="6805"/>
                    <a:pt x="127" y="7215"/>
                    <a:pt x="379" y="7530"/>
                  </a:cubicBezTo>
                  <a:cubicBezTo>
                    <a:pt x="158" y="7845"/>
                    <a:pt x="1" y="8223"/>
                    <a:pt x="1" y="8633"/>
                  </a:cubicBezTo>
                  <a:cubicBezTo>
                    <a:pt x="1" y="9011"/>
                    <a:pt x="127" y="9420"/>
                    <a:pt x="379" y="9735"/>
                  </a:cubicBezTo>
                  <a:cubicBezTo>
                    <a:pt x="158" y="10050"/>
                    <a:pt x="1" y="10428"/>
                    <a:pt x="1" y="10838"/>
                  </a:cubicBezTo>
                  <a:cubicBezTo>
                    <a:pt x="1" y="11846"/>
                    <a:pt x="852" y="12665"/>
                    <a:pt x="1891" y="12665"/>
                  </a:cubicBezTo>
                  <a:lnTo>
                    <a:pt x="10839" y="12665"/>
                  </a:lnTo>
                  <a:cubicBezTo>
                    <a:pt x="11847" y="12665"/>
                    <a:pt x="12729" y="11846"/>
                    <a:pt x="12729" y="10838"/>
                  </a:cubicBezTo>
                  <a:cubicBezTo>
                    <a:pt x="12729" y="10428"/>
                    <a:pt x="12603" y="10050"/>
                    <a:pt x="12319" y="9735"/>
                  </a:cubicBezTo>
                  <a:cubicBezTo>
                    <a:pt x="12571" y="9420"/>
                    <a:pt x="12729" y="9011"/>
                    <a:pt x="12729" y="8633"/>
                  </a:cubicBezTo>
                  <a:cubicBezTo>
                    <a:pt x="12666" y="8223"/>
                    <a:pt x="12508" y="7845"/>
                    <a:pt x="12288" y="7530"/>
                  </a:cubicBezTo>
                  <a:cubicBezTo>
                    <a:pt x="12508" y="7215"/>
                    <a:pt x="12666" y="6805"/>
                    <a:pt x="12666" y="6427"/>
                  </a:cubicBezTo>
                  <a:cubicBezTo>
                    <a:pt x="12666" y="5829"/>
                    <a:pt x="12351" y="5230"/>
                    <a:pt x="11878" y="4884"/>
                  </a:cubicBezTo>
                  <a:cubicBezTo>
                    <a:pt x="11500" y="2111"/>
                    <a:pt x="9137" y="0"/>
                    <a:pt x="63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91" name="Google Shape;7224;p73">
            <a:extLst>
              <a:ext uri="{FF2B5EF4-FFF2-40B4-BE49-F238E27FC236}">
                <a16:creationId xmlns:a16="http://schemas.microsoft.com/office/drawing/2014/main" id="{255EBBFB-0E62-D537-014D-594F7D1F0905}"/>
              </a:ext>
            </a:extLst>
          </p:cNvPr>
          <p:cNvGrpSpPr/>
          <p:nvPr/>
        </p:nvGrpSpPr>
        <p:grpSpPr>
          <a:xfrm>
            <a:off x="10606732" y="2614248"/>
            <a:ext cx="449107" cy="477465"/>
            <a:chOff x="-55194875" y="3590375"/>
            <a:chExt cx="299325" cy="318225"/>
          </a:xfrm>
          <a:solidFill>
            <a:schemeClr val="tx1"/>
          </a:solidFill>
        </p:grpSpPr>
        <p:sp>
          <p:nvSpPr>
            <p:cNvPr id="892" name="Google Shape;7225;p73">
              <a:extLst>
                <a:ext uri="{FF2B5EF4-FFF2-40B4-BE49-F238E27FC236}">
                  <a16:creationId xmlns:a16="http://schemas.microsoft.com/office/drawing/2014/main" id="{5DC1BD56-9C14-7328-DDFE-ACDBEAF480B2}"/>
                </a:ext>
              </a:extLst>
            </p:cNvPr>
            <p:cNvSpPr/>
            <p:nvPr/>
          </p:nvSpPr>
          <p:spPr>
            <a:xfrm>
              <a:off x="-55194875" y="3667550"/>
              <a:ext cx="37050" cy="241050"/>
            </a:xfrm>
            <a:custGeom>
              <a:avLst/>
              <a:gdLst/>
              <a:ahLst/>
              <a:cxnLst/>
              <a:rect l="l" t="t" r="r" b="b"/>
              <a:pathLst>
                <a:path w="1482" h="9642" extrusionOk="0">
                  <a:moveTo>
                    <a:pt x="1482" y="1"/>
                  </a:moveTo>
                  <a:cubicBezTo>
                    <a:pt x="537" y="977"/>
                    <a:pt x="1" y="2301"/>
                    <a:pt x="1" y="3687"/>
                  </a:cubicBezTo>
                  <a:lnTo>
                    <a:pt x="1" y="9295"/>
                  </a:lnTo>
                  <a:lnTo>
                    <a:pt x="32" y="9295"/>
                  </a:lnTo>
                  <a:cubicBezTo>
                    <a:pt x="32" y="9484"/>
                    <a:pt x="190" y="9641"/>
                    <a:pt x="379" y="9641"/>
                  </a:cubicBezTo>
                  <a:lnTo>
                    <a:pt x="1482" y="9641"/>
                  </a:lnTo>
                  <a:lnTo>
                    <a:pt x="14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3" name="Google Shape;7226;p73">
              <a:extLst>
                <a:ext uri="{FF2B5EF4-FFF2-40B4-BE49-F238E27FC236}">
                  <a16:creationId xmlns:a16="http://schemas.microsoft.com/office/drawing/2014/main" id="{2A4A179C-EE08-66E9-DCE6-A80C32D38833}"/>
                </a:ext>
              </a:extLst>
            </p:cNvPr>
            <p:cNvSpPr/>
            <p:nvPr/>
          </p:nvSpPr>
          <p:spPr>
            <a:xfrm>
              <a:off x="-55065700" y="3643925"/>
              <a:ext cx="132350" cy="40200"/>
            </a:xfrm>
            <a:custGeom>
              <a:avLst/>
              <a:gdLst/>
              <a:ahLst/>
              <a:cxnLst/>
              <a:rect l="l" t="t" r="r" b="b"/>
              <a:pathLst>
                <a:path w="5294" h="1608" extrusionOk="0">
                  <a:moveTo>
                    <a:pt x="5294" y="1"/>
                  </a:moveTo>
                  <a:lnTo>
                    <a:pt x="1" y="1607"/>
                  </a:lnTo>
                  <a:lnTo>
                    <a:pt x="5294" y="1607"/>
                  </a:lnTo>
                  <a:lnTo>
                    <a:pt x="529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4" name="Google Shape;7227;p73">
              <a:extLst>
                <a:ext uri="{FF2B5EF4-FFF2-40B4-BE49-F238E27FC236}">
                  <a16:creationId xmlns:a16="http://schemas.microsoft.com/office/drawing/2014/main" id="{4058CBDB-FBCD-766D-75CF-0EA2E1DC623C}"/>
                </a:ext>
              </a:extLst>
            </p:cNvPr>
            <p:cNvSpPr/>
            <p:nvPr/>
          </p:nvSpPr>
          <p:spPr>
            <a:xfrm>
              <a:off x="-55138950" y="3703000"/>
              <a:ext cx="204800" cy="168575"/>
            </a:xfrm>
            <a:custGeom>
              <a:avLst/>
              <a:gdLst/>
              <a:ahLst/>
              <a:cxnLst/>
              <a:rect l="l" t="t" r="r" b="b"/>
              <a:pathLst>
                <a:path w="8192" h="6743" extrusionOk="0">
                  <a:moveTo>
                    <a:pt x="2647" y="757"/>
                  </a:moveTo>
                  <a:cubicBezTo>
                    <a:pt x="2836" y="757"/>
                    <a:pt x="2994" y="914"/>
                    <a:pt x="2994" y="1103"/>
                  </a:cubicBezTo>
                  <a:cubicBezTo>
                    <a:pt x="2994" y="1292"/>
                    <a:pt x="2836" y="1450"/>
                    <a:pt x="2647" y="1450"/>
                  </a:cubicBezTo>
                  <a:cubicBezTo>
                    <a:pt x="2458" y="1450"/>
                    <a:pt x="2301" y="1292"/>
                    <a:pt x="2301" y="1103"/>
                  </a:cubicBezTo>
                  <a:cubicBezTo>
                    <a:pt x="2301" y="914"/>
                    <a:pt x="2395" y="757"/>
                    <a:pt x="2647" y="757"/>
                  </a:cubicBezTo>
                  <a:close/>
                  <a:moveTo>
                    <a:pt x="5609" y="757"/>
                  </a:moveTo>
                  <a:cubicBezTo>
                    <a:pt x="5798" y="757"/>
                    <a:pt x="5955" y="914"/>
                    <a:pt x="5955" y="1103"/>
                  </a:cubicBezTo>
                  <a:cubicBezTo>
                    <a:pt x="5955" y="1292"/>
                    <a:pt x="5798" y="1450"/>
                    <a:pt x="5609" y="1450"/>
                  </a:cubicBezTo>
                  <a:cubicBezTo>
                    <a:pt x="5388" y="1450"/>
                    <a:pt x="5231" y="1292"/>
                    <a:pt x="5231" y="1103"/>
                  </a:cubicBezTo>
                  <a:cubicBezTo>
                    <a:pt x="5231" y="914"/>
                    <a:pt x="5388" y="757"/>
                    <a:pt x="5609" y="757"/>
                  </a:cubicBezTo>
                  <a:close/>
                  <a:moveTo>
                    <a:pt x="5195" y="3316"/>
                  </a:moveTo>
                  <a:cubicBezTo>
                    <a:pt x="5294" y="3316"/>
                    <a:pt x="5388" y="3356"/>
                    <a:pt x="5451" y="3434"/>
                  </a:cubicBezTo>
                  <a:cubicBezTo>
                    <a:pt x="5609" y="3592"/>
                    <a:pt x="5609" y="3812"/>
                    <a:pt x="5451" y="3939"/>
                  </a:cubicBezTo>
                  <a:cubicBezTo>
                    <a:pt x="5105" y="4285"/>
                    <a:pt x="4601" y="4474"/>
                    <a:pt x="4096" y="4474"/>
                  </a:cubicBezTo>
                  <a:cubicBezTo>
                    <a:pt x="3592" y="4474"/>
                    <a:pt x="3120" y="4285"/>
                    <a:pt x="2805" y="3939"/>
                  </a:cubicBezTo>
                  <a:cubicBezTo>
                    <a:pt x="2647" y="3781"/>
                    <a:pt x="2647" y="3529"/>
                    <a:pt x="2805" y="3434"/>
                  </a:cubicBezTo>
                  <a:cubicBezTo>
                    <a:pt x="2883" y="3356"/>
                    <a:pt x="2978" y="3316"/>
                    <a:pt x="3073" y="3316"/>
                  </a:cubicBezTo>
                  <a:cubicBezTo>
                    <a:pt x="3167" y="3316"/>
                    <a:pt x="3262" y="3356"/>
                    <a:pt x="3340" y="3434"/>
                  </a:cubicBezTo>
                  <a:cubicBezTo>
                    <a:pt x="3561" y="3639"/>
                    <a:pt x="3852" y="3742"/>
                    <a:pt x="4140" y="3742"/>
                  </a:cubicBezTo>
                  <a:cubicBezTo>
                    <a:pt x="4427" y="3742"/>
                    <a:pt x="4711" y="3639"/>
                    <a:pt x="4916" y="3434"/>
                  </a:cubicBezTo>
                  <a:cubicBezTo>
                    <a:pt x="4994" y="3356"/>
                    <a:pt x="5097" y="3316"/>
                    <a:pt x="5195" y="3316"/>
                  </a:cubicBezTo>
                  <a:close/>
                  <a:moveTo>
                    <a:pt x="1" y="0"/>
                  </a:moveTo>
                  <a:lnTo>
                    <a:pt x="1" y="2584"/>
                  </a:lnTo>
                  <a:cubicBezTo>
                    <a:pt x="1" y="4852"/>
                    <a:pt x="1860" y="6742"/>
                    <a:pt x="4096" y="6742"/>
                  </a:cubicBezTo>
                  <a:cubicBezTo>
                    <a:pt x="6333" y="6742"/>
                    <a:pt x="8192" y="4884"/>
                    <a:pt x="8192" y="2584"/>
                  </a:cubicBezTo>
                  <a:lnTo>
                    <a:pt x="81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5" name="Google Shape;7228;p73">
              <a:extLst>
                <a:ext uri="{FF2B5EF4-FFF2-40B4-BE49-F238E27FC236}">
                  <a16:creationId xmlns:a16="http://schemas.microsoft.com/office/drawing/2014/main" id="{48DF4EF3-F8B8-1A2A-82AE-92FB68757381}"/>
                </a:ext>
              </a:extLst>
            </p:cNvPr>
            <p:cNvSpPr/>
            <p:nvPr/>
          </p:nvSpPr>
          <p:spPr>
            <a:xfrm>
              <a:off x="-55138950" y="3590375"/>
              <a:ext cx="204025" cy="92950"/>
            </a:xfrm>
            <a:custGeom>
              <a:avLst/>
              <a:gdLst/>
              <a:ahLst/>
              <a:cxnLst/>
              <a:rect l="l" t="t" r="r" b="b"/>
              <a:pathLst>
                <a:path w="8161" h="3718" extrusionOk="0">
                  <a:moveTo>
                    <a:pt x="1860" y="0"/>
                  </a:moveTo>
                  <a:cubicBezTo>
                    <a:pt x="820" y="0"/>
                    <a:pt x="1" y="851"/>
                    <a:pt x="1" y="1859"/>
                  </a:cubicBezTo>
                  <a:lnTo>
                    <a:pt x="1" y="3718"/>
                  </a:lnTo>
                  <a:lnTo>
                    <a:pt x="316" y="3718"/>
                  </a:lnTo>
                  <a:lnTo>
                    <a:pt x="8161" y="1386"/>
                  </a:lnTo>
                  <a:cubicBezTo>
                    <a:pt x="7972" y="599"/>
                    <a:pt x="7215" y="0"/>
                    <a:pt x="63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6" name="Google Shape;7229;p73">
              <a:extLst>
                <a:ext uri="{FF2B5EF4-FFF2-40B4-BE49-F238E27FC236}">
                  <a16:creationId xmlns:a16="http://schemas.microsoft.com/office/drawing/2014/main" id="{58CECA25-CA0B-F713-12D1-4D1A179460CA}"/>
                </a:ext>
              </a:extLst>
            </p:cNvPr>
            <p:cNvSpPr/>
            <p:nvPr/>
          </p:nvSpPr>
          <p:spPr>
            <a:xfrm>
              <a:off x="-54914475" y="3688825"/>
              <a:ext cx="18925" cy="64600"/>
            </a:xfrm>
            <a:custGeom>
              <a:avLst/>
              <a:gdLst/>
              <a:ahLst/>
              <a:cxnLst/>
              <a:rect l="l" t="t" r="r" b="b"/>
              <a:pathLst>
                <a:path w="757" h="2584" extrusionOk="0">
                  <a:moveTo>
                    <a:pt x="1" y="0"/>
                  </a:moveTo>
                  <a:lnTo>
                    <a:pt x="1" y="2584"/>
                  </a:lnTo>
                  <a:cubicBezTo>
                    <a:pt x="442" y="2300"/>
                    <a:pt x="757" y="1828"/>
                    <a:pt x="757" y="1261"/>
                  </a:cubicBezTo>
                  <a:cubicBezTo>
                    <a:pt x="757" y="756"/>
                    <a:pt x="442" y="284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97" name="Google Shape;7230;p73">
            <a:extLst>
              <a:ext uri="{FF2B5EF4-FFF2-40B4-BE49-F238E27FC236}">
                <a16:creationId xmlns:a16="http://schemas.microsoft.com/office/drawing/2014/main" id="{94639C8A-D932-CCC0-4123-95AE5379DE06}"/>
              </a:ext>
            </a:extLst>
          </p:cNvPr>
          <p:cNvGrpSpPr/>
          <p:nvPr/>
        </p:nvGrpSpPr>
        <p:grpSpPr>
          <a:xfrm>
            <a:off x="10612889" y="3203942"/>
            <a:ext cx="476264" cy="476264"/>
            <a:chOff x="-55203525" y="3983400"/>
            <a:chExt cx="317425" cy="317425"/>
          </a:xfrm>
          <a:solidFill>
            <a:schemeClr val="tx1"/>
          </a:solidFill>
        </p:grpSpPr>
        <p:sp>
          <p:nvSpPr>
            <p:cNvPr id="898" name="Google Shape;7231;p73">
              <a:extLst>
                <a:ext uri="{FF2B5EF4-FFF2-40B4-BE49-F238E27FC236}">
                  <a16:creationId xmlns:a16="http://schemas.microsoft.com/office/drawing/2014/main" id="{F2C91863-0486-18EE-B554-9E84CEA2F7BF}"/>
                </a:ext>
              </a:extLst>
            </p:cNvPr>
            <p:cNvSpPr/>
            <p:nvPr/>
          </p:nvSpPr>
          <p:spPr>
            <a:xfrm>
              <a:off x="-55147600" y="4094450"/>
              <a:ext cx="204800" cy="206375"/>
            </a:xfrm>
            <a:custGeom>
              <a:avLst/>
              <a:gdLst/>
              <a:ahLst/>
              <a:cxnLst/>
              <a:rect l="l" t="t" r="r" b="b"/>
              <a:pathLst>
                <a:path w="8192" h="8255" extrusionOk="0">
                  <a:moveTo>
                    <a:pt x="2584" y="2269"/>
                  </a:moveTo>
                  <a:cubicBezTo>
                    <a:pt x="2804" y="2269"/>
                    <a:pt x="2962" y="2426"/>
                    <a:pt x="2962" y="2615"/>
                  </a:cubicBezTo>
                  <a:cubicBezTo>
                    <a:pt x="2962" y="2804"/>
                    <a:pt x="2804" y="2962"/>
                    <a:pt x="2584" y="2962"/>
                  </a:cubicBezTo>
                  <a:cubicBezTo>
                    <a:pt x="2395" y="2962"/>
                    <a:pt x="2237" y="2836"/>
                    <a:pt x="2237" y="2615"/>
                  </a:cubicBezTo>
                  <a:cubicBezTo>
                    <a:pt x="2237" y="2426"/>
                    <a:pt x="2395" y="2269"/>
                    <a:pt x="2584" y="2269"/>
                  </a:cubicBezTo>
                  <a:close/>
                  <a:moveTo>
                    <a:pt x="5577" y="2300"/>
                  </a:moveTo>
                  <a:cubicBezTo>
                    <a:pt x="5797" y="2300"/>
                    <a:pt x="5955" y="2458"/>
                    <a:pt x="5955" y="2647"/>
                  </a:cubicBezTo>
                  <a:cubicBezTo>
                    <a:pt x="5955" y="2836"/>
                    <a:pt x="5797" y="2993"/>
                    <a:pt x="5577" y="2993"/>
                  </a:cubicBezTo>
                  <a:cubicBezTo>
                    <a:pt x="5388" y="2993"/>
                    <a:pt x="5230" y="2836"/>
                    <a:pt x="5230" y="2647"/>
                  </a:cubicBezTo>
                  <a:cubicBezTo>
                    <a:pt x="5230" y="2458"/>
                    <a:pt x="5388" y="2300"/>
                    <a:pt x="5577" y="2300"/>
                  </a:cubicBezTo>
                  <a:close/>
                  <a:moveTo>
                    <a:pt x="5147" y="4828"/>
                  </a:moveTo>
                  <a:cubicBezTo>
                    <a:pt x="5238" y="4828"/>
                    <a:pt x="5325" y="4868"/>
                    <a:pt x="5388" y="4947"/>
                  </a:cubicBezTo>
                  <a:cubicBezTo>
                    <a:pt x="5545" y="5041"/>
                    <a:pt x="5545" y="5293"/>
                    <a:pt x="5419" y="5451"/>
                  </a:cubicBezTo>
                  <a:cubicBezTo>
                    <a:pt x="5073" y="5797"/>
                    <a:pt x="4600" y="5986"/>
                    <a:pt x="4096" y="5986"/>
                  </a:cubicBezTo>
                  <a:cubicBezTo>
                    <a:pt x="3592" y="5986"/>
                    <a:pt x="3119" y="5797"/>
                    <a:pt x="2804" y="5451"/>
                  </a:cubicBezTo>
                  <a:cubicBezTo>
                    <a:pt x="2647" y="5293"/>
                    <a:pt x="2647" y="5041"/>
                    <a:pt x="2804" y="4947"/>
                  </a:cubicBezTo>
                  <a:cubicBezTo>
                    <a:pt x="2883" y="4868"/>
                    <a:pt x="2977" y="4828"/>
                    <a:pt x="3068" y="4828"/>
                  </a:cubicBezTo>
                  <a:cubicBezTo>
                    <a:pt x="3159" y="4828"/>
                    <a:pt x="3245" y="4868"/>
                    <a:pt x="3308" y="4947"/>
                  </a:cubicBezTo>
                  <a:cubicBezTo>
                    <a:pt x="3529" y="5151"/>
                    <a:pt x="3812" y="5254"/>
                    <a:pt x="4096" y="5254"/>
                  </a:cubicBezTo>
                  <a:cubicBezTo>
                    <a:pt x="4379" y="5254"/>
                    <a:pt x="4663" y="5151"/>
                    <a:pt x="4884" y="4947"/>
                  </a:cubicBezTo>
                  <a:cubicBezTo>
                    <a:pt x="4962" y="4868"/>
                    <a:pt x="5057" y="4828"/>
                    <a:pt x="5147" y="4828"/>
                  </a:cubicBezTo>
                  <a:close/>
                  <a:moveTo>
                    <a:pt x="2584" y="0"/>
                  </a:moveTo>
                  <a:cubicBezTo>
                    <a:pt x="1134" y="0"/>
                    <a:pt x="0" y="1197"/>
                    <a:pt x="0" y="2615"/>
                  </a:cubicBezTo>
                  <a:lnTo>
                    <a:pt x="0" y="4096"/>
                  </a:lnTo>
                  <a:cubicBezTo>
                    <a:pt x="0" y="4379"/>
                    <a:pt x="32" y="4695"/>
                    <a:pt x="63" y="4947"/>
                  </a:cubicBezTo>
                  <a:cubicBezTo>
                    <a:pt x="473" y="6837"/>
                    <a:pt x="2174" y="8255"/>
                    <a:pt x="4096" y="8255"/>
                  </a:cubicBezTo>
                  <a:cubicBezTo>
                    <a:pt x="6018" y="8255"/>
                    <a:pt x="7719" y="6837"/>
                    <a:pt x="8097" y="4947"/>
                  </a:cubicBezTo>
                  <a:cubicBezTo>
                    <a:pt x="8160" y="4695"/>
                    <a:pt x="8192" y="4411"/>
                    <a:pt x="8192" y="4096"/>
                  </a:cubicBezTo>
                  <a:lnTo>
                    <a:pt x="8192" y="2615"/>
                  </a:lnTo>
                  <a:cubicBezTo>
                    <a:pt x="8192" y="1197"/>
                    <a:pt x="7057" y="0"/>
                    <a:pt x="55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9" name="Google Shape;7232;p73">
              <a:extLst>
                <a:ext uri="{FF2B5EF4-FFF2-40B4-BE49-F238E27FC236}">
                  <a16:creationId xmlns:a16="http://schemas.microsoft.com/office/drawing/2014/main" id="{5DB3B0C2-F6B8-1B70-D893-5B5766D6CCDC}"/>
                </a:ext>
              </a:extLst>
            </p:cNvPr>
            <p:cNvSpPr/>
            <p:nvPr/>
          </p:nvSpPr>
          <p:spPr>
            <a:xfrm>
              <a:off x="-55203525" y="4027500"/>
              <a:ext cx="317425" cy="196925"/>
            </a:xfrm>
            <a:custGeom>
              <a:avLst/>
              <a:gdLst/>
              <a:ahLst/>
              <a:cxnLst/>
              <a:rect l="l" t="t" r="r" b="b"/>
              <a:pathLst>
                <a:path w="12697" h="7877" extrusionOk="0">
                  <a:moveTo>
                    <a:pt x="4443" y="0"/>
                  </a:moveTo>
                  <a:cubicBezTo>
                    <a:pt x="1828" y="851"/>
                    <a:pt x="0" y="3277"/>
                    <a:pt x="0" y="6049"/>
                  </a:cubicBezTo>
                  <a:cubicBezTo>
                    <a:pt x="0" y="6994"/>
                    <a:pt x="725" y="7782"/>
                    <a:pt x="1639" y="7877"/>
                  </a:cubicBezTo>
                  <a:cubicBezTo>
                    <a:pt x="1639" y="7845"/>
                    <a:pt x="1607" y="7814"/>
                    <a:pt x="1607" y="7782"/>
                  </a:cubicBezTo>
                  <a:cubicBezTo>
                    <a:pt x="1513" y="7499"/>
                    <a:pt x="1513" y="7120"/>
                    <a:pt x="1513" y="6774"/>
                  </a:cubicBezTo>
                  <a:lnTo>
                    <a:pt x="1513" y="5293"/>
                  </a:lnTo>
                  <a:cubicBezTo>
                    <a:pt x="1513" y="3434"/>
                    <a:pt x="3025" y="1922"/>
                    <a:pt x="4884" y="1922"/>
                  </a:cubicBezTo>
                  <a:lnTo>
                    <a:pt x="7877" y="1922"/>
                  </a:lnTo>
                  <a:cubicBezTo>
                    <a:pt x="9704" y="1922"/>
                    <a:pt x="11216" y="3434"/>
                    <a:pt x="11216" y="5293"/>
                  </a:cubicBezTo>
                  <a:lnTo>
                    <a:pt x="11216" y="6774"/>
                  </a:lnTo>
                  <a:cubicBezTo>
                    <a:pt x="11216" y="7120"/>
                    <a:pt x="11185" y="7436"/>
                    <a:pt x="11090" y="7782"/>
                  </a:cubicBezTo>
                  <a:cubicBezTo>
                    <a:pt x="11090" y="7814"/>
                    <a:pt x="11059" y="7845"/>
                    <a:pt x="11059" y="7877"/>
                  </a:cubicBezTo>
                  <a:cubicBezTo>
                    <a:pt x="11972" y="7782"/>
                    <a:pt x="12697" y="6994"/>
                    <a:pt x="12697" y="6049"/>
                  </a:cubicBezTo>
                  <a:cubicBezTo>
                    <a:pt x="12697" y="3277"/>
                    <a:pt x="10870" y="851"/>
                    <a:pt x="8255" y="0"/>
                  </a:cubicBezTo>
                  <a:cubicBezTo>
                    <a:pt x="8223" y="189"/>
                    <a:pt x="8129" y="441"/>
                    <a:pt x="8034" y="599"/>
                  </a:cubicBezTo>
                  <a:cubicBezTo>
                    <a:pt x="7751" y="977"/>
                    <a:pt x="7310" y="1229"/>
                    <a:pt x="6805" y="1229"/>
                  </a:cubicBezTo>
                  <a:lnTo>
                    <a:pt x="5892" y="1229"/>
                  </a:lnTo>
                  <a:cubicBezTo>
                    <a:pt x="5419" y="1229"/>
                    <a:pt x="4947" y="977"/>
                    <a:pt x="4663" y="599"/>
                  </a:cubicBezTo>
                  <a:cubicBezTo>
                    <a:pt x="4569" y="410"/>
                    <a:pt x="4474" y="189"/>
                    <a:pt x="44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0" name="Google Shape;7233;p73">
              <a:extLst>
                <a:ext uri="{FF2B5EF4-FFF2-40B4-BE49-F238E27FC236}">
                  <a16:creationId xmlns:a16="http://schemas.microsoft.com/office/drawing/2014/main" id="{BD6220D6-05EC-539C-9378-1CC89793D7D1}"/>
                </a:ext>
              </a:extLst>
            </p:cNvPr>
            <p:cNvSpPr/>
            <p:nvPr/>
          </p:nvSpPr>
          <p:spPr>
            <a:xfrm>
              <a:off x="-55128700" y="3983400"/>
              <a:ext cx="166200" cy="54350"/>
            </a:xfrm>
            <a:custGeom>
              <a:avLst/>
              <a:gdLst/>
              <a:ahLst/>
              <a:cxnLst/>
              <a:rect l="l" t="t" r="r" b="b"/>
              <a:pathLst>
                <a:path w="6648" h="2174" extrusionOk="0">
                  <a:moveTo>
                    <a:pt x="3088" y="0"/>
                  </a:moveTo>
                  <a:cubicBezTo>
                    <a:pt x="2836" y="0"/>
                    <a:pt x="2584" y="158"/>
                    <a:pt x="2458" y="347"/>
                  </a:cubicBezTo>
                  <a:lnTo>
                    <a:pt x="347" y="347"/>
                  </a:lnTo>
                  <a:cubicBezTo>
                    <a:pt x="158" y="347"/>
                    <a:pt x="0" y="504"/>
                    <a:pt x="0" y="725"/>
                  </a:cubicBezTo>
                  <a:cubicBezTo>
                    <a:pt x="0" y="914"/>
                    <a:pt x="158" y="1071"/>
                    <a:pt x="347" y="1071"/>
                  </a:cubicBezTo>
                  <a:lnTo>
                    <a:pt x="2206" y="1071"/>
                  </a:lnTo>
                  <a:lnTo>
                    <a:pt x="2143" y="1197"/>
                  </a:lnTo>
                  <a:cubicBezTo>
                    <a:pt x="1985" y="1670"/>
                    <a:pt x="2363" y="2174"/>
                    <a:pt x="2867" y="2174"/>
                  </a:cubicBezTo>
                  <a:lnTo>
                    <a:pt x="3781" y="2174"/>
                  </a:lnTo>
                  <a:cubicBezTo>
                    <a:pt x="4285" y="2174"/>
                    <a:pt x="4632" y="1670"/>
                    <a:pt x="4474" y="1197"/>
                  </a:cubicBezTo>
                  <a:lnTo>
                    <a:pt x="4443" y="1071"/>
                  </a:lnTo>
                  <a:lnTo>
                    <a:pt x="6301" y="1071"/>
                  </a:lnTo>
                  <a:cubicBezTo>
                    <a:pt x="6490" y="1071"/>
                    <a:pt x="6648" y="914"/>
                    <a:pt x="6648" y="725"/>
                  </a:cubicBezTo>
                  <a:cubicBezTo>
                    <a:pt x="6648" y="504"/>
                    <a:pt x="6490" y="347"/>
                    <a:pt x="6301" y="347"/>
                  </a:cubicBezTo>
                  <a:lnTo>
                    <a:pt x="4159" y="347"/>
                  </a:lnTo>
                  <a:cubicBezTo>
                    <a:pt x="4033" y="126"/>
                    <a:pt x="3812" y="0"/>
                    <a:pt x="35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01" name="Google Shape;7234;p73">
            <a:extLst>
              <a:ext uri="{FF2B5EF4-FFF2-40B4-BE49-F238E27FC236}">
                <a16:creationId xmlns:a16="http://schemas.microsoft.com/office/drawing/2014/main" id="{E3B21DB7-5024-11E3-D903-06B34374CA0D}"/>
              </a:ext>
            </a:extLst>
          </p:cNvPr>
          <p:cNvGrpSpPr/>
          <p:nvPr/>
        </p:nvGrpSpPr>
        <p:grpSpPr>
          <a:xfrm>
            <a:off x="8834862" y="3813352"/>
            <a:ext cx="447907" cy="478628"/>
            <a:chOff x="-53232900" y="3192625"/>
            <a:chExt cx="298525" cy="319000"/>
          </a:xfrm>
          <a:solidFill>
            <a:schemeClr val="tx1"/>
          </a:solidFill>
        </p:grpSpPr>
        <p:sp>
          <p:nvSpPr>
            <p:cNvPr id="902" name="Google Shape;7235;p73">
              <a:extLst>
                <a:ext uri="{FF2B5EF4-FFF2-40B4-BE49-F238E27FC236}">
                  <a16:creationId xmlns:a16="http://schemas.microsoft.com/office/drawing/2014/main" id="{2F633498-A127-DE15-F09B-824372667A9D}"/>
                </a:ext>
              </a:extLst>
            </p:cNvPr>
            <p:cNvSpPr/>
            <p:nvPr/>
          </p:nvSpPr>
          <p:spPr>
            <a:xfrm>
              <a:off x="-52972975" y="3315500"/>
              <a:ext cx="37825" cy="55925"/>
            </a:xfrm>
            <a:custGeom>
              <a:avLst/>
              <a:gdLst/>
              <a:ahLst/>
              <a:cxnLst/>
              <a:rect l="l" t="t" r="r" b="b"/>
              <a:pathLst>
                <a:path w="1513" h="2237" extrusionOk="0">
                  <a:moveTo>
                    <a:pt x="0" y="0"/>
                  </a:moveTo>
                  <a:lnTo>
                    <a:pt x="0" y="2048"/>
                  </a:lnTo>
                  <a:cubicBezTo>
                    <a:pt x="252" y="2142"/>
                    <a:pt x="505" y="2237"/>
                    <a:pt x="788" y="2237"/>
                  </a:cubicBezTo>
                  <a:lnTo>
                    <a:pt x="1135" y="2237"/>
                  </a:lnTo>
                  <a:cubicBezTo>
                    <a:pt x="1355" y="2237"/>
                    <a:pt x="1513" y="2079"/>
                    <a:pt x="1513" y="1859"/>
                  </a:cubicBezTo>
                  <a:lnTo>
                    <a:pt x="1513" y="1512"/>
                  </a:lnTo>
                  <a:cubicBezTo>
                    <a:pt x="1513" y="693"/>
                    <a:pt x="82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3" name="Google Shape;7236;p73">
              <a:extLst>
                <a:ext uri="{FF2B5EF4-FFF2-40B4-BE49-F238E27FC236}">
                  <a16:creationId xmlns:a16="http://schemas.microsoft.com/office/drawing/2014/main" id="{734C6E89-02ED-FE0C-1E05-9730E7426AFA}"/>
                </a:ext>
              </a:extLst>
            </p:cNvPr>
            <p:cNvSpPr/>
            <p:nvPr/>
          </p:nvSpPr>
          <p:spPr>
            <a:xfrm>
              <a:off x="-52978500" y="3259575"/>
              <a:ext cx="44125" cy="55950"/>
            </a:xfrm>
            <a:custGeom>
              <a:avLst/>
              <a:gdLst/>
              <a:ahLst/>
              <a:cxnLst/>
              <a:rect l="l" t="t" r="r" b="b"/>
              <a:pathLst>
                <a:path w="1765" h="2238" extrusionOk="0">
                  <a:moveTo>
                    <a:pt x="1041" y="0"/>
                  </a:moveTo>
                  <a:cubicBezTo>
                    <a:pt x="663" y="0"/>
                    <a:pt x="253" y="158"/>
                    <a:pt x="1" y="441"/>
                  </a:cubicBezTo>
                  <a:cubicBezTo>
                    <a:pt x="190" y="977"/>
                    <a:pt x="316" y="1607"/>
                    <a:pt x="316" y="2237"/>
                  </a:cubicBezTo>
                  <a:cubicBezTo>
                    <a:pt x="1104" y="2206"/>
                    <a:pt x="1765" y="1544"/>
                    <a:pt x="1765" y="725"/>
                  </a:cubicBezTo>
                  <a:lnTo>
                    <a:pt x="1765" y="378"/>
                  </a:lnTo>
                  <a:cubicBezTo>
                    <a:pt x="1765" y="158"/>
                    <a:pt x="1608" y="0"/>
                    <a:pt x="14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4" name="Google Shape;7237;p73">
              <a:extLst>
                <a:ext uri="{FF2B5EF4-FFF2-40B4-BE49-F238E27FC236}">
                  <a16:creationId xmlns:a16="http://schemas.microsoft.com/office/drawing/2014/main" id="{090A04BE-EAC9-D5FB-5322-2F976B1DA8AF}"/>
                </a:ext>
              </a:extLst>
            </p:cNvPr>
            <p:cNvSpPr/>
            <p:nvPr/>
          </p:nvSpPr>
          <p:spPr>
            <a:xfrm>
              <a:off x="-53232900" y="3324950"/>
              <a:ext cx="242625" cy="55925"/>
            </a:xfrm>
            <a:custGeom>
              <a:avLst/>
              <a:gdLst/>
              <a:ahLst/>
              <a:cxnLst/>
              <a:rect l="l" t="t" r="r" b="b"/>
              <a:pathLst>
                <a:path w="9705" h="2237" extrusionOk="0">
                  <a:moveTo>
                    <a:pt x="3340" y="756"/>
                  </a:moveTo>
                  <a:cubicBezTo>
                    <a:pt x="3561" y="756"/>
                    <a:pt x="3718" y="914"/>
                    <a:pt x="3718" y="1103"/>
                  </a:cubicBezTo>
                  <a:cubicBezTo>
                    <a:pt x="3718" y="1292"/>
                    <a:pt x="3561" y="1449"/>
                    <a:pt x="3340" y="1449"/>
                  </a:cubicBezTo>
                  <a:cubicBezTo>
                    <a:pt x="3151" y="1449"/>
                    <a:pt x="2994" y="1292"/>
                    <a:pt x="2994" y="1103"/>
                  </a:cubicBezTo>
                  <a:cubicBezTo>
                    <a:pt x="2962" y="914"/>
                    <a:pt x="3151" y="756"/>
                    <a:pt x="3340" y="756"/>
                  </a:cubicBezTo>
                  <a:close/>
                  <a:moveTo>
                    <a:pt x="6333" y="756"/>
                  </a:moveTo>
                  <a:cubicBezTo>
                    <a:pt x="6554" y="756"/>
                    <a:pt x="6711" y="914"/>
                    <a:pt x="6711" y="1103"/>
                  </a:cubicBezTo>
                  <a:cubicBezTo>
                    <a:pt x="6711" y="1292"/>
                    <a:pt x="6554" y="1449"/>
                    <a:pt x="6333" y="1449"/>
                  </a:cubicBezTo>
                  <a:cubicBezTo>
                    <a:pt x="6144" y="1449"/>
                    <a:pt x="5987" y="1292"/>
                    <a:pt x="5987" y="1103"/>
                  </a:cubicBezTo>
                  <a:cubicBezTo>
                    <a:pt x="5955" y="914"/>
                    <a:pt x="6113" y="756"/>
                    <a:pt x="6333" y="756"/>
                  </a:cubicBezTo>
                  <a:close/>
                  <a:moveTo>
                    <a:pt x="1" y="0"/>
                  </a:moveTo>
                  <a:lnTo>
                    <a:pt x="1" y="2237"/>
                  </a:lnTo>
                  <a:lnTo>
                    <a:pt x="9704" y="2237"/>
                  </a:lnTo>
                  <a:lnTo>
                    <a:pt x="97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5" name="Google Shape;7238;p73">
              <a:extLst>
                <a:ext uri="{FF2B5EF4-FFF2-40B4-BE49-F238E27FC236}">
                  <a16:creationId xmlns:a16="http://schemas.microsoft.com/office/drawing/2014/main" id="{DF4B9708-03DF-4CF0-6040-DBC9706A2B9C}"/>
                </a:ext>
              </a:extLst>
            </p:cNvPr>
            <p:cNvSpPr/>
            <p:nvPr/>
          </p:nvSpPr>
          <p:spPr>
            <a:xfrm>
              <a:off x="-53232100" y="3399775"/>
              <a:ext cx="241825" cy="111850"/>
            </a:xfrm>
            <a:custGeom>
              <a:avLst/>
              <a:gdLst/>
              <a:ahLst/>
              <a:cxnLst/>
              <a:rect l="l" t="t" r="r" b="b"/>
              <a:pathLst>
                <a:path w="9673" h="4474" extrusionOk="0">
                  <a:moveTo>
                    <a:pt x="0" y="0"/>
                  </a:moveTo>
                  <a:cubicBezTo>
                    <a:pt x="158" y="2457"/>
                    <a:pt x="2269" y="4474"/>
                    <a:pt x="4821" y="4474"/>
                  </a:cubicBezTo>
                  <a:cubicBezTo>
                    <a:pt x="7372" y="4474"/>
                    <a:pt x="9452" y="2457"/>
                    <a:pt x="96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6" name="Google Shape;7239;p73">
              <a:extLst>
                <a:ext uri="{FF2B5EF4-FFF2-40B4-BE49-F238E27FC236}">
                  <a16:creationId xmlns:a16="http://schemas.microsoft.com/office/drawing/2014/main" id="{958039AD-CF2A-22C3-A512-82416F5BF355}"/>
                </a:ext>
              </a:extLst>
            </p:cNvPr>
            <p:cNvSpPr/>
            <p:nvPr/>
          </p:nvSpPr>
          <p:spPr>
            <a:xfrm>
              <a:off x="-53134450" y="3287125"/>
              <a:ext cx="44125" cy="18925"/>
            </a:xfrm>
            <a:custGeom>
              <a:avLst/>
              <a:gdLst/>
              <a:ahLst/>
              <a:cxnLst/>
              <a:rect l="l" t="t" r="r" b="b"/>
              <a:pathLst>
                <a:path w="1765" h="757" extrusionOk="0">
                  <a:moveTo>
                    <a:pt x="1" y="1"/>
                  </a:moveTo>
                  <a:lnTo>
                    <a:pt x="410" y="757"/>
                  </a:lnTo>
                  <a:lnTo>
                    <a:pt x="1419" y="757"/>
                  </a:lnTo>
                  <a:lnTo>
                    <a:pt x="176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7" name="Google Shape;7240;p73">
              <a:extLst>
                <a:ext uri="{FF2B5EF4-FFF2-40B4-BE49-F238E27FC236}">
                  <a16:creationId xmlns:a16="http://schemas.microsoft.com/office/drawing/2014/main" id="{11C52FED-64DF-C445-5F10-CB761A3E325D}"/>
                </a:ext>
              </a:extLst>
            </p:cNvPr>
            <p:cNvSpPr/>
            <p:nvPr/>
          </p:nvSpPr>
          <p:spPr>
            <a:xfrm>
              <a:off x="-53232900" y="3287125"/>
              <a:ext cx="86675" cy="18925"/>
            </a:xfrm>
            <a:custGeom>
              <a:avLst/>
              <a:gdLst/>
              <a:ahLst/>
              <a:cxnLst/>
              <a:rect l="l" t="t" r="r" b="b"/>
              <a:pathLst>
                <a:path w="3467" h="757" extrusionOk="0">
                  <a:moveTo>
                    <a:pt x="127" y="1"/>
                  </a:moveTo>
                  <a:cubicBezTo>
                    <a:pt x="95" y="253"/>
                    <a:pt x="32" y="473"/>
                    <a:pt x="1" y="757"/>
                  </a:cubicBezTo>
                  <a:lnTo>
                    <a:pt x="3466" y="757"/>
                  </a:lnTo>
                  <a:lnTo>
                    <a:pt x="31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8" name="Google Shape;7241;p73">
              <a:extLst>
                <a:ext uri="{FF2B5EF4-FFF2-40B4-BE49-F238E27FC236}">
                  <a16:creationId xmlns:a16="http://schemas.microsoft.com/office/drawing/2014/main" id="{C0328B1D-2CF6-F7CF-6677-8420FDBBF718}"/>
                </a:ext>
              </a:extLst>
            </p:cNvPr>
            <p:cNvSpPr/>
            <p:nvPr/>
          </p:nvSpPr>
          <p:spPr>
            <a:xfrm>
              <a:off x="-53078525" y="3287125"/>
              <a:ext cx="86675" cy="18925"/>
            </a:xfrm>
            <a:custGeom>
              <a:avLst/>
              <a:gdLst/>
              <a:ahLst/>
              <a:cxnLst/>
              <a:rect l="l" t="t" r="r" b="b"/>
              <a:pathLst>
                <a:path w="3467" h="757" extrusionOk="0">
                  <a:moveTo>
                    <a:pt x="379" y="1"/>
                  </a:moveTo>
                  <a:lnTo>
                    <a:pt x="1" y="757"/>
                  </a:lnTo>
                  <a:lnTo>
                    <a:pt x="3466" y="757"/>
                  </a:lnTo>
                  <a:cubicBezTo>
                    <a:pt x="3466" y="536"/>
                    <a:pt x="3435" y="253"/>
                    <a:pt x="33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9" name="Google Shape;7242;p73">
              <a:extLst>
                <a:ext uri="{FF2B5EF4-FFF2-40B4-BE49-F238E27FC236}">
                  <a16:creationId xmlns:a16="http://schemas.microsoft.com/office/drawing/2014/main" id="{471AEB20-CB7C-CDA6-EF45-E47FE04F408D}"/>
                </a:ext>
              </a:extLst>
            </p:cNvPr>
            <p:cNvSpPr/>
            <p:nvPr/>
          </p:nvSpPr>
          <p:spPr>
            <a:xfrm>
              <a:off x="-53224225" y="3192625"/>
              <a:ext cx="223700" cy="74850"/>
            </a:xfrm>
            <a:custGeom>
              <a:avLst/>
              <a:gdLst/>
              <a:ahLst/>
              <a:cxnLst/>
              <a:rect l="l" t="t" r="r" b="b"/>
              <a:pathLst>
                <a:path w="8948" h="2994" extrusionOk="0">
                  <a:moveTo>
                    <a:pt x="4506" y="0"/>
                  </a:moveTo>
                  <a:cubicBezTo>
                    <a:pt x="2489" y="0"/>
                    <a:pt x="756" y="1260"/>
                    <a:pt x="0" y="2993"/>
                  </a:cubicBezTo>
                  <a:lnTo>
                    <a:pt x="8948" y="2993"/>
                  </a:lnTo>
                  <a:cubicBezTo>
                    <a:pt x="8255" y="1260"/>
                    <a:pt x="6522" y="0"/>
                    <a:pt x="45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10" name="Google Shape;7243;p73">
            <a:extLst>
              <a:ext uri="{FF2B5EF4-FFF2-40B4-BE49-F238E27FC236}">
                <a16:creationId xmlns:a16="http://schemas.microsoft.com/office/drawing/2014/main" id="{3386E5D8-99DF-8813-6670-E7D7165154C5}"/>
              </a:ext>
            </a:extLst>
          </p:cNvPr>
          <p:cNvGrpSpPr/>
          <p:nvPr/>
        </p:nvGrpSpPr>
        <p:grpSpPr>
          <a:xfrm>
            <a:off x="8820684" y="4441317"/>
            <a:ext cx="476264" cy="475101"/>
            <a:chOff x="-53242350" y="3584850"/>
            <a:chExt cx="317425" cy="316650"/>
          </a:xfrm>
          <a:solidFill>
            <a:schemeClr val="tx1"/>
          </a:solidFill>
        </p:grpSpPr>
        <p:sp>
          <p:nvSpPr>
            <p:cNvPr id="911" name="Google Shape;7244;p73">
              <a:extLst>
                <a:ext uri="{FF2B5EF4-FFF2-40B4-BE49-F238E27FC236}">
                  <a16:creationId xmlns:a16="http://schemas.microsoft.com/office/drawing/2014/main" id="{F15B3E60-1A00-24CF-64D5-082D3490DC78}"/>
                </a:ext>
              </a:extLst>
            </p:cNvPr>
            <p:cNvSpPr/>
            <p:nvPr/>
          </p:nvSpPr>
          <p:spPr>
            <a:xfrm>
              <a:off x="-53202975" y="3584850"/>
              <a:ext cx="237900" cy="98475"/>
            </a:xfrm>
            <a:custGeom>
              <a:avLst/>
              <a:gdLst/>
              <a:ahLst/>
              <a:cxnLst/>
              <a:rect l="l" t="t" r="r" b="b"/>
              <a:pathLst>
                <a:path w="9516" h="3939" extrusionOk="0">
                  <a:moveTo>
                    <a:pt x="4758" y="1"/>
                  </a:moveTo>
                  <a:cubicBezTo>
                    <a:pt x="2395" y="1"/>
                    <a:pt x="411" y="1702"/>
                    <a:pt x="1" y="3939"/>
                  </a:cubicBezTo>
                  <a:cubicBezTo>
                    <a:pt x="190" y="3781"/>
                    <a:pt x="474" y="3687"/>
                    <a:pt x="694" y="3655"/>
                  </a:cubicBezTo>
                  <a:cubicBezTo>
                    <a:pt x="2033" y="3435"/>
                    <a:pt x="3396" y="3324"/>
                    <a:pt x="4758" y="3324"/>
                  </a:cubicBezTo>
                  <a:cubicBezTo>
                    <a:pt x="6121" y="3324"/>
                    <a:pt x="7483" y="3435"/>
                    <a:pt x="8822" y="3655"/>
                  </a:cubicBezTo>
                  <a:cubicBezTo>
                    <a:pt x="9074" y="3687"/>
                    <a:pt x="9326" y="3813"/>
                    <a:pt x="9515" y="3939"/>
                  </a:cubicBezTo>
                  <a:cubicBezTo>
                    <a:pt x="9074" y="1702"/>
                    <a:pt x="7121" y="1"/>
                    <a:pt x="47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2" name="Google Shape;7245;p73">
              <a:extLst>
                <a:ext uri="{FF2B5EF4-FFF2-40B4-BE49-F238E27FC236}">
                  <a16:creationId xmlns:a16="http://schemas.microsoft.com/office/drawing/2014/main" id="{79148CE9-7F6A-8996-BCDD-1D5A75BF8FC4}"/>
                </a:ext>
              </a:extLst>
            </p:cNvPr>
            <p:cNvSpPr/>
            <p:nvPr/>
          </p:nvSpPr>
          <p:spPr>
            <a:xfrm>
              <a:off x="-53242350" y="3711650"/>
              <a:ext cx="80350" cy="155975"/>
            </a:xfrm>
            <a:custGeom>
              <a:avLst/>
              <a:gdLst/>
              <a:ahLst/>
              <a:cxnLst/>
              <a:rect l="l" t="t" r="r" b="b"/>
              <a:pathLst>
                <a:path w="3214" h="6239" extrusionOk="0">
                  <a:moveTo>
                    <a:pt x="820" y="1"/>
                  </a:moveTo>
                  <a:cubicBezTo>
                    <a:pt x="316" y="442"/>
                    <a:pt x="1" y="1041"/>
                    <a:pt x="1" y="1734"/>
                  </a:cubicBezTo>
                  <a:cubicBezTo>
                    <a:pt x="1" y="2395"/>
                    <a:pt x="316" y="2994"/>
                    <a:pt x="788" y="3403"/>
                  </a:cubicBezTo>
                  <a:lnTo>
                    <a:pt x="788" y="5136"/>
                  </a:lnTo>
                  <a:cubicBezTo>
                    <a:pt x="788" y="5766"/>
                    <a:pt x="1292" y="6239"/>
                    <a:pt x="1891" y="6239"/>
                  </a:cubicBezTo>
                  <a:lnTo>
                    <a:pt x="3214" y="6239"/>
                  </a:lnTo>
                  <a:cubicBezTo>
                    <a:pt x="3057" y="6081"/>
                    <a:pt x="2742" y="5609"/>
                    <a:pt x="2679" y="5451"/>
                  </a:cubicBezTo>
                  <a:lnTo>
                    <a:pt x="1828" y="5451"/>
                  </a:lnTo>
                  <a:cubicBezTo>
                    <a:pt x="1639" y="5451"/>
                    <a:pt x="1481" y="5294"/>
                    <a:pt x="1481" y="5073"/>
                  </a:cubicBezTo>
                  <a:lnTo>
                    <a:pt x="1481" y="2805"/>
                  </a:lnTo>
                  <a:cubicBezTo>
                    <a:pt x="1103" y="2490"/>
                    <a:pt x="820" y="2049"/>
                    <a:pt x="788" y="1545"/>
                  </a:cubicBezTo>
                  <a:cubicBezTo>
                    <a:pt x="788" y="1513"/>
                    <a:pt x="725" y="1419"/>
                    <a:pt x="725" y="1356"/>
                  </a:cubicBezTo>
                  <a:lnTo>
                    <a:pt x="725" y="411"/>
                  </a:lnTo>
                  <a:cubicBezTo>
                    <a:pt x="725" y="348"/>
                    <a:pt x="788" y="158"/>
                    <a:pt x="8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3" name="Google Shape;7246;p73">
              <a:extLst>
                <a:ext uri="{FF2B5EF4-FFF2-40B4-BE49-F238E27FC236}">
                  <a16:creationId xmlns:a16="http://schemas.microsoft.com/office/drawing/2014/main" id="{A3620C4C-A003-D5FF-ECD1-6BF147128525}"/>
                </a:ext>
              </a:extLst>
            </p:cNvPr>
            <p:cNvSpPr/>
            <p:nvPr/>
          </p:nvSpPr>
          <p:spPr>
            <a:xfrm>
              <a:off x="-53206125" y="3686850"/>
              <a:ext cx="243400" cy="84700"/>
            </a:xfrm>
            <a:custGeom>
              <a:avLst/>
              <a:gdLst/>
              <a:ahLst/>
              <a:cxnLst/>
              <a:rect l="l" t="t" r="r" b="b"/>
              <a:pathLst>
                <a:path w="9736" h="3388" extrusionOk="0">
                  <a:moveTo>
                    <a:pt x="4857" y="1"/>
                  </a:moveTo>
                  <a:cubicBezTo>
                    <a:pt x="3545" y="1"/>
                    <a:pt x="2238" y="111"/>
                    <a:pt x="946" y="331"/>
                  </a:cubicBezTo>
                  <a:cubicBezTo>
                    <a:pt x="442" y="394"/>
                    <a:pt x="1" y="867"/>
                    <a:pt x="1" y="1434"/>
                  </a:cubicBezTo>
                  <a:lnTo>
                    <a:pt x="1" y="2285"/>
                  </a:lnTo>
                  <a:cubicBezTo>
                    <a:pt x="1" y="2915"/>
                    <a:pt x="505" y="3387"/>
                    <a:pt x="1104" y="3387"/>
                  </a:cubicBezTo>
                  <a:lnTo>
                    <a:pt x="3782" y="3387"/>
                  </a:lnTo>
                  <a:cubicBezTo>
                    <a:pt x="3876" y="3387"/>
                    <a:pt x="3971" y="3356"/>
                    <a:pt x="4065" y="3261"/>
                  </a:cubicBezTo>
                  <a:lnTo>
                    <a:pt x="4569" y="2757"/>
                  </a:lnTo>
                  <a:cubicBezTo>
                    <a:pt x="4648" y="2678"/>
                    <a:pt x="4750" y="2639"/>
                    <a:pt x="4845" y="2639"/>
                  </a:cubicBezTo>
                  <a:cubicBezTo>
                    <a:pt x="4939" y="2639"/>
                    <a:pt x="5026" y="2678"/>
                    <a:pt x="5073" y="2757"/>
                  </a:cubicBezTo>
                  <a:lnTo>
                    <a:pt x="5609" y="3261"/>
                  </a:lnTo>
                  <a:cubicBezTo>
                    <a:pt x="5672" y="3356"/>
                    <a:pt x="5766" y="3387"/>
                    <a:pt x="5861" y="3387"/>
                  </a:cubicBezTo>
                  <a:lnTo>
                    <a:pt x="8539" y="3387"/>
                  </a:lnTo>
                  <a:cubicBezTo>
                    <a:pt x="9169" y="3387"/>
                    <a:pt x="9641" y="2883"/>
                    <a:pt x="9641" y="2285"/>
                  </a:cubicBezTo>
                  <a:lnTo>
                    <a:pt x="9641" y="1434"/>
                  </a:lnTo>
                  <a:lnTo>
                    <a:pt x="9736" y="1434"/>
                  </a:lnTo>
                  <a:cubicBezTo>
                    <a:pt x="9736" y="867"/>
                    <a:pt x="9295" y="394"/>
                    <a:pt x="8791" y="331"/>
                  </a:cubicBezTo>
                  <a:cubicBezTo>
                    <a:pt x="7483" y="111"/>
                    <a:pt x="6168" y="1"/>
                    <a:pt x="48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4" name="Google Shape;7247;p73">
              <a:extLst>
                <a:ext uri="{FF2B5EF4-FFF2-40B4-BE49-F238E27FC236}">
                  <a16:creationId xmlns:a16="http://schemas.microsoft.com/office/drawing/2014/main" id="{0F2E731D-9005-E2B6-2F3B-1EFFBC24ACD1}"/>
                </a:ext>
              </a:extLst>
            </p:cNvPr>
            <p:cNvSpPr/>
            <p:nvPr/>
          </p:nvSpPr>
          <p:spPr>
            <a:xfrm>
              <a:off x="-53186425" y="3775450"/>
              <a:ext cx="205600" cy="126050"/>
            </a:xfrm>
            <a:custGeom>
              <a:avLst/>
              <a:gdLst/>
              <a:ahLst/>
              <a:cxnLst/>
              <a:rect l="l" t="t" r="r" b="b"/>
              <a:pathLst>
                <a:path w="8224" h="5042" extrusionOk="0">
                  <a:moveTo>
                    <a:pt x="5148" y="1710"/>
                  </a:moveTo>
                  <a:cubicBezTo>
                    <a:pt x="5238" y="1710"/>
                    <a:pt x="5325" y="1749"/>
                    <a:pt x="5388" y="1828"/>
                  </a:cubicBezTo>
                  <a:cubicBezTo>
                    <a:pt x="5545" y="1954"/>
                    <a:pt x="5545" y="2175"/>
                    <a:pt x="5419" y="2332"/>
                  </a:cubicBezTo>
                  <a:cubicBezTo>
                    <a:pt x="5073" y="2679"/>
                    <a:pt x="4600" y="2868"/>
                    <a:pt x="4128" y="2868"/>
                  </a:cubicBezTo>
                  <a:cubicBezTo>
                    <a:pt x="3624" y="2868"/>
                    <a:pt x="3151" y="2679"/>
                    <a:pt x="2805" y="2332"/>
                  </a:cubicBezTo>
                  <a:cubicBezTo>
                    <a:pt x="2647" y="2175"/>
                    <a:pt x="2647" y="1954"/>
                    <a:pt x="2805" y="1828"/>
                  </a:cubicBezTo>
                  <a:cubicBezTo>
                    <a:pt x="2883" y="1749"/>
                    <a:pt x="2978" y="1710"/>
                    <a:pt x="3068" y="1710"/>
                  </a:cubicBezTo>
                  <a:cubicBezTo>
                    <a:pt x="3159" y="1710"/>
                    <a:pt x="3246" y="1749"/>
                    <a:pt x="3309" y="1828"/>
                  </a:cubicBezTo>
                  <a:cubicBezTo>
                    <a:pt x="3529" y="2049"/>
                    <a:pt x="3813" y="2159"/>
                    <a:pt x="4096" y="2159"/>
                  </a:cubicBezTo>
                  <a:cubicBezTo>
                    <a:pt x="4380" y="2159"/>
                    <a:pt x="4663" y="2049"/>
                    <a:pt x="4884" y="1828"/>
                  </a:cubicBezTo>
                  <a:cubicBezTo>
                    <a:pt x="4963" y="1749"/>
                    <a:pt x="5057" y="1710"/>
                    <a:pt x="5148" y="1710"/>
                  </a:cubicBezTo>
                  <a:close/>
                  <a:moveTo>
                    <a:pt x="4096" y="1"/>
                  </a:moveTo>
                  <a:lnTo>
                    <a:pt x="3813" y="284"/>
                  </a:lnTo>
                  <a:cubicBezTo>
                    <a:pt x="3624" y="473"/>
                    <a:pt x="3309" y="599"/>
                    <a:pt x="3025" y="599"/>
                  </a:cubicBezTo>
                  <a:lnTo>
                    <a:pt x="1" y="599"/>
                  </a:lnTo>
                  <a:lnTo>
                    <a:pt x="1" y="1009"/>
                  </a:lnTo>
                  <a:cubicBezTo>
                    <a:pt x="1" y="1671"/>
                    <a:pt x="158" y="2301"/>
                    <a:pt x="473" y="2836"/>
                  </a:cubicBezTo>
                  <a:lnTo>
                    <a:pt x="2647" y="2836"/>
                  </a:lnTo>
                  <a:cubicBezTo>
                    <a:pt x="2836" y="2836"/>
                    <a:pt x="2994" y="2994"/>
                    <a:pt x="2994" y="3183"/>
                  </a:cubicBezTo>
                  <a:cubicBezTo>
                    <a:pt x="2994" y="3403"/>
                    <a:pt x="2836" y="3561"/>
                    <a:pt x="2647" y="3561"/>
                  </a:cubicBezTo>
                  <a:lnTo>
                    <a:pt x="977" y="3561"/>
                  </a:lnTo>
                  <a:cubicBezTo>
                    <a:pt x="1733" y="4506"/>
                    <a:pt x="2962" y="5042"/>
                    <a:pt x="4128" y="5042"/>
                  </a:cubicBezTo>
                  <a:cubicBezTo>
                    <a:pt x="6428" y="5042"/>
                    <a:pt x="8223" y="3151"/>
                    <a:pt x="8223" y="946"/>
                  </a:cubicBezTo>
                  <a:lnTo>
                    <a:pt x="8223" y="568"/>
                  </a:lnTo>
                  <a:lnTo>
                    <a:pt x="5199" y="568"/>
                  </a:lnTo>
                  <a:cubicBezTo>
                    <a:pt x="5163" y="571"/>
                    <a:pt x="5128" y="573"/>
                    <a:pt x="5094" y="573"/>
                  </a:cubicBezTo>
                  <a:cubicBezTo>
                    <a:pt x="4795" y="573"/>
                    <a:pt x="4549" y="454"/>
                    <a:pt x="4380" y="284"/>
                  </a:cubicBezTo>
                  <a:lnTo>
                    <a:pt x="409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5" name="Google Shape;7248;p73">
              <a:extLst>
                <a:ext uri="{FF2B5EF4-FFF2-40B4-BE49-F238E27FC236}">
                  <a16:creationId xmlns:a16="http://schemas.microsoft.com/office/drawing/2014/main" id="{EC7FE598-F6B6-0DB8-E870-6CED6FCB7C96}"/>
                </a:ext>
              </a:extLst>
            </p:cNvPr>
            <p:cNvSpPr/>
            <p:nvPr/>
          </p:nvSpPr>
          <p:spPr>
            <a:xfrm>
              <a:off x="-52962725" y="3710875"/>
              <a:ext cx="37800" cy="95325"/>
            </a:xfrm>
            <a:custGeom>
              <a:avLst/>
              <a:gdLst/>
              <a:ahLst/>
              <a:cxnLst/>
              <a:rect l="l" t="t" r="r" b="b"/>
              <a:pathLst>
                <a:path w="1512" h="3813" extrusionOk="0">
                  <a:moveTo>
                    <a:pt x="662" y="0"/>
                  </a:moveTo>
                  <a:lnTo>
                    <a:pt x="662" y="0"/>
                  </a:lnTo>
                  <a:cubicBezTo>
                    <a:pt x="693" y="158"/>
                    <a:pt x="725" y="347"/>
                    <a:pt x="725" y="379"/>
                  </a:cubicBezTo>
                  <a:lnTo>
                    <a:pt x="725" y="1387"/>
                  </a:lnTo>
                  <a:cubicBezTo>
                    <a:pt x="725" y="1481"/>
                    <a:pt x="725" y="1513"/>
                    <a:pt x="693" y="1576"/>
                  </a:cubicBezTo>
                  <a:cubicBezTo>
                    <a:pt x="662" y="2080"/>
                    <a:pt x="378" y="2552"/>
                    <a:pt x="0" y="2836"/>
                  </a:cubicBezTo>
                  <a:lnTo>
                    <a:pt x="0" y="3561"/>
                  </a:lnTo>
                  <a:lnTo>
                    <a:pt x="0" y="3813"/>
                  </a:lnTo>
                  <a:cubicBezTo>
                    <a:pt x="851" y="3497"/>
                    <a:pt x="1512" y="2678"/>
                    <a:pt x="1512" y="1733"/>
                  </a:cubicBezTo>
                  <a:cubicBezTo>
                    <a:pt x="1512" y="1009"/>
                    <a:pt x="1166" y="379"/>
                    <a:pt x="6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16" name="Google Shape;7249;p73">
            <a:extLst>
              <a:ext uri="{FF2B5EF4-FFF2-40B4-BE49-F238E27FC236}">
                <a16:creationId xmlns:a16="http://schemas.microsoft.com/office/drawing/2014/main" id="{C5742ABF-7ED4-636A-81FE-EFF97D385B66}"/>
              </a:ext>
            </a:extLst>
          </p:cNvPr>
          <p:cNvGrpSpPr/>
          <p:nvPr/>
        </p:nvGrpSpPr>
        <p:grpSpPr>
          <a:xfrm>
            <a:off x="8849043" y="5058252"/>
            <a:ext cx="419549" cy="478665"/>
            <a:chOff x="-53224225" y="3976300"/>
            <a:chExt cx="279625" cy="319025"/>
          </a:xfrm>
          <a:solidFill>
            <a:schemeClr val="tx1"/>
          </a:solidFill>
        </p:grpSpPr>
        <p:sp>
          <p:nvSpPr>
            <p:cNvPr id="917" name="Google Shape;7250;p73">
              <a:extLst>
                <a:ext uri="{FF2B5EF4-FFF2-40B4-BE49-F238E27FC236}">
                  <a16:creationId xmlns:a16="http://schemas.microsoft.com/office/drawing/2014/main" id="{0CABEF75-CCDE-A4EA-A259-3850530C076C}"/>
                </a:ext>
              </a:extLst>
            </p:cNvPr>
            <p:cNvSpPr/>
            <p:nvPr/>
          </p:nvSpPr>
          <p:spPr>
            <a:xfrm>
              <a:off x="-53224225" y="4132250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756" y="1"/>
                  </a:moveTo>
                  <a:cubicBezTo>
                    <a:pt x="315" y="284"/>
                    <a:pt x="0" y="757"/>
                    <a:pt x="0" y="1292"/>
                  </a:cubicBezTo>
                  <a:cubicBezTo>
                    <a:pt x="0" y="1796"/>
                    <a:pt x="315" y="2269"/>
                    <a:pt x="756" y="2552"/>
                  </a:cubicBezTo>
                  <a:lnTo>
                    <a:pt x="756" y="2395"/>
                  </a:lnTo>
                  <a:lnTo>
                    <a:pt x="75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8" name="Google Shape;7251;p73">
              <a:extLst>
                <a:ext uri="{FF2B5EF4-FFF2-40B4-BE49-F238E27FC236}">
                  <a16:creationId xmlns:a16="http://schemas.microsoft.com/office/drawing/2014/main" id="{8E35F3B6-20BA-1D7F-2B75-4047FF346B8F}"/>
                </a:ext>
              </a:extLst>
            </p:cNvPr>
            <p:cNvSpPr/>
            <p:nvPr/>
          </p:nvSpPr>
          <p:spPr>
            <a:xfrm>
              <a:off x="-53185625" y="4014900"/>
              <a:ext cx="204800" cy="117375"/>
            </a:xfrm>
            <a:custGeom>
              <a:avLst/>
              <a:gdLst/>
              <a:ahLst/>
              <a:cxnLst/>
              <a:rect l="l" t="t" r="r" b="b"/>
              <a:pathLst>
                <a:path w="8192" h="4695" extrusionOk="0">
                  <a:moveTo>
                    <a:pt x="4096" y="0"/>
                  </a:moveTo>
                  <a:cubicBezTo>
                    <a:pt x="1859" y="0"/>
                    <a:pt x="0" y="1859"/>
                    <a:pt x="0" y="4096"/>
                  </a:cubicBezTo>
                  <a:lnTo>
                    <a:pt x="0" y="4695"/>
                  </a:lnTo>
                  <a:lnTo>
                    <a:pt x="1638" y="3088"/>
                  </a:lnTo>
                  <a:cubicBezTo>
                    <a:pt x="1675" y="3014"/>
                    <a:pt x="1755" y="2983"/>
                    <a:pt x="1847" y="2983"/>
                  </a:cubicBezTo>
                  <a:cubicBezTo>
                    <a:pt x="1912" y="2983"/>
                    <a:pt x="1983" y="2999"/>
                    <a:pt x="2048" y="3025"/>
                  </a:cubicBezTo>
                  <a:cubicBezTo>
                    <a:pt x="2662" y="3450"/>
                    <a:pt x="3371" y="3663"/>
                    <a:pt x="4080" y="3663"/>
                  </a:cubicBezTo>
                  <a:cubicBezTo>
                    <a:pt x="4789" y="3663"/>
                    <a:pt x="5498" y="3450"/>
                    <a:pt x="6112" y="3025"/>
                  </a:cubicBezTo>
                  <a:cubicBezTo>
                    <a:pt x="6174" y="2987"/>
                    <a:pt x="6241" y="2970"/>
                    <a:pt x="6307" y="2970"/>
                  </a:cubicBezTo>
                  <a:cubicBezTo>
                    <a:pt x="6409" y="2970"/>
                    <a:pt x="6508" y="3011"/>
                    <a:pt x="6585" y="3088"/>
                  </a:cubicBezTo>
                  <a:lnTo>
                    <a:pt x="8191" y="4695"/>
                  </a:lnTo>
                  <a:lnTo>
                    <a:pt x="8191" y="4096"/>
                  </a:lnTo>
                  <a:cubicBezTo>
                    <a:pt x="8191" y="1859"/>
                    <a:pt x="6333" y="0"/>
                    <a:pt x="40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9" name="Google Shape;7252;p73">
              <a:extLst>
                <a:ext uri="{FF2B5EF4-FFF2-40B4-BE49-F238E27FC236}">
                  <a16:creationId xmlns:a16="http://schemas.microsoft.com/office/drawing/2014/main" id="{A9C36886-0122-820B-62E7-EDF35CA3ABDA}"/>
                </a:ext>
              </a:extLst>
            </p:cNvPr>
            <p:cNvSpPr/>
            <p:nvPr/>
          </p:nvSpPr>
          <p:spPr>
            <a:xfrm>
              <a:off x="-53187200" y="4110200"/>
              <a:ext cx="205575" cy="185125"/>
            </a:xfrm>
            <a:custGeom>
              <a:avLst/>
              <a:gdLst/>
              <a:ahLst/>
              <a:cxnLst/>
              <a:rect l="l" t="t" r="r" b="b"/>
              <a:pathLst>
                <a:path w="8223" h="7405" extrusionOk="0">
                  <a:moveTo>
                    <a:pt x="2615" y="1418"/>
                  </a:moveTo>
                  <a:cubicBezTo>
                    <a:pt x="2836" y="1418"/>
                    <a:pt x="2993" y="1576"/>
                    <a:pt x="2993" y="1796"/>
                  </a:cubicBezTo>
                  <a:cubicBezTo>
                    <a:pt x="2993" y="1985"/>
                    <a:pt x="2836" y="2143"/>
                    <a:pt x="2615" y="2143"/>
                  </a:cubicBezTo>
                  <a:cubicBezTo>
                    <a:pt x="2426" y="2143"/>
                    <a:pt x="2268" y="1985"/>
                    <a:pt x="2268" y="1796"/>
                  </a:cubicBezTo>
                  <a:cubicBezTo>
                    <a:pt x="2268" y="1576"/>
                    <a:pt x="2426" y="1418"/>
                    <a:pt x="2615" y="1418"/>
                  </a:cubicBezTo>
                  <a:close/>
                  <a:moveTo>
                    <a:pt x="5608" y="1418"/>
                  </a:moveTo>
                  <a:cubicBezTo>
                    <a:pt x="5829" y="1418"/>
                    <a:pt x="5986" y="1576"/>
                    <a:pt x="5986" y="1796"/>
                  </a:cubicBezTo>
                  <a:cubicBezTo>
                    <a:pt x="5986" y="1985"/>
                    <a:pt x="5829" y="2143"/>
                    <a:pt x="5608" y="2143"/>
                  </a:cubicBezTo>
                  <a:cubicBezTo>
                    <a:pt x="5419" y="2143"/>
                    <a:pt x="5261" y="1985"/>
                    <a:pt x="5261" y="1796"/>
                  </a:cubicBezTo>
                  <a:cubicBezTo>
                    <a:pt x="5261" y="1576"/>
                    <a:pt x="5419" y="1418"/>
                    <a:pt x="5608" y="1418"/>
                  </a:cubicBezTo>
                  <a:close/>
                  <a:moveTo>
                    <a:pt x="5179" y="3978"/>
                  </a:moveTo>
                  <a:cubicBezTo>
                    <a:pt x="5269" y="3978"/>
                    <a:pt x="5356" y="4017"/>
                    <a:pt x="5419" y="4096"/>
                  </a:cubicBezTo>
                  <a:cubicBezTo>
                    <a:pt x="5576" y="4222"/>
                    <a:pt x="5576" y="4474"/>
                    <a:pt x="5450" y="4632"/>
                  </a:cubicBezTo>
                  <a:cubicBezTo>
                    <a:pt x="5104" y="4978"/>
                    <a:pt x="4631" y="5167"/>
                    <a:pt x="4159" y="5167"/>
                  </a:cubicBezTo>
                  <a:cubicBezTo>
                    <a:pt x="3655" y="5167"/>
                    <a:pt x="3182" y="4978"/>
                    <a:pt x="2836" y="4632"/>
                  </a:cubicBezTo>
                  <a:cubicBezTo>
                    <a:pt x="2678" y="4474"/>
                    <a:pt x="2678" y="4222"/>
                    <a:pt x="2836" y="4096"/>
                  </a:cubicBezTo>
                  <a:cubicBezTo>
                    <a:pt x="2914" y="4017"/>
                    <a:pt x="3009" y="3978"/>
                    <a:pt x="3099" y="3978"/>
                  </a:cubicBezTo>
                  <a:cubicBezTo>
                    <a:pt x="3190" y="3978"/>
                    <a:pt x="3277" y="4017"/>
                    <a:pt x="3340" y="4096"/>
                  </a:cubicBezTo>
                  <a:cubicBezTo>
                    <a:pt x="3560" y="4317"/>
                    <a:pt x="3844" y="4427"/>
                    <a:pt x="4127" y="4427"/>
                  </a:cubicBezTo>
                  <a:cubicBezTo>
                    <a:pt x="4411" y="4427"/>
                    <a:pt x="4694" y="4317"/>
                    <a:pt x="4915" y="4096"/>
                  </a:cubicBezTo>
                  <a:cubicBezTo>
                    <a:pt x="4994" y="4017"/>
                    <a:pt x="5088" y="3978"/>
                    <a:pt x="5179" y="3978"/>
                  </a:cubicBezTo>
                  <a:close/>
                  <a:moveTo>
                    <a:pt x="1922" y="0"/>
                  </a:moveTo>
                  <a:lnTo>
                    <a:pt x="0" y="1954"/>
                  </a:lnTo>
                  <a:lnTo>
                    <a:pt x="0" y="3277"/>
                  </a:lnTo>
                  <a:cubicBezTo>
                    <a:pt x="0" y="5514"/>
                    <a:pt x="1827" y="7404"/>
                    <a:pt x="4096" y="7404"/>
                  </a:cubicBezTo>
                  <a:cubicBezTo>
                    <a:pt x="6396" y="7404"/>
                    <a:pt x="8223" y="5514"/>
                    <a:pt x="8223" y="3277"/>
                  </a:cubicBezTo>
                  <a:lnTo>
                    <a:pt x="8223" y="1954"/>
                  </a:lnTo>
                  <a:lnTo>
                    <a:pt x="6301" y="0"/>
                  </a:lnTo>
                  <a:cubicBezTo>
                    <a:pt x="5624" y="394"/>
                    <a:pt x="4875" y="591"/>
                    <a:pt x="4123" y="591"/>
                  </a:cubicBezTo>
                  <a:cubicBezTo>
                    <a:pt x="3371" y="591"/>
                    <a:pt x="2615" y="394"/>
                    <a:pt x="19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0" name="Google Shape;7253;p73">
              <a:extLst>
                <a:ext uri="{FF2B5EF4-FFF2-40B4-BE49-F238E27FC236}">
                  <a16:creationId xmlns:a16="http://schemas.microsoft.com/office/drawing/2014/main" id="{60E5ADCF-21AF-1047-A3BA-EEADA474CBB0}"/>
                </a:ext>
              </a:extLst>
            </p:cNvPr>
            <p:cNvSpPr/>
            <p:nvPr/>
          </p:nvSpPr>
          <p:spPr>
            <a:xfrm>
              <a:off x="-53020225" y="4211800"/>
              <a:ext cx="74825" cy="83525"/>
            </a:xfrm>
            <a:custGeom>
              <a:avLst/>
              <a:gdLst/>
              <a:ahLst/>
              <a:cxnLst/>
              <a:rect l="l" t="t" r="r" b="b"/>
              <a:pathLst>
                <a:path w="2993" h="3341" extrusionOk="0">
                  <a:moveTo>
                    <a:pt x="2174" y="1"/>
                  </a:moveTo>
                  <a:cubicBezTo>
                    <a:pt x="2016" y="1387"/>
                    <a:pt x="1197" y="2615"/>
                    <a:pt x="0" y="3340"/>
                  </a:cubicBezTo>
                  <a:lnTo>
                    <a:pt x="2647" y="3340"/>
                  </a:lnTo>
                  <a:cubicBezTo>
                    <a:pt x="2836" y="3340"/>
                    <a:pt x="2993" y="3183"/>
                    <a:pt x="2993" y="2993"/>
                  </a:cubicBezTo>
                  <a:lnTo>
                    <a:pt x="2993" y="2867"/>
                  </a:lnTo>
                  <a:cubicBezTo>
                    <a:pt x="2993" y="1859"/>
                    <a:pt x="2710" y="883"/>
                    <a:pt x="21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1" name="Google Shape;7254;p73">
              <a:extLst>
                <a:ext uri="{FF2B5EF4-FFF2-40B4-BE49-F238E27FC236}">
                  <a16:creationId xmlns:a16="http://schemas.microsoft.com/office/drawing/2014/main" id="{C0B85887-A93D-AAD7-B6C6-199EF3392CE5}"/>
                </a:ext>
              </a:extLst>
            </p:cNvPr>
            <p:cNvSpPr/>
            <p:nvPr/>
          </p:nvSpPr>
          <p:spPr>
            <a:xfrm>
              <a:off x="-53224225" y="4211025"/>
              <a:ext cx="74850" cy="83500"/>
            </a:xfrm>
            <a:custGeom>
              <a:avLst/>
              <a:gdLst/>
              <a:ahLst/>
              <a:cxnLst/>
              <a:rect l="l" t="t" r="r" b="b"/>
              <a:pathLst>
                <a:path w="2994" h="3340" extrusionOk="0">
                  <a:moveTo>
                    <a:pt x="851" y="0"/>
                  </a:moveTo>
                  <a:cubicBezTo>
                    <a:pt x="315" y="851"/>
                    <a:pt x="0" y="1796"/>
                    <a:pt x="0" y="2867"/>
                  </a:cubicBezTo>
                  <a:lnTo>
                    <a:pt x="0" y="2993"/>
                  </a:lnTo>
                  <a:cubicBezTo>
                    <a:pt x="0" y="3182"/>
                    <a:pt x="158" y="3340"/>
                    <a:pt x="378" y="3340"/>
                  </a:cubicBezTo>
                  <a:lnTo>
                    <a:pt x="2993" y="3340"/>
                  </a:lnTo>
                  <a:cubicBezTo>
                    <a:pt x="1859" y="2646"/>
                    <a:pt x="1040" y="1418"/>
                    <a:pt x="8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2" name="Google Shape;7255;p73">
              <a:extLst>
                <a:ext uri="{FF2B5EF4-FFF2-40B4-BE49-F238E27FC236}">
                  <a16:creationId xmlns:a16="http://schemas.microsoft.com/office/drawing/2014/main" id="{32A94078-D5AE-5B69-CABF-6EB15B47AF42}"/>
                </a:ext>
              </a:extLst>
            </p:cNvPr>
            <p:cNvSpPr/>
            <p:nvPr/>
          </p:nvSpPr>
          <p:spPr>
            <a:xfrm>
              <a:off x="-52962725" y="4131475"/>
              <a:ext cx="18125" cy="63800"/>
            </a:xfrm>
            <a:custGeom>
              <a:avLst/>
              <a:gdLst/>
              <a:ahLst/>
              <a:cxnLst/>
              <a:rect l="l" t="t" r="r" b="b"/>
              <a:pathLst>
                <a:path w="725" h="2552" extrusionOk="0">
                  <a:moveTo>
                    <a:pt x="0" y="0"/>
                  </a:moveTo>
                  <a:lnTo>
                    <a:pt x="0" y="2394"/>
                  </a:lnTo>
                  <a:lnTo>
                    <a:pt x="0" y="2552"/>
                  </a:lnTo>
                  <a:cubicBezTo>
                    <a:pt x="410" y="2300"/>
                    <a:pt x="725" y="1827"/>
                    <a:pt x="725" y="1292"/>
                  </a:cubicBezTo>
                  <a:cubicBezTo>
                    <a:pt x="725" y="725"/>
                    <a:pt x="410" y="25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3" name="Google Shape;7256;p73">
              <a:extLst>
                <a:ext uri="{FF2B5EF4-FFF2-40B4-BE49-F238E27FC236}">
                  <a16:creationId xmlns:a16="http://schemas.microsoft.com/office/drawing/2014/main" id="{AEB60D74-FEE2-E564-1973-6EDFEEDB8A3A}"/>
                </a:ext>
              </a:extLst>
            </p:cNvPr>
            <p:cNvSpPr/>
            <p:nvPr/>
          </p:nvSpPr>
          <p:spPr>
            <a:xfrm>
              <a:off x="-53125775" y="3976300"/>
              <a:ext cx="82725" cy="26800"/>
            </a:xfrm>
            <a:custGeom>
              <a:avLst/>
              <a:gdLst/>
              <a:ahLst/>
              <a:cxnLst/>
              <a:rect l="l" t="t" r="r" b="b"/>
              <a:pathLst>
                <a:path w="3309" h="1072" extrusionOk="0">
                  <a:moveTo>
                    <a:pt x="1670" y="1"/>
                  </a:moveTo>
                  <a:cubicBezTo>
                    <a:pt x="914" y="1"/>
                    <a:pt x="284" y="442"/>
                    <a:pt x="0" y="1072"/>
                  </a:cubicBezTo>
                  <a:cubicBezTo>
                    <a:pt x="536" y="883"/>
                    <a:pt x="1072" y="757"/>
                    <a:pt x="1670" y="757"/>
                  </a:cubicBezTo>
                  <a:cubicBezTo>
                    <a:pt x="2269" y="757"/>
                    <a:pt x="2804" y="883"/>
                    <a:pt x="3308" y="1072"/>
                  </a:cubicBezTo>
                  <a:cubicBezTo>
                    <a:pt x="2993" y="442"/>
                    <a:pt x="2363" y="1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24" name="Google Shape;7257;p73">
            <a:extLst>
              <a:ext uri="{FF2B5EF4-FFF2-40B4-BE49-F238E27FC236}">
                <a16:creationId xmlns:a16="http://schemas.microsoft.com/office/drawing/2014/main" id="{ED26548B-681F-C35F-6F67-B579EC728548}"/>
              </a:ext>
            </a:extLst>
          </p:cNvPr>
          <p:cNvGrpSpPr/>
          <p:nvPr/>
        </p:nvGrpSpPr>
        <p:grpSpPr>
          <a:xfrm>
            <a:off x="10596904" y="5068492"/>
            <a:ext cx="478628" cy="477877"/>
            <a:chOff x="-52043575" y="3983125"/>
            <a:chExt cx="319000" cy="318500"/>
          </a:xfrm>
          <a:solidFill>
            <a:schemeClr val="tx1"/>
          </a:solidFill>
        </p:grpSpPr>
        <p:sp>
          <p:nvSpPr>
            <p:cNvPr id="925" name="Google Shape;7258;p73">
              <a:extLst>
                <a:ext uri="{FF2B5EF4-FFF2-40B4-BE49-F238E27FC236}">
                  <a16:creationId xmlns:a16="http://schemas.microsoft.com/office/drawing/2014/main" id="{29C1E167-3B14-060F-8407-B68DCE580776}"/>
                </a:ext>
              </a:extLst>
            </p:cNvPr>
            <p:cNvSpPr/>
            <p:nvPr/>
          </p:nvSpPr>
          <p:spPr>
            <a:xfrm>
              <a:off x="-52043575" y="3983200"/>
              <a:ext cx="55150" cy="105750"/>
            </a:xfrm>
            <a:custGeom>
              <a:avLst/>
              <a:gdLst/>
              <a:ahLst/>
              <a:cxnLst/>
              <a:rect l="l" t="t" r="r" b="b"/>
              <a:pathLst>
                <a:path w="2206" h="4230" extrusionOk="0">
                  <a:moveTo>
                    <a:pt x="367" y="0"/>
                  </a:moveTo>
                  <a:cubicBezTo>
                    <a:pt x="339" y="0"/>
                    <a:pt x="311" y="3"/>
                    <a:pt x="284" y="8"/>
                  </a:cubicBezTo>
                  <a:cubicBezTo>
                    <a:pt x="126" y="40"/>
                    <a:pt x="0" y="197"/>
                    <a:pt x="0" y="355"/>
                  </a:cubicBezTo>
                  <a:lnTo>
                    <a:pt x="0" y="1867"/>
                  </a:lnTo>
                  <a:cubicBezTo>
                    <a:pt x="0" y="2875"/>
                    <a:pt x="630" y="3789"/>
                    <a:pt x="1512" y="4230"/>
                  </a:cubicBezTo>
                  <a:cubicBezTo>
                    <a:pt x="1512" y="3285"/>
                    <a:pt x="1733" y="2371"/>
                    <a:pt x="2206" y="1583"/>
                  </a:cubicBezTo>
                  <a:cubicBezTo>
                    <a:pt x="1607" y="1237"/>
                    <a:pt x="1103" y="764"/>
                    <a:pt x="725" y="166"/>
                  </a:cubicBezTo>
                  <a:cubicBezTo>
                    <a:pt x="647" y="61"/>
                    <a:pt x="503" y="0"/>
                    <a:pt x="3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6" name="Google Shape;7259;p73">
              <a:extLst>
                <a:ext uri="{FF2B5EF4-FFF2-40B4-BE49-F238E27FC236}">
                  <a16:creationId xmlns:a16="http://schemas.microsoft.com/office/drawing/2014/main" id="{9F4A9FFF-EE87-8866-9C28-27B556CB78AE}"/>
                </a:ext>
              </a:extLst>
            </p:cNvPr>
            <p:cNvSpPr/>
            <p:nvPr/>
          </p:nvSpPr>
          <p:spPr>
            <a:xfrm>
              <a:off x="-51985300" y="3983400"/>
              <a:ext cx="204800" cy="129975"/>
            </a:xfrm>
            <a:custGeom>
              <a:avLst/>
              <a:gdLst/>
              <a:ahLst/>
              <a:cxnLst/>
              <a:rect l="l" t="t" r="r" b="b"/>
              <a:pathLst>
                <a:path w="8192" h="5199" extrusionOk="0">
                  <a:moveTo>
                    <a:pt x="3718" y="0"/>
                  </a:moveTo>
                  <a:lnTo>
                    <a:pt x="3718" y="4096"/>
                  </a:lnTo>
                  <a:cubicBezTo>
                    <a:pt x="3718" y="4285"/>
                    <a:pt x="3561" y="4442"/>
                    <a:pt x="3340" y="4442"/>
                  </a:cubicBezTo>
                  <a:lnTo>
                    <a:pt x="1" y="4442"/>
                  </a:lnTo>
                  <a:lnTo>
                    <a:pt x="1" y="5198"/>
                  </a:lnTo>
                  <a:lnTo>
                    <a:pt x="8192" y="5198"/>
                  </a:lnTo>
                  <a:lnTo>
                    <a:pt x="8192" y="4442"/>
                  </a:lnTo>
                  <a:lnTo>
                    <a:pt x="4852" y="4442"/>
                  </a:lnTo>
                  <a:cubicBezTo>
                    <a:pt x="4814" y="4452"/>
                    <a:pt x="4778" y="4456"/>
                    <a:pt x="4743" y="4456"/>
                  </a:cubicBezTo>
                  <a:cubicBezTo>
                    <a:pt x="4548" y="4456"/>
                    <a:pt x="4411" y="4314"/>
                    <a:pt x="4411" y="4127"/>
                  </a:cubicBezTo>
                  <a:lnTo>
                    <a:pt x="4411" y="32"/>
                  </a:lnTo>
                  <a:cubicBezTo>
                    <a:pt x="4285" y="32"/>
                    <a:pt x="4159" y="0"/>
                    <a:pt x="40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7" name="Google Shape;7260;p73">
              <a:extLst>
                <a:ext uri="{FF2B5EF4-FFF2-40B4-BE49-F238E27FC236}">
                  <a16:creationId xmlns:a16="http://schemas.microsoft.com/office/drawing/2014/main" id="{5C199BDB-A204-75C3-E92C-DD52B46B81B6}"/>
                </a:ext>
              </a:extLst>
            </p:cNvPr>
            <p:cNvSpPr/>
            <p:nvPr/>
          </p:nvSpPr>
          <p:spPr>
            <a:xfrm>
              <a:off x="-51855350" y="3987325"/>
              <a:ext cx="74075" cy="89825"/>
            </a:xfrm>
            <a:custGeom>
              <a:avLst/>
              <a:gdLst/>
              <a:ahLst/>
              <a:cxnLst/>
              <a:rect l="l" t="t" r="r" b="b"/>
              <a:pathLst>
                <a:path w="2963" h="3593" extrusionOk="0">
                  <a:moveTo>
                    <a:pt x="1" y="1"/>
                  </a:moveTo>
                  <a:lnTo>
                    <a:pt x="1" y="3592"/>
                  </a:lnTo>
                  <a:lnTo>
                    <a:pt x="2962" y="3592"/>
                  </a:lnTo>
                  <a:cubicBezTo>
                    <a:pt x="2836" y="2647"/>
                    <a:pt x="2427" y="1733"/>
                    <a:pt x="1765" y="1009"/>
                  </a:cubicBezTo>
                  <a:cubicBezTo>
                    <a:pt x="1261" y="505"/>
                    <a:pt x="663" y="19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8" name="Google Shape;7261;p73">
              <a:extLst>
                <a:ext uri="{FF2B5EF4-FFF2-40B4-BE49-F238E27FC236}">
                  <a16:creationId xmlns:a16="http://schemas.microsoft.com/office/drawing/2014/main" id="{42BA2D68-FA7E-A0AF-54CD-035D6D1CEF51}"/>
                </a:ext>
              </a:extLst>
            </p:cNvPr>
            <p:cNvSpPr/>
            <p:nvPr/>
          </p:nvSpPr>
          <p:spPr>
            <a:xfrm>
              <a:off x="-51985300" y="3987325"/>
              <a:ext cx="74050" cy="89825"/>
            </a:xfrm>
            <a:custGeom>
              <a:avLst/>
              <a:gdLst/>
              <a:ahLst/>
              <a:cxnLst/>
              <a:rect l="l" t="t" r="r" b="b"/>
              <a:pathLst>
                <a:path w="2962" h="3593" extrusionOk="0">
                  <a:moveTo>
                    <a:pt x="2962" y="1"/>
                  </a:moveTo>
                  <a:cubicBezTo>
                    <a:pt x="1324" y="473"/>
                    <a:pt x="158" y="1891"/>
                    <a:pt x="1" y="3592"/>
                  </a:cubicBezTo>
                  <a:lnTo>
                    <a:pt x="2962" y="3592"/>
                  </a:lnTo>
                  <a:lnTo>
                    <a:pt x="29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9" name="Google Shape;7262;p73">
              <a:extLst>
                <a:ext uri="{FF2B5EF4-FFF2-40B4-BE49-F238E27FC236}">
                  <a16:creationId xmlns:a16="http://schemas.microsoft.com/office/drawing/2014/main" id="{F65C87EF-B38B-843C-34D1-24674A338CE8}"/>
                </a:ext>
              </a:extLst>
            </p:cNvPr>
            <p:cNvSpPr/>
            <p:nvPr/>
          </p:nvSpPr>
          <p:spPr>
            <a:xfrm>
              <a:off x="-51985300" y="4190350"/>
              <a:ext cx="204800" cy="111275"/>
            </a:xfrm>
            <a:custGeom>
              <a:avLst/>
              <a:gdLst/>
              <a:ahLst/>
              <a:cxnLst/>
              <a:rect l="l" t="t" r="r" b="b"/>
              <a:pathLst>
                <a:path w="8192" h="4451" extrusionOk="0">
                  <a:moveTo>
                    <a:pt x="5069" y="1024"/>
                  </a:moveTo>
                  <a:cubicBezTo>
                    <a:pt x="5167" y="1024"/>
                    <a:pt x="5262" y="1063"/>
                    <a:pt x="5325" y="1142"/>
                  </a:cubicBezTo>
                  <a:cubicBezTo>
                    <a:pt x="5514" y="1268"/>
                    <a:pt x="5514" y="1489"/>
                    <a:pt x="5356" y="1646"/>
                  </a:cubicBezTo>
                  <a:cubicBezTo>
                    <a:pt x="5010" y="1993"/>
                    <a:pt x="4537" y="2213"/>
                    <a:pt x="4002" y="2213"/>
                  </a:cubicBezTo>
                  <a:cubicBezTo>
                    <a:pt x="3498" y="2213"/>
                    <a:pt x="3025" y="1993"/>
                    <a:pt x="2710" y="1646"/>
                  </a:cubicBezTo>
                  <a:cubicBezTo>
                    <a:pt x="2552" y="1489"/>
                    <a:pt x="2552" y="1268"/>
                    <a:pt x="2710" y="1142"/>
                  </a:cubicBezTo>
                  <a:cubicBezTo>
                    <a:pt x="2789" y="1063"/>
                    <a:pt x="2891" y="1024"/>
                    <a:pt x="2986" y="1024"/>
                  </a:cubicBezTo>
                  <a:cubicBezTo>
                    <a:pt x="3080" y="1024"/>
                    <a:pt x="3167" y="1063"/>
                    <a:pt x="3214" y="1142"/>
                  </a:cubicBezTo>
                  <a:cubicBezTo>
                    <a:pt x="3435" y="1363"/>
                    <a:pt x="3726" y="1473"/>
                    <a:pt x="4014" y="1473"/>
                  </a:cubicBezTo>
                  <a:cubicBezTo>
                    <a:pt x="4301" y="1473"/>
                    <a:pt x="4585" y="1363"/>
                    <a:pt x="4789" y="1142"/>
                  </a:cubicBezTo>
                  <a:cubicBezTo>
                    <a:pt x="4868" y="1063"/>
                    <a:pt x="4971" y="1024"/>
                    <a:pt x="5069" y="1024"/>
                  </a:cubicBezTo>
                  <a:close/>
                  <a:moveTo>
                    <a:pt x="4080" y="0"/>
                  </a:moveTo>
                  <a:cubicBezTo>
                    <a:pt x="3372" y="0"/>
                    <a:pt x="2663" y="213"/>
                    <a:pt x="2048" y="638"/>
                  </a:cubicBezTo>
                  <a:cubicBezTo>
                    <a:pt x="1954" y="669"/>
                    <a:pt x="1922" y="701"/>
                    <a:pt x="1859" y="701"/>
                  </a:cubicBezTo>
                  <a:lnTo>
                    <a:pt x="1" y="701"/>
                  </a:lnTo>
                  <a:cubicBezTo>
                    <a:pt x="190" y="2780"/>
                    <a:pt x="1922" y="4450"/>
                    <a:pt x="4096" y="4450"/>
                  </a:cubicBezTo>
                  <a:cubicBezTo>
                    <a:pt x="6207" y="4450"/>
                    <a:pt x="8003" y="2780"/>
                    <a:pt x="8192" y="701"/>
                  </a:cubicBezTo>
                  <a:lnTo>
                    <a:pt x="6333" y="701"/>
                  </a:lnTo>
                  <a:cubicBezTo>
                    <a:pt x="6207" y="701"/>
                    <a:pt x="6144" y="701"/>
                    <a:pt x="6113" y="638"/>
                  </a:cubicBezTo>
                  <a:cubicBezTo>
                    <a:pt x="5498" y="213"/>
                    <a:pt x="4789" y="0"/>
                    <a:pt x="40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0" name="Google Shape;7263;p73">
              <a:extLst>
                <a:ext uri="{FF2B5EF4-FFF2-40B4-BE49-F238E27FC236}">
                  <a16:creationId xmlns:a16="http://schemas.microsoft.com/office/drawing/2014/main" id="{CA153505-F758-C3DE-AF11-17708D683227}"/>
                </a:ext>
              </a:extLst>
            </p:cNvPr>
            <p:cNvSpPr/>
            <p:nvPr/>
          </p:nvSpPr>
          <p:spPr>
            <a:xfrm>
              <a:off x="-51985300" y="4133050"/>
              <a:ext cx="204800" cy="55925"/>
            </a:xfrm>
            <a:custGeom>
              <a:avLst/>
              <a:gdLst/>
              <a:ahLst/>
              <a:cxnLst/>
              <a:rect l="l" t="t" r="r" b="b"/>
              <a:pathLst>
                <a:path w="8192" h="2237" extrusionOk="0">
                  <a:moveTo>
                    <a:pt x="2552" y="756"/>
                  </a:moveTo>
                  <a:cubicBezTo>
                    <a:pt x="2742" y="756"/>
                    <a:pt x="2899" y="914"/>
                    <a:pt x="2899" y="1103"/>
                  </a:cubicBezTo>
                  <a:cubicBezTo>
                    <a:pt x="2899" y="1292"/>
                    <a:pt x="2742" y="1449"/>
                    <a:pt x="2552" y="1449"/>
                  </a:cubicBezTo>
                  <a:cubicBezTo>
                    <a:pt x="2363" y="1449"/>
                    <a:pt x="2206" y="1292"/>
                    <a:pt x="2206" y="1103"/>
                  </a:cubicBezTo>
                  <a:cubicBezTo>
                    <a:pt x="2206" y="914"/>
                    <a:pt x="2363" y="756"/>
                    <a:pt x="2552" y="756"/>
                  </a:cubicBezTo>
                  <a:close/>
                  <a:moveTo>
                    <a:pt x="5545" y="756"/>
                  </a:moveTo>
                  <a:cubicBezTo>
                    <a:pt x="5734" y="756"/>
                    <a:pt x="5892" y="914"/>
                    <a:pt x="5892" y="1103"/>
                  </a:cubicBezTo>
                  <a:cubicBezTo>
                    <a:pt x="5892" y="1292"/>
                    <a:pt x="5734" y="1449"/>
                    <a:pt x="5545" y="1449"/>
                  </a:cubicBezTo>
                  <a:cubicBezTo>
                    <a:pt x="5356" y="1449"/>
                    <a:pt x="5199" y="1292"/>
                    <a:pt x="5199" y="1103"/>
                  </a:cubicBezTo>
                  <a:cubicBezTo>
                    <a:pt x="5167" y="914"/>
                    <a:pt x="5356" y="756"/>
                    <a:pt x="5545" y="756"/>
                  </a:cubicBezTo>
                  <a:close/>
                  <a:moveTo>
                    <a:pt x="1" y="0"/>
                  </a:moveTo>
                  <a:lnTo>
                    <a:pt x="1" y="2237"/>
                  </a:lnTo>
                  <a:lnTo>
                    <a:pt x="1733" y="2237"/>
                  </a:lnTo>
                  <a:cubicBezTo>
                    <a:pt x="2458" y="1796"/>
                    <a:pt x="3277" y="1575"/>
                    <a:pt x="4092" y="1575"/>
                  </a:cubicBezTo>
                  <a:cubicBezTo>
                    <a:pt x="4907" y="1575"/>
                    <a:pt x="5719" y="1796"/>
                    <a:pt x="6428" y="2237"/>
                  </a:cubicBezTo>
                  <a:lnTo>
                    <a:pt x="8192" y="2237"/>
                  </a:lnTo>
                  <a:lnTo>
                    <a:pt x="81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1" name="Google Shape;7264;p73">
              <a:extLst>
                <a:ext uri="{FF2B5EF4-FFF2-40B4-BE49-F238E27FC236}">
                  <a16:creationId xmlns:a16="http://schemas.microsoft.com/office/drawing/2014/main" id="{867A72CC-4DB3-2F4A-EAD1-F36E20E3DC72}"/>
                </a:ext>
              </a:extLst>
            </p:cNvPr>
            <p:cNvSpPr/>
            <p:nvPr/>
          </p:nvSpPr>
          <p:spPr>
            <a:xfrm>
              <a:off x="-51780525" y="3983125"/>
              <a:ext cx="55950" cy="105825"/>
            </a:xfrm>
            <a:custGeom>
              <a:avLst/>
              <a:gdLst/>
              <a:ahLst/>
              <a:cxnLst/>
              <a:rect l="l" t="t" r="r" b="b"/>
              <a:pathLst>
                <a:path w="2238" h="4233" extrusionOk="0">
                  <a:moveTo>
                    <a:pt x="1849" y="0"/>
                  </a:moveTo>
                  <a:cubicBezTo>
                    <a:pt x="1729" y="0"/>
                    <a:pt x="1618" y="47"/>
                    <a:pt x="1545" y="169"/>
                  </a:cubicBezTo>
                  <a:cubicBezTo>
                    <a:pt x="1135" y="767"/>
                    <a:pt x="631" y="1240"/>
                    <a:pt x="1" y="1586"/>
                  </a:cubicBezTo>
                  <a:cubicBezTo>
                    <a:pt x="473" y="2374"/>
                    <a:pt x="694" y="3288"/>
                    <a:pt x="694" y="4233"/>
                  </a:cubicBezTo>
                  <a:cubicBezTo>
                    <a:pt x="1576" y="3792"/>
                    <a:pt x="2206" y="2910"/>
                    <a:pt x="2206" y="1870"/>
                  </a:cubicBezTo>
                  <a:lnTo>
                    <a:pt x="2206" y="358"/>
                  </a:lnTo>
                  <a:cubicBezTo>
                    <a:pt x="2238" y="200"/>
                    <a:pt x="2112" y="106"/>
                    <a:pt x="1954" y="11"/>
                  </a:cubicBezTo>
                  <a:cubicBezTo>
                    <a:pt x="1919" y="4"/>
                    <a:pt x="1883" y="0"/>
                    <a:pt x="184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2" name="Google Shape;7265;p73">
              <a:extLst>
                <a:ext uri="{FF2B5EF4-FFF2-40B4-BE49-F238E27FC236}">
                  <a16:creationId xmlns:a16="http://schemas.microsoft.com/office/drawing/2014/main" id="{D217FAA7-31B4-AE49-EDDA-69EEFDF10976}"/>
                </a:ext>
              </a:extLst>
            </p:cNvPr>
            <p:cNvSpPr/>
            <p:nvPr/>
          </p:nvSpPr>
          <p:spPr>
            <a:xfrm>
              <a:off x="-52023900" y="4139350"/>
              <a:ext cx="18925" cy="63800"/>
            </a:xfrm>
            <a:custGeom>
              <a:avLst/>
              <a:gdLst/>
              <a:ahLst/>
              <a:cxnLst/>
              <a:rect l="l" t="t" r="r" b="b"/>
              <a:pathLst>
                <a:path w="757" h="2552" extrusionOk="0">
                  <a:moveTo>
                    <a:pt x="757" y="0"/>
                  </a:moveTo>
                  <a:cubicBezTo>
                    <a:pt x="316" y="221"/>
                    <a:pt x="1" y="693"/>
                    <a:pt x="1" y="1260"/>
                  </a:cubicBezTo>
                  <a:cubicBezTo>
                    <a:pt x="1" y="1796"/>
                    <a:pt x="316" y="2268"/>
                    <a:pt x="757" y="2552"/>
                  </a:cubicBezTo>
                  <a:lnTo>
                    <a:pt x="7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3" name="Google Shape;7266;p73">
              <a:extLst>
                <a:ext uri="{FF2B5EF4-FFF2-40B4-BE49-F238E27FC236}">
                  <a16:creationId xmlns:a16="http://schemas.microsoft.com/office/drawing/2014/main" id="{77F095BE-94F8-EEC6-ACD1-879F61E8FB94}"/>
                </a:ext>
              </a:extLst>
            </p:cNvPr>
            <p:cNvSpPr/>
            <p:nvPr/>
          </p:nvSpPr>
          <p:spPr>
            <a:xfrm>
              <a:off x="-51763200" y="4139350"/>
              <a:ext cx="18925" cy="63800"/>
            </a:xfrm>
            <a:custGeom>
              <a:avLst/>
              <a:gdLst/>
              <a:ahLst/>
              <a:cxnLst/>
              <a:rect l="l" t="t" r="r" b="b"/>
              <a:pathLst>
                <a:path w="757" h="2552" extrusionOk="0">
                  <a:moveTo>
                    <a:pt x="1" y="0"/>
                  </a:moveTo>
                  <a:lnTo>
                    <a:pt x="1" y="2552"/>
                  </a:lnTo>
                  <a:cubicBezTo>
                    <a:pt x="442" y="2268"/>
                    <a:pt x="757" y="1796"/>
                    <a:pt x="757" y="1260"/>
                  </a:cubicBezTo>
                  <a:cubicBezTo>
                    <a:pt x="757" y="693"/>
                    <a:pt x="442" y="22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34" name="Google Shape;7267;p73">
            <a:extLst>
              <a:ext uri="{FF2B5EF4-FFF2-40B4-BE49-F238E27FC236}">
                <a16:creationId xmlns:a16="http://schemas.microsoft.com/office/drawing/2014/main" id="{8EBC592D-C6D1-2062-ED67-56C3F53CEB11}"/>
              </a:ext>
            </a:extLst>
          </p:cNvPr>
          <p:cNvGrpSpPr/>
          <p:nvPr/>
        </p:nvGrpSpPr>
        <p:grpSpPr>
          <a:xfrm>
            <a:off x="8268825" y="2007181"/>
            <a:ext cx="419549" cy="478628"/>
            <a:chOff x="-56766175" y="3198925"/>
            <a:chExt cx="279625" cy="319000"/>
          </a:xfrm>
          <a:solidFill>
            <a:schemeClr val="tx1"/>
          </a:solidFill>
        </p:grpSpPr>
        <p:sp>
          <p:nvSpPr>
            <p:cNvPr id="935" name="Google Shape;7268;p73">
              <a:extLst>
                <a:ext uri="{FF2B5EF4-FFF2-40B4-BE49-F238E27FC236}">
                  <a16:creationId xmlns:a16="http://schemas.microsoft.com/office/drawing/2014/main" id="{0DCA5AF0-E8C2-A617-C1D7-9B83C6B3E2B2}"/>
                </a:ext>
              </a:extLst>
            </p:cNvPr>
            <p:cNvSpPr/>
            <p:nvPr/>
          </p:nvSpPr>
          <p:spPr>
            <a:xfrm>
              <a:off x="-56766175" y="333597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757" y="0"/>
                  </a:moveTo>
                  <a:cubicBezTo>
                    <a:pt x="316" y="221"/>
                    <a:pt x="1" y="693"/>
                    <a:pt x="1" y="1260"/>
                  </a:cubicBezTo>
                  <a:cubicBezTo>
                    <a:pt x="1" y="1796"/>
                    <a:pt x="316" y="2269"/>
                    <a:pt x="757" y="2552"/>
                  </a:cubicBezTo>
                  <a:lnTo>
                    <a:pt x="757" y="158"/>
                  </a:lnTo>
                  <a:lnTo>
                    <a:pt x="7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6" name="Google Shape;7269;p73">
              <a:extLst>
                <a:ext uri="{FF2B5EF4-FFF2-40B4-BE49-F238E27FC236}">
                  <a16:creationId xmlns:a16="http://schemas.microsoft.com/office/drawing/2014/main" id="{74E6FB8A-534E-17BD-E511-C2FB38002C28}"/>
                </a:ext>
              </a:extLst>
            </p:cNvPr>
            <p:cNvSpPr/>
            <p:nvPr/>
          </p:nvSpPr>
          <p:spPr>
            <a:xfrm>
              <a:off x="-56747275" y="3198925"/>
              <a:ext cx="222925" cy="93750"/>
            </a:xfrm>
            <a:custGeom>
              <a:avLst/>
              <a:gdLst/>
              <a:ahLst/>
              <a:cxnLst/>
              <a:rect l="l" t="t" r="r" b="b"/>
              <a:pathLst>
                <a:path w="8917" h="3750" extrusionOk="0">
                  <a:moveTo>
                    <a:pt x="347" y="0"/>
                  </a:moveTo>
                  <a:cubicBezTo>
                    <a:pt x="158" y="0"/>
                    <a:pt x="1" y="158"/>
                    <a:pt x="32" y="347"/>
                  </a:cubicBezTo>
                  <a:cubicBezTo>
                    <a:pt x="410" y="2269"/>
                    <a:pt x="2080" y="3749"/>
                    <a:pt x="4096" y="3749"/>
                  </a:cubicBezTo>
                  <a:lnTo>
                    <a:pt x="8917" y="3749"/>
                  </a:lnTo>
                  <a:cubicBezTo>
                    <a:pt x="8728" y="1639"/>
                    <a:pt x="6995" y="0"/>
                    <a:pt x="4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7" name="Google Shape;7270;p73">
              <a:extLst>
                <a:ext uri="{FF2B5EF4-FFF2-40B4-BE49-F238E27FC236}">
                  <a16:creationId xmlns:a16="http://schemas.microsoft.com/office/drawing/2014/main" id="{5EA4FD33-A567-AFE5-CEAD-7562E9525CF4}"/>
                </a:ext>
              </a:extLst>
            </p:cNvPr>
            <p:cNvSpPr/>
            <p:nvPr/>
          </p:nvSpPr>
          <p:spPr>
            <a:xfrm>
              <a:off x="-56710250" y="3348575"/>
              <a:ext cx="55150" cy="55150"/>
            </a:xfrm>
            <a:custGeom>
              <a:avLst/>
              <a:gdLst/>
              <a:ahLst/>
              <a:cxnLst/>
              <a:rect l="l" t="t" r="r" b="b"/>
              <a:pathLst>
                <a:path w="2206" h="2206" extrusionOk="0">
                  <a:moveTo>
                    <a:pt x="1103" y="0"/>
                  </a:moveTo>
                  <a:cubicBezTo>
                    <a:pt x="473" y="0"/>
                    <a:pt x="0" y="504"/>
                    <a:pt x="0" y="1103"/>
                  </a:cubicBezTo>
                  <a:cubicBezTo>
                    <a:pt x="0" y="1670"/>
                    <a:pt x="504" y="2206"/>
                    <a:pt x="1103" y="2206"/>
                  </a:cubicBezTo>
                  <a:cubicBezTo>
                    <a:pt x="1733" y="2206"/>
                    <a:pt x="2206" y="1702"/>
                    <a:pt x="2206" y="1103"/>
                  </a:cubicBezTo>
                  <a:cubicBezTo>
                    <a:pt x="2206" y="504"/>
                    <a:pt x="1733" y="0"/>
                    <a:pt x="11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8" name="Google Shape;7271;p73">
              <a:extLst>
                <a:ext uri="{FF2B5EF4-FFF2-40B4-BE49-F238E27FC236}">
                  <a16:creationId xmlns:a16="http://schemas.microsoft.com/office/drawing/2014/main" id="{5B71D2A6-481C-E18C-6B26-74E75BBD9CD8}"/>
                </a:ext>
              </a:extLst>
            </p:cNvPr>
            <p:cNvSpPr/>
            <p:nvPr/>
          </p:nvSpPr>
          <p:spPr>
            <a:xfrm>
              <a:off x="-56597625" y="3349350"/>
              <a:ext cx="55150" cy="55175"/>
            </a:xfrm>
            <a:custGeom>
              <a:avLst/>
              <a:gdLst/>
              <a:ahLst/>
              <a:cxnLst/>
              <a:rect l="l" t="t" r="r" b="b"/>
              <a:pathLst>
                <a:path w="2206" h="2207" extrusionOk="0">
                  <a:moveTo>
                    <a:pt x="1103" y="1"/>
                  </a:moveTo>
                  <a:cubicBezTo>
                    <a:pt x="473" y="1"/>
                    <a:pt x="1" y="505"/>
                    <a:pt x="1" y="1103"/>
                  </a:cubicBezTo>
                  <a:cubicBezTo>
                    <a:pt x="1" y="1702"/>
                    <a:pt x="473" y="2206"/>
                    <a:pt x="1103" y="2206"/>
                  </a:cubicBezTo>
                  <a:cubicBezTo>
                    <a:pt x="1702" y="2206"/>
                    <a:pt x="2206" y="1702"/>
                    <a:pt x="2206" y="1103"/>
                  </a:cubicBezTo>
                  <a:cubicBezTo>
                    <a:pt x="2206" y="505"/>
                    <a:pt x="1702" y="1"/>
                    <a:pt x="110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9" name="Google Shape;7272;p73">
              <a:extLst>
                <a:ext uri="{FF2B5EF4-FFF2-40B4-BE49-F238E27FC236}">
                  <a16:creationId xmlns:a16="http://schemas.microsoft.com/office/drawing/2014/main" id="{73A56367-9D49-0B1E-F7E7-4651ABE7EB20}"/>
                </a:ext>
              </a:extLst>
            </p:cNvPr>
            <p:cNvSpPr/>
            <p:nvPr/>
          </p:nvSpPr>
          <p:spPr>
            <a:xfrm>
              <a:off x="-56727575" y="3376925"/>
              <a:ext cx="204800" cy="141000"/>
            </a:xfrm>
            <a:custGeom>
              <a:avLst/>
              <a:gdLst/>
              <a:ahLst/>
              <a:cxnLst/>
              <a:rect l="l" t="t" r="r" b="b"/>
              <a:pathLst>
                <a:path w="8192" h="5640" extrusionOk="0">
                  <a:moveTo>
                    <a:pt x="5104" y="2174"/>
                  </a:moveTo>
                  <a:cubicBezTo>
                    <a:pt x="5199" y="2174"/>
                    <a:pt x="5293" y="2206"/>
                    <a:pt x="5356" y="2269"/>
                  </a:cubicBezTo>
                  <a:cubicBezTo>
                    <a:pt x="5545" y="2395"/>
                    <a:pt x="5545" y="2647"/>
                    <a:pt x="5388" y="2804"/>
                  </a:cubicBezTo>
                  <a:cubicBezTo>
                    <a:pt x="5041" y="3151"/>
                    <a:pt x="4569" y="3340"/>
                    <a:pt x="4096" y="3340"/>
                  </a:cubicBezTo>
                  <a:cubicBezTo>
                    <a:pt x="3560" y="3340"/>
                    <a:pt x="3088" y="3151"/>
                    <a:pt x="2741" y="2804"/>
                  </a:cubicBezTo>
                  <a:cubicBezTo>
                    <a:pt x="2584" y="2647"/>
                    <a:pt x="2584" y="2395"/>
                    <a:pt x="2741" y="2269"/>
                  </a:cubicBezTo>
                  <a:cubicBezTo>
                    <a:pt x="2820" y="2206"/>
                    <a:pt x="2922" y="2174"/>
                    <a:pt x="3021" y="2174"/>
                  </a:cubicBezTo>
                  <a:cubicBezTo>
                    <a:pt x="3119" y="2174"/>
                    <a:pt x="3214" y="2206"/>
                    <a:pt x="3277" y="2269"/>
                  </a:cubicBezTo>
                  <a:cubicBezTo>
                    <a:pt x="3482" y="2489"/>
                    <a:pt x="3765" y="2600"/>
                    <a:pt x="4053" y="2600"/>
                  </a:cubicBezTo>
                  <a:cubicBezTo>
                    <a:pt x="4340" y="2600"/>
                    <a:pt x="4632" y="2489"/>
                    <a:pt x="4852" y="2269"/>
                  </a:cubicBezTo>
                  <a:cubicBezTo>
                    <a:pt x="4915" y="2206"/>
                    <a:pt x="5010" y="2174"/>
                    <a:pt x="5104" y="2174"/>
                  </a:cubicBezTo>
                  <a:close/>
                  <a:moveTo>
                    <a:pt x="0" y="0"/>
                  </a:moveTo>
                  <a:lnTo>
                    <a:pt x="0" y="1513"/>
                  </a:lnTo>
                  <a:cubicBezTo>
                    <a:pt x="0" y="3623"/>
                    <a:pt x="1639" y="5451"/>
                    <a:pt x="3718" y="5640"/>
                  </a:cubicBezTo>
                  <a:lnTo>
                    <a:pt x="3718" y="4537"/>
                  </a:lnTo>
                  <a:cubicBezTo>
                    <a:pt x="3718" y="4348"/>
                    <a:pt x="3875" y="4191"/>
                    <a:pt x="4096" y="4191"/>
                  </a:cubicBezTo>
                  <a:cubicBezTo>
                    <a:pt x="4285" y="4191"/>
                    <a:pt x="4442" y="4348"/>
                    <a:pt x="4442" y="4537"/>
                  </a:cubicBezTo>
                  <a:lnTo>
                    <a:pt x="4442" y="5640"/>
                  </a:lnTo>
                  <a:cubicBezTo>
                    <a:pt x="6522" y="5451"/>
                    <a:pt x="8192" y="3623"/>
                    <a:pt x="8192" y="1513"/>
                  </a:cubicBezTo>
                  <a:lnTo>
                    <a:pt x="8192" y="0"/>
                  </a:lnTo>
                  <a:cubicBezTo>
                    <a:pt x="8192" y="1009"/>
                    <a:pt x="7309" y="1859"/>
                    <a:pt x="6301" y="1859"/>
                  </a:cubicBezTo>
                  <a:cubicBezTo>
                    <a:pt x="5388" y="1859"/>
                    <a:pt x="4632" y="1229"/>
                    <a:pt x="4474" y="347"/>
                  </a:cubicBezTo>
                  <a:lnTo>
                    <a:pt x="3655" y="347"/>
                  </a:lnTo>
                  <a:cubicBezTo>
                    <a:pt x="3497" y="1229"/>
                    <a:pt x="2710" y="1859"/>
                    <a:pt x="1828" y="1859"/>
                  </a:cubicBezTo>
                  <a:cubicBezTo>
                    <a:pt x="819" y="1859"/>
                    <a:pt x="0" y="1009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0" name="Google Shape;7273;p73">
              <a:extLst>
                <a:ext uri="{FF2B5EF4-FFF2-40B4-BE49-F238E27FC236}">
                  <a16:creationId xmlns:a16="http://schemas.microsoft.com/office/drawing/2014/main" id="{EB4038B4-1170-FFFE-0C18-7EEFF8329757}"/>
                </a:ext>
              </a:extLst>
            </p:cNvPr>
            <p:cNvSpPr/>
            <p:nvPr/>
          </p:nvSpPr>
          <p:spPr>
            <a:xfrm>
              <a:off x="-56729150" y="3289500"/>
              <a:ext cx="204000" cy="87450"/>
            </a:xfrm>
            <a:custGeom>
              <a:avLst/>
              <a:gdLst/>
              <a:ahLst/>
              <a:cxnLst/>
              <a:rect l="l" t="t" r="r" b="b"/>
              <a:pathLst>
                <a:path w="8160" h="3498" extrusionOk="0">
                  <a:moveTo>
                    <a:pt x="567" y="0"/>
                  </a:moveTo>
                  <a:cubicBezTo>
                    <a:pt x="221" y="630"/>
                    <a:pt x="0" y="1292"/>
                    <a:pt x="0" y="2017"/>
                  </a:cubicBezTo>
                  <a:lnTo>
                    <a:pt x="0" y="3497"/>
                  </a:lnTo>
                  <a:cubicBezTo>
                    <a:pt x="0" y="2489"/>
                    <a:pt x="851" y="1639"/>
                    <a:pt x="1859" y="1639"/>
                  </a:cubicBezTo>
                  <a:cubicBezTo>
                    <a:pt x="2773" y="1639"/>
                    <a:pt x="3529" y="2269"/>
                    <a:pt x="3686" y="3151"/>
                  </a:cubicBezTo>
                  <a:lnTo>
                    <a:pt x="4505" y="3151"/>
                  </a:lnTo>
                  <a:cubicBezTo>
                    <a:pt x="4663" y="2269"/>
                    <a:pt x="5451" y="1639"/>
                    <a:pt x="6333" y="1639"/>
                  </a:cubicBezTo>
                  <a:cubicBezTo>
                    <a:pt x="7341" y="1639"/>
                    <a:pt x="8160" y="2489"/>
                    <a:pt x="8160" y="3497"/>
                  </a:cubicBezTo>
                  <a:lnTo>
                    <a:pt x="8160" y="914"/>
                  </a:lnTo>
                  <a:lnTo>
                    <a:pt x="3340" y="914"/>
                  </a:lnTo>
                  <a:cubicBezTo>
                    <a:pt x="2332" y="851"/>
                    <a:pt x="1355" y="536"/>
                    <a:pt x="5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1" name="Google Shape;7274;p73">
              <a:extLst>
                <a:ext uri="{FF2B5EF4-FFF2-40B4-BE49-F238E27FC236}">
                  <a16:creationId xmlns:a16="http://schemas.microsoft.com/office/drawing/2014/main" id="{3025767C-5C8E-978D-EE10-CD4BB7E76B4C}"/>
                </a:ext>
              </a:extLst>
            </p:cNvPr>
            <p:cNvSpPr/>
            <p:nvPr/>
          </p:nvSpPr>
          <p:spPr>
            <a:xfrm>
              <a:off x="-56505475" y="333597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1" y="0"/>
                  </a:moveTo>
                  <a:lnTo>
                    <a:pt x="1" y="2552"/>
                  </a:lnTo>
                  <a:cubicBezTo>
                    <a:pt x="442" y="2269"/>
                    <a:pt x="757" y="1796"/>
                    <a:pt x="757" y="1260"/>
                  </a:cubicBezTo>
                  <a:cubicBezTo>
                    <a:pt x="757" y="693"/>
                    <a:pt x="473" y="22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42" name="Google Shape;7275;p73">
            <a:extLst>
              <a:ext uri="{FF2B5EF4-FFF2-40B4-BE49-F238E27FC236}">
                <a16:creationId xmlns:a16="http://schemas.microsoft.com/office/drawing/2014/main" id="{09B33C47-03A9-6914-93C6-A9EBA17775EF}"/>
              </a:ext>
            </a:extLst>
          </p:cNvPr>
          <p:cNvGrpSpPr/>
          <p:nvPr/>
        </p:nvGrpSpPr>
        <p:grpSpPr>
          <a:xfrm>
            <a:off x="8267644" y="2614248"/>
            <a:ext cx="421912" cy="477465"/>
            <a:chOff x="-56766175" y="3590375"/>
            <a:chExt cx="281200" cy="318225"/>
          </a:xfrm>
          <a:solidFill>
            <a:schemeClr val="tx1"/>
          </a:solidFill>
        </p:grpSpPr>
        <p:sp>
          <p:nvSpPr>
            <p:cNvPr id="943" name="Google Shape;7276;p73">
              <a:extLst>
                <a:ext uri="{FF2B5EF4-FFF2-40B4-BE49-F238E27FC236}">
                  <a16:creationId xmlns:a16="http://schemas.microsoft.com/office/drawing/2014/main" id="{ABEA9FEE-7148-D7AB-9C51-2E940B81FECF}"/>
                </a:ext>
              </a:extLst>
            </p:cNvPr>
            <p:cNvSpPr/>
            <p:nvPr/>
          </p:nvSpPr>
          <p:spPr>
            <a:xfrm>
              <a:off x="-56766175" y="3632900"/>
              <a:ext cx="281200" cy="275700"/>
            </a:xfrm>
            <a:custGeom>
              <a:avLst/>
              <a:gdLst/>
              <a:ahLst/>
              <a:cxnLst/>
              <a:rect l="l" t="t" r="r" b="b"/>
              <a:pathLst>
                <a:path w="11248" h="11028" extrusionOk="0">
                  <a:moveTo>
                    <a:pt x="1576" y="0"/>
                  </a:moveTo>
                  <a:cubicBezTo>
                    <a:pt x="599" y="1009"/>
                    <a:pt x="1" y="2395"/>
                    <a:pt x="1" y="3907"/>
                  </a:cubicBezTo>
                  <a:lnTo>
                    <a:pt x="1" y="10681"/>
                  </a:lnTo>
                  <a:cubicBezTo>
                    <a:pt x="1" y="10870"/>
                    <a:pt x="158" y="11027"/>
                    <a:pt x="347" y="11027"/>
                  </a:cubicBezTo>
                  <a:lnTo>
                    <a:pt x="5577" y="11027"/>
                  </a:lnTo>
                  <a:cubicBezTo>
                    <a:pt x="3340" y="11027"/>
                    <a:pt x="1481" y="9200"/>
                    <a:pt x="1481" y="6932"/>
                  </a:cubicBezTo>
                  <a:lnTo>
                    <a:pt x="1481" y="5388"/>
                  </a:lnTo>
                  <a:cubicBezTo>
                    <a:pt x="1481" y="5262"/>
                    <a:pt x="1576" y="5167"/>
                    <a:pt x="1702" y="5073"/>
                  </a:cubicBezTo>
                  <a:lnTo>
                    <a:pt x="5419" y="2836"/>
                  </a:lnTo>
                  <a:cubicBezTo>
                    <a:pt x="5482" y="2789"/>
                    <a:pt x="5553" y="2765"/>
                    <a:pt x="5624" y="2765"/>
                  </a:cubicBezTo>
                  <a:cubicBezTo>
                    <a:pt x="5695" y="2765"/>
                    <a:pt x="5766" y="2789"/>
                    <a:pt x="5829" y="2836"/>
                  </a:cubicBezTo>
                  <a:lnTo>
                    <a:pt x="9578" y="5073"/>
                  </a:lnTo>
                  <a:cubicBezTo>
                    <a:pt x="9673" y="5167"/>
                    <a:pt x="9767" y="5262"/>
                    <a:pt x="9767" y="5388"/>
                  </a:cubicBezTo>
                  <a:lnTo>
                    <a:pt x="9767" y="6932"/>
                  </a:lnTo>
                  <a:cubicBezTo>
                    <a:pt x="9767" y="9200"/>
                    <a:pt x="7908" y="11027"/>
                    <a:pt x="5671" y="11027"/>
                  </a:cubicBezTo>
                  <a:lnTo>
                    <a:pt x="10901" y="11027"/>
                  </a:lnTo>
                  <a:cubicBezTo>
                    <a:pt x="11090" y="11027"/>
                    <a:pt x="11248" y="10870"/>
                    <a:pt x="11248" y="10681"/>
                  </a:cubicBezTo>
                  <a:lnTo>
                    <a:pt x="11248" y="3907"/>
                  </a:lnTo>
                  <a:cubicBezTo>
                    <a:pt x="11185" y="2363"/>
                    <a:pt x="10586" y="977"/>
                    <a:pt x="9610" y="0"/>
                  </a:cubicBezTo>
                  <a:cubicBezTo>
                    <a:pt x="9578" y="158"/>
                    <a:pt x="9484" y="316"/>
                    <a:pt x="9358" y="473"/>
                  </a:cubicBezTo>
                  <a:cubicBezTo>
                    <a:pt x="8727" y="1418"/>
                    <a:pt x="7247" y="2048"/>
                    <a:pt x="5577" y="2048"/>
                  </a:cubicBezTo>
                  <a:cubicBezTo>
                    <a:pt x="3907" y="2048"/>
                    <a:pt x="2395" y="1418"/>
                    <a:pt x="1765" y="442"/>
                  </a:cubicBezTo>
                  <a:cubicBezTo>
                    <a:pt x="1702" y="316"/>
                    <a:pt x="1607" y="158"/>
                    <a:pt x="157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4" name="Google Shape;7277;p73">
              <a:extLst>
                <a:ext uri="{FF2B5EF4-FFF2-40B4-BE49-F238E27FC236}">
                  <a16:creationId xmlns:a16="http://schemas.microsoft.com/office/drawing/2014/main" id="{E8131E73-4A32-0774-E5E9-C5B6D52FA670}"/>
                </a:ext>
              </a:extLst>
            </p:cNvPr>
            <p:cNvSpPr/>
            <p:nvPr/>
          </p:nvSpPr>
          <p:spPr>
            <a:xfrm>
              <a:off x="-56709475" y="3722700"/>
              <a:ext cx="167800" cy="153600"/>
            </a:xfrm>
            <a:custGeom>
              <a:avLst/>
              <a:gdLst/>
              <a:ahLst/>
              <a:cxnLst/>
              <a:rect l="l" t="t" r="r" b="b"/>
              <a:pathLst>
                <a:path w="6712" h="6144" extrusionOk="0">
                  <a:moveTo>
                    <a:pt x="1828" y="1449"/>
                  </a:moveTo>
                  <a:cubicBezTo>
                    <a:pt x="2017" y="1449"/>
                    <a:pt x="2175" y="1607"/>
                    <a:pt x="2175" y="1796"/>
                  </a:cubicBezTo>
                  <a:cubicBezTo>
                    <a:pt x="2206" y="2016"/>
                    <a:pt x="2049" y="2142"/>
                    <a:pt x="1828" y="2142"/>
                  </a:cubicBezTo>
                  <a:cubicBezTo>
                    <a:pt x="1639" y="2142"/>
                    <a:pt x="1482" y="2016"/>
                    <a:pt x="1482" y="1796"/>
                  </a:cubicBezTo>
                  <a:cubicBezTo>
                    <a:pt x="1482" y="1607"/>
                    <a:pt x="1639" y="1449"/>
                    <a:pt x="1828" y="1449"/>
                  </a:cubicBezTo>
                  <a:close/>
                  <a:moveTo>
                    <a:pt x="4821" y="1449"/>
                  </a:moveTo>
                  <a:cubicBezTo>
                    <a:pt x="5010" y="1449"/>
                    <a:pt x="5168" y="1607"/>
                    <a:pt x="5168" y="1796"/>
                  </a:cubicBezTo>
                  <a:cubicBezTo>
                    <a:pt x="5199" y="2016"/>
                    <a:pt x="5010" y="2142"/>
                    <a:pt x="4821" y="2142"/>
                  </a:cubicBezTo>
                  <a:cubicBezTo>
                    <a:pt x="4632" y="2142"/>
                    <a:pt x="4475" y="2016"/>
                    <a:pt x="4475" y="1796"/>
                  </a:cubicBezTo>
                  <a:cubicBezTo>
                    <a:pt x="4475" y="1607"/>
                    <a:pt x="4632" y="1449"/>
                    <a:pt x="4821" y="1449"/>
                  </a:cubicBezTo>
                  <a:close/>
                  <a:moveTo>
                    <a:pt x="3372" y="0"/>
                  </a:moveTo>
                  <a:lnTo>
                    <a:pt x="1" y="2016"/>
                  </a:lnTo>
                  <a:lnTo>
                    <a:pt x="1" y="3340"/>
                  </a:lnTo>
                  <a:cubicBezTo>
                    <a:pt x="1" y="4474"/>
                    <a:pt x="599" y="5545"/>
                    <a:pt x="1513" y="6143"/>
                  </a:cubicBezTo>
                  <a:lnTo>
                    <a:pt x="1513" y="4411"/>
                  </a:lnTo>
                  <a:cubicBezTo>
                    <a:pt x="1513" y="4253"/>
                    <a:pt x="1576" y="4127"/>
                    <a:pt x="1702" y="4096"/>
                  </a:cubicBezTo>
                  <a:cubicBezTo>
                    <a:pt x="2222" y="3844"/>
                    <a:pt x="2797" y="3718"/>
                    <a:pt x="3368" y="3718"/>
                  </a:cubicBezTo>
                  <a:cubicBezTo>
                    <a:pt x="3939" y="3718"/>
                    <a:pt x="4506" y="3844"/>
                    <a:pt x="5010" y="4096"/>
                  </a:cubicBezTo>
                  <a:cubicBezTo>
                    <a:pt x="5136" y="4159"/>
                    <a:pt x="5199" y="4285"/>
                    <a:pt x="5199" y="4411"/>
                  </a:cubicBezTo>
                  <a:lnTo>
                    <a:pt x="5199" y="6143"/>
                  </a:lnTo>
                  <a:cubicBezTo>
                    <a:pt x="6113" y="5545"/>
                    <a:pt x="6711" y="4505"/>
                    <a:pt x="6711" y="3340"/>
                  </a:cubicBezTo>
                  <a:lnTo>
                    <a:pt x="6711" y="2016"/>
                  </a:lnTo>
                  <a:lnTo>
                    <a:pt x="337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5" name="Google Shape;7278;p73">
              <a:extLst>
                <a:ext uri="{FF2B5EF4-FFF2-40B4-BE49-F238E27FC236}">
                  <a16:creationId xmlns:a16="http://schemas.microsoft.com/office/drawing/2014/main" id="{99B3F3F0-6EF3-D667-CBA1-A886C33AEF29}"/>
                </a:ext>
              </a:extLst>
            </p:cNvPr>
            <p:cNvSpPr/>
            <p:nvPr/>
          </p:nvSpPr>
          <p:spPr>
            <a:xfrm>
              <a:off x="-56654325" y="3833750"/>
              <a:ext cx="55150" cy="55950"/>
            </a:xfrm>
            <a:custGeom>
              <a:avLst/>
              <a:gdLst/>
              <a:ahLst/>
              <a:cxnLst/>
              <a:rect l="l" t="t" r="r" b="b"/>
              <a:pathLst>
                <a:path w="2206" h="2238" extrusionOk="0">
                  <a:moveTo>
                    <a:pt x="1127" y="0"/>
                  </a:moveTo>
                  <a:cubicBezTo>
                    <a:pt x="748" y="0"/>
                    <a:pt x="363" y="63"/>
                    <a:pt x="0" y="189"/>
                  </a:cubicBezTo>
                  <a:lnTo>
                    <a:pt x="0" y="2048"/>
                  </a:lnTo>
                  <a:cubicBezTo>
                    <a:pt x="378" y="2174"/>
                    <a:pt x="725" y="2237"/>
                    <a:pt x="1103" y="2237"/>
                  </a:cubicBezTo>
                  <a:cubicBezTo>
                    <a:pt x="1512" y="2237"/>
                    <a:pt x="1859" y="2174"/>
                    <a:pt x="2206" y="2048"/>
                  </a:cubicBezTo>
                  <a:lnTo>
                    <a:pt x="2206" y="189"/>
                  </a:lnTo>
                  <a:cubicBezTo>
                    <a:pt x="1875" y="63"/>
                    <a:pt x="1505" y="0"/>
                    <a:pt x="1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6" name="Google Shape;7279;p73">
              <a:extLst>
                <a:ext uri="{FF2B5EF4-FFF2-40B4-BE49-F238E27FC236}">
                  <a16:creationId xmlns:a16="http://schemas.microsoft.com/office/drawing/2014/main" id="{A74A7DEF-3022-2325-6633-30AB09BF703F}"/>
                </a:ext>
              </a:extLst>
            </p:cNvPr>
            <p:cNvSpPr/>
            <p:nvPr/>
          </p:nvSpPr>
          <p:spPr>
            <a:xfrm>
              <a:off x="-56710250" y="3590375"/>
              <a:ext cx="167775" cy="74850"/>
            </a:xfrm>
            <a:custGeom>
              <a:avLst/>
              <a:gdLst/>
              <a:ahLst/>
              <a:cxnLst/>
              <a:rect l="l" t="t" r="r" b="b"/>
              <a:pathLst>
                <a:path w="6711" h="2994" extrusionOk="0">
                  <a:moveTo>
                    <a:pt x="3340" y="0"/>
                  </a:moveTo>
                  <a:cubicBezTo>
                    <a:pt x="2080" y="0"/>
                    <a:pt x="946" y="441"/>
                    <a:pt x="0" y="1134"/>
                  </a:cubicBezTo>
                  <a:cubicBezTo>
                    <a:pt x="0" y="1355"/>
                    <a:pt x="32" y="1544"/>
                    <a:pt x="189" y="1733"/>
                  </a:cubicBezTo>
                  <a:cubicBezTo>
                    <a:pt x="662" y="2489"/>
                    <a:pt x="1922" y="2993"/>
                    <a:pt x="3340" y="2993"/>
                  </a:cubicBezTo>
                  <a:cubicBezTo>
                    <a:pt x="4726" y="2993"/>
                    <a:pt x="5986" y="2489"/>
                    <a:pt x="6490" y="1796"/>
                  </a:cubicBezTo>
                  <a:cubicBezTo>
                    <a:pt x="6648" y="1575"/>
                    <a:pt x="6711" y="1355"/>
                    <a:pt x="6711" y="1134"/>
                  </a:cubicBezTo>
                  <a:cubicBezTo>
                    <a:pt x="5766" y="441"/>
                    <a:pt x="4600" y="0"/>
                    <a:pt x="33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47" name="Google Shape;7280;p73">
            <a:extLst>
              <a:ext uri="{FF2B5EF4-FFF2-40B4-BE49-F238E27FC236}">
                <a16:creationId xmlns:a16="http://schemas.microsoft.com/office/drawing/2014/main" id="{A98D1891-0EDE-2889-2A00-5DBB4F8FBE4E}"/>
              </a:ext>
            </a:extLst>
          </p:cNvPr>
          <p:cNvGrpSpPr/>
          <p:nvPr/>
        </p:nvGrpSpPr>
        <p:grpSpPr>
          <a:xfrm>
            <a:off x="8316918" y="3202743"/>
            <a:ext cx="362835" cy="477465"/>
            <a:chOff x="-56747275" y="3982600"/>
            <a:chExt cx="241825" cy="318225"/>
          </a:xfrm>
          <a:solidFill>
            <a:schemeClr val="tx1"/>
          </a:solidFill>
        </p:grpSpPr>
        <p:sp>
          <p:nvSpPr>
            <p:cNvPr id="948" name="Google Shape;7281;p73">
              <a:extLst>
                <a:ext uri="{FF2B5EF4-FFF2-40B4-BE49-F238E27FC236}">
                  <a16:creationId xmlns:a16="http://schemas.microsoft.com/office/drawing/2014/main" id="{AD37770C-DA77-CC87-D118-0BA8B6B8CD0E}"/>
                </a:ext>
              </a:extLst>
            </p:cNvPr>
            <p:cNvSpPr/>
            <p:nvPr/>
          </p:nvSpPr>
          <p:spPr>
            <a:xfrm>
              <a:off x="-56635425" y="4076325"/>
              <a:ext cx="18125" cy="37050"/>
            </a:xfrm>
            <a:custGeom>
              <a:avLst/>
              <a:gdLst/>
              <a:ahLst/>
              <a:cxnLst/>
              <a:rect l="l" t="t" r="r" b="b"/>
              <a:pathLst>
                <a:path w="725" h="1482" extrusionOk="0">
                  <a:moveTo>
                    <a:pt x="378" y="1"/>
                  </a:moveTo>
                  <a:cubicBezTo>
                    <a:pt x="158" y="1"/>
                    <a:pt x="0" y="316"/>
                    <a:pt x="0" y="725"/>
                  </a:cubicBezTo>
                  <a:cubicBezTo>
                    <a:pt x="0" y="1135"/>
                    <a:pt x="158" y="1481"/>
                    <a:pt x="378" y="1481"/>
                  </a:cubicBezTo>
                  <a:cubicBezTo>
                    <a:pt x="567" y="1481"/>
                    <a:pt x="725" y="1135"/>
                    <a:pt x="725" y="725"/>
                  </a:cubicBezTo>
                  <a:cubicBezTo>
                    <a:pt x="725" y="316"/>
                    <a:pt x="567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9" name="Google Shape;7282;p73">
              <a:extLst>
                <a:ext uri="{FF2B5EF4-FFF2-40B4-BE49-F238E27FC236}">
                  <a16:creationId xmlns:a16="http://schemas.microsoft.com/office/drawing/2014/main" id="{682CA527-BE5E-AE7A-7913-F05A4EF53A62}"/>
                </a:ext>
              </a:extLst>
            </p:cNvPr>
            <p:cNvSpPr/>
            <p:nvPr/>
          </p:nvSpPr>
          <p:spPr>
            <a:xfrm>
              <a:off x="-56618900" y="3991275"/>
              <a:ext cx="113450" cy="136250"/>
            </a:xfrm>
            <a:custGeom>
              <a:avLst/>
              <a:gdLst/>
              <a:ahLst/>
              <a:cxnLst/>
              <a:rect l="l" t="t" r="r" b="b"/>
              <a:pathLst>
                <a:path w="4538" h="5450" extrusionOk="0">
                  <a:moveTo>
                    <a:pt x="3277" y="0"/>
                  </a:moveTo>
                  <a:lnTo>
                    <a:pt x="1" y="2647"/>
                  </a:lnTo>
                  <a:lnTo>
                    <a:pt x="3939" y="5387"/>
                  </a:lnTo>
                  <a:cubicBezTo>
                    <a:pt x="4007" y="5430"/>
                    <a:pt x="4081" y="5449"/>
                    <a:pt x="4154" y="5449"/>
                  </a:cubicBezTo>
                  <a:cubicBezTo>
                    <a:pt x="4352" y="5449"/>
                    <a:pt x="4538" y="5303"/>
                    <a:pt x="4538" y="5072"/>
                  </a:cubicBezTo>
                  <a:lnTo>
                    <a:pt x="4538" y="2300"/>
                  </a:lnTo>
                  <a:cubicBezTo>
                    <a:pt x="4538" y="1355"/>
                    <a:pt x="4034" y="473"/>
                    <a:pt x="32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0" name="Google Shape;7283;p73">
              <a:extLst>
                <a:ext uri="{FF2B5EF4-FFF2-40B4-BE49-F238E27FC236}">
                  <a16:creationId xmlns:a16="http://schemas.microsoft.com/office/drawing/2014/main" id="{E54D2165-F6ED-C789-50C6-32FCACD7A8DC}"/>
                </a:ext>
              </a:extLst>
            </p:cNvPr>
            <p:cNvSpPr/>
            <p:nvPr/>
          </p:nvSpPr>
          <p:spPr>
            <a:xfrm>
              <a:off x="-56601550" y="4094450"/>
              <a:ext cx="31525" cy="19700"/>
            </a:xfrm>
            <a:custGeom>
              <a:avLst/>
              <a:gdLst/>
              <a:ahLst/>
              <a:cxnLst/>
              <a:rect l="l" t="t" r="r" b="b"/>
              <a:pathLst>
                <a:path w="1261" h="788" extrusionOk="0">
                  <a:moveTo>
                    <a:pt x="158" y="0"/>
                  </a:moveTo>
                  <a:lnTo>
                    <a:pt x="158" y="63"/>
                  </a:lnTo>
                  <a:cubicBezTo>
                    <a:pt x="158" y="315"/>
                    <a:pt x="95" y="567"/>
                    <a:pt x="0" y="788"/>
                  </a:cubicBezTo>
                  <a:lnTo>
                    <a:pt x="1260" y="788"/>
                  </a:lnTo>
                  <a:lnTo>
                    <a:pt x="1260" y="756"/>
                  </a:lnTo>
                  <a:lnTo>
                    <a:pt x="15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1" name="Google Shape;7284;p73">
              <a:extLst>
                <a:ext uri="{FF2B5EF4-FFF2-40B4-BE49-F238E27FC236}">
                  <a16:creationId xmlns:a16="http://schemas.microsoft.com/office/drawing/2014/main" id="{082B87AF-9C42-AE16-3D24-D9538EC18167}"/>
                </a:ext>
              </a:extLst>
            </p:cNvPr>
            <p:cNvSpPr/>
            <p:nvPr/>
          </p:nvSpPr>
          <p:spPr>
            <a:xfrm>
              <a:off x="-56688200" y="4085775"/>
              <a:ext cx="37050" cy="27600"/>
            </a:xfrm>
            <a:custGeom>
              <a:avLst/>
              <a:gdLst/>
              <a:ahLst/>
              <a:cxnLst/>
              <a:rect l="l" t="t" r="r" b="b"/>
              <a:pathLst>
                <a:path w="1482" h="1104" extrusionOk="0">
                  <a:moveTo>
                    <a:pt x="1355" y="1"/>
                  </a:moveTo>
                  <a:lnTo>
                    <a:pt x="1" y="1103"/>
                  </a:lnTo>
                  <a:lnTo>
                    <a:pt x="1481" y="1103"/>
                  </a:lnTo>
                  <a:cubicBezTo>
                    <a:pt x="1418" y="883"/>
                    <a:pt x="1324" y="631"/>
                    <a:pt x="1324" y="347"/>
                  </a:cubicBezTo>
                  <a:cubicBezTo>
                    <a:pt x="1324" y="253"/>
                    <a:pt x="1324" y="127"/>
                    <a:pt x="13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2" name="Google Shape;7285;p73">
              <a:extLst>
                <a:ext uri="{FF2B5EF4-FFF2-40B4-BE49-F238E27FC236}">
                  <a16:creationId xmlns:a16="http://schemas.microsoft.com/office/drawing/2014/main" id="{1DA6F318-6290-5F22-821D-A7143472B822}"/>
                </a:ext>
              </a:extLst>
            </p:cNvPr>
            <p:cNvSpPr/>
            <p:nvPr/>
          </p:nvSpPr>
          <p:spPr>
            <a:xfrm>
              <a:off x="-56747275" y="3982600"/>
              <a:ext cx="189850" cy="143850"/>
            </a:xfrm>
            <a:custGeom>
              <a:avLst/>
              <a:gdLst/>
              <a:ahLst/>
              <a:cxnLst/>
              <a:rect l="l" t="t" r="r" b="b"/>
              <a:pathLst>
                <a:path w="7594" h="5754" extrusionOk="0">
                  <a:moveTo>
                    <a:pt x="2584" y="1"/>
                  </a:moveTo>
                  <a:cubicBezTo>
                    <a:pt x="1135" y="1"/>
                    <a:pt x="1" y="1166"/>
                    <a:pt x="1" y="2647"/>
                  </a:cubicBezTo>
                  <a:lnTo>
                    <a:pt x="1" y="5388"/>
                  </a:lnTo>
                  <a:cubicBezTo>
                    <a:pt x="1" y="5610"/>
                    <a:pt x="172" y="5753"/>
                    <a:pt x="350" y="5753"/>
                  </a:cubicBezTo>
                  <a:cubicBezTo>
                    <a:pt x="426" y="5753"/>
                    <a:pt x="502" y="5728"/>
                    <a:pt x="568" y="5671"/>
                  </a:cubicBezTo>
                  <a:lnTo>
                    <a:pt x="7593" y="32"/>
                  </a:lnTo>
                  <a:cubicBezTo>
                    <a:pt x="7436" y="1"/>
                    <a:pt x="7278" y="1"/>
                    <a:pt x="70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3" name="Google Shape;7286;p73">
              <a:extLst>
                <a:ext uri="{FF2B5EF4-FFF2-40B4-BE49-F238E27FC236}">
                  <a16:creationId xmlns:a16="http://schemas.microsoft.com/office/drawing/2014/main" id="{CDD3D225-045D-5CAB-7494-72186B1BF9DB}"/>
                </a:ext>
              </a:extLst>
            </p:cNvPr>
            <p:cNvSpPr/>
            <p:nvPr/>
          </p:nvSpPr>
          <p:spPr>
            <a:xfrm>
              <a:off x="-56654325" y="4217500"/>
              <a:ext cx="55150" cy="83325"/>
            </a:xfrm>
            <a:custGeom>
              <a:avLst/>
              <a:gdLst/>
              <a:ahLst/>
              <a:cxnLst/>
              <a:rect l="l" t="t" r="r" b="b"/>
              <a:pathLst>
                <a:path w="2206" h="3333" extrusionOk="0">
                  <a:moveTo>
                    <a:pt x="1127" y="1"/>
                  </a:moveTo>
                  <a:cubicBezTo>
                    <a:pt x="748" y="1"/>
                    <a:pt x="363" y="72"/>
                    <a:pt x="0" y="214"/>
                  </a:cubicBezTo>
                  <a:lnTo>
                    <a:pt x="0" y="3175"/>
                  </a:lnTo>
                  <a:cubicBezTo>
                    <a:pt x="378" y="3270"/>
                    <a:pt x="756" y="3333"/>
                    <a:pt x="1103" y="3333"/>
                  </a:cubicBezTo>
                  <a:cubicBezTo>
                    <a:pt x="1512" y="3333"/>
                    <a:pt x="1859" y="3270"/>
                    <a:pt x="2206" y="3175"/>
                  </a:cubicBezTo>
                  <a:lnTo>
                    <a:pt x="2206" y="214"/>
                  </a:lnTo>
                  <a:cubicBezTo>
                    <a:pt x="1875" y="72"/>
                    <a:pt x="1505" y="1"/>
                    <a:pt x="11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4" name="Google Shape;7287;p73">
              <a:extLst>
                <a:ext uri="{FF2B5EF4-FFF2-40B4-BE49-F238E27FC236}">
                  <a16:creationId xmlns:a16="http://schemas.microsoft.com/office/drawing/2014/main" id="{C74A2357-EAF6-BC4F-AF42-76BDA42FD0FC}"/>
                </a:ext>
              </a:extLst>
            </p:cNvPr>
            <p:cNvSpPr/>
            <p:nvPr/>
          </p:nvSpPr>
          <p:spPr>
            <a:xfrm>
              <a:off x="-56729150" y="4132250"/>
              <a:ext cx="204800" cy="157550"/>
            </a:xfrm>
            <a:custGeom>
              <a:avLst/>
              <a:gdLst/>
              <a:ahLst/>
              <a:cxnLst/>
              <a:rect l="l" t="t" r="r" b="b"/>
              <a:pathLst>
                <a:path w="8192" h="6302" extrusionOk="0">
                  <a:moveTo>
                    <a:pt x="2615" y="788"/>
                  </a:moveTo>
                  <a:cubicBezTo>
                    <a:pt x="2804" y="788"/>
                    <a:pt x="2962" y="946"/>
                    <a:pt x="2962" y="1135"/>
                  </a:cubicBezTo>
                  <a:cubicBezTo>
                    <a:pt x="2993" y="1324"/>
                    <a:pt x="2836" y="1481"/>
                    <a:pt x="2615" y="1481"/>
                  </a:cubicBezTo>
                  <a:cubicBezTo>
                    <a:pt x="2426" y="1481"/>
                    <a:pt x="2269" y="1324"/>
                    <a:pt x="2269" y="1135"/>
                  </a:cubicBezTo>
                  <a:cubicBezTo>
                    <a:pt x="2269" y="946"/>
                    <a:pt x="2426" y="788"/>
                    <a:pt x="2615" y="788"/>
                  </a:cubicBezTo>
                  <a:close/>
                  <a:moveTo>
                    <a:pt x="5608" y="788"/>
                  </a:moveTo>
                  <a:cubicBezTo>
                    <a:pt x="5797" y="788"/>
                    <a:pt x="5955" y="946"/>
                    <a:pt x="5955" y="1135"/>
                  </a:cubicBezTo>
                  <a:cubicBezTo>
                    <a:pt x="5986" y="1324"/>
                    <a:pt x="5797" y="1481"/>
                    <a:pt x="5608" y="1481"/>
                  </a:cubicBezTo>
                  <a:cubicBezTo>
                    <a:pt x="5419" y="1481"/>
                    <a:pt x="5262" y="1324"/>
                    <a:pt x="5262" y="1135"/>
                  </a:cubicBezTo>
                  <a:cubicBezTo>
                    <a:pt x="5262" y="946"/>
                    <a:pt x="5419" y="788"/>
                    <a:pt x="5608" y="788"/>
                  </a:cubicBezTo>
                  <a:close/>
                  <a:moveTo>
                    <a:pt x="725" y="1"/>
                  </a:moveTo>
                  <a:lnTo>
                    <a:pt x="0" y="536"/>
                  </a:lnTo>
                  <a:lnTo>
                    <a:pt x="0" y="2647"/>
                  </a:lnTo>
                  <a:cubicBezTo>
                    <a:pt x="0" y="4222"/>
                    <a:pt x="914" y="5577"/>
                    <a:pt x="2269" y="6301"/>
                  </a:cubicBezTo>
                  <a:lnTo>
                    <a:pt x="2269" y="3372"/>
                  </a:lnTo>
                  <a:cubicBezTo>
                    <a:pt x="2269" y="3214"/>
                    <a:pt x="2332" y="3120"/>
                    <a:pt x="2458" y="3056"/>
                  </a:cubicBezTo>
                  <a:cubicBezTo>
                    <a:pt x="2962" y="2804"/>
                    <a:pt x="3529" y="2678"/>
                    <a:pt x="4100" y="2678"/>
                  </a:cubicBezTo>
                  <a:cubicBezTo>
                    <a:pt x="4671" y="2678"/>
                    <a:pt x="5246" y="2804"/>
                    <a:pt x="5766" y="3056"/>
                  </a:cubicBezTo>
                  <a:cubicBezTo>
                    <a:pt x="5892" y="3151"/>
                    <a:pt x="5955" y="3277"/>
                    <a:pt x="5955" y="3372"/>
                  </a:cubicBezTo>
                  <a:lnTo>
                    <a:pt x="5955" y="6301"/>
                  </a:lnTo>
                  <a:cubicBezTo>
                    <a:pt x="7309" y="5640"/>
                    <a:pt x="8192" y="4254"/>
                    <a:pt x="8192" y="2647"/>
                  </a:cubicBezTo>
                  <a:lnTo>
                    <a:pt x="8192" y="536"/>
                  </a:lnTo>
                  <a:lnTo>
                    <a:pt x="737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55" name="Google Shape;7288;p73">
            <a:extLst>
              <a:ext uri="{FF2B5EF4-FFF2-40B4-BE49-F238E27FC236}">
                <a16:creationId xmlns:a16="http://schemas.microsoft.com/office/drawing/2014/main" id="{1E81445C-885E-B506-9C3D-6AA5C0B3804D}"/>
              </a:ext>
            </a:extLst>
          </p:cNvPr>
          <p:cNvGrpSpPr/>
          <p:nvPr/>
        </p:nvGrpSpPr>
        <p:grpSpPr>
          <a:xfrm>
            <a:off x="6490144" y="3822805"/>
            <a:ext cx="419549" cy="478628"/>
            <a:chOff x="-54793175" y="3198925"/>
            <a:chExt cx="279625" cy="319000"/>
          </a:xfrm>
          <a:solidFill>
            <a:schemeClr val="tx1"/>
          </a:solidFill>
        </p:grpSpPr>
        <p:sp>
          <p:nvSpPr>
            <p:cNvPr id="956" name="Google Shape;7289;p73">
              <a:extLst>
                <a:ext uri="{FF2B5EF4-FFF2-40B4-BE49-F238E27FC236}">
                  <a16:creationId xmlns:a16="http://schemas.microsoft.com/office/drawing/2014/main" id="{C3D100D5-2D3F-612E-0082-25BE19B3DE09}"/>
                </a:ext>
              </a:extLst>
            </p:cNvPr>
            <p:cNvSpPr/>
            <p:nvPr/>
          </p:nvSpPr>
          <p:spPr>
            <a:xfrm>
              <a:off x="-54532475" y="3354075"/>
              <a:ext cx="18925" cy="60675"/>
            </a:xfrm>
            <a:custGeom>
              <a:avLst/>
              <a:gdLst/>
              <a:ahLst/>
              <a:cxnLst/>
              <a:rect l="l" t="t" r="r" b="b"/>
              <a:pathLst>
                <a:path w="757" h="2427" extrusionOk="0">
                  <a:moveTo>
                    <a:pt x="1" y="1"/>
                  </a:moveTo>
                  <a:lnTo>
                    <a:pt x="1" y="788"/>
                  </a:lnTo>
                  <a:cubicBezTo>
                    <a:pt x="158" y="1355"/>
                    <a:pt x="190" y="1891"/>
                    <a:pt x="190" y="2427"/>
                  </a:cubicBezTo>
                  <a:cubicBezTo>
                    <a:pt x="505" y="2143"/>
                    <a:pt x="757" y="1734"/>
                    <a:pt x="757" y="1261"/>
                  </a:cubicBezTo>
                  <a:cubicBezTo>
                    <a:pt x="757" y="725"/>
                    <a:pt x="473" y="253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7" name="Google Shape;7290;p73">
              <a:extLst>
                <a:ext uri="{FF2B5EF4-FFF2-40B4-BE49-F238E27FC236}">
                  <a16:creationId xmlns:a16="http://schemas.microsoft.com/office/drawing/2014/main" id="{F7323276-0FEF-BE43-1BC8-D35FC6A5D1B1}"/>
                </a:ext>
              </a:extLst>
            </p:cNvPr>
            <p:cNvSpPr/>
            <p:nvPr/>
          </p:nvSpPr>
          <p:spPr>
            <a:xfrm>
              <a:off x="-54793175" y="3198925"/>
              <a:ext cx="97675" cy="126050"/>
            </a:xfrm>
            <a:custGeom>
              <a:avLst/>
              <a:gdLst/>
              <a:ahLst/>
              <a:cxnLst/>
              <a:rect l="l" t="t" r="r" b="b"/>
              <a:pathLst>
                <a:path w="3907" h="5042" extrusionOk="0">
                  <a:moveTo>
                    <a:pt x="2993" y="0"/>
                  </a:moveTo>
                  <a:cubicBezTo>
                    <a:pt x="2426" y="0"/>
                    <a:pt x="1954" y="315"/>
                    <a:pt x="1702" y="756"/>
                  </a:cubicBezTo>
                  <a:cubicBezTo>
                    <a:pt x="1632" y="746"/>
                    <a:pt x="1562" y="742"/>
                    <a:pt x="1494" y="742"/>
                  </a:cubicBezTo>
                  <a:cubicBezTo>
                    <a:pt x="695" y="742"/>
                    <a:pt x="0" y="1396"/>
                    <a:pt x="0" y="2237"/>
                  </a:cubicBezTo>
                  <a:cubicBezTo>
                    <a:pt x="0" y="2521"/>
                    <a:pt x="63" y="2741"/>
                    <a:pt x="190" y="2993"/>
                  </a:cubicBezTo>
                  <a:cubicBezTo>
                    <a:pt x="63" y="3214"/>
                    <a:pt x="0" y="3466"/>
                    <a:pt x="0" y="3749"/>
                  </a:cubicBezTo>
                  <a:cubicBezTo>
                    <a:pt x="0" y="4285"/>
                    <a:pt x="316" y="4758"/>
                    <a:pt x="757" y="5041"/>
                  </a:cubicBezTo>
                  <a:lnTo>
                    <a:pt x="757" y="4852"/>
                  </a:lnTo>
                  <a:cubicBezTo>
                    <a:pt x="757" y="2804"/>
                    <a:pt x="2048" y="1008"/>
                    <a:pt x="3907" y="315"/>
                  </a:cubicBezTo>
                  <a:cubicBezTo>
                    <a:pt x="3655" y="126"/>
                    <a:pt x="3340" y="0"/>
                    <a:pt x="29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8" name="Google Shape;7291;p73">
              <a:extLst>
                <a:ext uri="{FF2B5EF4-FFF2-40B4-BE49-F238E27FC236}">
                  <a16:creationId xmlns:a16="http://schemas.microsoft.com/office/drawing/2014/main" id="{0EC7985C-CCC5-4763-FC0C-D155358F6D62}"/>
                </a:ext>
              </a:extLst>
            </p:cNvPr>
            <p:cNvSpPr/>
            <p:nvPr/>
          </p:nvSpPr>
          <p:spPr>
            <a:xfrm>
              <a:off x="-54624625" y="3349350"/>
              <a:ext cx="55150" cy="55175"/>
            </a:xfrm>
            <a:custGeom>
              <a:avLst/>
              <a:gdLst/>
              <a:ahLst/>
              <a:cxnLst/>
              <a:rect l="l" t="t" r="r" b="b"/>
              <a:pathLst>
                <a:path w="2206" h="2207" extrusionOk="0">
                  <a:moveTo>
                    <a:pt x="1103" y="1"/>
                  </a:moveTo>
                  <a:cubicBezTo>
                    <a:pt x="473" y="1"/>
                    <a:pt x="1" y="505"/>
                    <a:pt x="1" y="1103"/>
                  </a:cubicBezTo>
                  <a:cubicBezTo>
                    <a:pt x="1" y="1702"/>
                    <a:pt x="473" y="2206"/>
                    <a:pt x="1103" y="2206"/>
                  </a:cubicBezTo>
                  <a:cubicBezTo>
                    <a:pt x="1702" y="2206"/>
                    <a:pt x="2206" y="1702"/>
                    <a:pt x="2206" y="1103"/>
                  </a:cubicBezTo>
                  <a:cubicBezTo>
                    <a:pt x="2206" y="505"/>
                    <a:pt x="1702" y="1"/>
                    <a:pt x="110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9" name="Google Shape;7292;p73">
              <a:extLst>
                <a:ext uri="{FF2B5EF4-FFF2-40B4-BE49-F238E27FC236}">
                  <a16:creationId xmlns:a16="http://schemas.microsoft.com/office/drawing/2014/main" id="{2A265871-340A-4B37-609C-6943A5ED41B3}"/>
                </a:ext>
              </a:extLst>
            </p:cNvPr>
            <p:cNvSpPr/>
            <p:nvPr/>
          </p:nvSpPr>
          <p:spPr>
            <a:xfrm>
              <a:off x="-54737250" y="3349350"/>
              <a:ext cx="55150" cy="55175"/>
            </a:xfrm>
            <a:custGeom>
              <a:avLst/>
              <a:gdLst/>
              <a:ahLst/>
              <a:cxnLst/>
              <a:rect l="l" t="t" r="r" b="b"/>
              <a:pathLst>
                <a:path w="2206" h="2207" extrusionOk="0">
                  <a:moveTo>
                    <a:pt x="1103" y="1"/>
                  </a:moveTo>
                  <a:cubicBezTo>
                    <a:pt x="504" y="1"/>
                    <a:pt x="0" y="505"/>
                    <a:pt x="0" y="1103"/>
                  </a:cubicBezTo>
                  <a:cubicBezTo>
                    <a:pt x="0" y="1702"/>
                    <a:pt x="504" y="2206"/>
                    <a:pt x="1103" y="2206"/>
                  </a:cubicBezTo>
                  <a:cubicBezTo>
                    <a:pt x="1733" y="2206"/>
                    <a:pt x="2206" y="1702"/>
                    <a:pt x="2206" y="1103"/>
                  </a:cubicBezTo>
                  <a:cubicBezTo>
                    <a:pt x="2206" y="505"/>
                    <a:pt x="1733" y="1"/>
                    <a:pt x="110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0" name="Google Shape;7293;p73">
              <a:extLst>
                <a:ext uri="{FF2B5EF4-FFF2-40B4-BE49-F238E27FC236}">
                  <a16:creationId xmlns:a16="http://schemas.microsoft.com/office/drawing/2014/main" id="{CB7E2484-43DD-D6C8-9A75-C2BAA95461C8}"/>
                </a:ext>
              </a:extLst>
            </p:cNvPr>
            <p:cNvSpPr/>
            <p:nvPr/>
          </p:nvSpPr>
          <p:spPr>
            <a:xfrm>
              <a:off x="-54770325" y="3218600"/>
              <a:ext cx="233925" cy="299325"/>
            </a:xfrm>
            <a:custGeom>
              <a:avLst/>
              <a:gdLst/>
              <a:ahLst/>
              <a:cxnLst/>
              <a:rect l="l" t="t" r="r" b="b"/>
              <a:pathLst>
                <a:path w="9357" h="11973" extrusionOk="0">
                  <a:moveTo>
                    <a:pt x="6175" y="2962"/>
                  </a:moveTo>
                  <a:cubicBezTo>
                    <a:pt x="6364" y="2962"/>
                    <a:pt x="6522" y="3120"/>
                    <a:pt x="6522" y="3309"/>
                  </a:cubicBezTo>
                  <a:cubicBezTo>
                    <a:pt x="6522" y="3498"/>
                    <a:pt x="6364" y="3656"/>
                    <a:pt x="6175" y="3656"/>
                  </a:cubicBezTo>
                  <a:lnTo>
                    <a:pt x="3182" y="3656"/>
                  </a:lnTo>
                  <a:cubicBezTo>
                    <a:pt x="2993" y="3656"/>
                    <a:pt x="2836" y="3498"/>
                    <a:pt x="2836" y="3309"/>
                  </a:cubicBezTo>
                  <a:cubicBezTo>
                    <a:pt x="2836" y="3120"/>
                    <a:pt x="2993" y="2962"/>
                    <a:pt x="3182" y="2962"/>
                  </a:cubicBezTo>
                  <a:close/>
                  <a:moveTo>
                    <a:pt x="6931" y="4443"/>
                  </a:moveTo>
                  <a:cubicBezTo>
                    <a:pt x="9357" y="4443"/>
                    <a:pt x="9357" y="8192"/>
                    <a:pt x="6931" y="8192"/>
                  </a:cubicBezTo>
                  <a:cubicBezTo>
                    <a:pt x="6018" y="8192"/>
                    <a:pt x="5261" y="7562"/>
                    <a:pt x="5104" y="6680"/>
                  </a:cubicBezTo>
                  <a:lnTo>
                    <a:pt x="4285" y="6680"/>
                  </a:lnTo>
                  <a:cubicBezTo>
                    <a:pt x="4127" y="7562"/>
                    <a:pt x="3340" y="8192"/>
                    <a:pt x="2458" y="8192"/>
                  </a:cubicBezTo>
                  <a:cubicBezTo>
                    <a:pt x="0" y="8192"/>
                    <a:pt x="0" y="4443"/>
                    <a:pt x="2458" y="4443"/>
                  </a:cubicBezTo>
                  <a:cubicBezTo>
                    <a:pt x="3371" y="4443"/>
                    <a:pt x="4127" y="5073"/>
                    <a:pt x="4285" y="5955"/>
                  </a:cubicBezTo>
                  <a:lnTo>
                    <a:pt x="5104" y="5955"/>
                  </a:lnTo>
                  <a:cubicBezTo>
                    <a:pt x="5261" y="5073"/>
                    <a:pt x="6049" y="4443"/>
                    <a:pt x="6931" y="4443"/>
                  </a:cubicBezTo>
                  <a:close/>
                  <a:moveTo>
                    <a:pt x="5695" y="8547"/>
                  </a:moveTo>
                  <a:cubicBezTo>
                    <a:pt x="5789" y="8547"/>
                    <a:pt x="5876" y="8586"/>
                    <a:pt x="5923" y="8665"/>
                  </a:cubicBezTo>
                  <a:cubicBezTo>
                    <a:pt x="6144" y="8791"/>
                    <a:pt x="6144" y="9011"/>
                    <a:pt x="5986" y="9169"/>
                  </a:cubicBezTo>
                  <a:cubicBezTo>
                    <a:pt x="5608" y="9515"/>
                    <a:pt x="5135" y="9704"/>
                    <a:pt x="4631" y="9704"/>
                  </a:cubicBezTo>
                  <a:cubicBezTo>
                    <a:pt x="4127" y="9704"/>
                    <a:pt x="3655" y="9515"/>
                    <a:pt x="3340" y="9169"/>
                  </a:cubicBezTo>
                  <a:cubicBezTo>
                    <a:pt x="3182" y="9011"/>
                    <a:pt x="3182" y="8791"/>
                    <a:pt x="3340" y="8665"/>
                  </a:cubicBezTo>
                  <a:cubicBezTo>
                    <a:pt x="3418" y="8586"/>
                    <a:pt x="3513" y="8547"/>
                    <a:pt x="3603" y="8547"/>
                  </a:cubicBezTo>
                  <a:cubicBezTo>
                    <a:pt x="3694" y="8547"/>
                    <a:pt x="3781" y="8586"/>
                    <a:pt x="3844" y="8665"/>
                  </a:cubicBezTo>
                  <a:cubicBezTo>
                    <a:pt x="4064" y="8885"/>
                    <a:pt x="4348" y="8996"/>
                    <a:pt x="4631" y="8996"/>
                  </a:cubicBezTo>
                  <a:cubicBezTo>
                    <a:pt x="4915" y="8996"/>
                    <a:pt x="5198" y="8885"/>
                    <a:pt x="5419" y="8665"/>
                  </a:cubicBezTo>
                  <a:cubicBezTo>
                    <a:pt x="5498" y="8586"/>
                    <a:pt x="5600" y="8547"/>
                    <a:pt x="5695" y="8547"/>
                  </a:cubicBezTo>
                  <a:close/>
                  <a:moveTo>
                    <a:pt x="4663" y="1"/>
                  </a:moveTo>
                  <a:cubicBezTo>
                    <a:pt x="2426" y="1"/>
                    <a:pt x="599" y="1828"/>
                    <a:pt x="599" y="4097"/>
                  </a:cubicBezTo>
                  <a:lnTo>
                    <a:pt x="599" y="6270"/>
                  </a:lnTo>
                  <a:cubicBezTo>
                    <a:pt x="158" y="7751"/>
                    <a:pt x="441" y="9137"/>
                    <a:pt x="1260" y="10240"/>
                  </a:cubicBezTo>
                  <a:cubicBezTo>
                    <a:pt x="2079" y="11343"/>
                    <a:pt x="3340" y="11973"/>
                    <a:pt x="4663" y="11973"/>
                  </a:cubicBezTo>
                  <a:cubicBezTo>
                    <a:pt x="6018" y="11973"/>
                    <a:pt x="7309" y="11343"/>
                    <a:pt x="8097" y="10240"/>
                  </a:cubicBezTo>
                  <a:cubicBezTo>
                    <a:pt x="8916" y="9169"/>
                    <a:pt x="9200" y="7783"/>
                    <a:pt x="8758" y="6270"/>
                  </a:cubicBezTo>
                  <a:lnTo>
                    <a:pt x="8758" y="4097"/>
                  </a:lnTo>
                  <a:cubicBezTo>
                    <a:pt x="8758" y="2994"/>
                    <a:pt x="8349" y="1954"/>
                    <a:pt x="7593" y="1167"/>
                  </a:cubicBezTo>
                  <a:cubicBezTo>
                    <a:pt x="6805" y="379"/>
                    <a:pt x="5766" y="1"/>
                    <a:pt x="46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1" name="Google Shape;7294;p73">
              <a:extLst>
                <a:ext uri="{FF2B5EF4-FFF2-40B4-BE49-F238E27FC236}">
                  <a16:creationId xmlns:a16="http://schemas.microsoft.com/office/drawing/2014/main" id="{F979C919-5D58-122B-7041-1CCD0615166D}"/>
                </a:ext>
              </a:extLst>
            </p:cNvPr>
            <p:cNvSpPr/>
            <p:nvPr/>
          </p:nvSpPr>
          <p:spPr>
            <a:xfrm>
              <a:off x="-54612025" y="3198925"/>
              <a:ext cx="96100" cy="123675"/>
            </a:xfrm>
            <a:custGeom>
              <a:avLst/>
              <a:gdLst/>
              <a:ahLst/>
              <a:cxnLst/>
              <a:rect l="l" t="t" r="r" b="b"/>
              <a:pathLst>
                <a:path w="3844" h="4947" extrusionOk="0">
                  <a:moveTo>
                    <a:pt x="851" y="0"/>
                  </a:moveTo>
                  <a:cubicBezTo>
                    <a:pt x="536" y="0"/>
                    <a:pt x="221" y="95"/>
                    <a:pt x="1" y="252"/>
                  </a:cubicBezTo>
                  <a:cubicBezTo>
                    <a:pt x="662" y="504"/>
                    <a:pt x="1261" y="882"/>
                    <a:pt x="1765" y="1418"/>
                  </a:cubicBezTo>
                  <a:cubicBezTo>
                    <a:pt x="2679" y="2363"/>
                    <a:pt x="3183" y="3560"/>
                    <a:pt x="3183" y="4821"/>
                  </a:cubicBezTo>
                  <a:lnTo>
                    <a:pt x="3183" y="4947"/>
                  </a:lnTo>
                  <a:cubicBezTo>
                    <a:pt x="3592" y="4695"/>
                    <a:pt x="3844" y="4253"/>
                    <a:pt x="3844" y="3749"/>
                  </a:cubicBezTo>
                  <a:cubicBezTo>
                    <a:pt x="3844" y="3466"/>
                    <a:pt x="3781" y="3214"/>
                    <a:pt x="3655" y="2993"/>
                  </a:cubicBezTo>
                  <a:cubicBezTo>
                    <a:pt x="3781" y="2741"/>
                    <a:pt x="3844" y="2521"/>
                    <a:pt x="3844" y="2237"/>
                  </a:cubicBezTo>
                  <a:cubicBezTo>
                    <a:pt x="3844" y="1380"/>
                    <a:pt x="3123" y="716"/>
                    <a:pt x="2330" y="716"/>
                  </a:cubicBezTo>
                  <a:cubicBezTo>
                    <a:pt x="2279" y="716"/>
                    <a:pt x="2227" y="719"/>
                    <a:pt x="2174" y="725"/>
                  </a:cubicBezTo>
                  <a:cubicBezTo>
                    <a:pt x="1891" y="252"/>
                    <a:pt x="1418" y="0"/>
                    <a:pt x="8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2" name="Google Shape;7295;p73">
              <a:extLst>
                <a:ext uri="{FF2B5EF4-FFF2-40B4-BE49-F238E27FC236}">
                  <a16:creationId xmlns:a16="http://schemas.microsoft.com/office/drawing/2014/main" id="{CB83170A-F0A2-4262-1C5B-72025FF08254}"/>
                </a:ext>
              </a:extLst>
            </p:cNvPr>
            <p:cNvSpPr/>
            <p:nvPr/>
          </p:nvSpPr>
          <p:spPr>
            <a:xfrm>
              <a:off x="-54793175" y="3353300"/>
              <a:ext cx="18925" cy="60675"/>
            </a:xfrm>
            <a:custGeom>
              <a:avLst/>
              <a:gdLst/>
              <a:ahLst/>
              <a:cxnLst/>
              <a:rect l="l" t="t" r="r" b="b"/>
              <a:pathLst>
                <a:path w="757" h="2427" extrusionOk="0">
                  <a:moveTo>
                    <a:pt x="757" y="0"/>
                  </a:moveTo>
                  <a:cubicBezTo>
                    <a:pt x="316" y="284"/>
                    <a:pt x="0" y="756"/>
                    <a:pt x="0" y="1292"/>
                  </a:cubicBezTo>
                  <a:cubicBezTo>
                    <a:pt x="0" y="1765"/>
                    <a:pt x="190" y="2174"/>
                    <a:pt x="536" y="2426"/>
                  </a:cubicBezTo>
                  <a:cubicBezTo>
                    <a:pt x="505" y="1859"/>
                    <a:pt x="599" y="1292"/>
                    <a:pt x="757" y="756"/>
                  </a:cubicBezTo>
                  <a:lnTo>
                    <a:pt x="7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63" name="Google Shape;7296;p73">
            <a:extLst>
              <a:ext uri="{FF2B5EF4-FFF2-40B4-BE49-F238E27FC236}">
                <a16:creationId xmlns:a16="http://schemas.microsoft.com/office/drawing/2014/main" id="{B0F9DB85-9393-99EC-844A-BDA417963DAC}"/>
              </a:ext>
            </a:extLst>
          </p:cNvPr>
          <p:cNvGrpSpPr/>
          <p:nvPr/>
        </p:nvGrpSpPr>
        <p:grpSpPr>
          <a:xfrm>
            <a:off x="6460587" y="4459060"/>
            <a:ext cx="478665" cy="457321"/>
            <a:chOff x="-54812875" y="3596675"/>
            <a:chExt cx="319025" cy="304800"/>
          </a:xfrm>
          <a:solidFill>
            <a:schemeClr val="tx1"/>
          </a:solidFill>
        </p:grpSpPr>
        <p:sp>
          <p:nvSpPr>
            <p:cNvPr id="964" name="Google Shape;7297;p73">
              <a:extLst>
                <a:ext uri="{FF2B5EF4-FFF2-40B4-BE49-F238E27FC236}">
                  <a16:creationId xmlns:a16="http://schemas.microsoft.com/office/drawing/2014/main" id="{75A4289C-75F8-4F4A-571E-64C810A1FC22}"/>
                </a:ext>
              </a:extLst>
            </p:cNvPr>
            <p:cNvSpPr/>
            <p:nvPr/>
          </p:nvSpPr>
          <p:spPr>
            <a:xfrm>
              <a:off x="-54812875" y="3607700"/>
              <a:ext cx="74850" cy="293775"/>
            </a:xfrm>
            <a:custGeom>
              <a:avLst/>
              <a:gdLst/>
              <a:ahLst/>
              <a:cxnLst/>
              <a:rect l="l" t="t" r="r" b="b"/>
              <a:pathLst>
                <a:path w="2994" h="11751" extrusionOk="0">
                  <a:moveTo>
                    <a:pt x="1482" y="0"/>
                  </a:moveTo>
                  <a:lnTo>
                    <a:pt x="1482" y="2710"/>
                  </a:lnTo>
                  <a:cubicBezTo>
                    <a:pt x="1482" y="3749"/>
                    <a:pt x="1261" y="4789"/>
                    <a:pt x="788" y="5734"/>
                  </a:cubicBezTo>
                  <a:cubicBezTo>
                    <a:pt x="284" y="6805"/>
                    <a:pt x="1" y="7971"/>
                    <a:pt x="1" y="9168"/>
                  </a:cubicBezTo>
                  <a:cubicBezTo>
                    <a:pt x="1" y="10050"/>
                    <a:pt x="505" y="10901"/>
                    <a:pt x="1261" y="11405"/>
                  </a:cubicBezTo>
                  <a:lnTo>
                    <a:pt x="1639" y="11689"/>
                  </a:lnTo>
                  <a:cubicBezTo>
                    <a:pt x="1707" y="11731"/>
                    <a:pt x="1781" y="11750"/>
                    <a:pt x="1854" y="11750"/>
                  </a:cubicBezTo>
                  <a:cubicBezTo>
                    <a:pt x="2052" y="11750"/>
                    <a:pt x="2238" y="11604"/>
                    <a:pt x="2238" y="11374"/>
                  </a:cubicBezTo>
                  <a:lnTo>
                    <a:pt x="2238" y="9326"/>
                  </a:lnTo>
                  <a:cubicBezTo>
                    <a:pt x="2238" y="8570"/>
                    <a:pt x="2364" y="7751"/>
                    <a:pt x="2584" y="7026"/>
                  </a:cubicBezTo>
                  <a:cubicBezTo>
                    <a:pt x="2836" y="6270"/>
                    <a:pt x="2994" y="5545"/>
                    <a:pt x="2994" y="4758"/>
                  </a:cubicBezTo>
                  <a:lnTo>
                    <a:pt x="2994" y="3718"/>
                  </a:lnTo>
                  <a:lnTo>
                    <a:pt x="14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5" name="Google Shape;7298;p73">
              <a:extLst>
                <a:ext uri="{FF2B5EF4-FFF2-40B4-BE49-F238E27FC236}">
                  <a16:creationId xmlns:a16="http://schemas.microsoft.com/office/drawing/2014/main" id="{ACC3448A-266C-C0FE-141D-61A464E74C1B}"/>
                </a:ext>
              </a:extLst>
            </p:cNvPr>
            <p:cNvSpPr/>
            <p:nvPr/>
          </p:nvSpPr>
          <p:spPr>
            <a:xfrm>
              <a:off x="-54662425" y="3621875"/>
              <a:ext cx="18125" cy="61450"/>
            </a:xfrm>
            <a:custGeom>
              <a:avLst/>
              <a:gdLst/>
              <a:ahLst/>
              <a:cxnLst/>
              <a:rect l="l" t="t" r="r" b="b"/>
              <a:pathLst>
                <a:path w="725" h="2458" extrusionOk="0">
                  <a:moveTo>
                    <a:pt x="347" y="0"/>
                  </a:moveTo>
                  <a:cubicBezTo>
                    <a:pt x="158" y="315"/>
                    <a:pt x="0" y="757"/>
                    <a:pt x="0" y="1229"/>
                  </a:cubicBezTo>
                  <a:cubicBezTo>
                    <a:pt x="0" y="1702"/>
                    <a:pt x="189" y="2143"/>
                    <a:pt x="347" y="2458"/>
                  </a:cubicBezTo>
                  <a:cubicBezTo>
                    <a:pt x="504" y="2143"/>
                    <a:pt x="725" y="1702"/>
                    <a:pt x="725" y="1229"/>
                  </a:cubicBezTo>
                  <a:cubicBezTo>
                    <a:pt x="725" y="757"/>
                    <a:pt x="504" y="315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6" name="Google Shape;7299;p73">
              <a:extLst>
                <a:ext uri="{FF2B5EF4-FFF2-40B4-BE49-F238E27FC236}">
                  <a16:creationId xmlns:a16="http://schemas.microsoft.com/office/drawing/2014/main" id="{D791FB11-5DE9-B570-0BC6-9EF889EC2D24}"/>
                </a:ext>
              </a:extLst>
            </p:cNvPr>
            <p:cNvSpPr/>
            <p:nvPr/>
          </p:nvSpPr>
          <p:spPr>
            <a:xfrm>
              <a:off x="-54737250" y="3652600"/>
              <a:ext cx="66175" cy="37825"/>
            </a:xfrm>
            <a:custGeom>
              <a:avLst/>
              <a:gdLst/>
              <a:ahLst/>
              <a:cxnLst/>
              <a:rect l="l" t="t" r="r" b="b"/>
              <a:pathLst>
                <a:path w="2647" h="1513" extrusionOk="0">
                  <a:moveTo>
                    <a:pt x="0" y="0"/>
                  </a:moveTo>
                  <a:lnTo>
                    <a:pt x="599" y="1512"/>
                  </a:lnTo>
                  <a:lnTo>
                    <a:pt x="2647" y="1512"/>
                  </a:lnTo>
                  <a:cubicBezTo>
                    <a:pt x="2458" y="1103"/>
                    <a:pt x="2206" y="599"/>
                    <a:pt x="22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7" name="Google Shape;7300;p73">
              <a:extLst>
                <a:ext uri="{FF2B5EF4-FFF2-40B4-BE49-F238E27FC236}">
                  <a16:creationId xmlns:a16="http://schemas.microsoft.com/office/drawing/2014/main" id="{D8B7CC4D-4FCA-ACE7-8EF1-2047A7762029}"/>
                </a:ext>
              </a:extLst>
            </p:cNvPr>
            <p:cNvSpPr/>
            <p:nvPr/>
          </p:nvSpPr>
          <p:spPr>
            <a:xfrm>
              <a:off x="-54568700" y="3608475"/>
              <a:ext cx="74850" cy="293000"/>
            </a:xfrm>
            <a:custGeom>
              <a:avLst/>
              <a:gdLst/>
              <a:ahLst/>
              <a:cxnLst/>
              <a:rect l="l" t="t" r="r" b="b"/>
              <a:pathLst>
                <a:path w="2994" h="11720" extrusionOk="0">
                  <a:moveTo>
                    <a:pt x="1481" y="1"/>
                  </a:moveTo>
                  <a:lnTo>
                    <a:pt x="851" y="1576"/>
                  </a:lnTo>
                  <a:lnTo>
                    <a:pt x="0" y="3750"/>
                  </a:lnTo>
                  <a:lnTo>
                    <a:pt x="0" y="4727"/>
                  </a:lnTo>
                  <a:cubicBezTo>
                    <a:pt x="0" y="5514"/>
                    <a:pt x="158" y="6270"/>
                    <a:pt x="378" y="6995"/>
                  </a:cubicBezTo>
                  <a:cubicBezTo>
                    <a:pt x="630" y="7751"/>
                    <a:pt x="757" y="8539"/>
                    <a:pt x="757" y="9295"/>
                  </a:cubicBezTo>
                  <a:lnTo>
                    <a:pt x="757" y="11343"/>
                  </a:lnTo>
                  <a:cubicBezTo>
                    <a:pt x="757" y="11573"/>
                    <a:pt x="925" y="11719"/>
                    <a:pt x="1115" y="11719"/>
                  </a:cubicBezTo>
                  <a:cubicBezTo>
                    <a:pt x="1184" y="11719"/>
                    <a:pt x="1256" y="11700"/>
                    <a:pt x="1324" y="11658"/>
                  </a:cubicBezTo>
                  <a:lnTo>
                    <a:pt x="1733" y="11374"/>
                  </a:lnTo>
                  <a:cubicBezTo>
                    <a:pt x="2489" y="10870"/>
                    <a:pt x="2993" y="10051"/>
                    <a:pt x="2993" y="9137"/>
                  </a:cubicBezTo>
                  <a:cubicBezTo>
                    <a:pt x="2993" y="8003"/>
                    <a:pt x="2710" y="6774"/>
                    <a:pt x="2206" y="5735"/>
                  </a:cubicBezTo>
                  <a:cubicBezTo>
                    <a:pt x="1733" y="4790"/>
                    <a:pt x="1481" y="3781"/>
                    <a:pt x="1481" y="2710"/>
                  </a:cubicBezTo>
                  <a:lnTo>
                    <a:pt x="148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8" name="Google Shape;7301;p73">
              <a:extLst>
                <a:ext uri="{FF2B5EF4-FFF2-40B4-BE49-F238E27FC236}">
                  <a16:creationId xmlns:a16="http://schemas.microsoft.com/office/drawing/2014/main" id="{44A86946-D633-D509-5D56-3E41A0CF3271}"/>
                </a:ext>
              </a:extLst>
            </p:cNvPr>
            <p:cNvSpPr/>
            <p:nvPr/>
          </p:nvSpPr>
          <p:spPr>
            <a:xfrm>
              <a:off x="-54636450" y="3652600"/>
              <a:ext cx="66975" cy="37825"/>
            </a:xfrm>
            <a:custGeom>
              <a:avLst/>
              <a:gdLst/>
              <a:ahLst/>
              <a:cxnLst/>
              <a:rect l="l" t="t" r="r" b="b"/>
              <a:pathLst>
                <a:path w="2679" h="1513" extrusionOk="0">
                  <a:moveTo>
                    <a:pt x="411" y="0"/>
                  </a:moveTo>
                  <a:cubicBezTo>
                    <a:pt x="411" y="599"/>
                    <a:pt x="221" y="1103"/>
                    <a:pt x="1" y="1512"/>
                  </a:cubicBezTo>
                  <a:lnTo>
                    <a:pt x="2080" y="1512"/>
                  </a:lnTo>
                  <a:lnTo>
                    <a:pt x="267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9" name="Google Shape;7302;p73">
              <a:extLst>
                <a:ext uri="{FF2B5EF4-FFF2-40B4-BE49-F238E27FC236}">
                  <a16:creationId xmlns:a16="http://schemas.microsoft.com/office/drawing/2014/main" id="{987354DA-0989-1559-37C2-319AC41CDC84}"/>
                </a:ext>
              </a:extLst>
            </p:cNvPr>
            <p:cNvSpPr/>
            <p:nvPr/>
          </p:nvSpPr>
          <p:spPr>
            <a:xfrm>
              <a:off x="-54760100" y="3596675"/>
              <a:ext cx="212675" cy="37025"/>
            </a:xfrm>
            <a:custGeom>
              <a:avLst/>
              <a:gdLst/>
              <a:ahLst/>
              <a:cxnLst/>
              <a:rect l="l" t="t" r="r" b="b"/>
              <a:pathLst>
                <a:path w="8507" h="1481" extrusionOk="0">
                  <a:moveTo>
                    <a:pt x="1" y="0"/>
                  </a:moveTo>
                  <a:lnTo>
                    <a:pt x="599" y="1481"/>
                  </a:lnTo>
                  <a:lnTo>
                    <a:pt x="3246" y="1481"/>
                  </a:lnTo>
                  <a:cubicBezTo>
                    <a:pt x="3466" y="693"/>
                    <a:pt x="3939" y="158"/>
                    <a:pt x="4002" y="95"/>
                  </a:cubicBezTo>
                  <a:cubicBezTo>
                    <a:pt x="4081" y="32"/>
                    <a:pt x="4183" y="0"/>
                    <a:pt x="4281" y="0"/>
                  </a:cubicBezTo>
                  <a:close/>
                  <a:moveTo>
                    <a:pt x="4281" y="0"/>
                  </a:moveTo>
                  <a:cubicBezTo>
                    <a:pt x="4380" y="0"/>
                    <a:pt x="4474" y="32"/>
                    <a:pt x="4537" y="95"/>
                  </a:cubicBezTo>
                  <a:cubicBezTo>
                    <a:pt x="4569" y="158"/>
                    <a:pt x="5041" y="693"/>
                    <a:pt x="5294" y="1481"/>
                  </a:cubicBezTo>
                  <a:lnTo>
                    <a:pt x="7940" y="1481"/>
                  </a:lnTo>
                  <a:lnTo>
                    <a:pt x="85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0" name="Google Shape;7303;p73">
              <a:extLst>
                <a:ext uri="{FF2B5EF4-FFF2-40B4-BE49-F238E27FC236}">
                  <a16:creationId xmlns:a16="http://schemas.microsoft.com/office/drawing/2014/main" id="{FE19910E-0D67-6313-57B5-9DF7EB5F2FE0}"/>
                </a:ext>
              </a:extLst>
            </p:cNvPr>
            <p:cNvSpPr/>
            <p:nvPr/>
          </p:nvSpPr>
          <p:spPr>
            <a:xfrm>
              <a:off x="-54738050" y="3708500"/>
              <a:ext cx="169375" cy="186700"/>
            </a:xfrm>
            <a:custGeom>
              <a:avLst/>
              <a:gdLst/>
              <a:ahLst/>
              <a:cxnLst/>
              <a:rect l="l" t="t" r="r" b="b"/>
              <a:pathLst>
                <a:path w="6775" h="7468" extrusionOk="0">
                  <a:moveTo>
                    <a:pt x="1891" y="1513"/>
                  </a:moveTo>
                  <a:cubicBezTo>
                    <a:pt x="2080" y="1513"/>
                    <a:pt x="2238" y="1671"/>
                    <a:pt x="2238" y="1860"/>
                  </a:cubicBezTo>
                  <a:cubicBezTo>
                    <a:pt x="2238" y="2049"/>
                    <a:pt x="2080" y="2206"/>
                    <a:pt x="1891" y="2206"/>
                  </a:cubicBezTo>
                  <a:cubicBezTo>
                    <a:pt x="1702" y="2206"/>
                    <a:pt x="1545" y="2112"/>
                    <a:pt x="1545" y="1860"/>
                  </a:cubicBezTo>
                  <a:cubicBezTo>
                    <a:pt x="1545" y="1671"/>
                    <a:pt x="1702" y="1513"/>
                    <a:pt x="1891" y="1513"/>
                  </a:cubicBezTo>
                  <a:close/>
                  <a:moveTo>
                    <a:pt x="4884" y="1545"/>
                  </a:moveTo>
                  <a:cubicBezTo>
                    <a:pt x="5073" y="1545"/>
                    <a:pt x="5231" y="1702"/>
                    <a:pt x="5231" y="1891"/>
                  </a:cubicBezTo>
                  <a:cubicBezTo>
                    <a:pt x="5231" y="2112"/>
                    <a:pt x="5073" y="2269"/>
                    <a:pt x="4884" y="2269"/>
                  </a:cubicBezTo>
                  <a:cubicBezTo>
                    <a:pt x="4695" y="2269"/>
                    <a:pt x="4538" y="2112"/>
                    <a:pt x="4538" y="1891"/>
                  </a:cubicBezTo>
                  <a:cubicBezTo>
                    <a:pt x="4538" y="1702"/>
                    <a:pt x="4695" y="1545"/>
                    <a:pt x="4884" y="1545"/>
                  </a:cubicBezTo>
                  <a:close/>
                  <a:moveTo>
                    <a:pt x="4404" y="4073"/>
                  </a:moveTo>
                  <a:cubicBezTo>
                    <a:pt x="4498" y="4073"/>
                    <a:pt x="4585" y="4112"/>
                    <a:pt x="4632" y="4191"/>
                  </a:cubicBezTo>
                  <a:cubicBezTo>
                    <a:pt x="4853" y="4286"/>
                    <a:pt x="4853" y="4538"/>
                    <a:pt x="4695" y="4695"/>
                  </a:cubicBezTo>
                  <a:cubicBezTo>
                    <a:pt x="4317" y="5042"/>
                    <a:pt x="3844" y="5231"/>
                    <a:pt x="3340" y="5231"/>
                  </a:cubicBezTo>
                  <a:cubicBezTo>
                    <a:pt x="2836" y="5231"/>
                    <a:pt x="2364" y="5042"/>
                    <a:pt x="2049" y="4695"/>
                  </a:cubicBezTo>
                  <a:cubicBezTo>
                    <a:pt x="1891" y="4538"/>
                    <a:pt x="1891" y="4286"/>
                    <a:pt x="2049" y="4191"/>
                  </a:cubicBezTo>
                  <a:cubicBezTo>
                    <a:pt x="2127" y="4112"/>
                    <a:pt x="2222" y="4073"/>
                    <a:pt x="2312" y="4073"/>
                  </a:cubicBezTo>
                  <a:cubicBezTo>
                    <a:pt x="2403" y="4073"/>
                    <a:pt x="2490" y="4112"/>
                    <a:pt x="2553" y="4191"/>
                  </a:cubicBezTo>
                  <a:cubicBezTo>
                    <a:pt x="2773" y="4412"/>
                    <a:pt x="3057" y="4522"/>
                    <a:pt x="3340" y="4522"/>
                  </a:cubicBezTo>
                  <a:cubicBezTo>
                    <a:pt x="3624" y="4522"/>
                    <a:pt x="3907" y="4412"/>
                    <a:pt x="4128" y="4191"/>
                  </a:cubicBezTo>
                  <a:cubicBezTo>
                    <a:pt x="4207" y="4112"/>
                    <a:pt x="4309" y="4073"/>
                    <a:pt x="4404" y="4073"/>
                  </a:cubicBezTo>
                  <a:close/>
                  <a:moveTo>
                    <a:pt x="757" y="1"/>
                  </a:moveTo>
                  <a:lnTo>
                    <a:pt x="757" y="694"/>
                  </a:lnTo>
                  <a:cubicBezTo>
                    <a:pt x="757" y="1513"/>
                    <a:pt x="631" y="2332"/>
                    <a:pt x="347" y="3088"/>
                  </a:cubicBezTo>
                  <a:cubicBezTo>
                    <a:pt x="1" y="4160"/>
                    <a:pt x="1" y="4947"/>
                    <a:pt x="1" y="5672"/>
                  </a:cubicBezTo>
                  <a:cubicBezTo>
                    <a:pt x="757" y="6743"/>
                    <a:pt x="2017" y="7468"/>
                    <a:pt x="3403" y="7468"/>
                  </a:cubicBezTo>
                  <a:cubicBezTo>
                    <a:pt x="4758" y="7468"/>
                    <a:pt x="6018" y="6774"/>
                    <a:pt x="6774" y="5672"/>
                  </a:cubicBezTo>
                  <a:cubicBezTo>
                    <a:pt x="6774" y="4947"/>
                    <a:pt x="6774" y="4160"/>
                    <a:pt x="6428" y="3088"/>
                  </a:cubicBezTo>
                  <a:cubicBezTo>
                    <a:pt x="6144" y="2332"/>
                    <a:pt x="6018" y="1513"/>
                    <a:pt x="6018" y="694"/>
                  </a:cubicBezTo>
                  <a:lnTo>
                    <a:pt x="60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971" name="Google Shape;7304;p73">
            <a:extLst>
              <a:ext uri="{FF2B5EF4-FFF2-40B4-BE49-F238E27FC236}">
                <a16:creationId xmlns:a16="http://schemas.microsoft.com/office/drawing/2014/main" id="{CC5F9C3B-73DF-D686-D9D5-43EDC09CBE4E}"/>
              </a:ext>
            </a:extLst>
          </p:cNvPr>
          <p:cNvSpPr/>
          <p:nvPr/>
        </p:nvSpPr>
        <p:spPr>
          <a:xfrm>
            <a:off x="6693773" y="4958086"/>
            <a:ext cx="10691" cy="1200"/>
          </a:xfrm>
          <a:custGeom>
            <a:avLst/>
            <a:gdLst/>
            <a:ahLst/>
            <a:cxnLst/>
            <a:rect l="l" t="t" r="r" b="b"/>
            <a:pathLst>
              <a:path w="285" h="32" extrusionOk="0">
                <a:moveTo>
                  <a:pt x="1" y="0"/>
                </a:moveTo>
                <a:cubicBezTo>
                  <a:pt x="95" y="32"/>
                  <a:pt x="158" y="32"/>
                  <a:pt x="284" y="32"/>
                </a:cubicBezTo>
                <a:cubicBezTo>
                  <a:pt x="221" y="32"/>
                  <a:pt x="127" y="0"/>
                  <a:pt x="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972" name="Google Shape;7305;p73">
            <a:extLst>
              <a:ext uri="{FF2B5EF4-FFF2-40B4-BE49-F238E27FC236}">
                <a16:creationId xmlns:a16="http://schemas.microsoft.com/office/drawing/2014/main" id="{E173C70C-467A-6CF3-E785-6C9507A2EE9C}"/>
              </a:ext>
            </a:extLst>
          </p:cNvPr>
          <p:cNvSpPr/>
          <p:nvPr/>
        </p:nvSpPr>
        <p:spPr>
          <a:xfrm>
            <a:off x="6694374" y="4959250"/>
            <a:ext cx="9491" cy="1237"/>
          </a:xfrm>
          <a:custGeom>
            <a:avLst/>
            <a:gdLst/>
            <a:ahLst/>
            <a:cxnLst/>
            <a:rect l="l" t="t" r="r" b="b"/>
            <a:pathLst>
              <a:path w="253" h="33" extrusionOk="0">
                <a:moveTo>
                  <a:pt x="253" y="1"/>
                </a:moveTo>
                <a:lnTo>
                  <a:pt x="253" y="1"/>
                </a:lnTo>
                <a:cubicBezTo>
                  <a:pt x="189" y="1"/>
                  <a:pt x="64" y="1"/>
                  <a:pt x="1" y="32"/>
                </a:cubicBezTo>
                <a:cubicBezTo>
                  <a:pt x="95" y="1"/>
                  <a:pt x="190" y="1"/>
                  <a:pt x="253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973" name="Google Shape;7306;p73">
            <a:extLst>
              <a:ext uri="{FF2B5EF4-FFF2-40B4-BE49-F238E27FC236}">
                <a16:creationId xmlns:a16="http://schemas.microsoft.com/office/drawing/2014/main" id="{9CF5C0E5-5970-13DB-E8AD-5A67FC02EF8C}"/>
              </a:ext>
            </a:extLst>
          </p:cNvPr>
          <p:cNvGrpSpPr/>
          <p:nvPr/>
        </p:nvGrpSpPr>
        <p:grpSpPr>
          <a:xfrm>
            <a:off x="6490144" y="5067704"/>
            <a:ext cx="419549" cy="477465"/>
            <a:chOff x="-54793175" y="3982600"/>
            <a:chExt cx="279625" cy="318225"/>
          </a:xfrm>
          <a:solidFill>
            <a:schemeClr val="tx1"/>
          </a:solidFill>
        </p:grpSpPr>
        <p:sp>
          <p:nvSpPr>
            <p:cNvPr id="974" name="Google Shape;7307;p73">
              <a:extLst>
                <a:ext uri="{FF2B5EF4-FFF2-40B4-BE49-F238E27FC236}">
                  <a16:creationId xmlns:a16="http://schemas.microsoft.com/office/drawing/2014/main" id="{DE84B7B2-8809-17AE-EE10-AE3641FB0502}"/>
                </a:ext>
              </a:extLst>
            </p:cNvPr>
            <p:cNvSpPr/>
            <p:nvPr/>
          </p:nvSpPr>
          <p:spPr>
            <a:xfrm>
              <a:off x="-54646675" y="3982600"/>
              <a:ext cx="113425" cy="111075"/>
            </a:xfrm>
            <a:custGeom>
              <a:avLst/>
              <a:gdLst/>
              <a:ahLst/>
              <a:cxnLst/>
              <a:rect l="l" t="t" r="r" b="b"/>
              <a:pathLst>
                <a:path w="4537" h="4443" extrusionOk="0">
                  <a:moveTo>
                    <a:pt x="0" y="1"/>
                  </a:moveTo>
                  <a:cubicBezTo>
                    <a:pt x="1261" y="221"/>
                    <a:pt x="2237" y="2080"/>
                    <a:pt x="2332" y="4443"/>
                  </a:cubicBezTo>
                  <a:lnTo>
                    <a:pt x="4128" y="4443"/>
                  </a:lnTo>
                  <a:cubicBezTo>
                    <a:pt x="4380" y="4443"/>
                    <a:pt x="4537" y="4254"/>
                    <a:pt x="4506" y="4002"/>
                  </a:cubicBezTo>
                  <a:cubicBezTo>
                    <a:pt x="4128" y="1859"/>
                    <a:pt x="2300" y="158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5" name="Google Shape;7308;p73">
              <a:extLst>
                <a:ext uri="{FF2B5EF4-FFF2-40B4-BE49-F238E27FC236}">
                  <a16:creationId xmlns:a16="http://schemas.microsoft.com/office/drawing/2014/main" id="{084945EC-9CD0-39CF-4B3D-597260B7A3D6}"/>
                </a:ext>
              </a:extLst>
            </p:cNvPr>
            <p:cNvSpPr/>
            <p:nvPr/>
          </p:nvSpPr>
          <p:spPr>
            <a:xfrm>
              <a:off x="-54644325" y="4003075"/>
              <a:ext cx="36250" cy="90600"/>
            </a:xfrm>
            <a:custGeom>
              <a:avLst/>
              <a:gdLst/>
              <a:ahLst/>
              <a:cxnLst/>
              <a:rect l="l" t="t" r="r" b="b"/>
              <a:pathLst>
                <a:path w="1450" h="3624" extrusionOk="0">
                  <a:moveTo>
                    <a:pt x="1" y="1"/>
                  </a:moveTo>
                  <a:lnTo>
                    <a:pt x="1" y="3624"/>
                  </a:lnTo>
                  <a:lnTo>
                    <a:pt x="1450" y="3624"/>
                  </a:lnTo>
                  <a:cubicBezTo>
                    <a:pt x="1419" y="1765"/>
                    <a:pt x="726" y="379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6" name="Google Shape;7309;p73">
              <a:extLst>
                <a:ext uri="{FF2B5EF4-FFF2-40B4-BE49-F238E27FC236}">
                  <a16:creationId xmlns:a16="http://schemas.microsoft.com/office/drawing/2014/main" id="{C506957C-349C-933C-25AB-1C8A423FEE02}"/>
                </a:ext>
              </a:extLst>
            </p:cNvPr>
            <p:cNvSpPr/>
            <p:nvPr/>
          </p:nvSpPr>
          <p:spPr>
            <a:xfrm>
              <a:off x="-54773475" y="3983400"/>
              <a:ext cx="113425" cy="111075"/>
            </a:xfrm>
            <a:custGeom>
              <a:avLst/>
              <a:gdLst/>
              <a:ahLst/>
              <a:cxnLst/>
              <a:rect l="l" t="t" r="r" b="b"/>
              <a:pathLst>
                <a:path w="4537" h="4443" extrusionOk="0">
                  <a:moveTo>
                    <a:pt x="4537" y="0"/>
                  </a:moveTo>
                  <a:lnTo>
                    <a:pt x="4537" y="0"/>
                  </a:lnTo>
                  <a:cubicBezTo>
                    <a:pt x="2237" y="126"/>
                    <a:pt x="378" y="1827"/>
                    <a:pt x="32" y="4033"/>
                  </a:cubicBezTo>
                  <a:cubicBezTo>
                    <a:pt x="0" y="4253"/>
                    <a:pt x="189" y="4442"/>
                    <a:pt x="378" y="4442"/>
                  </a:cubicBezTo>
                  <a:lnTo>
                    <a:pt x="2205" y="4442"/>
                  </a:lnTo>
                  <a:cubicBezTo>
                    <a:pt x="2268" y="2079"/>
                    <a:pt x="3277" y="252"/>
                    <a:pt x="45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7" name="Google Shape;7310;p73">
              <a:extLst>
                <a:ext uri="{FF2B5EF4-FFF2-40B4-BE49-F238E27FC236}">
                  <a16:creationId xmlns:a16="http://schemas.microsoft.com/office/drawing/2014/main" id="{17DB9CD5-FBD1-9326-D611-FD2904322A61}"/>
                </a:ext>
              </a:extLst>
            </p:cNvPr>
            <p:cNvSpPr/>
            <p:nvPr/>
          </p:nvSpPr>
          <p:spPr>
            <a:xfrm>
              <a:off x="-54699450" y="4003075"/>
              <a:ext cx="36250" cy="90600"/>
            </a:xfrm>
            <a:custGeom>
              <a:avLst/>
              <a:gdLst/>
              <a:ahLst/>
              <a:cxnLst/>
              <a:rect l="l" t="t" r="r" b="b"/>
              <a:pathLst>
                <a:path w="1450" h="3624" extrusionOk="0">
                  <a:moveTo>
                    <a:pt x="1450" y="1"/>
                  </a:moveTo>
                  <a:cubicBezTo>
                    <a:pt x="725" y="379"/>
                    <a:pt x="64" y="1765"/>
                    <a:pt x="1" y="3624"/>
                  </a:cubicBezTo>
                  <a:lnTo>
                    <a:pt x="1450" y="3624"/>
                  </a:lnTo>
                  <a:lnTo>
                    <a:pt x="145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8" name="Google Shape;7311;p73">
              <a:extLst>
                <a:ext uri="{FF2B5EF4-FFF2-40B4-BE49-F238E27FC236}">
                  <a16:creationId xmlns:a16="http://schemas.microsoft.com/office/drawing/2014/main" id="{DE539701-A16A-7DC3-5257-D92D432EDCDF}"/>
                </a:ext>
              </a:extLst>
            </p:cNvPr>
            <p:cNvSpPr/>
            <p:nvPr/>
          </p:nvSpPr>
          <p:spPr>
            <a:xfrm>
              <a:off x="-54756150" y="4112550"/>
              <a:ext cx="204800" cy="188275"/>
            </a:xfrm>
            <a:custGeom>
              <a:avLst/>
              <a:gdLst/>
              <a:ahLst/>
              <a:cxnLst/>
              <a:rect l="l" t="t" r="r" b="b"/>
              <a:pathLst>
                <a:path w="8192" h="7531" extrusionOk="0">
                  <a:moveTo>
                    <a:pt x="2615" y="1545"/>
                  </a:moveTo>
                  <a:cubicBezTo>
                    <a:pt x="2804" y="1545"/>
                    <a:pt x="2962" y="1671"/>
                    <a:pt x="2962" y="1891"/>
                  </a:cubicBezTo>
                  <a:cubicBezTo>
                    <a:pt x="2962" y="2080"/>
                    <a:pt x="2804" y="2238"/>
                    <a:pt x="2615" y="2238"/>
                  </a:cubicBezTo>
                  <a:cubicBezTo>
                    <a:pt x="2426" y="2238"/>
                    <a:pt x="2269" y="2080"/>
                    <a:pt x="2269" y="1891"/>
                  </a:cubicBezTo>
                  <a:cubicBezTo>
                    <a:pt x="2269" y="1702"/>
                    <a:pt x="2426" y="1545"/>
                    <a:pt x="2615" y="1545"/>
                  </a:cubicBezTo>
                  <a:close/>
                  <a:moveTo>
                    <a:pt x="5608" y="1545"/>
                  </a:moveTo>
                  <a:cubicBezTo>
                    <a:pt x="5797" y="1545"/>
                    <a:pt x="5955" y="1671"/>
                    <a:pt x="5955" y="1891"/>
                  </a:cubicBezTo>
                  <a:cubicBezTo>
                    <a:pt x="5955" y="2080"/>
                    <a:pt x="5797" y="2238"/>
                    <a:pt x="5608" y="2238"/>
                  </a:cubicBezTo>
                  <a:cubicBezTo>
                    <a:pt x="5419" y="2238"/>
                    <a:pt x="5262" y="2080"/>
                    <a:pt x="5262" y="1891"/>
                  </a:cubicBezTo>
                  <a:cubicBezTo>
                    <a:pt x="5199" y="1702"/>
                    <a:pt x="5419" y="1545"/>
                    <a:pt x="5608" y="1545"/>
                  </a:cubicBezTo>
                  <a:close/>
                  <a:moveTo>
                    <a:pt x="5163" y="4104"/>
                  </a:moveTo>
                  <a:cubicBezTo>
                    <a:pt x="5262" y="4104"/>
                    <a:pt x="5356" y="4144"/>
                    <a:pt x="5419" y="4223"/>
                  </a:cubicBezTo>
                  <a:cubicBezTo>
                    <a:pt x="5577" y="4380"/>
                    <a:pt x="5577" y="4601"/>
                    <a:pt x="5419" y="4727"/>
                  </a:cubicBezTo>
                  <a:cubicBezTo>
                    <a:pt x="5073" y="5073"/>
                    <a:pt x="4568" y="5262"/>
                    <a:pt x="4064" y="5262"/>
                  </a:cubicBezTo>
                  <a:cubicBezTo>
                    <a:pt x="3560" y="5262"/>
                    <a:pt x="3088" y="5073"/>
                    <a:pt x="2773" y="4727"/>
                  </a:cubicBezTo>
                  <a:cubicBezTo>
                    <a:pt x="2615" y="4569"/>
                    <a:pt x="2615" y="4317"/>
                    <a:pt x="2773" y="4223"/>
                  </a:cubicBezTo>
                  <a:cubicBezTo>
                    <a:pt x="2851" y="4144"/>
                    <a:pt x="2946" y="4104"/>
                    <a:pt x="3040" y="4104"/>
                  </a:cubicBezTo>
                  <a:cubicBezTo>
                    <a:pt x="3135" y="4104"/>
                    <a:pt x="3229" y="4144"/>
                    <a:pt x="3308" y="4223"/>
                  </a:cubicBezTo>
                  <a:cubicBezTo>
                    <a:pt x="3529" y="4427"/>
                    <a:pt x="3820" y="4530"/>
                    <a:pt x="4108" y="4530"/>
                  </a:cubicBezTo>
                  <a:cubicBezTo>
                    <a:pt x="4395" y="4530"/>
                    <a:pt x="4679" y="4427"/>
                    <a:pt x="4883" y="4223"/>
                  </a:cubicBezTo>
                  <a:cubicBezTo>
                    <a:pt x="4962" y="4144"/>
                    <a:pt x="5065" y="4104"/>
                    <a:pt x="5163" y="4104"/>
                  </a:cubicBezTo>
                  <a:close/>
                  <a:moveTo>
                    <a:pt x="0" y="1"/>
                  </a:moveTo>
                  <a:lnTo>
                    <a:pt x="0" y="3435"/>
                  </a:lnTo>
                  <a:cubicBezTo>
                    <a:pt x="0" y="5672"/>
                    <a:pt x="1859" y="7531"/>
                    <a:pt x="4096" y="7531"/>
                  </a:cubicBezTo>
                  <a:cubicBezTo>
                    <a:pt x="6364" y="7531"/>
                    <a:pt x="8191" y="5672"/>
                    <a:pt x="8191" y="3435"/>
                  </a:cubicBezTo>
                  <a:lnTo>
                    <a:pt x="81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9" name="Google Shape;7312;p73">
              <a:extLst>
                <a:ext uri="{FF2B5EF4-FFF2-40B4-BE49-F238E27FC236}">
                  <a16:creationId xmlns:a16="http://schemas.microsoft.com/office/drawing/2014/main" id="{37DE1F5F-4A91-0A7D-25A0-35733F1B68DC}"/>
                </a:ext>
              </a:extLst>
            </p:cNvPr>
            <p:cNvSpPr/>
            <p:nvPr/>
          </p:nvSpPr>
          <p:spPr>
            <a:xfrm>
              <a:off x="-54532475" y="413697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1" y="1"/>
                  </a:moveTo>
                  <a:lnTo>
                    <a:pt x="1" y="2552"/>
                  </a:lnTo>
                  <a:cubicBezTo>
                    <a:pt x="442" y="2300"/>
                    <a:pt x="757" y="1828"/>
                    <a:pt x="757" y="1261"/>
                  </a:cubicBezTo>
                  <a:cubicBezTo>
                    <a:pt x="757" y="757"/>
                    <a:pt x="442" y="284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0" name="Google Shape;7313;p73">
              <a:extLst>
                <a:ext uri="{FF2B5EF4-FFF2-40B4-BE49-F238E27FC236}">
                  <a16:creationId xmlns:a16="http://schemas.microsoft.com/office/drawing/2014/main" id="{ACD8BFE7-0D84-C20C-A94E-2358B0785543}"/>
                </a:ext>
              </a:extLst>
            </p:cNvPr>
            <p:cNvSpPr/>
            <p:nvPr/>
          </p:nvSpPr>
          <p:spPr>
            <a:xfrm>
              <a:off x="-54793175" y="4136975"/>
              <a:ext cx="18925" cy="65400"/>
            </a:xfrm>
            <a:custGeom>
              <a:avLst/>
              <a:gdLst/>
              <a:ahLst/>
              <a:cxnLst/>
              <a:rect l="l" t="t" r="r" b="b"/>
              <a:pathLst>
                <a:path w="757" h="2616" extrusionOk="0">
                  <a:moveTo>
                    <a:pt x="757" y="1"/>
                  </a:moveTo>
                  <a:cubicBezTo>
                    <a:pt x="316" y="284"/>
                    <a:pt x="0" y="757"/>
                    <a:pt x="0" y="1292"/>
                  </a:cubicBezTo>
                  <a:cubicBezTo>
                    <a:pt x="0" y="1859"/>
                    <a:pt x="316" y="2332"/>
                    <a:pt x="757" y="2615"/>
                  </a:cubicBezTo>
                  <a:lnTo>
                    <a:pt x="75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81" name="Google Shape;7314;p73">
            <a:extLst>
              <a:ext uri="{FF2B5EF4-FFF2-40B4-BE49-F238E27FC236}">
                <a16:creationId xmlns:a16="http://schemas.microsoft.com/office/drawing/2014/main" id="{6229F2E2-81A6-DDD2-8225-D66D88AE6DC1}"/>
              </a:ext>
            </a:extLst>
          </p:cNvPr>
          <p:cNvGrpSpPr/>
          <p:nvPr/>
        </p:nvGrpSpPr>
        <p:grpSpPr>
          <a:xfrm>
            <a:off x="9438756" y="3813352"/>
            <a:ext cx="419549" cy="477465"/>
            <a:chOff x="-52832000" y="3192625"/>
            <a:chExt cx="279625" cy="318225"/>
          </a:xfrm>
          <a:solidFill>
            <a:schemeClr val="tx1"/>
          </a:solidFill>
        </p:grpSpPr>
        <p:sp>
          <p:nvSpPr>
            <p:cNvPr id="982" name="Google Shape;7315;p73">
              <a:extLst>
                <a:ext uri="{FF2B5EF4-FFF2-40B4-BE49-F238E27FC236}">
                  <a16:creationId xmlns:a16="http://schemas.microsoft.com/office/drawing/2014/main" id="{EBC8A1FA-F922-B5CB-8681-3E601414F522}"/>
                </a:ext>
              </a:extLst>
            </p:cNvPr>
            <p:cNvSpPr/>
            <p:nvPr/>
          </p:nvSpPr>
          <p:spPr>
            <a:xfrm>
              <a:off x="-52574450" y="3306025"/>
              <a:ext cx="22075" cy="110300"/>
            </a:xfrm>
            <a:custGeom>
              <a:avLst/>
              <a:gdLst/>
              <a:ahLst/>
              <a:cxnLst/>
              <a:rect l="l" t="t" r="r" b="b"/>
              <a:pathLst>
                <a:path w="883" h="4412" extrusionOk="0">
                  <a:moveTo>
                    <a:pt x="1" y="1"/>
                  </a:moveTo>
                  <a:lnTo>
                    <a:pt x="1" y="1"/>
                  </a:lnTo>
                  <a:cubicBezTo>
                    <a:pt x="95" y="348"/>
                    <a:pt x="127" y="726"/>
                    <a:pt x="127" y="1104"/>
                  </a:cubicBezTo>
                  <a:lnTo>
                    <a:pt x="127" y="3939"/>
                  </a:lnTo>
                  <a:cubicBezTo>
                    <a:pt x="127" y="4097"/>
                    <a:pt x="127" y="4254"/>
                    <a:pt x="95" y="4412"/>
                  </a:cubicBezTo>
                  <a:cubicBezTo>
                    <a:pt x="537" y="4254"/>
                    <a:pt x="883" y="3876"/>
                    <a:pt x="883" y="3341"/>
                  </a:cubicBezTo>
                  <a:lnTo>
                    <a:pt x="883" y="1104"/>
                  </a:lnTo>
                  <a:cubicBezTo>
                    <a:pt x="883" y="600"/>
                    <a:pt x="537" y="12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3" name="Google Shape;7316;p73">
              <a:extLst>
                <a:ext uri="{FF2B5EF4-FFF2-40B4-BE49-F238E27FC236}">
                  <a16:creationId xmlns:a16="http://schemas.microsoft.com/office/drawing/2014/main" id="{A2BC2606-56A8-F354-8286-E3D4C74BAE53}"/>
                </a:ext>
              </a:extLst>
            </p:cNvPr>
            <p:cNvSpPr/>
            <p:nvPr/>
          </p:nvSpPr>
          <p:spPr>
            <a:xfrm>
              <a:off x="-52826475" y="3192625"/>
              <a:ext cx="267800" cy="100050"/>
            </a:xfrm>
            <a:custGeom>
              <a:avLst/>
              <a:gdLst/>
              <a:ahLst/>
              <a:cxnLst/>
              <a:rect l="l" t="t" r="r" b="b"/>
              <a:pathLst>
                <a:path w="10712" h="4002" extrusionOk="0">
                  <a:moveTo>
                    <a:pt x="5356" y="0"/>
                  </a:moveTo>
                  <a:cubicBezTo>
                    <a:pt x="2836" y="0"/>
                    <a:pt x="725" y="1670"/>
                    <a:pt x="0" y="4001"/>
                  </a:cubicBezTo>
                  <a:cubicBezTo>
                    <a:pt x="284" y="3844"/>
                    <a:pt x="567" y="3749"/>
                    <a:pt x="882" y="3749"/>
                  </a:cubicBezTo>
                  <a:cubicBezTo>
                    <a:pt x="1639" y="2017"/>
                    <a:pt x="3371" y="756"/>
                    <a:pt x="5356" y="756"/>
                  </a:cubicBezTo>
                  <a:cubicBezTo>
                    <a:pt x="7373" y="756"/>
                    <a:pt x="9105" y="1985"/>
                    <a:pt x="9861" y="3749"/>
                  </a:cubicBezTo>
                  <a:cubicBezTo>
                    <a:pt x="10176" y="3749"/>
                    <a:pt x="10492" y="3844"/>
                    <a:pt x="10712" y="4001"/>
                  </a:cubicBezTo>
                  <a:cubicBezTo>
                    <a:pt x="10019" y="1702"/>
                    <a:pt x="7877" y="0"/>
                    <a:pt x="53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4" name="Google Shape;7317;p73">
              <a:extLst>
                <a:ext uri="{FF2B5EF4-FFF2-40B4-BE49-F238E27FC236}">
                  <a16:creationId xmlns:a16="http://schemas.microsoft.com/office/drawing/2014/main" id="{0364895C-0E56-CD10-D3B3-8916FD97533B}"/>
                </a:ext>
              </a:extLst>
            </p:cNvPr>
            <p:cNvSpPr/>
            <p:nvPr/>
          </p:nvSpPr>
          <p:spPr>
            <a:xfrm>
              <a:off x="-52794975" y="3361175"/>
              <a:ext cx="204800" cy="149675"/>
            </a:xfrm>
            <a:custGeom>
              <a:avLst/>
              <a:gdLst/>
              <a:ahLst/>
              <a:cxnLst/>
              <a:rect l="l" t="t" r="r" b="b"/>
              <a:pathLst>
                <a:path w="8192" h="5987" extrusionOk="0">
                  <a:moveTo>
                    <a:pt x="5132" y="2560"/>
                  </a:moveTo>
                  <a:cubicBezTo>
                    <a:pt x="5230" y="2560"/>
                    <a:pt x="5325" y="2599"/>
                    <a:pt x="5388" y="2678"/>
                  </a:cubicBezTo>
                  <a:cubicBezTo>
                    <a:pt x="5577" y="2836"/>
                    <a:pt x="5577" y="3088"/>
                    <a:pt x="5419" y="3182"/>
                  </a:cubicBezTo>
                  <a:cubicBezTo>
                    <a:pt x="5073" y="3560"/>
                    <a:pt x="4569" y="3749"/>
                    <a:pt x="4096" y="3749"/>
                  </a:cubicBezTo>
                  <a:cubicBezTo>
                    <a:pt x="3592" y="3749"/>
                    <a:pt x="3120" y="3560"/>
                    <a:pt x="2773" y="3182"/>
                  </a:cubicBezTo>
                  <a:cubicBezTo>
                    <a:pt x="2615" y="3025"/>
                    <a:pt x="2615" y="2804"/>
                    <a:pt x="2773" y="2678"/>
                  </a:cubicBezTo>
                  <a:cubicBezTo>
                    <a:pt x="2852" y="2599"/>
                    <a:pt x="2946" y="2560"/>
                    <a:pt x="3037" y="2560"/>
                  </a:cubicBezTo>
                  <a:cubicBezTo>
                    <a:pt x="3127" y="2560"/>
                    <a:pt x="3214" y="2599"/>
                    <a:pt x="3277" y="2678"/>
                  </a:cubicBezTo>
                  <a:cubicBezTo>
                    <a:pt x="3498" y="2899"/>
                    <a:pt x="3781" y="3009"/>
                    <a:pt x="4065" y="3009"/>
                  </a:cubicBezTo>
                  <a:cubicBezTo>
                    <a:pt x="4348" y="3009"/>
                    <a:pt x="4632" y="2899"/>
                    <a:pt x="4852" y="2678"/>
                  </a:cubicBezTo>
                  <a:cubicBezTo>
                    <a:pt x="4931" y="2599"/>
                    <a:pt x="5033" y="2560"/>
                    <a:pt x="5132" y="2560"/>
                  </a:cubicBezTo>
                  <a:close/>
                  <a:moveTo>
                    <a:pt x="1" y="0"/>
                  </a:moveTo>
                  <a:lnTo>
                    <a:pt x="1" y="1859"/>
                  </a:lnTo>
                  <a:cubicBezTo>
                    <a:pt x="1" y="2993"/>
                    <a:pt x="473" y="4127"/>
                    <a:pt x="1355" y="4915"/>
                  </a:cubicBezTo>
                  <a:cubicBezTo>
                    <a:pt x="2111" y="5640"/>
                    <a:pt x="3088" y="5986"/>
                    <a:pt x="4096" y="5986"/>
                  </a:cubicBezTo>
                  <a:lnTo>
                    <a:pt x="4506" y="5986"/>
                  </a:lnTo>
                  <a:cubicBezTo>
                    <a:pt x="6585" y="5797"/>
                    <a:pt x="8192" y="3907"/>
                    <a:pt x="8192" y="1733"/>
                  </a:cubicBezTo>
                  <a:lnTo>
                    <a:pt x="8192" y="32"/>
                  </a:lnTo>
                  <a:cubicBezTo>
                    <a:pt x="8192" y="1261"/>
                    <a:pt x="7215" y="2237"/>
                    <a:pt x="5955" y="2237"/>
                  </a:cubicBezTo>
                  <a:cubicBezTo>
                    <a:pt x="5167" y="2237"/>
                    <a:pt x="4506" y="1859"/>
                    <a:pt x="4096" y="1229"/>
                  </a:cubicBezTo>
                  <a:cubicBezTo>
                    <a:pt x="3718" y="1796"/>
                    <a:pt x="2994" y="2237"/>
                    <a:pt x="2269" y="2237"/>
                  </a:cubicBezTo>
                  <a:cubicBezTo>
                    <a:pt x="1040" y="2237"/>
                    <a:pt x="1" y="126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5" name="Google Shape;7318;p73">
              <a:extLst>
                <a:ext uri="{FF2B5EF4-FFF2-40B4-BE49-F238E27FC236}">
                  <a16:creationId xmlns:a16="http://schemas.microsoft.com/office/drawing/2014/main" id="{701771F2-C144-B05A-D9FB-83398B579D80}"/>
                </a:ext>
              </a:extLst>
            </p:cNvPr>
            <p:cNvSpPr/>
            <p:nvPr/>
          </p:nvSpPr>
          <p:spPr>
            <a:xfrm>
              <a:off x="-52791025" y="3231225"/>
              <a:ext cx="137850" cy="74825"/>
            </a:xfrm>
            <a:custGeom>
              <a:avLst/>
              <a:gdLst/>
              <a:ahLst/>
              <a:cxnLst/>
              <a:rect l="l" t="t" r="r" b="b"/>
              <a:pathLst>
                <a:path w="5514" h="2993" extrusionOk="0">
                  <a:moveTo>
                    <a:pt x="3938" y="0"/>
                  </a:moveTo>
                  <a:cubicBezTo>
                    <a:pt x="2048" y="0"/>
                    <a:pt x="473" y="1260"/>
                    <a:pt x="0" y="2993"/>
                  </a:cubicBezTo>
                  <a:lnTo>
                    <a:pt x="1701" y="2993"/>
                  </a:lnTo>
                  <a:cubicBezTo>
                    <a:pt x="3434" y="2993"/>
                    <a:pt x="4946" y="1890"/>
                    <a:pt x="5513" y="315"/>
                  </a:cubicBezTo>
                  <a:cubicBezTo>
                    <a:pt x="5041" y="126"/>
                    <a:pt x="4505" y="0"/>
                    <a:pt x="39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6" name="Google Shape;7319;p73">
              <a:extLst>
                <a:ext uri="{FF2B5EF4-FFF2-40B4-BE49-F238E27FC236}">
                  <a16:creationId xmlns:a16="http://schemas.microsoft.com/office/drawing/2014/main" id="{D490E456-7460-9853-4ABD-F0894B54654B}"/>
                </a:ext>
              </a:extLst>
            </p:cNvPr>
            <p:cNvSpPr/>
            <p:nvPr/>
          </p:nvSpPr>
          <p:spPr>
            <a:xfrm>
              <a:off x="-52683125" y="3361950"/>
              <a:ext cx="74825" cy="37850"/>
            </a:xfrm>
            <a:custGeom>
              <a:avLst/>
              <a:gdLst/>
              <a:ahLst/>
              <a:cxnLst/>
              <a:rect l="l" t="t" r="r" b="b"/>
              <a:pathLst>
                <a:path w="2993" h="1514" extrusionOk="0">
                  <a:moveTo>
                    <a:pt x="0" y="1"/>
                  </a:moveTo>
                  <a:cubicBezTo>
                    <a:pt x="0" y="851"/>
                    <a:pt x="662" y="1513"/>
                    <a:pt x="1481" y="1513"/>
                  </a:cubicBezTo>
                  <a:cubicBezTo>
                    <a:pt x="2300" y="1513"/>
                    <a:pt x="2993" y="820"/>
                    <a:pt x="29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7" name="Google Shape;7320;p73">
              <a:extLst>
                <a:ext uri="{FF2B5EF4-FFF2-40B4-BE49-F238E27FC236}">
                  <a16:creationId xmlns:a16="http://schemas.microsoft.com/office/drawing/2014/main" id="{C31D85A7-8E62-A88B-D73E-5E963E016A4D}"/>
                </a:ext>
              </a:extLst>
            </p:cNvPr>
            <p:cNvSpPr/>
            <p:nvPr/>
          </p:nvSpPr>
          <p:spPr>
            <a:xfrm>
              <a:off x="-52794975" y="3247750"/>
              <a:ext cx="204800" cy="104000"/>
            </a:xfrm>
            <a:custGeom>
              <a:avLst/>
              <a:gdLst/>
              <a:ahLst/>
              <a:cxnLst/>
              <a:rect l="l" t="t" r="r" b="b"/>
              <a:pathLst>
                <a:path w="8192" h="4160" extrusionOk="0">
                  <a:moveTo>
                    <a:pt x="6365" y="1"/>
                  </a:moveTo>
                  <a:cubicBezTo>
                    <a:pt x="5640" y="1828"/>
                    <a:pt x="3876" y="3025"/>
                    <a:pt x="1859" y="3025"/>
                  </a:cubicBezTo>
                  <a:lnTo>
                    <a:pt x="1" y="3025"/>
                  </a:lnTo>
                  <a:lnTo>
                    <a:pt x="1" y="3403"/>
                  </a:lnTo>
                  <a:lnTo>
                    <a:pt x="1" y="4159"/>
                  </a:lnTo>
                  <a:cubicBezTo>
                    <a:pt x="1" y="3939"/>
                    <a:pt x="158" y="3781"/>
                    <a:pt x="379" y="3781"/>
                  </a:cubicBezTo>
                  <a:lnTo>
                    <a:pt x="7814" y="3781"/>
                  </a:lnTo>
                  <a:cubicBezTo>
                    <a:pt x="8003" y="3781"/>
                    <a:pt x="8160" y="3939"/>
                    <a:pt x="8160" y="4159"/>
                  </a:cubicBezTo>
                  <a:lnTo>
                    <a:pt x="8160" y="3403"/>
                  </a:lnTo>
                  <a:cubicBezTo>
                    <a:pt x="8192" y="2017"/>
                    <a:pt x="7467" y="757"/>
                    <a:pt x="63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8" name="Google Shape;7321;p73">
              <a:extLst>
                <a:ext uri="{FF2B5EF4-FFF2-40B4-BE49-F238E27FC236}">
                  <a16:creationId xmlns:a16="http://schemas.microsoft.com/office/drawing/2014/main" id="{E50AAE6B-C9E5-D76C-F02D-A9DC2570CB8E}"/>
                </a:ext>
              </a:extLst>
            </p:cNvPr>
            <p:cNvSpPr/>
            <p:nvPr/>
          </p:nvSpPr>
          <p:spPr>
            <a:xfrm>
              <a:off x="-52776850" y="3361950"/>
              <a:ext cx="74825" cy="37850"/>
            </a:xfrm>
            <a:custGeom>
              <a:avLst/>
              <a:gdLst/>
              <a:ahLst/>
              <a:cxnLst/>
              <a:rect l="l" t="t" r="r" b="b"/>
              <a:pathLst>
                <a:path w="2993" h="1514" extrusionOk="0">
                  <a:moveTo>
                    <a:pt x="0" y="1"/>
                  </a:moveTo>
                  <a:cubicBezTo>
                    <a:pt x="0" y="851"/>
                    <a:pt x="662" y="1513"/>
                    <a:pt x="1481" y="1513"/>
                  </a:cubicBezTo>
                  <a:cubicBezTo>
                    <a:pt x="2332" y="1513"/>
                    <a:pt x="2993" y="820"/>
                    <a:pt x="29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9" name="Google Shape;7322;p73">
              <a:extLst>
                <a:ext uri="{FF2B5EF4-FFF2-40B4-BE49-F238E27FC236}">
                  <a16:creationId xmlns:a16="http://schemas.microsoft.com/office/drawing/2014/main" id="{3913AABC-7D0B-892E-0934-ECE347437274}"/>
                </a:ext>
              </a:extLst>
            </p:cNvPr>
            <p:cNvSpPr/>
            <p:nvPr/>
          </p:nvSpPr>
          <p:spPr>
            <a:xfrm>
              <a:off x="-52832000" y="3306025"/>
              <a:ext cx="21300" cy="110300"/>
            </a:xfrm>
            <a:custGeom>
              <a:avLst/>
              <a:gdLst/>
              <a:ahLst/>
              <a:cxnLst/>
              <a:rect l="l" t="t" r="r" b="b"/>
              <a:pathLst>
                <a:path w="852" h="4412" extrusionOk="0">
                  <a:moveTo>
                    <a:pt x="851" y="1"/>
                  </a:moveTo>
                  <a:cubicBezTo>
                    <a:pt x="347" y="127"/>
                    <a:pt x="1" y="568"/>
                    <a:pt x="1" y="1104"/>
                  </a:cubicBezTo>
                  <a:lnTo>
                    <a:pt x="1" y="3341"/>
                  </a:lnTo>
                  <a:cubicBezTo>
                    <a:pt x="1" y="3813"/>
                    <a:pt x="316" y="4254"/>
                    <a:pt x="757" y="4412"/>
                  </a:cubicBezTo>
                  <a:lnTo>
                    <a:pt x="757" y="4097"/>
                  </a:lnTo>
                  <a:lnTo>
                    <a:pt x="757" y="3341"/>
                  </a:lnTo>
                  <a:lnTo>
                    <a:pt x="757" y="1104"/>
                  </a:lnTo>
                  <a:cubicBezTo>
                    <a:pt x="757" y="726"/>
                    <a:pt x="788" y="348"/>
                    <a:pt x="8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90" name="Google Shape;7323;p73">
            <a:extLst>
              <a:ext uri="{FF2B5EF4-FFF2-40B4-BE49-F238E27FC236}">
                <a16:creationId xmlns:a16="http://schemas.microsoft.com/office/drawing/2014/main" id="{0D75A906-0A59-ABEE-AD13-53503F32AB22}"/>
              </a:ext>
            </a:extLst>
          </p:cNvPr>
          <p:cNvGrpSpPr/>
          <p:nvPr/>
        </p:nvGrpSpPr>
        <p:grpSpPr>
          <a:xfrm>
            <a:off x="9409216" y="4442517"/>
            <a:ext cx="478628" cy="476264"/>
            <a:chOff x="-52851675" y="3585650"/>
            <a:chExt cx="319000" cy="317425"/>
          </a:xfrm>
          <a:solidFill>
            <a:schemeClr val="tx1"/>
          </a:solidFill>
        </p:grpSpPr>
        <p:sp>
          <p:nvSpPr>
            <p:cNvPr id="991" name="Google Shape;7324;p73">
              <a:extLst>
                <a:ext uri="{FF2B5EF4-FFF2-40B4-BE49-F238E27FC236}">
                  <a16:creationId xmlns:a16="http://schemas.microsoft.com/office/drawing/2014/main" id="{6CE17668-76C9-BDD8-F6A8-B1451A391D9E}"/>
                </a:ext>
              </a:extLst>
            </p:cNvPr>
            <p:cNvSpPr/>
            <p:nvPr/>
          </p:nvSpPr>
          <p:spPr>
            <a:xfrm>
              <a:off x="-52851675" y="3641575"/>
              <a:ext cx="319000" cy="106350"/>
            </a:xfrm>
            <a:custGeom>
              <a:avLst/>
              <a:gdLst/>
              <a:ahLst/>
              <a:cxnLst/>
              <a:rect l="l" t="t" r="r" b="b"/>
              <a:pathLst>
                <a:path w="12760" h="4254" extrusionOk="0">
                  <a:moveTo>
                    <a:pt x="6364" y="0"/>
                  </a:moveTo>
                  <a:cubicBezTo>
                    <a:pt x="2836" y="0"/>
                    <a:pt x="0" y="1449"/>
                    <a:pt x="0" y="3371"/>
                  </a:cubicBezTo>
                  <a:cubicBezTo>
                    <a:pt x="0" y="3686"/>
                    <a:pt x="63" y="4001"/>
                    <a:pt x="252" y="4253"/>
                  </a:cubicBezTo>
                  <a:cubicBezTo>
                    <a:pt x="473" y="3749"/>
                    <a:pt x="945" y="3308"/>
                    <a:pt x="1481" y="3119"/>
                  </a:cubicBezTo>
                  <a:lnTo>
                    <a:pt x="1481" y="2898"/>
                  </a:lnTo>
                  <a:cubicBezTo>
                    <a:pt x="1481" y="2741"/>
                    <a:pt x="1575" y="2615"/>
                    <a:pt x="1733" y="2520"/>
                  </a:cubicBezTo>
                  <a:cubicBezTo>
                    <a:pt x="3403" y="1796"/>
                    <a:pt x="4915" y="1512"/>
                    <a:pt x="6396" y="1512"/>
                  </a:cubicBezTo>
                  <a:cubicBezTo>
                    <a:pt x="7845" y="1512"/>
                    <a:pt x="9389" y="1827"/>
                    <a:pt x="11027" y="2520"/>
                  </a:cubicBezTo>
                  <a:cubicBezTo>
                    <a:pt x="11153" y="2615"/>
                    <a:pt x="11279" y="2741"/>
                    <a:pt x="11279" y="2898"/>
                  </a:cubicBezTo>
                  <a:lnTo>
                    <a:pt x="11279" y="3119"/>
                  </a:lnTo>
                  <a:cubicBezTo>
                    <a:pt x="11815" y="3308"/>
                    <a:pt x="12287" y="3718"/>
                    <a:pt x="12539" y="4253"/>
                  </a:cubicBezTo>
                  <a:cubicBezTo>
                    <a:pt x="12697" y="4001"/>
                    <a:pt x="12760" y="3686"/>
                    <a:pt x="12760" y="3371"/>
                  </a:cubicBezTo>
                  <a:cubicBezTo>
                    <a:pt x="12760" y="1449"/>
                    <a:pt x="9924" y="0"/>
                    <a:pt x="63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2" name="Google Shape;7325;p73">
              <a:extLst>
                <a:ext uri="{FF2B5EF4-FFF2-40B4-BE49-F238E27FC236}">
                  <a16:creationId xmlns:a16="http://schemas.microsoft.com/office/drawing/2014/main" id="{061F0D3D-F602-A3A3-C295-46F0B8B01A3D}"/>
                </a:ext>
              </a:extLst>
            </p:cNvPr>
            <p:cNvSpPr/>
            <p:nvPr/>
          </p:nvSpPr>
          <p:spPr>
            <a:xfrm>
              <a:off x="-52787100" y="3585650"/>
              <a:ext cx="189050" cy="52000"/>
            </a:xfrm>
            <a:custGeom>
              <a:avLst/>
              <a:gdLst/>
              <a:ahLst/>
              <a:cxnLst/>
              <a:rect l="l" t="t" r="r" b="b"/>
              <a:pathLst>
                <a:path w="7562" h="2080" extrusionOk="0">
                  <a:moveTo>
                    <a:pt x="3781" y="0"/>
                  </a:moveTo>
                  <a:cubicBezTo>
                    <a:pt x="2048" y="0"/>
                    <a:pt x="599" y="882"/>
                    <a:pt x="1" y="2080"/>
                  </a:cubicBezTo>
                  <a:cubicBezTo>
                    <a:pt x="1103" y="1701"/>
                    <a:pt x="2363" y="1512"/>
                    <a:pt x="3781" y="1512"/>
                  </a:cubicBezTo>
                  <a:cubicBezTo>
                    <a:pt x="3928" y="1506"/>
                    <a:pt x="4073" y="1503"/>
                    <a:pt x="4217" y="1503"/>
                  </a:cubicBezTo>
                  <a:cubicBezTo>
                    <a:pt x="5469" y="1503"/>
                    <a:pt x="6629" y="1740"/>
                    <a:pt x="7562" y="2080"/>
                  </a:cubicBezTo>
                  <a:cubicBezTo>
                    <a:pt x="6995" y="882"/>
                    <a:pt x="5514" y="0"/>
                    <a:pt x="37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3" name="Google Shape;7326;p73">
              <a:extLst>
                <a:ext uri="{FF2B5EF4-FFF2-40B4-BE49-F238E27FC236}">
                  <a16:creationId xmlns:a16="http://schemas.microsoft.com/office/drawing/2014/main" id="{5AE549D7-1A45-8D05-5BAF-17B32A2D4889}"/>
                </a:ext>
              </a:extLst>
            </p:cNvPr>
            <p:cNvSpPr/>
            <p:nvPr/>
          </p:nvSpPr>
          <p:spPr>
            <a:xfrm>
              <a:off x="-52794975" y="3696700"/>
              <a:ext cx="127625" cy="74850"/>
            </a:xfrm>
            <a:custGeom>
              <a:avLst/>
              <a:gdLst/>
              <a:ahLst/>
              <a:cxnLst/>
              <a:rect l="l" t="t" r="r" b="b"/>
              <a:pathLst>
                <a:path w="5105" h="2994" extrusionOk="0">
                  <a:moveTo>
                    <a:pt x="4096" y="0"/>
                  </a:moveTo>
                  <a:cubicBezTo>
                    <a:pt x="2804" y="0"/>
                    <a:pt x="1324" y="284"/>
                    <a:pt x="1" y="883"/>
                  </a:cubicBezTo>
                  <a:lnTo>
                    <a:pt x="1" y="2993"/>
                  </a:lnTo>
                  <a:lnTo>
                    <a:pt x="1072" y="2993"/>
                  </a:lnTo>
                  <a:cubicBezTo>
                    <a:pt x="2741" y="2993"/>
                    <a:pt x="4317" y="2143"/>
                    <a:pt x="5104" y="95"/>
                  </a:cubicBezTo>
                  <a:cubicBezTo>
                    <a:pt x="4789" y="32"/>
                    <a:pt x="4411" y="0"/>
                    <a:pt x="40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4" name="Google Shape;7327;p73">
              <a:extLst>
                <a:ext uri="{FF2B5EF4-FFF2-40B4-BE49-F238E27FC236}">
                  <a16:creationId xmlns:a16="http://schemas.microsoft.com/office/drawing/2014/main" id="{A999368D-B1A1-08A1-D817-AC3033E7B306}"/>
                </a:ext>
              </a:extLst>
            </p:cNvPr>
            <p:cNvSpPr/>
            <p:nvPr/>
          </p:nvSpPr>
          <p:spPr>
            <a:xfrm>
              <a:off x="-52795750" y="3700625"/>
              <a:ext cx="204800" cy="202450"/>
            </a:xfrm>
            <a:custGeom>
              <a:avLst/>
              <a:gdLst/>
              <a:ahLst/>
              <a:cxnLst/>
              <a:rect l="l" t="t" r="r" b="b"/>
              <a:pathLst>
                <a:path w="8192" h="8098" extrusionOk="0">
                  <a:moveTo>
                    <a:pt x="5639" y="2143"/>
                  </a:moveTo>
                  <a:cubicBezTo>
                    <a:pt x="5828" y="2143"/>
                    <a:pt x="5986" y="2301"/>
                    <a:pt x="5986" y="2490"/>
                  </a:cubicBezTo>
                  <a:cubicBezTo>
                    <a:pt x="5986" y="2679"/>
                    <a:pt x="5828" y="2836"/>
                    <a:pt x="5639" y="2836"/>
                  </a:cubicBezTo>
                  <a:cubicBezTo>
                    <a:pt x="5450" y="2836"/>
                    <a:pt x="5293" y="2679"/>
                    <a:pt x="5293" y="2490"/>
                  </a:cubicBezTo>
                  <a:cubicBezTo>
                    <a:pt x="5293" y="2301"/>
                    <a:pt x="5450" y="2143"/>
                    <a:pt x="5639" y="2143"/>
                  </a:cubicBezTo>
                  <a:close/>
                  <a:moveTo>
                    <a:pt x="5163" y="4671"/>
                  </a:moveTo>
                  <a:cubicBezTo>
                    <a:pt x="5261" y="4671"/>
                    <a:pt x="5356" y="4711"/>
                    <a:pt x="5419" y="4790"/>
                  </a:cubicBezTo>
                  <a:cubicBezTo>
                    <a:pt x="5608" y="4947"/>
                    <a:pt x="5608" y="5168"/>
                    <a:pt x="5450" y="5294"/>
                  </a:cubicBezTo>
                  <a:cubicBezTo>
                    <a:pt x="5104" y="5640"/>
                    <a:pt x="4600" y="5829"/>
                    <a:pt x="4127" y="5829"/>
                  </a:cubicBezTo>
                  <a:cubicBezTo>
                    <a:pt x="3623" y="5829"/>
                    <a:pt x="3151" y="5640"/>
                    <a:pt x="2804" y="5294"/>
                  </a:cubicBezTo>
                  <a:cubicBezTo>
                    <a:pt x="2646" y="5136"/>
                    <a:pt x="2646" y="4884"/>
                    <a:pt x="2804" y="4790"/>
                  </a:cubicBezTo>
                  <a:cubicBezTo>
                    <a:pt x="2883" y="4711"/>
                    <a:pt x="2977" y="4671"/>
                    <a:pt x="3068" y="4671"/>
                  </a:cubicBezTo>
                  <a:cubicBezTo>
                    <a:pt x="3158" y="4671"/>
                    <a:pt x="3245" y="4711"/>
                    <a:pt x="3308" y="4790"/>
                  </a:cubicBezTo>
                  <a:cubicBezTo>
                    <a:pt x="3529" y="4994"/>
                    <a:pt x="3812" y="5097"/>
                    <a:pt x="4096" y="5097"/>
                  </a:cubicBezTo>
                  <a:cubicBezTo>
                    <a:pt x="4379" y="5097"/>
                    <a:pt x="4663" y="4994"/>
                    <a:pt x="4883" y="4790"/>
                  </a:cubicBezTo>
                  <a:cubicBezTo>
                    <a:pt x="4962" y="4711"/>
                    <a:pt x="5064" y="4671"/>
                    <a:pt x="5163" y="4671"/>
                  </a:cubicBezTo>
                  <a:close/>
                  <a:moveTo>
                    <a:pt x="5860" y="1"/>
                  </a:moveTo>
                  <a:cubicBezTo>
                    <a:pt x="4883" y="2521"/>
                    <a:pt x="3119" y="3592"/>
                    <a:pt x="1071" y="3592"/>
                  </a:cubicBezTo>
                  <a:lnTo>
                    <a:pt x="0" y="3592"/>
                  </a:lnTo>
                  <a:lnTo>
                    <a:pt x="0" y="3939"/>
                  </a:lnTo>
                  <a:cubicBezTo>
                    <a:pt x="0" y="6176"/>
                    <a:pt x="1859" y="8098"/>
                    <a:pt x="4096" y="8098"/>
                  </a:cubicBezTo>
                  <a:cubicBezTo>
                    <a:pt x="6333" y="8098"/>
                    <a:pt x="8191" y="6239"/>
                    <a:pt x="8191" y="3939"/>
                  </a:cubicBezTo>
                  <a:lnTo>
                    <a:pt x="8191" y="2931"/>
                  </a:lnTo>
                  <a:lnTo>
                    <a:pt x="8191" y="2868"/>
                  </a:lnTo>
                  <a:lnTo>
                    <a:pt x="8191" y="726"/>
                  </a:lnTo>
                  <a:cubicBezTo>
                    <a:pt x="7435" y="347"/>
                    <a:pt x="6648" y="158"/>
                    <a:pt x="58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5" name="Google Shape;7328;p73">
              <a:extLst>
                <a:ext uri="{FF2B5EF4-FFF2-40B4-BE49-F238E27FC236}">
                  <a16:creationId xmlns:a16="http://schemas.microsoft.com/office/drawing/2014/main" id="{0BDE6E15-13EE-DD64-55E5-735565577F02}"/>
                </a:ext>
              </a:extLst>
            </p:cNvPr>
            <p:cNvSpPr/>
            <p:nvPr/>
          </p:nvSpPr>
          <p:spPr>
            <a:xfrm>
              <a:off x="-52832775" y="3740025"/>
              <a:ext cx="18125" cy="64600"/>
            </a:xfrm>
            <a:custGeom>
              <a:avLst/>
              <a:gdLst/>
              <a:ahLst/>
              <a:cxnLst/>
              <a:rect l="l" t="t" r="r" b="b"/>
              <a:pathLst>
                <a:path w="725" h="2584" extrusionOk="0">
                  <a:moveTo>
                    <a:pt x="725" y="0"/>
                  </a:moveTo>
                  <a:cubicBezTo>
                    <a:pt x="315" y="252"/>
                    <a:pt x="0" y="725"/>
                    <a:pt x="0" y="1260"/>
                  </a:cubicBezTo>
                  <a:cubicBezTo>
                    <a:pt x="0" y="1827"/>
                    <a:pt x="315" y="2300"/>
                    <a:pt x="725" y="2584"/>
                  </a:cubicBez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6" name="Google Shape;7329;p73">
              <a:extLst>
                <a:ext uri="{FF2B5EF4-FFF2-40B4-BE49-F238E27FC236}">
                  <a16:creationId xmlns:a16="http://schemas.microsoft.com/office/drawing/2014/main" id="{D897AE5C-6226-0D0E-4C1C-E14DD14BDD47}"/>
                </a:ext>
              </a:extLst>
            </p:cNvPr>
            <p:cNvSpPr/>
            <p:nvPr/>
          </p:nvSpPr>
          <p:spPr>
            <a:xfrm>
              <a:off x="-52570500" y="3740025"/>
              <a:ext cx="18925" cy="64600"/>
            </a:xfrm>
            <a:custGeom>
              <a:avLst/>
              <a:gdLst/>
              <a:ahLst/>
              <a:cxnLst/>
              <a:rect l="l" t="t" r="r" b="b"/>
              <a:pathLst>
                <a:path w="757" h="2584" extrusionOk="0">
                  <a:moveTo>
                    <a:pt x="0" y="0"/>
                  </a:moveTo>
                  <a:lnTo>
                    <a:pt x="0" y="2584"/>
                  </a:lnTo>
                  <a:cubicBezTo>
                    <a:pt x="442" y="2300"/>
                    <a:pt x="757" y="1827"/>
                    <a:pt x="757" y="1260"/>
                  </a:cubicBezTo>
                  <a:cubicBezTo>
                    <a:pt x="757" y="725"/>
                    <a:pt x="442" y="25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97" name="Google Shape;7330;p73">
            <a:extLst>
              <a:ext uri="{FF2B5EF4-FFF2-40B4-BE49-F238E27FC236}">
                <a16:creationId xmlns:a16="http://schemas.microsoft.com/office/drawing/2014/main" id="{C250DD67-F626-95AC-E97F-BC5B9285C48B}"/>
              </a:ext>
            </a:extLst>
          </p:cNvPr>
          <p:cNvGrpSpPr/>
          <p:nvPr/>
        </p:nvGrpSpPr>
        <p:grpSpPr>
          <a:xfrm>
            <a:off x="9438756" y="5058252"/>
            <a:ext cx="419549" cy="478665"/>
            <a:chOff x="-52832000" y="3976300"/>
            <a:chExt cx="279625" cy="319025"/>
          </a:xfrm>
          <a:solidFill>
            <a:schemeClr val="tx1"/>
          </a:solidFill>
        </p:grpSpPr>
        <p:sp>
          <p:nvSpPr>
            <p:cNvPr id="998" name="Google Shape;7331;p73">
              <a:extLst>
                <a:ext uri="{FF2B5EF4-FFF2-40B4-BE49-F238E27FC236}">
                  <a16:creationId xmlns:a16="http://schemas.microsoft.com/office/drawing/2014/main" id="{09C53112-E834-BD66-E6D6-E8D9EBCF2983}"/>
                </a:ext>
              </a:extLst>
            </p:cNvPr>
            <p:cNvSpPr/>
            <p:nvPr/>
          </p:nvSpPr>
          <p:spPr>
            <a:xfrm>
              <a:off x="-52794975" y="3976300"/>
              <a:ext cx="204800" cy="112650"/>
            </a:xfrm>
            <a:custGeom>
              <a:avLst/>
              <a:gdLst/>
              <a:ahLst/>
              <a:cxnLst/>
              <a:rect l="l" t="t" r="r" b="b"/>
              <a:pathLst>
                <a:path w="8192" h="4506" extrusionOk="0">
                  <a:moveTo>
                    <a:pt x="4096" y="1"/>
                  </a:moveTo>
                  <a:cubicBezTo>
                    <a:pt x="1859" y="1"/>
                    <a:pt x="1" y="1859"/>
                    <a:pt x="1" y="4096"/>
                  </a:cubicBezTo>
                  <a:lnTo>
                    <a:pt x="1" y="4506"/>
                  </a:lnTo>
                  <a:cubicBezTo>
                    <a:pt x="883" y="3120"/>
                    <a:pt x="2363" y="2206"/>
                    <a:pt x="4096" y="2206"/>
                  </a:cubicBezTo>
                  <a:cubicBezTo>
                    <a:pt x="5829" y="2206"/>
                    <a:pt x="7341" y="3120"/>
                    <a:pt x="8192" y="4506"/>
                  </a:cubicBezTo>
                  <a:lnTo>
                    <a:pt x="8192" y="4096"/>
                  </a:lnTo>
                  <a:cubicBezTo>
                    <a:pt x="8192" y="1859"/>
                    <a:pt x="6365" y="1"/>
                    <a:pt x="40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9" name="Google Shape;7332;p73">
              <a:extLst>
                <a:ext uri="{FF2B5EF4-FFF2-40B4-BE49-F238E27FC236}">
                  <a16:creationId xmlns:a16="http://schemas.microsoft.com/office/drawing/2014/main" id="{D87B5733-366A-223F-CD14-4730817149B3}"/>
                </a:ext>
              </a:extLst>
            </p:cNvPr>
            <p:cNvSpPr/>
            <p:nvPr/>
          </p:nvSpPr>
          <p:spPr>
            <a:xfrm>
              <a:off x="-52757175" y="4051125"/>
              <a:ext cx="167000" cy="94550"/>
            </a:xfrm>
            <a:custGeom>
              <a:avLst/>
              <a:gdLst/>
              <a:ahLst/>
              <a:cxnLst/>
              <a:rect l="l" t="t" r="r" b="b"/>
              <a:pathLst>
                <a:path w="6680" h="3782" extrusionOk="0">
                  <a:moveTo>
                    <a:pt x="2584" y="1"/>
                  </a:moveTo>
                  <a:cubicBezTo>
                    <a:pt x="1608" y="1"/>
                    <a:pt x="694" y="379"/>
                    <a:pt x="1" y="946"/>
                  </a:cubicBezTo>
                  <a:cubicBezTo>
                    <a:pt x="473" y="820"/>
                    <a:pt x="977" y="757"/>
                    <a:pt x="1482" y="757"/>
                  </a:cubicBezTo>
                  <a:cubicBezTo>
                    <a:pt x="3750" y="757"/>
                    <a:pt x="5672" y="1985"/>
                    <a:pt x="6680" y="3781"/>
                  </a:cubicBezTo>
                  <a:cubicBezTo>
                    <a:pt x="6522" y="1670"/>
                    <a:pt x="4758" y="1"/>
                    <a:pt x="25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0" name="Google Shape;7333;p73">
              <a:extLst>
                <a:ext uri="{FF2B5EF4-FFF2-40B4-BE49-F238E27FC236}">
                  <a16:creationId xmlns:a16="http://schemas.microsoft.com/office/drawing/2014/main" id="{EA1F11F1-1BDD-69CA-D22D-48D880D4682B}"/>
                </a:ext>
              </a:extLst>
            </p:cNvPr>
            <p:cNvSpPr/>
            <p:nvPr/>
          </p:nvSpPr>
          <p:spPr>
            <a:xfrm>
              <a:off x="-52794975" y="4088925"/>
              <a:ext cx="204025" cy="206400"/>
            </a:xfrm>
            <a:custGeom>
              <a:avLst/>
              <a:gdLst/>
              <a:ahLst/>
              <a:cxnLst/>
              <a:rect l="l" t="t" r="r" b="b"/>
              <a:pathLst>
                <a:path w="8161" h="8256" extrusionOk="0">
                  <a:moveTo>
                    <a:pt x="2615" y="2238"/>
                  </a:moveTo>
                  <a:cubicBezTo>
                    <a:pt x="2804" y="2238"/>
                    <a:pt x="2962" y="2395"/>
                    <a:pt x="2962" y="2584"/>
                  </a:cubicBezTo>
                  <a:cubicBezTo>
                    <a:pt x="2962" y="2805"/>
                    <a:pt x="2804" y="2962"/>
                    <a:pt x="2615" y="2962"/>
                  </a:cubicBezTo>
                  <a:cubicBezTo>
                    <a:pt x="2602" y="2965"/>
                    <a:pt x="2588" y="2966"/>
                    <a:pt x="2574" y="2966"/>
                  </a:cubicBezTo>
                  <a:cubicBezTo>
                    <a:pt x="2404" y="2966"/>
                    <a:pt x="2269" y="2788"/>
                    <a:pt x="2269" y="2584"/>
                  </a:cubicBezTo>
                  <a:cubicBezTo>
                    <a:pt x="2269" y="2395"/>
                    <a:pt x="2426" y="2238"/>
                    <a:pt x="2615" y="2238"/>
                  </a:cubicBezTo>
                  <a:close/>
                  <a:moveTo>
                    <a:pt x="5608" y="2269"/>
                  </a:moveTo>
                  <a:cubicBezTo>
                    <a:pt x="5797" y="2269"/>
                    <a:pt x="5955" y="2427"/>
                    <a:pt x="5955" y="2647"/>
                  </a:cubicBezTo>
                  <a:cubicBezTo>
                    <a:pt x="5955" y="2805"/>
                    <a:pt x="5797" y="2994"/>
                    <a:pt x="5608" y="2994"/>
                  </a:cubicBezTo>
                  <a:cubicBezTo>
                    <a:pt x="5419" y="2994"/>
                    <a:pt x="5262" y="2836"/>
                    <a:pt x="5262" y="2647"/>
                  </a:cubicBezTo>
                  <a:cubicBezTo>
                    <a:pt x="5262" y="2427"/>
                    <a:pt x="5419" y="2269"/>
                    <a:pt x="5608" y="2269"/>
                  </a:cubicBezTo>
                  <a:close/>
                  <a:moveTo>
                    <a:pt x="5132" y="4797"/>
                  </a:moveTo>
                  <a:cubicBezTo>
                    <a:pt x="5230" y="4797"/>
                    <a:pt x="5325" y="4837"/>
                    <a:pt x="5388" y="4916"/>
                  </a:cubicBezTo>
                  <a:cubicBezTo>
                    <a:pt x="5577" y="5042"/>
                    <a:pt x="5577" y="5262"/>
                    <a:pt x="5419" y="5420"/>
                  </a:cubicBezTo>
                  <a:cubicBezTo>
                    <a:pt x="5073" y="5766"/>
                    <a:pt x="4569" y="5987"/>
                    <a:pt x="4096" y="5987"/>
                  </a:cubicBezTo>
                  <a:cubicBezTo>
                    <a:pt x="3592" y="5987"/>
                    <a:pt x="3120" y="5766"/>
                    <a:pt x="2773" y="5420"/>
                  </a:cubicBezTo>
                  <a:cubicBezTo>
                    <a:pt x="2615" y="5262"/>
                    <a:pt x="2615" y="5042"/>
                    <a:pt x="2773" y="4916"/>
                  </a:cubicBezTo>
                  <a:cubicBezTo>
                    <a:pt x="2852" y="4837"/>
                    <a:pt x="2946" y="4797"/>
                    <a:pt x="3037" y="4797"/>
                  </a:cubicBezTo>
                  <a:cubicBezTo>
                    <a:pt x="3127" y="4797"/>
                    <a:pt x="3214" y="4837"/>
                    <a:pt x="3277" y="4916"/>
                  </a:cubicBezTo>
                  <a:cubicBezTo>
                    <a:pt x="3498" y="5136"/>
                    <a:pt x="3781" y="5246"/>
                    <a:pt x="4065" y="5246"/>
                  </a:cubicBezTo>
                  <a:cubicBezTo>
                    <a:pt x="4348" y="5246"/>
                    <a:pt x="4632" y="5136"/>
                    <a:pt x="4852" y="4916"/>
                  </a:cubicBezTo>
                  <a:cubicBezTo>
                    <a:pt x="4931" y="4837"/>
                    <a:pt x="5033" y="4797"/>
                    <a:pt x="5132" y="4797"/>
                  </a:cubicBezTo>
                  <a:close/>
                  <a:moveTo>
                    <a:pt x="2994" y="1"/>
                  </a:moveTo>
                  <a:cubicBezTo>
                    <a:pt x="2174" y="1"/>
                    <a:pt x="1387" y="190"/>
                    <a:pt x="631" y="536"/>
                  </a:cubicBezTo>
                  <a:cubicBezTo>
                    <a:pt x="599" y="536"/>
                    <a:pt x="599" y="536"/>
                    <a:pt x="568" y="599"/>
                  </a:cubicBezTo>
                  <a:cubicBezTo>
                    <a:pt x="221" y="1166"/>
                    <a:pt x="1" y="1891"/>
                    <a:pt x="1" y="2584"/>
                  </a:cubicBezTo>
                  <a:lnTo>
                    <a:pt x="1" y="4128"/>
                  </a:lnTo>
                  <a:cubicBezTo>
                    <a:pt x="1" y="6365"/>
                    <a:pt x="1859" y="8255"/>
                    <a:pt x="4096" y="8255"/>
                  </a:cubicBezTo>
                  <a:cubicBezTo>
                    <a:pt x="6207" y="8255"/>
                    <a:pt x="7940" y="6680"/>
                    <a:pt x="8160" y="4695"/>
                  </a:cubicBezTo>
                  <a:cubicBezTo>
                    <a:pt x="7877" y="2017"/>
                    <a:pt x="5671" y="1"/>
                    <a:pt x="299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1" name="Google Shape;7334;p73">
              <a:extLst>
                <a:ext uri="{FF2B5EF4-FFF2-40B4-BE49-F238E27FC236}">
                  <a16:creationId xmlns:a16="http://schemas.microsoft.com/office/drawing/2014/main" id="{03F68E36-5AB3-2BB0-5C75-4C41BABFC78E}"/>
                </a:ext>
              </a:extLst>
            </p:cNvPr>
            <p:cNvSpPr/>
            <p:nvPr/>
          </p:nvSpPr>
          <p:spPr>
            <a:xfrm>
              <a:off x="-52832000" y="4132250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757" y="1"/>
                  </a:moveTo>
                  <a:cubicBezTo>
                    <a:pt x="316" y="221"/>
                    <a:pt x="1" y="694"/>
                    <a:pt x="1" y="1261"/>
                  </a:cubicBezTo>
                  <a:cubicBezTo>
                    <a:pt x="1" y="1796"/>
                    <a:pt x="316" y="2269"/>
                    <a:pt x="757" y="2552"/>
                  </a:cubicBezTo>
                  <a:lnTo>
                    <a:pt x="75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2" name="Google Shape;7335;p73">
              <a:extLst>
                <a:ext uri="{FF2B5EF4-FFF2-40B4-BE49-F238E27FC236}">
                  <a16:creationId xmlns:a16="http://schemas.microsoft.com/office/drawing/2014/main" id="{7CACDC7E-78BD-708A-4C53-6EF9CFE504A1}"/>
                </a:ext>
              </a:extLst>
            </p:cNvPr>
            <p:cNvSpPr/>
            <p:nvPr/>
          </p:nvSpPr>
          <p:spPr>
            <a:xfrm>
              <a:off x="-52571300" y="4132250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1" y="1"/>
                  </a:moveTo>
                  <a:lnTo>
                    <a:pt x="1" y="2552"/>
                  </a:lnTo>
                  <a:cubicBezTo>
                    <a:pt x="442" y="2269"/>
                    <a:pt x="757" y="1796"/>
                    <a:pt x="757" y="1261"/>
                  </a:cubicBezTo>
                  <a:cubicBezTo>
                    <a:pt x="757" y="694"/>
                    <a:pt x="442" y="22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03" name="Google Shape;7336;p73">
            <a:extLst>
              <a:ext uri="{FF2B5EF4-FFF2-40B4-BE49-F238E27FC236}">
                <a16:creationId xmlns:a16="http://schemas.microsoft.com/office/drawing/2014/main" id="{549F3D36-23FE-685F-01F0-799DB8F58776}"/>
              </a:ext>
            </a:extLst>
          </p:cNvPr>
          <p:cNvGrpSpPr/>
          <p:nvPr/>
        </p:nvGrpSpPr>
        <p:grpSpPr>
          <a:xfrm>
            <a:off x="8261697" y="5664450"/>
            <a:ext cx="421912" cy="477465"/>
            <a:chOff x="-51633225" y="3198925"/>
            <a:chExt cx="281200" cy="318225"/>
          </a:xfrm>
          <a:solidFill>
            <a:schemeClr val="tx1"/>
          </a:solidFill>
        </p:grpSpPr>
        <p:sp>
          <p:nvSpPr>
            <p:cNvPr id="1004" name="Google Shape;7337;p73">
              <a:extLst>
                <a:ext uri="{FF2B5EF4-FFF2-40B4-BE49-F238E27FC236}">
                  <a16:creationId xmlns:a16="http://schemas.microsoft.com/office/drawing/2014/main" id="{F7C5BC01-A1FB-1B58-6329-B060AD5536DF}"/>
                </a:ext>
              </a:extLst>
            </p:cNvPr>
            <p:cNvSpPr/>
            <p:nvPr/>
          </p:nvSpPr>
          <p:spPr>
            <a:xfrm>
              <a:off x="-51633225" y="3353300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756" y="0"/>
                  </a:moveTo>
                  <a:cubicBezTo>
                    <a:pt x="315" y="284"/>
                    <a:pt x="0" y="756"/>
                    <a:pt x="0" y="1292"/>
                  </a:cubicBezTo>
                  <a:cubicBezTo>
                    <a:pt x="0" y="1859"/>
                    <a:pt x="315" y="2332"/>
                    <a:pt x="756" y="2552"/>
                  </a:cubicBezTo>
                  <a:lnTo>
                    <a:pt x="75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5" name="Google Shape;7338;p73">
              <a:extLst>
                <a:ext uri="{FF2B5EF4-FFF2-40B4-BE49-F238E27FC236}">
                  <a16:creationId xmlns:a16="http://schemas.microsoft.com/office/drawing/2014/main" id="{0259D786-1C41-F49A-1F4F-8B599014348F}"/>
                </a:ext>
              </a:extLst>
            </p:cNvPr>
            <p:cNvSpPr/>
            <p:nvPr/>
          </p:nvSpPr>
          <p:spPr>
            <a:xfrm>
              <a:off x="-51595425" y="3348575"/>
              <a:ext cx="204800" cy="168575"/>
            </a:xfrm>
            <a:custGeom>
              <a:avLst/>
              <a:gdLst/>
              <a:ahLst/>
              <a:cxnLst/>
              <a:rect l="l" t="t" r="r" b="b"/>
              <a:pathLst>
                <a:path w="8192" h="6743" extrusionOk="0">
                  <a:moveTo>
                    <a:pt x="2647" y="756"/>
                  </a:moveTo>
                  <a:cubicBezTo>
                    <a:pt x="2836" y="756"/>
                    <a:pt x="2994" y="914"/>
                    <a:pt x="2994" y="1103"/>
                  </a:cubicBezTo>
                  <a:cubicBezTo>
                    <a:pt x="2994" y="1292"/>
                    <a:pt x="2836" y="1449"/>
                    <a:pt x="2647" y="1449"/>
                  </a:cubicBezTo>
                  <a:cubicBezTo>
                    <a:pt x="2426" y="1449"/>
                    <a:pt x="2269" y="1292"/>
                    <a:pt x="2269" y="1103"/>
                  </a:cubicBezTo>
                  <a:cubicBezTo>
                    <a:pt x="2237" y="914"/>
                    <a:pt x="2395" y="756"/>
                    <a:pt x="2647" y="756"/>
                  </a:cubicBezTo>
                  <a:close/>
                  <a:moveTo>
                    <a:pt x="5577" y="756"/>
                  </a:moveTo>
                  <a:cubicBezTo>
                    <a:pt x="5797" y="756"/>
                    <a:pt x="5955" y="914"/>
                    <a:pt x="5955" y="1103"/>
                  </a:cubicBezTo>
                  <a:cubicBezTo>
                    <a:pt x="5955" y="1292"/>
                    <a:pt x="5797" y="1449"/>
                    <a:pt x="5577" y="1449"/>
                  </a:cubicBezTo>
                  <a:cubicBezTo>
                    <a:pt x="5388" y="1449"/>
                    <a:pt x="5230" y="1292"/>
                    <a:pt x="5230" y="1103"/>
                  </a:cubicBezTo>
                  <a:cubicBezTo>
                    <a:pt x="5230" y="914"/>
                    <a:pt x="5388" y="756"/>
                    <a:pt x="5577" y="756"/>
                  </a:cubicBezTo>
                  <a:close/>
                  <a:moveTo>
                    <a:pt x="5148" y="3316"/>
                  </a:moveTo>
                  <a:cubicBezTo>
                    <a:pt x="5238" y="3316"/>
                    <a:pt x="5325" y="3356"/>
                    <a:pt x="5388" y="3434"/>
                  </a:cubicBezTo>
                  <a:cubicBezTo>
                    <a:pt x="5545" y="3592"/>
                    <a:pt x="5545" y="3812"/>
                    <a:pt x="5388" y="3938"/>
                  </a:cubicBezTo>
                  <a:cubicBezTo>
                    <a:pt x="5041" y="4285"/>
                    <a:pt x="4569" y="4474"/>
                    <a:pt x="4096" y="4474"/>
                  </a:cubicBezTo>
                  <a:cubicBezTo>
                    <a:pt x="3624" y="4474"/>
                    <a:pt x="3120" y="4285"/>
                    <a:pt x="2804" y="3938"/>
                  </a:cubicBezTo>
                  <a:cubicBezTo>
                    <a:pt x="2647" y="3781"/>
                    <a:pt x="2647" y="3529"/>
                    <a:pt x="2804" y="3434"/>
                  </a:cubicBezTo>
                  <a:cubicBezTo>
                    <a:pt x="2883" y="3371"/>
                    <a:pt x="2978" y="3340"/>
                    <a:pt x="3068" y="3340"/>
                  </a:cubicBezTo>
                  <a:cubicBezTo>
                    <a:pt x="3159" y="3340"/>
                    <a:pt x="3246" y="3371"/>
                    <a:pt x="3309" y="3434"/>
                  </a:cubicBezTo>
                  <a:cubicBezTo>
                    <a:pt x="3529" y="3639"/>
                    <a:pt x="3813" y="3741"/>
                    <a:pt x="4096" y="3741"/>
                  </a:cubicBezTo>
                  <a:cubicBezTo>
                    <a:pt x="4380" y="3741"/>
                    <a:pt x="4663" y="3639"/>
                    <a:pt x="4884" y="3434"/>
                  </a:cubicBezTo>
                  <a:cubicBezTo>
                    <a:pt x="4963" y="3356"/>
                    <a:pt x="5057" y="3316"/>
                    <a:pt x="5148" y="3316"/>
                  </a:cubicBezTo>
                  <a:close/>
                  <a:moveTo>
                    <a:pt x="1" y="0"/>
                  </a:moveTo>
                  <a:lnTo>
                    <a:pt x="1" y="2647"/>
                  </a:lnTo>
                  <a:cubicBezTo>
                    <a:pt x="1" y="4883"/>
                    <a:pt x="1859" y="6742"/>
                    <a:pt x="4096" y="6742"/>
                  </a:cubicBezTo>
                  <a:cubicBezTo>
                    <a:pt x="6333" y="6742"/>
                    <a:pt x="8192" y="4883"/>
                    <a:pt x="8192" y="2647"/>
                  </a:cubicBezTo>
                  <a:lnTo>
                    <a:pt x="81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6" name="Google Shape;7339;p73">
              <a:extLst>
                <a:ext uri="{FF2B5EF4-FFF2-40B4-BE49-F238E27FC236}">
                  <a16:creationId xmlns:a16="http://schemas.microsoft.com/office/drawing/2014/main" id="{091F96F6-B99D-A778-B830-7F8A6FE88145}"/>
                </a:ext>
              </a:extLst>
            </p:cNvPr>
            <p:cNvSpPr/>
            <p:nvPr/>
          </p:nvSpPr>
          <p:spPr>
            <a:xfrm>
              <a:off x="-51633225" y="3292650"/>
              <a:ext cx="279625" cy="37050"/>
            </a:xfrm>
            <a:custGeom>
              <a:avLst/>
              <a:gdLst/>
              <a:ahLst/>
              <a:cxnLst/>
              <a:rect l="l" t="t" r="r" b="b"/>
              <a:pathLst>
                <a:path w="11185" h="1482" extrusionOk="0">
                  <a:moveTo>
                    <a:pt x="1513" y="0"/>
                  </a:moveTo>
                  <a:cubicBezTo>
                    <a:pt x="851" y="0"/>
                    <a:pt x="284" y="410"/>
                    <a:pt x="95" y="1009"/>
                  </a:cubicBezTo>
                  <a:cubicBezTo>
                    <a:pt x="0" y="1261"/>
                    <a:pt x="221" y="1481"/>
                    <a:pt x="441" y="1481"/>
                  </a:cubicBezTo>
                  <a:lnTo>
                    <a:pt x="10775" y="1481"/>
                  </a:lnTo>
                  <a:cubicBezTo>
                    <a:pt x="10996" y="1481"/>
                    <a:pt x="11185" y="1261"/>
                    <a:pt x="11122" y="1009"/>
                  </a:cubicBezTo>
                  <a:cubicBezTo>
                    <a:pt x="10933" y="410"/>
                    <a:pt x="10365" y="0"/>
                    <a:pt x="97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7" name="Google Shape;7340;p73">
              <a:extLst>
                <a:ext uri="{FF2B5EF4-FFF2-40B4-BE49-F238E27FC236}">
                  <a16:creationId xmlns:a16="http://schemas.microsoft.com/office/drawing/2014/main" id="{149A6CE1-0A85-BA74-2863-06BA3B04716D}"/>
                </a:ext>
              </a:extLst>
            </p:cNvPr>
            <p:cNvSpPr/>
            <p:nvPr/>
          </p:nvSpPr>
          <p:spPr>
            <a:xfrm>
              <a:off x="-51492250" y="3198925"/>
              <a:ext cx="98475" cy="74850"/>
            </a:xfrm>
            <a:custGeom>
              <a:avLst/>
              <a:gdLst/>
              <a:ahLst/>
              <a:cxnLst/>
              <a:rect l="l" t="t" r="r" b="b"/>
              <a:pathLst>
                <a:path w="3939" h="2994" extrusionOk="0">
                  <a:moveTo>
                    <a:pt x="1" y="0"/>
                  </a:moveTo>
                  <a:lnTo>
                    <a:pt x="1" y="0"/>
                  </a:lnTo>
                  <a:cubicBezTo>
                    <a:pt x="946" y="0"/>
                    <a:pt x="1576" y="1418"/>
                    <a:pt x="1765" y="2993"/>
                  </a:cubicBezTo>
                  <a:lnTo>
                    <a:pt x="3939" y="2993"/>
                  </a:lnTo>
                  <a:cubicBezTo>
                    <a:pt x="3466" y="1261"/>
                    <a:pt x="1859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8" name="Google Shape;7341;p73">
              <a:extLst>
                <a:ext uri="{FF2B5EF4-FFF2-40B4-BE49-F238E27FC236}">
                  <a16:creationId xmlns:a16="http://schemas.microsoft.com/office/drawing/2014/main" id="{05A3AD1F-E14C-C8A0-BA6F-F52357EA75C4}"/>
                </a:ext>
              </a:extLst>
            </p:cNvPr>
            <p:cNvSpPr/>
            <p:nvPr/>
          </p:nvSpPr>
          <p:spPr>
            <a:xfrm>
              <a:off x="-51590700" y="3198925"/>
              <a:ext cx="98475" cy="74850"/>
            </a:xfrm>
            <a:custGeom>
              <a:avLst/>
              <a:gdLst/>
              <a:ahLst/>
              <a:cxnLst/>
              <a:rect l="l" t="t" r="r" b="b"/>
              <a:pathLst>
                <a:path w="3939" h="2994" extrusionOk="0">
                  <a:moveTo>
                    <a:pt x="3939" y="0"/>
                  </a:moveTo>
                  <a:lnTo>
                    <a:pt x="3939" y="0"/>
                  </a:lnTo>
                  <a:cubicBezTo>
                    <a:pt x="2048" y="0"/>
                    <a:pt x="473" y="1292"/>
                    <a:pt x="1" y="2993"/>
                  </a:cubicBezTo>
                  <a:lnTo>
                    <a:pt x="2174" y="2993"/>
                  </a:lnTo>
                  <a:cubicBezTo>
                    <a:pt x="2332" y="1418"/>
                    <a:pt x="2962" y="0"/>
                    <a:pt x="39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9" name="Google Shape;7342;p73">
              <a:extLst>
                <a:ext uri="{FF2B5EF4-FFF2-40B4-BE49-F238E27FC236}">
                  <a16:creationId xmlns:a16="http://schemas.microsoft.com/office/drawing/2014/main" id="{23643E45-A511-8556-19AD-C2E4578CD6EC}"/>
                </a:ext>
              </a:extLst>
            </p:cNvPr>
            <p:cNvSpPr/>
            <p:nvPr/>
          </p:nvSpPr>
          <p:spPr>
            <a:xfrm>
              <a:off x="-51517450" y="3218600"/>
              <a:ext cx="52000" cy="55950"/>
            </a:xfrm>
            <a:custGeom>
              <a:avLst/>
              <a:gdLst/>
              <a:ahLst/>
              <a:cxnLst/>
              <a:rect l="l" t="t" r="r" b="b"/>
              <a:pathLst>
                <a:path w="2080" h="2238" extrusionOk="0">
                  <a:moveTo>
                    <a:pt x="1009" y="1"/>
                  </a:moveTo>
                  <a:cubicBezTo>
                    <a:pt x="662" y="1"/>
                    <a:pt x="158" y="852"/>
                    <a:pt x="1" y="2238"/>
                  </a:cubicBezTo>
                  <a:lnTo>
                    <a:pt x="2080" y="2238"/>
                  </a:lnTo>
                  <a:cubicBezTo>
                    <a:pt x="1828" y="820"/>
                    <a:pt x="1355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0" name="Google Shape;7343;p73">
              <a:extLst>
                <a:ext uri="{FF2B5EF4-FFF2-40B4-BE49-F238E27FC236}">
                  <a16:creationId xmlns:a16="http://schemas.microsoft.com/office/drawing/2014/main" id="{321A514B-0852-3711-E4F3-AB6DB6FB9F8D}"/>
                </a:ext>
              </a:extLst>
            </p:cNvPr>
            <p:cNvSpPr/>
            <p:nvPr/>
          </p:nvSpPr>
          <p:spPr>
            <a:xfrm>
              <a:off x="-51370950" y="3354075"/>
              <a:ext cx="18925" cy="64625"/>
            </a:xfrm>
            <a:custGeom>
              <a:avLst/>
              <a:gdLst/>
              <a:ahLst/>
              <a:cxnLst/>
              <a:rect l="l" t="t" r="r" b="b"/>
              <a:pathLst>
                <a:path w="757" h="2585" extrusionOk="0">
                  <a:moveTo>
                    <a:pt x="0" y="1"/>
                  </a:moveTo>
                  <a:lnTo>
                    <a:pt x="0" y="2584"/>
                  </a:lnTo>
                  <a:cubicBezTo>
                    <a:pt x="442" y="2301"/>
                    <a:pt x="757" y="1828"/>
                    <a:pt x="757" y="1324"/>
                  </a:cubicBezTo>
                  <a:cubicBezTo>
                    <a:pt x="757" y="725"/>
                    <a:pt x="442" y="253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11" name="Google Shape;7344;p73">
            <a:extLst>
              <a:ext uri="{FF2B5EF4-FFF2-40B4-BE49-F238E27FC236}">
                <a16:creationId xmlns:a16="http://schemas.microsoft.com/office/drawing/2014/main" id="{214C6554-CE72-A07B-6FEF-5AA96FFD17B6}"/>
              </a:ext>
            </a:extLst>
          </p:cNvPr>
          <p:cNvGrpSpPr/>
          <p:nvPr/>
        </p:nvGrpSpPr>
        <p:grpSpPr>
          <a:xfrm>
            <a:off x="8820128" y="2008344"/>
            <a:ext cx="486917" cy="476301"/>
            <a:chOff x="-56396775" y="3199700"/>
            <a:chExt cx="324525" cy="317450"/>
          </a:xfrm>
          <a:solidFill>
            <a:schemeClr val="tx1"/>
          </a:solidFill>
        </p:grpSpPr>
        <p:sp>
          <p:nvSpPr>
            <p:cNvPr id="1012" name="Google Shape;7345;p73">
              <a:extLst>
                <a:ext uri="{FF2B5EF4-FFF2-40B4-BE49-F238E27FC236}">
                  <a16:creationId xmlns:a16="http://schemas.microsoft.com/office/drawing/2014/main" id="{C5036863-A75A-D827-F8CA-FA1E312CED7B}"/>
                </a:ext>
              </a:extLst>
            </p:cNvPr>
            <p:cNvSpPr/>
            <p:nvPr/>
          </p:nvSpPr>
          <p:spPr>
            <a:xfrm>
              <a:off x="-56374725" y="3353300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757" y="0"/>
                  </a:moveTo>
                  <a:cubicBezTo>
                    <a:pt x="316" y="284"/>
                    <a:pt x="1" y="756"/>
                    <a:pt x="1" y="1292"/>
                  </a:cubicBezTo>
                  <a:cubicBezTo>
                    <a:pt x="1" y="1859"/>
                    <a:pt x="316" y="2332"/>
                    <a:pt x="757" y="2552"/>
                  </a:cubicBezTo>
                  <a:lnTo>
                    <a:pt x="7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3" name="Google Shape;7346;p73">
              <a:extLst>
                <a:ext uri="{FF2B5EF4-FFF2-40B4-BE49-F238E27FC236}">
                  <a16:creationId xmlns:a16="http://schemas.microsoft.com/office/drawing/2014/main" id="{9DBC7F7C-D5F3-B0F2-C964-0B1DD5EB75D4}"/>
                </a:ext>
              </a:extLst>
            </p:cNvPr>
            <p:cNvSpPr/>
            <p:nvPr/>
          </p:nvSpPr>
          <p:spPr>
            <a:xfrm>
              <a:off x="-56333775" y="3199700"/>
              <a:ext cx="198500" cy="73275"/>
            </a:xfrm>
            <a:custGeom>
              <a:avLst/>
              <a:gdLst/>
              <a:ahLst/>
              <a:cxnLst/>
              <a:rect l="l" t="t" r="r" b="b"/>
              <a:pathLst>
                <a:path w="7940" h="2931" extrusionOk="0">
                  <a:moveTo>
                    <a:pt x="2112" y="1"/>
                  </a:moveTo>
                  <a:cubicBezTo>
                    <a:pt x="1292" y="1"/>
                    <a:pt x="536" y="599"/>
                    <a:pt x="347" y="1387"/>
                  </a:cubicBezTo>
                  <a:lnTo>
                    <a:pt x="1" y="2773"/>
                  </a:lnTo>
                  <a:cubicBezTo>
                    <a:pt x="253" y="2868"/>
                    <a:pt x="568" y="2931"/>
                    <a:pt x="977" y="2931"/>
                  </a:cubicBezTo>
                  <a:lnTo>
                    <a:pt x="6963" y="2931"/>
                  </a:lnTo>
                  <a:cubicBezTo>
                    <a:pt x="7341" y="2931"/>
                    <a:pt x="7625" y="2868"/>
                    <a:pt x="7940" y="2773"/>
                  </a:cubicBezTo>
                  <a:lnTo>
                    <a:pt x="7593" y="1387"/>
                  </a:lnTo>
                  <a:cubicBezTo>
                    <a:pt x="7404" y="568"/>
                    <a:pt x="6648" y="1"/>
                    <a:pt x="5829" y="1"/>
                  </a:cubicBezTo>
                  <a:cubicBezTo>
                    <a:pt x="5546" y="1"/>
                    <a:pt x="5262" y="64"/>
                    <a:pt x="4979" y="190"/>
                  </a:cubicBezTo>
                  <a:lnTo>
                    <a:pt x="3970" y="725"/>
                  </a:lnTo>
                  <a:lnTo>
                    <a:pt x="2931" y="190"/>
                  </a:lnTo>
                  <a:cubicBezTo>
                    <a:pt x="2710" y="64"/>
                    <a:pt x="2395" y="1"/>
                    <a:pt x="211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4" name="Google Shape;7347;p73">
              <a:extLst>
                <a:ext uri="{FF2B5EF4-FFF2-40B4-BE49-F238E27FC236}">
                  <a16:creationId xmlns:a16="http://schemas.microsoft.com/office/drawing/2014/main" id="{FED64803-779A-3B59-7B69-2261AC711DC6}"/>
                </a:ext>
              </a:extLst>
            </p:cNvPr>
            <p:cNvSpPr/>
            <p:nvPr/>
          </p:nvSpPr>
          <p:spPr>
            <a:xfrm>
              <a:off x="-56396775" y="3273325"/>
              <a:ext cx="324525" cy="58725"/>
            </a:xfrm>
            <a:custGeom>
              <a:avLst/>
              <a:gdLst/>
              <a:ahLst/>
              <a:cxnLst/>
              <a:rect l="l" t="t" r="r" b="b"/>
              <a:pathLst>
                <a:path w="12981" h="2349" extrusionOk="0">
                  <a:moveTo>
                    <a:pt x="905" y="1"/>
                  </a:moveTo>
                  <a:cubicBezTo>
                    <a:pt x="606" y="1"/>
                    <a:pt x="325" y="165"/>
                    <a:pt x="189" y="458"/>
                  </a:cubicBezTo>
                  <a:cubicBezTo>
                    <a:pt x="0" y="836"/>
                    <a:pt x="158" y="1309"/>
                    <a:pt x="536" y="1498"/>
                  </a:cubicBezTo>
                  <a:cubicBezTo>
                    <a:pt x="1292" y="1876"/>
                    <a:pt x="2111" y="2349"/>
                    <a:pt x="3497" y="2349"/>
                  </a:cubicBezTo>
                  <a:lnTo>
                    <a:pt x="9483" y="2349"/>
                  </a:lnTo>
                  <a:cubicBezTo>
                    <a:pt x="10870" y="2349"/>
                    <a:pt x="11689" y="1908"/>
                    <a:pt x="12445" y="1498"/>
                  </a:cubicBezTo>
                  <a:cubicBezTo>
                    <a:pt x="12823" y="1277"/>
                    <a:pt x="12980" y="805"/>
                    <a:pt x="12791" y="458"/>
                  </a:cubicBezTo>
                  <a:cubicBezTo>
                    <a:pt x="12656" y="165"/>
                    <a:pt x="12375" y="1"/>
                    <a:pt x="12076" y="1"/>
                  </a:cubicBezTo>
                  <a:cubicBezTo>
                    <a:pt x="11958" y="1"/>
                    <a:pt x="11836" y="27"/>
                    <a:pt x="11720" y="80"/>
                  </a:cubicBezTo>
                  <a:cubicBezTo>
                    <a:pt x="10964" y="458"/>
                    <a:pt x="10460" y="773"/>
                    <a:pt x="9483" y="773"/>
                  </a:cubicBezTo>
                  <a:lnTo>
                    <a:pt x="3497" y="773"/>
                  </a:lnTo>
                  <a:cubicBezTo>
                    <a:pt x="2521" y="773"/>
                    <a:pt x="1985" y="490"/>
                    <a:pt x="1261" y="80"/>
                  </a:cubicBezTo>
                  <a:cubicBezTo>
                    <a:pt x="1144" y="27"/>
                    <a:pt x="1023" y="1"/>
                    <a:pt x="9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5" name="Google Shape;7348;p73">
              <a:extLst>
                <a:ext uri="{FF2B5EF4-FFF2-40B4-BE49-F238E27FC236}">
                  <a16:creationId xmlns:a16="http://schemas.microsoft.com/office/drawing/2014/main" id="{3A99D23D-C22F-C015-7B05-DB98D34F5D3E}"/>
                </a:ext>
              </a:extLst>
            </p:cNvPr>
            <p:cNvSpPr/>
            <p:nvPr/>
          </p:nvSpPr>
          <p:spPr>
            <a:xfrm>
              <a:off x="-56336925" y="3346200"/>
              <a:ext cx="204800" cy="78800"/>
            </a:xfrm>
            <a:custGeom>
              <a:avLst/>
              <a:gdLst/>
              <a:ahLst/>
              <a:cxnLst/>
              <a:rect l="l" t="t" r="r" b="b"/>
              <a:pathLst>
                <a:path w="8192" h="3152" extrusionOk="0">
                  <a:moveTo>
                    <a:pt x="2584" y="883"/>
                  </a:moveTo>
                  <a:cubicBezTo>
                    <a:pt x="2805" y="883"/>
                    <a:pt x="2962" y="1040"/>
                    <a:pt x="2962" y="1229"/>
                  </a:cubicBezTo>
                  <a:cubicBezTo>
                    <a:pt x="2962" y="1418"/>
                    <a:pt x="2836" y="1576"/>
                    <a:pt x="2584" y="1576"/>
                  </a:cubicBezTo>
                  <a:cubicBezTo>
                    <a:pt x="2395" y="1576"/>
                    <a:pt x="2238" y="1418"/>
                    <a:pt x="2238" y="1229"/>
                  </a:cubicBezTo>
                  <a:cubicBezTo>
                    <a:pt x="2238" y="1040"/>
                    <a:pt x="2395" y="883"/>
                    <a:pt x="2584" y="883"/>
                  </a:cubicBezTo>
                  <a:close/>
                  <a:moveTo>
                    <a:pt x="5577" y="883"/>
                  </a:moveTo>
                  <a:cubicBezTo>
                    <a:pt x="5798" y="883"/>
                    <a:pt x="5955" y="1040"/>
                    <a:pt x="5955" y="1229"/>
                  </a:cubicBezTo>
                  <a:cubicBezTo>
                    <a:pt x="5955" y="1418"/>
                    <a:pt x="5798" y="1576"/>
                    <a:pt x="5577" y="1576"/>
                  </a:cubicBezTo>
                  <a:cubicBezTo>
                    <a:pt x="5388" y="1576"/>
                    <a:pt x="5231" y="1418"/>
                    <a:pt x="5231" y="1229"/>
                  </a:cubicBezTo>
                  <a:cubicBezTo>
                    <a:pt x="5231" y="1040"/>
                    <a:pt x="5388" y="883"/>
                    <a:pt x="5577" y="883"/>
                  </a:cubicBezTo>
                  <a:close/>
                  <a:moveTo>
                    <a:pt x="1" y="1"/>
                  </a:moveTo>
                  <a:lnTo>
                    <a:pt x="1" y="2679"/>
                  </a:lnTo>
                  <a:cubicBezTo>
                    <a:pt x="1" y="2836"/>
                    <a:pt x="1" y="2994"/>
                    <a:pt x="32" y="3151"/>
                  </a:cubicBezTo>
                  <a:lnTo>
                    <a:pt x="3970" y="1576"/>
                  </a:lnTo>
                  <a:cubicBezTo>
                    <a:pt x="4018" y="1560"/>
                    <a:pt x="4065" y="1552"/>
                    <a:pt x="4112" y="1552"/>
                  </a:cubicBezTo>
                  <a:cubicBezTo>
                    <a:pt x="4159" y="1552"/>
                    <a:pt x="4207" y="1560"/>
                    <a:pt x="4254" y="1576"/>
                  </a:cubicBezTo>
                  <a:lnTo>
                    <a:pt x="8161" y="3151"/>
                  </a:lnTo>
                  <a:cubicBezTo>
                    <a:pt x="8192" y="2962"/>
                    <a:pt x="8192" y="2710"/>
                    <a:pt x="8192" y="2521"/>
                  </a:cubicBezTo>
                  <a:lnTo>
                    <a:pt x="8192" y="1"/>
                  </a:lnTo>
                  <a:cubicBezTo>
                    <a:pt x="7877" y="95"/>
                    <a:pt x="7467" y="127"/>
                    <a:pt x="7089" y="127"/>
                  </a:cubicBezTo>
                  <a:lnTo>
                    <a:pt x="1103" y="127"/>
                  </a:lnTo>
                  <a:cubicBezTo>
                    <a:pt x="694" y="127"/>
                    <a:pt x="316" y="95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6" name="Google Shape;7349;p73">
              <a:extLst>
                <a:ext uri="{FF2B5EF4-FFF2-40B4-BE49-F238E27FC236}">
                  <a16:creationId xmlns:a16="http://schemas.microsoft.com/office/drawing/2014/main" id="{E4191ECE-26D2-BD49-5C81-11A67216814E}"/>
                </a:ext>
              </a:extLst>
            </p:cNvPr>
            <p:cNvSpPr/>
            <p:nvPr/>
          </p:nvSpPr>
          <p:spPr>
            <a:xfrm>
              <a:off x="-56332200" y="3406850"/>
              <a:ext cx="193775" cy="110300"/>
            </a:xfrm>
            <a:custGeom>
              <a:avLst/>
              <a:gdLst/>
              <a:ahLst/>
              <a:cxnLst/>
              <a:rect l="l" t="t" r="r" b="b"/>
              <a:pathLst>
                <a:path w="7751" h="4412" extrusionOk="0">
                  <a:moveTo>
                    <a:pt x="3907" y="1"/>
                  </a:moveTo>
                  <a:lnTo>
                    <a:pt x="1" y="1513"/>
                  </a:lnTo>
                  <a:cubicBezTo>
                    <a:pt x="190" y="2237"/>
                    <a:pt x="599" y="2868"/>
                    <a:pt x="1135" y="3340"/>
                  </a:cubicBezTo>
                  <a:cubicBezTo>
                    <a:pt x="1891" y="4033"/>
                    <a:pt x="2868" y="4411"/>
                    <a:pt x="3907" y="4411"/>
                  </a:cubicBezTo>
                  <a:lnTo>
                    <a:pt x="4285" y="4411"/>
                  </a:lnTo>
                  <a:cubicBezTo>
                    <a:pt x="5924" y="4254"/>
                    <a:pt x="7247" y="3057"/>
                    <a:pt x="7751" y="1513"/>
                  </a:cubicBezTo>
                  <a:lnTo>
                    <a:pt x="390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7" name="Google Shape;7350;p73">
              <a:extLst>
                <a:ext uri="{FF2B5EF4-FFF2-40B4-BE49-F238E27FC236}">
                  <a16:creationId xmlns:a16="http://schemas.microsoft.com/office/drawing/2014/main" id="{32A97727-ADE6-9B1D-40B5-62E268269386}"/>
                </a:ext>
              </a:extLst>
            </p:cNvPr>
            <p:cNvSpPr/>
            <p:nvPr/>
          </p:nvSpPr>
          <p:spPr>
            <a:xfrm>
              <a:off x="-56113225" y="3354075"/>
              <a:ext cx="18125" cy="64625"/>
            </a:xfrm>
            <a:custGeom>
              <a:avLst/>
              <a:gdLst/>
              <a:ahLst/>
              <a:cxnLst/>
              <a:rect l="l" t="t" r="r" b="b"/>
              <a:pathLst>
                <a:path w="725" h="2585" extrusionOk="0">
                  <a:moveTo>
                    <a:pt x="0" y="1"/>
                  </a:moveTo>
                  <a:lnTo>
                    <a:pt x="0" y="2584"/>
                  </a:lnTo>
                  <a:cubicBezTo>
                    <a:pt x="410" y="2332"/>
                    <a:pt x="725" y="1828"/>
                    <a:pt x="725" y="1261"/>
                  </a:cubicBezTo>
                  <a:cubicBezTo>
                    <a:pt x="725" y="725"/>
                    <a:pt x="473" y="253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18" name="Google Shape;7351;p73">
            <a:extLst>
              <a:ext uri="{FF2B5EF4-FFF2-40B4-BE49-F238E27FC236}">
                <a16:creationId xmlns:a16="http://schemas.microsoft.com/office/drawing/2014/main" id="{5E418642-DCD5-1F9C-ABD3-7F4A8B27517C}"/>
              </a:ext>
            </a:extLst>
          </p:cNvPr>
          <p:cNvGrpSpPr/>
          <p:nvPr/>
        </p:nvGrpSpPr>
        <p:grpSpPr>
          <a:xfrm>
            <a:off x="8824255" y="2629590"/>
            <a:ext cx="478665" cy="447944"/>
            <a:chOff x="-56394425" y="3600600"/>
            <a:chExt cx="319025" cy="298550"/>
          </a:xfrm>
          <a:solidFill>
            <a:schemeClr val="tx1"/>
          </a:solidFill>
        </p:grpSpPr>
        <p:sp>
          <p:nvSpPr>
            <p:cNvPr id="1019" name="Google Shape;7352;p73">
              <a:extLst>
                <a:ext uri="{FF2B5EF4-FFF2-40B4-BE49-F238E27FC236}">
                  <a16:creationId xmlns:a16="http://schemas.microsoft.com/office/drawing/2014/main" id="{BBD0FCDB-FD18-31D8-DE90-0C2BABFB22C4}"/>
                </a:ext>
              </a:extLst>
            </p:cNvPr>
            <p:cNvSpPr/>
            <p:nvPr/>
          </p:nvSpPr>
          <p:spPr>
            <a:xfrm>
              <a:off x="-56272325" y="3861300"/>
              <a:ext cx="74825" cy="37850"/>
            </a:xfrm>
            <a:custGeom>
              <a:avLst/>
              <a:gdLst/>
              <a:ahLst/>
              <a:cxnLst/>
              <a:rect l="l" t="t" r="r" b="b"/>
              <a:pathLst>
                <a:path w="2993" h="1514" extrusionOk="0">
                  <a:moveTo>
                    <a:pt x="1512" y="1"/>
                  </a:moveTo>
                  <a:cubicBezTo>
                    <a:pt x="851" y="1"/>
                    <a:pt x="284" y="442"/>
                    <a:pt x="95" y="1041"/>
                  </a:cubicBezTo>
                  <a:cubicBezTo>
                    <a:pt x="0" y="1261"/>
                    <a:pt x="221" y="1513"/>
                    <a:pt x="441" y="1513"/>
                  </a:cubicBezTo>
                  <a:lnTo>
                    <a:pt x="2584" y="1513"/>
                  </a:lnTo>
                  <a:cubicBezTo>
                    <a:pt x="2804" y="1513"/>
                    <a:pt x="2993" y="1261"/>
                    <a:pt x="2930" y="1041"/>
                  </a:cubicBezTo>
                  <a:cubicBezTo>
                    <a:pt x="2741" y="442"/>
                    <a:pt x="2174" y="1"/>
                    <a:pt x="151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0" name="Google Shape;7353;p73">
              <a:extLst>
                <a:ext uri="{FF2B5EF4-FFF2-40B4-BE49-F238E27FC236}">
                  <a16:creationId xmlns:a16="http://schemas.microsoft.com/office/drawing/2014/main" id="{FEE0B5B5-7ACD-7ECE-75BD-EF7F8FD999E1}"/>
                </a:ext>
              </a:extLst>
            </p:cNvPr>
            <p:cNvSpPr/>
            <p:nvPr/>
          </p:nvSpPr>
          <p:spPr>
            <a:xfrm>
              <a:off x="-56297550" y="3600600"/>
              <a:ext cx="126050" cy="71700"/>
            </a:xfrm>
            <a:custGeom>
              <a:avLst/>
              <a:gdLst/>
              <a:ahLst/>
              <a:cxnLst/>
              <a:rect l="l" t="t" r="r" b="b"/>
              <a:pathLst>
                <a:path w="5042" h="2868" extrusionOk="0">
                  <a:moveTo>
                    <a:pt x="2521" y="1"/>
                  </a:moveTo>
                  <a:cubicBezTo>
                    <a:pt x="1576" y="1"/>
                    <a:pt x="694" y="316"/>
                    <a:pt x="1" y="851"/>
                  </a:cubicBezTo>
                  <a:lnTo>
                    <a:pt x="2521" y="2868"/>
                  </a:lnTo>
                  <a:lnTo>
                    <a:pt x="5042" y="851"/>
                  </a:lnTo>
                  <a:cubicBezTo>
                    <a:pt x="4317" y="316"/>
                    <a:pt x="3467" y="1"/>
                    <a:pt x="25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1" name="Google Shape;7354;p73">
              <a:extLst>
                <a:ext uri="{FF2B5EF4-FFF2-40B4-BE49-F238E27FC236}">
                  <a16:creationId xmlns:a16="http://schemas.microsoft.com/office/drawing/2014/main" id="{B073DB04-0E29-A969-D7B3-993E487E24AD}"/>
                </a:ext>
              </a:extLst>
            </p:cNvPr>
            <p:cNvSpPr/>
            <p:nvPr/>
          </p:nvSpPr>
          <p:spPr>
            <a:xfrm>
              <a:off x="-56394425" y="3635275"/>
              <a:ext cx="319025" cy="233925"/>
            </a:xfrm>
            <a:custGeom>
              <a:avLst/>
              <a:gdLst/>
              <a:ahLst/>
              <a:cxnLst/>
              <a:rect l="l" t="t" r="r" b="b"/>
              <a:pathLst>
                <a:path w="12761" h="9357" extrusionOk="0">
                  <a:moveTo>
                    <a:pt x="4884" y="3844"/>
                  </a:moveTo>
                  <a:cubicBezTo>
                    <a:pt x="5105" y="3844"/>
                    <a:pt x="5262" y="4001"/>
                    <a:pt x="5262" y="4190"/>
                  </a:cubicBezTo>
                  <a:cubicBezTo>
                    <a:pt x="5262" y="4411"/>
                    <a:pt x="5105" y="4537"/>
                    <a:pt x="4884" y="4537"/>
                  </a:cubicBezTo>
                  <a:cubicBezTo>
                    <a:pt x="4859" y="4545"/>
                    <a:pt x="4835" y="4549"/>
                    <a:pt x="4811" y="4549"/>
                  </a:cubicBezTo>
                  <a:cubicBezTo>
                    <a:pt x="4656" y="4549"/>
                    <a:pt x="4538" y="4381"/>
                    <a:pt x="4538" y="4190"/>
                  </a:cubicBezTo>
                  <a:cubicBezTo>
                    <a:pt x="4538" y="4001"/>
                    <a:pt x="4695" y="3844"/>
                    <a:pt x="4884" y="3844"/>
                  </a:cubicBezTo>
                  <a:close/>
                  <a:moveTo>
                    <a:pt x="7877" y="3875"/>
                  </a:moveTo>
                  <a:cubicBezTo>
                    <a:pt x="8098" y="3875"/>
                    <a:pt x="8255" y="4033"/>
                    <a:pt x="8255" y="4253"/>
                  </a:cubicBezTo>
                  <a:cubicBezTo>
                    <a:pt x="8287" y="4411"/>
                    <a:pt x="8098" y="4600"/>
                    <a:pt x="7877" y="4600"/>
                  </a:cubicBezTo>
                  <a:cubicBezTo>
                    <a:pt x="7688" y="4600"/>
                    <a:pt x="7531" y="4442"/>
                    <a:pt x="7531" y="4253"/>
                  </a:cubicBezTo>
                  <a:cubicBezTo>
                    <a:pt x="7531" y="4033"/>
                    <a:pt x="7688" y="3875"/>
                    <a:pt x="7877" y="3875"/>
                  </a:cubicBezTo>
                  <a:close/>
                  <a:moveTo>
                    <a:pt x="1072" y="4757"/>
                  </a:moveTo>
                  <a:cubicBezTo>
                    <a:pt x="1356" y="5104"/>
                    <a:pt x="1797" y="5356"/>
                    <a:pt x="2301" y="5356"/>
                  </a:cubicBezTo>
                  <a:cubicBezTo>
                    <a:pt x="2301" y="5734"/>
                    <a:pt x="1954" y="6080"/>
                    <a:pt x="1513" y="6080"/>
                  </a:cubicBezTo>
                  <a:cubicBezTo>
                    <a:pt x="1104" y="6080"/>
                    <a:pt x="757" y="5734"/>
                    <a:pt x="757" y="5356"/>
                  </a:cubicBezTo>
                  <a:cubicBezTo>
                    <a:pt x="757" y="5104"/>
                    <a:pt x="883" y="4883"/>
                    <a:pt x="1072" y="4757"/>
                  </a:cubicBezTo>
                  <a:close/>
                  <a:moveTo>
                    <a:pt x="11721" y="4757"/>
                  </a:moveTo>
                  <a:cubicBezTo>
                    <a:pt x="11910" y="4883"/>
                    <a:pt x="12036" y="5104"/>
                    <a:pt x="12036" y="5356"/>
                  </a:cubicBezTo>
                  <a:cubicBezTo>
                    <a:pt x="12036" y="5734"/>
                    <a:pt x="11658" y="6080"/>
                    <a:pt x="11280" y="6080"/>
                  </a:cubicBezTo>
                  <a:cubicBezTo>
                    <a:pt x="10870" y="6080"/>
                    <a:pt x="10492" y="5734"/>
                    <a:pt x="10492" y="5356"/>
                  </a:cubicBezTo>
                  <a:cubicBezTo>
                    <a:pt x="10965" y="5356"/>
                    <a:pt x="11437" y="5104"/>
                    <a:pt x="11721" y="4757"/>
                  </a:cubicBezTo>
                  <a:close/>
                  <a:moveTo>
                    <a:pt x="7448" y="6403"/>
                  </a:moveTo>
                  <a:cubicBezTo>
                    <a:pt x="7538" y="6403"/>
                    <a:pt x="7625" y="6443"/>
                    <a:pt x="7688" y="6521"/>
                  </a:cubicBezTo>
                  <a:cubicBezTo>
                    <a:pt x="7846" y="6648"/>
                    <a:pt x="7846" y="6868"/>
                    <a:pt x="7720" y="7026"/>
                  </a:cubicBezTo>
                  <a:cubicBezTo>
                    <a:pt x="7373" y="7372"/>
                    <a:pt x="6900" y="7593"/>
                    <a:pt x="6428" y="7593"/>
                  </a:cubicBezTo>
                  <a:cubicBezTo>
                    <a:pt x="5924" y="7593"/>
                    <a:pt x="5451" y="7372"/>
                    <a:pt x="5105" y="7026"/>
                  </a:cubicBezTo>
                  <a:cubicBezTo>
                    <a:pt x="4947" y="6868"/>
                    <a:pt x="4947" y="6648"/>
                    <a:pt x="5105" y="6521"/>
                  </a:cubicBezTo>
                  <a:cubicBezTo>
                    <a:pt x="5183" y="6443"/>
                    <a:pt x="5278" y="6403"/>
                    <a:pt x="5369" y="6403"/>
                  </a:cubicBezTo>
                  <a:cubicBezTo>
                    <a:pt x="5459" y="6403"/>
                    <a:pt x="5546" y="6443"/>
                    <a:pt x="5609" y="6521"/>
                  </a:cubicBezTo>
                  <a:cubicBezTo>
                    <a:pt x="5829" y="6742"/>
                    <a:pt x="6113" y="6852"/>
                    <a:pt x="6396" y="6852"/>
                  </a:cubicBezTo>
                  <a:cubicBezTo>
                    <a:pt x="6680" y="6852"/>
                    <a:pt x="6963" y="6742"/>
                    <a:pt x="7184" y="6521"/>
                  </a:cubicBezTo>
                  <a:cubicBezTo>
                    <a:pt x="7263" y="6443"/>
                    <a:pt x="7357" y="6403"/>
                    <a:pt x="7448" y="6403"/>
                  </a:cubicBezTo>
                  <a:close/>
                  <a:moveTo>
                    <a:pt x="3277" y="0"/>
                  </a:moveTo>
                  <a:cubicBezTo>
                    <a:pt x="2742" y="630"/>
                    <a:pt x="2364" y="1449"/>
                    <a:pt x="2301" y="2363"/>
                  </a:cubicBezTo>
                  <a:lnTo>
                    <a:pt x="2269" y="2363"/>
                  </a:lnTo>
                  <a:cubicBezTo>
                    <a:pt x="1419" y="2363"/>
                    <a:pt x="725" y="3024"/>
                    <a:pt x="725" y="3844"/>
                  </a:cubicBezTo>
                  <a:cubicBezTo>
                    <a:pt x="725" y="3938"/>
                    <a:pt x="725" y="3970"/>
                    <a:pt x="757" y="4033"/>
                  </a:cubicBezTo>
                  <a:cubicBezTo>
                    <a:pt x="284" y="4316"/>
                    <a:pt x="1" y="4789"/>
                    <a:pt x="1" y="5356"/>
                  </a:cubicBezTo>
                  <a:cubicBezTo>
                    <a:pt x="1" y="6175"/>
                    <a:pt x="694" y="6837"/>
                    <a:pt x="1513" y="6837"/>
                  </a:cubicBezTo>
                  <a:cubicBezTo>
                    <a:pt x="1828" y="6837"/>
                    <a:pt x="2143" y="6774"/>
                    <a:pt x="2364" y="6553"/>
                  </a:cubicBezTo>
                  <a:cubicBezTo>
                    <a:pt x="2616" y="7750"/>
                    <a:pt x="3403" y="8821"/>
                    <a:pt x="4506" y="9357"/>
                  </a:cubicBezTo>
                  <a:cubicBezTo>
                    <a:pt x="4884" y="8727"/>
                    <a:pt x="5609" y="8349"/>
                    <a:pt x="6396" y="8349"/>
                  </a:cubicBezTo>
                  <a:cubicBezTo>
                    <a:pt x="7184" y="8349"/>
                    <a:pt x="7877" y="8727"/>
                    <a:pt x="8287" y="9357"/>
                  </a:cubicBezTo>
                  <a:cubicBezTo>
                    <a:pt x="9389" y="8821"/>
                    <a:pt x="10145" y="7782"/>
                    <a:pt x="10398" y="6553"/>
                  </a:cubicBezTo>
                  <a:cubicBezTo>
                    <a:pt x="10650" y="6711"/>
                    <a:pt x="10965" y="6837"/>
                    <a:pt x="11280" y="6837"/>
                  </a:cubicBezTo>
                  <a:cubicBezTo>
                    <a:pt x="12099" y="6837"/>
                    <a:pt x="12760" y="6175"/>
                    <a:pt x="12760" y="5356"/>
                  </a:cubicBezTo>
                  <a:cubicBezTo>
                    <a:pt x="12760" y="4789"/>
                    <a:pt x="12445" y="4285"/>
                    <a:pt x="11973" y="4033"/>
                  </a:cubicBezTo>
                  <a:lnTo>
                    <a:pt x="11973" y="3844"/>
                  </a:lnTo>
                  <a:cubicBezTo>
                    <a:pt x="11973" y="3024"/>
                    <a:pt x="11280" y="2363"/>
                    <a:pt x="10461" y="2363"/>
                  </a:cubicBezTo>
                  <a:lnTo>
                    <a:pt x="10398" y="2363"/>
                  </a:lnTo>
                  <a:cubicBezTo>
                    <a:pt x="10335" y="1449"/>
                    <a:pt x="9988" y="662"/>
                    <a:pt x="9421" y="0"/>
                  </a:cubicBezTo>
                  <a:lnTo>
                    <a:pt x="6585" y="2268"/>
                  </a:lnTo>
                  <a:cubicBezTo>
                    <a:pt x="6522" y="2300"/>
                    <a:pt x="6428" y="2363"/>
                    <a:pt x="6365" y="2363"/>
                  </a:cubicBezTo>
                  <a:cubicBezTo>
                    <a:pt x="6270" y="2363"/>
                    <a:pt x="6207" y="2300"/>
                    <a:pt x="6113" y="2268"/>
                  </a:cubicBezTo>
                  <a:lnTo>
                    <a:pt x="327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22" name="Google Shape;7355;p73">
            <a:extLst>
              <a:ext uri="{FF2B5EF4-FFF2-40B4-BE49-F238E27FC236}">
                <a16:creationId xmlns:a16="http://schemas.microsoft.com/office/drawing/2014/main" id="{A14FDB19-A6DB-24B2-E90F-C1C07E2B4B97}"/>
              </a:ext>
            </a:extLst>
          </p:cNvPr>
          <p:cNvGrpSpPr/>
          <p:nvPr/>
        </p:nvGrpSpPr>
        <p:grpSpPr>
          <a:xfrm>
            <a:off x="8865277" y="3203942"/>
            <a:ext cx="436091" cy="476264"/>
            <a:chOff x="-56379450" y="3983400"/>
            <a:chExt cx="290650" cy="317425"/>
          </a:xfrm>
          <a:solidFill>
            <a:schemeClr val="tx1"/>
          </a:solidFill>
        </p:grpSpPr>
        <p:sp>
          <p:nvSpPr>
            <p:cNvPr id="1023" name="Google Shape;7356;p73">
              <a:extLst>
                <a:ext uri="{FF2B5EF4-FFF2-40B4-BE49-F238E27FC236}">
                  <a16:creationId xmlns:a16="http://schemas.microsoft.com/office/drawing/2014/main" id="{3FFD5169-BF62-AA82-1F50-B492855D68AA}"/>
                </a:ext>
              </a:extLst>
            </p:cNvPr>
            <p:cNvSpPr/>
            <p:nvPr/>
          </p:nvSpPr>
          <p:spPr>
            <a:xfrm>
              <a:off x="-56330625" y="3983400"/>
              <a:ext cx="241825" cy="111075"/>
            </a:xfrm>
            <a:custGeom>
              <a:avLst/>
              <a:gdLst/>
              <a:ahLst/>
              <a:cxnLst/>
              <a:rect l="l" t="t" r="r" b="b"/>
              <a:pathLst>
                <a:path w="9673" h="4443" extrusionOk="0">
                  <a:moveTo>
                    <a:pt x="725" y="0"/>
                  </a:moveTo>
                  <a:cubicBezTo>
                    <a:pt x="536" y="0"/>
                    <a:pt x="410" y="126"/>
                    <a:pt x="379" y="315"/>
                  </a:cubicBezTo>
                  <a:lnTo>
                    <a:pt x="1" y="2300"/>
                  </a:lnTo>
                  <a:cubicBezTo>
                    <a:pt x="129" y="2274"/>
                    <a:pt x="257" y="2262"/>
                    <a:pt x="382" y="2262"/>
                  </a:cubicBezTo>
                  <a:cubicBezTo>
                    <a:pt x="869" y="2262"/>
                    <a:pt x="1320" y="2453"/>
                    <a:pt x="1671" y="2804"/>
                  </a:cubicBezTo>
                  <a:cubicBezTo>
                    <a:pt x="2017" y="2473"/>
                    <a:pt x="2498" y="2308"/>
                    <a:pt x="2978" y="2308"/>
                  </a:cubicBezTo>
                  <a:cubicBezTo>
                    <a:pt x="3458" y="2308"/>
                    <a:pt x="3939" y="2473"/>
                    <a:pt x="4285" y="2804"/>
                  </a:cubicBezTo>
                  <a:cubicBezTo>
                    <a:pt x="4636" y="2453"/>
                    <a:pt x="5107" y="2262"/>
                    <a:pt x="5602" y="2262"/>
                  </a:cubicBezTo>
                  <a:cubicBezTo>
                    <a:pt x="5729" y="2262"/>
                    <a:pt x="5858" y="2274"/>
                    <a:pt x="5987" y="2300"/>
                  </a:cubicBezTo>
                  <a:lnTo>
                    <a:pt x="5766" y="1292"/>
                  </a:lnTo>
                  <a:lnTo>
                    <a:pt x="7625" y="2741"/>
                  </a:lnTo>
                  <a:cubicBezTo>
                    <a:pt x="7499" y="2899"/>
                    <a:pt x="7467" y="3119"/>
                    <a:pt x="7467" y="3340"/>
                  </a:cubicBezTo>
                  <a:cubicBezTo>
                    <a:pt x="7467" y="3970"/>
                    <a:pt x="7972" y="4442"/>
                    <a:pt x="8570" y="4442"/>
                  </a:cubicBezTo>
                  <a:cubicBezTo>
                    <a:pt x="9200" y="4442"/>
                    <a:pt x="9673" y="3938"/>
                    <a:pt x="9673" y="3340"/>
                  </a:cubicBezTo>
                  <a:cubicBezTo>
                    <a:pt x="9673" y="2678"/>
                    <a:pt x="9169" y="2205"/>
                    <a:pt x="8570" y="2205"/>
                  </a:cubicBezTo>
                  <a:cubicBezTo>
                    <a:pt x="8444" y="2205"/>
                    <a:pt x="8318" y="2237"/>
                    <a:pt x="8224" y="2300"/>
                  </a:cubicBezTo>
                  <a:lnTo>
                    <a:pt x="5451" y="63"/>
                  </a:lnTo>
                  <a:lnTo>
                    <a:pt x="5420" y="63"/>
                  </a:lnTo>
                  <a:cubicBezTo>
                    <a:pt x="5325" y="32"/>
                    <a:pt x="5262" y="0"/>
                    <a:pt x="52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4" name="Google Shape;7357;p73">
              <a:extLst>
                <a:ext uri="{FF2B5EF4-FFF2-40B4-BE49-F238E27FC236}">
                  <a16:creationId xmlns:a16="http://schemas.microsoft.com/office/drawing/2014/main" id="{5EDC1B7D-220A-62CA-9332-16AC787D24C0}"/>
                </a:ext>
              </a:extLst>
            </p:cNvPr>
            <p:cNvSpPr/>
            <p:nvPr/>
          </p:nvSpPr>
          <p:spPr>
            <a:xfrm>
              <a:off x="-56350300" y="4058225"/>
              <a:ext cx="186675" cy="55150"/>
            </a:xfrm>
            <a:custGeom>
              <a:avLst/>
              <a:gdLst/>
              <a:ahLst/>
              <a:cxnLst/>
              <a:rect l="l" t="t" r="r" b="b"/>
              <a:pathLst>
                <a:path w="7467" h="2206" extrusionOk="0">
                  <a:moveTo>
                    <a:pt x="1103" y="0"/>
                  </a:moveTo>
                  <a:cubicBezTo>
                    <a:pt x="441" y="0"/>
                    <a:pt x="0" y="504"/>
                    <a:pt x="0" y="1103"/>
                  </a:cubicBezTo>
                  <a:cubicBezTo>
                    <a:pt x="32" y="1701"/>
                    <a:pt x="504" y="2205"/>
                    <a:pt x="1134" y="2205"/>
                  </a:cubicBezTo>
                  <a:cubicBezTo>
                    <a:pt x="1512" y="2205"/>
                    <a:pt x="1922" y="1985"/>
                    <a:pt x="2111" y="1607"/>
                  </a:cubicBezTo>
                  <a:cubicBezTo>
                    <a:pt x="2174" y="1497"/>
                    <a:pt x="2300" y="1441"/>
                    <a:pt x="2430" y="1441"/>
                  </a:cubicBezTo>
                  <a:cubicBezTo>
                    <a:pt x="2560" y="1441"/>
                    <a:pt x="2694" y="1497"/>
                    <a:pt x="2773" y="1607"/>
                  </a:cubicBezTo>
                  <a:cubicBezTo>
                    <a:pt x="2962" y="1985"/>
                    <a:pt x="3371" y="2205"/>
                    <a:pt x="3749" y="2205"/>
                  </a:cubicBezTo>
                  <a:cubicBezTo>
                    <a:pt x="4159" y="2205"/>
                    <a:pt x="4537" y="1985"/>
                    <a:pt x="4757" y="1607"/>
                  </a:cubicBezTo>
                  <a:cubicBezTo>
                    <a:pt x="4820" y="1512"/>
                    <a:pt x="4946" y="1418"/>
                    <a:pt x="5072" y="1418"/>
                  </a:cubicBezTo>
                  <a:cubicBezTo>
                    <a:pt x="5167" y="1418"/>
                    <a:pt x="5325" y="1512"/>
                    <a:pt x="5388" y="1607"/>
                  </a:cubicBezTo>
                  <a:cubicBezTo>
                    <a:pt x="5577" y="1985"/>
                    <a:pt x="5955" y="2205"/>
                    <a:pt x="6364" y="2205"/>
                  </a:cubicBezTo>
                  <a:cubicBezTo>
                    <a:pt x="6994" y="2205"/>
                    <a:pt x="7467" y="1701"/>
                    <a:pt x="7467" y="1103"/>
                  </a:cubicBezTo>
                  <a:cubicBezTo>
                    <a:pt x="7467" y="473"/>
                    <a:pt x="6963" y="0"/>
                    <a:pt x="6364" y="0"/>
                  </a:cubicBezTo>
                  <a:cubicBezTo>
                    <a:pt x="5955" y="0"/>
                    <a:pt x="5577" y="252"/>
                    <a:pt x="5388" y="599"/>
                  </a:cubicBezTo>
                  <a:cubicBezTo>
                    <a:pt x="5325" y="709"/>
                    <a:pt x="5191" y="764"/>
                    <a:pt x="5057" y="764"/>
                  </a:cubicBezTo>
                  <a:cubicBezTo>
                    <a:pt x="4923" y="764"/>
                    <a:pt x="4789" y="709"/>
                    <a:pt x="4726" y="599"/>
                  </a:cubicBezTo>
                  <a:cubicBezTo>
                    <a:pt x="4505" y="252"/>
                    <a:pt x="4127" y="0"/>
                    <a:pt x="3718" y="0"/>
                  </a:cubicBezTo>
                  <a:cubicBezTo>
                    <a:pt x="3340" y="0"/>
                    <a:pt x="2930" y="252"/>
                    <a:pt x="2741" y="599"/>
                  </a:cubicBezTo>
                  <a:cubicBezTo>
                    <a:pt x="2678" y="709"/>
                    <a:pt x="2552" y="764"/>
                    <a:pt x="2422" y="764"/>
                  </a:cubicBezTo>
                  <a:cubicBezTo>
                    <a:pt x="2292" y="764"/>
                    <a:pt x="2158" y="709"/>
                    <a:pt x="2079" y="599"/>
                  </a:cubicBezTo>
                  <a:cubicBezTo>
                    <a:pt x="1890" y="252"/>
                    <a:pt x="1481" y="0"/>
                    <a:pt x="11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5" name="Google Shape;7358;p73">
              <a:extLst>
                <a:ext uri="{FF2B5EF4-FFF2-40B4-BE49-F238E27FC236}">
                  <a16:creationId xmlns:a16="http://schemas.microsoft.com/office/drawing/2014/main" id="{E20AFB94-DE22-39B9-6FB4-9D5DC814947C}"/>
                </a:ext>
              </a:extLst>
            </p:cNvPr>
            <p:cNvSpPr/>
            <p:nvPr/>
          </p:nvSpPr>
          <p:spPr>
            <a:xfrm>
              <a:off x="-56245550" y="4168275"/>
              <a:ext cx="78000" cy="26600"/>
            </a:xfrm>
            <a:custGeom>
              <a:avLst/>
              <a:gdLst/>
              <a:ahLst/>
              <a:cxnLst/>
              <a:rect l="l" t="t" r="r" b="b"/>
              <a:pathLst>
                <a:path w="3120" h="1064" extrusionOk="0">
                  <a:moveTo>
                    <a:pt x="594" y="1"/>
                  </a:moveTo>
                  <a:cubicBezTo>
                    <a:pt x="555" y="1"/>
                    <a:pt x="515" y="4"/>
                    <a:pt x="473" y="9"/>
                  </a:cubicBezTo>
                  <a:cubicBezTo>
                    <a:pt x="284" y="40"/>
                    <a:pt x="126" y="166"/>
                    <a:pt x="0" y="324"/>
                  </a:cubicBezTo>
                  <a:lnTo>
                    <a:pt x="158" y="481"/>
                  </a:lnTo>
                  <a:cubicBezTo>
                    <a:pt x="410" y="733"/>
                    <a:pt x="630" y="891"/>
                    <a:pt x="945" y="954"/>
                  </a:cubicBezTo>
                  <a:cubicBezTo>
                    <a:pt x="1153" y="1029"/>
                    <a:pt x="1367" y="1064"/>
                    <a:pt x="1579" y="1064"/>
                  </a:cubicBezTo>
                  <a:cubicBezTo>
                    <a:pt x="2172" y="1064"/>
                    <a:pt x="2748" y="788"/>
                    <a:pt x="3119" y="324"/>
                  </a:cubicBezTo>
                  <a:lnTo>
                    <a:pt x="3119" y="324"/>
                  </a:lnTo>
                  <a:lnTo>
                    <a:pt x="2521" y="513"/>
                  </a:lnTo>
                  <a:cubicBezTo>
                    <a:pt x="2355" y="596"/>
                    <a:pt x="2183" y="634"/>
                    <a:pt x="2013" y="634"/>
                  </a:cubicBezTo>
                  <a:cubicBezTo>
                    <a:pt x="1665" y="634"/>
                    <a:pt x="1325" y="473"/>
                    <a:pt x="1071" y="198"/>
                  </a:cubicBezTo>
                  <a:cubicBezTo>
                    <a:pt x="940" y="67"/>
                    <a:pt x="787" y="1"/>
                    <a:pt x="59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6" name="Google Shape;7359;p73">
              <a:extLst>
                <a:ext uri="{FF2B5EF4-FFF2-40B4-BE49-F238E27FC236}">
                  <a16:creationId xmlns:a16="http://schemas.microsoft.com/office/drawing/2014/main" id="{E7AD644F-8AC7-0FE6-FA94-B7B7B867CDE2}"/>
                </a:ext>
              </a:extLst>
            </p:cNvPr>
            <p:cNvSpPr/>
            <p:nvPr/>
          </p:nvSpPr>
          <p:spPr>
            <a:xfrm>
              <a:off x="-56359750" y="4112550"/>
              <a:ext cx="204800" cy="53100"/>
            </a:xfrm>
            <a:custGeom>
              <a:avLst/>
              <a:gdLst/>
              <a:ahLst/>
              <a:cxnLst/>
              <a:rect l="l" t="t" r="r" b="b"/>
              <a:pathLst>
                <a:path w="8192" h="2124" extrusionOk="0">
                  <a:moveTo>
                    <a:pt x="0" y="1"/>
                  </a:moveTo>
                  <a:lnTo>
                    <a:pt x="0" y="1608"/>
                  </a:lnTo>
                  <a:lnTo>
                    <a:pt x="1386" y="2080"/>
                  </a:lnTo>
                  <a:cubicBezTo>
                    <a:pt x="1455" y="2109"/>
                    <a:pt x="1529" y="2124"/>
                    <a:pt x="1605" y="2124"/>
                  </a:cubicBezTo>
                  <a:cubicBezTo>
                    <a:pt x="1773" y="2124"/>
                    <a:pt x="1949" y="2053"/>
                    <a:pt x="2079" y="1923"/>
                  </a:cubicBezTo>
                  <a:cubicBezTo>
                    <a:pt x="2333" y="1669"/>
                    <a:pt x="2689" y="1517"/>
                    <a:pt x="3048" y="1517"/>
                  </a:cubicBezTo>
                  <a:cubicBezTo>
                    <a:pt x="3135" y="1517"/>
                    <a:pt x="3222" y="1526"/>
                    <a:pt x="3308" y="1545"/>
                  </a:cubicBezTo>
                  <a:cubicBezTo>
                    <a:pt x="3623" y="1576"/>
                    <a:pt x="3907" y="1734"/>
                    <a:pt x="4096" y="1954"/>
                  </a:cubicBezTo>
                  <a:cubicBezTo>
                    <a:pt x="4316" y="1734"/>
                    <a:pt x="4568" y="1576"/>
                    <a:pt x="4883" y="1545"/>
                  </a:cubicBezTo>
                  <a:cubicBezTo>
                    <a:pt x="4975" y="1526"/>
                    <a:pt x="5066" y="1517"/>
                    <a:pt x="5155" y="1517"/>
                  </a:cubicBezTo>
                  <a:cubicBezTo>
                    <a:pt x="5523" y="1517"/>
                    <a:pt x="5858" y="1669"/>
                    <a:pt x="6112" y="1923"/>
                  </a:cubicBezTo>
                  <a:cubicBezTo>
                    <a:pt x="6243" y="2053"/>
                    <a:pt x="6403" y="2124"/>
                    <a:pt x="6583" y="2124"/>
                  </a:cubicBezTo>
                  <a:cubicBezTo>
                    <a:pt x="6664" y="2124"/>
                    <a:pt x="6749" y="2109"/>
                    <a:pt x="6837" y="2080"/>
                  </a:cubicBezTo>
                  <a:lnTo>
                    <a:pt x="8191" y="1608"/>
                  </a:lnTo>
                  <a:lnTo>
                    <a:pt x="8191" y="1"/>
                  </a:lnTo>
                  <a:cubicBezTo>
                    <a:pt x="7845" y="473"/>
                    <a:pt x="7341" y="726"/>
                    <a:pt x="6711" y="726"/>
                  </a:cubicBezTo>
                  <a:cubicBezTo>
                    <a:pt x="6207" y="726"/>
                    <a:pt x="5766" y="536"/>
                    <a:pt x="5419" y="190"/>
                  </a:cubicBezTo>
                  <a:cubicBezTo>
                    <a:pt x="5072" y="521"/>
                    <a:pt x="4584" y="686"/>
                    <a:pt x="4100" y="686"/>
                  </a:cubicBezTo>
                  <a:cubicBezTo>
                    <a:pt x="3615" y="686"/>
                    <a:pt x="3135" y="521"/>
                    <a:pt x="2804" y="190"/>
                  </a:cubicBezTo>
                  <a:cubicBezTo>
                    <a:pt x="2457" y="536"/>
                    <a:pt x="1985" y="726"/>
                    <a:pt x="1512" y="726"/>
                  </a:cubicBezTo>
                  <a:cubicBezTo>
                    <a:pt x="882" y="726"/>
                    <a:pt x="378" y="41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7" name="Google Shape;7360;p73">
              <a:extLst>
                <a:ext uri="{FF2B5EF4-FFF2-40B4-BE49-F238E27FC236}">
                  <a16:creationId xmlns:a16="http://schemas.microsoft.com/office/drawing/2014/main" id="{054F903C-A1FD-0249-E3D6-0F0B407D8ADC}"/>
                </a:ext>
              </a:extLst>
            </p:cNvPr>
            <p:cNvSpPr/>
            <p:nvPr/>
          </p:nvSpPr>
          <p:spPr>
            <a:xfrm>
              <a:off x="-56345575" y="4169000"/>
              <a:ext cx="77200" cy="26325"/>
            </a:xfrm>
            <a:custGeom>
              <a:avLst/>
              <a:gdLst/>
              <a:ahLst/>
              <a:cxnLst/>
              <a:rect l="l" t="t" r="r" b="b"/>
              <a:pathLst>
                <a:path w="3088" h="1053" extrusionOk="0">
                  <a:moveTo>
                    <a:pt x="2471" y="0"/>
                  </a:moveTo>
                  <a:cubicBezTo>
                    <a:pt x="2311" y="0"/>
                    <a:pt x="2170" y="47"/>
                    <a:pt x="2048" y="169"/>
                  </a:cubicBezTo>
                  <a:cubicBezTo>
                    <a:pt x="1752" y="465"/>
                    <a:pt x="1391" y="612"/>
                    <a:pt x="1011" y="612"/>
                  </a:cubicBezTo>
                  <a:cubicBezTo>
                    <a:pt x="865" y="612"/>
                    <a:pt x="716" y="591"/>
                    <a:pt x="567" y="547"/>
                  </a:cubicBezTo>
                  <a:lnTo>
                    <a:pt x="0" y="326"/>
                  </a:lnTo>
                  <a:lnTo>
                    <a:pt x="0" y="326"/>
                  </a:lnTo>
                  <a:cubicBezTo>
                    <a:pt x="374" y="794"/>
                    <a:pt x="939" y="1053"/>
                    <a:pt x="1527" y="1053"/>
                  </a:cubicBezTo>
                  <a:cubicBezTo>
                    <a:pt x="1731" y="1053"/>
                    <a:pt x="1939" y="1022"/>
                    <a:pt x="2143" y="956"/>
                  </a:cubicBezTo>
                  <a:cubicBezTo>
                    <a:pt x="2426" y="893"/>
                    <a:pt x="2710" y="704"/>
                    <a:pt x="2930" y="484"/>
                  </a:cubicBezTo>
                  <a:lnTo>
                    <a:pt x="3088" y="326"/>
                  </a:lnTo>
                  <a:cubicBezTo>
                    <a:pt x="2993" y="169"/>
                    <a:pt x="2836" y="74"/>
                    <a:pt x="2615" y="11"/>
                  </a:cubicBezTo>
                  <a:cubicBezTo>
                    <a:pt x="2566" y="4"/>
                    <a:pt x="2518" y="0"/>
                    <a:pt x="24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8" name="Google Shape;7361;p73">
              <a:extLst>
                <a:ext uri="{FF2B5EF4-FFF2-40B4-BE49-F238E27FC236}">
                  <a16:creationId xmlns:a16="http://schemas.microsoft.com/office/drawing/2014/main" id="{8CE455F6-31EF-3820-C021-9E82B4961147}"/>
                </a:ext>
              </a:extLst>
            </p:cNvPr>
            <p:cNvSpPr/>
            <p:nvPr/>
          </p:nvSpPr>
          <p:spPr>
            <a:xfrm>
              <a:off x="-56379450" y="4180300"/>
              <a:ext cx="242600" cy="120525"/>
            </a:xfrm>
            <a:custGeom>
              <a:avLst/>
              <a:gdLst/>
              <a:ahLst/>
              <a:cxnLst/>
              <a:rect l="l" t="t" r="r" b="b"/>
              <a:pathLst>
                <a:path w="9704" h="4821" extrusionOk="0">
                  <a:moveTo>
                    <a:pt x="473" y="0"/>
                  </a:moveTo>
                  <a:cubicBezTo>
                    <a:pt x="221" y="284"/>
                    <a:pt x="0" y="662"/>
                    <a:pt x="0" y="1071"/>
                  </a:cubicBezTo>
                  <a:cubicBezTo>
                    <a:pt x="0" y="1576"/>
                    <a:pt x="284" y="2048"/>
                    <a:pt x="725" y="2332"/>
                  </a:cubicBezTo>
                  <a:cubicBezTo>
                    <a:pt x="946" y="2489"/>
                    <a:pt x="1229" y="2552"/>
                    <a:pt x="1513" y="2552"/>
                  </a:cubicBezTo>
                  <a:cubicBezTo>
                    <a:pt x="1513" y="3403"/>
                    <a:pt x="2174" y="4064"/>
                    <a:pt x="2993" y="4064"/>
                  </a:cubicBezTo>
                  <a:cubicBezTo>
                    <a:pt x="3214" y="4064"/>
                    <a:pt x="3372" y="4033"/>
                    <a:pt x="3529" y="3970"/>
                  </a:cubicBezTo>
                  <a:cubicBezTo>
                    <a:pt x="3750" y="4506"/>
                    <a:pt x="4254" y="4821"/>
                    <a:pt x="4852" y="4821"/>
                  </a:cubicBezTo>
                  <a:cubicBezTo>
                    <a:pt x="5451" y="4821"/>
                    <a:pt x="5955" y="4443"/>
                    <a:pt x="6207" y="3970"/>
                  </a:cubicBezTo>
                  <a:cubicBezTo>
                    <a:pt x="6333" y="4064"/>
                    <a:pt x="6554" y="4064"/>
                    <a:pt x="6711" y="4064"/>
                  </a:cubicBezTo>
                  <a:cubicBezTo>
                    <a:pt x="7530" y="4064"/>
                    <a:pt x="8192" y="3403"/>
                    <a:pt x="8192" y="2552"/>
                  </a:cubicBezTo>
                  <a:cubicBezTo>
                    <a:pt x="9042" y="2552"/>
                    <a:pt x="9704" y="1891"/>
                    <a:pt x="9704" y="1071"/>
                  </a:cubicBezTo>
                  <a:cubicBezTo>
                    <a:pt x="9704" y="662"/>
                    <a:pt x="9546" y="284"/>
                    <a:pt x="9231" y="0"/>
                  </a:cubicBezTo>
                  <a:lnTo>
                    <a:pt x="9168" y="158"/>
                  </a:lnTo>
                  <a:cubicBezTo>
                    <a:pt x="8664" y="945"/>
                    <a:pt x="7814" y="1387"/>
                    <a:pt x="6900" y="1387"/>
                  </a:cubicBezTo>
                  <a:cubicBezTo>
                    <a:pt x="6617" y="1387"/>
                    <a:pt x="6301" y="1355"/>
                    <a:pt x="6018" y="1229"/>
                  </a:cubicBezTo>
                  <a:cubicBezTo>
                    <a:pt x="5640" y="1103"/>
                    <a:pt x="5230" y="882"/>
                    <a:pt x="4978" y="567"/>
                  </a:cubicBezTo>
                  <a:lnTo>
                    <a:pt x="4884" y="473"/>
                  </a:lnTo>
                  <a:lnTo>
                    <a:pt x="4821" y="567"/>
                  </a:lnTo>
                  <a:cubicBezTo>
                    <a:pt x="4506" y="882"/>
                    <a:pt x="4159" y="1071"/>
                    <a:pt x="3750" y="1229"/>
                  </a:cubicBezTo>
                  <a:cubicBezTo>
                    <a:pt x="3466" y="1292"/>
                    <a:pt x="3151" y="1387"/>
                    <a:pt x="2899" y="1387"/>
                  </a:cubicBezTo>
                  <a:cubicBezTo>
                    <a:pt x="1985" y="1387"/>
                    <a:pt x="1103" y="945"/>
                    <a:pt x="599" y="158"/>
                  </a:cubicBezTo>
                  <a:lnTo>
                    <a:pt x="47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9" name="Google Shape;7362;p73">
              <a:extLst>
                <a:ext uri="{FF2B5EF4-FFF2-40B4-BE49-F238E27FC236}">
                  <a16:creationId xmlns:a16="http://schemas.microsoft.com/office/drawing/2014/main" id="{F1429373-C321-D944-3BE9-917639184C50}"/>
                </a:ext>
              </a:extLst>
            </p:cNvPr>
            <p:cNvSpPr/>
            <p:nvPr/>
          </p:nvSpPr>
          <p:spPr>
            <a:xfrm>
              <a:off x="-56181750" y="4039300"/>
              <a:ext cx="0" cy="25"/>
            </a:xfrm>
            <a:custGeom>
              <a:avLst/>
              <a:gdLst/>
              <a:ahLst/>
              <a:cxnLst/>
              <a:rect l="l" t="t" r="r" b="b"/>
              <a:pathLst>
                <a:path h="1" extrusionOk="0">
                  <a:moveTo>
                    <a:pt x="0" y="1"/>
                  </a:move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0" name="Google Shape;7363;p73">
              <a:extLst>
                <a:ext uri="{FF2B5EF4-FFF2-40B4-BE49-F238E27FC236}">
                  <a16:creationId xmlns:a16="http://schemas.microsoft.com/office/drawing/2014/main" id="{6D96FB44-2260-ECC6-F3C0-45A51567DC5D}"/>
                </a:ext>
              </a:extLst>
            </p:cNvPr>
            <p:cNvSpPr/>
            <p:nvPr/>
          </p:nvSpPr>
          <p:spPr>
            <a:xfrm>
              <a:off x="-56332200" y="40393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31" name="Google Shape;7364;p73">
            <a:extLst>
              <a:ext uri="{FF2B5EF4-FFF2-40B4-BE49-F238E27FC236}">
                <a16:creationId xmlns:a16="http://schemas.microsoft.com/office/drawing/2014/main" id="{7E3B1CF3-EAD2-9CA9-F52F-9FC7DA6287F4}"/>
              </a:ext>
            </a:extLst>
          </p:cNvPr>
          <p:cNvGrpSpPr/>
          <p:nvPr/>
        </p:nvGrpSpPr>
        <p:grpSpPr>
          <a:xfrm>
            <a:off x="7083549" y="3822805"/>
            <a:ext cx="421912" cy="478628"/>
            <a:chOff x="-54401725" y="3198925"/>
            <a:chExt cx="281200" cy="319000"/>
          </a:xfrm>
          <a:solidFill>
            <a:schemeClr val="tx1"/>
          </a:solidFill>
        </p:grpSpPr>
        <p:sp>
          <p:nvSpPr>
            <p:cNvPr id="1032" name="Google Shape;7365;p73">
              <a:extLst>
                <a:ext uri="{FF2B5EF4-FFF2-40B4-BE49-F238E27FC236}">
                  <a16:creationId xmlns:a16="http://schemas.microsoft.com/office/drawing/2014/main" id="{AA6AAADB-3632-49EC-8A26-0B327A7D66B7}"/>
                </a:ext>
              </a:extLst>
            </p:cNvPr>
            <p:cNvSpPr/>
            <p:nvPr/>
          </p:nvSpPr>
          <p:spPr>
            <a:xfrm>
              <a:off x="-54159150" y="3465925"/>
              <a:ext cx="38625" cy="52000"/>
            </a:xfrm>
            <a:custGeom>
              <a:avLst/>
              <a:gdLst/>
              <a:ahLst/>
              <a:cxnLst/>
              <a:rect l="l" t="t" r="r" b="b"/>
              <a:pathLst>
                <a:path w="1545" h="2080" extrusionOk="0">
                  <a:moveTo>
                    <a:pt x="789" y="0"/>
                  </a:moveTo>
                  <a:cubicBezTo>
                    <a:pt x="379" y="0"/>
                    <a:pt x="1" y="316"/>
                    <a:pt x="1" y="725"/>
                  </a:cubicBezTo>
                  <a:cubicBezTo>
                    <a:pt x="1" y="851"/>
                    <a:pt x="32" y="946"/>
                    <a:pt x="64" y="1040"/>
                  </a:cubicBezTo>
                  <a:lnTo>
                    <a:pt x="631" y="1985"/>
                  </a:lnTo>
                  <a:cubicBezTo>
                    <a:pt x="663" y="2048"/>
                    <a:pt x="694" y="2080"/>
                    <a:pt x="789" y="2080"/>
                  </a:cubicBezTo>
                  <a:cubicBezTo>
                    <a:pt x="852" y="2080"/>
                    <a:pt x="915" y="2017"/>
                    <a:pt x="946" y="1985"/>
                  </a:cubicBezTo>
                  <a:lnTo>
                    <a:pt x="1450" y="1072"/>
                  </a:lnTo>
                  <a:cubicBezTo>
                    <a:pt x="1482" y="977"/>
                    <a:pt x="1545" y="851"/>
                    <a:pt x="1545" y="725"/>
                  </a:cubicBezTo>
                  <a:cubicBezTo>
                    <a:pt x="1545" y="347"/>
                    <a:pt x="1167" y="0"/>
                    <a:pt x="78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3" name="Google Shape;7366;p73">
              <a:extLst>
                <a:ext uri="{FF2B5EF4-FFF2-40B4-BE49-F238E27FC236}">
                  <a16:creationId xmlns:a16="http://schemas.microsoft.com/office/drawing/2014/main" id="{387BA3A5-F03E-38B6-7644-29AAECC0D3A7}"/>
                </a:ext>
              </a:extLst>
            </p:cNvPr>
            <p:cNvSpPr/>
            <p:nvPr/>
          </p:nvSpPr>
          <p:spPr>
            <a:xfrm>
              <a:off x="-54401725" y="3465925"/>
              <a:ext cx="38600" cy="52000"/>
            </a:xfrm>
            <a:custGeom>
              <a:avLst/>
              <a:gdLst/>
              <a:ahLst/>
              <a:cxnLst/>
              <a:rect l="l" t="t" r="r" b="b"/>
              <a:pathLst>
                <a:path w="1544" h="2080" extrusionOk="0">
                  <a:moveTo>
                    <a:pt x="788" y="0"/>
                  </a:moveTo>
                  <a:cubicBezTo>
                    <a:pt x="410" y="0"/>
                    <a:pt x="0" y="316"/>
                    <a:pt x="0" y="725"/>
                  </a:cubicBezTo>
                  <a:cubicBezTo>
                    <a:pt x="0" y="851"/>
                    <a:pt x="63" y="946"/>
                    <a:pt x="95" y="1040"/>
                  </a:cubicBezTo>
                  <a:lnTo>
                    <a:pt x="631" y="1985"/>
                  </a:lnTo>
                  <a:cubicBezTo>
                    <a:pt x="694" y="2048"/>
                    <a:pt x="725" y="2080"/>
                    <a:pt x="788" y="2080"/>
                  </a:cubicBezTo>
                  <a:cubicBezTo>
                    <a:pt x="883" y="2080"/>
                    <a:pt x="914" y="2017"/>
                    <a:pt x="946" y="1985"/>
                  </a:cubicBezTo>
                  <a:lnTo>
                    <a:pt x="1481" y="1072"/>
                  </a:lnTo>
                  <a:cubicBezTo>
                    <a:pt x="1513" y="977"/>
                    <a:pt x="1544" y="851"/>
                    <a:pt x="1544" y="725"/>
                  </a:cubicBezTo>
                  <a:cubicBezTo>
                    <a:pt x="1544" y="347"/>
                    <a:pt x="1198" y="0"/>
                    <a:pt x="7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4" name="Google Shape;7367;p73">
              <a:extLst>
                <a:ext uri="{FF2B5EF4-FFF2-40B4-BE49-F238E27FC236}">
                  <a16:creationId xmlns:a16="http://schemas.microsoft.com/office/drawing/2014/main" id="{904D7431-3DFB-AC72-046D-B561F51E2CE1}"/>
                </a:ext>
              </a:extLst>
            </p:cNvPr>
            <p:cNvSpPr/>
            <p:nvPr/>
          </p:nvSpPr>
          <p:spPr>
            <a:xfrm>
              <a:off x="-54176475" y="3224125"/>
              <a:ext cx="17350" cy="61450"/>
            </a:xfrm>
            <a:custGeom>
              <a:avLst/>
              <a:gdLst/>
              <a:ahLst/>
              <a:cxnLst/>
              <a:rect l="l" t="t" r="r" b="b"/>
              <a:pathLst>
                <a:path w="694" h="2458" extrusionOk="0">
                  <a:moveTo>
                    <a:pt x="347" y="0"/>
                  </a:moveTo>
                  <a:cubicBezTo>
                    <a:pt x="190" y="316"/>
                    <a:pt x="1" y="757"/>
                    <a:pt x="1" y="1229"/>
                  </a:cubicBezTo>
                  <a:cubicBezTo>
                    <a:pt x="1" y="1702"/>
                    <a:pt x="190" y="2143"/>
                    <a:pt x="347" y="2458"/>
                  </a:cubicBezTo>
                  <a:cubicBezTo>
                    <a:pt x="505" y="2143"/>
                    <a:pt x="694" y="1702"/>
                    <a:pt x="694" y="1229"/>
                  </a:cubicBezTo>
                  <a:cubicBezTo>
                    <a:pt x="694" y="757"/>
                    <a:pt x="505" y="316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5" name="Google Shape;7368;p73">
              <a:extLst>
                <a:ext uri="{FF2B5EF4-FFF2-40B4-BE49-F238E27FC236}">
                  <a16:creationId xmlns:a16="http://schemas.microsoft.com/office/drawing/2014/main" id="{500DAA92-12C2-230B-ABE8-695EA36EBDB2}"/>
                </a:ext>
              </a:extLst>
            </p:cNvPr>
            <p:cNvSpPr/>
            <p:nvPr/>
          </p:nvSpPr>
          <p:spPr>
            <a:xfrm>
              <a:off x="-54385975" y="3198925"/>
              <a:ext cx="198500" cy="74850"/>
            </a:xfrm>
            <a:custGeom>
              <a:avLst/>
              <a:gdLst/>
              <a:ahLst/>
              <a:cxnLst/>
              <a:rect l="l" t="t" r="r" b="b"/>
              <a:pathLst>
                <a:path w="7940" h="2994" extrusionOk="0">
                  <a:moveTo>
                    <a:pt x="4978" y="0"/>
                  </a:moveTo>
                  <a:cubicBezTo>
                    <a:pt x="2836" y="0"/>
                    <a:pt x="946" y="1229"/>
                    <a:pt x="1" y="2993"/>
                  </a:cubicBezTo>
                  <a:lnTo>
                    <a:pt x="7688" y="2993"/>
                  </a:lnTo>
                  <a:cubicBezTo>
                    <a:pt x="7625" y="2741"/>
                    <a:pt x="7562" y="2521"/>
                    <a:pt x="7562" y="2237"/>
                  </a:cubicBezTo>
                  <a:cubicBezTo>
                    <a:pt x="7562" y="1733"/>
                    <a:pt x="7719" y="1261"/>
                    <a:pt x="7940" y="851"/>
                  </a:cubicBezTo>
                  <a:cubicBezTo>
                    <a:pt x="7026" y="315"/>
                    <a:pt x="6049" y="0"/>
                    <a:pt x="49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6" name="Google Shape;7369;p73">
              <a:extLst>
                <a:ext uri="{FF2B5EF4-FFF2-40B4-BE49-F238E27FC236}">
                  <a16:creationId xmlns:a16="http://schemas.microsoft.com/office/drawing/2014/main" id="{14071278-F6AE-6BA3-2336-7F50F8C64C45}"/>
                </a:ext>
              </a:extLst>
            </p:cNvPr>
            <p:cNvSpPr/>
            <p:nvPr/>
          </p:nvSpPr>
          <p:spPr>
            <a:xfrm>
              <a:off x="-54400950" y="3385575"/>
              <a:ext cx="37050" cy="19725"/>
            </a:xfrm>
            <a:custGeom>
              <a:avLst/>
              <a:gdLst/>
              <a:ahLst/>
              <a:cxnLst/>
              <a:rect l="l" t="t" r="r" b="b"/>
              <a:pathLst>
                <a:path w="1482" h="789" extrusionOk="0">
                  <a:moveTo>
                    <a:pt x="1" y="1"/>
                  </a:moveTo>
                  <a:lnTo>
                    <a:pt x="1" y="789"/>
                  </a:lnTo>
                  <a:lnTo>
                    <a:pt x="1482" y="789"/>
                  </a:lnTo>
                  <a:lnTo>
                    <a:pt x="14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7" name="Google Shape;7370;p73">
              <a:extLst>
                <a:ext uri="{FF2B5EF4-FFF2-40B4-BE49-F238E27FC236}">
                  <a16:creationId xmlns:a16="http://schemas.microsoft.com/office/drawing/2014/main" id="{C1E722B2-F00E-0A9C-1696-71705B980EE8}"/>
                </a:ext>
              </a:extLst>
            </p:cNvPr>
            <p:cNvSpPr/>
            <p:nvPr/>
          </p:nvSpPr>
          <p:spPr>
            <a:xfrm>
              <a:off x="-54401725" y="3292650"/>
              <a:ext cx="128400" cy="74850"/>
            </a:xfrm>
            <a:custGeom>
              <a:avLst/>
              <a:gdLst/>
              <a:ahLst/>
              <a:cxnLst/>
              <a:rect l="l" t="t" r="r" b="b"/>
              <a:pathLst>
                <a:path w="5136" h="2994" extrusionOk="0">
                  <a:moveTo>
                    <a:pt x="315" y="0"/>
                  </a:moveTo>
                  <a:cubicBezTo>
                    <a:pt x="126" y="567"/>
                    <a:pt x="0" y="1198"/>
                    <a:pt x="0" y="1828"/>
                  </a:cubicBezTo>
                  <a:lnTo>
                    <a:pt x="0" y="2993"/>
                  </a:lnTo>
                  <a:lnTo>
                    <a:pt x="1513" y="2993"/>
                  </a:lnTo>
                  <a:lnTo>
                    <a:pt x="1513" y="1828"/>
                  </a:lnTo>
                  <a:cubicBezTo>
                    <a:pt x="1513" y="1639"/>
                    <a:pt x="1670" y="1481"/>
                    <a:pt x="1859" y="1481"/>
                  </a:cubicBezTo>
                  <a:lnTo>
                    <a:pt x="2615" y="1481"/>
                  </a:lnTo>
                  <a:cubicBezTo>
                    <a:pt x="3592" y="1481"/>
                    <a:pt x="4821" y="788"/>
                    <a:pt x="51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8" name="Google Shape;7371;p73">
              <a:extLst>
                <a:ext uri="{FF2B5EF4-FFF2-40B4-BE49-F238E27FC236}">
                  <a16:creationId xmlns:a16="http://schemas.microsoft.com/office/drawing/2014/main" id="{AC534F10-CE33-31FD-F361-55253D0C1BB7}"/>
                </a:ext>
              </a:extLst>
            </p:cNvPr>
            <p:cNvSpPr/>
            <p:nvPr/>
          </p:nvSpPr>
          <p:spPr>
            <a:xfrm>
              <a:off x="-54250500" y="3266650"/>
              <a:ext cx="128400" cy="99275"/>
            </a:xfrm>
            <a:custGeom>
              <a:avLst/>
              <a:gdLst/>
              <a:ahLst/>
              <a:cxnLst/>
              <a:rect l="l" t="t" r="r" b="b"/>
              <a:pathLst>
                <a:path w="5136" h="3971" extrusionOk="0">
                  <a:moveTo>
                    <a:pt x="4317" y="1"/>
                  </a:moveTo>
                  <a:cubicBezTo>
                    <a:pt x="4159" y="914"/>
                    <a:pt x="3560" y="1607"/>
                    <a:pt x="3529" y="1607"/>
                  </a:cubicBezTo>
                  <a:cubicBezTo>
                    <a:pt x="3466" y="1702"/>
                    <a:pt x="3371" y="1734"/>
                    <a:pt x="3245" y="1734"/>
                  </a:cubicBezTo>
                  <a:cubicBezTo>
                    <a:pt x="3151" y="1734"/>
                    <a:pt x="3056" y="1702"/>
                    <a:pt x="2993" y="1607"/>
                  </a:cubicBezTo>
                  <a:cubicBezTo>
                    <a:pt x="2993" y="1607"/>
                    <a:pt x="2741" y="1387"/>
                    <a:pt x="2552" y="977"/>
                  </a:cubicBezTo>
                  <a:lnTo>
                    <a:pt x="0" y="977"/>
                  </a:lnTo>
                  <a:cubicBezTo>
                    <a:pt x="315" y="1765"/>
                    <a:pt x="1576" y="2490"/>
                    <a:pt x="2521" y="2490"/>
                  </a:cubicBezTo>
                  <a:lnTo>
                    <a:pt x="3245" y="2490"/>
                  </a:lnTo>
                  <a:cubicBezTo>
                    <a:pt x="3466" y="2490"/>
                    <a:pt x="3623" y="2647"/>
                    <a:pt x="3623" y="2836"/>
                  </a:cubicBezTo>
                  <a:lnTo>
                    <a:pt x="3623" y="3970"/>
                  </a:lnTo>
                  <a:lnTo>
                    <a:pt x="5104" y="3970"/>
                  </a:lnTo>
                  <a:lnTo>
                    <a:pt x="5104" y="2521"/>
                  </a:lnTo>
                  <a:cubicBezTo>
                    <a:pt x="5136" y="2458"/>
                    <a:pt x="5136" y="2395"/>
                    <a:pt x="5104" y="2364"/>
                  </a:cubicBezTo>
                  <a:cubicBezTo>
                    <a:pt x="5041" y="1544"/>
                    <a:pt x="4758" y="725"/>
                    <a:pt x="431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9" name="Google Shape;7372;p73">
              <a:extLst>
                <a:ext uri="{FF2B5EF4-FFF2-40B4-BE49-F238E27FC236}">
                  <a16:creationId xmlns:a16="http://schemas.microsoft.com/office/drawing/2014/main" id="{D501F167-3075-E631-D4DA-28790DC7A2B8}"/>
                </a:ext>
              </a:extLst>
            </p:cNvPr>
            <p:cNvSpPr/>
            <p:nvPr/>
          </p:nvSpPr>
          <p:spPr>
            <a:xfrm>
              <a:off x="-54159150" y="3385575"/>
              <a:ext cx="37050" cy="19725"/>
            </a:xfrm>
            <a:custGeom>
              <a:avLst/>
              <a:gdLst/>
              <a:ahLst/>
              <a:cxnLst/>
              <a:rect l="l" t="t" r="r" b="b"/>
              <a:pathLst>
                <a:path w="1482" h="789" extrusionOk="0">
                  <a:moveTo>
                    <a:pt x="1" y="1"/>
                  </a:moveTo>
                  <a:lnTo>
                    <a:pt x="1" y="789"/>
                  </a:lnTo>
                  <a:lnTo>
                    <a:pt x="1482" y="789"/>
                  </a:lnTo>
                  <a:lnTo>
                    <a:pt x="14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0" name="Google Shape;7373;p73">
              <a:extLst>
                <a:ext uri="{FF2B5EF4-FFF2-40B4-BE49-F238E27FC236}">
                  <a16:creationId xmlns:a16="http://schemas.microsoft.com/office/drawing/2014/main" id="{3B1C3FB3-8455-465B-87E8-37262031878E}"/>
                </a:ext>
              </a:extLst>
            </p:cNvPr>
            <p:cNvSpPr/>
            <p:nvPr/>
          </p:nvSpPr>
          <p:spPr>
            <a:xfrm>
              <a:off x="-54345025" y="3309975"/>
              <a:ext cx="167000" cy="207175"/>
            </a:xfrm>
            <a:custGeom>
              <a:avLst/>
              <a:gdLst/>
              <a:ahLst/>
              <a:cxnLst/>
              <a:rect l="l" t="t" r="r" b="b"/>
              <a:pathLst>
                <a:path w="6680" h="8287" extrusionOk="0">
                  <a:moveTo>
                    <a:pt x="1797" y="2332"/>
                  </a:moveTo>
                  <a:cubicBezTo>
                    <a:pt x="1986" y="2332"/>
                    <a:pt x="2143" y="2489"/>
                    <a:pt x="2143" y="2678"/>
                  </a:cubicBezTo>
                  <a:cubicBezTo>
                    <a:pt x="2143" y="2867"/>
                    <a:pt x="1986" y="3025"/>
                    <a:pt x="1797" y="3025"/>
                  </a:cubicBezTo>
                  <a:cubicBezTo>
                    <a:pt x="1639" y="3025"/>
                    <a:pt x="1450" y="2867"/>
                    <a:pt x="1450" y="2678"/>
                  </a:cubicBezTo>
                  <a:cubicBezTo>
                    <a:pt x="1450" y="2489"/>
                    <a:pt x="1608" y="2332"/>
                    <a:pt x="1797" y="2332"/>
                  </a:cubicBezTo>
                  <a:close/>
                  <a:moveTo>
                    <a:pt x="4821" y="2332"/>
                  </a:moveTo>
                  <a:cubicBezTo>
                    <a:pt x="5042" y="2332"/>
                    <a:pt x="5199" y="2489"/>
                    <a:pt x="5199" y="2678"/>
                  </a:cubicBezTo>
                  <a:cubicBezTo>
                    <a:pt x="5199" y="2867"/>
                    <a:pt x="5042" y="3025"/>
                    <a:pt x="4821" y="3025"/>
                  </a:cubicBezTo>
                  <a:cubicBezTo>
                    <a:pt x="4632" y="3025"/>
                    <a:pt x="4474" y="2867"/>
                    <a:pt x="4474" y="2678"/>
                  </a:cubicBezTo>
                  <a:cubicBezTo>
                    <a:pt x="4474" y="2489"/>
                    <a:pt x="4632" y="2332"/>
                    <a:pt x="4821" y="2332"/>
                  </a:cubicBezTo>
                  <a:close/>
                  <a:moveTo>
                    <a:pt x="4392" y="4892"/>
                  </a:moveTo>
                  <a:cubicBezTo>
                    <a:pt x="4482" y="4892"/>
                    <a:pt x="4569" y="4931"/>
                    <a:pt x="4632" y="5010"/>
                  </a:cubicBezTo>
                  <a:cubicBezTo>
                    <a:pt x="4790" y="5136"/>
                    <a:pt x="4790" y="5356"/>
                    <a:pt x="4632" y="5514"/>
                  </a:cubicBezTo>
                  <a:cubicBezTo>
                    <a:pt x="4285" y="5860"/>
                    <a:pt x="3813" y="6049"/>
                    <a:pt x="3340" y="6049"/>
                  </a:cubicBezTo>
                  <a:cubicBezTo>
                    <a:pt x="2868" y="6049"/>
                    <a:pt x="2364" y="5860"/>
                    <a:pt x="2049" y="5514"/>
                  </a:cubicBezTo>
                  <a:cubicBezTo>
                    <a:pt x="1891" y="5356"/>
                    <a:pt x="1891" y="5136"/>
                    <a:pt x="2049" y="5010"/>
                  </a:cubicBezTo>
                  <a:cubicBezTo>
                    <a:pt x="2127" y="4931"/>
                    <a:pt x="2222" y="4892"/>
                    <a:pt x="2312" y="4892"/>
                  </a:cubicBezTo>
                  <a:cubicBezTo>
                    <a:pt x="2403" y="4892"/>
                    <a:pt x="2490" y="4931"/>
                    <a:pt x="2553" y="5010"/>
                  </a:cubicBezTo>
                  <a:cubicBezTo>
                    <a:pt x="2773" y="5230"/>
                    <a:pt x="3057" y="5341"/>
                    <a:pt x="3340" y="5341"/>
                  </a:cubicBezTo>
                  <a:cubicBezTo>
                    <a:pt x="3624" y="5341"/>
                    <a:pt x="3907" y="5230"/>
                    <a:pt x="4128" y="5010"/>
                  </a:cubicBezTo>
                  <a:cubicBezTo>
                    <a:pt x="4207" y="4931"/>
                    <a:pt x="4301" y="4892"/>
                    <a:pt x="4392" y="4892"/>
                  </a:cubicBezTo>
                  <a:close/>
                  <a:moveTo>
                    <a:pt x="3340" y="1"/>
                  </a:moveTo>
                  <a:cubicBezTo>
                    <a:pt x="2710" y="914"/>
                    <a:pt x="1324" y="1513"/>
                    <a:pt x="347" y="1513"/>
                  </a:cubicBezTo>
                  <a:lnTo>
                    <a:pt x="1" y="1513"/>
                  </a:lnTo>
                  <a:lnTo>
                    <a:pt x="1" y="4915"/>
                  </a:lnTo>
                  <a:cubicBezTo>
                    <a:pt x="1" y="6774"/>
                    <a:pt x="1482" y="8286"/>
                    <a:pt x="3340" y="8286"/>
                  </a:cubicBezTo>
                  <a:cubicBezTo>
                    <a:pt x="5199" y="8286"/>
                    <a:pt x="6680" y="6774"/>
                    <a:pt x="6680" y="4915"/>
                  </a:cubicBezTo>
                  <a:lnTo>
                    <a:pt x="6680" y="1513"/>
                  </a:lnTo>
                  <a:lnTo>
                    <a:pt x="6333" y="1513"/>
                  </a:lnTo>
                  <a:cubicBezTo>
                    <a:pt x="6307" y="1514"/>
                    <a:pt x="6281" y="1514"/>
                    <a:pt x="6254" y="1514"/>
                  </a:cubicBezTo>
                  <a:cubicBezTo>
                    <a:pt x="5228" y="1514"/>
                    <a:pt x="3955" y="922"/>
                    <a:pt x="33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1" name="Google Shape;7374;p73">
              <a:extLst>
                <a:ext uri="{FF2B5EF4-FFF2-40B4-BE49-F238E27FC236}">
                  <a16:creationId xmlns:a16="http://schemas.microsoft.com/office/drawing/2014/main" id="{9DDE92B1-6375-9037-4118-8E6C4BE2147C}"/>
                </a:ext>
              </a:extLst>
            </p:cNvPr>
            <p:cNvSpPr/>
            <p:nvPr/>
          </p:nvSpPr>
          <p:spPr>
            <a:xfrm>
              <a:off x="-54401725" y="3424175"/>
              <a:ext cx="37825" cy="40975"/>
            </a:xfrm>
            <a:custGeom>
              <a:avLst/>
              <a:gdLst/>
              <a:ahLst/>
              <a:cxnLst/>
              <a:rect l="l" t="t" r="r" b="b"/>
              <a:pathLst>
                <a:path w="1513" h="1639" extrusionOk="0">
                  <a:moveTo>
                    <a:pt x="0" y="1"/>
                  </a:moveTo>
                  <a:lnTo>
                    <a:pt x="0" y="914"/>
                  </a:lnTo>
                  <a:cubicBezTo>
                    <a:pt x="0" y="1292"/>
                    <a:pt x="315" y="1639"/>
                    <a:pt x="757" y="1639"/>
                  </a:cubicBezTo>
                  <a:cubicBezTo>
                    <a:pt x="1198" y="1639"/>
                    <a:pt x="1513" y="1324"/>
                    <a:pt x="1513" y="914"/>
                  </a:cubicBezTo>
                  <a:lnTo>
                    <a:pt x="15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2" name="Google Shape;7375;p73">
              <a:extLst>
                <a:ext uri="{FF2B5EF4-FFF2-40B4-BE49-F238E27FC236}">
                  <a16:creationId xmlns:a16="http://schemas.microsoft.com/office/drawing/2014/main" id="{B92FDB14-A34C-E57C-DB6B-6356EB9E6E93}"/>
                </a:ext>
              </a:extLst>
            </p:cNvPr>
            <p:cNvSpPr/>
            <p:nvPr/>
          </p:nvSpPr>
          <p:spPr>
            <a:xfrm>
              <a:off x="-54159150" y="3424175"/>
              <a:ext cx="37050" cy="40975"/>
            </a:xfrm>
            <a:custGeom>
              <a:avLst/>
              <a:gdLst/>
              <a:ahLst/>
              <a:cxnLst/>
              <a:rect l="l" t="t" r="r" b="b"/>
              <a:pathLst>
                <a:path w="1482" h="1639" extrusionOk="0">
                  <a:moveTo>
                    <a:pt x="1" y="1"/>
                  </a:moveTo>
                  <a:lnTo>
                    <a:pt x="1" y="914"/>
                  </a:lnTo>
                  <a:cubicBezTo>
                    <a:pt x="1" y="1292"/>
                    <a:pt x="316" y="1639"/>
                    <a:pt x="757" y="1639"/>
                  </a:cubicBezTo>
                  <a:cubicBezTo>
                    <a:pt x="1167" y="1639"/>
                    <a:pt x="1482" y="1324"/>
                    <a:pt x="1482" y="914"/>
                  </a:cubicBezTo>
                  <a:lnTo>
                    <a:pt x="14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43" name="Google Shape;7376;p73">
            <a:extLst>
              <a:ext uri="{FF2B5EF4-FFF2-40B4-BE49-F238E27FC236}">
                <a16:creationId xmlns:a16="http://schemas.microsoft.com/office/drawing/2014/main" id="{A55D7715-D26C-3638-3CCE-CEE1873113DC}"/>
              </a:ext>
            </a:extLst>
          </p:cNvPr>
          <p:cNvGrpSpPr/>
          <p:nvPr/>
        </p:nvGrpSpPr>
        <p:grpSpPr>
          <a:xfrm>
            <a:off x="7084731" y="4449607"/>
            <a:ext cx="419549" cy="477465"/>
            <a:chOff x="-54401725" y="3590375"/>
            <a:chExt cx="279625" cy="318225"/>
          </a:xfrm>
          <a:solidFill>
            <a:schemeClr val="tx1"/>
          </a:solidFill>
        </p:grpSpPr>
        <p:sp>
          <p:nvSpPr>
            <p:cNvPr id="1044" name="Google Shape;7377;p73">
              <a:extLst>
                <a:ext uri="{FF2B5EF4-FFF2-40B4-BE49-F238E27FC236}">
                  <a16:creationId xmlns:a16="http://schemas.microsoft.com/office/drawing/2014/main" id="{877C06B6-0732-9FB9-363A-B5DD82AD9EEB}"/>
                </a:ext>
              </a:extLst>
            </p:cNvPr>
            <p:cNvSpPr/>
            <p:nvPr/>
          </p:nvSpPr>
          <p:spPr>
            <a:xfrm>
              <a:off x="-54194575" y="3721900"/>
              <a:ext cx="35450" cy="19725"/>
            </a:xfrm>
            <a:custGeom>
              <a:avLst/>
              <a:gdLst/>
              <a:ahLst/>
              <a:cxnLst/>
              <a:rect l="l" t="t" r="r" b="b"/>
              <a:pathLst>
                <a:path w="1418" h="789" extrusionOk="0">
                  <a:moveTo>
                    <a:pt x="0" y="1"/>
                  </a:moveTo>
                  <a:cubicBezTo>
                    <a:pt x="158" y="410"/>
                    <a:pt x="536" y="788"/>
                    <a:pt x="1071" y="788"/>
                  </a:cubicBezTo>
                  <a:lnTo>
                    <a:pt x="1418" y="788"/>
                  </a:lnTo>
                  <a:lnTo>
                    <a:pt x="14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5" name="Google Shape;7378;p73">
              <a:extLst>
                <a:ext uri="{FF2B5EF4-FFF2-40B4-BE49-F238E27FC236}">
                  <a16:creationId xmlns:a16="http://schemas.microsoft.com/office/drawing/2014/main" id="{DEBBED90-B11C-963B-77C6-570BE5B35F6B}"/>
                </a:ext>
              </a:extLst>
            </p:cNvPr>
            <p:cNvSpPr/>
            <p:nvPr/>
          </p:nvSpPr>
          <p:spPr>
            <a:xfrm>
              <a:off x="-54380450" y="3590375"/>
              <a:ext cx="237075" cy="112650"/>
            </a:xfrm>
            <a:custGeom>
              <a:avLst/>
              <a:gdLst/>
              <a:ahLst/>
              <a:cxnLst/>
              <a:rect l="l" t="t" r="r" b="b"/>
              <a:pathLst>
                <a:path w="9483" h="4506" extrusionOk="0">
                  <a:moveTo>
                    <a:pt x="4789" y="1575"/>
                  </a:moveTo>
                  <a:cubicBezTo>
                    <a:pt x="5009" y="1575"/>
                    <a:pt x="5135" y="1733"/>
                    <a:pt x="5135" y="1954"/>
                  </a:cubicBezTo>
                  <a:lnTo>
                    <a:pt x="5135" y="2300"/>
                  </a:lnTo>
                  <a:lnTo>
                    <a:pt x="5513" y="2300"/>
                  </a:lnTo>
                  <a:cubicBezTo>
                    <a:pt x="5702" y="2300"/>
                    <a:pt x="5860" y="2458"/>
                    <a:pt x="5860" y="2647"/>
                  </a:cubicBezTo>
                  <a:cubicBezTo>
                    <a:pt x="5860" y="2836"/>
                    <a:pt x="5702" y="2993"/>
                    <a:pt x="5513" y="2993"/>
                  </a:cubicBezTo>
                  <a:lnTo>
                    <a:pt x="5135" y="2993"/>
                  </a:lnTo>
                  <a:lnTo>
                    <a:pt x="5135" y="3371"/>
                  </a:lnTo>
                  <a:cubicBezTo>
                    <a:pt x="5135" y="3560"/>
                    <a:pt x="5009" y="3718"/>
                    <a:pt x="4789" y="3718"/>
                  </a:cubicBezTo>
                  <a:cubicBezTo>
                    <a:pt x="4600" y="3718"/>
                    <a:pt x="4442" y="3560"/>
                    <a:pt x="4442" y="3371"/>
                  </a:cubicBezTo>
                  <a:lnTo>
                    <a:pt x="4442" y="2993"/>
                  </a:lnTo>
                  <a:lnTo>
                    <a:pt x="4096" y="2993"/>
                  </a:lnTo>
                  <a:cubicBezTo>
                    <a:pt x="3907" y="2993"/>
                    <a:pt x="3749" y="2836"/>
                    <a:pt x="3749" y="2647"/>
                  </a:cubicBezTo>
                  <a:cubicBezTo>
                    <a:pt x="3749" y="2458"/>
                    <a:pt x="3907" y="2300"/>
                    <a:pt x="4096" y="2300"/>
                  </a:cubicBezTo>
                  <a:lnTo>
                    <a:pt x="4442" y="2300"/>
                  </a:lnTo>
                  <a:lnTo>
                    <a:pt x="4442" y="1954"/>
                  </a:lnTo>
                  <a:cubicBezTo>
                    <a:pt x="4442" y="1733"/>
                    <a:pt x="4600" y="1575"/>
                    <a:pt x="4789" y="1575"/>
                  </a:cubicBezTo>
                  <a:close/>
                  <a:moveTo>
                    <a:pt x="2048" y="0"/>
                  </a:moveTo>
                  <a:cubicBezTo>
                    <a:pt x="882" y="0"/>
                    <a:pt x="0" y="1040"/>
                    <a:pt x="189" y="2174"/>
                  </a:cubicBezTo>
                  <a:lnTo>
                    <a:pt x="567" y="4505"/>
                  </a:lnTo>
                  <a:lnTo>
                    <a:pt x="8916" y="4505"/>
                  </a:lnTo>
                  <a:lnTo>
                    <a:pt x="9326" y="2174"/>
                  </a:lnTo>
                  <a:cubicBezTo>
                    <a:pt x="9483" y="1040"/>
                    <a:pt x="8601" y="0"/>
                    <a:pt x="74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6" name="Google Shape;7379;p73">
              <a:extLst>
                <a:ext uri="{FF2B5EF4-FFF2-40B4-BE49-F238E27FC236}">
                  <a16:creationId xmlns:a16="http://schemas.microsoft.com/office/drawing/2014/main" id="{76E62D7D-7C07-DF00-752B-51F58889ECBB}"/>
                </a:ext>
              </a:extLst>
            </p:cNvPr>
            <p:cNvSpPr/>
            <p:nvPr/>
          </p:nvSpPr>
          <p:spPr>
            <a:xfrm>
              <a:off x="-54363925" y="3721900"/>
              <a:ext cx="35475" cy="19725"/>
            </a:xfrm>
            <a:custGeom>
              <a:avLst/>
              <a:gdLst/>
              <a:ahLst/>
              <a:cxnLst/>
              <a:rect l="l" t="t" r="r" b="b"/>
              <a:pathLst>
                <a:path w="1419" h="789" extrusionOk="0">
                  <a:moveTo>
                    <a:pt x="1" y="1"/>
                  </a:moveTo>
                  <a:lnTo>
                    <a:pt x="1" y="788"/>
                  </a:lnTo>
                  <a:lnTo>
                    <a:pt x="347" y="788"/>
                  </a:lnTo>
                  <a:cubicBezTo>
                    <a:pt x="820" y="788"/>
                    <a:pt x="1261" y="410"/>
                    <a:pt x="1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7" name="Google Shape;7380;p73">
              <a:extLst>
                <a:ext uri="{FF2B5EF4-FFF2-40B4-BE49-F238E27FC236}">
                  <a16:creationId xmlns:a16="http://schemas.microsoft.com/office/drawing/2014/main" id="{7A9DB2F5-4BD0-CF20-399C-5A4DBC43F2D3}"/>
                </a:ext>
              </a:extLst>
            </p:cNvPr>
            <p:cNvSpPr/>
            <p:nvPr/>
          </p:nvSpPr>
          <p:spPr>
            <a:xfrm>
              <a:off x="-54363925" y="3721900"/>
              <a:ext cx="204800" cy="186700"/>
            </a:xfrm>
            <a:custGeom>
              <a:avLst/>
              <a:gdLst/>
              <a:ahLst/>
              <a:cxnLst/>
              <a:rect l="l" t="t" r="r" b="b"/>
              <a:pathLst>
                <a:path w="8192" h="7468" extrusionOk="0">
                  <a:moveTo>
                    <a:pt x="2553" y="1513"/>
                  </a:moveTo>
                  <a:cubicBezTo>
                    <a:pt x="2742" y="1513"/>
                    <a:pt x="2899" y="1670"/>
                    <a:pt x="2899" y="1891"/>
                  </a:cubicBezTo>
                  <a:cubicBezTo>
                    <a:pt x="2899" y="2080"/>
                    <a:pt x="2742" y="2237"/>
                    <a:pt x="2553" y="2237"/>
                  </a:cubicBezTo>
                  <a:cubicBezTo>
                    <a:pt x="2541" y="2240"/>
                    <a:pt x="2529" y="2241"/>
                    <a:pt x="2517" y="2241"/>
                  </a:cubicBezTo>
                  <a:cubicBezTo>
                    <a:pt x="2368" y="2241"/>
                    <a:pt x="2206" y="2066"/>
                    <a:pt x="2206" y="1891"/>
                  </a:cubicBezTo>
                  <a:cubicBezTo>
                    <a:pt x="2206" y="1670"/>
                    <a:pt x="2364" y="1513"/>
                    <a:pt x="2553" y="1513"/>
                  </a:cubicBezTo>
                  <a:close/>
                  <a:moveTo>
                    <a:pt x="5577" y="1576"/>
                  </a:moveTo>
                  <a:cubicBezTo>
                    <a:pt x="5798" y="1576"/>
                    <a:pt x="5955" y="1733"/>
                    <a:pt x="5955" y="1922"/>
                  </a:cubicBezTo>
                  <a:cubicBezTo>
                    <a:pt x="5955" y="2111"/>
                    <a:pt x="5798" y="2269"/>
                    <a:pt x="5577" y="2269"/>
                  </a:cubicBezTo>
                  <a:cubicBezTo>
                    <a:pt x="5388" y="2269"/>
                    <a:pt x="5230" y="2111"/>
                    <a:pt x="5230" y="1922"/>
                  </a:cubicBezTo>
                  <a:cubicBezTo>
                    <a:pt x="5230" y="1733"/>
                    <a:pt x="5388" y="1576"/>
                    <a:pt x="5577" y="1576"/>
                  </a:cubicBezTo>
                  <a:close/>
                  <a:moveTo>
                    <a:pt x="5148" y="4073"/>
                  </a:moveTo>
                  <a:cubicBezTo>
                    <a:pt x="5238" y="4073"/>
                    <a:pt x="5325" y="4112"/>
                    <a:pt x="5388" y="4191"/>
                  </a:cubicBezTo>
                  <a:cubicBezTo>
                    <a:pt x="5546" y="4317"/>
                    <a:pt x="5546" y="4537"/>
                    <a:pt x="5388" y="4726"/>
                  </a:cubicBezTo>
                  <a:cubicBezTo>
                    <a:pt x="5041" y="5073"/>
                    <a:pt x="4569" y="5262"/>
                    <a:pt x="4096" y="5262"/>
                  </a:cubicBezTo>
                  <a:cubicBezTo>
                    <a:pt x="3624" y="5262"/>
                    <a:pt x="3120" y="5073"/>
                    <a:pt x="2805" y="4726"/>
                  </a:cubicBezTo>
                  <a:cubicBezTo>
                    <a:pt x="2647" y="4569"/>
                    <a:pt x="2647" y="4317"/>
                    <a:pt x="2805" y="4191"/>
                  </a:cubicBezTo>
                  <a:cubicBezTo>
                    <a:pt x="2883" y="4112"/>
                    <a:pt x="2978" y="4073"/>
                    <a:pt x="3068" y="4073"/>
                  </a:cubicBezTo>
                  <a:cubicBezTo>
                    <a:pt x="3159" y="4073"/>
                    <a:pt x="3246" y="4112"/>
                    <a:pt x="3309" y="4191"/>
                  </a:cubicBezTo>
                  <a:cubicBezTo>
                    <a:pt x="3529" y="4411"/>
                    <a:pt x="3813" y="4521"/>
                    <a:pt x="4096" y="4521"/>
                  </a:cubicBezTo>
                  <a:cubicBezTo>
                    <a:pt x="4380" y="4521"/>
                    <a:pt x="4663" y="4411"/>
                    <a:pt x="4884" y="4191"/>
                  </a:cubicBezTo>
                  <a:cubicBezTo>
                    <a:pt x="4963" y="4112"/>
                    <a:pt x="5057" y="4073"/>
                    <a:pt x="5148" y="4073"/>
                  </a:cubicBezTo>
                  <a:close/>
                  <a:moveTo>
                    <a:pt x="2175" y="1"/>
                  </a:moveTo>
                  <a:cubicBezTo>
                    <a:pt x="2017" y="851"/>
                    <a:pt x="1229" y="1513"/>
                    <a:pt x="347" y="1513"/>
                  </a:cubicBezTo>
                  <a:lnTo>
                    <a:pt x="1" y="1513"/>
                  </a:lnTo>
                  <a:lnTo>
                    <a:pt x="1" y="3372"/>
                  </a:lnTo>
                  <a:cubicBezTo>
                    <a:pt x="1" y="5608"/>
                    <a:pt x="1859" y="7467"/>
                    <a:pt x="4096" y="7467"/>
                  </a:cubicBezTo>
                  <a:cubicBezTo>
                    <a:pt x="6333" y="7467"/>
                    <a:pt x="8192" y="5608"/>
                    <a:pt x="8192" y="3372"/>
                  </a:cubicBezTo>
                  <a:lnTo>
                    <a:pt x="8192" y="1513"/>
                  </a:lnTo>
                  <a:lnTo>
                    <a:pt x="7845" y="1513"/>
                  </a:lnTo>
                  <a:cubicBezTo>
                    <a:pt x="6932" y="1513"/>
                    <a:pt x="6176" y="820"/>
                    <a:pt x="59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8" name="Google Shape;7381;p73">
              <a:extLst>
                <a:ext uri="{FF2B5EF4-FFF2-40B4-BE49-F238E27FC236}">
                  <a16:creationId xmlns:a16="http://schemas.microsoft.com/office/drawing/2014/main" id="{FE2BA443-8B2F-A826-5D5C-7790236D5A06}"/>
                </a:ext>
              </a:extLst>
            </p:cNvPr>
            <p:cNvSpPr/>
            <p:nvPr/>
          </p:nvSpPr>
          <p:spPr>
            <a:xfrm>
              <a:off x="-54401725" y="3747100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757" y="1"/>
                  </a:moveTo>
                  <a:cubicBezTo>
                    <a:pt x="284" y="253"/>
                    <a:pt x="0" y="725"/>
                    <a:pt x="0" y="1261"/>
                  </a:cubicBezTo>
                  <a:cubicBezTo>
                    <a:pt x="0" y="1828"/>
                    <a:pt x="315" y="2301"/>
                    <a:pt x="757" y="2553"/>
                  </a:cubicBezTo>
                  <a:lnTo>
                    <a:pt x="75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9" name="Google Shape;7382;p73">
              <a:extLst>
                <a:ext uri="{FF2B5EF4-FFF2-40B4-BE49-F238E27FC236}">
                  <a16:creationId xmlns:a16="http://schemas.microsoft.com/office/drawing/2014/main" id="{A65EDCD2-14F5-35BE-3C6B-52BAA6045048}"/>
                </a:ext>
              </a:extLst>
            </p:cNvPr>
            <p:cNvSpPr/>
            <p:nvPr/>
          </p:nvSpPr>
          <p:spPr>
            <a:xfrm>
              <a:off x="-54140225" y="3746325"/>
              <a:ext cx="18125" cy="63825"/>
            </a:xfrm>
            <a:custGeom>
              <a:avLst/>
              <a:gdLst/>
              <a:ahLst/>
              <a:cxnLst/>
              <a:rect l="l" t="t" r="r" b="b"/>
              <a:pathLst>
                <a:path w="725" h="2553" extrusionOk="0">
                  <a:moveTo>
                    <a:pt x="0" y="0"/>
                  </a:moveTo>
                  <a:lnTo>
                    <a:pt x="0" y="2552"/>
                  </a:lnTo>
                  <a:cubicBezTo>
                    <a:pt x="410" y="2269"/>
                    <a:pt x="725" y="1796"/>
                    <a:pt x="725" y="1260"/>
                  </a:cubicBezTo>
                  <a:cubicBezTo>
                    <a:pt x="725" y="756"/>
                    <a:pt x="410" y="28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50" name="Google Shape;7383;p73">
            <a:extLst>
              <a:ext uri="{FF2B5EF4-FFF2-40B4-BE49-F238E27FC236}">
                <a16:creationId xmlns:a16="http://schemas.microsoft.com/office/drawing/2014/main" id="{C0F0FDA4-CDC9-A74D-7047-DB94BC8F3D35}"/>
              </a:ext>
            </a:extLst>
          </p:cNvPr>
          <p:cNvGrpSpPr/>
          <p:nvPr/>
        </p:nvGrpSpPr>
        <p:grpSpPr>
          <a:xfrm>
            <a:off x="7081787" y="5067704"/>
            <a:ext cx="425439" cy="477465"/>
            <a:chOff x="-54403300" y="3982600"/>
            <a:chExt cx="283550" cy="318225"/>
          </a:xfrm>
          <a:solidFill>
            <a:schemeClr val="tx1"/>
          </a:solidFill>
        </p:grpSpPr>
        <p:sp>
          <p:nvSpPr>
            <p:cNvPr id="1051" name="Google Shape;7384;p73">
              <a:extLst>
                <a:ext uri="{FF2B5EF4-FFF2-40B4-BE49-F238E27FC236}">
                  <a16:creationId xmlns:a16="http://schemas.microsoft.com/office/drawing/2014/main" id="{02AA5051-7B16-E9EE-235B-A880354964C2}"/>
                </a:ext>
              </a:extLst>
            </p:cNvPr>
            <p:cNvSpPr/>
            <p:nvPr/>
          </p:nvSpPr>
          <p:spPr>
            <a:xfrm>
              <a:off x="-54273350" y="4036950"/>
              <a:ext cx="27600" cy="27600"/>
            </a:xfrm>
            <a:custGeom>
              <a:avLst/>
              <a:gdLst/>
              <a:ahLst/>
              <a:cxnLst/>
              <a:rect l="l" t="t" r="r" b="b"/>
              <a:pathLst>
                <a:path w="1104" h="1104" extrusionOk="0">
                  <a:moveTo>
                    <a:pt x="536" y="0"/>
                  </a:moveTo>
                  <a:lnTo>
                    <a:pt x="473" y="189"/>
                  </a:lnTo>
                  <a:cubicBezTo>
                    <a:pt x="442" y="315"/>
                    <a:pt x="316" y="379"/>
                    <a:pt x="190" y="379"/>
                  </a:cubicBezTo>
                  <a:lnTo>
                    <a:pt x="1" y="410"/>
                  </a:lnTo>
                  <a:lnTo>
                    <a:pt x="158" y="568"/>
                  </a:lnTo>
                  <a:cubicBezTo>
                    <a:pt x="127" y="662"/>
                    <a:pt x="158" y="788"/>
                    <a:pt x="158" y="883"/>
                  </a:cubicBezTo>
                  <a:lnTo>
                    <a:pt x="127" y="1103"/>
                  </a:lnTo>
                  <a:lnTo>
                    <a:pt x="316" y="1009"/>
                  </a:lnTo>
                  <a:cubicBezTo>
                    <a:pt x="379" y="993"/>
                    <a:pt x="434" y="985"/>
                    <a:pt x="489" y="985"/>
                  </a:cubicBezTo>
                  <a:cubicBezTo>
                    <a:pt x="544" y="985"/>
                    <a:pt x="599" y="993"/>
                    <a:pt x="662" y="1009"/>
                  </a:cubicBezTo>
                  <a:lnTo>
                    <a:pt x="851" y="1103"/>
                  </a:lnTo>
                  <a:lnTo>
                    <a:pt x="820" y="883"/>
                  </a:lnTo>
                  <a:cubicBezTo>
                    <a:pt x="788" y="788"/>
                    <a:pt x="820" y="662"/>
                    <a:pt x="946" y="568"/>
                  </a:cubicBezTo>
                  <a:lnTo>
                    <a:pt x="1103" y="410"/>
                  </a:lnTo>
                  <a:lnTo>
                    <a:pt x="914" y="379"/>
                  </a:lnTo>
                  <a:cubicBezTo>
                    <a:pt x="788" y="379"/>
                    <a:pt x="662" y="315"/>
                    <a:pt x="631" y="189"/>
                  </a:cubicBezTo>
                  <a:lnTo>
                    <a:pt x="5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2" name="Google Shape;7385;p73">
              <a:extLst>
                <a:ext uri="{FF2B5EF4-FFF2-40B4-BE49-F238E27FC236}">
                  <a16:creationId xmlns:a16="http://schemas.microsoft.com/office/drawing/2014/main" id="{97F228B1-4B3C-3F85-D8D6-73D86966EC65}"/>
                </a:ext>
              </a:extLst>
            </p:cNvPr>
            <p:cNvSpPr/>
            <p:nvPr/>
          </p:nvSpPr>
          <p:spPr>
            <a:xfrm>
              <a:off x="-54383600" y="3982600"/>
              <a:ext cx="241800" cy="130775"/>
            </a:xfrm>
            <a:custGeom>
              <a:avLst/>
              <a:gdLst/>
              <a:ahLst/>
              <a:cxnLst/>
              <a:rect l="l" t="t" r="r" b="b"/>
              <a:pathLst>
                <a:path w="9672" h="5231" extrusionOk="0">
                  <a:moveTo>
                    <a:pt x="4856" y="946"/>
                  </a:moveTo>
                  <a:cubicBezTo>
                    <a:pt x="4994" y="946"/>
                    <a:pt x="5135" y="1009"/>
                    <a:pt x="5198" y="1135"/>
                  </a:cubicBezTo>
                  <a:lnTo>
                    <a:pt x="5545" y="1859"/>
                  </a:lnTo>
                  <a:lnTo>
                    <a:pt x="6301" y="1954"/>
                  </a:lnTo>
                  <a:cubicBezTo>
                    <a:pt x="6616" y="2017"/>
                    <a:pt x="6742" y="2395"/>
                    <a:pt x="6490" y="2584"/>
                  </a:cubicBezTo>
                  <a:lnTo>
                    <a:pt x="5954" y="3151"/>
                  </a:lnTo>
                  <a:lnTo>
                    <a:pt x="6049" y="3907"/>
                  </a:lnTo>
                  <a:cubicBezTo>
                    <a:pt x="6098" y="4150"/>
                    <a:pt x="5921" y="4337"/>
                    <a:pt x="5707" y="4337"/>
                  </a:cubicBezTo>
                  <a:cubicBezTo>
                    <a:pt x="5644" y="4337"/>
                    <a:pt x="5578" y="4321"/>
                    <a:pt x="5513" y="4285"/>
                  </a:cubicBezTo>
                  <a:lnTo>
                    <a:pt x="4852" y="3939"/>
                  </a:lnTo>
                  <a:lnTo>
                    <a:pt x="4159" y="4285"/>
                  </a:lnTo>
                  <a:cubicBezTo>
                    <a:pt x="4101" y="4321"/>
                    <a:pt x="4041" y="4337"/>
                    <a:pt x="3982" y="4337"/>
                  </a:cubicBezTo>
                  <a:cubicBezTo>
                    <a:pt x="3781" y="4337"/>
                    <a:pt x="3599" y="4150"/>
                    <a:pt x="3623" y="3907"/>
                  </a:cubicBezTo>
                  <a:lnTo>
                    <a:pt x="3749" y="3151"/>
                  </a:lnTo>
                  <a:lnTo>
                    <a:pt x="3182" y="2584"/>
                  </a:lnTo>
                  <a:cubicBezTo>
                    <a:pt x="3025" y="2363"/>
                    <a:pt x="3151" y="1985"/>
                    <a:pt x="3434" y="1954"/>
                  </a:cubicBezTo>
                  <a:lnTo>
                    <a:pt x="4159" y="1859"/>
                  </a:lnTo>
                  <a:lnTo>
                    <a:pt x="4537" y="1135"/>
                  </a:lnTo>
                  <a:cubicBezTo>
                    <a:pt x="4584" y="1009"/>
                    <a:pt x="4718" y="946"/>
                    <a:pt x="4856" y="946"/>
                  </a:cubicBezTo>
                  <a:close/>
                  <a:moveTo>
                    <a:pt x="1859" y="1"/>
                  </a:moveTo>
                  <a:cubicBezTo>
                    <a:pt x="819" y="1"/>
                    <a:pt x="0" y="820"/>
                    <a:pt x="0" y="1859"/>
                  </a:cubicBezTo>
                  <a:lnTo>
                    <a:pt x="0" y="4096"/>
                  </a:lnTo>
                  <a:cubicBezTo>
                    <a:pt x="32" y="4726"/>
                    <a:pt x="504" y="5230"/>
                    <a:pt x="1134" y="5230"/>
                  </a:cubicBezTo>
                  <a:lnTo>
                    <a:pt x="8569" y="5230"/>
                  </a:lnTo>
                  <a:cubicBezTo>
                    <a:pt x="9199" y="5230"/>
                    <a:pt x="9672" y="4726"/>
                    <a:pt x="9672" y="4128"/>
                  </a:cubicBezTo>
                  <a:lnTo>
                    <a:pt x="9672" y="1859"/>
                  </a:lnTo>
                  <a:cubicBezTo>
                    <a:pt x="9672" y="820"/>
                    <a:pt x="8853" y="1"/>
                    <a:pt x="78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3" name="Google Shape;7386;p73">
              <a:extLst>
                <a:ext uri="{FF2B5EF4-FFF2-40B4-BE49-F238E27FC236}">
                  <a16:creationId xmlns:a16="http://schemas.microsoft.com/office/drawing/2014/main" id="{DFC99AB9-1F29-2F8F-43CD-1660E00CD6BA}"/>
                </a:ext>
              </a:extLst>
            </p:cNvPr>
            <p:cNvSpPr/>
            <p:nvPr/>
          </p:nvSpPr>
          <p:spPr>
            <a:xfrm>
              <a:off x="-54403300" y="4122000"/>
              <a:ext cx="58300" cy="140225"/>
            </a:xfrm>
            <a:custGeom>
              <a:avLst/>
              <a:gdLst/>
              <a:ahLst/>
              <a:cxnLst/>
              <a:rect l="l" t="t" r="r" b="b"/>
              <a:pathLst>
                <a:path w="2332" h="5609" extrusionOk="0">
                  <a:moveTo>
                    <a:pt x="820" y="1"/>
                  </a:moveTo>
                  <a:lnTo>
                    <a:pt x="820" y="3088"/>
                  </a:lnTo>
                  <a:cubicBezTo>
                    <a:pt x="820" y="3561"/>
                    <a:pt x="631" y="4034"/>
                    <a:pt x="315" y="4349"/>
                  </a:cubicBezTo>
                  <a:cubicBezTo>
                    <a:pt x="0" y="4664"/>
                    <a:pt x="32" y="5136"/>
                    <a:pt x="315" y="5420"/>
                  </a:cubicBezTo>
                  <a:cubicBezTo>
                    <a:pt x="473" y="5546"/>
                    <a:pt x="662" y="5609"/>
                    <a:pt x="851" y="5609"/>
                  </a:cubicBezTo>
                  <a:cubicBezTo>
                    <a:pt x="1040" y="5609"/>
                    <a:pt x="1229" y="5546"/>
                    <a:pt x="1387" y="5420"/>
                  </a:cubicBezTo>
                  <a:cubicBezTo>
                    <a:pt x="2017" y="4790"/>
                    <a:pt x="2332" y="3939"/>
                    <a:pt x="2332" y="3088"/>
                  </a:cubicBezTo>
                  <a:lnTo>
                    <a:pt x="2332" y="379"/>
                  </a:lnTo>
                  <a:lnTo>
                    <a:pt x="1954" y="379"/>
                  </a:lnTo>
                  <a:cubicBezTo>
                    <a:pt x="1913" y="382"/>
                    <a:pt x="1874" y="383"/>
                    <a:pt x="1836" y="383"/>
                  </a:cubicBezTo>
                  <a:cubicBezTo>
                    <a:pt x="1422" y="383"/>
                    <a:pt x="1108" y="232"/>
                    <a:pt x="8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4" name="Google Shape;7387;p73">
              <a:extLst>
                <a:ext uri="{FF2B5EF4-FFF2-40B4-BE49-F238E27FC236}">
                  <a16:creationId xmlns:a16="http://schemas.microsoft.com/office/drawing/2014/main" id="{BFC3F2A3-ED53-85CB-F350-36FD0B690829}"/>
                </a:ext>
              </a:extLst>
            </p:cNvPr>
            <p:cNvSpPr/>
            <p:nvPr/>
          </p:nvSpPr>
          <p:spPr>
            <a:xfrm>
              <a:off x="-54346600" y="4132250"/>
              <a:ext cx="167800" cy="168575"/>
            </a:xfrm>
            <a:custGeom>
              <a:avLst/>
              <a:gdLst/>
              <a:ahLst/>
              <a:cxnLst/>
              <a:rect l="l" t="t" r="r" b="b"/>
              <a:pathLst>
                <a:path w="6712" h="6743" extrusionOk="0">
                  <a:moveTo>
                    <a:pt x="1860" y="757"/>
                  </a:moveTo>
                  <a:cubicBezTo>
                    <a:pt x="2049" y="757"/>
                    <a:pt x="2206" y="914"/>
                    <a:pt x="2206" y="1103"/>
                  </a:cubicBezTo>
                  <a:cubicBezTo>
                    <a:pt x="2206" y="1292"/>
                    <a:pt x="2049" y="1450"/>
                    <a:pt x="1860" y="1450"/>
                  </a:cubicBezTo>
                  <a:cubicBezTo>
                    <a:pt x="1846" y="1452"/>
                    <a:pt x="1832" y="1454"/>
                    <a:pt x="1818" y="1454"/>
                  </a:cubicBezTo>
                  <a:cubicBezTo>
                    <a:pt x="1671" y="1454"/>
                    <a:pt x="1513" y="1305"/>
                    <a:pt x="1513" y="1103"/>
                  </a:cubicBezTo>
                  <a:cubicBezTo>
                    <a:pt x="1513" y="914"/>
                    <a:pt x="1671" y="757"/>
                    <a:pt x="1860" y="757"/>
                  </a:cubicBezTo>
                  <a:close/>
                  <a:moveTo>
                    <a:pt x="4884" y="788"/>
                  </a:moveTo>
                  <a:cubicBezTo>
                    <a:pt x="5105" y="788"/>
                    <a:pt x="5262" y="946"/>
                    <a:pt x="5262" y="1135"/>
                  </a:cubicBezTo>
                  <a:cubicBezTo>
                    <a:pt x="5262" y="1324"/>
                    <a:pt x="5105" y="1481"/>
                    <a:pt x="4884" y="1481"/>
                  </a:cubicBezTo>
                  <a:cubicBezTo>
                    <a:pt x="4695" y="1481"/>
                    <a:pt x="4537" y="1324"/>
                    <a:pt x="4537" y="1135"/>
                  </a:cubicBezTo>
                  <a:cubicBezTo>
                    <a:pt x="4537" y="946"/>
                    <a:pt x="4695" y="788"/>
                    <a:pt x="4884" y="788"/>
                  </a:cubicBezTo>
                  <a:close/>
                  <a:moveTo>
                    <a:pt x="4455" y="3316"/>
                  </a:moveTo>
                  <a:cubicBezTo>
                    <a:pt x="4545" y="3316"/>
                    <a:pt x="4632" y="3356"/>
                    <a:pt x="4695" y="3435"/>
                  </a:cubicBezTo>
                  <a:cubicBezTo>
                    <a:pt x="4853" y="3592"/>
                    <a:pt x="4853" y="3813"/>
                    <a:pt x="4695" y="3939"/>
                  </a:cubicBezTo>
                  <a:cubicBezTo>
                    <a:pt x="4348" y="4285"/>
                    <a:pt x="3876" y="4474"/>
                    <a:pt x="3403" y="4474"/>
                  </a:cubicBezTo>
                  <a:cubicBezTo>
                    <a:pt x="2931" y="4474"/>
                    <a:pt x="2427" y="4285"/>
                    <a:pt x="2112" y="3939"/>
                  </a:cubicBezTo>
                  <a:cubicBezTo>
                    <a:pt x="1954" y="3781"/>
                    <a:pt x="1954" y="3529"/>
                    <a:pt x="2112" y="3435"/>
                  </a:cubicBezTo>
                  <a:cubicBezTo>
                    <a:pt x="2190" y="3356"/>
                    <a:pt x="2285" y="3316"/>
                    <a:pt x="2375" y="3316"/>
                  </a:cubicBezTo>
                  <a:cubicBezTo>
                    <a:pt x="2466" y="3316"/>
                    <a:pt x="2553" y="3356"/>
                    <a:pt x="2616" y="3435"/>
                  </a:cubicBezTo>
                  <a:cubicBezTo>
                    <a:pt x="2836" y="3639"/>
                    <a:pt x="3120" y="3742"/>
                    <a:pt x="3403" y="3742"/>
                  </a:cubicBezTo>
                  <a:cubicBezTo>
                    <a:pt x="3687" y="3742"/>
                    <a:pt x="3970" y="3639"/>
                    <a:pt x="4191" y="3435"/>
                  </a:cubicBezTo>
                  <a:cubicBezTo>
                    <a:pt x="4270" y="3356"/>
                    <a:pt x="4364" y="3316"/>
                    <a:pt x="4455" y="3316"/>
                  </a:cubicBezTo>
                  <a:close/>
                  <a:moveTo>
                    <a:pt x="757" y="1"/>
                  </a:moveTo>
                  <a:lnTo>
                    <a:pt x="757" y="2710"/>
                  </a:lnTo>
                  <a:cubicBezTo>
                    <a:pt x="757" y="3529"/>
                    <a:pt x="536" y="4285"/>
                    <a:pt x="1" y="5010"/>
                  </a:cubicBezTo>
                  <a:cubicBezTo>
                    <a:pt x="757" y="6049"/>
                    <a:pt x="1986" y="6743"/>
                    <a:pt x="3372" y="6743"/>
                  </a:cubicBezTo>
                  <a:cubicBezTo>
                    <a:pt x="4727" y="6743"/>
                    <a:pt x="5955" y="6049"/>
                    <a:pt x="6711" y="5010"/>
                  </a:cubicBezTo>
                  <a:cubicBezTo>
                    <a:pt x="6207" y="4285"/>
                    <a:pt x="5955" y="3498"/>
                    <a:pt x="5955" y="2710"/>
                  </a:cubicBezTo>
                  <a:lnTo>
                    <a:pt x="595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5" name="Google Shape;7388;p73">
              <a:extLst>
                <a:ext uri="{FF2B5EF4-FFF2-40B4-BE49-F238E27FC236}">
                  <a16:creationId xmlns:a16="http://schemas.microsoft.com/office/drawing/2014/main" id="{B6FC53DF-1E19-B4BE-1F5E-CFB1A42DD36A}"/>
                </a:ext>
              </a:extLst>
            </p:cNvPr>
            <p:cNvSpPr/>
            <p:nvPr/>
          </p:nvSpPr>
          <p:spPr>
            <a:xfrm>
              <a:off x="-54177250" y="4122000"/>
              <a:ext cx="57500" cy="141025"/>
            </a:xfrm>
            <a:custGeom>
              <a:avLst/>
              <a:gdLst/>
              <a:ahLst/>
              <a:cxnLst/>
              <a:rect l="l" t="t" r="r" b="b"/>
              <a:pathLst>
                <a:path w="2300" h="5641" extrusionOk="0">
                  <a:moveTo>
                    <a:pt x="1481" y="1"/>
                  </a:moveTo>
                  <a:cubicBezTo>
                    <a:pt x="1166" y="253"/>
                    <a:pt x="756" y="411"/>
                    <a:pt x="378" y="411"/>
                  </a:cubicBezTo>
                  <a:lnTo>
                    <a:pt x="0" y="411"/>
                  </a:lnTo>
                  <a:lnTo>
                    <a:pt x="0" y="3120"/>
                  </a:lnTo>
                  <a:cubicBezTo>
                    <a:pt x="0" y="4034"/>
                    <a:pt x="378" y="4821"/>
                    <a:pt x="945" y="5451"/>
                  </a:cubicBezTo>
                  <a:cubicBezTo>
                    <a:pt x="1103" y="5577"/>
                    <a:pt x="1292" y="5640"/>
                    <a:pt x="1481" y="5640"/>
                  </a:cubicBezTo>
                  <a:cubicBezTo>
                    <a:pt x="1670" y="5640"/>
                    <a:pt x="1859" y="5577"/>
                    <a:pt x="2017" y="5451"/>
                  </a:cubicBezTo>
                  <a:cubicBezTo>
                    <a:pt x="2300" y="5136"/>
                    <a:pt x="2300" y="4664"/>
                    <a:pt x="1985" y="4380"/>
                  </a:cubicBezTo>
                  <a:cubicBezTo>
                    <a:pt x="1639" y="4034"/>
                    <a:pt x="1481" y="3466"/>
                    <a:pt x="1481" y="1576"/>
                  </a:cubicBezTo>
                  <a:lnTo>
                    <a:pt x="148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56" name="Google Shape;7389;p73">
            <a:extLst>
              <a:ext uri="{FF2B5EF4-FFF2-40B4-BE49-F238E27FC236}">
                <a16:creationId xmlns:a16="http://schemas.microsoft.com/office/drawing/2014/main" id="{0DF72B04-AF04-E9AD-DF1D-05DFE5065521}"/>
              </a:ext>
            </a:extLst>
          </p:cNvPr>
          <p:cNvGrpSpPr/>
          <p:nvPr/>
        </p:nvGrpSpPr>
        <p:grpSpPr>
          <a:xfrm>
            <a:off x="9998310" y="3816016"/>
            <a:ext cx="475064" cy="475964"/>
            <a:chOff x="-52458650" y="3194400"/>
            <a:chExt cx="316625" cy="317225"/>
          </a:xfrm>
          <a:solidFill>
            <a:schemeClr val="tx1"/>
          </a:solidFill>
        </p:grpSpPr>
        <p:sp>
          <p:nvSpPr>
            <p:cNvPr id="1057" name="Google Shape;7390;p73">
              <a:extLst>
                <a:ext uri="{FF2B5EF4-FFF2-40B4-BE49-F238E27FC236}">
                  <a16:creationId xmlns:a16="http://schemas.microsoft.com/office/drawing/2014/main" id="{5AB61300-99C5-33AC-85BA-52ED7E43AABB}"/>
                </a:ext>
              </a:extLst>
            </p:cNvPr>
            <p:cNvSpPr/>
            <p:nvPr/>
          </p:nvSpPr>
          <p:spPr>
            <a:xfrm>
              <a:off x="-52458650" y="3194400"/>
              <a:ext cx="316625" cy="166000"/>
            </a:xfrm>
            <a:custGeom>
              <a:avLst/>
              <a:gdLst/>
              <a:ahLst/>
              <a:cxnLst/>
              <a:rect l="l" t="t" r="r" b="b"/>
              <a:pathLst>
                <a:path w="12665" h="6640" extrusionOk="0">
                  <a:moveTo>
                    <a:pt x="6309" y="0"/>
                  </a:moveTo>
                  <a:cubicBezTo>
                    <a:pt x="6254" y="0"/>
                    <a:pt x="6207" y="8"/>
                    <a:pt x="6175" y="24"/>
                  </a:cubicBezTo>
                  <a:lnTo>
                    <a:pt x="189" y="3017"/>
                  </a:lnTo>
                  <a:cubicBezTo>
                    <a:pt x="63" y="3080"/>
                    <a:pt x="0" y="3206"/>
                    <a:pt x="0" y="3332"/>
                  </a:cubicBezTo>
                  <a:cubicBezTo>
                    <a:pt x="0" y="3489"/>
                    <a:pt x="63" y="3615"/>
                    <a:pt x="189" y="3647"/>
                  </a:cubicBezTo>
                  <a:lnTo>
                    <a:pt x="2394" y="4434"/>
                  </a:lnTo>
                  <a:lnTo>
                    <a:pt x="3025" y="3143"/>
                  </a:lnTo>
                  <a:cubicBezTo>
                    <a:pt x="3088" y="3017"/>
                    <a:pt x="3214" y="2922"/>
                    <a:pt x="3340" y="2922"/>
                  </a:cubicBezTo>
                  <a:lnTo>
                    <a:pt x="9326" y="2922"/>
                  </a:lnTo>
                  <a:cubicBezTo>
                    <a:pt x="9483" y="2922"/>
                    <a:pt x="9609" y="3017"/>
                    <a:pt x="9641" y="3143"/>
                  </a:cubicBezTo>
                  <a:lnTo>
                    <a:pt x="10271" y="4434"/>
                  </a:lnTo>
                  <a:lnTo>
                    <a:pt x="11940" y="3836"/>
                  </a:lnTo>
                  <a:lnTo>
                    <a:pt x="11940" y="6293"/>
                  </a:lnTo>
                  <a:cubicBezTo>
                    <a:pt x="11940" y="6482"/>
                    <a:pt x="12098" y="6640"/>
                    <a:pt x="12287" y="6640"/>
                  </a:cubicBezTo>
                  <a:cubicBezTo>
                    <a:pt x="12476" y="6640"/>
                    <a:pt x="12634" y="6482"/>
                    <a:pt x="12634" y="6293"/>
                  </a:cubicBezTo>
                  <a:lnTo>
                    <a:pt x="12634" y="3300"/>
                  </a:lnTo>
                  <a:cubicBezTo>
                    <a:pt x="12665" y="3206"/>
                    <a:pt x="12634" y="3048"/>
                    <a:pt x="12508" y="3017"/>
                  </a:cubicBezTo>
                  <a:lnTo>
                    <a:pt x="6490" y="24"/>
                  </a:lnTo>
                  <a:cubicBezTo>
                    <a:pt x="6427" y="8"/>
                    <a:pt x="6364" y="0"/>
                    <a:pt x="63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8" name="Google Shape;7391;p73">
              <a:extLst>
                <a:ext uri="{FF2B5EF4-FFF2-40B4-BE49-F238E27FC236}">
                  <a16:creationId xmlns:a16="http://schemas.microsoft.com/office/drawing/2014/main" id="{2BF9C3C2-1AAB-FF20-336A-60DCF08712DE}"/>
                </a:ext>
              </a:extLst>
            </p:cNvPr>
            <p:cNvSpPr/>
            <p:nvPr/>
          </p:nvSpPr>
          <p:spPr>
            <a:xfrm>
              <a:off x="-52379100" y="3287125"/>
              <a:ext cx="156750" cy="18925"/>
            </a:xfrm>
            <a:custGeom>
              <a:avLst/>
              <a:gdLst/>
              <a:ahLst/>
              <a:cxnLst/>
              <a:rect l="l" t="t" r="r" b="b"/>
              <a:pathLst>
                <a:path w="6270" h="757" extrusionOk="0">
                  <a:moveTo>
                    <a:pt x="378" y="1"/>
                  </a:moveTo>
                  <a:lnTo>
                    <a:pt x="0" y="757"/>
                  </a:lnTo>
                  <a:lnTo>
                    <a:pt x="6270" y="757"/>
                  </a:lnTo>
                  <a:lnTo>
                    <a:pt x="589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9" name="Google Shape;7392;p73">
              <a:extLst>
                <a:ext uri="{FF2B5EF4-FFF2-40B4-BE49-F238E27FC236}">
                  <a16:creationId xmlns:a16="http://schemas.microsoft.com/office/drawing/2014/main" id="{0A9F60E3-DA5B-C65F-64A0-E9B8DBF574AD}"/>
                </a:ext>
              </a:extLst>
            </p:cNvPr>
            <p:cNvSpPr/>
            <p:nvPr/>
          </p:nvSpPr>
          <p:spPr>
            <a:xfrm>
              <a:off x="-52383825" y="3361950"/>
              <a:ext cx="55150" cy="37050"/>
            </a:xfrm>
            <a:custGeom>
              <a:avLst/>
              <a:gdLst/>
              <a:ahLst/>
              <a:cxnLst/>
              <a:rect l="l" t="t" r="r" b="b"/>
              <a:pathLst>
                <a:path w="2206" h="1482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lnTo>
                    <a:pt x="0" y="1104"/>
                  </a:lnTo>
                  <a:cubicBezTo>
                    <a:pt x="0" y="1293"/>
                    <a:pt x="158" y="1450"/>
                    <a:pt x="347" y="1450"/>
                  </a:cubicBezTo>
                  <a:lnTo>
                    <a:pt x="1103" y="1450"/>
                  </a:lnTo>
                  <a:lnTo>
                    <a:pt x="1103" y="1482"/>
                  </a:lnTo>
                  <a:cubicBezTo>
                    <a:pt x="1733" y="1482"/>
                    <a:pt x="2205" y="946"/>
                    <a:pt x="2205" y="379"/>
                  </a:cubicBezTo>
                  <a:cubicBezTo>
                    <a:pt x="2205" y="158"/>
                    <a:pt x="2048" y="1"/>
                    <a:pt x="18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0" name="Google Shape;7393;p73">
              <a:extLst>
                <a:ext uri="{FF2B5EF4-FFF2-40B4-BE49-F238E27FC236}">
                  <a16:creationId xmlns:a16="http://schemas.microsoft.com/office/drawing/2014/main" id="{7F5645C6-9447-8931-462B-BFB761422165}"/>
                </a:ext>
              </a:extLst>
            </p:cNvPr>
            <p:cNvSpPr/>
            <p:nvPr/>
          </p:nvSpPr>
          <p:spPr>
            <a:xfrm>
              <a:off x="-52401950" y="3380075"/>
              <a:ext cx="204800" cy="131550"/>
            </a:xfrm>
            <a:custGeom>
              <a:avLst/>
              <a:gdLst/>
              <a:ahLst/>
              <a:cxnLst/>
              <a:rect l="l" t="t" r="r" b="b"/>
              <a:pathLst>
                <a:path w="8192" h="5262" extrusionOk="0">
                  <a:moveTo>
                    <a:pt x="5085" y="1804"/>
                  </a:moveTo>
                  <a:cubicBezTo>
                    <a:pt x="5175" y="1804"/>
                    <a:pt x="5262" y="1843"/>
                    <a:pt x="5325" y="1922"/>
                  </a:cubicBezTo>
                  <a:cubicBezTo>
                    <a:pt x="5514" y="2080"/>
                    <a:pt x="5514" y="2332"/>
                    <a:pt x="5356" y="2426"/>
                  </a:cubicBezTo>
                  <a:cubicBezTo>
                    <a:pt x="5010" y="2804"/>
                    <a:pt x="4537" y="2993"/>
                    <a:pt x="4065" y="2993"/>
                  </a:cubicBezTo>
                  <a:cubicBezTo>
                    <a:pt x="3561" y="2993"/>
                    <a:pt x="3088" y="2804"/>
                    <a:pt x="2710" y="2426"/>
                  </a:cubicBezTo>
                  <a:cubicBezTo>
                    <a:pt x="2552" y="2269"/>
                    <a:pt x="2552" y="2048"/>
                    <a:pt x="2710" y="1922"/>
                  </a:cubicBezTo>
                  <a:cubicBezTo>
                    <a:pt x="2789" y="1843"/>
                    <a:pt x="2891" y="1804"/>
                    <a:pt x="2990" y="1804"/>
                  </a:cubicBezTo>
                  <a:cubicBezTo>
                    <a:pt x="3088" y="1804"/>
                    <a:pt x="3182" y="1843"/>
                    <a:pt x="3245" y="1922"/>
                  </a:cubicBezTo>
                  <a:cubicBezTo>
                    <a:pt x="3450" y="2143"/>
                    <a:pt x="3734" y="2253"/>
                    <a:pt x="4021" y="2253"/>
                  </a:cubicBezTo>
                  <a:cubicBezTo>
                    <a:pt x="4309" y="2253"/>
                    <a:pt x="4600" y="2143"/>
                    <a:pt x="4821" y="1922"/>
                  </a:cubicBezTo>
                  <a:cubicBezTo>
                    <a:pt x="4899" y="1843"/>
                    <a:pt x="4994" y="1804"/>
                    <a:pt x="5085" y="1804"/>
                  </a:cubicBezTo>
                  <a:close/>
                  <a:moveTo>
                    <a:pt x="3655" y="0"/>
                  </a:moveTo>
                  <a:cubicBezTo>
                    <a:pt x="3498" y="851"/>
                    <a:pt x="2710" y="1481"/>
                    <a:pt x="1859" y="1481"/>
                  </a:cubicBezTo>
                  <a:lnTo>
                    <a:pt x="1103" y="1481"/>
                  </a:lnTo>
                  <a:cubicBezTo>
                    <a:pt x="473" y="1481"/>
                    <a:pt x="0" y="977"/>
                    <a:pt x="0" y="379"/>
                  </a:cubicBezTo>
                  <a:lnTo>
                    <a:pt x="0" y="1135"/>
                  </a:lnTo>
                  <a:cubicBezTo>
                    <a:pt x="0" y="3371"/>
                    <a:pt x="1859" y="5262"/>
                    <a:pt x="4096" y="5262"/>
                  </a:cubicBezTo>
                  <a:cubicBezTo>
                    <a:pt x="6333" y="5262"/>
                    <a:pt x="8192" y="3403"/>
                    <a:pt x="8192" y="1135"/>
                  </a:cubicBezTo>
                  <a:lnTo>
                    <a:pt x="8192" y="379"/>
                  </a:lnTo>
                  <a:cubicBezTo>
                    <a:pt x="8160" y="1009"/>
                    <a:pt x="7656" y="1481"/>
                    <a:pt x="7058" y="1481"/>
                  </a:cubicBezTo>
                  <a:lnTo>
                    <a:pt x="6301" y="1481"/>
                  </a:lnTo>
                  <a:cubicBezTo>
                    <a:pt x="5388" y="1481"/>
                    <a:pt x="4663" y="851"/>
                    <a:pt x="45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1" name="Google Shape;7394;p73">
              <a:extLst>
                <a:ext uri="{FF2B5EF4-FFF2-40B4-BE49-F238E27FC236}">
                  <a16:creationId xmlns:a16="http://schemas.microsoft.com/office/drawing/2014/main" id="{DB1D93BD-5A98-3BF7-242F-BEF5256DEBAB}"/>
                </a:ext>
              </a:extLst>
            </p:cNvPr>
            <p:cNvSpPr/>
            <p:nvPr/>
          </p:nvSpPr>
          <p:spPr>
            <a:xfrm>
              <a:off x="-52272000" y="3361950"/>
              <a:ext cx="55175" cy="37050"/>
            </a:xfrm>
            <a:custGeom>
              <a:avLst/>
              <a:gdLst/>
              <a:ahLst/>
              <a:cxnLst/>
              <a:rect l="l" t="t" r="r" b="b"/>
              <a:pathLst>
                <a:path w="2207" h="1482" extrusionOk="0"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1009"/>
                    <a:pt x="505" y="1482"/>
                    <a:pt x="1103" y="1482"/>
                  </a:cubicBezTo>
                  <a:lnTo>
                    <a:pt x="1860" y="1482"/>
                  </a:lnTo>
                  <a:cubicBezTo>
                    <a:pt x="2049" y="1482"/>
                    <a:pt x="2206" y="1324"/>
                    <a:pt x="2206" y="1104"/>
                  </a:cubicBezTo>
                  <a:lnTo>
                    <a:pt x="2206" y="379"/>
                  </a:lnTo>
                  <a:cubicBezTo>
                    <a:pt x="2206" y="158"/>
                    <a:pt x="2049" y="1"/>
                    <a:pt x="18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2" name="Google Shape;7395;p73">
              <a:extLst>
                <a:ext uri="{FF2B5EF4-FFF2-40B4-BE49-F238E27FC236}">
                  <a16:creationId xmlns:a16="http://schemas.microsoft.com/office/drawing/2014/main" id="{41D66AA0-94D6-157C-442E-2E7A9F8A2AAA}"/>
                </a:ext>
              </a:extLst>
            </p:cNvPr>
            <p:cNvSpPr/>
            <p:nvPr/>
          </p:nvSpPr>
          <p:spPr>
            <a:xfrm>
              <a:off x="-52402750" y="3324950"/>
              <a:ext cx="204825" cy="46475"/>
            </a:xfrm>
            <a:custGeom>
              <a:avLst/>
              <a:gdLst/>
              <a:ahLst/>
              <a:cxnLst/>
              <a:rect l="l" t="t" r="r" b="b"/>
              <a:pathLst>
                <a:path w="8193" h="1859" extrusionOk="0">
                  <a:moveTo>
                    <a:pt x="1" y="0"/>
                  </a:moveTo>
                  <a:lnTo>
                    <a:pt x="1" y="1859"/>
                  </a:lnTo>
                  <a:cubicBezTo>
                    <a:pt x="1" y="1229"/>
                    <a:pt x="505" y="725"/>
                    <a:pt x="1104" y="725"/>
                  </a:cubicBezTo>
                  <a:lnTo>
                    <a:pt x="2584" y="725"/>
                  </a:lnTo>
                  <a:cubicBezTo>
                    <a:pt x="3057" y="725"/>
                    <a:pt x="3498" y="1071"/>
                    <a:pt x="3656" y="1481"/>
                  </a:cubicBezTo>
                  <a:lnTo>
                    <a:pt x="4538" y="1481"/>
                  </a:lnTo>
                  <a:cubicBezTo>
                    <a:pt x="4695" y="1071"/>
                    <a:pt x="5073" y="725"/>
                    <a:pt x="5577" y="725"/>
                  </a:cubicBezTo>
                  <a:lnTo>
                    <a:pt x="7090" y="725"/>
                  </a:lnTo>
                  <a:cubicBezTo>
                    <a:pt x="7720" y="725"/>
                    <a:pt x="8192" y="1260"/>
                    <a:pt x="8192" y="1859"/>
                  </a:cubicBezTo>
                  <a:lnTo>
                    <a:pt x="81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3" name="Google Shape;7396;p73">
              <a:extLst>
                <a:ext uri="{FF2B5EF4-FFF2-40B4-BE49-F238E27FC236}">
                  <a16:creationId xmlns:a16="http://schemas.microsoft.com/office/drawing/2014/main" id="{10FB224A-6B50-CA25-066A-F7C112734B36}"/>
                </a:ext>
              </a:extLst>
            </p:cNvPr>
            <p:cNvSpPr/>
            <p:nvPr/>
          </p:nvSpPr>
          <p:spPr>
            <a:xfrm>
              <a:off x="-52440550" y="3349350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757" y="1"/>
                  </a:moveTo>
                  <a:cubicBezTo>
                    <a:pt x="284" y="190"/>
                    <a:pt x="1" y="725"/>
                    <a:pt x="1" y="1261"/>
                  </a:cubicBezTo>
                  <a:cubicBezTo>
                    <a:pt x="1" y="1797"/>
                    <a:pt x="316" y="2301"/>
                    <a:pt x="757" y="2553"/>
                  </a:cubicBezTo>
                  <a:lnTo>
                    <a:pt x="75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4" name="Google Shape;7397;p73">
              <a:extLst>
                <a:ext uri="{FF2B5EF4-FFF2-40B4-BE49-F238E27FC236}">
                  <a16:creationId xmlns:a16="http://schemas.microsoft.com/office/drawing/2014/main" id="{71E73D09-629E-473D-CCFC-156E796F6CE5}"/>
                </a:ext>
              </a:extLst>
            </p:cNvPr>
            <p:cNvSpPr/>
            <p:nvPr/>
          </p:nvSpPr>
          <p:spPr>
            <a:xfrm>
              <a:off x="-52179050" y="3348575"/>
              <a:ext cx="18125" cy="63825"/>
            </a:xfrm>
            <a:custGeom>
              <a:avLst/>
              <a:gdLst/>
              <a:ahLst/>
              <a:cxnLst/>
              <a:rect l="l" t="t" r="r" b="b"/>
              <a:pathLst>
                <a:path w="725" h="2553" extrusionOk="0">
                  <a:moveTo>
                    <a:pt x="0" y="0"/>
                  </a:moveTo>
                  <a:lnTo>
                    <a:pt x="0" y="2552"/>
                  </a:lnTo>
                  <a:cubicBezTo>
                    <a:pt x="410" y="2269"/>
                    <a:pt x="725" y="1796"/>
                    <a:pt x="725" y="1260"/>
                  </a:cubicBezTo>
                  <a:cubicBezTo>
                    <a:pt x="725" y="756"/>
                    <a:pt x="410" y="22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65" name="Google Shape;7398;p73">
            <a:extLst>
              <a:ext uri="{FF2B5EF4-FFF2-40B4-BE49-F238E27FC236}">
                <a16:creationId xmlns:a16="http://schemas.microsoft.com/office/drawing/2014/main" id="{69E3C10F-AC8B-D47E-4048-2CBA5B3A1CAC}"/>
              </a:ext>
            </a:extLst>
          </p:cNvPr>
          <p:cNvGrpSpPr/>
          <p:nvPr/>
        </p:nvGrpSpPr>
        <p:grpSpPr>
          <a:xfrm>
            <a:off x="10010708" y="4441317"/>
            <a:ext cx="450271" cy="477127"/>
            <a:chOff x="-52450000" y="3584850"/>
            <a:chExt cx="300100" cy="318000"/>
          </a:xfrm>
          <a:solidFill>
            <a:schemeClr val="tx1"/>
          </a:solidFill>
        </p:grpSpPr>
        <p:sp>
          <p:nvSpPr>
            <p:cNvPr id="1066" name="Google Shape;7399;p73">
              <a:extLst>
                <a:ext uri="{FF2B5EF4-FFF2-40B4-BE49-F238E27FC236}">
                  <a16:creationId xmlns:a16="http://schemas.microsoft.com/office/drawing/2014/main" id="{1E8BA0D5-485F-AA84-891D-241593DBE592}"/>
                </a:ext>
              </a:extLst>
            </p:cNvPr>
            <p:cNvSpPr/>
            <p:nvPr/>
          </p:nvSpPr>
          <p:spPr>
            <a:xfrm>
              <a:off x="-52206625" y="3601400"/>
              <a:ext cx="55150" cy="55950"/>
            </a:xfrm>
            <a:custGeom>
              <a:avLst/>
              <a:gdLst/>
              <a:ahLst/>
              <a:cxnLst/>
              <a:rect l="l" t="t" r="r" b="b"/>
              <a:pathLst>
                <a:path w="2206" h="2238" extrusionOk="0">
                  <a:moveTo>
                    <a:pt x="1986" y="0"/>
                  </a:moveTo>
                  <a:cubicBezTo>
                    <a:pt x="1513" y="32"/>
                    <a:pt x="1103" y="252"/>
                    <a:pt x="694" y="599"/>
                  </a:cubicBezTo>
                  <a:cubicBezTo>
                    <a:pt x="347" y="914"/>
                    <a:pt x="64" y="1387"/>
                    <a:pt x="1" y="1859"/>
                  </a:cubicBezTo>
                  <a:cubicBezTo>
                    <a:pt x="64" y="1985"/>
                    <a:pt x="158" y="2143"/>
                    <a:pt x="221" y="2237"/>
                  </a:cubicBezTo>
                  <a:cubicBezTo>
                    <a:pt x="725" y="2174"/>
                    <a:pt x="1166" y="1985"/>
                    <a:pt x="1513" y="1607"/>
                  </a:cubicBezTo>
                  <a:cubicBezTo>
                    <a:pt x="1923" y="1197"/>
                    <a:pt x="2143" y="693"/>
                    <a:pt x="2206" y="189"/>
                  </a:cubicBezTo>
                  <a:cubicBezTo>
                    <a:pt x="2206" y="158"/>
                    <a:pt x="2206" y="95"/>
                    <a:pt x="2143" y="32"/>
                  </a:cubicBezTo>
                  <a:cubicBezTo>
                    <a:pt x="2112" y="0"/>
                    <a:pt x="2080" y="0"/>
                    <a:pt x="19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7" name="Google Shape;7400;p73">
              <a:extLst>
                <a:ext uri="{FF2B5EF4-FFF2-40B4-BE49-F238E27FC236}">
                  <a16:creationId xmlns:a16="http://schemas.microsoft.com/office/drawing/2014/main" id="{1B974532-5355-972E-A6F8-51D08FFB505D}"/>
                </a:ext>
              </a:extLst>
            </p:cNvPr>
            <p:cNvSpPr/>
            <p:nvPr/>
          </p:nvSpPr>
          <p:spPr>
            <a:xfrm>
              <a:off x="-52271200" y="3601700"/>
              <a:ext cx="29950" cy="11525"/>
            </a:xfrm>
            <a:custGeom>
              <a:avLst/>
              <a:gdLst/>
              <a:ahLst/>
              <a:cxnLst/>
              <a:rect l="l" t="t" r="r" b="b"/>
              <a:pathLst>
                <a:path w="1198" h="461" extrusionOk="0">
                  <a:moveTo>
                    <a:pt x="757" y="1"/>
                  </a:moveTo>
                  <a:cubicBezTo>
                    <a:pt x="507" y="1"/>
                    <a:pt x="260" y="23"/>
                    <a:pt x="0" y="83"/>
                  </a:cubicBezTo>
                  <a:cubicBezTo>
                    <a:pt x="410" y="146"/>
                    <a:pt x="756" y="272"/>
                    <a:pt x="1103" y="461"/>
                  </a:cubicBezTo>
                  <a:cubicBezTo>
                    <a:pt x="1103" y="303"/>
                    <a:pt x="1166" y="146"/>
                    <a:pt x="1197" y="20"/>
                  </a:cubicBezTo>
                  <a:cubicBezTo>
                    <a:pt x="1048" y="8"/>
                    <a:pt x="902" y="1"/>
                    <a:pt x="7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8" name="Google Shape;7401;p73">
              <a:extLst>
                <a:ext uri="{FF2B5EF4-FFF2-40B4-BE49-F238E27FC236}">
                  <a16:creationId xmlns:a16="http://schemas.microsoft.com/office/drawing/2014/main" id="{A4717179-909C-990C-3D8E-F2973307E196}"/>
                </a:ext>
              </a:extLst>
            </p:cNvPr>
            <p:cNvSpPr/>
            <p:nvPr/>
          </p:nvSpPr>
          <p:spPr>
            <a:xfrm>
              <a:off x="-52225525" y="3584850"/>
              <a:ext cx="30750" cy="44925"/>
            </a:xfrm>
            <a:custGeom>
              <a:avLst/>
              <a:gdLst/>
              <a:ahLst/>
              <a:cxnLst/>
              <a:rect l="l" t="t" r="r" b="b"/>
              <a:pathLst>
                <a:path w="1230" h="1797" extrusionOk="0">
                  <a:moveTo>
                    <a:pt x="757" y="1"/>
                  </a:moveTo>
                  <a:cubicBezTo>
                    <a:pt x="694" y="1"/>
                    <a:pt x="662" y="32"/>
                    <a:pt x="631" y="64"/>
                  </a:cubicBezTo>
                  <a:cubicBezTo>
                    <a:pt x="442" y="316"/>
                    <a:pt x="1" y="820"/>
                    <a:pt x="1" y="1418"/>
                  </a:cubicBezTo>
                  <a:lnTo>
                    <a:pt x="1" y="1607"/>
                  </a:lnTo>
                  <a:cubicBezTo>
                    <a:pt x="64" y="1702"/>
                    <a:pt x="158" y="1733"/>
                    <a:pt x="190" y="1796"/>
                  </a:cubicBezTo>
                  <a:cubicBezTo>
                    <a:pt x="347" y="1355"/>
                    <a:pt x="631" y="977"/>
                    <a:pt x="977" y="662"/>
                  </a:cubicBezTo>
                  <a:cubicBezTo>
                    <a:pt x="1072" y="599"/>
                    <a:pt x="1135" y="536"/>
                    <a:pt x="1229" y="505"/>
                  </a:cubicBezTo>
                  <a:cubicBezTo>
                    <a:pt x="1103" y="316"/>
                    <a:pt x="977" y="190"/>
                    <a:pt x="851" y="64"/>
                  </a:cubicBezTo>
                  <a:cubicBezTo>
                    <a:pt x="820" y="32"/>
                    <a:pt x="788" y="1"/>
                    <a:pt x="7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9" name="Google Shape;7402;p73">
              <a:extLst>
                <a:ext uri="{FF2B5EF4-FFF2-40B4-BE49-F238E27FC236}">
                  <a16:creationId xmlns:a16="http://schemas.microsoft.com/office/drawing/2014/main" id="{4648D141-2391-5F7B-341E-494DCEBC063B}"/>
                </a:ext>
              </a:extLst>
            </p:cNvPr>
            <p:cNvSpPr/>
            <p:nvPr/>
          </p:nvSpPr>
          <p:spPr>
            <a:xfrm>
              <a:off x="-52412200" y="3694325"/>
              <a:ext cx="205600" cy="208525"/>
            </a:xfrm>
            <a:custGeom>
              <a:avLst/>
              <a:gdLst/>
              <a:ahLst/>
              <a:cxnLst/>
              <a:rect l="l" t="t" r="r" b="b"/>
              <a:pathLst>
                <a:path w="8224" h="8341" extrusionOk="0">
                  <a:moveTo>
                    <a:pt x="2584" y="2269"/>
                  </a:moveTo>
                  <a:cubicBezTo>
                    <a:pt x="2773" y="2269"/>
                    <a:pt x="2931" y="2427"/>
                    <a:pt x="2931" y="2616"/>
                  </a:cubicBezTo>
                  <a:cubicBezTo>
                    <a:pt x="2931" y="2836"/>
                    <a:pt x="2773" y="2962"/>
                    <a:pt x="2584" y="2962"/>
                  </a:cubicBezTo>
                  <a:cubicBezTo>
                    <a:pt x="2568" y="2965"/>
                    <a:pt x="2552" y="2966"/>
                    <a:pt x="2536" y="2966"/>
                  </a:cubicBezTo>
                  <a:cubicBezTo>
                    <a:pt x="2369" y="2966"/>
                    <a:pt x="2238" y="2817"/>
                    <a:pt x="2238" y="2616"/>
                  </a:cubicBezTo>
                  <a:cubicBezTo>
                    <a:pt x="2238" y="2427"/>
                    <a:pt x="2395" y="2269"/>
                    <a:pt x="2584" y="2269"/>
                  </a:cubicBezTo>
                  <a:close/>
                  <a:moveTo>
                    <a:pt x="5577" y="2269"/>
                  </a:moveTo>
                  <a:cubicBezTo>
                    <a:pt x="5766" y="2269"/>
                    <a:pt x="5924" y="2427"/>
                    <a:pt x="5924" y="2616"/>
                  </a:cubicBezTo>
                  <a:cubicBezTo>
                    <a:pt x="5955" y="2836"/>
                    <a:pt x="5766" y="2994"/>
                    <a:pt x="5577" y="2994"/>
                  </a:cubicBezTo>
                  <a:cubicBezTo>
                    <a:pt x="5388" y="2994"/>
                    <a:pt x="5231" y="2836"/>
                    <a:pt x="5231" y="2616"/>
                  </a:cubicBezTo>
                  <a:cubicBezTo>
                    <a:pt x="5231" y="2427"/>
                    <a:pt x="5388" y="2269"/>
                    <a:pt x="5577" y="2269"/>
                  </a:cubicBezTo>
                  <a:close/>
                  <a:moveTo>
                    <a:pt x="5132" y="4923"/>
                  </a:moveTo>
                  <a:cubicBezTo>
                    <a:pt x="5231" y="4923"/>
                    <a:pt x="5325" y="4963"/>
                    <a:pt x="5388" y="5042"/>
                  </a:cubicBezTo>
                  <a:cubicBezTo>
                    <a:pt x="5577" y="5199"/>
                    <a:pt x="5577" y="5420"/>
                    <a:pt x="5420" y="5546"/>
                  </a:cubicBezTo>
                  <a:cubicBezTo>
                    <a:pt x="5073" y="5892"/>
                    <a:pt x="4601" y="6081"/>
                    <a:pt x="4128" y="6081"/>
                  </a:cubicBezTo>
                  <a:cubicBezTo>
                    <a:pt x="3592" y="6081"/>
                    <a:pt x="3120" y="5892"/>
                    <a:pt x="2773" y="5546"/>
                  </a:cubicBezTo>
                  <a:cubicBezTo>
                    <a:pt x="2616" y="5388"/>
                    <a:pt x="2616" y="5136"/>
                    <a:pt x="2773" y="5042"/>
                  </a:cubicBezTo>
                  <a:cubicBezTo>
                    <a:pt x="2852" y="4963"/>
                    <a:pt x="2954" y="4923"/>
                    <a:pt x="3049" y="4923"/>
                  </a:cubicBezTo>
                  <a:cubicBezTo>
                    <a:pt x="3144" y="4923"/>
                    <a:pt x="3230" y="4963"/>
                    <a:pt x="3277" y="5042"/>
                  </a:cubicBezTo>
                  <a:cubicBezTo>
                    <a:pt x="3498" y="5246"/>
                    <a:pt x="3789" y="5349"/>
                    <a:pt x="4077" y="5349"/>
                  </a:cubicBezTo>
                  <a:cubicBezTo>
                    <a:pt x="4364" y="5349"/>
                    <a:pt x="4648" y="5246"/>
                    <a:pt x="4853" y="5042"/>
                  </a:cubicBezTo>
                  <a:cubicBezTo>
                    <a:pt x="4931" y="4963"/>
                    <a:pt x="5034" y="4923"/>
                    <a:pt x="5132" y="4923"/>
                  </a:cubicBezTo>
                  <a:close/>
                  <a:moveTo>
                    <a:pt x="7468" y="1"/>
                  </a:moveTo>
                  <a:cubicBezTo>
                    <a:pt x="7027" y="1"/>
                    <a:pt x="6711" y="347"/>
                    <a:pt x="6711" y="725"/>
                  </a:cubicBezTo>
                  <a:cubicBezTo>
                    <a:pt x="6711" y="1135"/>
                    <a:pt x="6365" y="1482"/>
                    <a:pt x="5955" y="1482"/>
                  </a:cubicBezTo>
                  <a:lnTo>
                    <a:pt x="726" y="1482"/>
                  </a:lnTo>
                  <a:cubicBezTo>
                    <a:pt x="442" y="1482"/>
                    <a:pt x="221" y="1450"/>
                    <a:pt x="1" y="1356"/>
                  </a:cubicBezTo>
                  <a:lnTo>
                    <a:pt x="1" y="4033"/>
                  </a:lnTo>
                  <a:cubicBezTo>
                    <a:pt x="1" y="6176"/>
                    <a:pt x="1576" y="8129"/>
                    <a:pt x="3687" y="8318"/>
                  </a:cubicBezTo>
                  <a:cubicBezTo>
                    <a:pt x="3831" y="8333"/>
                    <a:pt x="3974" y="8340"/>
                    <a:pt x="4115" y="8340"/>
                  </a:cubicBezTo>
                  <a:cubicBezTo>
                    <a:pt x="6356" y="8340"/>
                    <a:pt x="8224" y="6504"/>
                    <a:pt x="8224" y="4223"/>
                  </a:cubicBezTo>
                  <a:lnTo>
                    <a:pt x="8224" y="757"/>
                  </a:lnTo>
                  <a:cubicBezTo>
                    <a:pt x="8224" y="347"/>
                    <a:pt x="7846" y="1"/>
                    <a:pt x="74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0" name="Google Shape;7403;p73">
              <a:extLst>
                <a:ext uri="{FF2B5EF4-FFF2-40B4-BE49-F238E27FC236}">
                  <a16:creationId xmlns:a16="http://schemas.microsoft.com/office/drawing/2014/main" id="{4E0BBA41-8416-A8EE-2E70-AA4D7C200D8B}"/>
                </a:ext>
              </a:extLst>
            </p:cNvPr>
            <p:cNvSpPr/>
            <p:nvPr/>
          </p:nvSpPr>
          <p:spPr>
            <a:xfrm>
              <a:off x="-52430300" y="3619500"/>
              <a:ext cx="219775" cy="92975"/>
            </a:xfrm>
            <a:custGeom>
              <a:avLst/>
              <a:gdLst/>
              <a:ahLst/>
              <a:cxnLst/>
              <a:rect l="l" t="t" r="r" b="b"/>
              <a:pathLst>
                <a:path w="8791" h="3719" extrusionOk="0">
                  <a:moveTo>
                    <a:pt x="2237" y="1"/>
                  </a:moveTo>
                  <a:cubicBezTo>
                    <a:pt x="1008" y="1"/>
                    <a:pt x="0" y="978"/>
                    <a:pt x="0" y="2238"/>
                  </a:cubicBezTo>
                  <a:cubicBezTo>
                    <a:pt x="0" y="2364"/>
                    <a:pt x="0" y="2427"/>
                    <a:pt x="32" y="2553"/>
                  </a:cubicBezTo>
                  <a:cubicBezTo>
                    <a:pt x="189" y="3214"/>
                    <a:pt x="788" y="3718"/>
                    <a:pt x="1481" y="3718"/>
                  </a:cubicBezTo>
                  <a:lnTo>
                    <a:pt x="6490" y="3718"/>
                  </a:lnTo>
                  <a:cubicBezTo>
                    <a:pt x="6585" y="3718"/>
                    <a:pt x="6648" y="3655"/>
                    <a:pt x="6679" y="3561"/>
                  </a:cubicBezTo>
                  <a:cubicBezTo>
                    <a:pt x="6774" y="2836"/>
                    <a:pt x="7404" y="2238"/>
                    <a:pt x="8192" y="2238"/>
                  </a:cubicBezTo>
                  <a:cubicBezTo>
                    <a:pt x="8381" y="2238"/>
                    <a:pt x="8570" y="2269"/>
                    <a:pt x="8790" y="2364"/>
                  </a:cubicBezTo>
                  <a:cubicBezTo>
                    <a:pt x="8349" y="978"/>
                    <a:pt x="7089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1" name="Google Shape;7404;p73">
              <a:extLst>
                <a:ext uri="{FF2B5EF4-FFF2-40B4-BE49-F238E27FC236}">
                  <a16:creationId xmlns:a16="http://schemas.microsoft.com/office/drawing/2014/main" id="{E40D0765-5AA0-F29B-2005-CC34449CC4F8}"/>
                </a:ext>
              </a:extLst>
            </p:cNvPr>
            <p:cNvSpPr/>
            <p:nvPr/>
          </p:nvSpPr>
          <p:spPr>
            <a:xfrm>
              <a:off x="-52192450" y="3666775"/>
              <a:ext cx="42550" cy="120525"/>
            </a:xfrm>
            <a:custGeom>
              <a:avLst/>
              <a:gdLst/>
              <a:ahLst/>
              <a:cxnLst/>
              <a:rect l="l" t="t" r="r" b="b"/>
              <a:pathLst>
                <a:path w="1702" h="4821" extrusionOk="0">
                  <a:moveTo>
                    <a:pt x="851" y="0"/>
                  </a:moveTo>
                  <a:cubicBezTo>
                    <a:pt x="568" y="126"/>
                    <a:pt x="284" y="221"/>
                    <a:pt x="1" y="315"/>
                  </a:cubicBezTo>
                  <a:cubicBezTo>
                    <a:pt x="127" y="662"/>
                    <a:pt x="221" y="1040"/>
                    <a:pt x="221" y="1481"/>
                  </a:cubicBezTo>
                  <a:lnTo>
                    <a:pt x="221" y="4820"/>
                  </a:lnTo>
                  <a:cubicBezTo>
                    <a:pt x="1040" y="4820"/>
                    <a:pt x="1702" y="4159"/>
                    <a:pt x="1702" y="3340"/>
                  </a:cubicBezTo>
                  <a:cubicBezTo>
                    <a:pt x="1639" y="2710"/>
                    <a:pt x="1229" y="2143"/>
                    <a:pt x="694" y="1953"/>
                  </a:cubicBezTo>
                  <a:cubicBezTo>
                    <a:pt x="851" y="1575"/>
                    <a:pt x="914" y="1166"/>
                    <a:pt x="914" y="725"/>
                  </a:cubicBezTo>
                  <a:cubicBezTo>
                    <a:pt x="914" y="504"/>
                    <a:pt x="883" y="221"/>
                    <a:pt x="8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2" name="Google Shape;7405;p73">
              <a:extLst>
                <a:ext uri="{FF2B5EF4-FFF2-40B4-BE49-F238E27FC236}">
                  <a16:creationId xmlns:a16="http://schemas.microsoft.com/office/drawing/2014/main" id="{309792A1-CB3C-2E17-52AD-7E61CE281D7A}"/>
                </a:ext>
              </a:extLst>
            </p:cNvPr>
            <p:cNvSpPr/>
            <p:nvPr/>
          </p:nvSpPr>
          <p:spPr>
            <a:xfrm>
              <a:off x="-52450000" y="3740025"/>
              <a:ext cx="18925" cy="64600"/>
            </a:xfrm>
            <a:custGeom>
              <a:avLst/>
              <a:gdLst/>
              <a:ahLst/>
              <a:cxnLst/>
              <a:rect l="l" t="t" r="r" b="b"/>
              <a:pathLst>
                <a:path w="757" h="2584" extrusionOk="0">
                  <a:moveTo>
                    <a:pt x="757" y="0"/>
                  </a:moveTo>
                  <a:cubicBezTo>
                    <a:pt x="316" y="252"/>
                    <a:pt x="1" y="725"/>
                    <a:pt x="1" y="1260"/>
                  </a:cubicBezTo>
                  <a:cubicBezTo>
                    <a:pt x="1" y="1827"/>
                    <a:pt x="316" y="2300"/>
                    <a:pt x="757" y="2584"/>
                  </a:cubicBezTo>
                  <a:lnTo>
                    <a:pt x="7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73" name="Google Shape;7406;p73">
            <a:extLst>
              <a:ext uri="{FF2B5EF4-FFF2-40B4-BE49-F238E27FC236}">
                <a16:creationId xmlns:a16="http://schemas.microsoft.com/office/drawing/2014/main" id="{BFB51409-A9F9-251B-95C5-FC84547C65C9}"/>
              </a:ext>
            </a:extLst>
          </p:cNvPr>
          <p:cNvGrpSpPr/>
          <p:nvPr/>
        </p:nvGrpSpPr>
        <p:grpSpPr>
          <a:xfrm>
            <a:off x="10026068" y="5060614"/>
            <a:ext cx="419549" cy="476301"/>
            <a:chOff x="-52440550" y="3977875"/>
            <a:chExt cx="279625" cy="317450"/>
          </a:xfrm>
          <a:solidFill>
            <a:schemeClr val="tx1"/>
          </a:solidFill>
        </p:grpSpPr>
        <p:sp>
          <p:nvSpPr>
            <p:cNvPr id="1074" name="Google Shape;7407;p73">
              <a:extLst>
                <a:ext uri="{FF2B5EF4-FFF2-40B4-BE49-F238E27FC236}">
                  <a16:creationId xmlns:a16="http://schemas.microsoft.com/office/drawing/2014/main" id="{60598E0E-9FF8-A61C-E4B5-551E2F5C58EA}"/>
                </a:ext>
              </a:extLst>
            </p:cNvPr>
            <p:cNvSpPr/>
            <p:nvPr/>
          </p:nvSpPr>
          <p:spPr>
            <a:xfrm>
              <a:off x="-52403525" y="4052700"/>
              <a:ext cx="76425" cy="18150"/>
            </a:xfrm>
            <a:custGeom>
              <a:avLst/>
              <a:gdLst/>
              <a:ahLst/>
              <a:cxnLst/>
              <a:rect l="l" t="t" r="r" b="b"/>
              <a:pathLst>
                <a:path w="3057" h="726" extrusionOk="0">
                  <a:moveTo>
                    <a:pt x="0" y="1"/>
                  </a:moveTo>
                  <a:lnTo>
                    <a:pt x="0" y="725"/>
                  </a:lnTo>
                  <a:lnTo>
                    <a:pt x="3056" y="725"/>
                  </a:lnTo>
                  <a:cubicBezTo>
                    <a:pt x="3025" y="631"/>
                    <a:pt x="2993" y="473"/>
                    <a:pt x="2993" y="347"/>
                  </a:cubicBezTo>
                  <a:cubicBezTo>
                    <a:pt x="2993" y="221"/>
                    <a:pt x="3025" y="95"/>
                    <a:pt x="30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5" name="Google Shape;7408;p73">
              <a:extLst>
                <a:ext uri="{FF2B5EF4-FFF2-40B4-BE49-F238E27FC236}">
                  <a16:creationId xmlns:a16="http://schemas.microsoft.com/office/drawing/2014/main" id="{EA810B91-439F-5824-2637-96EB7A4FD7C8}"/>
                </a:ext>
              </a:extLst>
            </p:cNvPr>
            <p:cNvSpPr/>
            <p:nvPr/>
          </p:nvSpPr>
          <p:spPr>
            <a:xfrm>
              <a:off x="-52357850" y="4088925"/>
              <a:ext cx="168575" cy="33075"/>
            </a:xfrm>
            <a:custGeom>
              <a:avLst/>
              <a:gdLst/>
              <a:ahLst/>
              <a:cxnLst/>
              <a:rect l="l" t="t" r="r" b="b"/>
              <a:pathLst>
                <a:path w="6743" h="1323" extrusionOk="0">
                  <a:moveTo>
                    <a:pt x="1" y="1"/>
                  </a:moveTo>
                  <a:cubicBezTo>
                    <a:pt x="1387" y="631"/>
                    <a:pt x="2836" y="1072"/>
                    <a:pt x="4348" y="1292"/>
                  </a:cubicBezTo>
                  <a:cubicBezTo>
                    <a:pt x="4474" y="1313"/>
                    <a:pt x="4599" y="1322"/>
                    <a:pt x="4723" y="1322"/>
                  </a:cubicBezTo>
                  <a:cubicBezTo>
                    <a:pt x="5372" y="1322"/>
                    <a:pt x="5978" y="1054"/>
                    <a:pt x="6428" y="631"/>
                  </a:cubicBezTo>
                  <a:cubicBezTo>
                    <a:pt x="6554" y="505"/>
                    <a:pt x="6617" y="379"/>
                    <a:pt x="6711" y="284"/>
                  </a:cubicBezTo>
                  <a:cubicBezTo>
                    <a:pt x="6743" y="221"/>
                    <a:pt x="6743" y="158"/>
                    <a:pt x="6711" y="64"/>
                  </a:cubicBezTo>
                  <a:cubicBezTo>
                    <a:pt x="6680" y="32"/>
                    <a:pt x="6585" y="1"/>
                    <a:pt x="65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6" name="Google Shape;7409;p73">
              <a:extLst>
                <a:ext uri="{FF2B5EF4-FFF2-40B4-BE49-F238E27FC236}">
                  <a16:creationId xmlns:a16="http://schemas.microsoft.com/office/drawing/2014/main" id="{F152F433-073F-6672-48BD-268C50366A42}"/>
                </a:ext>
              </a:extLst>
            </p:cNvPr>
            <p:cNvSpPr/>
            <p:nvPr/>
          </p:nvSpPr>
          <p:spPr>
            <a:xfrm>
              <a:off x="-52309000" y="4051925"/>
              <a:ext cx="17350" cy="18125"/>
            </a:xfrm>
            <a:custGeom>
              <a:avLst/>
              <a:gdLst/>
              <a:ahLst/>
              <a:cxnLst/>
              <a:rect l="l" t="t" r="r" b="b"/>
              <a:pathLst>
                <a:path w="694" h="725" extrusionOk="0">
                  <a:moveTo>
                    <a:pt x="347" y="0"/>
                  </a:moveTo>
                  <a:cubicBezTo>
                    <a:pt x="158" y="0"/>
                    <a:pt x="0" y="189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cubicBezTo>
                    <a:pt x="536" y="725"/>
                    <a:pt x="693" y="567"/>
                    <a:pt x="693" y="378"/>
                  </a:cubicBezTo>
                  <a:cubicBezTo>
                    <a:pt x="693" y="189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7" name="Google Shape;7410;p73">
              <a:extLst>
                <a:ext uri="{FF2B5EF4-FFF2-40B4-BE49-F238E27FC236}">
                  <a16:creationId xmlns:a16="http://schemas.microsoft.com/office/drawing/2014/main" id="{D2B69A73-6FDF-CB62-4865-F74E2F81CFC2}"/>
                </a:ext>
              </a:extLst>
            </p:cNvPr>
            <p:cNvSpPr/>
            <p:nvPr/>
          </p:nvSpPr>
          <p:spPr>
            <a:xfrm>
              <a:off x="-52402750" y="3977875"/>
              <a:ext cx="204825" cy="55950"/>
            </a:xfrm>
            <a:custGeom>
              <a:avLst/>
              <a:gdLst/>
              <a:ahLst/>
              <a:cxnLst/>
              <a:rect l="l" t="t" r="r" b="b"/>
              <a:pathLst>
                <a:path w="8193" h="2238" extrusionOk="0">
                  <a:moveTo>
                    <a:pt x="1104" y="1"/>
                  </a:moveTo>
                  <a:cubicBezTo>
                    <a:pt x="474" y="1"/>
                    <a:pt x="1" y="505"/>
                    <a:pt x="1" y="1103"/>
                  </a:cubicBezTo>
                  <a:lnTo>
                    <a:pt x="1" y="2237"/>
                  </a:lnTo>
                  <a:lnTo>
                    <a:pt x="8192" y="2237"/>
                  </a:lnTo>
                  <a:lnTo>
                    <a:pt x="8192" y="1103"/>
                  </a:lnTo>
                  <a:cubicBezTo>
                    <a:pt x="8192" y="473"/>
                    <a:pt x="7688" y="1"/>
                    <a:pt x="70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8" name="Google Shape;7411;p73">
              <a:extLst>
                <a:ext uri="{FF2B5EF4-FFF2-40B4-BE49-F238E27FC236}">
                  <a16:creationId xmlns:a16="http://schemas.microsoft.com/office/drawing/2014/main" id="{8C641837-EE1D-24FA-46E4-282B256358E6}"/>
                </a:ext>
              </a:extLst>
            </p:cNvPr>
            <p:cNvSpPr/>
            <p:nvPr/>
          </p:nvSpPr>
          <p:spPr>
            <a:xfrm>
              <a:off x="-52275150" y="4052700"/>
              <a:ext cx="77225" cy="17350"/>
            </a:xfrm>
            <a:custGeom>
              <a:avLst/>
              <a:gdLst/>
              <a:ahLst/>
              <a:cxnLst/>
              <a:rect l="l" t="t" r="r" b="b"/>
              <a:pathLst>
                <a:path w="3089" h="694" extrusionOk="0">
                  <a:moveTo>
                    <a:pt x="1" y="1"/>
                  </a:moveTo>
                  <a:cubicBezTo>
                    <a:pt x="64" y="95"/>
                    <a:pt x="95" y="221"/>
                    <a:pt x="95" y="347"/>
                  </a:cubicBezTo>
                  <a:cubicBezTo>
                    <a:pt x="95" y="442"/>
                    <a:pt x="64" y="568"/>
                    <a:pt x="1" y="694"/>
                  </a:cubicBezTo>
                  <a:lnTo>
                    <a:pt x="3088" y="694"/>
                  </a:lnTo>
                  <a:lnTo>
                    <a:pt x="308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9" name="Google Shape;7412;p73">
              <a:extLst>
                <a:ext uri="{FF2B5EF4-FFF2-40B4-BE49-F238E27FC236}">
                  <a16:creationId xmlns:a16="http://schemas.microsoft.com/office/drawing/2014/main" id="{43ADF79F-3A95-9DCC-D23F-C0B798C69DEE}"/>
                </a:ext>
              </a:extLst>
            </p:cNvPr>
            <p:cNvSpPr/>
            <p:nvPr/>
          </p:nvSpPr>
          <p:spPr>
            <a:xfrm>
              <a:off x="-52403525" y="4089725"/>
              <a:ext cx="204800" cy="205600"/>
            </a:xfrm>
            <a:custGeom>
              <a:avLst/>
              <a:gdLst/>
              <a:ahLst/>
              <a:cxnLst/>
              <a:rect l="l" t="t" r="r" b="b"/>
              <a:pathLst>
                <a:path w="8192" h="8224" extrusionOk="0">
                  <a:moveTo>
                    <a:pt x="2584" y="2993"/>
                  </a:moveTo>
                  <a:cubicBezTo>
                    <a:pt x="2773" y="2993"/>
                    <a:pt x="2930" y="3151"/>
                    <a:pt x="2930" y="3340"/>
                  </a:cubicBezTo>
                  <a:cubicBezTo>
                    <a:pt x="2930" y="3560"/>
                    <a:pt x="2773" y="3718"/>
                    <a:pt x="2584" y="3718"/>
                  </a:cubicBezTo>
                  <a:cubicBezTo>
                    <a:pt x="2426" y="3718"/>
                    <a:pt x="2237" y="3560"/>
                    <a:pt x="2237" y="3340"/>
                  </a:cubicBezTo>
                  <a:cubicBezTo>
                    <a:pt x="2237" y="3151"/>
                    <a:pt x="2395" y="2993"/>
                    <a:pt x="2584" y="2993"/>
                  </a:cubicBezTo>
                  <a:close/>
                  <a:moveTo>
                    <a:pt x="5608" y="2993"/>
                  </a:moveTo>
                  <a:cubicBezTo>
                    <a:pt x="5829" y="2993"/>
                    <a:pt x="5986" y="3151"/>
                    <a:pt x="5986" y="3340"/>
                  </a:cubicBezTo>
                  <a:cubicBezTo>
                    <a:pt x="5986" y="3560"/>
                    <a:pt x="5829" y="3718"/>
                    <a:pt x="5608" y="3718"/>
                  </a:cubicBezTo>
                  <a:cubicBezTo>
                    <a:pt x="5419" y="3718"/>
                    <a:pt x="5262" y="3560"/>
                    <a:pt x="5262" y="3340"/>
                  </a:cubicBezTo>
                  <a:cubicBezTo>
                    <a:pt x="5262" y="3151"/>
                    <a:pt x="5419" y="2993"/>
                    <a:pt x="5608" y="2993"/>
                  </a:cubicBezTo>
                  <a:close/>
                  <a:moveTo>
                    <a:pt x="5148" y="5553"/>
                  </a:moveTo>
                  <a:cubicBezTo>
                    <a:pt x="5238" y="5553"/>
                    <a:pt x="5325" y="5592"/>
                    <a:pt x="5388" y="5671"/>
                  </a:cubicBezTo>
                  <a:cubicBezTo>
                    <a:pt x="5577" y="5797"/>
                    <a:pt x="5577" y="6018"/>
                    <a:pt x="5419" y="6175"/>
                  </a:cubicBezTo>
                  <a:cubicBezTo>
                    <a:pt x="5073" y="6522"/>
                    <a:pt x="4600" y="6742"/>
                    <a:pt x="4128" y="6742"/>
                  </a:cubicBezTo>
                  <a:cubicBezTo>
                    <a:pt x="3624" y="6742"/>
                    <a:pt x="3151" y="6522"/>
                    <a:pt x="2773" y="6175"/>
                  </a:cubicBezTo>
                  <a:cubicBezTo>
                    <a:pt x="2615" y="6018"/>
                    <a:pt x="2615" y="5797"/>
                    <a:pt x="2773" y="5671"/>
                  </a:cubicBezTo>
                  <a:cubicBezTo>
                    <a:pt x="2852" y="5592"/>
                    <a:pt x="2954" y="5553"/>
                    <a:pt x="3053" y="5553"/>
                  </a:cubicBezTo>
                  <a:cubicBezTo>
                    <a:pt x="3151" y="5553"/>
                    <a:pt x="3245" y="5592"/>
                    <a:pt x="3308" y="5671"/>
                  </a:cubicBezTo>
                  <a:cubicBezTo>
                    <a:pt x="3513" y="5892"/>
                    <a:pt x="3797" y="6002"/>
                    <a:pt x="4084" y="6002"/>
                  </a:cubicBezTo>
                  <a:cubicBezTo>
                    <a:pt x="4372" y="6002"/>
                    <a:pt x="4663" y="5892"/>
                    <a:pt x="4884" y="5671"/>
                  </a:cubicBezTo>
                  <a:cubicBezTo>
                    <a:pt x="4962" y="5592"/>
                    <a:pt x="5057" y="5553"/>
                    <a:pt x="5148" y="5553"/>
                  </a:cubicBezTo>
                  <a:close/>
                  <a:moveTo>
                    <a:pt x="0" y="0"/>
                  </a:moveTo>
                  <a:lnTo>
                    <a:pt x="0" y="4096"/>
                  </a:lnTo>
                  <a:cubicBezTo>
                    <a:pt x="0" y="6333"/>
                    <a:pt x="1828" y="8223"/>
                    <a:pt x="4096" y="8223"/>
                  </a:cubicBezTo>
                  <a:cubicBezTo>
                    <a:pt x="6333" y="8223"/>
                    <a:pt x="8192" y="6396"/>
                    <a:pt x="8192" y="4096"/>
                  </a:cubicBezTo>
                  <a:lnTo>
                    <a:pt x="8192" y="1576"/>
                  </a:lnTo>
                  <a:cubicBezTo>
                    <a:pt x="7656" y="1891"/>
                    <a:pt x="7089" y="2080"/>
                    <a:pt x="6490" y="2080"/>
                  </a:cubicBezTo>
                  <a:cubicBezTo>
                    <a:pt x="6364" y="2048"/>
                    <a:pt x="6207" y="2048"/>
                    <a:pt x="6049" y="2017"/>
                  </a:cubicBezTo>
                  <a:cubicBezTo>
                    <a:pt x="4317" y="1733"/>
                    <a:pt x="2615" y="1229"/>
                    <a:pt x="1009" y="441"/>
                  </a:cubicBezTo>
                  <a:lnTo>
                    <a:pt x="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0" name="Google Shape;7413;p73">
              <a:extLst>
                <a:ext uri="{FF2B5EF4-FFF2-40B4-BE49-F238E27FC236}">
                  <a16:creationId xmlns:a16="http://schemas.microsoft.com/office/drawing/2014/main" id="{B5A17416-AEE7-F2AB-7BEA-4C0A23F82917}"/>
                </a:ext>
              </a:extLst>
            </p:cNvPr>
            <p:cNvSpPr/>
            <p:nvPr/>
          </p:nvSpPr>
          <p:spPr>
            <a:xfrm>
              <a:off x="-52179050" y="4132250"/>
              <a:ext cx="18125" cy="63825"/>
            </a:xfrm>
            <a:custGeom>
              <a:avLst/>
              <a:gdLst/>
              <a:ahLst/>
              <a:cxnLst/>
              <a:rect l="l" t="t" r="r" b="b"/>
              <a:pathLst>
                <a:path w="725" h="2553" extrusionOk="0">
                  <a:moveTo>
                    <a:pt x="0" y="1"/>
                  </a:moveTo>
                  <a:lnTo>
                    <a:pt x="0" y="2552"/>
                  </a:lnTo>
                  <a:cubicBezTo>
                    <a:pt x="410" y="2269"/>
                    <a:pt x="725" y="1796"/>
                    <a:pt x="725" y="1261"/>
                  </a:cubicBezTo>
                  <a:cubicBezTo>
                    <a:pt x="725" y="694"/>
                    <a:pt x="410" y="22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1" name="Google Shape;7414;p73">
              <a:extLst>
                <a:ext uri="{FF2B5EF4-FFF2-40B4-BE49-F238E27FC236}">
                  <a16:creationId xmlns:a16="http://schemas.microsoft.com/office/drawing/2014/main" id="{ACE1B91B-46BA-6647-28D6-FA21B9043C21}"/>
                </a:ext>
              </a:extLst>
            </p:cNvPr>
            <p:cNvSpPr/>
            <p:nvPr/>
          </p:nvSpPr>
          <p:spPr>
            <a:xfrm>
              <a:off x="-52440550" y="4132250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757" y="1"/>
                  </a:moveTo>
                  <a:cubicBezTo>
                    <a:pt x="284" y="221"/>
                    <a:pt x="1" y="694"/>
                    <a:pt x="1" y="1261"/>
                  </a:cubicBezTo>
                  <a:cubicBezTo>
                    <a:pt x="1" y="1796"/>
                    <a:pt x="316" y="2269"/>
                    <a:pt x="757" y="2552"/>
                  </a:cubicBezTo>
                  <a:lnTo>
                    <a:pt x="75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82" name="Google Shape;7415;p73">
            <a:extLst>
              <a:ext uri="{FF2B5EF4-FFF2-40B4-BE49-F238E27FC236}">
                <a16:creationId xmlns:a16="http://schemas.microsoft.com/office/drawing/2014/main" id="{9218285D-91DB-51CB-34DC-07DCF5F067E1}"/>
              </a:ext>
            </a:extLst>
          </p:cNvPr>
          <p:cNvGrpSpPr/>
          <p:nvPr/>
        </p:nvGrpSpPr>
        <p:grpSpPr>
          <a:xfrm>
            <a:off x="8841981" y="5668890"/>
            <a:ext cx="419549" cy="478665"/>
            <a:chOff x="-51623775" y="3584850"/>
            <a:chExt cx="279625" cy="319025"/>
          </a:xfrm>
          <a:solidFill>
            <a:schemeClr val="tx1"/>
          </a:solidFill>
        </p:grpSpPr>
        <p:sp>
          <p:nvSpPr>
            <p:cNvPr id="1083" name="Google Shape;7416;p73">
              <a:extLst>
                <a:ext uri="{FF2B5EF4-FFF2-40B4-BE49-F238E27FC236}">
                  <a16:creationId xmlns:a16="http://schemas.microsoft.com/office/drawing/2014/main" id="{C5E5E5FD-631A-0B7D-0569-6665F730E87D}"/>
                </a:ext>
              </a:extLst>
            </p:cNvPr>
            <p:cNvSpPr/>
            <p:nvPr/>
          </p:nvSpPr>
          <p:spPr>
            <a:xfrm>
              <a:off x="-51497750" y="3832175"/>
              <a:ext cx="26000" cy="13200"/>
            </a:xfrm>
            <a:custGeom>
              <a:avLst/>
              <a:gdLst/>
              <a:ahLst/>
              <a:cxnLst/>
              <a:rect l="l" t="t" r="r" b="b"/>
              <a:pathLst>
                <a:path w="1040" h="528" extrusionOk="0">
                  <a:moveTo>
                    <a:pt x="504" y="0"/>
                  </a:moveTo>
                  <a:cubicBezTo>
                    <a:pt x="378" y="189"/>
                    <a:pt x="252" y="252"/>
                    <a:pt x="0" y="410"/>
                  </a:cubicBezTo>
                  <a:cubicBezTo>
                    <a:pt x="158" y="489"/>
                    <a:pt x="339" y="528"/>
                    <a:pt x="520" y="528"/>
                  </a:cubicBezTo>
                  <a:cubicBezTo>
                    <a:pt x="701" y="528"/>
                    <a:pt x="882" y="489"/>
                    <a:pt x="1040" y="410"/>
                  </a:cubicBezTo>
                  <a:cubicBezTo>
                    <a:pt x="788" y="252"/>
                    <a:pt x="693" y="158"/>
                    <a:pt x="5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4" name="Google Shape;7417;p73">
              <a:extLst>
                <a:ext uri="{FF2B5EF4-FFF2-40B4-BE49-F238E27FC236}">
                  <a16:creationId xmlns:a16="http://schemas.microsoft.com/office/drawing/2014/main" id="{777FF66D-B3BC-7B18-AE63-FD1F31FBC563}"/>
                </a:ext>
              </a:extLst>
            </p:cNvPr>
            <p:cNvSpPr/>
            <p:nvPr/>
          </p:nvSpPr>
          <p:spPr>
            <a:xfrm>
              <a:off x="-51574150" y="3809300"/>
              <a:ext cx="78000" cy="26550"/>
            </a:xfrm>
            <a:custGeom>
              <a:avLst/>
              <a:gdLst/>
              <a:ahLst/>
              <a:cxnLst/>
              <a:rect l="l" t="t" r="r" b="b"/>
              <a:pathLst>
                <a:path w="3120" h="1062" extrusionOk="0">
                  <a:moveTo>
                    <a:pt x="2547" y="1"/>
                  </a:moveTo>
                  <a:cubicBezTo>
                    <a:pt x="2380" y="1"/>
                    <a:pt x="2203" y="61"/>
                    <a:pt x="2048" y="191"/>
                  </a:cubicBezTo>
                  <a:cubicBezTo>
                    <a:pt x="1784" y="477"/>
                    <a:pt x="1443" y="609"/>
                    <a:pt x="1078" y="609"/>
                  </a:cubicBezTo>
                  <a:cubicBezTo>
                    <a:pt x="921" y="609"/>
                    <a:pt x="760" y="585"/>
                    <a:pt x="599" y="537"/>
                  </a:cubicBezTo>
                  <a:lnTo>
                    <a:pt x="0" y="348"/>
                  </a:lnTo>
                  <a:lnTo>
                    <a:pt x="0" y="348"/>
                  </a:lnTo>
                  <a:cubicBezTo>
                    <a:pt x="401" y="819"/>
                    <a:pt x="977" y="1061"/>
                    <a:pt x="1572" y="1061"/>
                  </a:cubicBezTo>
                  <a:cubicBezTo>
                    <a:pt x="1773" y="1061"/>
                    <a:pt x="1975" y="1034"/>
                    <a:pt x="2174" y="978"/>
                  </a:cubicBezTo>
                  <a:cubicBezTo>
                    <a:pt x="2615" y="821"/>
                    <a:pt x="2804" y="632"/>
                    <a:pt x="3119" y="348"/>
                  </a:cubicBezTo>
                  <a:cubicBezTo>
                    <a:pt x="3008" y="125"/>
                    <a:pt x="2787" y="1"/>
                    <a:pt x="25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5" name="Google Shape;7418;p73">
              <a:extLst>
                <a:ext uri="{FF2B5EF4-FFF2-40B4-BE49-F238E27FC236}">
                  <a16:creationId xmlns:a16="http://schemas.microsoft.com/office/drawing/2014/main" id="{61A37E7A-694F-FA1B-8A02-012DC62879A1}"/>
                </a:ext>
              </a:extLst>
            </p:cNvPr>
            <p:cNvSpPr/>
            <p:nvPr/>
          </p:nvSpPr>
          <p:spPr>
            <a:xfrm>
              <a:off x="-51579675" y="3837675"/>
              <a:ext cx="190625" cy="66200"/>
            </a:xfrm>
            <a:custGeom>
              <a:avLst/>
              <a:gdLst/>
              <a:ahLst/>
              <a:cxnLst/>
              <a:rect l="l" t="t" r="r" b="b"/>
              <a:pathLst>
                <a:path w="7625" h="2648" extrusionOk="0">
                  <a:moveTo>
                    <a:pt x="7625" y="1"/>
                  </a:moveTo>
                  <a:lnTo>
                    <a:pt x="7625" y="1"/>
                  </a:lnTo>
                  <a:cubicBezTo>
                    <a:pt x="7121" y="442"/>
                    <a:pt x="6491" y="662"/>
                    <a:pt x="5829" y="662"/>
                  </a:cubicBezTo>
                  <a:cubicBezTo>
                    <a:pt x="5577" y="662"/>
                    <a:pt x="5356" y="631"/>
                    <a:pt x="5104" y="568"/>
                  </a:cubicBezTo>
                  <a:cubicBezTo>
                    <a:pt x="4758" y="914"/>
                    <a:pt x="4285" y="1103"/>
                    <a:pt x="3813" y="1103"/>
                  </a:cubicBezTo>
                  <a:cubicBezTo>
                    <a:pt x="3340" y="1103"/>
                    <a:pt x="2868" y="914"/>
                    <a:pt x="2521" y="568"/>
                  </a:cubicBezTo>
                  <a:cubicBezTo>
                    <a:pt x="2269" y="631"/>
                    <a:pt x="2048" y="662"/>
                    <a:pt x="1796" y="662"/>
                  </a:cubicBezTo>
                  <a:cubicBezTo>
                    <a:pt x="1135" y="662"/>
                    <a:pt x="505" y="442"/>
                    <a:pt x="1" y="1"/>
                  </a:cubicBezTo>
                  <a:lnTo>
                    <a:pt x="1" y="1"/>
                  </a:lnTo>
                  <a:cubicBezTo>
                    <a:pt x="599" y="1576"/>
                    <a:pt x="2111" y="2647"/>
                    <a:pt x="3813" y="2647"/>
                  </a:cubicBezTo>
                  <a:cubicBezTo>
                    <a:pt x="5514" y="2647"/>
                    <a:pt x="7058" y="1576"/>
                    <a:pt x="76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6" name="Google Shape;7419;p73">
              <a:extLst>
                <a:ext uri="{FF2B5EF4-FFF2-40B4-BE49-F238E27FC236}">
                  <a16:creationId xmlns:a16="http://schemas.microsoft.com/office/drawing/2014/main" id="{7E77A1A2-2750-5867-D289-BB49D03B447D}"/>
                </a:ext>
              </a:extLst>
            </p:cNvPr>
            <p:cNvSpPr/>
            <p:nvPr/>
          </p:nvSpPr>
          <p:spPr>
            <a:xfrm>
              <a:off x="-51473350" y="3809250"/>
              <a:ext cx="78000" cy="26500"/>
            </a:xfrm>
            <a:custGeom>
              <a:avLst/>
              <a:gdLst/>
              <a:ahLst/>
              <a:cxnLst/>
              <a:rect l="l" t="t" r="r" b="b"/>
              <a:pathLst>
                <a:path w="3120" h="1060" extrusionOk="0">
                  <a:moveTo>
                    <a:pt x="600" y="1"/>
                  </a:moveTo>
                  <a:cubicBezTo>
                    <a:pt x="364" y="1"/>
                    <a:pt x="129" y="117"/>
                    <a:pt x="1" y="319"/>
                  </a:cubicBezTo>
                  <a:cubicBezTo>
                    <a:pt x="284" y="602"/>
                    <a:pt x="505" y="823"/>
                    <a:pt x="946" y="949"/>
                  </a:cubicBezTo>
                  <a:cubicBezTo>
                    <a:pt x="1155" y="1024"/>
                    <a:pt x="1369" y="1059"/>
                    <a:pt x="1580" y="1059"/>
                  </a:cubicBezTo>
                  <a:cubicBezTo>
                    <a:pt x="2163" y="1059"/>
                    <a:pt x="2727" y="790"/>
                    <a:pt x="3120" y="350"/>
                  </a:cubicBezTo>
                  <a:lnTo>
                    <a:pt x="3120" y="350"/>
                  </a:lnTo>
                  <a:lnTo>
                    <a:pt x="2521" y="539"/>
                  </a:lnTo>
                  <a:cubicBezTo>
                    <a:pt x="2369" y="587"/>
                    <a:pt x="2212" y="611"/>
                    <a:pt x="2056" y="611"/>
                  </a:cubicBezTo>
                  <a:cubicBezTo>
                    <a:pt x="1693" y="611"/>
                    <a:pt x="1336" y="479"/>
                    <a:pt x="1072" y="193"/>
                  </a:cubicBezTo>
                  <a:cubicBezTo>
                    <a:pt x="940" y="61"/>
                    <a:pt x="770" y="1"/>
                    <a:pt x="6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7" name="Google Shape;7420;p73">
              <a:extLst>
                <a:ext uri="{FF2B5EF4-FFF2-40B4-BE49-F238E27FC236}">
                  <a16:creationId xmlns:a16="http://schemas.microsoft.com/office/drawing/2014/main" id="{3AA31FFC-CF95-FF00-03D0-8097005D18F4}"/>
                </a:ext>
              </a:extLst>
            </p:cNvPr>
            <p:cNvSpPr/>
            <p:nvPr/>
          </p:nvSpPr>
          <p:spPr>
            <a:xfrm>
              <a:off x="-51598575" y="3584850"/>
              <a:ext cx="226850" cy="111875"/>
            </a:xfrm>
            <a:custGeom>
              <a:avLst/>
              <a:gdLst/>
              <a:ahLst/>
              <a:cxnLst/>
              <a:rect l="l" t="t" r="r" b="b"/>
              <a:pathLst>
                <a:path w="9074" h="4475" extrusionOk="0">
                  <a:moveTo>
                    <a:pt x="757" y="1"/>
                  </a:moveTo>
                  <a:cubicBezTo>
                    <a:pt x="379" y="1"/>
                    <a:pt x="1" y="347"/>
                    <a:pt x="1" y="725"/>
                  </a:cubicBezTo>
                  <a:cubicBezTo>
                    <a:pt x="1" y="1009"/>
                    <a:pt x="158" y="1261"/>
                    <a:pt x="379" y="1355"/>
                  </a:cubicBezTo>
                  <a:lnTo>
                    <a:pt x="379" y="4474"/>
                  </a:lnTo>
                  <a:lnTo>
                    <a:pt x="3561" y="4474"/>
                  </a:lnTo>
                  <a:lnTo>
                    <a:pt x="3120" y="4033"/>
                  </a:lnTo>
                  <a:cubicBezTo>
                    <a:pt x="2962" y="3876"/>
                    <a:pt x="2962" y="3655"/>
                    <a:pt x="3120" y="3529"/>
                  </a:cubicBezTo>
                  <a:lnTo>
                    <a:pt x="4191" y="2458"/>
                  </a:lnTo>
                  <a:cubicBezTo>
                    <a:pt x="4269" y="2379"/>
                    <a:pt x="4364" y="2340"/>
                    <a:pt x="4455" y="2340"/>
                  </a:cubicBezTo>
                  <a:cubicBezTo>
                    <a:pt x="4545" y="2340"/>
                    <a:pt x="4632" y="2379"/>
                    <a:pt x="4695" y="2458"/>
                  </a:cubicBezTo>
                  <a:lnTo>
                    <a:pt x="5766" y="3529"/>
                  </a:lnTo>
                  <a:cubicBezTo>
                    <a:pt x="5923" y="3687"/>
                    <a:pt x="5923" y="3939"/>
                    <a:pt x="5766" y="4033"/>
                  </a:cubicBezTo>
                  <a:lnTo>
                    <a:pt x="5325" y="4474"/>
                  </a:lnTo>
                  <a:lnTo>
                    <a:pt x="8507" y="4474"/>
                  </a:lnTo>
                  <a:lnTo>
                    <a:pt x="8507" y="1355"/>
                  </a:lnTo>
                  <a:cubicBezTo>
                    <a:pt x="8759" y="1261"/>
                    <a:pt x="8885" y="1009"/>
                    <a:pt x="8885" y="725"/>
                  </a:cubicBezTo>
                  <a:cubicBezTo>
                    <a:pt x="9074" y="347"/>
                    <a:pt x="8696" y="1"/>
                    <a:pt x="8318" y="1"/>
                  </a:cubicBezTo>
                  <a:cubicBezTo>
                    <a:pt x="7908" y="1"/>
                    <a:pt x="7562" y="347"/>
                    <a:pt x="7562" y="725"/>
                  </a:cubicBezTo>
                  <a:cubicBezTo>
                    <a:pt x="7562" y="883"/>
                    <a:pt x="7625" y="1009"/>
                    <a:pt x="7688" y="1135"/>
                  </a:cubicBezTo>
                  <a:lnTo>
                    <a:pt x="6428" y="2143"/>
                  </a:lnTo>
                  <a:lnTo>
                    <a:pt x="5167" y="1135"/>
                  </a:lnTo>
                  <a:cubicBezTo>
                    <a:pt x="5262" y="1009"/>
                    <a:pt x="5293" y="883"/>
                    <a:pt x="5293" y="725"/>
                  </a:cubicBezTo>
                  <a:cubicBezTo>
                    <a:pt x="5293" y="347"/>
                    <a:pt x="4947" y="1"/>
                    <a:pt x="4537" y="1"/>
                  </a:cubicBezTo>
                  <a:cubicBezTo>
                    <a:pt x="4159" y="1"/>
                    <a:pt x="3781" y="347"/>
                    <a:pt x="3781" y="725"/>
                  </a:cubicBezTo>
                  <a:cubicBezTo>
                    <a:pt x="3781" y="883"/>
                    <a:pt x="3844" y="1009"/>
                    <a:pt x="3907" y="1135"/>
                  </a:cubicBezTo>
                  <a:lnTo>
                    <a:pt x="2647" y="2143"/>
                  </a:lnTo>
                  <a:lnTo>
                    <a:pt x="1387" y="1135"/>
                  </a:lnTo>
                  <a:cubicBezTo>
                    <a:pt x="1481" y="1009"/>
                    <a:pt x="1513" y="883"/>
                    <a:pt x="1513" y="725"/>
                  </a:cubicBezTo>
                  <a:cubicBezTo>
                    <a:pt x="1513" y="347"/>
                    <a:pt x="1166" y="1"/>
                    <a:pt x="7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8" name="Google Shape;7421;p73">
              <a:extLst>
                <a:ext uri="{FF2B5EF4-FFF2-40B4-BE49-F238E27FC236}">
                  <a16:creationId xmlns:a16="http://schemas.microsoft.com/office/drawing/2014/main" id="{BBF11C55-117A-EC54-0C0E-3A699112F6BE}"/>
                </a:ext>
              </a:extLst>
            </p:cNvPr>
            <p:cNvSpPr/>
            <p:nvPr/>
          </p:nvSpPr>
          <p:spPr>
            <a:xfrm>
              <a:off x="-51623775" y="3703775"/>
              <a:ext cx="18125" cy="63825"/>
            </a:xfrm>
            <a:custGeom>
              <a:avLst/>
              <a:gdLst/>
              <a:ahLst/>
              <a:cxnLst/>
              <a:rect l="l" t="t" r="r" b="b"/>
              <a:pathLst>
                <a:path w="725" h="2553" extrusionOk="0">
                  <a:moveTo>
                    <a:pt x="725" y="1"/>
                  </a:moveTo>
                  <a:cubicBezTo>
                    <a:pt x="252" y="190"/>
                    <a:pt x="0" y="726"/>
                    <a:pt x="0" y="1261"/>
                  </a:cubicBezTo>
                  <a:cubicBezTo>
                    <a:pt x="0" y="1797"/>
                    <a:pt x="315" y="2301"/>
                    <a:pt x="725" y="2553"/>
                  </a:cubicBezTo>
                  <a:lnTo>
                    <a:pt x="72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9" name="Google Shape;7422;p73">
              <a:extLst>
                <a:ext uri="{FF2B5EF4-FFF2-40B4-BE49-F238E27FC236}">
                  <a16:creationId xmlns:a16="http://schemas.microsoft.com/office/drawing/2014/main" id="{A6E76587-C219-E309-1571-19125372E279}"/>
                </a:ext>
              </a:extLst>
            </p:cNvPr>
            <p:cNvSpPr/>
            <p:nvPr/>
          </p:nvSpPr>
          <p:spPr>
            <a:xfrm>
              <a:off x="-51363075" y="3703000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1" y="0"/>
                  </a:moveTo>
                  <a:lnTo>
                    <a:pt x="1" y="2552"/>
                  </a:lnTo>
                  <a:cubicBezTo>
                    <a:pt x="442" y="2269"/>
                    <a:pt x="757" y="1796"/>
                    <a:pt x="757" y="1261"/>
                  </a:cubicBezTo>
                  <a:cubicBezTo>
                    <a:pt x="757" y="757"/>
                    <a:pt x="442" y="22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0" name="Google Shape;7423;p73">
              <a:extLst>
                <a:ext uri="{FF2B5EF4-FFF2-40B4-BE49-F238E27FC236}">
                  <a16:creationId xmlns:a16="http://schemas.microsoft.com/office/drawing/2014/main" id="{2547BA3A-A97F-C1C7-DE38-5EEBEE0FEF26}"/>
                </a:ext>
              </a:extLst>
            </p:cNvPr>
            <p:cNvSpPr/>
            <p:nvPr/>
          </p:nvSpPr>
          <p:spPr>
            <a:xfrm>
              <a:off x="-51586750" y="3716375"/>
              <a:ext cx="207150" cy="89775"/>
            </a:xfrm>
            <a:custGeom>
              <a:avLst/>
              <a:gdLst/>
              <a:ahLst/>
              <a:cxnLst/>
              <a:rect l="l" t="t" r="r" b="b"/>
              <a:pathLst>
                <a:path w="8286" h="3591" extrusionOk="0">
                  <a:moveTo>
                    <a:pt x="2615" y="757"/>
                  </a:moveTo>
                  <a:cubicBezTo>
                    <a:pt x="2804" y="757"/>
                    <a:pt x="2962" y="915"/>
                    <a:pt x="2962" y="1104"/>
                  </a:cubicBezTo>
                  <a:cubicBezTo>
                    <a:pt x="2962" y="1293"/>
                    <a:pt x="2804" y="1450"/>
                    <a:pt x="2615" y="1450"/>
                  </a:cubicBezTo>
                  <a:cubicBezTo>
                    <a:pt x="2394" y="1450"/>
                    <a:pt x="2237" y="1293"/>
                    <a:pt x="2237" y="1104"/>
                  </a:cubicBezTo>
                  <a:cubicBezTo>
                    <a:pt x="2237" y="915"/>
                    <a:pt x="2394" y="757"/>
                    <a:pt x="2615" y="757"/>
                  </a:cubicBezTo>
                  <a:close/>
                  <a:moveTo>
                    <a:pt x="5608" y="757"/>
                  </a:moveTo>
                  <a:cubicBezTo>
                    <a:pt x="5797" y="757"/>
                    <a:pt x="5955" y="915"/>
                    <a:pt x="5955" y="1104"/>
                  </a:cubicBezTo>
                  <a:cubicBezTo>
                    <a:pt x="5955" y="1293"/>
                    <a:pt x="5797" y="1450"/>
                    <a:pt x="5608" y="1450"/>
                  </a:cubicBezTo>
                  <a:cubicBezTo>
                    <a:pt x="5387" y="1450"/>
                    <a:pt x="5230" y="1293"/>
                    <a:pt x="5230" y="1104"/>
                  </a:cubicBezTo>
                  <a:cubicBezTo>
                    <a:pt x="5198" y="915"/>
                    <a:pt x="5387" y="757"/>
                    <a:pt x="5608" y="757"/>
                  </a:cubicBezTo>
                  <a:close/>
                  <a:moveTo>
                    <a:pt x="95" y="1"/>
                  </a:moveTo>
                  <a:lnTo>
                    <a:pt x="95" y="3088"/>
                  </a:lnTo>
                  <a:lnTo>
                    <a:pt x="0" y="3088"/>
                  </a:lnTo>
                  <a:lnTo>
                    <a:pt x="1386" y="3561"/>
                  </a:lnTo>
                  <a:cubicBezTo>
                    <a:pt x="1451" y="3577"/>
                    <a:pt x="1517" y="3585"/>
                    <a:pt x="1581" y="3585"/>
                  </a:cubicBezTo>
                  <a:cubicBezTo>
                    <a:pt x="1764" y="3585"/>
                    <a:pt x="1939" y="3520"/>
                    <a:pt x="2079" y="3404"/>
                  </a:cubicBezTo>
                  <a:cubicBezTo>
                    <a:pt x="2371" y="3112"/>
                    <a:pt x="2737" y="2970"/>
                    <a:pt x="3098" y="2970"/>
                  </a:cubicBezTo>
                  <a:cubicBezTo>
                    <a:pt x="3478" y="2970"/>
                    <a:pt x="3852" y="3128"/>
                    <a:pt x="4127" y="3435"/>
                  </a:cubicBezTo>
                  <a:cubicBezTo>
                    <a:pt x="4415" y="3132"/>
                    <a:pt x="4791" y="2982"/>
                    <a:pt x="5166" y="2982"/>
                  </a:cubicBezTo>
                  <a:cubicBezTo>
                    <a:pt x="5531" y="2982"/>
                    <a:pt x="5895" y="3124"/>
                    <a:pt x="6175" y="3404"/>
                  </a:cubicBezTo>
                  <a:cubicBezTo>
                    <a:pt x="6329" y="3535"/>
                    <a:pt x="6483" y="3591"/>
                    <a:pt x="6658" y="3591"/>
                  </a:cubicBezTo>
                  <a:cubicBezTo>
                    <a:pt x="6734" y="3591"/>
                    <a:pt x="6814" y="3580"/>
                    <a:pt x="6900" y="3561"/>
                  </a:cubicBezTo>
                  <a:lnTo>
                    <a:pt x="8286" y="3088"/>
                  </a:lnTo>
                  <a:lnTo>
                    <a:pt x="828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1" name="Google Shape;7424;p73">
              <a:extLst>
                <a:ext uri="{FF2B5EF4-FFF2-40B4-BE49-F238E27FC236}">
                  <a16:creationId xmlns:a16="http://schemas.microsoft.com/office/drawing/2014/main" id="{1E957ACA-9EC4-03EF-4309-D0A655359CCA}"/>
                </a:ext>
              </a:extLst>
            </p:cNvPr>
            <p:cNvSpPr/>
            <p:nvPr/>
          </p:nvSpPr>
          <p:spPr>
            <a:xfrm>
              <a:off x="-51497750" y="3666775"/>
              <a:ext cx="26000" cy="26800"/>
            </a:xfrm>
            <a:custGeom>
              <a:avLst/>
              <a:gdLst/>
              <a:ahLst/>
              <a:cxnLst/>
              <a:rect l="l" t="t" r="r" b="b"/>
              <a:pathLst>
                <a:path w="1040" h="1072" extrusionOk="0">
                  <a:moveTo>
                    <a:pt x="536" y="0"/>
                  </a:moveTo>
                  <a:lnTo>
                    <a:pt x="0" y="536"/>
                  </a:lnTo>
                  <a:lnTo>
                    <a:pt x="536" y="1071"/>
                  </a:lnTo>
                  <a:lnTo>
                    <a:pt x="1040" y="536"/>
                  </a:lnTo>
                  <a:lnTo>
                    <a:pt x="5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639972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6811;p73">
            <a:extLst>
              <a:ext uri="{FF2B5EF4-FFF2-40B4-BE49-F238E27FC236}">
                <a16:creationId xmlns:a16="http://schemas.microsoft.com/office/drawing/2014/main" id="{1E9C5B3B-50B6-CB93-498D-FB389E99DE1A}"/>
              </a:ext>
            </a:extLst>
          </p:cNvPr>
          <p:cNvGrpSpPr/>
          <p:nvPr/>
        </p:nvGrpSpPr>
        <p:grpSpPr>
          <a:xfrm>
            <a:off x="1169410" y="2043929"/>
            <a:ext cx="392535" cy="471527"/>
            <a:chOff x="-35814600" y="3202075"/>
            <a:chExt cx="242625" cy="291450"/>
          </a:xfrm>
          <a:solidFill>
            <a:schemeClr val="tx1"/>
          </a:solidFill>
        </p:grpSpPr>
        <p:sp>
          <p:nvSpPr>
            <p:cNvPr id="3" name="Google Shape;6812;p73">
              <a:extLst>
                <a:ext uri="{FF2B5EF4-FFF2-40B4-BE49-F238E27FC236}">
                  <a16:creationId xmlns:a16="http://schemas.microsoft.com/office/drawing/2014/main" id="{CD30DEA4-9E06-8CC0-D921-9F9763383F34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" name="Google Shape;6813;p73">
              <a:extLst>
                <a:ext uri="{FF2B5EF4-FFF2-40B4-BE49-F238E27FC236}">
                  <a16:creationId xmlns:a16="http://schemas.microsoft.com/office/drawing/2014/main" id="{68C4EA7E-2C69-0ADA-80D3-196BBCF63A35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" name="Google Shape;6814;p73">
              <a:extLst>
                <a:ext uri="{FF2B5EF4-FFF2-40B4-BE49-F238E27FC236}">
                  <a16:creationId xmlns:a16="http://schemas.microsoft.com/office/drawing/2014/main" id="{8A79844D-0261-CE6C-CDC9-4B460E460C3D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" name="Google Shape;6815;p73">
              <a:extLst>
                <a:ext uri="{FF2B5EF4-FFF2-40B4-BE49-F238E27FC236}">
                  <a16:creationId xmlns:a16="http://schemas.microsoft.com/office/drawing/2014/main" id="{C71D33BE-48AE-82AC-43E7-BFACDBBF016F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" name="Google Shape;6816;p73">
              <a:extLst>
                <a:ext uri="{FF2B5EF4-FFF2-40B4-BE49-F238E27FC236}">
                  <a16:creationId xmlns:a16="http://schemas.microsoft.com/office/drawing/2014/main" id="{57F84120-ACD3-2187-A961-107A731DAF1F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" name="Google Shape;6817;p73">
              <a:extLst>
                <a:ext uri="{FF2B5EF4-FFF2-40B4-BE49-F238E27FC236}">
                  <a16:creationId xmlns:a16="http://schemas.microsoft.com/office/drawing/2014/main" id="{2E6BDCA4-A697-A009-1DF3-D8013A2E36A8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" name="Google Shape;6818;p73">
              <a:extLst>
                <a:ext uri="{FF2B5EF4-FFF2-40B4-BE49-F238E27FC236}">
                  <a16:creationId xmlns:a16="http://schemas.microsoft.com/office/drawing/2014/main" id="{C7A93300-C32C-E22C-475D-B7FDA8C7477C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" name="Google Shape;6819;p73">
            <a:extLst>
              <a:ext uri="{FF2B5EF4-FFF2-40B4-BE49-F238E27FC236}">
                <a16:creationId xmlns:a16="http://schemas.microsoft.com/office/drawing/2014/main" id="{C0A963A3-98B1-E742-E5DE-39DAA615BC75}"/>
              </a:ext>
            </a:extLst>
          </p:cNvPr>
          <p:cNvGrpSpPr/>
          <p:nvPr/>
        </p:nvGrpSpPr>
        <p:grpSpPr>
          <a:xfrm>
            <a:off x="1129914" y="2631821"/>
            <a:ext cx="471527" cy="471851"/>
            <a:chOff x="-35839800" y="3561025"/>
            <a:chExt cx="291450" cy="291650"/>
          </a:xfrm>
          <a:solidFill>
            <a:schemeClr val="tx1"/>
          </a:solidFill>
        </p:grpSpPr>
        <p:sp>
          <p:nvSpPr>
            <p:cNvPr id="11" name="Google Shape;6820;p73">
              <a:extLst>
                <a:ext uri="{FF2B5EF4-FFF2-40B4-BE49-F238E27FC236}">
                  <a16:creationId xmlns:a16="http://schemas.microsoft.com/office/drawing/2014/main" id="{D7437F66-F024-21D5-47F4-B554FF34E71A}"/>
                </a:ext>
              </a:extLst>
            </p:cNvPr>
            <p:cNvSpPr/>
            <p:nvPr/>
          </p:nvSpPr>
          <p:spPr>
            <a:xfrm>
              <a:off x="-35772850" y="3612425"/>
              <a:ext cx="155200" cy="142575"/>
            </a:xfrm>
            <a:custGeom>
              <a:avLst/>
              <a:gdLst/>
              <a:ahLst/>
              <a:cxnLst/>
              <a:rect l="l" t="t" r="r" b="b"/>
              <a:pathLst>
                <a:path w="6208" h="5703" extrusionOk="0">
                  <a:moveTo>
                    <a:pt x="3088" y="693"/>
                  </a:moveTo>
                  <a:cubicBezTo>
                    <a:pt x="3655" y="693"/>
                    <a:pt x="4128" y="1166"/>
                    <a:pt x="4128" y="1733"/>
                  </a:cubicBezTo>
                  <a:cubicBezTo>
                    <a:pt x="4128" y="2174"/>
                    <a:pt x="3844" y="2552"/>
                    <a:pt x="3466" y="2710"/>
                  </a:cubicBezTo>
                  <a:lnTo>
                    <a:pt x="3466" y="3119"/>
                  </a:lnTo>
                  <a:cubicBezTo>
                    <a:pt x="3466" y="3308"/>
                    <a:pt x="3309" y="3466"/>
                    <a:pt x="3088" y="3466"/>
                  </a:cubicBezTo>
                  <a:cubicBezTo>
                    <a:pt x="2899" y="3466"/>
                    <a:pt x="2742" y="3308"/>
                    <a:pt x="2742" y="3119"/>
                  </a:cubicBezTo>
                  <a:lnTo>
                    <a:pt x="2742" y="2710"/>
                  </a:lnTo>
                  <a:cubicBezTo>
                    <a:pt x="2742" y="2426"/>
                    <a:pt x="2931" y="2174"/>
                    <a:pt x="3214" y="2080"/>
                  </a:cubicBezTo>
                  <a:cubicBezTo>
                    <a:pt x="3340" y="2048"/>
                    <a:pt x="3466" y="1891"/>
                    <a:pt x="3466" y="1765"/>
                  </a:cubicBezTo>
                  <a:cubicBezTo>
                    <a:pt x="3466" y="1576"/>
                    <a:pt x="3309" y="1418"/>
                    <a:pt x="3088" y="1418"/>
                  </a:cubicBezTo>
                  <a:cubicBezTo>
                    <a:pt x="2899" y="1418"/>
                    <a:pt x="2742" y="1576"/>
                    <a:pt x="2742" y="1765"/>
                  </a:cubicBezTo>
                  <a:cubicBezTo>
                    <a:pt x="2742" y="1954"/>
                    <a:pt x="2584" y="2111"/>
                    <a:pt x="2395" y="2111"/>
                  </a:cubicBezTo>
                  <a:cubicBezTo>
                    <a:pt x="2206" y="2111"/>
                    <a:pt x="2049" y="1954"/>
                    <a:pt x="2049" y="1765"/>
                  </a:cubicBezTo>
                  <a:cubicBezTo>
                    <a:pt x="2080" y="1166"/>
                    <a:pt x="2553" y="693"/>
                    <a:pt x="3088" y="693"/>
                  </a:cubicBezTo>
                  <a:close/>
                  <a:moveTo>
                    <a:pt x="3088" y="3781"/>
                  </a:moveTo>
                  <a:cubicBezTo>
                    <a:pt x="3309" y="3781"/>
                    <a:pt x="3466" y="3938"/>
                    <a:pt x="3466" y="4127"/>
                  </a:cubicBezTo>
                  <a:cubicBezTo>
                    <a:pt x="3466" y="4317"/>
                    <a:pt x="3309" y="4474"/>
                    <a:pt x="3088" y="4474"/>
                  </a:cubicBezTo>
                  <a:cubicBezTo>
                    <a:pt x="2899" y="4474"/>
                    <a:pt x="2742" y="4317"/>
                    <a:pt x="2742" y="4127"/>
                  </a:cubicBezTo>
                  <a:cubicBezTo>
                    <a:pt x="2742" y="3938"/>
                    <a:pt x="2899" y="3781"/>
                    <a:pt x="3088" y="3781"/>
                  </a:cubicBezTo>
                  <a:close/>
                  <a:moveTo>
                    <a:pt x="347" y="0"/>
                  </a:moveTo>
                  <a:cubicBezTo>
                    <a:pt x="158" y="32"/>
                    <a:pt x="1" y="189"/>
                    <a:pt x="1" y="347"/>
                  </a:cubicBezTo>
                  <a:lnTo>
                    <a:pt x="1" y="5010"/>
                  </a:lnTo>
                  <a:lnTo>
                    <a:pt x="694" y="5703"/>
                  </a:lnTo>
                  <a:cubicBezTo>
                    <a:pt x="1371" y="5088"/>
                    <a:pt x="2238" y="4781"/>
                    <a:pt x="3104" y="4781"/>
                  </a:cubicBezTo>
                  <a:cubicBezTo>
                    <a:pt x="3970" y="4781"/>
                    <a:pt x="4837" y="5088"/>
                    <a:pt x="5514" y="5703"/>
                  </a:cubicBezTo>
                  <a:lnTo>
                    <a:pt x="6207" y="5010"/>
                  </a:lnTo>
                  <a:lnTo>
                    <a:pt x="6207" y="347"/>
                  </a:lnTo>
                  <a:cubicBezTo>
                    <a:pt x="6207" y="158"/>
                    <a:pt x="6050" y="0"/>
                    <a:pt x="58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821;p73">
              <a:extLst>
                <a:ext uri="{FF2B5EF4-FFF2-40B4-BE49-F238E27FC236}">
                  <a16:creationId xmlns:a16="http://schemas.microsoft.com/office/drawing/2014/main" id="{036DC5D5-0440-ED8E-019F-34B589B6B6E3}"/>
                </a:ext>
              </a:extLst>
            </p:cNvPr>
            <p:cNvSpPr/>
            <p:nvPr/>
          </p:nvSpPr>
          <p:spPr>
            <a:xfrm>
              <a:off x="-35621625" y="3694325"/>
              <a:ext cx="73275" cy="143375"/>
            </a:xfrm>
            <a:custGeom>
              <a:avLst/>
              <a:gdLst/>
              <a:ahLst/>
              <a:cxnLst/>
              <a:rect l="l" t="t" r="r" b="b"/>
              <a:pathLst>
                <a:path w="2931" h="5735" extrusionOk="0">
                  <a:moveTo>
                    <a:pt x="2931" y="1"/>
                  </a:moveTo>
                  <a:lnTo>
                    <a:pt x="1" y="2899"/>
                  </a:lnTo>
                  <a:lnTo>
                    <a:pt x="2805" y="5735"/>
                  </a:lnTo>
                  <a:cubicBezTo>
                    <a:pt x="2868" y="5609"/>
                    <a:pt x="2931" y="5451"/>
                    <a:pt x="2931" y="5294"/>
                  </a:cubicBezTo>
                  <a:lnTo>
                    <a:pt x="293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822;p73">
              <a:extLst>
                <a:ext uri="{FF2B5EF4-FFF2-40B4-BE49-F238E27FC236}">
                  <a16:creationId xmlns:a16="http://schemas.microsoft.com/office/drawing/2014/main" id="{D9516194-2399-E55D-6AA1-4AB472718117}"/>
                </a:ext>
              </a:extLst>
            </p:cNvPr>
            <p:cNvSpPr/>
            <p:nvPr/>
          </p:nvSpPr>
          <p:spPr>
            <a:xfrm>
              <a:off x="-35827200" y="3748675"/>
              <a:ext cx="263100" cy="104000"/>
            </a:xfrm>
            <a:custGeom>
              <a:avLst/>
              <a:gdLst/>
              <a:ahLst/>
              <a:cxnLst/>
              <a:rect l="l" t="t" r="r" b="b"/>
              <a:pathLst>
                <a:path w="10524" h="4160" extrusionOk="0">
                  <a:moveTo>
                    <a:pt x="5235" y="1"/>
                  </a:moveTo>
                  <a:cubicBezTo>
                    <a:pt x="4482" y="1"/>
                    <a:pt x="3734" y="284"/>
                    <a:pt x="3183" y="851"/>
                  </a:cubicBezTo>
                  <a:lnTo>
                    <a:pt x="1" y="4033"/>
                  </a:lnTo>
                  <a:cubicBezTo>
                    <a:pt x="158" y="4128"/>
                    <a:pt x="316" y="4159"/>
                    <a:pt x="473" y="4159"/>
                  </a:cubicBezTo>
                  <a:lnTo>
                    <a:pt x="10082" y="4159"/>
                  </a:lnTo>
                  <a:cubicBezTo>
                    <a:pt x="10240" y="4159"/>
                    <a:pt x="10398" y="4128"/>
                    <a:pt x="10524" y="4033"/>
                  </a:cubicBezTo>
                  <a:lnTo>
                    <a:pt x="7310" y="851"/>
                  </a:lnTo>
                  <a:cubicBezTo>
                    <a:pt x="6743" y="284"/>
                    <a:pt x="5987" y="1"/>
                    <a:pt x="52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823;p73">
              <a:extLst>
                <a:ext uri="{FF2B5EF4-FFF2-40B4-BE49-F238E27FC236}">
                  <a16:creationId xmlns:a16="http://schemas.microsoft.com/office/drawing/2014/main" id="{6E74DD96-4F32-74B9-1BF3-3EC8C0B26370}"/>
                </a:ext>
              </a:extLst>
            </p:cNvPr>
            <p:cNvSpPr/>
            <p:nvPr/>
          </p:nvSpPr>
          <p:spPr>
            <a:xfrm>
              <a:off x="-35831925" y="3635275"/>
              <a:ext cx="41775" cy="85075"/>
            </a:xfrm>
            <a:custGeom>
              <a:avLst/>
              <a:gdLst/>
              <a:ahLst/>
              <a:cxnLst/>
              <a:rect l="l" t="t" r="r" b="b"/>
              <a:pathLst>
                <a:path w="1671" h="3403" extrusionOk="0">
                  <a:moveTo>
                    <a:pt x="1671" y="0"/>
                  </a:moveTo>
                  <a:lnTo>
                    <a:pt x="1" y="1701"/>
                  </a:lnTo>
                  <a:lnTo>
                    <a:pt x="1671" y="3403"/>
                  </a:lnTo>
                  <a:lnTo>
                    <a:pt x="167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824;p73">
              <a:extLst>
                <a:ext uri="{FF2B5EF4-FFF2-40B4-BE49-F238E27FC236}">
                  <a16:creationId xmlns:a16="http://schemas.microsoft.com/office/drawing/2014/main" id="{D4B69EAD-D88B-F0C3-762A-05AD98EB13CA}"/>
                </a:ext>
              </a:extLst>
            </p:cNvPr>
            <p:cNvSpPr/>
            <p:nvPr/>
          </p:nvSpPr>
          <p:spPr>
            <a:xfrm>
              <a:off x="-35601150" y="3635275"/>
              <a:ext cx="43350" cy="85075"/>
            </a:xfrm>
            <a:custGeom>
              <a:avLst/>
              <a:gdLst/>
              <a:ahLst/>
              <a:cxnLst/>
              <a:rect l="l" t="t" r="r" b="b"/>
              <a:pathLst>
                <a:path w="1734" h="3403" extrusionOk="0">
                  <a:moveTo>
                    <a:pt x="1" y="0"/>
                  </a:moveTo>
                  <a:lnTo>
                    <a:pt x="1" y="3403"/>
                  </a:lnTo>
                  <a:lnTo>
                    <a:pt x="1734" y="170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" name="Google Shape;6825;p73">
              <a:extLst>
                <a:ext uri="{FF2B5EF4-FFF2-40B4-BE49-F238E27FC236}">
                  <a16:creationId xmlns:a16="http://schemas.microsoft.com/office/drawing/2014/main" id="{E9E65BC9-2E2F-B2D6-DF37-6E2CFEE5844F}"/>
                </a:ext>
              </a:extLst>
            </p:cNvPr>
            <p:cNvSpPr/>
            <p:nvPr/>
          </p:nvSpPr>
          <p:spPr>
            <a:xfrm>
              <a:off x="-35750000" y="3561025"/>
              <a:ext cx="111075" cy="35675"/>
            </a:xfrm>
            <a:custGeom>
              <a:avLst/>
              <a:gdLst/>
              <a:ahLst/>
              <a:cxnLst/>
              <a:rect l="l" t="t" r="r" b="b"/>
              <a:pathLst>
                <a:path w="4443" h="1427" extrusionOk="0">
                  <a:moveTo>
                    <a:pt x="2182" y="1"/>
                  </a:moveTo>
                  <a:cubicBezTo>
                    <a:pt x="1686" y="1"/>
                    <a:pt x="1198" y="182"/>
                    <a:pt x="851" y="544"/>
                  </a:cubicBezTo>
                  <a:lnTo>
                    <a:pt x="0" y="1426"/>
                  </a:lnTo>
                  <a:lnTo>
                    <a:pt x="4443" y="1426"/>
                  </a:lnTo>
                  <a:lnTo>
                    <a:pt x="3560" y="544"/>
                  </a:lnTo>
                  <a:cubicBezTo>
                    <a:pt x="3182" y="182"/>
                    <a:pt x="2678" y="1"/>
                    <a:pt x="21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7" name="Google Shape;6826;p73">
              <a:extLst>
                <a:ext uri="{FF2B5EF4-FFF2-40B4-BE49-F238E27FC236}">
                  <a16:creationId xmlns:a16="http://schemas.microsoft.com/office/drawing/2014/main" id="{3A8DAAE2-8254-DEAE-C1EA-C8EBC976A4C9}"/>
                </a:ext>
              </a:extLst>
            </p:cNvPr>
            <p:cNvSpPr/>
            <p:nvPr/>
          </p:nvSpPr>
          <p:spPr>
            <a:xfrm>
              <a:off x="-35839800" y="3694325"/>
              <a:ext cx="72500" cy="143375"/>
            </a:xfrm>
            <a:custGeom>
              <a:avLst/>
              <a:gdLst/>
              <a:ahLst/>
              <a:cxnLst/>
              <a:rect l="l" t="t" r="r" b="b"/>
              <a:pathLst>
                <a:path w="2900" h="5735" extrusionOk="0">
                  <a:moveTo>
                    <a:pt x="1" y="1"/>
                  </a:moveTo>
                  <a:lnTo>
                    <a:pt x="1" y="5294"/>
                  </a:lnTo>
                  <a:cubicBezTo>
                    <a:pt x="1" y="5451"/>
                    <a:pt x="32" y="5609"/>
                    <a:pt x="95" y="5735"/>
                  </a:cubicBezTo>
                  <a:lnTo>
                    <a:pt x="2899" y="2899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1" name="Google Shape;6827;p73">
            <a:extLst>
              <a:ext uri="{FF2B5EF4-FFF2-40B4-BE49-F238E27FC236}">
                <a16:creationId xmlns:a16="http://schemas.microsoft.com/office/drawing/2014/main" id="{2218FCCF-4BF7-C0E6-4998-9F22D841CA87}"/>
              </a:ext>
            </a:extLst>
          </p:cNvPr>
          <p:cNvSpPr/>
          <p:nvPr/>
        </p:nvSpPr>
        <p:spPr>
          <a:xfrm>
            <a:off x="1127813" y="3212539"/>
            <a:ext cx="474076" cy="471527"/>
          </a:xfrm>
          <a:custGeom>
            <a:avLst/>
            <a:gdLst/>
            <a:ahLst/>
            <a:cxnLst/>
            <a:rect l="l" t="t" r="r" b="b"/>
            <a:pathLst>
              <a:path w="11721" h="11658" extrusionOk="0">
                <a:moveTo>
                  <a:pt x="6144" y="2773"/>
                </a:moveTo>
                <a:cubicBezTo>
                  <a:pt x="7467" y="2868"/>
                  <a:pt x="8570" y="3813"/>
                  <a:pt x="8885" y="5042"/>
                </a:cubicBezTo>
                <a:cubicBezTo>
                  <a:pt x="8917" y="5231"/>
                  <a:pt x="8791" y="5388"/>
                  <a:pt x="8633" y="5483"/>
                </a:cubicBezTo>
                <a:cubicBezTo>
                  <a:pt x="8613" y="5486"/>
                  <a:pt x="8594" y="5487"/>
                  <a:pt x="8575" y="5487"/>
                </a:cubicBezTo>
                <a:cubicBezTo>
                  <a:pt x="8412" y="5487"/>
                  <a:pt x="8277" y="5372"/>
                  <a:pt x="8192" y="5231"/>
                </a:cubicBezTo>
                <a:cubicBezTo>
                  <a:pt x="7972" y="4254"/>
                  <a:pt x="7089" y="3561"/>
                  <a:pt x="6113" y="3466"/>
                </a:cubicBezTo>
                <a:cubicBezTo>
                  <a:pt x="5924" y="3466"/>
                  <a:pt x="5798" y="3277"/>
                  <a:pt x="5798" y="3120"/>
                </a:cubicBezTo>
                <a:cubicBezTo>
                  <a:pt x="5798" y="2868"/>
                  <a:pt x="5955" y="2773"/>
                  <a:pt x="6144" y="2773"/>
                </a:cubicBezTo>
                <a:close/>
                <a:moveTo>
                  <a:pt x="6222" y="1414"/>
                </a:moveTo>
                <a:cubicBezTo>
                  <a:pt x="6238" y="1414"/>
                  <a:pt x="6254" y="1416"/>
                  <a:pt x="6270" y="1418"/>
                </a:cubicBezTo>
                <a:cubicBezTo>
                  <a:pt x="8161" y="1576"/>
                  <a:pt x="9862" y="2962"/>
                  <a:pt x="10240" y="5136"/>
                </a:cubicBezTo>
                <a:cubicBezTo>
                  <a:pt x="10303" y="5325"/>
                  <a:pt x="10177" y="5483"/>
                  <a:pt x="9988" y="5514"/>
                </a:cubicBezTo>
                <a:cubicBezTo>
                  <a:pt x="9960" y="5518"/>
                  <a:pt x="9934" y="5520"/>
                  <a:pt x="9908" y="5520"/>
                </a:cubicBezTo>
                <a:cubicBezTo>
                  <a:pt x="9730" y="5520"/>
                  <a:pt x="9606" y="5424"/>
                  <a:pt x="9578" y="5231"/>
                </a:cubicBezTo>
                <a:cubicBezTo>
                  <a:pt x="9263" y="3466"/>
                  <a:pt x="7846" y="2238"/>
                  <a:pt x="6239" y="2143"/>
                </a:cubicBezTo>
                <a:cubicBezTo>
                  <a:pt x="6050" y="2143"/>
                  <a:pt x="5924" y="1923"/>
                  <a:pt x="5924" y="1765"/>
                </a:cubicBezTo>
                <a:cubicBezTo>
                  <a:pt x="5924" y="1563"/>
                  <a:pt x="6055" y="1414"/>
                  <a:pt x="6222" y="1414"/>
                </a:cubicBezTo>
                <a:close/>
                <a:moveTo>
                  <a:pt x="5907" y="4124"/>
                </a:moveTo>
                <a:cubicBezTo>
                  <a:pt x="5923" y="4124"/>
                  <a:pt x="5939" y="4125"/>
                  <a:pt x="5955" y="4128"/>
                </a:cubicBezTo>
                <a:cubicBezTo>
                  <a:pt x="6680" y="4191"/>
                  <a:pt x="7247" y="4663"/>
                  <a:pt x="7499" y="5325"/>
                </a:cubicBezTo>
                <a:cubicBezTo>
                  <a:pt x="7530" y="5514"/>
                  <a:pt x="7467" y="5672"/>
                  <a:pt x="7247" y="5766"/>
                </a:cubicBezTo>
                <a:cubicBezTo>
                  <a:pt x="7223" y="5770"/>
                  <a:pt x="7199" y="5772"/>
                  <a:pt x="7177" y="5772"/>
                </a:cubicBezTo>
                <a:cubicBezTo>
                  <a:pt x="7019" y="5772"/>
                  <a:pt x="6892" y="5679"/>
                  <a:pt x="6837" y="5514"/>
                </a:cubicBezTo>
                <a:cubicBezTo>
                  <a:pt x="6711" y="5136"/>
                  <a:pt x="6365" y="4852"/>
                  <a:pt x="5924" y="4821"/>
                </a:cubicBezTo>
                <a:cubicBezTo>
                  <a:pt x="5735" y="4821"/>
                  <a:pt x="5609" y="4663"/>
                  <a:pt x="5609" y="4443"/>
                </a:cubicBezTo>
                <a:cubicBezTo>
                  <a:pt x="5609" y="4270"/>
                  <a:pt x="5740" y="4124"/>
                  <a:pt x="5907" y="4124"/>
                </a:cubicBezTo>
                <a:close/>
                <a:moveTo>
                  <a:pt x="3385" y="3199"/>
                </a:moveTo>
                <a:cubicBezTo>
                  <a:pt x="3455" y="3199"/>
                  <a:pt x="3527" y="3225"/>
                  <a:pt x="3592" y="3277"/>
                </a:cubicBezTo>
                <a:lnTo>
                  <a:pt x="4695" y="4096"/>
                </a:lnTo>
                <a:cubicBezTo>
                  <a:pt x="4853" y="4222"/>
                  <a:pt x="4884" y="4411"/>
                  <a:pt x="4790" y="4569"/>
                </a:cubicBezTo>
                <a:lnTo>
                  <a:pt x="4159" y="5388"/>
                </a:lnTo>
                <a:lnTo>
                  <a:pt x="6869" y="7436"/>
                </a:lnTo>
                <a:lnTo>
                  <a:pt x="7499" y="6617"/>
                </a:lnTo>
                <a:cubicBezTo>
                  <a:pt x="7572" y="6525"/>
                  <a:pt x="7667" y="6476"/>
                  <a:pt x="7765" y="6476"/>
                </a:cubicBezTo>
                <a:cubicBezTo>
                  <a:pt x="7835" y="6476"/>
                  <a:pt x="7906" y="6501"/>
                  <a:pt x="7972" y="6554"/>
                </a:cubicBezTo>
                <a:lnTo>
                  <a:pt x="9074" y="7373"/>
                </a:lnTo>
                <a:cubicBezTo>
                  <a:pt x="9232" y="7499"/>
                  <a:pt x="9263" y="7688"/>
                  <a:pt x="9137" y="7845"/>
                </a:cubicBezTo>
                <a:lnTo>
                  <a:pt x="8507" y="8665"/>
                </a:lnTo>
                <a:cubicBezTo>
                  <a:pt x="8225" y="9022"/>
                  <a:pt x="7819" y="9211"/>
                  <a:pt x="7403" y="9211"/>
                </a:cubicBezTo>
                <a:cubicBezTo>
                  <a:pt x="7123" y="9211"/>
                  <a:pt x="6839" y="9126"/>
                  <a:pt x="6585" y="8948"/>
                </a:cubicBezTo>
                <a:lnTo>
                  <a:pt x="2773" y="6081"/>
                </a:lnTo>
                <a:cubicBezTo>
                  <a:pt x="2143" y="5672"/>
                  <a:pt x="2017" y="4821"/>
                  <a:pt x="2490" y="4191"/>
                </a:cubicBezTo>
                <a:lnTo>
                  <a:pt x="3120" y="3340"/>
                </a:lnTo>
                <a:cubicBezTo>
                  <a:pt x="3193" y="3248"/>
                  <a:pt x="3288" y="3199"/>
                  <a:pt x="3385" y="3199"/>
                </a:cubicBezTo>
                <a:close/>
                <a:moveTo>
                  <a:pt x="5829" y="1"/>
                </a:moveTo>
                <a:cubicBezTo>
                  <a:pt x="2647" y="1"/>
                  <a:pt x="1" y="2647"/>
                  <a:pt x="1" y="5829"/>
                </a:cubicBezTo>
                <a:cubicBezTo>
                  <a:pt x="64" y="9011"/>
                  <a:pt x="2647" y="11658"/>
                  <a:pt x="5892" y="11658"/>
                </a:cubicBezTo>
                <a:cubicBezTo>
                  <a:pt x="6900" y="11658"/>
                  <a:pt x="7940" y="11374"/>
                  <a:pt x="8822" y="10838"/>
                </a:cubicBezTo>
                <a:lnTo>
                  <a:pt x="11248" y="11626"/>
                </a:lnTo>
                <a:cubicBezTo>
                  <a:pt x="11272" y="11634"/>
                  <a:pt x="11299" y="11638"/>
                  <a:pt x="11329" y="11638"/>
                </a:cubicBezTo>
                <a:cubicBezTo>
                  <a:pt x="11417" y="11638"/>
                  <a:pt x="11524" y="11602"/>
                  <a:pt x="11595" y="11531"/>
                </a:cubicBezTo>
                <a:cubicBezTo>
                  <a:pt x="11658" y="11468"/>
                  <a:pt x="11721" y="11311"/>
                  <a:pt x="11658" y="11185"/>
                </a:cubicBezTo>
                <a:lnTo>
                  <a:pt x="10838" y="8791"/>
                </a:lnTo>
                <a:cubicBezTo>
                  <a:pt x="11406" y="7877"/>
                  <a:pt x="11658" y="6869"/>
                  <a:pt x="11658" y="5829"/>
                </a:cubicBezTo>
                <a:cubicBezTo>
                  <a:pt x="11658" y="2647"/>
                  <a:pt x="9043" y="1"/>
                  <a:pt x="5829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22" name="Google Shape;6828;p73">
            <a:extLst>
              <a:ext uri="{FF2B5EF4-FFF2-40B4-BE49-F238E27FC236}">
                <a16:creationId xmlns:a16="http://schemas.microsoft.com/office/drawing/2014/main" id="{71366EBB-1B56-502C-21B6-73E670A74166}"/>
              </a:ext>
            </a:extLst>
          </p:cNvPr>
          <p:cNvGrpSpPr/>
          <p:nvPr/>
        </p:nvGrpSpPr>
        <p:grpSpPr>
          <a:xfrm>
            <a:off x="4113307" y="2043929"/>
            <a:ext cx="471527" cy="471527"/>
            <a:chOff x="-34003850" y="3227275"/>
            <a:chExt cx="291450" cy="291450"/>
          </a:xfrm>
          <a:solidFill>
            <a:schemeClr val="tx1"/>
          </a:solidFill>
        </p:grpSpPr>
        <p:sp>
          <p:nvSpPr>
            <p:cNvPr id="23" name="Google Shape;6829;p73">
              <a:extLst>
                <a:ext uri="{FF2B5EF4-FFF2-40B4-BE49-F238E27FC236}">
                  <a16:creationId xmlns:a16="http://schemas.microsoft.com/office/drawing/2014/main" id="{094F02DF-2232-E93A-611C-2619D1A0542B}"/>
                </a:ext>
              </a:extLst>
            </p:cNvPr>
            <p:cNvSpPr/>
            <p:nvPr/>
          </p:nvSpPr>
          <p:spPr>
            <a:xfrm>
              <a:off x="-33852625" y="3313925"/>
              <a:ext cx="128425" cy="49625"/>
            </a:xfrm>
            <a:custGeom>
              <a:avLst/>
              <a:gdLst/>
              <a:ahLst/>
              <a:cxnLst/>
              <a:rect l="l" t="t" r="r" b="b"/>
              <a:pathLst>
                <a:path w="5137" h="1985" extrusionOk="0">
                  <a:moveTo>
                    <a:pt x="473" y="0"/>
                  </a:moveTo>
                  <a:cubicBezTo>
                    <a:pt x="316" y="0"/>
                    <a:pt x="158" y="32"/>
                    <a:pt x="1" y="126"/>
                  </a:cubicBezTo>
                  <a:lnTo>
                    <a:pt x="2521" y="1985"/>
                  </a:lnTo>
                  <a:lnTo>
                    <a:pt x="5136" y="158"/>
                  </a:lnTo>
                  <a:cubicBezTo>
                    <a:pt x="4979" y="32"/>
                    <a:pt x="4790" y="0"/>
                    <a:pt x="456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830;p73">
              <a:extLst>
                <a:ext uri="{FF2B5EF4-FFF2-40B4-BE49-F238E27FC236}">
                  <a16:creationId xmlns:a16="http://schemas.microsoft.com/office/drawing/2014/main" id="{5222D8D2-6FBB-00FC-6426-2870D83B54E1}"/>
                </a:ext>
              </a:extLst>
            </p:cNvPr>
            <p:cNvSpPr/>
            <p:nvPr/>
          </p:nvSpPr>
          <p:spPr>
            <a:xfrm>
              <a:off x="-33866000" y="3328875"/>
              <a:ext cx="153600" cy="103200"/>
            </a:xfrm>
            <a:custGeom>
              <a:avLst/>
              <a:gdLst/>
              <a:ahLst/>
              <a:cxnLst/>
              <a:rect l="l" t="t" r="r" b="b"/>
              <a:pathLst>
                <a:path w="6144" h="4128" extrusionOk="0">
                  <a:moveTo>
                    <a:pt x="63" y="1"/>
                  </a:moveTo>
                  <a:cubicBezTo>
                    <a:pt x="32" y="127"/>
                    <a:pt x="0" y="284"/>
                    <a:pt x="0" y="379"/>
                  </a:cubicBezTo>
                  <a:lnTo>
                    <a:pt x="0" y="3120"/>
                  </a:lnTo>
                  <a:cubicBezTo>
                    <a:pt x="0" y="3655"/>
                    <a:pt x="473" y="4128"/>
                    <a:pt x="1040" y="4128"/>
                  </a:cubicBezTo>
                  <a:lnTo>
                    <a:pt x="5136" y="4128"/>
                  </a:lnTo>
                  <a:cubicBezTo>
                    <a:pt x="5671" y="4128"/>
                    <a:pt x="6144" y="3655"/>
                    <a:pt x="6144" y="3120"/>
                  </a:cubicBezTo>
                  <a:lnTo>
                    <a:pt x="6144" y="379"/>
                  </a:lnTo>
                  <a:cubicBezTo>
                    <a:pt x="6144" y="284"/>
                    <a:pt x="6112" y="190"/>
                    <a:pt x="6112" y="64"/>
                  </a:cubicBezTo>
                  <a:lnTo>
                    <a:pt x="3277" y="2048"/>
                  </a:lnTo>
                  <a:cubicBezTo>
                    <a:pt x="3214" y="2080"/>
                    <a:pt x="3151" y="2080"/>
                    <a:pt x="3056" y="2080"/>
                  </a:cubicBezTo>
                  <a:cubicBezTo>
                    <a:pt x="2993" y="2080"/>
                    <a:pt x="2962" y="2080"/>
                    <a:pt x="2867" y="2048"/>
                  </a:cubicBezTo>
                  <a:lnTo>
                    <a:pt x="6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831;p73">
              <a:extLst>
                <a:ext uri="{FF2B5EF4-FFF2-40B4-BE49-F238E27FC236}">
                  <a16:creationId xmlns:a16="http://schemas.microsoft.com/office/drawing/2014/main" id="{C8F5BD40-2075-7FD7-E572-3D6F1F50660C}"/>
                </a:ext>
              </a:extLst>
            </p:cNvPr>
            <p:cNvSpPr/>
            <p:nvPr/>
          </p:nvSpPr>
          <p:spPr>
            <a:xfrm>
              <a:off x="-34003850" y="3279250"/>
              <a:ext cx="189050" cy="188275"/>
            </a:xfrm>
            <a:custGeom>
              <a:avLst/>
              <a:gdLst/>
              <a:ahLst/>
              <a:cxnLst/>
              <a:rect l="l" t="t" r="r" b="b"/>
              <a:pathLst>
                <a:path w="7562" h="7531" extrusionOk="0">
                  <a:moveTo>
                    <a:pt x="3781" y="2017"/>
                  </a:moveTo>
                  <a:cubicBezTo>
                    <a:pt x="3970" y="2017"/>
                    <a:pt x="4128" y="2175"/>
                    <a:pt x="4128" y="2364"/>
                  </a:cubicBezTo>
                  <a:cubicBezTo>
                    <a:pt x="4128" y="2584"/>
                    <a:pt x="3970" y="2742"/>
                    <a:pt x="3781" y="2742"/>
                  </a:cubicBezTo>
                  <a:lnTo>
                    <a:pt x="1702" y="2742"/>
                  </a:lnTo>
                  <a:cubicBezTo>
                    <a:pt x="1482" y="2742"/>
                    <a:pt x="1324" y="2584"/>
                    <a:pt x="1324" y="2364"/>
                  </a:cubicBezTo>
                  <a:cubicBezTo>
                    <a:pt x="1324" y="2175"/>
                    <a:pt x="1482" y="2017"/>
                    <a:pt x="1702" y="2017"/>
                  </a:cubicBezTo>
                  <a:close/>
                  <a:moveTo>
                    <a:pt x="3057" y="3403"/>
                  </a:moveTo>
                  <a:cubicBezTo>
                    <a:pt x="3277" y="3403"/>
                    <a:pt x="3435" y="3561"/>
                    <a:pt x="3435" y="3750"/>
                  </a:cubicBezTo>
                  <a:cubicBezTo>
                    <a:pt x="3466" y="3939"/>
                    <a:pt x="3277" y="4096"/>
                    <a:pt x="3057" y="4096"/>
                  </a:cubicBezTo>
                  <a:lnTo>
                    <a:pt x="1702" y="4096"/>
                  </a:lnTo>
                  <a:cubicBezTo>
                    <a:pt x="1482" y="4096"/>
                    <a:pt x="1324" y="3939"/>
                    <a:pt x="1324" y="3750"/>
                  </a:cubicBezTo>
                  <a:cubicBezTo>
                    <a:pt x="1324" y="3561"/>
                    <a:pt x="1482" y="3403"/>
                    <a:pt x="1702" y="3403"/>
                  </a:cubicBezTo>
                  <a:close/>
                  <a:moveTo>
                    <a:pt x="2395" y="4790"/>
                  </a:moveTo>
                  <a:cubicBezTo>
                    <a:pt x="2584" y="4790"/>
                    <a:pt x="2742" y="4947"/>
                    <a:pt x="2742" y="5136"/>
                  </a:cubicBezTo>
                  <a:cubicBezTo>
                    <a:pt x="2742" y="5325"/>
                    <a:pt x="2584" y="5483"/>
                    <a:pt x="2395" y="5483"/>
                  </a:cubicBezTo>
                  <a:lnTo>
                    <a:pt x="1702" y="5483"/>
                  </a:lnTo>
                  <a:cubicBezTo>
                    <a:pt x="1482" y="5483"/>
                    <a:pt x="1324" y="5325"/>
                    <a:pt x="1324" y="5136"/>
                  </a:cubicBezTo>
                  <a:cubicBezTo>
                    <a:pt x="1324" y="4947"/>
                    <a:pt x="1482" y="4790"/>
                    <a:pt x="1702" y="4790"/>
                  </a:cubicBezTo>
                  <a:close/>
                  <a:moveTo>
                    <a:pt x="1" y="1"/>
                  </a:moveTo>
                  <a:lnTo>
                    <a:pt x="1" y="7530"/>
                  </a:lnTo>
                  <a:lnTo>
                    <a:pt x="7562" y="7530"/>
                  </a:lnTo>
                  <a:lnTo>
                    <a:pt x="7562" y="6837"/>
                  </a:lnTo>
                  <a:lnTo>
                    <a:pt x="6522" y="6837"/>
                  </a:lnTo>
                  <a:cubicBezTo>
                    <a:pt x="5577" y="6837"/>
                    <a:pt x="4853" y="6081"/>
                    <a:pt x="4853" y="5136"/>
                  </a:cubicBezTo>
                  <a:lnTo>
                    <a:pt x="4853" y="2395"/>
                  </a:lnTo>
                  <a:cubicBezTo>
                    <a:pt x="4853" y="1450"/>
                    <a:pt x="5577" y="725"/>
                    <a:pt x="6522" y="725"/>
                  </a:cubicBezTo>
                  <a:lnTo>
                    <a:pt x="7562" y="725"/>
                  </a:lnTo>
                  <a:lnTo>
                    <a:pt x="75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9" name="Google Shape;6832;p73">
              <a:extLst>
                <a:ext uri="{FF2B5EF4-FFF2-40B4-BE49-F238E27FC236}">
                  <a16:creationId xmlns:a16="http://schemas.microsoft.com/office/drawing/2014/main" id="{8C27A2A4-55F1-998C-5495-8032F0587171}"/>
                </a:ext>
              </a:extLst>
            </p:cNvPr>
            <p:cNvSpPr/>
            <p:nvPr/>
          </p:nvSpPr>
          <p:spPr>
            <a:xfrm>
              <a:off x="-34003850" y="3227275"/>
              <a:ext cx="189050" cy="34675"/>
            </a:xfrm>
            <a:custGeom>
              <a:avLst/>
              <a:gdLst/>
              <a:ahLst/>
              <a:cxnLst/>
              <a:rect l="l" t="t" r="r" b="b"/>
              <a:pathLst>
                <a:path w="7562" h="1387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1387"/>
                  </a:lnTo>
                  <a:lnTo>
                    <a:pt x="7562" y="1387"/>
                  </a:lnTo>
                  <a:lnTo>
                    <a:pt x="7562" y="1040"/>
                  </a:lnTo>
                  <a:cubicBezTo>
                    <a:pt x="7562" y="473"/>
                    <a:pt x="7089" y="1"/>
                    <a:pt x="65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0" name="Google Shape;6833;p73">
              <a:extLst>
                <a:ext uri="{FF2B5EF4-FFF2-40B4-BE49-F238E27FC236}">
                  <a16:creationId xmlns:a16="http://schemas.microsoft.com/office/drawing/2014/main" id="{0E70A278-EDB6-F416-BA59-B791AA07D2EA}"/>
                </a:ext>
              </a:extLst>
            </p:cNvPr>
            <p:cNvSpPr/>
            <p:nvPr/>
          </p:nvSpPr>
          <p:spPr>
            <a:xfrm>
              <a:off x="-34003850" y="3484050"/>
              <a:ext cx="189050" cy="34675"/>
            </a:xfrm>
            <a:custGeom>
              <a:avLst/>
              <a:gdLst/>
              <a:ahLst/>
              <a:cxnLst/>
              <a:rect l="l" t="t" r="r" b="b"/>
              <a:pathLst>
                <a:path w="7562" h="1387" extrusionOk="0">
                  <a:moveTo>
                    <a:pt x="1" y="0"/>
                  </a:moveTo>
                  <a:lnTo>
                    <a:pt x="1" y="347"/>
                  </a:lnTo>
                  <a:cubicBezTo>
                    <a:pt x="1" y="945"/>
                    <a:pt x="442" y="1386"/>
                    <a:pt x="1009" y="1386"/>
                  </a:cubicBezTo>
                  <a:lnTo>
                    <a:pt x="6522" y="1386"/>
                  </a:lnTo>
                  <a:cubicBezTo>
                    <a:pt x="7089" y="1386"/>
                    <a:pt x="7562" y="914"/>
                    <a:pt x="7562" y="347"/>
                  </a:cubicBezTo>
                  <a:lnTo>
                    <a:pt x="75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1" name="Google Shape;6834;p73">
            <a:extLst>
              <a:ext uri="{FF2B5EF4-FFF2-40B4-BE49-F238E27FC236}">
                <a16:creationId xmlns:a16="http://schemas.microsoft.com/office/drawing/2014/main" id="{95E34E6B-FD65-1CA1-A0E8-16EAFBCFCA38}"/>
              </a:ext>
            </a:extLst>
          </p:cNvPr>
          <p:cNvGrpSpPr/>
          <p:nvPr/>
        </p:nvGrpSpPr>
        <p:grpSpPr>
          <a:xfrm>
            <a:off x="4112680" y="2631518"/>
            <a:ext cx="472781" cy="472457"/>
            <a:chOff x="-34004625" y="3585850"/>
            <a:chExt cx="292225" cy="292025"/>
          </a:xfrm>
          <a:solidFill>
            <a:schemeClr val="tx1"/>
          </a:solidFill>
        </p:grpSpPr>
        <p:sp>
          <p:nvSpPr>
            <p:cNvPr id="502" name="Google Shape;6835;p73">
              <a:extLst>
                <a:ext uri="{FF2B5EF4-FFF2-40B4-BE49-F238E27FC236}">
                  <a16:creationId xmlns:a16="http://schemas.microsoft.com/office/drawing/2014/main" id="{06DA46A4-9F34-3608-5040-E3B09D7DB7C9}"/>
                </a:ext>
              </a:extLst>
            </p:cNvPr>
            <p:cNvSpPr/>
            <p:nvPr/>
          </p:nvSpPr>
          <p:spPr>
            <a:xfrm>
              <a:off x="-33832150" y="3585850"/>
              <a:ext cx="103200" cy="154200"/>
            </a:xfrm>
            <a:custGeom>
              <a:avLst/>
              <a:gdLst/>
              <a:ahLst/>
              <a:cxnLst/>
              <a:rect l="l" t="t" r="r" b="b"/>
              <a:pathLst>
                <a:path w="4128" h="6168" extrusionOk="0">
                  <a:moveTo>
                    <a:pt x="2426" y="1"/>
                  </a:moveTo>
                  <a:cubicBezTo>
                    <a:pt x="2286" y="1"/>
                    <a:pt x="2136" y="77"/>
                    <a:pt x="2112" y="244"/>
                  </a:cubicBezTo>
                  <a:lnTo>
                    <a:pt x="64" y="5064"/>
                  </a:lnTo>
                  <a:cubicBezTo>
                    <a:pt x="1" y="5222"/>
                    <a:pt x="64" y="5474"/>
                    <a:pt x="253" y="5506"/>
                  </a:cubicBezTo>
                  <a:cubicBezTo>
                    <a:pt x="295" y="5531"/>
                    <a:pt x="342" y="5543"/>
                    <a:pt x="389" y="5543"/>
                  </a:cubicBezTo>
                  <a:cubicBezTo>
                    <a:pt x="517" y="5543"/>
                    <a:pt x="648" y="5455"/>
                    <a:pt x="694" y="5317"/>
                  </a:cubicBezTo>
                  <a:lnTo>
                    <a:pt x="1261" y="4025"/>
                  </a:lnTo>
                  <a:cubicBezTo>
                    <a:pt x="1419" y="4088"/>
                    <a:pt x="1576" y="4119"/>
                    <a:pt x="1765" y="4119"/>
                  </a:cubicBezTo>
                  <a:cubicBezTo>
                    <a:pt x="1891" y="4119"/>
                    <a:pt x="1986" y="4088"/>
                    <a:pt x="2112" y="4056"/>
                  </a:cubicBezTo>
                  <a:lnTo>
                    <a:pt x="2112" y="4844"/>
                  </a:lnTo>
                  <a:cubicBezTo>
                    <a:pt x="1450" y="4970"/>
                    <a:pt x="946" y="5506"/>
                    <a:pt x="789" y="6167"/>
                  </a:cubicBezTo>
                  <a:lnTo>
                    <a:pt x="4128" y="6167"/>
                  </a:lnTo>
                  <a:cubicBezTo>
                    <a:pt x="4002" y="5506"/>
                    <a:pt x="3466" y="5001"/>
                    <a:pt x="2773" y="4844"/>
                  </a:cubicBezTo>
                  <a:lnTo>
                    <a:pt x="2773" y="3143"/>
                  </a:lnTo>
                  <a:cubicBezTo>
                    <a:pt x="2773" y="2670"/>
                    <a:pt x="2458" y="2324"/>
                    <a:pt x="2080" y="2166"/>
                  </a:cubicBezTo>
                  <a:lnTo>
                    <a:pt x="2773" y="496"/>
                  </a:lnTo>
                  <a:cubicBezTo>
                    <a:pt x="2773" y="307"/>
                    <a:pt x="2710" y="118"/>
                    <a:pt x="2553" y="24"/>
                  </a:cubicBezTo>
                  <a:cubicBezTo>
                    <a:pt x="2515" y="8"/>
                    <a:pt x="2471" y="1"/>
                    <a:pt x="24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3" name="Google Shape;6836;p73">
              <a:extLst>
                <a:ext uri="{FF2B5EF4-FFF2-40B4-BE49-F238E27FC236}">
                  <a16:creationId xmlns:a16="http://schemas.microsoft.com/office/drawing/2014/main" id="{8C4B7F25-BE82-F870-4755-6C3A59CA6F8F}"/>
                </a:ext>
              </a:extLst>
            </p:cNvPr>
            <p:cNvSpPr/>
            <p:nvPr/>
          </p:nvSpPr>
          <p:spPr>
            <a:xfrm>
              <a:off x="-34004625" y="3690400"/>
              <a:ext cx="155175" cy="187475"/>
            </a:xfrm>
            <a:custGeom>
              <a:avLst/>
              <a:gdLst/>
              <a:ahLst/>
              <a:cxnLst/>
              <a:rect l="l" t="t" r="r" b="b"/>
              <a:pathLst>
                <a:path w="6207" h="7499" extrusionOk="0">
                  <a:moveTo>
                    <a:pt x="693" y="0"/>
                  </a:moveTo>
                  <a:cubicBezTo>
                    <a:pt x="315" y="0"/>
                    <a:pt x="0" y="315"/>
                    <a:pt x="0" y="662"/>
                  </a:cubicBezTo>
                  <a:lnTo>
                    <a:pt x="0" y="6490"/>
                  </a:lnTo>
                  <a:cubicBezTo>
                    <a:pt x="32" y="7026"/>
                    <a:pt x="504" y="7498"/>
                    <a:pt x="1103" y="7498"/>
                  </a:cubicBezTo>
                  <a:lnTo>
                    <a:pt x="6207" y="7498"/>
                  </a:lnTo>
                  <a:lnTo>
                    <a:pt x="6207" y="5797"/>
                  </a:lnTo>
                  <a:cubicBezTo>
                    <a:pt x="6207" y="5608"/>
                    <a:pt x="6049" y="5451"/>
                    <a:pt x="5860" y="5451"/>
                  </a:cubicBezTo>
                  <a:lnTo>
                    <a:pt x="1765" y="5451"/>
                  </a:lnTo>
                  <a:cubicBezTo>
                    <a:pt x="1576" y="5451"/>
                    <a:pt x="1418" y="5293"/>
                    <a:pt x="1418" y="5104"/>
                  </a:cubicBezTo>
                  <a:lnTo>
                    <a:pt x="1418" y="662"/>
                  </a:lnTo>
                  <a:cubicBezTo>
                    <a:pt x="1418" y="252"/>
                    <a:pt x="1103" y="0"/>
                    <a:pt x="6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4" name="Google Shape;6837;p73">
              <a:extLst>
                <a:ext uri="{FF2B5EF4-FFF2-40B4-BE49-F238E27FC236}">
                  <a16:creationId xmlns:a16="http://schemas.microsoft.com/office/drawing/2014/main" id="{10E77516-FE6D-9F03-F260-7707C4FF755F}"/>
                </a:ext>
              </a:extLst>
            </p:cNvPr>
            <p:cNvSpPr/>
            <p:nvPr/>
          </p:nvSpPr>
          <p:spPr>
            <a:xfrm>
              <a:off x="-33936100" y="36210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1"/>
                  </a:cubicBezTo>
                  <a:cubicBezTo>
                    <a:pt x="0" y="1576"/>
                    <a:pt x="473" y="2049"/>
                    <a:pt x="1040" y="2049"/>
                  </a:cubicBezTo>
                  <a:cubicBezTo>
                    <a:pt x="1576" y="2049"/>
                    <a:pt x="2048" y="1576"/>
                    <a:pt x="2048" y="1041"/>
                  </a:cubicBezTo>
                  <a:cubicBezTo>
                    <a:pt x="2048" y="473"/>
                    <a:pt x="1607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5" name="Google Shape;6838;p73">
              <a:extLst>
                <a:ext uri="{FF2B5EF4-FFF2-40B4-BE49-F238E27FC236}">
                  <a16:creationId xmlns:a16="http://schemas.microsoft.com/office/drawing/2014/main" id="{FA64B372-8EC2-62D5-D9FF-64EC81F5508B}"/>
                </a:ext>
              </a:extLst>
            </p:cNvPr>
            <p:cNvSpPr/>
            <p:nvPr/>
          </p:nvSpPr>
          <p:spPr>
            <a:xfrm>
              <a:off x="-33952650" y="3690125"/>
              <a:ext cx="155975" cy="186950"/>
            </a:xfrm>
            <a:custGeom>
              <a:avLst/>
              <a:gdLst/>
              <a:ahLst/>
              <a:cxnLst/>
              <a:rect l="l" t="t" r="r" b="b"/>
              <a:pathLst>
                <a:path w="6239" h="7478" extrusionOk="0">
                  <a:moveTo>
                    <a:pt x="1641" y="1"/>
                  </a:moveTo>
                  <a:cubicBezTo>
                    <a:pt x="1242" y="1"/>
                    <a:pt x="819" y="205"/>
                    <a:pt x="568" y="484"/>
                  </a:cubicBezTo>
                  <a:cubicBezTo>
                    <a:pt x="190" y="799"/>
                    <a:pt x="1" y="1209"/>
                    <a:pt x="1" y="1681"/>
                  </a:cubicBezTo>
                  <a:lnTo>
                    <a:pt x="1" y="4769"/>
                  </a:lnTo>
                  <a:lnTo>
                    <a:pt x="2679" y="4769"/>
                  </a:lnTo>
                  <a:cubicBezTo>
                    <a:pt x="2521" y="4359"/>
                    <a:pt x="2175" y="4107"/>
                    <a:pt x="1702" y="4107"/>
                  </a:cubicBezTo>
                  <a:lnTo>
                    <a:pt x="1040" y="4107"/>
                  </a:lnTo>
                  <a:cubicBezTo>
                    <a:pt x="820" y="4107"/>
                    <a:pt x="662" y="3949"/>
                    <a:pt x="662" y="3729"/>
                  </a:cubicBezTo>
                  <a:lnTo>
                    <a:pt x="662" y="2374"/>
                  </a:lnTo>
                  <a:cubicBezTo>
                    <a:pt x="662" y="2154"/>
                    <a:pt x="820" y="1996"/>
                    <a:pt x="1040" y="1996"/>
                  </a:cubicBezTo>
                  <a:cubicBezTo>
                    <a:pt x="1229" y="1996"/>
                    <a:pt x="1387" y="2154"/>
                    <a:pt x="1387" y="2374"/>
                  </a:cubicBezTo>
                  <a:lnTo>
                    <a:pt x="1387" y="3382"/>
                  </a:lnTo>
                  <a:lnTo>
                    <a:pt x="1733" y="3382"/>
                  </a:lnTo>
                  <a:cubicBezTo>
                    <a:pt x="2553" y="3382"/>
                    <a:pt x="3277" y="3981"/>
                    <a:pt x="3435" y="4769"/>
                  </a:cubicBezTo>
                  <a:lnTo>
                    <a:pt x="3813" y="4769"/>
                  </a:lnTo>
                  <a:cubicBezTo>
                    <a:pt x="4380" y="4769"/>
                    <a:pt x="4852" y="5241"/>
                    <a:pt x="4852" y="5777"/>
                  </a:cubicBezTo>
                  <a:lnTo>
                    <a:pt x="4852" y="7478"/>
                  </a:lnTo>
                  <a:lnTo>
                    <a:pt x="6239" y="7478"/>
                  </a:lnTo>
                  <a:lnTo>
                    <a:pt x="6239" y="5084"/>
                  </a:lnTo>
                  <a:cubicBezTo>
                    <a:pt x="6176" y="4580"/>
                    <a:pt x="5703" y="4107"/>
                    <a:pt x="5168" y="4107"/>
                  </a:cubicBezTo>
                  <a:lnTo>
                    <a:pt x="3781" y="4107"/>
                  </a:lnTo>
                  <a:cubicBezTo>
                    <a:pt x="3592" y="4107"/>
                    <a:pt x="3435" y="3949"/>
                    <a:pt x="3435" y="3729"/>
                  </a:cubicBezTo>
                  <a:lnTo>
                    <a:pt x="3435" y="1807"/>
                  </a:lnTo>
                  <a:cubicBezTo>
                    <a:pt x="3435" y="862"/>
                    <a:pt x="2710" y="43"/>
                    <a:pt x="1796" y="11"/>
                  </a:cubicBezTo>
                  <a:cubicBezTo>
                    <a:pt x="1745" y="4"/>
                    <a:pt x="1694" y="1"/>
                    <a:pt x="16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6" name="Google Shape;6839;p73">
              <a:extLst>
                <a:ext uri="{FF2B5EF4-FFF2-40B4-BE49-F238E27FC236}">
                  <a16:creationId xmlns:a16="http://schemas.microsoft.com/office/drawing/2014/main" id="{435B37BA-1B87-A1FC-D513-9A3F7E28EA1D}"/>
                </a:ext>
              </a:extLst>
            </p:cNvPr>
            <p:cNvSpPr/>
            <p:nvPr/>
          </p:nvSpPr>
          <p:spPr>
            <a:xfrm>
              <a:off x="-33849475" y="3758125"/>
              <a:ext cx="137075" cy="33100"/>
            </a:xfrm>
            <a:custGeom>
              <a:avLst/>
              <a:gdLst/>
              <a:ahLst/>
              <a:cxnLst/>
              <a:rect l="l" t="t" r="r" b="b"/>
              <a:pathLst>
                <a:path w="5483" h="1324" extrusionOk="0">
                  <a:moveTo>
                    <a:pt x="1" y="1"/>
                  </a:moveTo>
                  <a:lnTo>
                    <a:pt x="1" y="662"/>
                  </a:lnTo>
                  <a:lnTo>
                    <a:pt x="1041" y="662"/>
                  </a:lnTo>
                  <a:cubicBezTo>
                    <a:pt x="1576" y="662"/>
                    <a:pt x="2080" y="946"/>
                    <a:pt x="2395" y="1324"/>
                  </a:cubicBezTo>
                  <a:lnTo>
                    <a:pt x="5136" y="1324"/>
                  </a:lnTo>
                  <a:cubicBezTo>
                    <a:pt x="5325" y="1324"/>
                    <a:pt x="5483" y="1166"/>
                    <a:pt x="5483" y="977"/>
                  </a:cubicBezTo>
                  <a:lnTo>
                    <a:pt x="5483" y="316"/>
                  </a:lnTo>
                  <a:cubicBezTo>
                    <a:pt x="5483" y="158"/>
                    <a:pt x="5325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7" name="Google Shape;6840;p73">
            <a:extLst>
              <a:ext uri="{FF2B5EF4-FFF2-40B4-BE49-F238E27FC236}">
                <a16:creationId xmlns:a16="http://schemas.microsoft.com/office/drawing/2014/main" id="{DA954348-F97F-AC6D-78F2-383A63E30A09}"/>
              </a:ext>
            </a:extLst>
          </p:cNvPr>
          <p:cNvGrpSpPr/>
          <p:nvPr/>
        </p:nvGrpSpPr>
        <p:grpSpPr>
          <a:xfrm>
            <a:off x="4112034" y="3211786"/>
            <a:ext cx="474076" cy="472821"/>
            <a:chOff x="-34005425" y="3945575"/>
            <a:chExt cx="293025" cy="292250"/>
          </a:xfrm>
          <a:solidFill>
            <a:schemeClr val="tx1"/>
          </a:solidFill>
        </p:grpSpPr>
        <p:sp>
          <p:nvSpPr>
            <p:cNvPr id="508" name="Google Shape;6841;p73">
              <a:extLst>
                <a:ext uri="{FF2B5EF4-FFF2-40B4-BE49-F238E27FC236}">
                  <a16:creationId xmlns:a16="http://schemas.microsoft.com/office/drawing/2014/main" id="{28210555-660A-1030-5391-4FEC57CED503}"/>
                </a:ext>
              </a:extLst>
            </p:cNvPr>
            <p:cNvSpPr/>
            <p:nvPr/>
          </p:nvSpPr>
          <p:spPr>
            <a:xfrm>
              <a:off x="-33952650" y="3998350"/>
              <a:ext cx="186700" cy="186700"/>
            </a:xfrm>
            <a:custGeom>
              <a:avLst/>
              <a:gdLst/>
              <a:ahLst/>
              <a:cxnLst/>
              <a:rect l="l" t="t" r="r" b="b"/>
              <a:pathLst>
                <a:path w="7468" h="7468" extrusionOk="0">
                  <a:moveTo>
                    <a:pt x="5861" y="2017"/>
                  </a:moveTo>
                  <a:cubicBezTo>
                    <a:pt x="6050" y="2017"/>
                    <a:pt x="6207" y="2143"/>
                    <a:pt x="6207" y="2364"/>
                  </a:cubicBezTo>
                  <a:lnTo>
                    <a:pt x="6207" y="3750"/>
                  </a:lnTo>
                  <a:lnTo>
                    <a:pt x="6207" y="5104"/>
                  </a:lnTo>
                  <a:cubicBezTo>
                    <a:pt x="6207" y="5325"/>
                    <a:pt x="6050" y="5451"/>
                    <a:pt x="5861" y="5451"/>
                  </a:cubicBezTo>
                  <a:cubicBezTo>
                    <a:pt x="5672" y="5451"/>
                    <a:pt x="5514" y="5325"/>
                    <a:pt x="5514" y="5104"/>
                  </a:cubicBezTo>
                  <a:lnTo>
                    <a:pt x="5514" y="4096"/>
                  </a:lnTo>
                  <a:lnTo>
                    <a:pt x="4474" y="4096"/>
                  </a:lnTo>
                  <a:cubicBezTo>
                    <a:pt x="4285" y="4096"/>
                    <a:pt x="4128" y="3939"/>
                    <a:pt x="4128" y="3750"/>
                  </a:cubicBezTo>
                  <a:lnTo>
                    <a:pt x="4128" y="2364"/>
                  </a:lnTo>
                  <a:cubicBezTo>
                    <a:pt x="4128" y="2143"/>
                    <a:pt x="4285" y="2017"/>
                    <a:pt x="4474" y="2017"/>
                  </a:cubicBezTo>
                  <a:cubicBezTo>
                    <a:pt x="4695" y="2017"/>
                    <a:pt x="4852" y="2143"/>
                    <a:pt x="4852" y="2364"/>
                  </a:cubicBezTo>
                  <a:lnTo>
                    <a:pt x="4852" y="3372"/>
                  </a:lnTo>
                  <a:lnTo>
                    <a:pt x="5514" y="3372"/>
                  </a:lnTo>
                  <a:lnTo>
                    <a:pt x="5514" y="2364"/>
                  </a:lnTo>
                  <a:cubicBezTo>
                    <a:pt x="5514" y="2143"/>
                    <a:pt x="5672" y="2017"/>
                    <a:pt x="5861" y="2017"/>
                  </a:cubicBezTo>
                  <a:close/>
                  <a:moveTo>
                    <a:pt x="2332" y="2017"/>
                  </a:moveTo>
                  <a:cubicBezTo>
                    <a:pt x="2868" y="2017"/>
                    <a:pt x="3340" y="2490"/>
                    <a:pt x="3340" y="3025"/>
                  </a:cubicBezTo>
                  <a:lnTo>
                    <a:pt x="3340" y="3309"/>
                  </a:lnTo>
                  <a:lnTo>
                    <a:pt x="3435" y="3309"/>
                  </a:lnTo>
                  <a:cubicBezTo>
                    <a:pt x="3435" y="3687"/>
                    <a:pt x="3183" y="4065"/>
                    <a:pt x="2868" y="4222"/>
                  </a:cubicBezTo>
                  <a:lnTo>
                    <a:pt x="2238" y="4537"/>
                  </a:lnTo>
                  <a:cubicBezTo>
                    <a:pt x="2175" y="4569"/>
                    <a:pt x="2080" y="4632"/>
                    <a:pt x="2049" y="4758"/>
                  </a:cubicBezTo>
                  <a:lnTo>
                    <a:pt x="3057" y="4758"/>
                  </a:lnTo>
                  <a:cubicBezTo>
                    <a:pt x="3277" y="4758"/>
                    <a:pt x="3435" y="4915"/>
                    <a:pt x="3435" y="5104"/>
                  </a:cubicBezTo>
                  <a:cubicBezTo>
                    <a:pt x="3435" y="5325"/>
                    <a:pt x="3277" y="5483"/>
                    <a:pt x="3057" y="5483"/>
                  </a:cubicBezTo>
                  <a:lnTo>
                    <a:pt x="1702" y="5483"/>
                  </a:lnTo>
                  <a:cubicBezTo>
                    <a:pt x="1481" y="5483"/>
                    <a:pt x="1324" y="5325"/>
                    <a:pt x="1324" y="5104"/>
                  </a:cubicBezTo>
                  <a:lnTo>
                    <a:pt x="1324" y="4852"/>
                  </a:lnTo>
                  <a:cubicBezTo>
                    <a:pt x="1324" y="4443"/>
                    <a:pt x="1576" y="4096"/>
                    <a:pt x="1891" y="3939"/>
                  </a:cubicBezTo>
                  <a:lnTo>
                    <a:pt x="2521" y="3624"/>
                  </a:lnTo>
                  <a:cubicBezTo>
                    <a:pt x="2647" y="3592"/>
                    <a:pt x="2710" y="3466"/>
                    <a:pt x="2710" y="3309"/>
                  </a:cubicBezTo>
                  <a:lnTo>
                    <a:pt x="2710" y="3025"/>
                  </a:lnTo>
                  <a:cubicBezTo>
                    <a:pt x="2710" y="2836"/>
                    <a:pt x="2553" y="2679"/>
                    <a:pt x="2364" y="2679"/>
                  </a:cubicBezTo>
                  <a:cubicBezTo>
                    <a:pt x="2175" y="2679"/>
                    <a:pt x="2017" y="2836"/>
                    <a:pt x="2017" y="3025"/>
                  </a:cubicBezTo>
                  <a:cubicBezTo>
                    <a:pt x="2017" y="3214"/>
                    <a:pt x="1859" y="3372"/>
                    <a:pt x="1639" y="3372"/>
                  </a:cubicBezTo>
                  <a:cubicBezTo>
                    <a:pt x="1450" y="3372"/>
                    <a:pt x="1292" y="3214"/>
                    <a:pt x="1292" y="3025"/>
                  </a:cubicBezTo>
                  <a:cubicBezTo>
                    <a:pt x="1292" y="2490"/>
                    <a:pt x="1765" y="2017"/>
                    <a:pt x="2332" y="2017"/>
                  </a:cubicBezTo>
                  <a:close/>
                  <a:moveTo>
                    <a:pt x="3214" y="1"/>
                  </a:moveTo>
                  <a:cubicBezTo>
                    <a:pt x="3214" y="127"/>
                    <a:pt x="3183" y="284"/>
                    <a:pt x="3120" y="379"/>
                  </a:cubicBezTo>
                  <a:cubicBezTo>
                    <a:pt x="2962" y="662"/>
                    <a:pt x="2679" y="914"/>
                    <a:pt x="2364" y="946"/>
                  </a:cubicBezTo>
                  <a:lnTo>
                    <a:pt x="1009" y="1135"/>
                  </a:lnTo>
                  <a:cubicBezTo>
                    <a:pt x="473" y="1733"/>
                    <a:pt x="64" y="2521"/>
                    <a:pt x="1" y="3372"/>
                  </a:cubicBezTo>
                  <a:lnTo>
                    <a:pt x="316" y="3372"/>
                  </a:lnTo>
                  <a:cubicBezTo>
                    <a:pt x="505" y="3372"/>
                    <a:pt x="662" y="3529"/>
                    <a:pt x="662" y="3750"/>
                  </a:cubicBezTo>
                  <a:cubicBezTo>
                    <a:pt x="662" y="3939"/>
                    <a:pt x="505" y="4096"/>
                    <a:pt x="316" y="4096"/>
                  </a:cubicBezTo>
                  <a:lnTo>
                    <a:pt x="1" y="4096"/>
                  </a:lnTo>
                  <a:cubicBezTo>
                    <a:pt x="158" y="5892"/>
                    <a:pt x="1607" y="7310"/>
                    <a:pt x="3372" y="7467"/>
                  </a:cubicBezTo>
                  <a:lnTo>
                    <a:pt x="3372" y="7121"/>
                  </a:lnTo>
                  <a:cubicBezTo>
                    <a:pt x="3372" y="6932"/>
                    <a:pt x="3529" y="6774"/>
                    <a:pt x="3750" y="6774"/>
                  </a:cubicBezTo>
                  <a:cubicBezTo>
                    <a:pt x="3939" y="6774"/>
                    <a:pt x="4096" y="6932"/>
                    <a:pt x="4096" y="7121"/>
                  </a:cubicBezTo>
                  <a:lnTo>
                    <a:pt x="4096" y="7436"/>
                  </a:lnTo>
                  <a:lnTo>
                    <a:pt x="4254" y="7436"/>
                  </a:lnTo>
                  <a:cubicBezTo>
                    <a:pt x="4254" y="7373"/>
                    <a:pt x="4285" y="7278"/>
                    <a:pt x="4317" y="7215"/>
                  </a:cubicBezTo>
                  <a:cubicBezTo>
                    <a:pt x="4443" y="6900"/>
                    <a:pt x="4758" y="6648"/>
                    <a:pt x="5073" y="6617"/>
                  </a:cubicBezTo>
                  <a:lnTo>
                    <a:pt x="6491" y="6333"/>
                  </a:lnTo>
                  <a:cubicBezTo>
                    <a:pt x="7089" y="5703"/>
                    <a:pt x="7404" y="5010"/>
                    <a:pt x="7467" y="4096"/>
                  </a:cubicBezTo>
                  <a:lnTo>
                    <a:pt x="7152" y="4096"/>
                  </a:lnTo>
                  <a:cubicBezTo>
                    <a:pt x="6963" y="4096"/>
                    <a:pt x="6806" y="3939"/>
                    <a:pt x="6806" y="3750"/>
                  </a:cubicBezTo>
                  <a:cubicBezTo>
                    <a:pt x="6806" y="3529"/>
                    <a:pt x="6963" y="3372"/>
                    <a:pt x="7152" y="3372"/>
                  </a:cubicBezTo>
                  <a:lnTo>
                    <a:pt x="7467" y="3372"/>
                  </a:lnTo>
                  <a:cubicBezTo>
                    <a:pt x="7310" y="1576"/>
                    <a:pt x="5861" y="158"/>
                    <a:pt x="4096" y="1"/>
                  </a:cubicBezTo>
                  <a:lnTo>
                    <a:pt x="4096" y="316"/>
                  </a:lnTo>
                  <a:cubicBezTo>
                    <a:pt x="4096" y="505"/>
                    <a:pt x="3939" y="662"/>
                    <a:pt x="3750" y="662"/>
                  </a:cubicBezTo>
                  <a:cubicBezTo>
                    <a:pt x="3529" y="662"/>
                    <a:pt x="3372" y="505"/>
                    <a:pt x="3372" y="316"/>
                  </a:cubicBezTo>
                  <a:lnTo>
                    <a:pt x="337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9" name="Google Shape;6842;p73">
              <a:extLst>
                <a:ext uri="{FF2B5EF4-FFF2-40B4-BE49-F238E27FC236}">
                  <a16:creationId xmlns:a16="http://schemas.microsoft.com/office/drawing/2014/main" id="{E2938AD4-245E-2A74-0024-BB39779B6BF1}"/>
                </a:ext>
              </a:extLst>
            </p:cNvPr>
            <p:cNvSpPr/>
            <p:nvPr/>
          </p:nvSpPr>
          <p:spPr>
            <a:xfrm>
              <a:off x="-33944775" y="3945575"/>
              <a:ext cx="232375" cy="247350"/>
            </a:xfrm>
            <a:custGeom>
              <a:avLst/>
              <a:gdLst/>
              <a:ahLst/>
              <a:cxnLst/>
              <a:rect l="l" t="t" r="r" b="b"/>
              <a:pathLst>
                <a:path w="9295" h="9894" extrusionOk="0">
                  <a:moveTo>
                    <a:pt x="3466" y="1"/>
                  </a:moveTo>
                  <a:cubicBezTo>
                    <a:pt x="2490" y="1"/>
                    <a:pt x="1450" y="316"/>
                    <a:pt x="1103" y="536"/>
                  </a:cubicBezTo>
                  <a:lnTo>
                    <a:pt x="1040" y="410"/>
                  </a:lnTo>
                  <a:cubicBezTo>
                    <a:pt x="970" y="340"/>
                    <a:pt x="881" y="304"/>
                    <a:pt x="788" y="304"/>
                  </a:cubicBezTo>
                  <a:cubicBezTo>
                    <a:pt x="757" y="304"/>
                    <a:pt x="725" y="308"/>
                    <a:pt x="694" y="316"/>
                  </a:cubicBezTo>
                  <a:cubicBezTo>
                    <a:pt x="599" y="379"/>
                    <a:pt x="505" y="473"/>
                    <a:pt x="473" y="568"/>
                  </a:cubicBezTo>
                  <a:cubicBezTo>
                    <a:pt x="347" y="1041"/>
                    <a:pt x="442" y="726"/>
                    <a:pt x="32" y="2143"/>
                  </a:cubicBezTo>
                  <a:cubicBezTo>
                    <a:pt x="1" y="2269"/>
                    <a:pt x="32" y="2395"/>
                    <a:pt x="127" y="2458"/>
                  </a:cubicBezTo>
                  <a:cubicBezTo>
                    <a:pt x="253" y="2584"/>
                    <a:pt x="316" y="2584"/>
                    <a:pt x="473" y="2584"/>
                  </a:cubicBezTo>
                  <a:lnTo>
                    <a:pt x="2049" y="2332"/>
                  </a:lnTo>
                  <a:cubicBezTo>
                    <a:pt x="2238" y="2301"/>
                    <a:pt x="2395" y="2080"/>
                    <a:pt x="2332" y="1860"/>
                  </a:cubicBezTo>
                  <a:lnTo>
                    <a:pt x="2206" y="1545"/>
                  </a:lnTo>
                  <a:cubicBezTo>
                    <a:pt x="2647" y="1450"/>
                    <a:pt x="3057" y="1356"/>
                    <a:pt x="3529" y="1356"/>
                  </a:cubicBezTo>
                  <a:cubicBezTo>
                    <a:pt x="5987" y="1356"/>
                    <a:pt x="8003" y="3372"/>
                    <a:pt x="8003" y="5798"/>
                  </a:cubicBezTo>
                  <a:cubicBezTo>
                    <a:pt x="8003" y="6806"/>
                    <a:pt x="7688" y="7657"/>
                    <a:pt x="7152" y="8413"/>
                  </a:cubicBezTo>
                  <a:cubicBezTo>
                    <a:pt x="7278" y="8444"/>
                    <a:pt x="7404" y="8539"/>
                    <a:pt x="7530" y="8633"/>
                  </a:cubicBezTo>
                  <a:cubicBezTo>
                    <a:pt x="7751" y="8885"/>
                    <a:pt x="7845" y="9232"/>
                    <a:pt x="7751" y="9578"/>
                  </a:cubicBezTo>
                  <a:lnTo>
                    <a:pt x="7593" y="9893"/>
                  </a:lnTo>
                  <a:cubicBezTo>
                    <a:pt x="8633" y="8854"/>
                    <a:pt x="9295" y="7436"/>
                    <a:pt x="9295" y="5861"/>
                  </a:cubicBezTo>
                  <a:cubicBezTo>
                    <a:pt x="9295" y="2616"/>
                    <a:pt x="6648" y="1"/>
                    <a:pt x="34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0" name="Google Shape;6843;p73">
              <a:extLst>
                <a:ext uri="{FF2B5EF4-FFF2-40B4-BE49-F238E27FC236}">
                  <a16:creationId xmlns:a16="http://schemas.microsoft.com/office/drawing/2014/main" id="{2F873637-98F7-A0CB-3313-BB48A40025F3}"/>
                </a:ext>
              </a:extLst>
            </p:cNvPr>
            <p:cNvSpPr/>
            <p:nvPr/>
          </p:nvSpPr>
          <p:spPr>
            <a:xfrm>
              <a:off x="-34005425" y="3987325"/>
              <a:ext cx="237100" cy="250500"/>
            </a:xfrm>
            <a:custGeom>
              <a:avLst/>
              <a:gdLst/>
              <a:ahLst/>
              <a:cxnLst/>
              <a:rect l="l" t="t" r="r" b="b"/>
              <a:pathLst>
                <a:path w="9484" h="10020" extrusionOk="0">
                  <a:moveTo>
                    <a:pt x="1797" y="1"/>
                  </a:moveTo>
                  <a:lnTo>
                    <a:pt x="1797" y="1"/>
                  </a:lnTo>
                  <a:cubicBezTo>
                    <a:pt x="694" y="1072"/>
                    <a:pt x="1" y="2521"/>
                    <a:pt x="1" y="4191"/>
                  </a:cubicBezTo>
                  <a:cubicBezTo>
                    <a:pt x="64" y="7373"/>
                    <a:pt x="2647" y="10019"/>
                    <a:pt x="5892" y="10019"/>
                  </a:cubicBezTo>
                  <a:cubicBezTo>
                    <a:pt x="6239" y="10019"/>
                    <a:pt x="7972" y="9736"/>
                    <a:pt x="8224" y="9547"/>
                  </a:cubicBezTo>
                  <a:cubicBezTo>
                    <a:pt x="8255" y="9547"/>
                    <a:pt x="8287" y="9484"/>
                    <a:pt x="8350" y="9484"/>
                  </a:cubicBezTo>
                  <a:lnTo>
                    <a:pt x="8507" y="9641"/>
                  </a:lnTo>
                  <a:cubicBezTo>
                    <a:pt x="8576" y="9710"/>
                    <a:pt x="8661" y="9741"/>
                    <a:pt x="8743" y="9741"/>
                  </a:cubicBezTo>
                  <a:cubicBezTo>
                    <a:pt x="8887" y="9741"/>
                    <a:pt x="9023" y="9644"/>
                    <a:pt x="9043" y="9484"/>
                  </a:cubicBezTo>
                  <a:lnTo>
                    <a:pt x="9169" y="9011"/>
                  </a:lnTo>
                  <a:lnTo>
                    <a:pt x="9452" y="7814"/>
                  </a:lnTo>
                  <a:cubicBezTo>
                    <a:pt x="9484" y="7688"/>
                    <a:pt x="9452" y="7562"/>
                    <a:pt x="9358" y="7467"/>
                  </a:cubicBezTo>
                  <a:cubicBezTo>
                    <a:pt x="9278" y="7407"/>
                    <a:pt x="9211" y="7385"/>
                    <a:pt x="9132" y="7385"/>
                  </a:cubicBezTo>
                  <a:cubicBezTo>
                    <a:pt x="9087" y="7385"/>
                    <a:pt x="9037" y="7393"/>
                    <a:pt x="8980" y="7404"/>
                  </a:cubicBezTo>
                  <a:lnTo>
                    <a:pt x="7310" y="7719"/>
                  </a:lnTo>
                  <a:cubicBezTo>
                    <a:pt x="7089" y="7751"/>
                    <a:pt x="6963" y="8034"/>
                    <a:pt x="7089" y="8223"/>
                  </a:cubicBezTo>
                  <a:lnTo>
                    <a:pt x="7184" y="8444"/>
                  </a:lnTo>
                  <a:cubicBezTo>
                    <a:pt x="6774" y="8538"/>
                    <a:pt x="6333" y="8633"/>
                    <a:pt x="5861" y="8633"/>
                  </a:cubicBezTo>
                  <a:cubicBezTo>
                    <a:pt x="3403" y="8633"/>
                    <a:pt x="1419" y="6648"/>
                    <a:pt x="1419" y="4191"/>
                  </a:cubicBezTo>
                  <a:cubicBezTo>
                    <a:pt x="1419" y="3183"/>
                    <a:pt x="1734" y="2269"/>
                    <a:pt x="2269" y="1544"/>
                  </a:cubicBezTo>
                  <a:cubicBezTo>
                    <a:pt x="2143" y="1481"/>
                    <a:pt x="2049" y="1418"/>
                    <a:pt x="1954" y="1292"/>
                  </a:cubicBezTo>
                  <a:cubicBezTo>
                    <a:pt x="1734" y="1009"/>
                    <a:pt x="1639" y="662"/>
                    <a:pt x="1734" y="316"/>
                  </a:cubicBezTo>
                  <a:lnTo>
                    <a:pt x="179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11" name="Google Shape;6844;p73">
            <a:extLst>
              <a:ext uri="{FF2B5EF4-FFF2-40B4-BE49-F238E27FC236}">
                <a16:creationId xmlns:a16="http://schemas.microsoft.com/office/drawing/2014/main" id="{C264C3C7-4C9A-AD43-645F-55B3B3AA4D30}"/>
              </a:ext>
            </a:extLst>
          </p:cNvPr>
          <p:cNvGrpSpPr/>
          <p:nvPr/>
        </p:nvGrpSpPr>
        <p:grpSpPr>
          <a:xfrm>
            <a:off x="2308166" y="3842687"/>
            <a:ext cx="477877" cy="474076"/>
            <a:chOff x="-32174975" y="3192625"/>
            <a:chExt cx="295375" cy="293025"/>
          </a:xfrm>
          <a:solidFill>
            <a:schemeClr val="tx1"/>
          </a:solidFill>
        </p:grpSpPr>
        <p:sp>
          <p:nvSpPr>
            <p:cNvPr id="512" name="Google Shape;6845;p73">
              <a:extLst>
                <a:ext uri="{FF2B5EF4-FFF2-40B4-BE49-F238E27FC236}">
                  <a16:creationId xmlns:a16="http://schemas.microsoft.com/office/drawing/2014/main" id="{7AC3F0C8-9BFF-1372-5DFE-DD74579897E1}"/>
                </a:ext>
              </a:extLst>
            </p:cNvPr>
            <p:cNvSpPr/>
            <p:nvPr/>
          </p:nvSpPr>
          <p:spPr>
            <a:xfrm>
              <a:off x="-32171050" y="3279250"/>
              <a:ext cx="291450" cy="153625"/>
            </a:xfrm>
            <a:custGeom>
              <a:avLst/>
              <a:gdLst/>
              <a:ahLst/>
              <a:cxnLst/>
              <a:rect l="l" t="t" r="r" b="b"/>
              <a:pathLst>
                <a:path w="11658" h="6145" extrusionOk="0">
                  <a:moveTo>
                    <a:pt x="5829" y="694"/>
                  </a:moveTo>
                  <a:cubicBezTo>
                    <a:pt x="7184" y="694"/>
                    <a:pt x="8255" y="1734"/>
                    <a:pt x="8255" y="3088"/>
                  </a:cubicBezTo>
                  <a:cubicBezTo>
                    <a:pt x="8255" y="4412"/>
                    <a:pt x="7153" y="5483"/>
                    <a:pt x="5829" y="5483"/>
                  </a:cubicBezTo>
                  <a:cubicBezTo>
                    <a:pt x="4506" y="5483"/>
                    <a:pt x="3435" y="4412"/>
                    <a:pt x="3435" y="3088"/>
                  </a:cubicBezTo>
                  <a:cubicBezTo>
                    <a:pt x="3435" y="1734"/>
                    <a:pt x="4506" y="694"/>
                    <a:pt x="5829" y="694"/>
                  </a:cubicBezTo>
                  <a:close/>
                  <a:moveTo>
                    <a:pt x="1" y="1"/>
                  </a:moveTo>
                  <a:lnTo>
                    <a:pt x="1" y="6144"/>
                  </a:lnTo>
                  <a:lnTo>
                    <a:pt x="11658" y="6144"/>
                  </a:lnTo>
                  <a:lnTo>
                    <a:pt x="1165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3" name="Google Shape;6846;p73">
              <a:extLst>
                <a:ext uri="{FF2B5EF4-FFF2-40B4-BE49-F238E27FC236}">
                  <a16:creationId xmlns:a16="http://schemas.microsoft.com/office/drawing/2014/main" id="{CC4FCACE-EB7C-D240-F86F-77138BFA10CD}"/>
                </a:ext>
              </a:extLst>
            </p:cNvPr>
            <p:cNvSpPr/>
            <p:nvPr/>
          </p:nvSpPr>
          <p:spPr>
            <a:xfrm>
              <a:off x="-32067075" y="3313925"/>
              <a:ext cx="84300" cy="85075"/>
            </a:xfrm>
            <a:custGeom>
              <a:avLst/>
              <a:gdLst/>
              <a:ahLst/>
              <a:cxnLst/>
              <a:rect l="l" t="t" r="r" b="b"/>
              <a:pathLst>
                <a:path w="3372" h="3403" extrusionOk="0">
                  <a:moveTo>
                    <a:pt x="1670" y="662"/>
                  </a:moveTo>
                  <a:cubicBezTo>
                    <a:pt x="1891" y="662"/>
                    <a:pt x="2048" y="819"/>
                    <a:pt x="2048" y="1040"/>
                  </a:cubicBezTo>
                  <a:lnTo>
                    <a:pt x="2048" y="1386"/>
                  </a:lnTo>
                  <a:lnTo>
                    <a:pt x="2395" y="1386"/>
                  </a:lnTo>
                  <a:cubicBezTo>
                    <a:pt x="2584" y="1386"/>
                    <a:pt x="2741" y="1544"/>
                    <a:pt x="2741" y="1733"/>
                  </a:cubicBezTo>
                  <a:cubicBezTo>
                    <a:pt x="2710" y="1890"/>
                    <a:pt x="2552" y="2048"/>
                    <a:pt x="2363" y="2048"/>
                  </a:cubicBezTo>
                  <a:lnTo>
                    <a:pt x="1670" y="2048"/>
                  </a:lnTo>
                  <a:cubicBezTo>
                    <a:pt x="1481" y="2048"/>
                    <a:pt x="1324" y="1890"/>
                    <a:pt x="1324" y="1701"/>
                  </a:cubicBezTo>
                  <a:lnTo>
                    <a:pt x="1324" y="1040"/>
                  </a:lnTo>
                  <a:cubicBezTo>
                    <a:pt x="1324" y="819"/>
                    <a:pt x="1481" y="662"/>
                    <a:pt x="1670" y="662"/>
                  </a:cubicBezTo>
                  <a:close/>
                  <a:moveTo>
                    <a:pt x="1670" y="0"/>
                  </a:moveTo>
                  <a:cubicBezTo>
                    <a:pt x="725" y="0"/>
                    <a:pt x="1" y="756"/>
                    <a:pt x="1" y="1701"/>
                  </a:cubicBezTo>
                  <a:cubicBezTo>
                    <a:pt x="1" y="2646"/>
                    <a:pt x="725" y="3403"/>
                    <a:pt x="1670" y="3403"/>
                  </a:cubicBezTo>
                  <a:cubicBezTo>
                    <a:pt x="2615" y="3403"/>
                    <a:pt x="3372" y="2646"/>
                    <a:pt x="3372" y="1701"/>
                  </a:cubicBezTo>
                  <a:cubicBezTo>
                    <a:pt x="3372" y="756"/>
                    <a:pt x="2615" y="0"/>
                    <a:pt x="16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4" name="Google Shape;6847;p73">
              <a:extLst>
                <a:ext uri="{FF2B5EF4-FFF2-40B4-BE49-F238E27FC236}">
                  <a16:creationId xmlns:a16="http://schemas.microsoft.com/office/drawing/2014/main" id="{241F2058-4B5D-CEAD-567E-EEC941EEA1CF}"/>
                </a:ext>
              </a:extLst>
            </p:cNvPr>
            <p:cNvSpPr/>
            <p:nvPr/>
          </p:nvSpPr>
          <p:spPr>
            <a:xfrm>
              <a:off x="-32171050" y="3450950"/>
              <a:ext cx="291450" cy="34700"/>
            </a:xfrm>
            <a:custGeom>
              <a:avLst/>
              <a:gdLst/>
              <a:ahLst/>
              <a:cxnLst/>
              <a:rect l="l" t="t" r="r" b="b"/>
              <a:pathLst>
                <a:path w="11658" h="1388" extrusionOk="0">
                  <a:moveTo>
                    <a:pt x="1" y="1"/>
                  </a:moveTo>
                  <a:lnTo>
                    <a:pt x="1" y="347"/>
                  </a:lnTo>
                  <a:cubicBezTo>
                    <a:pt x="1" y="915"/>
                    <a:pt x="442" y="1387"/>
                    <a:pt x="1041" y="1387"/>
                  </a:cubicBezTo>
                  <a:lnTo>
                    <a:pt x="10650" y="1387"/>
                  </a:lnTo>
                  <a:cubicBezTo>
                    <a:pt x="11217" y="1387"/>
                    <a:pt x="11658" y="915"/>
                    <a:pt x="11658" y="347"/>
                  </a:cubicBezTo>
                  <a:lnTo>
                    <a:pt x="1165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5" name="Google Shape;6848;p73">
              <a:extLst>
                <a:ext uri="{FF2B5EF4-FFF2-40B4-BE49-F238E27FC236}">
                  <a16:creationId xmlns:a16="http://schemas.microsoft.com/office/drawing/2014/main" id="{595C0A9E-A6EB-B815-58E9-4CE8DF5152E6}"/>
                </a:ext>
              </a:extLst>
            </p:cNvPr>
            <p:cNvSpPr/>
            <p:nvPr/>
          </p:nvSpPr>
          <p:spPr>
            <a:xfrm>
              <a:off x="-32174975" y="3192625"/>
              <a:ext cx="295375" cy="70125"/>
            </a:xfrm>
            <a:custGeom>
              <a:avLst/>
              <a:gdLst/>
              <a:ahLst/>
              <a:cxnLst/>
              <a:rect l="l" t="t" r="r" b="b"/>
              <a:pathLst>
                <a:path w="11815" h="2805" extrusionOk="0">
                  <a:moveTo>
                    <a:pt x="1733" y="0"/>
                  </a:moveTo>
                  <a:cubicBezTo>
                    <a:pt x="1544" y="0"/>
                    <a:pt x="1387" y="158"/>
                    <a:pt x="1387" y="378"/>
                  </a:cubicBezTo>
                  <a:lnTo>
                    <a:pt x="1387" y="725"/>
                  </a:lnTo>
                  <a:lnTo>
                    <a:pt x="1040" y="725"/>
                  </a:lnTo>
                  <a:cubicBezTo>
                    <a:pt x="473" y="725"/>
                    <a:pt x="0" y="1197"/>
                    <a:pt x="0" y="1733"/>
                  </a:cubicBezTo>
                  <a:lnTo>
                    <a:pt x="0" y="2804"/>
                  </a:lnTo>
                  <a:lnTo>
                    <a:pt x="11657" y="2804"/>
                  </a:lnTo>
                  <a:lnTo>
                    <a:pt x="11657" y="1733"/>
                  </a:lnTo>
                  <a:lnTo>
                    <a:pt x="11815" y="1733"/>
                  </a:lnTo>
                  <a:cubicBezTo>
                    <a:pt x="11815" y="1197"/>
                    <a:pt x="11374" y="725"/>
                    <a:pt x="10807" y="725"/>
                  </a:cubicBezTo>
                  <a:lnTo>
                    <a:pt x="10460" y="725"/>
                  </a:lnTo>
                  <a:lnTo>
                    <a:pt x="10460" y="378"/>
                  </a:lnTo>
                  <a:cubicBezTo>
                    <a:pt x="10460" y="158"/>
                    <a:pt x="10303" y="0"/>
                    <a:pt x="10082" y="0"/>
                  </a:cubicBezTo>
                  <a:cubicBezTo>
                    <a:pt x="9893" y="0"/>
                    <a:pt x="9735" y="158"/>
                    <a:pt x="9735" y="378"/>
                  </a:cubicBezTo>
                  <a:lnTo>
                    <a:pt x="9735" y="725"/>
                  </a:lnTo>
                  <a:lnTo>
                    <a:pt x="8349" y="725"/>
                  </a:lnTo>
                  <a:lnTo>
                    <a:pt x="8349" y="378"/>
                  </a:lnTo>
                  <a:cubicBezTo>
                    <a:pt x="8349" y="158"/>
                    <a:pt x="8192" y="0"/>
                    <a:pt x="8003" y="0"/>
                  </a:cubicBezTo>
                  <a:cubicBezTo>
                    <a:pt x="7814" y="0"/>
                    <a:pt x="7656" y="158"/>
                    <a:pt x="7656" y="378"/>
                  </a:cubicBezTo>
                  <a:lnTo>
                    <a:pt x="7656" y="725"/>
                  </a:lnTo>
                  <a:lnTo>
                    <a:pt x="6270" y="725"/>
                  </a:lnTo>
                  <a:lnTo>
                    <a:pt x="6270" y="378"/>
                  </a:lnTo>
                  <a:cubicBezTo>
                    <a:pt x="6270" y="158"/>
                    <a:pt x="6112" y="0"/>
                    <a:pt x="5923" y="0"/>
                  </a:cubicBezTo>
                  <a:cubicBezTo>
                    <a:pt x="5734" y="0"/>
                    <a:pt x="5577" y="158"/>
                    <a:pt x="5577" y="378"/>
                  </a:cubicBezTo>
                  <a:lnTo>
                    <a:pt x="5577" y="725"/>
                  </a:lnTo>
                  <a:lnTo>
                    <a:pt x="4191" y="725"/>
                  </a:lnTo>
                  <a:lnTo>
                    <a:pt x="4191" y="378"/>
                  </a:lnTo>
                  <a:cubicBezTo>
                    <a:pt x="4191" y="158"/>
                    <a:pt x="4033" y="0"/>
                    <a:pt x="3844" y="0"/>
                  </a:cubicBezTo>
                  <a:cubicBezTo>
                    <a:pt x="3623" y="0"/>
                    <a:pt x="3466" y="158"/>
                    <a:pt x="3466" y="378"/>
                  </a:cubicBezTo>
                  <a:lnTo>
                    <a:pt x="3466" y="725"/>
                  </a:lnTo>
                  <a:lnTo>
                    <a:pt x="2111" y="725"/>
                  </a:lnTo>
                  <a:lnTo>
                    <a:pt x="2111" y="378"/>
                  </a:lnTo>
                  <a:cubicBezTo>
                    <a:pt x="2111" y="158"/>
                    <a:pt x="1954" y="0"/>
                    <a:pt x="17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516" name="Google Shape;6849;p73">
            <a:extLst>
              <a:ext uri="{FF2B5EF4-FFF2-40B4-BE49-F238E27FC236}">
                <a16:creationId xmlns:a16="http://schemas.microsoft.com/office/drawing/2014/main" id="{85DE36C9-5C07-2C9E-E8BD-F51F041AC29D}"/>
              </a:ext>
            </a:extLst>
          </p:cNvPr>
          <p:cNvSpPr/>
          <p:nvPr/>
        </p:nvSpPr>
        <p:spPr>
          <a:xfrm>
            <a:off x="2304227" y="4470773"/>
            <a:ext cx="484268" cy="473145"/>
          </a:xfrm>
          <a:custGeom>
            <a:avLst/>
            <a:gdLst/>
            <a:ahLst/>
            <a:cxnLst/>
            <a:rect l="l" t="t" r="r" b="b"/>
            <a:pathLst>
              <a:path w="11973" h="11698" extrusionOk="0">
                <a:moveTo>
                  <a:pt x="8928" y="1750"/>
                </a:moveTo>
                <a:cubicBezTo>
                  <a:pt x="9192" y="1750"/>
                  <a:pt x="9452" y="1852"/>
                  <a:pt x="9641" y="2057"/>
                </a:cubicBezTo>
                <a:cubicBezTo>
                  <a:pt x="10050" y="2435"/>
                  <a:pt x="10050" y="3096"/>
                  <a:pt x="9641" y="3506"/>
                </a:cubicBezTo>
                <a:cubicBezTo>
                  <a:pt x="9452" y="3695"/>
                  <a:pt x="9192" y="3790"/>
                  <a:pt x="8928" y="3790"/>
                </a:cubicBezTo>
                <a:cubicBezTo>
                  <a:pt x="8664" y="3790"/>
                  <a:pt x="8396" y="3695"/>
                  <a:pt x="8192" y="3506"/>
                </a:cubicBezTo>
                <a:cubicBezTo>
                  <a:pt x="7814" y="3096"/>
                  <a:pt x="7814" y="2435"/>
                  <a:pt x="8192" y="2057"/>
                </a:cubicBezTo>
                <a:cubicBezTo>
                  <a:pt x="8396" y="1852"/>
                  <a:pt x="8664" y="1750"/>
                  <a:pt x="8928" y="1750"/>
                </a:cubicBezTo>
                <a:close/>
                <a:moveTo>
                  <a:pt x="7901" y="1"/>
                </a:moveTo>
                <a:cubicBezTo>
                  <a:pt x="6958" y="1"/>
                  <a:pt x="6010" y="363"/>
                  <a:pt x="5293" y="1080"/>
                </a:cubicBezTo>
                <a:cubicBezTo>
                  <a:pt x="4285" y="2088"/>
                  <a:pt x="3939" y="3569"/>
                  <a:pt x="4380" y="4924"/>
                </a:cubicBezTo>
                <a:lnTo>
                  <a:pt x="126" y="9177"/>
                </a:lnTo>
                <a:cubicBezTo>
                  <a:pt x="32" y="9240"/>
                  <a:pt x="0" y="9334"/>
                  <a:pt x="0" y="9397"/>
                </a:cubicBezTo>
                <a:lnTo>
                  <a:pt x="0" y="11319"/>
                </a:lnTo>
                <a:cubicBezTo>
                  <a:pt x="0" y="11540"/>
                  <a:pt x="158" y="11697"/>
                  <a:pt x="347" y="11697"/>
                </a:cubicBezTo>
                <a:lnTo>
                  <a:pt x="2300" y="11697"/>
                </a:lnTo>
                <a:cubicBezTo>
                  <a:pt x="2363" y="11697"/>
                  <a:pt x="2489" y="11634"/>
                  <a:pt x="2521" y="11571"/>
                </a:cubicBezTo>
                <a:lnTo>
                  <a:pt x="2993" y="11099"/>
                </a:lnTo>
                <a:cubicBezTo>
                  <a:pt x="3088" y="11004"/>
                  <a:pt x="3119" y="10910"/>
                  <a:pt x="3088" y="10815"/>
                </a:cubicBezTo>
                <a:lnTo>
                  <a:pt x="2993" y="10311"/>
                </a:lnTo>
                <a:lnTo>
                  <a:pt x="3718" y="10217"/>
                </a:lnTo>
                <a:cubicBezTo>
                  <a:pt x="3876" y="10217"/>
                  <a:pt x="3970" y="10091"/>
                  <a:pt x="4033" y="9902"/>
                </a:cubicBezTo>
                <a:lnTo>
                  <a:pt x="4096" y="9208"/>
                </a:lnTo>
                <a:lnTo>
                  <a:pt x="4600" y="9271"/>
                </a:lnTo>
                <a:cubicBezTo>
                  <a:pt x="4695" y="9271"/>
                  <a:pt x="4821" y="9271"/>
                  <a:pt x="4884" y="9208"/>
                </a:cubicBezTo>
                <a:cubicBezTo>
                  <a:pt x="4978" y="9114"/>
                  <a:pt x="5010" y="9051"/>
                  <a:pt x="5010" y="8956"/>
                </a:cubicBezTo>
                <a:lnTo>
                  <a:pt x="5010" y="8326"/>
                </a:lnTo>
                <a:lnTo>
                  <a:pt x="5640" y="8326"/>
                </a:lnTo>
                <a:cubicBezTo>
                  <a:pt x="5703" y="8326"/>
                  <a:pt x="5829" y="8295"/>
                  <a:pt x="5860" y="8232"/>
                </a:cubicBezTo>
                <a:lnTo>
                  <a:pt x="6742" y="7350"/>
                </a:lnTo>
                <a:cubicBezTo>
                  <a:pt x="7131" y="7479"/>
                  <a:pt x="7533" y="7543"/>
                  <a:pt x="7931" y="7543"/>
                </a:cubicBezTo>
                <a:cubicBezTo>
                  <a:pt x="8891" y="7543"/>
                  <a:pt x="9833" y="7171"/>
                  <a:pt x="10523" y="6436"/>
                </a:cubicBezTo>
                <a:cubicBezTo>
                  <a:pt x="11972" y="4987"/>
                  <a:pt x="11972" y="2592"/>
                  <a:pt x="10523" y="1143"/>
                </a:cubicBezTo>
                <a:cubicBezTo>
                  <a:pt x="9823" y="379"/>
                  <a:pt x="8865" y="1"/>
                  <a:pt x="7901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17" name="Google Shape;6850;p73">
            <a:extLst>
              <a:ext uri="{FF2B5EF4-FFF2-40B4-BE49-F238E27FC236}">
                <a16:creationId xmlns:a16="http://schemas.microsoft.com/office/drawing/2014/main" id="{E442E710-19F4-C273-833C-C46BDF0F2D4B}"/>
              </a:ext>
            </a:extLst>
          </p:cNvPr>
          <p:cNvSpPr/>
          <p:nvPr/>
        </p:nvSpPr>
        <p:spPr>
          <a:xfrm>
            <a:off x="2310598" y="5090886"/>
            <a:ext cx="471527" cy="472781"/>
          </a:xfrm>
          <a:custGeom>
            <a:avLst/>
            <a:gdLst/>
            <a:ahLst/>
            <a:cxnLst/>
            <a:rect l="l" t="t" r="r" b="b"/>
            <a:pathLst>
              <a:path w="11658" h="11689" extrusionOk="0">
                <a:moveTo>
                  <a:pt x="7877" y="1386"/>
                </a:moveTo>
                <a:cubicBezTo>
                  <a:pt x="9232" y="1386"/>
                  <a:pt x="10303" y="2458"/>
                  <a:pt x="10303" y="3781"/>
                </a:cubicBezTo>
                <a:lnTo>
                  <a:pt x="10303" y="4883"/>
                </a:lnTo>
                <a:cubicBezTo>
                  <a:pt x="10240" y="4883"/>
                  <a:pt x="10209" y="4946"/>
                  <a:pt x="10177" y="4946"/>
                </a:cubicBezTo>
                <a:cubicBezTo>
                  <a:pt x="10019" y="4190"/>
                  <a:pt x="9704" y="3529"/>
                  <a:pt x="9200" y="2962"/>
                </a:cubicBezTo>
                <a:lnTo>
                  <a:pt x="7720" y="4442"/>
                </a:lnTo>
                <a:cubicBezTo>
                  <a:pt x="8192" y="5072"/>
                  <a:pt x="8318" y="5860"/>
                  <a:pt x="8098" y="6648"/>
                </a:cubicBezTo>
                <a:cubicBezTo>
                  <a:pt x="8003" y="6868"/>
                  <a:pt x="7877" y="7057"/>
                  <a:pt x="7720" y="7278"/>
                </a:cubicBezTo>
                <a:lnTo>
                  <a:pt x="9200" y="8727"/>
                </a:lnTo>
                <a:cubicBezTo>
                  <a:pt x="9673" y="8160"/>
                  <a:pt x="10019" y="7498"/>
                  <a:pt x="10177" y="6742"/>
                </a:cubicBezTo>
                <a:cubicBezTo>
                  <a:pt x="10209" y="6742"/>
                  <a:pt x="10240" y="6805"/>
                  <a:pt x="10303" y="6805"/>
                </a:cubicBezTo>
                <a:lnTo>
                  <a:pt x="10303" y="7908"/>
                </a:lnTo>
                <a:cubicBezTo>
                  <a:pt x="10303" y="9231"/>
                  <a:pt x="9232" y="10302"/>
                  <a:pt x="7877" y="10302"/>
                </a:cubicBezTo>
                <a:lnTo>
                  <a:pt x="6774" y="10302"/>
                </a:lnTo>
                <a:cubicBezTo>
                  <a:pt x="6774" y="10271"/>
                  <a:pt x="6743" y="10208"/>
                  <a:pt x="6743" y="10176"/>
                </a:cubicBezTo>
                <a:cubicBezTo>
                  <a:pt x="7499" y="10019"/>
                  <a:pt x="8161" y="9704"/>
                  <a:pt x="8728" y="9200"/>
                </a:cubicBezTo>
                <a:lnTo>
                  <a:pt x="7279" y="7750"/>
                </a:lnTo>
                <a:cubicBezTo>
                  <a:pt x="7058" y="7908"/>
                  <a:pt x="6869" y="8002"/>
                  <a:pt x="6648" y="8097"/>
                </a:cubicBezTo>
                <a:cubicBezTo>
                  <a:pt x="6365" y="8160"/>
                  <a:pt x="6081" y="8223"/>
                  <a:pt x="5861" y="8223"/>
                </a:cubicBezTo>
                <a:cubicBezTo>
                  <a:pt x="5325" y="8223"/>
                  <a:pt x="4821" y="8065"/>
                  <a:pt x="4443" y="7750"/>
                </a:cubicBezTo>
                <a:lnTo>
                  <a:pt x="2962" y="9200"/>
                </a:lnTo>
                <a:cubicBezTo>
                  <a:pt x="3529" y="9672"/>
                  <a:pt x="4191" y="10019"/>
                  <a:pt x="4947" y="10176"/>
                </a:cubicBezTo>
                <a:cubicBezTo>
                  <a:pt x="4947" y="10208"/>
                  <a:pt x="4916" y="10271"/>
                  <a:pt x="4916" y="10302"/>
                </a:cubicBezTo>
                <a:lnTo>
                  <a:pt x="3813" y="10302"/>
                </a:lnTo>
                <a:cubicBezTo>
                  <a:pt x="2458" y="10302"/>
                  <a:pt x="1387" y="9231"/>
                  <a:pt x="1387" y="7908"/>
                </a:cubicBezTo>
                <a:lnTo>
                  <a:pt x="1387" y="6805"/>
                </a:lnTo>
                <a:cubicBezTo>
                  <a:pt x="1450" y="6805"/>
                  <a:pt x="1482" y="6742"/>
                  <a:pt x="1513" y="6742"/>
                </a:cubicBezTo>
                <a:cubicBezTo>
                  <a:pt x="1671" y="7498"/>
                  <a:pt x="1986" y="8160"/>
                  <a:pt x="2490" y="8727"/>
                </a:cubicBezTo>
                <a:lnTo>
                  <a:pt x="3971" y="7278"/>
                </a:lnTo>
                <a:cubicBezTo>
                  <a:pt x="3498" y="6648"/>
                  <a:pt x="3372" y="5860"/>
                  <a:pt x="3592" y="5072"/>
                </a:cubicBezTo>
                <a:cubicBezTo>
                  <a:pt x="3687" y="4820"/>
                  <a:pt x="3813" y="4631"/>
                  <a:pt x="3971" y="4442"/>
                </a:cubicBezTo>
                <a:lnTo>
                  <a:pt x="2490" y="2962"/>
                </a:lnTo>
                <a:cubicBezTo>
                  <a:pt x="2017" y="3529"/>
                  <a:pt x="1671" y="4190"/>
                  <a:pt x="1513" y="4946"/>
                </a:cubicBezTo>
                <a:cubicBezTo>
                  <a:pt x="1482" y="4946"/>
                  <a:pt x="1450" y="4883"/>
                  <a:pt x="1387" y="4883"/>
                </a:cubicBezTo>
                <a:lnTo>
                  <a:pt x="1387" y="3781"/>
                </a:lnTo>
                <a:cubicBezTo>
                  <a:pt x="1387" y="2458"/>
                  <a:pt x="2458" y="1386"/>
                  <a:pt x="3813" y="1386"/>
                </a:cubicBezTo>
                <a:lnTo>
                  <a:pt x="4916" y="1386"/>
                </a:lnTo>
                <a:cubicBezTo>
                  <a:pt x="4916" y="1418"/>
                  <a:pt x="4947" y="1481"/>
                  <a:pt x="4947" y="1512"/>
                </a:cubicBezTo>
                <a:cubicBezTo>
                  <a:pt x="4191" y="1670"/>
                  <a:pt x="3529" y="1985"/>
                  <a:pt x="2962" y="2489"/>
                </a:cubicBezTo>
                <a:lnTo>
                  <a:pt x="4443" y="3938"/>
                </a:lnTo>
                <a:cubicBezTo>
                  <a:pt x="4632" y="3781"/>
                  <a:pt x="4821" y="3686"/>
                  <a:pt x="5073" y="3592"/>
                </a:cubicBezTo>
                <a:cubicBezTo>
                  <a:pt x="5339" y="3496"/>
                  <a:pt x="5605" y="3451"/>
                  <a:pt x="5865" y="3451"/>
                </a:cubicBezTo>
                <a:cubicBezTo>
                  <a:pt x="6375" y="3451"/>
                  <a:pt x="6861" y="3625"/>
                  <a:pt x="7279" y="3938"/>
                </a:cubicBezTo>
                <a:lnTo>
                  <a:pt x="8728" y="2489"/>
                </a:lnTo>
                <a:cubicBezTo>
                  <a:pt x="8161" y="2016"/>
                  <a:pt x="7499" y="1670"/>
                  <a:pt x="6743" y="1512"/>
                </a:cubicBezTo>
                <a:cubicBezTo>
                  <a:pt x="6743" y="1481"/>
                  <a:pt x="6774" y="1418"/>
                  <a:pt x="6774" y="1386"/>
                </a:cubicBezTo>
                <a:close/>
                <a:moveTo>
                  <a:pt x="5829" y="0"/>
                </a:moveTo>
                <a:cubicBezTo>
                  <a:pt x="5420" y="0"/>
                  <a:pt x="5010" y="315"/>
                  <a:pt x="4884" y="725"/>
                </a:cubicBezTo>
                <a:lnTo>
                  <a:pt x="3782" y="725"/>
                </a:lnTo>
                <a:cubicBezTo>
                  <a:pt x="2112" y="725"/>
                  <a:pt x="726" y="2111"/>
                  <a:pt x="726" y="3781"/>
                </a:cubicBezTo>
                <a:lnTo>
                  <a:pt x="726" y="4883"/>
                </a:lnTo>
                <a:cubicBezTo>
                  <a:pt x="316" y="5041"/>
                  <a:pt x="1" y="5419"/>
                  <a:pt x="1" y="5829"/>
                </a:cubicBezTo>
                <a:cubicBezTo>
                  <a:pt x="1" y="6270"/>
                  <a:pt x="316" y="6679"/>
                  <a:pt x="726" y="6774"/>
                </a:cubicBezTo>
                <a:lnTo>
                  <a:pt x="726" y="7876"/>
                </a:lnTo>
                <a:cubicBezTo>
                  <a:pt x="726" y="9578"/>
                  <a:pt x="2112" y="10964"/>
                  <a:pt x="3782" y="10964"/>
                </a:cubicBezTo>
                <a:lnTo>
                  <a:pt x="4884" y="10964"/>
                </a:lnTo>
                <a:cubicBezTo>
                  <a:pt x="5042" y="11342"/>
                  <a:pt x="5420" y="11688"/>
                  <a:pt x="5829" y="11688"/>
                </a:cubicBezTo>
                <a:cubicBezTo>
                  <a:pt x="6270" y="11688"/>
                  <a:pt x="6680" y="11342"/>
                  <a:pt x="6774" y="10964"/>
                </a:cubicBezTo>
                <a:lnTo>
                  <a:pt x="7877" y="10964"/>
                </a:lnTo>
                <a:cubicBezTo>
                  <a:pt x="9578" y="10964"/>
                  <a:pt x="10965" y="9578"/>
                  <a:pt x="10965" y="7876"/>
                </a:cubicBezTo>
                <a:lnTo>
                  <a:pt x="10965" y="6774"/>
                </a:lnTo>
                <a:cubicBezTo>
                  <a:pt x="11343" y="6616"/>
                  <a:pt x="11658" y="6270"/>
                  <a:pt x="11658" y="5829"/>
                </a:cubicBezTo>
                <a:cubicBezTo>
                  <a:pt x="11658" y="5419"/>
                  <a:pt x="11343" y="5072"/>
                  <a:pt x="10965" y="4883"/>
                </a:cubicBezTo>
                <a:lnTo>
                  <a:pt x="10965" y="3781"/>
                </a:lnTo>
                <a:cubicBezTo>
                  <a:pt x="10965" y="2111"/>
                  <a:pt x="9578" y="725"/>
                  <a:pt x="7877" y="725"/>
                </a:cubicBezTo>
                <a:lnTo>
                  <a:pt x="6774" y="725"/>
                </a:lnTo>
                <a:cubicBezTo>
                  <a:pt x="6617" y="315"/>
                  <a:pt x="6270" y="0"/>
                  <a:pt x="582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518" name="Google Shape;6851;p73">
            <a:extLst>
              <a:ext uri="{FF2B5EF4-FFF2-40B4-BE49-F238E27FC236}">
                <a16:creationId xmlns:a16="http://schemas.microsoft.com/office/drawing/2014/main" id="{A69ECA5E-BB4F-84AD-248A-1DAC13953F75}"/>
              </a:ext>
            </a:extLst>
          </p:cNvPr>
          <p:cNvGrpSpPr/>
          <p:nvPr/>
        </p:nvGrpSpPr>
        <p:grpSpPr>
          <a:xfrm>
            <a:off x="5293699" y="3843961"/>
            <a:ext cx="472781" cy="471527"/>
            <a:chOff x="-30345325" y="3184750"/>
            <a:chExt cx="292225" cy="291450"/>
          </a:xfrm>
          <a:solidFill>
            <a:schemeClr val="tx1"/>
          </a:solidFill>
        </p:grpSpPr>
        <p:sp>
          <p:nvSpPr>
            <p:cNvPr id="519" name="Google Shape;6852;p73">
              <a:extLst>
                <a:ext uri="{FF2B5EF4-FFF2-40B4-BE49-F238E27FC236}">
                  <a16:creationId xmlns:a16="http://schemas.microsoft.com/office/drawing/2014/main" id="{EE0855C9-CE82-C054-6A87-AAD5C9898FAB}"/>
                </a:ext>
              </a:extLst>
            </p:cNvPr>
            <p:cNvSpPr/>
            <p:nvPr/>
          </p:nvSpPr>
          <p:spPr>
            <a:xfrm>
              <a:off x="-30328000" y="3184750"/>
              <a:ext cx="258375" cy="120950"/>
            </a:xfrm>
            <a:custGeom>
              <a:avLst/>
              <a:gdLst/>
              <a:ahLst/>
              <a:cxnLst/>
              <a:rect l="l" t="t" r="r" b="b"/>
              <a:pathLst>
                <a:path w="10335" h="4838" extrusionOk="0">
                  <a:moveTo>
                    <a:pt x="1040" y="0"/>
                  </a:moveTo>
                  <a:cubicBezTo>
                    <a:pt x="473" y="0"/>
                    <a:pt x="1" y="473"/>
                    <a:pt x="1" y="1071"/>
                  </a:cubicBezTo>
                  <a:lnTo>
                    <a:pt x="1" y="2458"/>
                  </a:lnTo>
                  <a:cubicBezTo>
                    <a:pt x="1" y="2993"/>
                    <a:pt x="473" y="3466"/>
                    <a:pt x="1040" y="3466"/>
                  </a:cubicBezTo>
                  <a:lnTo>
                    <a:pt x="2048" y="3466"/>
                  </a:lnTo>
                  <a:lnTo>
                    <a:pt x="2048" y="4505"/>
                  </a:lnTo>
                  <a:cubicBezTo>
                    <a:pt x="2048" y="4663"/>
                    <a:pt x="2143" y="4757"/>
                    <a:pt x="2269" y="4820"/>
                  </a:cubicBezTo>
                  <a:cubicBezTo>
                    <a:pt x="2300" y="4831"/>
                    <a:pt x="2339" y="4838"/>
                    <a:pt x="2380" y="4838"/>
                  </a:cubicBezTo>
                  <a:cubicBezTo>
                    <a:pt x="2461" y="4838"/>
                    <a:pt x="2552" y="4810"/>
                    <a:pt x="2615" y="4726"/>
                  </a:cubicBezTo>
                  <a:lnTo>
                    <a:pt x="3876" y="3466"/>
                  </a:lnTo>
                  <a:lnTo>
                    <a:pt x="6365" y="3466"/>
                  </a:lnTo>
                  <a:lnTo>
                    <a:pt x="7625" y="4726"/>
                  </a:lnTo>
                  <a:cubicBezTo>
                    <a:pt x="7688" y="4810"/>
                    <a:pt x="7765" y="4838"/>
                    <a:pt x="7846" y="4838"/>
                  </a:cubicBezTo>
                  <a:cubicBezTo>
                    <a:pt x="7887" y="4838"/>
                    <a:pt x="7929" y="4831"/>
                    <a:pt x="7971" y="4820"/>
                  </a:cubicBezTo>
                  <a:cubicBezTo>
                    <a:pt x="8097" y="4789"/>
                    <a:pt x="8160" y="4631"/>
                    <a:pt x="8160" y="4505"/>
                  </a:cubicBezTo>
                  <a:lnTo>
                    <a:pt x="8160" y="3466"/>
                  </a:lnTo>
                  <a:lnTo>
                    <a:pt x="9231" y="3466"/>
                  </a:lnTo>
                  <a:cubicBezTo>
                    <a:pt x="9862" y="3466"/>
                    <a:pt x="10334" y="2993"/>
                    <a:pt x="10334" y="2458"/>
                  </a:cubicBezTo>
                  <a:lnTo>
                    <a:pt x="10334" y="1071"/>
                  </a:lnTo>
                  <a:cubicBezTo>
                    <a:pt x="10334" y="536"/>
                    <a:pt x="9862" y="0"/>
                    <a:pt x="92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0" name="Google Shape;6853;p73">
              <a:extLst>
                <a:ext uri="{FF2B5EF4-FFF2-40B4-BE49-F238E27FC236}">
                  <a16:creationId xmlns:a16="http://schemas.microsoft.com/office/drawing/2014/main" id="{DF3FDC28-E6E4-C462-32FF-5D366A3C97F0}"/>
                </a:ext>
              </a:extLst>
            </p:cNvPr>
            <p:cNvSpPr/>
            <p:nvPr/>
          </p:nvSpPr>
          <p:spPr>
            <a:xfrm>
              <a:off x="-30310675" y="3322575"/>
              <a:ext cx="68550" cy="69350"/>
            </a:xfrm>
            <a:custGeom>
              <a:avLst/>
              <a:gdLst/>
              <a:ahLst/>
              <a:cxnLst/>
              <a:rect l="l" t="t" r="r" b="b"/>
              <a:pathLst>
                <a:path w="2742" h="2774" extrusionOk="0">
                  <a:moveTo>
                    <a:pt x="1387" y="1"/>
                  </a:moveTo>
                  <a:cubicBezTo>
                    <a:pt x="599" y="1"/>
                    <a:pt x="1" y="631"/>
                    <a:pt x="1" y="1387"/>
                  </a:cubicBezTo>
                  <a:cubicBezTo>
                    <a:pt x="1" y="2143"/>
                    <a:pt x="599" y="2773"/>
                    <a:pt x="1387" y="2773"/>
                  </a:cubicBezTo>
                  <a:cubicBezTo>
                    <a:pt x="2143" y="2773"/>
                    <a:pt x="2742" y="2143"/>
                    <a:pt x="2742" y="1387"/>
                  </a:cubicBezTo>
                  <a:cubicBezTo>
                    <a:pt x="2742" y="631"/>
                    <a:pt x="2143" y="1"/>
                    <a:pt x="1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1" name="Google Shape;6854;p73">
              <a:extLst>
                <a:ext uri="{FF2B5EF4-FFF2-40B4-BE49-F238E27FC236}">
                  <a16:creationId xmlns:a16="http://schemas.microsoft.com/office/drawing/2014/main" id="{09D09620-F2FE-5CC5-7011-6AD4870AA7F3}"/>
                </a:ext>
              </a:extLst>
            </p:cNvPr>
            <p:cNvSpPr/>
            <p:nvPr/>
          </p:nvSpPr>
          <p:spPr>
            <a:xfrm>
              <a:off x="-30345325" y="3408425"/>
              <a:ext cx="137075" cy="67775"/>
            </a:xfrm>
            <a:custGeom>
              <a:avLst/>
              <a:gdLst/>
              <a:ahLst/>
              <a:cxnLst/>
              <a:rect l="l" t="t" r="r" b="b"/>
              <a:pathLst>
                <a:path w="5483" h="2711" extrusionOk="0">
                  <a:moveTo>
                    <a:pt x="2741" y="1"/>
                  </a:moveTo>
                  <a:cubicBezTo>
                    <a:pt x="1387" y="1"/>
                    <a:pt x="221" y="1040"/>
                    <a:pt x="32" y="2332"/>
                  </a:cubicBezTo>
                  <a:cubicBezTo>
                    <a:pt x="0" y="2521"/>
                    <a:pt x="158" y="2710"/>
                    <a:pt x="378" y="2710"/>
                  </a:cubicBezTo>
                  <a:lnTo>
                    <a:pt x="5104" y="2710"/>
                  </a:lnTo>
                  <a:cubicBezTo>
                    <a:pt x="5325" y="2710"/>
                    <a:pt x="5482" y="2521"/>
                    <a:pt x="5482" y="2332"/>
                  </a:cubicBezTo>
                  <a:cubicBezTo>
                    <a:pt x="5262" y="977"/>
                    <a:pt x="4128" y="1"/>
                    <a:pt x="27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2" name="Google Shape;6855;p73">
              <a:extLst>
                <a:ext uri="{FF2B5EF4-FFF2-40B4-BE49-F238E27FC236}">
                  <a16:creationId xmlns:a16="http://schemas.microsoft.com/office/drawing/2014/main" id="{43EEEE5B-4FB3-E0F9-FCE0-6DC3A642E003}"/>
                </a:ext>
              </a:extLst>
            </p:cNvPr>
            <p:cNvSpPr/>
            <p:nvPr/>
          </p:nvSpPr>
          <p:spPr>
            <a:xfrm>
              <a:off x="-30156300" y="3322575"/>
              <a:ext cx="68550" cy="69350"/>
            </a:xfrm>
            <a:custGeom>
              <a:avLst/>
              <a:gdLst/>
              <a:ahLst/>
              <a:cxnLst/>
              <a:rect l="l" t="t" r="r" b="b"/>
              <a:pathLst>
                <a:path w="2742" h="2774" extrusionOk="0">
                  <a:moveTo>
                    <a:pt x="1387" y="1"/>
                  </a:moveTo>
                  <a:cubicBezTo>
                    <a:pt x="631" y="1"/>
                    <a:pt x="1" y="631"/>
                    <a:pt x="1" y="1387"/>
                  </a:cubicBezTo>
                  <a:cubicBezTo>
                    <a:pt x="1" y="2143"/>
                    <a:pt x="631" y="2773"/>
                    <a:pt x="1387" y="2773"/>
                  </a:cubicBezTo>
                  <a:cubicBezTo>
                    <a:pt x="2111" y="2773"/>
                    <a:pt x="2742" y="2143"/>
                    <a:pt x="2742" y="1387"/>
                  </a:cubicBezTo>
                  <a:cubicBezTo>
                    <a:pt x="2742" y="631"/>
                    <a:pt x="2111" y="1"/>
                    <a:pt x="1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3" name="Google Shape;6856;p73">
              <a:extLst>
                <a:ext uri="{FF2B5EF4-FFF2-40B4-BE49-F238E27FC236}">
                  <a16:creationId xmlns:a16="http://schemas.microsoft.com/office/drawing/2014/main" id="{043AF3D9-239D-7F24-9F7B-2E387F7AE0F3}"/>
                </a:ext>
              </a:extLst>
            </p:cNvPr>
            <p:cNvSpPr/>
            <p:nvPr/>
          </p:nvSpPr>
          <p:spPr>
            <a:xfrm>
              <a:off x="-30190950" y="3408425"/>
              <a:ext cx="137850" cy="67775"/>
            </a:xfrm>
            <a:custGeom>
              <a:avLst/>
              <a:gdLst/>
              <a:ahLst/>
              <a:cxnLst/>
              <a:rect l="l" t="t" r="r" b="b"/>
              <a:pathLst>
                <a:path w="5514" h="2711" extrusionOk="0">
                  <a:moveTo>
                    <a:pt x="2773" y="1"/>
                  </a:moveTo>
                  <a:cubicBezTo>
                    <a:pt x="1387" y="1"/>
                    <a:pt x="252" y="1040"/>
                    <a:pt x="32" y="2332"/>
                  </a:cubicBezTo>
                  <a:cubicBezTo>
                    <a:pt x="0" y="2521"/>
                    <a:pt x="158" y="2710"/>
                    <a:pt x="410" y="2710"/>
                  </a:cubicBezTo>
                  <a:lnTo>
                    <a:pt x="5167" y="2710"/>
                  </a:lnTo>
                  <a:cubicBezTo>
                    <a:pt x="5356" y="2710"/>
                    <a:pt x="5514" y="2521"/>
                    <a:pt x="5514" y="2332"/>
                  </a:cubicBezTo>
                  <a:cubicBezTo>
                    <a:pt x="5293" y="977"/>
                    <a:pt x="4128" y="1"/>
                    <a:pt x="27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24" name="Google Shape;6857;p73">
            <a:extLst>
              <a:ext uri="{FF2B5EF4-FFF2-40B4-BE49-F238E27FC236}">
                <a16:creationId xmlns:a16="http://schemas.microsoft.com/office/drawing/2014/main" id="{928CAF58-81CB-A536-B234-FCBF5CB334C2}"/>
              </a:ext>
            </a:extLst>
          </p:cNvPr>
          <p:cNvGrpSpPr/>
          <p:nvPr/>
        </p:nvGrpSpPr>
        <p:grpSpPr>
          <a:xfrm>
            <a:off x="1726702" y="2043929"/>
            <a:ext cx="471527" cy="471527"/>
            <a:chOff x="-35481425" y="3202075"/>
            <a:chExt cx="291450" cy="291450"/>
          </a:xfrm>
          <a:solidFill>
            <a:schemeClr val="tx1"/>
          </a:solidFill>
        </p:grpSpPr>
        <p:sp>
          <p:nvSpPr>
            <p:cNvPr id="525" name="Google Shape;6858;p73">
              <a:extLst>
                <a:ext uri="{FF2B5EF4-FFF2-40B4-BE49-F238E27FC236}">
                  <a16:creationId xmlns:a16="http://schemas.microsoft.com/office/drawing/2014/main" id="{666E44BF-8698-467D-72DF-4C687468B169}"/>
                </a:ext>
              </a:extLst>
            </p:cNvPr>
            <p:cNvSpPr/>
            <p:nvPr/>
          </p:nvSpPr>
          <p:spPr>
            <a:xfrm>
              <a:off x="-35414475" y="3304600"/>
              <a:ext cx="154400" cy="85975"/>
            </a:xfrm>
            <a:custGeom>
              <a:avLst/>
              <a:gdLst/>
              <a:ahLst/>
              <a:cxnLst/>
              <a:rect l="l" t="t" r="r" b="b"/>
              <a:pathLst>
                <a:path w="6176" h="3439" extrusionOk="0">
                  <a:moveTo>
                    <a:pt x="4433" y="0"/>
                  </a:moveTo>
                  <a:cubicBezTo>
                    <a:pt x="4393" y="0"/>
                    <a:pt x="4354" y="8"/>
                    <a:pt x="4317" y="26"/>
                  </a:cubicBezTo>
                  <a:cubicBezTo>
                    <a:pt x="4191" y="58"/>
                    <a:pt x="4128" y="216"/>
                    <a:pt x="4128" y="342"/>
                  </a:cubicBezTo>
                  <a:lnTo>
                    <a:pt x="4128" y="1003"/>
                  </a:lnTo>
                  <a:lnTo>
                    <a:pt x="2048" y="1003"/>
                  </a:lnTo>
                  <a:lnTo>
                    <a:pt x="2048" y="342"/>
                  </a:lnTo>
                  <a:cubicBezTo>
                    <a:pt x="2048" y="184"/>
                    <a:pt x="1954" y="58"/>
                    <a:pt x="1828" y="26"/>
                  </a:cubicBezTo>
                  <a:cubicBezTo>
                    <a:pt x="1793" y="15"/>
                    <a:pt x="1750" y="8"/>
                    <a:pt x="1705" y="8"/>
                  </a:cubicBezTo>
                  <a:cubicBezTo>
                    <a:pt x="1626" y="8"/>
                    <a:pt x="1541" y="30"/>
                    <a:pt x="1481" y="89"/>
                  </a:cubicBezTo>
                  <a:lnTo>
                    <a:pt x="95" y="1476"/>
                  </a:lnTo>
                  <a:cubicBezTo>
                    <a:pt x="0" y="1602"/>
                    <a:pt x="0" y="1822"/>
                    <a:pt x="95" y="1948"/>
                  </a:cubicBezTo>
                  <a:lnTo>
                    <a:pt x="1481" y="3334"/>
                  </a:lnTo>
                  <a:cubicBezTo>
                    <a:pt x="1548" y="3379"/>
                    <a:pt x="1646" y="3424"/>
                    <a:pt x="1732" y="3424"/>
                  </a:cubicBezTo>
                  <a:cubicBezTo>
                    <a:pt x="1767" y="3424"/>
                    <a:pt x="1800" y="3416"/>
                    <a:pt x="1828" y="3398"/>
                  </a:cubicBezTo>
                  <a:cubicBezTo>
                    <a:pt x="1954" y="3366"/>
                    <a:pt x="2048" y="3208"/>
                    <a:pt x="2048" y="3082"/>
                  </a:cubicBezTo>
                  <a:lnTo>
                    <a:pt x="2048" y="2421"/>
                  </a:lnTo>
                  <a:lnTo>
                    <a:pt x="4128" y="2421"/>
                  </a:lnTo>
                  <a:lnTo>
                    <a:pt x="4128" y="3082"/>
                  </a:lnTo>
                  <a:cubicBezTo>
                    <a:pt x="4128" y="3240"/>
                    <a:pt x="4191" y="3366"/>
                    <a:pt x="4317" y="3398"/>
                  </a:cubicBezTo>
                  <a:cubicBezTo>
                    <a:pt x="4369" y="3424"/>
                    <a:pt x="4426" y="3439"/>
                    <a:pt x="4483" y="3439"/>
                  </a:cubicBezTo>
                  <a:cubicBezTo>
                    <a:pt x="4562" y="3439"/>
                    <a:pt x="4639" y="3408"/>
                    <a:pt x="4695" y="3334"/>
                  </a:cubicBezTo>
                  <a:lnTo>
                    <a:pt x="6049" y="1948"/>
                  </a:lnTo>
                  <a:cubicBezTo>
                    <a:pt x="6175" y="1822"/>
                    <a:pt x="6175" y="1602"/>
                    <a:pt x="6049" y="1476"/>
                  </a:cubicBezTo>
                  <a:lnTo>
                    <a:pt x="4695" y="89"/>
                  </a:lnTo>
                  <a:cubicBezTo>
                    <a:pt x="4628" y="45"/>
                    <a:pt x="4530" y="0"/>
                    <a:pt x="44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6" name="Google Shape;6859;p73">
              <a:extLst>
                <a:ext uri="{FF2B5EF4-FFF2-40B4-BE49-F238E27FC236}">
                  <a16:creationId xmlns:a16="http://schemas.microsoft.com/office/drawing/2014/main" id="{E8B5D205-CE7F-F7C8-3278-8BBC764673D5}"/>
                </a:ext>
              </a:extLst>
            </p:cNvPr>
            <p:cNvSpPr/>
            <p:nvPr/>
          </p:nvSpPr>
          <p:spPr>
            <a:xfrm>
              <a:off x="-35413700" y="3202075"/>
              <a:ext cx="34700" cy="103200"/>
            </a:xfrm>
            <a:custGeom>
              <a:avLst/>
              <a:gdLst/>
              <a:ahLst/>
              <a:cxnLst/>
              <a:rect l="l" t="t" r="r" b="b"/>
              <a:pathLst>
                <a:path w="1388" h="4128" extrusionOk="0">
                  <a:moveTo>
                    <a:pt x="1" y="0"/>
                  </a:moveTo>
                  <a:lnTo>
                    <a:pt x="1" y="4127"/>
                  </a:lnTo>
                  <a:lnTo>
                    <a:pt x="348" y="4127"/>
                  </a:lnTo>
                  <a:cubicBezTo>
                    <a:pt x="915" y="4127"/>
                    <a:pt x="1387" y="3655"/>
                    <a:pt x="1387" y="3088"/>
                  </a:cubicBezTo>
                  <a:lnTo>
                    <a:pt x="1387" y="1009"/>
                  </a:lnTo>
                  <a:cubicBezTo>
                    <a:pt x="1387" y="473"/>
                    <a:pt x="915" y="0"/>
                    <a:pt x="3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7" name="Google Shape;6860;p73">
              <a:extLst>
                <a:ext uri="{FF2B5EF4-FFF2-40B4-BE49-F238E27FC236}">
                  <a16:creationId xmlns:a16="http://schemas.microsoft.com/office/drawing/2014/main" id="{BEED20FD-E0F8-2666-EEE6-73B78F08563E}"/>
                </a:ext>
              </a:extLst>
            </p:cNvPr>
            <p:cNvSpPr/>
            <p:nvPr/>
          </p:nvSpPr>
          <p:spPr>
            <a:xfrm>
              <a:off x="-35413700" y="3389525"/>
              <a:ext cx="34700" cy="103250"/>
            </a:xfrm>
            <a:custGeom>
              <a:avLst/>
              <a:gdLst/>
              <a:ahLst/>
              <a:cxnLst/>
              <a:rect l="l" t="t" r="r" b="b"/>
              <a:pathLst>
                <a:path w="1388" h="4130" extrusionOk="0">
                  <a:moveTo>
                    <a:pt x="1" y="1"/>
                  </a:moveTo>
                  <a:lnTo>
                    <a:pt x="1" y="4128"/>
                  </a:lnTo>
                  <a:lnTo>
                    <a:pt x="348" y="4128"/>
                  </a:lnTo>
                  <a:cubicBezTo>
                    <a:pt x="367" y="4129"/>
                    <a:pt x="386" y="4129"/>
                    <a:pt x="405" y="4129"/>
                  </a:cubicBezTo>
                  <a:cubicBezTo>
                    <a:pt x="946" y="4129"/>
                    <a:pt x="1387" y="3698"/>
                    <a:pt x="1387" y="3119"/>
                  </a:cubicBezTo>
                  <a:lnTo>
                    <a:pt x="1387" y="1040"/>
                  </a:lnTo>
                  <a:cubicBezTo>
                    <a:pt x="1387" y="473"/>
                    <a:pt x="915" y="1"/>
                    <a:pt x="3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8" name="Google Shape;6861;p73">
              <a:extLst>
                <a:ext uri="{FF2B5EF4-FFF2-40B4-BE49-F238E27FC236}">
                  <a16:creationId xmlns:a16="http://schemas.microsoft.com/office/drawing/2014/main" id="{91BB5CBB-6FA0-B5B8-2796-B4BD836BB871}"/>
                </a:ext>
              </a:extLst>
            </p:cNvPr>
            <p:cNvSpPr/>
            <p:nvPr/>
          </p:nvSpPr>
          <p:spPr>
            <a:xfrm>
              <a:off x="-35292400" y="3202075"/>
              <a:ext cx="33900" cy="103200"/>
            </a:xfrm>
            <a:custGeom>
              <a:avLst/>
              <a:gdLst/>
              <a:ahLst/>
              <a:cxnLst/>
              <a:rect l="l" t="t" r="r" b="b"/>
              <a:pathLst>
                <a:path w="1356" h="4128" extrusionOk="0">
                  <a:moveTo>
                    <a:pt x="1009" y="0"/>
                  </a:moveTo>
                  <a:cubicBezTo>
                    <a:pt x="473" y="0"/>
                    <a:pt x="1" y="473"/>
                    <a:pt x="1" y="1009"/>
                  </a:cubicBezTo>
                  <a:lnTo>
                    <a:pt x="1" y="3088"/>
                  </a:lnTo>
                  <a:cubicBezTo>
                    <a:pt x="1" y="3655"/>
                    <a:pt x="410" y="4127"/>
                    <a:pt x="1009" y="4127"/>
                  </a:cubicBezTo>
                  <a:lnTo>
                    <a:pt x="1355" y="4127"/>
                  </a:lnTo>
                  <a:lnTo>
                    <a:pt x="135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9" name="Google Shape;6862;p73">
              <a:extLst>
                <a:ext uri="{FF2B5EF4-FFF2-40B4-BE49-F238E27FC236}">
                  <a16:creationId xmlns:a16="http://schemas.microsoft.com/office/drawing/2014/main" id="{FDDC363A-5A39-0CC1-C6F3-E738CF54A755}"/>
                </a:ext>
              </a:extLst>
            </p:cNvPr>
            <p:cNvSpPr/>
            <p:nvPr/>
          </p:nvSpPr>
          <p:spPr>
            <a:xfrm>
              <a:off x="-35241200" y="3202850"/>
              <a:ext cx="51225" cy="290675"/>
            </a:xfrm>
            <a:custGeom>
              <a:avLst/>
              <a:gdLst/>
              <a:ahLst/>
              <a:cxnLst/>
              <a:rect l="l" t="t" r="r" b="b"/>
              <a:pathLst>
                <a:path w="2049" h="11627" extrusionOk="0">
                  <a:moveTo>
                    <a:pt x="1" y="1"/>
                  </a:moveTo>
                  <a:lnTo>
                    <a:pt x="1" y="11626"/>
                  </a:lnTo>
                  <a:cubicBezTo>
                    <a:pt x="1135" y="11469"/>
                    <a:pt x="2048" y="10460"/>
                    <a:pt x="2048" y="9263"/>
                  </a:cubicBezTo>
                  <a:lnTo>
                    <a:pt x="2048" y="2395"/>
                  </a:lnTo>
                  <a:cubicBezTo>
                    <a:pt x="2048" y="1167"/>
                    <a:pt x="1135" y="158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0" name="Google Shape;6863;p73">
              <a:extLst>
                <a:ext uri="{FF2B5EF4-FFF2-40B4-BE49-F238E27FC236}">
                  <a16:creationId xmlns:a16="http://schemas.microsoft.com/office/drawing/2014/main" id="{E4AB9C27-4C61-5D28-84AB-1B39ECC2BADD}"/>
                </a:ext>
              </a:extLst>
            </p:cNvPr>
            <p:cNvSpPr/>
            <p:nvPr/>
          </p:nvSpPr>
          <p:spPr>
            <a:xfrm>
              <a:off x="-35292400" y="3389525"/>
              <a:ext cx="33900" cy="104000"/>
            </a:xfrm>
            <a:custGeom>
              <a:avLst/>
              <a:gdLst/>
              <a:ahLst/>
              <a:cxnLst/>
              <a:rect l="l" t="t" r="r" b="b"/>
              <a:pathLst>
                <a:path w="1356" h="4160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3119"/>
                  </a:lnTo>
                  <a:cubicBezTo>
                    <a:pt x="1" y="3718"/>
                    <a:pt x="410" y="4159"/>
                    <a:pt x="1009" y="4159"/>
                  </a:cubicBezTo>
                  <a:lnTo>
                    <a:pt x="1355" y="4159"/>
                  </a:lnTo>
                  <a:lnTo>
                    <a:pt x="135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1" name="Google Shape;6864;p73">
              <a:extLst>
                <a:ext uri="{FF2B5EF4-FFF2-40B4-BE49-F238E27FC236}">
                  <a16:creationId xmlns:a16="http://schemas.microsoft.com/office/drawing/2014/main" id="{5B3FE2B0-9D53-232B-6101-D2A635ECDF33}"/>
                </a:ext>
              </a:extLst>
            </p:cNvPr>
            <p:cNvSpPr/>
            <p:nvPr/>
          </p:nvSpPr>
          <p:spPr>
            <a:xfrm>
              <a:off x="-35481425" y="3202075"/>
              <a:ext cx="51225" cy="289875"/>
            </a:xfrm>
            <a:custGeom>
              <a:avLst/>
              <a:gdLst/>
              <a:ahLst/>
              <a:cxnLst/>
              <a:rect l="l" t="t" r="r" b="b"/>
              <a:pathLst>
                <a:path w="2049" h="11595" extrusionOk="0">
                  <a:moveTo>
                    <a:pt x="2048" y="0"/>
                  </a:moveTo>
                  <a:cubicBezTo>
                    <a:pt x="883" y="158"/>
                    <a:pt x="1" y="1166"/>
                    <a:pt x="1" y="2363"/>
                  </a:cubicBezTo>
                  <a:lnTo>
                    <a:pt x="1" y="9200"/>
                  </a:lnTo>
                  <a:cubicBezTo>
                    <a:pt x="1" y="10460"/>
                    <a:pt x="851" y="11437"/>
                    <a:pt x="2048" y="11594"/>
                  </a:cubicBezTo>
                  <a:lnTo>
                    <a:pt x="204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32" name="Google Shape;6865;p73">
            <a:extLst>
              <a:ext uri="{FF2B5EF4-FFF2-40B4-BE49-F238E27FC236}">
                <a16:creationId xmlns:a16="http://schemas.microsoft.com/office/drawing/2014/main" id="{7888836E-4868-3ACA-A4D9-890454D052DA}"/>
              </a:ext>
            </a:extLst>
          </p:cNvPr>
          <p:cNvGrpSpPr/>
          <p:nvPr/>
        </p:nvGrpSpPr>
        <p:grpSpPr>
          <a:xfrm>
            <a:off x="1726075" y="2632630"/>
            <a:ext cx="472781" cy="470233"/>
            <a:chOff x="-35482200" y="3561225"/>
            <a:chExt cx="292225" cy="290650"/>
          </a:xfrm>
          <a:solidFill>
            <a:schemeClr val="tx1"/>
          </a:solidFill>
        </p:grpSpPr>
        <p:sp>
          <p:nvSpPr>
            <p:cNvPr id="533" name="Google Shape;6866;p73">
              <a:extLst>
                <a:ext uri="{FF2B5EF4-FFF2-40B4-BE49-F238E27FC236}">
                  <a16:creationId xmlns:a16="http://schemas.microsoft.com/office/drawing/2014/main" id="{C70EC849-C254-FAF7-602F-945137F35F0D}"/>
                </a:ext>
              </a:extLst>
            </p:cNvPr>
            <p:cNvSpPr/>
            <p:nvPr/>
          </p:nvSpPr>
          <p:spPr>
            <a:xfrm>
              <a:off x="-35482200" y="3749475"/>
              <a:ext cx="292225" cy="102400"/>
            </a:xfrm>
            <a:custGeom>
              <a:avLst/>
              <a:gdLst/>
              <a:ahLst/>
              <a:cxnLst/>
              <a:rect l="l" t="t" r="r" b="b"/>
              <a:pathLst>
                <a:path w="11689" h="4096" extrusionOk="0">
                  <a:moveTo>
                    <a:pt x="1701" y="0"/>
                  </a:moveTo>
                  <a:cubicBezTo>
                    <a:pt x="1040" y="0"/>
                    <a:pt x="473" y="315"/>
                    <a:pt x="63" y="819"/>
                  </a:cubicBezTo>
                  <a:cubicBezTo>
                    <a:pt x="0" y="945"/>
                    <a:pt x="0" y="1040"/>
                    <a:pt x="32" y="1166"/>
                  </a:cubicBezTo>
                  <a:cubicBezTo>
                    <a:pt x="63" y="1292"/>
                    <a:pt x="189" y="1355"/>
                    <a:pt x="347" y="1355"/>
                  </a:cubicBezTo>
                  <a:lnTo>
                    <a:pt x="1008" y="1355"/>
                  </a:lnTo>
                  <a:cubicBezTo>
                    <a:pt x="1418" y="1355"/>
                    <a:pt x="1670" y="1670"/>
                    <a:pt x="1670" y="2048"/>
                  </a:cubicBezTo>
                  <a:cubicBezTo>
                    <a:pt x="1670" y="2426"/>
                    <a:pt x="1355" y="2710"/>
                    <a:pt x="1008" y="2710"/>
                  </a:cubicBezTo>
                  <a:lnTo>
                    <a:pt x="347" y="2710"/>
                  </a:lnTo>
                  <a:cubicBezTo>
                    <a:pt x="221" y="2710"/>
                    <a:pt x="95" y="2773"/>
                    <a:pt x="32" y="2899"/>
                  </a:cubicBezTo>
                  <a:cubicBezTo>
                    <a:pt x="0" y="3025"/>
                    <a:pt x="0" y="3151"/>
                    <a:pt x="63" y="3245"/>
                  </a:cubicBezTo>
                  <a:cubicBezTo>
                    <a:pt x="410" y="3781"/>
                    <a:pt x="1040" y="4096"/>
                    <a:pt x="1701" y="4096"/>
                  </a:cubicBezTo>
                  <a:cubicBezTo>
                    <a:pt x="2615" y="4096"/>
                    <a:pt x="3371" y="3497"/>
                    <a:pt x="3655" y="2710"/>
                  </a:cubicBezTo>
                  <a:lnTo>
                    <a:pt x="8065" y="2710"/>
                  </a:lnTo>
                  <a:cubicBezTo>
                    <a:pt x="8317" y="3497"/>
                    <a:pt x="9073" y="4096"/>
                    <a:pt x="9987" y="4096"/>
                  </a:cubicBezTo>
                  <a:cubicBezTo>
                    <a:pt x="10649" y="4096"/>
                    <a:pt x="11247" y="3781"/>
                    <a:pt x="11594" y="3245"/>
                  </a:cubicBezTo>
                  <a:cubicBezTo>
                    <a:pt x="11688" y="3119"/>
                    <a:pt x="11688" y="3025"/>
                    <a:pt x="11625" y="2899"/>
                  </a:cubicBezTo>
                  <a:cubicBezTo>
                    <a:pt x="11594" y="2773"/>
                    <a:pt x="11468" y="2710"/>
                    <a:pt x="11310" y="2710"/>
                  </a:cubicBezTo>
                  <a:lnTo>
                    <a:pt x="10649" y="2710"/>
                  </a:lnTo>
                  <a:cubicBezTo>
                    <a:pt x="10271" y="2710"/>
                    <a:pt x="9987" y="2395"/>
                    <a:pt x="9987" y="2048"/>
                  </a:cubicBezTo>
                  <a:cubicBezTo>
                    <a:pt x="9987" y="1670"/>
                    <a:pt x="10302" y="1355"/>
                    <a:pt x="10649" y="1355"/>
                  </a:cubicBezTo>
                  <a:lnTo>
                    <a:pt x="11310" y="1355"/>
                  </a:lnTo>
                  <a:cubicBezTo>
                    <a:pt x="11436" y="1355"/>
                    <a:pt x="11562" y="1292"/>
                    <a:pt x="11625" y="1166"/>
                  </a:cubicBezTo>
                  <a:cubicBezTo>
                    <a:pt x="11688" y="1040"/>
                    <a:pt x="11688" y="945"/>
                    <a:pt x="11594" y="819"/>
                  </a:cubicBezTo>
                  <a:cubicBezTo>
                    <a:pt x="11247" y="315"/>
                    <a:pt x="10649" y="0"/>
                    <a:pt x="9987" y="0"/>
                  </a:cubicBezTo>
                  <a:cubicBezTo>
                    <a:pt x="9073" y="0"/>
                    <a:pt x="8349" y="567"/>
                    <a:pt x="8065" y="1355"/>
                  </a:cubicBezTo>
                  <a:lnTo>
                    <a:pt x="3655" y="1355"/>
                  </a:lnTo>
                  <a:cubicBezTo>
                    <a:pt x="3371" y="567"/>
                    <a:pt x="2615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4" name="Google Shape;6867;p73">
              <a:extLst>
                <a:ext uri="{FF2B5EF4-FFF2-40B4-BE49-F238E27FC236}">
                  <a16:creationId xmlns:a16="http://schemas.microsoft.com/office/drawing/2014/main" id="{CCEBED40-0DD7-8F7A-9B36-99241526F192}"/>
                </a:ext>
              </a:extLst>
            </p:cNvPr>
            <p:cNvSpPr/>
            <p:nvPr/>
          </p:nvSpPr>
          <p:spPr>
            <a:xfrm>
              <a:off x="-35371150" y="3561225"/>
              <a:ext cx="68550" cy="68550"/>
            </a:xfrm>
            <a:custGeom>
              <a:avLst/>
              <a:gdLst/>
              <a:ahLst/>
              <a:cxnLst/>
              <a:rect l="l" t="t" r="r" b="b"/>
              <a:pathLst>
                <a:path w="2742" h="2742" extrusionOk="0">
                  <a:moveTo>
                    <a:pt x="1355" y="1"/>
                  </a:moveTo>
                  <a:cubicBezTo>
                    <a:pt x="630" y="1"/>
                    <a:pt x="0" y="631"/>
                    <a:pt x="0" y="1387"/>
                  </a:cubicBezTo>
                  <a:cubicBezTo>
                    <a:pt x="0" y="2111"/>
                    <a:pt x="630" y="2741"/>
                    <a:pt x="1355" y="2741"/>
                  </a:cubicBezTo>
                  <a:cubicBezTo>
                    <a:pt x="2111" y="2741"/>
                    <a:pt x="2741" y="2111"/>
                    <a:pt x="2741" y="1387"/>
                  </a:cubicBezTo>
                  <a:cubicBezTo>
                    <a:pt x="2741" y="631"/>
                    <a:pt x="2111" y="1"/>
                    <a:pt x="13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5" name="Google Shape;6868;p73">
              <a:extLst>
                <a:ext uri="{FF2B5EF4-FFF2-40B4-BE49-F238E27FC236}">
                  <a16:creationId xmlns:a16="http://schemas.microsoft.com/office/drawing/2014/main" id="{0C28C420-4282-0189-8743-2625F6720DD6}"/>
                </a:ext>
              </a:extLst>
            </p:cNvPr>
            <p:cNvSpPr/>
            <p:nvPr/>
          </p:nvSpPr>
          <p:spPr>
            <a:xfrm>
              <a:off x="-35405025" y="3647075"/>
              <a:ext cx="136275" cy="119750"/>
            </a:xfrm>
            <a:custGeom>
              <a:avLst/>
              <a:gdLst/>
              <a:ahLst/>
              <a:cxnLst/>
              <a:rect l="l" t="t" r="r" b="b"/>
              <a:pathLst>
                <a:path w="5451" h="4790" extrusionOk="0">
                  <a:moveTo>
                    <a:pt x="2710" y="1"/>
                  </a:moveTo>
                  <a:cubicBezTo>
                    <a:pt x="1387" y="1"/>
                    <a:pt x="253" y="1009"/>
                    <a:pt x="32" y="2300"/>
                  </a:cubicBezTo>
                  <a:cubicBezTo>
                    <a:pt x="1" y="2521"/>
                    <a:pt x="158" y="2710"/>
                    <a:pt x="410" y="2710"/>
                  </a:cubicBezTo>
                  <a:lnTo>
                    <a:pt x="2395" y="2710"/>
                  </a:lnTo>
                  <a:lnTo>
                    <a:pt x="2395" y="4789"/>
                  </a:lnTo>
                  <a:lnTo>
                    <a:pt x="3088" y="4789"/>
                  </a:lnTo>
                  <a:lnTo>
                    <a:pt x="3088" y="2710"/>
                  </a:lnTo>
                  <a:lnTo>
                    <a:pt x="5073" y="2710"/>
                  </a:lnTo>
                  <a:cubicBezTo>
                    <a:pt x="5293" y="2710"/>
                    <a:pt x="5451" y="2521"/>
                    <a:pt x="5451" y="2300"/>
                  </a:cubicBezTo>
                  <a:cubicBezTo>
                    <a:pt x="5230" y="977"/>
                    <a:pt x="4096" y="1"/>
                    <a:pt x="27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36" name="Google Shape;6869;p73">
            <a:extLst>
              <a:ext uri="{FF2B5EF4-FFF2-40B4-BE49-F238E27FC236}">
                <a16:creationId xmlns:a16="http://schemas.microsoft.com/office/drawing/2014/main" id="{E7F8A4EE-0890-7F78-2286-3CCA9DBDB17A}"/>
              </a:ext>
            </a:extLst>
          </p:cNvPr>
          <p:cNvGrpSpPr/>
          <p:nvPr/>
        </p:nvGrpSpPr>
        <p:grpSpPr>
          <a:xfrm>
            <a:off x="1726702" y="3212454"/>
            <a:ext cx="471527" cy="471487"/>
            <a:chOff x="-35481425" y="3919600"/>
            <a:chExt cx="291450" cy="291425"/>
          </a:xfrm>
          <a:solidFill>
            <a:schemeClr val="tx1"/>
          </a:solidFill>
        </p:grpSpPr>
        <p:sp>
          <p:nvSpPr>
            <p:cNvPr id="537" name="Google Shape;6870;p73">
              <a:extLst>
                <a:ext uri="{FF2B5EF4-FFF2-40B4-BE49-F238E27FC236}">
                  <a16:creationId xmlns:a16="http://schemas.microsoft.com/office/drawing/2014/main" id="{142B5C4D-DC1E-D87F-C4F5-C537E22AF7C9}"/>
                </a:ext>
              </a:extLst>
            </p:cNvPr>
            <p:cNvSpPr/>
            <p:nvPr/>
          </p:nvSpPr>
          <p:spPr>
            <a:xfrm>
              <a:off x="-35327050" y="4125150"/>
              <a:ext cx="84300" cy="85100"/>
            </a:xfrm>
            <a:custGeom>
              <a:avLst/>
              <a:gdLst/>
              <a:ahLst/>
              <a:cxnLst/>
              <a:rect l="l" t="t" r="r" b="b"/>
              <a:pathLst>
                <a:path w="3372" h="3404" extrusionOk="0">
                  <a:moveTo>
                    <a:pt x="3025" y="1"/>
                  </a:moveTo>
                  <a:cubicBezTo>
                    <a:pt x="2836" y="1"/>
                    <a:pt x="2678" y="159"/>
                    <a:pt x="2678" y="348"/>
                  </a:cubicBezTo>
                  <a:lnTo>
                    <a:pt x="2678" y="1041"/>
                  </a:lnTo>
                  <a:cubicBezTo>
                    <a:pt x="2678" y="1576"/>
                    <a:pt x="2206" y="2049"/>
                    <a:pt x="1639" y="2049"/>
                  </a:cubicBezTo>
                  <a:lnTo>
                    <a:pt x="1103" y="2049"/>
                  </a:lnTo>
                  <a:lnTo>
                    <a:pt x="1229" y="1923"/>
                  </a:lnTo>
                  <a:cubicBezTo>
                    <a:pt x="1387" y="1860"/>
                    <a:pt x="1387" y="1608"/>
                    <a:pt x="1261" y="1513"/>
                  </a:cubicBezTo>
                  <a:cubicBezTo>
                    <a:pt x="1198" y="1450"/>
                    <a:pt x="1111" y="1419"/>
                    <a:pt x="1024" y="1419"/>
                  </a:cubicBezTo>
                  <a:cubicBezTo>
                    <a:pt x="938" y="1419"/>
                    <a:pt x="851" y="1450"/>
                    <a:pt x="788" y="1513"/>
                  </a:cubicBezTo>
                  <a:lnTo>
                    <a:pt x="127" y="2175"/>
                  </a:lnTo>
                  <a:cubicBezTo>
                    <a:pt x="1" y="2301"/>
                    <a:pt x="1" y="2521"/>
                    <a:pt x="127" y="2647"/>
                  </a:cubicBezTo>
                  <a:lnTo>
                    <a:pt x="788" y="3309"/>
                  </a:lnTo>
                  <a:cubicBezTo>
                    <a:pt x="851" y="3372"/>
                    <a:pt x="938" y="3404"/>
                    <a:pt x="1024" y="3404"/>
                  </a:cubicBezTo>
                  <a:cubicBezTo>
                    <a:pt x="1111" y="3404"/>
                    <a:pt x="1198" y="3372"/>
                    <a:pt x="1261" y="3309"/>
                  </a:cubicBezTo>
                  <a:cubicBezTo>
                    <a:pt x="1387" y="3183"/>
                    <a:pt x="1387" y="2962"/>
                    <a:pt x="1261" y="2836"/>
                  </a:cubicBezTo>
                  <a:lnTo>
                    <a:pt x="1135" y="2710"/>
                  </a:lnTo>
                  <a:lnTo>
                    <a:pt x="1702" y="2710"/>
                  </a:lnTo>
                  <a:cubicBezTo>
                    <a:pt x="2647" y="2710"/>
                    <a:pt x="3372" y="1986"/>
                    <a:pt x="3372" y="1041"/>
                  </a:cubicBezTo>
                  <a:lnTo>
                    <a:pt x="3372" y="348"/>
                  </a:lnTo>
                  <a:cubicBezTo>
                    <a:pt x="3372" y="159"/>
                    <a:pt x="3214" y="1"/>
                    <a:pt x="30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8" name="Google Shape;6871;p73">
              <a:extLst>
                <a:ext uri="{FF2B5EF4-FFF2-40B4-BE49-F238E27FC236}">
                  <a16:creationId xmlns:a16="http://schemas.microsoft.com/office/drawing/2014/main" id="{B654C5E9-53EA-41B7-3602-63516100CF81}"/>
                </a:ext>
              </a:extLst>
            </p:cNvPr>
            <p:cNvSpPr/>
            <p:nvPr/>
          </p:nvSpPr>
          <p:spPr>
            <a:xfrm>
              <a:off x="-35429450" y="3921175"/>
              <a:ext cx="84300" cy="85075"/>
            </a:xfrm>
            <a:custGeom>
              <a:avLst/>
              <a:gdLst/>
              <a:ahLst/>
              <a:cxnLst/>
              <a:rect l="l" t="t" r="r" b="b"/>
              <a:pathLst>
                <a:path w="3372" h="3403" extrusionOk="0">
                  <a:moveTo>
                    <a:pt x="2360" y="0"/>
                  </a:moveTo>
                  <a:cubicBezTo>
                    <a:pt x="2269" y="0"/>
                    <a:pt x="2175" y="32"/>
                    <a:pt x="2112" y="95"/>
                  </a:cubicBezTo>
                  <a:cubicBezTo>
                    <a:pt x="2017" y="221"/>
                    <a:pt x="2017" y="441"/>
                    <a:pt x="2112" y="567"/>
                  </a:cubicBezTo>
                  <a:lnTo>
                    <a:pt x="2238" y="693"/>
                  </a:lnTo>
                  <a:lnTo>
                    <a:pt x="1702" y="693"/>
                  </a:lnTo>
                  <a:cubicBezTo>
                    <a:pt x="757" y="693"/>
                    <a:pt x="1" y="1418"/>
                    <a:pt x="1" y="2363"/>
                  </a:cubicBezTo>
                  <a:lnTo>
                    <a:pt x="1" y="3056"/>
                  </a:lnTo>
                  <a:cubicBezTo>
                    <a:pt x="1" y="3245"/>
                    <a:pt x="158" y="3403"/>
                    <a:pt x="347" y="3403"/>
                  </a:cubicBezTo>
                  <a:cubicBezTo>
                    <a:pt x="536" y="3403"/>
                    <a:pt x="694" y="3245"/>
                    <a:pt x="694" y="3056"/>
                  </a:cubicBezTo>
                  <a:lnTo>
                    <a:pt x="694" y="2332"/>
                  </a:lnTo>
                  <a:cubicBezTo>
                    <a:pt x="694" y="1796"/>
                    <a:pt x="1167" y="1292"/>
                    <a:pt x="1734" y="1292"/>
                  </a:cubicBezTo>
                  <a:lnTo>
                    <a:pt x="2269" y="1292"/>
                  </a:lnTo>
                  <a:lnTo>
                    <a:pt x="2175" y="1418"/>
                  </a:lnTo>
                  <a:cubicBezTo>
                    <a:pt x="2017" y="1544"/>
                    <a:pt x="2017" y="1733"/>
                    <a:pt x="2112" y="1891"/>
                  </a:cubicBezTo>
                  <a:cubicBezTo>
                    <a:pt x="2175" y="1954"/>
                    <a:pt x="2269" y="1985"/>
                    <a:pt x="2360" y="1985"/>
                  </a:cubicBezTo>
                  <a:cubicBezTo>
                    <a:pt x="2450" y="1985"/>
                    <a:pt x="2537" y="1954"/>
                    <a:pt x="2584" y="1891"/>
                  </a:cubicBezTo>
                  <a:lnTo>
                    <a:pt x="3277" y="1229"/>
                  </a:lnTo>
                  <a:cubicBezTo>
                    <a:pt x="3372" y="1103"/>
                    <a:pt x="3372" y="882"/>
                    <a:pt x="3277" y="756"/>
                  </a:cubicBezTo>
                  <a:lnTo>
                    <a:pt x="2584" y="95"/>
                  </a:lnTo>
                  <a:cubicBezTo>
                    <a:pt x="2537" y="32"/>
                    <a:pt x="2450" y="0"/>
                    <a:pt x="23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9" name="Google Shape;6872;p73">
              <a:extLst>
                <a:ext uri="{FF2B5EF4-FFF2-40B4-BE49-F238E27FC236}">
                  <a16:creationId xmlns:a16="http://schemas.microsoft.com/office/drawing/2014/main" id="{7C09A534-833F-4109-1EC4-4B8918CDAEDA}"/>
                </a:ext>
              </a:extLst>
            </p:cNvPr>
            <p:cNvSpPr/>
            <p:nvPr/>
          </p:nvSpPr>
          <p:spPr>
            <a:xfrm>
              <a:off x="-35481425" y="4021975"/>
              <a:ext cx="137075" cy="35475"/>
            </a:xfrm>
            <a:custGeom>
              <a:avLst/>
              <a:gdLst/>
              <a:ahLst/>
              <a:cxnLst/>
              <a:rect l="l" t="t" r="r" b="b"/>
              <a:pathLst>
                <a:path w="5483" h="1419" extrusionOk="0">
                  <a:moveTo>
                    <a:pt x="1009" y="1"/>
                  </a:moveTo>
                  <a:cubicBezTo>
                    <a:pt x="473" y="1"/>
                    <a:pt x="1" y="473"/>
                    <a:pt x="1" y="1072"/>
                  </a:cubicBezTo>
                  <a:lnTo>
                    <a:pt x="1" y="1419"/>
                  </a:lnTo>
                  <a:lnTo>
                    <a:pt x="5482" y="1419"/>
                  </a:lnTo>
                  <a:lnTo>
                    <a:pt x="5482" y="1072"/>
                  </a:lnTo>
                  <a:lnTo>
                    <a:pt x="5451" y="1072"/>
                  </a:lnTo>
                  <a:cubicBezTo>
                    <a:pt x="5451" y="505"/>
                    <a:pt x="5010" y="1"/>
                    <a:pt x="44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0" name="Google Shape;6873;p73">
              <a:extLst>
                <a:ext uri="{FF2B5EF4-FFF2-40B4-BE49-F238E27FC236}">
                  <a16:creationId xmlns:a16="http://schemas.microsoft.com/office/drawing/2014/main" id="{CA8D4175-4C97-FBD3-C24C-3D5BE146B6C5}"/>
                </a:ext>
              </a:extLst>
            </p:cNvPr>
            <p:cNvSpPr/>
            <p:nvPr/>
          </p:nvSpPr>
          <p:spPr>
            <a:xfrm>
              <a:off x="-35481425" y="4073975"/>
              <a:ext cx="136275" cy="85875"/>
            </a:xfrm>
            <a:custGeom>
              <a:avLst/>
              <a:gdLst/>
              <a:ahLst/>
              <a:cxnLst/>
              <a:rect l="l" t="t" r="r" b="b"/>
              <a:pathLst>
                <a:path w="5451" h="3435" extrusionOk="0">
                  <a:moveTo>
                    <a:pt x="1" y="0"/>
                  </a:moveTo>
                  <a:lnTo>
                    <a:pt x="1" y="3434"/>
                  </a:lnTo>
                  <a:lnTo>
                    <a:pt x="5451" y="3434"/>
                  </a:lnTo>
                  <a:lnTo>
                    <a:pt x="545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1" name="Google Shape;6874;p73">
              <a:extLst>
                <a:ext uri="{FF2B5EF4-FFF2-40B4-BE49-F238E27FC236}">
                  <a16:creationId xmlns:a16="http://schemas.microsoft.com/office/drawing/2014/main" id="{994C4289-932B-58BD-DEBE-2D9C394444B4}"/>
                </a:ext>
              </a:extLst>
            </p:cNvPr>
            <p:cNvSpPr/>
            <p:nvPr/>
          </p:nvSpPr>
          <p:spPr>
            <a:xfrm>
              <a:off x="-35481425" y="4176350"/>
              <a:ext cx="136275" cy="34675"/>
            </a:xfrm>
            <a:custGeom>
              <a:avLst/>
              <a:gdLst/>
              <a:ahLst/>
              <a:cxnLst/>
              <a:rect l="l" t="t" r="r" b="b"/>
              <a:pathLst>
                <a:path w="5451" h="1387" extrusionOk="0">
                  <a:moveTo>
                    <a:pt x="1" y="1"/>
                  </a:moveTo>
                  <a:lnTo>
                    <a:pt x="1" y="347"/>
                  </a:lnTo>
                  <a:cubicBezTo>
                    <a:pt x="1" y="946"/>
                    <a:pt x="410" y="1387"/>
                    <a:pt x="1009" y="1387"/>
                  </a:cubicBezTo>
                  <a:lnTo>
                    <a:pt x="4443" y="1387"/>
                  </a:lnTo>
                  <a:cubicBezTo>
                    <a:pt x="4978" y="1387"/>
                    <a:pt x="5451" y="914"/>
                    <a:pt x="5451" y="347"/>
                  </a:cubicBezTo>
                  <a:lnTo>
                    <a:pt x="545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2" name="Google Shape;6875;p73">
              <a:extLst>
                <a:ext uri="{FF2B5EF4-FFF2-40B4-BE49-F238E27FC236}">
                  <a16:creationId xmlns:a16="http://schemas.microsoft.com/office/drawing/2014/main" id="{CB9424A7-41D5-9F4E-8CA9-1288E5FC83B6}"/>
                </a:ext>
              </a:extLst>
            </p:cNvPr>
            <p:cNvSpPr/>
            <p:nvPr/>
          </p:nvSpPr>
          <p:spPr>
            <a:xfrm>
              <a:off x="-35327050" y="3919600"/>
              <a:ext cx="137075" cy="33875"/>
            </a:xfrm>
            <a:custGeom>
              <a:avLst/>
              <a:gdLst/>
              <a:ahLst/>
              <a:cxnLst/>
              <a:rect l="l" t="t" r="r" b="b"/>
              <a:pathLst>
                <a:path w="5483" h="1355" extrusionOk="0">
                  <a:moveTo>
                    <a:pt x="1009" y="0"/>
                  </a:moveTo>
                  <a:cubicBezTo>
                    <a:pt x="473" y="0"/>
                    <a:pt x="1" y="473"/>
                    <a:pt x="1" y="1008"/>
                  </a:cubicBezTo>
                  <a:lnTo>
                    <a:pt x="1" y="1355"/>
                  </a:lnTo>
                  <a:lnTo>
                    <a:pt x="5482" y="1355"/>
                  </a:lnTo>
                  <a:lnTo>
                    <a:pt x="5482" y="1008"/>
                  </a:lnTo>
                  <a:cubicBezTo>
                    <a:pt x="5482" y="473"/>
                    <a:pt x="5010" y="0"/>
                    <a:pt x="44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3" name="Google Shape;6876;p73">
              <a:extLst>
                <a:ext uri="{FF2B5EF4-FFF2-40B4-BE49-F238E27FC236}">
                  <a16:creationId xmlns:a16="http://schemas.microsoft.com/office/drawing/2014/main" id="{D6B2E231-3301-3C4A-06BA-ABDD80E013BF}"/>
                </a:ext>
              </a:extLst>
            </p:cNvPr>
            <p:cNvSpPr/>
            <p:nvPr/>
          </p:nvSpPr>
          <p:spPr>
            <a:xfrm>
              <a:off x="-35327825" y="3970800"/>
              <a:ext cx="136275" cy="85875"/>
            </a:xfrm>
            <a:custGeom>
              <a:avLst/>
              <a:gdLst/>
              <a:ahLst/>
              <a:cxnLst/>
              <a:rect l="l" t="t" r="r" b="b"/>
              <a:pathLst>
                <a:path w="5451" h="3435" extrusionOk="0">
                  <a:moveTo>
                    <a:pt x="0" y="0"/>
                  </a:moveTo>
                  <a:lnTo>
                    <a:pt x="0" y="3434"/>
                  </a:lnTo>
                  <a:lnTo>
                    <a:pt x="5450" y="3434"/>
                  </a:lnTo>
                  <a:lnTo>
                    <a:pt x="545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4" name="Google Shape;6877;p73">
              <a:extLst>
                <a:ext uri="{FF2B5EF4-FFF2-40B4-BE49-F238E27FC236}">
                  <a16:creationId xmlns:a16="http://schemas.microsoft.com/office/drawing/2014/main" id="{2AE82DFB-BBF5-2AB1-DCEB-583CBB2140ED}"/>
                </a:ext>
              </a:extLst>
            </p:cNvPr>
            <p:cNvSpPr/>
            <p:nvPr/>
          </p:nvSpPr>
          <p:spPr>
            <a:xfrm>
              <a:off x="-35327825" y="4073975"/>
              <a:ext cx="136275" cy="35450"/>
            </a:xfrm>
            <a:custGeom>
              <a:avLst/>
              <a:gdLst/>
              <a:ahLst/>
              <a:cxnLst/>
              <a:rect l="l" t="t" r="r" b="b"/>
              <a:pathLst>
                <a:path w="5451" h="1418" extrusionOk="0">
                  <a:moveTo>
                    <a:pt x="0" y="0"/>
                  </a:moveTo>
                  <a:lnTo>
                    <a:pt x="0" y="347"/>
                  </a:lnTo>
                  <a:cubicBezTo>
                    <a:pt x="0" y="914"/>
                    <a:pt x="473" y="1418"/>
                    <a:pt x="1008" y="1418"/>
                  </a:cubicBezTo>
                  <a:lnTo>
                    <a:pt x="4442" y="1418"/>
                  </a:lnTo>
                  <a:cubicBezTo>
                    <a:pt x="4978" y="1418"/>
                    <a:pt x="5450" y="945"/>
                    <a:pt x="5450" y="347"/>
                  </a:cubicBezTo>
                  <a:lnTo>
                    <a:pt x="545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45" name="Google Shape;6878;p73">
            <a:extLst>
              <a:ext uri="{FF2B5EF4-FFF2-40B4-BE49-F238E27FC236}">
                <a16:creationId xmlns:a16="http://schemas.microsoft.com/office/drawing/2014/main" id="{FD9B59B9-1CD0-35FB-6C6D-2B57F081909D}"/>
              </a:ext>
            </a:extLst>
          </p:cNvPr>
          <p:cNvGrpSpPr/>
          <p:nvPr/>
        </p:nvGrpSpPr>
        <p:grpSpPr>
          <a:xfrm>
            <a:off x="4707548" y="2044576"/>
            <a:ext cx="476624" cy="470233"/>
            <a:chOff x="-33645475" y="3228075"/>
            <a:chExt cx="294600" cy="290650"/>
          </a:xfrm>
          <a:solidFill>
            <a:schemeClr val="tx1"/>
          </a:solidFill>
        </p:grpSpPr>
        <p:sp>
          <p:nvSpPr>
            <p:cNvPr id="546" name="Google Shape;6879;p73">
              <a:extLst>
                <a:ext uri="{FF2B5EF4-FFF2-40B4-BE49-F238E27FC236}">
                  <a16:creationId xmlns:a16="http://schemas.microsoft.com/office/drawing/2014/main" id="{81CEC029-DB67-2864-97F5-E6813A226E08}"/>
                </a:ext>
              </a:extLst>
            </p:cNvPr>
            <p:cNvSpPr/>
            <p:nvPr/>
          </p:nvSpPr>
          <p:spPr>
            <a:xfrm>
              <a:off x="-33456450" y="3261925"/>
              <a:ext cx="84300" cy="85100"/>
            </a:xfrm>
            <a:custGeom>
              <a:avLst/>
              <a:gdLst/>
              <a:ahLst/>
              <a:cxnLst/>
              <a:rect l="l" t="t" r="r" b="b"/>
              <a:pathLst>
                <a:path w="3372" h="340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lnTo>
                    <a:pt x="1009" y="694"/>
                  </a:lnTo>
                  <a:cubicBezTo>
                    <a:pt x="1576" y="694"/>
                    <a:pt x="2049" y="1166"/>
                    <a:pt x="2049" y="1733"/>
                  </a:cubicBezTo>
                  <a:lnTo>
                    <a:pt x="2049" y="2269"/>
                  </a:lnTo>
                  <a:lnTo>
                    <a:pt x="1923" y="2175"/>
                  </a:lnTo>
                  <a:cubicBezTo>
                    <a:pt x="1860" y="2112"/>
                    <a:pt x="1773" y="2080"/>
                    <a:pt x="1686" y="2080"/>
                  </a:cubicBezTo>
                  <a:cubicBezTo>
                    <a:pt x="1600" y="2080"/>
                    <a:pt x="1513" y="2112"/>
                    <a:pt x="1450" y="2175"/>
                  </a:cubicBezTo>
                  <a:cubicBezTo>
                    <a:pt x="1324" y="2269"/>
                    <a:pt x="1324" y="2521"/>
                    <a:pt x="1450" y="2647"/>
                  </a:cubicBezTo>
                  <a:lnTo>
                    <a:pt x="2112" y="3309"/>
                  </a:lnTo>
                  <a:cubicBezTo>
                    <a:pt x="2175" y="3372"/>
                    <a:pt x="2269" y="3403"/>
                    <a:pt x="2360" y="3403"/>
                  </a:cubicBezTo>
                  <a:cubicBezTo>
                    <a:pt x="2450" y="3403"/>
                    <a:pt x="2537" y="3372"/>
                    <a:pt x="2584" y="3309"/>
                  </a:cubicBezTo>
                  <a:lnTo>
                    <a:pt x="3277" y="2647"/>
                  </a:lnTo>
                  <a:cubicBezTo>
                    <a:pt x="3372" y="2521"/>
                    <a:pt x="3372" y="2269"/>
                    <a:pt x="3277" y="2175"/>
                  </a:cubicBezTo>
                  <a:cubicBezTo>
                    <a:pt x="3214" y="2112"/>
                    <a:pt x="3120" y="2080"/>
                    <a:pt x="3029" y="2080"/>
                  </a:cubicBezTo>
                  <a:cubicBezTo>
                    <a:pt x="2939" y="2080"/>
                    <a:pt x="2852" y="2112"/>
                    <a:pt x="2805" y="2175"/>
                  </a:cubicBezTo>
                  <a:lnTo>
                    <a:pt x="2679" y="2269"/>
                  </a:lnTo>
                  <a:lnTo>
                    <a:pt x="2679" y="1733"/>
                  </a:lnTo>
                  <a:cubicBezTo>
                    <a:pt x="2742" y="788"/>
                    <a:pt x="1954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7" name="Google Shape;6880;p73">
              <a:extLst>
                <a:ext uri="{FF2B5EF4-FFF2-40B4-BE49-F238E27FC236}">
                  <a16:creationId xmlns:a16="http://schemas.microsoft.com/office/drawing/2014/main" id="{034A68EE-881D-8EB1-8D0F-B7E21E983C6E}"/>
                </a:ext>
              </a:extLst>
            </p:cNvPr>
            <p:cNvSpPr/>
            <p:nvPr/>
          </p:nvSpPr>
          <p:spPr>
            <a:xfrm>
              <a:off x="-33575375" y="3433625"/>
              <a:ext cx="85075" cy="85100"/>
            </a:xfrm>
            <a:custGeom>
              <a:avLst/>
              <a:gdLst/>
              <a:ahLst/>
              <a:cxnLst/>
              <a:rect l="l" t="t" r="r" b="b"/>
              <a:pathLst>
                <a:path w="3403" h="3404" extrusionOk="0">
                  <a:moveTo>
                    <a:pt x="1013" y="1"/>
                  </a:moveTo>
                  <a:cubicBezTo>
                    <a:pt x="922" y="1"/>
                    <a:pt x="835" y="32"/>
                    <a:pt x="788" y="95"/>
                  </a:cubicBezTo>
                  <a:lnTo>
                    <a:pt x="127" y="757"/>
                  </a:lnTo>
                  <a:cubicBezTo>
                    <a:pt x="1" y="883"/>
                    <a:pt x="1" y="1135"/>
                    <a:pt x="127" y="1229"/>
                  </a:cubicBezTo>
                  <a:cubicBezTo>
                    <a:pt x="174" y="1292"/>
                    <a:pt x="260" y="1324"/>
                    <a:pt x="351" y="1324"/>
                  </a:cubicBezTo>
                  <a:cubicBezTo>
                    <a:pt x="442" y="1324"/>
                    <a:pt x="536" y="1292"/>
                    <a:pt x="599" y="1229"/>
                  </a:cubicBezTo>
                  <a:lnTo>
                    <a:pt x="694" y="1135"/>
                  </a:lnTo>
                  <a:lnTo>
                    <a:pt x="694" y="1671"/>
                  </a:lnTo>
                  <a:cubicBezTo>
                    <a:pt x="694" y="2616"/>
                    <a:pt x="1450" y="3372"/>
                    <a:pt x="2395" y="3372"/>
                  </a:cubicBezTo>
                  <a:lnTo>
                    <a:pt x="3057" y="3372"/>
                  </a:lnTo>
                  <a:lnTo>
                    <a:pt x="3057" y="3403"/>
                  </a:lnTo>
                  <a:cubicBezTo>
                    <a:pt x="3246" y="3403"/>
                    <a:pt x="3403" y="3246"/>
                    <a:pt x="3403" y="3057"/>
                  </a:cubicBezTo>
                  <a:cubicBezTo>
                    <a:pt x="3403" y="2868"/>
                    <a:pt x="3246" y="2710"/>
                    <a:pt x="3057" y="2710"/>
                  </a:cubicBezTo>
                  <a:lnTo>
                    <a:pt x="2363" y="2710"/>
                  </a:lnTo>
                  <a:cubicBezTo>
                    <a:pt x="1796" y="2710"/>
                    <a:pt x="1324" y="2238"/>
                    <a:pt x="1324" y="1671"/>
                  </a:cubicBezTo>
                  <a:lnTo>
                    <a:pt x="1324" y="1135"/>
                  </a:lnTo>
                  <a:lnTo>
                    <a:pt x="1450" y="1229"/>
                  </a:lnTo>
                  <a:cubicBezTo>
                    <a:pt x="1513" y="1292"/>
                    <a:pt x="1599" y="1324"/>
                    <a:pt x="1686" y="1324"/>
                  </a:cubicBezTo>
                  <a:cubicBezTo>
                    <a:pt x="1773" y="1324"/>
                    <a:pt x="1859" y="1292"/>
                    <a:pt x="1922" y="1229"/>
                  </a:cubicBezTo>
                  <a:cubicBezTo>
                    <a:pt x="2048" y="1135"/>
                    <a:pt x="2048" y="883"/>
                    <a:pt x="1922" y="757"/>
                  </a:cubicBezTo>
                  <a:lnTo>
                    <a:pt x="1261" y="95"/>
                  </a:lnTo>
                  <a:cubicBezTo>
                    <a:pt x="1198" y="32"/>
                    <a:pt x="1103" y="1"/>
                    <a:pt x="101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8" name="Google Shape;6881;p73">
              <a:extLst>
                <a:ext uri="{FF2B5EF4-FFF2-40B4-BE49-F238E27FC236}">
                  <a16:creationId xmlns:a16="http://schemas.microsoft.com/office/drawing/2014/main" id="{0DFD93AD-901B-C9C3-A6CA-329315D83C18}"/>
                </a:ext>
              </a:extLst>
            </p:cNvPr>
            <p:cNvSpPr/>
            <p:nvPr/>
          </p:nvSpPr>
          <p:spPr>
            <a:xfrm>
              <a:off x="-33645475" y="3228075"/>
              <a:ext cx="206375" cy="153600"/>
            </a:xfrm>
            <a:custGeom>
              <a:avLst/>
              <a:gdLst/>
              <a:ahLst/>
              <a:cxnLst/>
              <a:rect l="l" t="t" r="r" b="b"/>
              <a:pathLst>
                <a:path w="8255" h="6144" extrusionOk="0">
                  <a:moveTo>
                    <a:pt x="4191" y="0"/>
                  </a:moveTo>
                  <a:cubicBezTo>
                    <a:pt x="2300" y="0"/>
                    <a:pt x="757" y="1544"/>
                    <a:pt x="757" y="3434"/>
                  </a:cubicBezTo>
                  <a:lnTo>
                    <a:pt x="757" y="3529"/>
                  </a:lnTo>
                  <a:cubicBezTo>
                    <a:pt x="347" y="3686"/>
                    <a:pt x="95" y="4033"/>
                    <a:pt x="95" y="4474"/>
                  </a:cubicBezTo>
                  <a:lnTo>
                    <a:pt x="95" y="5135"/>
                  </a:lnTo>
                  <a:cubicBezTo>
                    <a:pt x="1" y="5671"/>
                    <a:pt x="473" y="6143"/>
                    <a:pt x="1009" y="6143"/>
                  </a:cubicBezTo>
                  <a:cubicBezTo>
                    <a:pt x="1135" y="6143"/>
                    <a:pt x="1261" y="6112"/>
                    <a:pt x="1387" y="6080"/>
                  </a:cubicBezTo>
                  <a:lnTo>
                    <a:pt x="1387" y="3403"/>
                  </a:lnTo>
                  <a:cubicBezTo>
                    <a:pt x="1387" y="1890"/>
                    <a:pt x="2647" y="630"/>
                    <a:pt x="4128" y="630"/>
                  </a:cubicBezTo>
                  <a:cubicBezTo>
                    <a:pt x="5640" y="630"/>
                    <a:pt x="6900" y="1890"/>
                    <a:pt x="6900" y="3403"/>
                  </a:cubicBezTo>
                  <a:lnTo>
                    <a:pt x="6900" y="6080"/>
                  </a:lnTo>
                  <a:cubicBezTo>
                    <a:pt x="6995" y="6112"/>
                    <a:pt x="7121" y="6143"/>
                    <a:pt x="7247" y="6143"/>
                  </a:cubicBezTo>
                  <a:cubicBezTo>
                    <a:pt x="7782" y="6143"/>
                    <a:pt x="8255" y="5671"/>
                    <a:pt x="8255" y="5135"/>
                  </a:cubicBezTo>
                  <a:lnTo>
                    <a:pt x="8255" y="4474"/>
                  </a:lnTo>
                  <a:cubicBezTo>
                    <a:pt x="8255" y="4033"/>
                    <a:pt x="8003" y="3623"/>
                    <a:pt x="7593" y="3529"/>
                  </a:cubicBezTo>
                  <a:lnTo>
                    <a:pt x="7593" y="3434"/>
                  </a:lnTo>
                  <a:cubicBezTo>
                    <a:pt x="7593" y="1544"/>
                    <a:pt x="6050" y="0"/>
                    <a:pt x="419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9" name="Google Shape;6882;p73">
              <a:extLst>
                <a:ext uri="{FF2B5EF4-FFF2-40B4-BE49-F238E27FC236}">
                  <a16:creationId xmlns:a16="http://schemas.microsoft.com/office/drawing/2014/main" id="{4F8699B0-2EBA-6F4B-7C7B-A6F1BC5512DD}"/>
                </a:ext>
              </a:extLst>
            </p:cNvPr>
            <p:cNvSpPr/>
            <p:nvPr/>
          </p:nvSpPr>
          <p:spPr>
            <a:xfrm>
              <a:off x="-33593500" y="3279250"/>
              <a:ext cx="104775" cy="52275"/>
            </a:xfrm>
            <a:custGeom>
              <a:avLst/>
              <a:gdLst/>
              <a:ahLst/>
              <a:cxnLst/>
              <a:rect l="l" t="t" r="r" b="b"/>
              <a:pathLst>
                <a:path w="4191" h="2091" extrusionOk="0">
                  <a:moveTo>
                    <a:pt x="1734" y="1"/>
                  </a:moveTo>
                  <a:cubicBezTo>
                    <a:pt x="789" y="1"/>
                    <a:pt x="1" y="757"/>
                    <a:pt x="1" y="1702"/>
                  </a:cubicBezTo>
                  <a:lnTo>
                    <a:pt x="1" y="2049"/>
                  </a:lnTo>
                  <a:lnTo>
                    <a:pt x="1230" y="2049"/>
                  </a:lnTo>
                  <a:cubicBezTo>
                    <a:pt x="1545" y="2049"/>
                    <a:pt x="1891" y="2049"/>
                    <a:pt x="2017" y="1986"/>
                  </a:cubicBezTo>
                  <a:cubicBezTo>
                    <a:pt x="2049" y="1954"/>
                    <a:pt x="2080" y="1828"/>
                    <a:pt x="2080" y="1734"/>
                  </a:cubicBezTo>
                  <a:cubicBezTo>
                    <a:pt x="2080" y="1545"/>
                    <a:pt x="2238" y="1387"/>
                    <a:pt x="2458" y="1387"/>
                  </a:cubicBezTo>
                  <a:cubicBezTo>
                    <a:pt x="2647" y="1387"/>
                    <a:pt x="2805" y="1545"/>
                    <a:pt x="2805" y="1734"/>
                  </a:cubicBezTo>
                  <a:cubicBezTo>
                    <a:pt x="2805" y="1828"/>
                    <a:pt x="2805" y="1954"/>
                    <a:pt x="2868" y="1986"/>
                  </a:cubicBezTo>
                  <a:cubicBezTo>
                    <a:pt x="2942" y="2059"/>
                    <a:pt x="3091" y="2090"/>
                    <a:pt x="3266" y="2090"/>
                  </a:cubicBezTo>
                  <a:cubicBezTo>
                    <a:pt x="3389" y="2090"/>
                    <a:pt x="3525" y="2075"/>
                    <a:pt x="3656" y="2049"/>
                  </a:cubicBezTo>
                  <a:lnTo>
                    <a:pt x="4191" y="2049"/>
                  </a:lnTo>
                  <a:lnTo>
                    <a:pt x="4191" y="1702"/>
                  </a:lnTo>
                  <a:lnTo>
                    <a:pt x="4128" y="1702"/>
                  </a:lnTo>
                  <a:cubicBezTo>
                    <a:pt x="4128" y="757"/>
                    <a:pt x="3340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0" name="Google Shape;6883;p73">
              <a:extLst>
                <a:ext uri="{FF2B5EF4-FFF2-40B4-BE49-F238E27FC236}">
                  <a16:creationId xmlns:a16="http://schemas.microsoft.com/office/drawing/2014/main" id="{1A891E5C-FC3A-402D-DC3B-CD4C4D092873}"/>
                </a:ext>
              </a:extLst>
            </p:cNvPr>
            <p:cNvSpPr/>
            <p:nvPr/>
          </p:nvSpPr>
          <p:spPr>
            <a:xfrm>
              <a:off x="-33593500" y="3341475"/>
              <a:ext cx="104775" cy="74075"/>
            </a:xfrm>
            <a:custGeom>
              <a:avLst/>
              <a:gdLst/>
              <a:ahLst/>
              <a:cxnLst/>
              <a:rect l="l" t="t" r="r" b="b"/>
              <a:pathLst>
                <a:path w="4191" h="2963" extrusionOk="0">
                  <a:moveTo>
                    <a:pt x="2395" y="1"/>
                  </a:moveTo>
                  <a:cubicBezTo>
                    <a:pt x="2080" y="253"/>
                    <a:pt x="1671" y="253"/>
                    <a:pt x="1230" y="253"/>
                  </a:cubicBezTo>
                  <a:lnTo>
                    <a:pt x="1" y="253"/>
                  </a:lnTo>
                  <a:lnTo>
                    <a:pt x="1" y="914"/>
                  </a:lnTo>
                  <a:cubicBezTo>
                    <a:pt x="1" y="2049"/>
                    <a:pt x="946" y="2962"/>
                    <a:pt x="2112" y="2962"/>
                  </a:cubicBezTo>
                  <a:cubicBezTo>
                    <a:pt x="3246" y="2962"/>
                    <a:pt x="4191" y="2049"/>
                    <a:pt x="4191" y="914"/>
                  </a:cubicBezTo>
                  <a:lnTo>
                    <a:pt x="4191" y="253"/>
                  </a:lnTo>
                  <a:lnTo>
                    <a:pt x="3466" y="253"/>
                  </a:lnTo>
                  <a:cubicBezTo>
                    <a:pt x="3088" y="253"/>
                    <a:pt x="2679" y="190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1" name="Google Shape;6884;p73">
              <a:extLst>
                <a:ext uri="{FF2B5EF4-FFF2-40B4-BE49-F238E27FC236}">
                  <a16:creationId xmlns:a16="http://schemas.microsoft.com/office/drawing/2014/main" id="{41583996-1432-93C2-0183-D41F2DE8F495}"/>
                </a:ext>
              </a:extLst>
            </p:cNvPr>
            <p:cNvSpPr/>
            <p:nvPr/>
          </p:nvSpPr>
          <p:spPr>
            <a:xfrm>
              <a:off x="-33455650" y="3381650"/>
              <a:ext cx="104775" cy="52250"/>
            </a:xfrm>
            <a:custGeom>
              <a:avLst/>
              <a:gdLst/>
              <a:ahLst/>
              <a:cxnLst/>
              <a:rect l="l" t="t" r="r" b="b"/>
              <a:pathLst>
                <a:path w="4191" h="2090" extrusionOk="0">
                  <a:moveTo>
                    <a:pt x="1702" y="0"/>
                  </a:moveTo>
                  <a:cubicBezTo>
                    <a:pt x="756" y="0"/>
                    <a:pt x="0" y="757"/>
                    <a:pt x="0" y="1702"/>
                  </a:cubicBezTo>
                  <a:lnTo>
                    <a:pt x="0" y="2048"/>
                  </a:lnTo>
                  <a:lnTo>
                    <a:pt x="1229" y="2048"/>
                  </a:lnTo>
                  <a:cubicBezTo>
                    <a:pt x="1544" y="2048"/>
                    <a:pt x="1891" y="2048"/>
                    <a:pt x="2017" y="1985"/>
                  </a:cubicBezTo>
                  <a:cubicBezTo>
                    <a:pt x="2048" y="1954"/>
                    <a:pt x="2080" y="1828"/>
                    <a:pt x="2080" y="1733"/>
                  </a:cubicBezTo>
                  <a:cubicBezTo>
                    <a:pt x="2080" y="1544"/>
                    <a:pt x="2237" y="1387"/>
                    <a:pt x="2458" y="1387"/>
                  </a:cubicBezTo>
                  <a:cubicBezTo>
                    <a:pt x="2647" y="1387"/>
                    <a:pt x="2804" y="1544"/>
                    <a:pt x="2804" y="1733"/>
                  </a:cubicBezTo>
                  <a:cubicBezTo>
                    <a:pt x="2804" y="1828"/>
                    <a:pt x="2804" y="1954"/>
                    <a:pt x="2867" y="1985"/>
                  </a:cubicBezTo>
                  <a:cubicBezTo>
                    <a:pt x="2941" y="2059"/>
                    <a:pt x="3091" y="2090"/>
                    <a:pt x="3265" y="2090"/>
                  </a:cubicBezTo>
                  <a:cubicBezTo>
                    <a:pt x="3388" y="2090"/>
                    <a:pt x="3524" y="2074"/>
                    <a:pt x="3655" y="2048"/>
                  </a:cubicBezTo>
                  <a:lnTo>
                    <a:pt x="4190" y="2048"/>
                  </a:lnTo>
                  <a:lnTo>
                    <a:pt x="4190" y="1702"/>
                  </a:lnTo>
                  <a:cubicBezTo>
                    <a:pt x="4096" y="757"/>
                    <a:pt x="3308" y="0"/>
                    <a:pt x="2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2" name="Google Shape;6885;p73">
              <a:extLst>
                <a:ext uri="{FF2B5EF4-FFF2-40B4-BE49-F238E27FC236}">
                  <a16:creationId xmlns:a16="http://schemas.microsoft.com/office/drawing/2014/main" id="{3D2D8C49-8329-5D4F-B59A-9957AF32EF7F}"/>
                </a:ext>
              </a:extLst>
            </p:cNvPr>
            <p:cNvSpPr/>
            <p:nvPr/>
          </p:nvSpPr>
          <p:spPr>
            <a:xfrm>
              <a:off x="-33456450" y="3443875"/>
              <a:ext cx="102425" cy="74850"/>
            </a:xfrm>
            <a:custGeom>
              <a:avLst/>
              <a:gdLst/>
              <a:ahLst/>
              <a:cxnLst/>
              <a:rect l="l" t="t" r="r" b="b"/>
              <a:pathLst>
                <a:path w="4097" h="2994" extrusionOk="0">
                  <a:moveTo>
                    <a:pt x="2395" y="0"/>
                  </a:moveTo>
                  <a:cubicBezTo>
                    <a:pt x="2080" y="252"/>
                    <a:pt x="1639" y="252"/>
                    <a:pt x="1230" y="252"/>
                  </a:cubicBezTo>
                  <a:lnTo>
                    <a:pt x="1" y="252"/>
                  </a:lnTo>
                  <a:lnTo>
                    <a:pt x="1" y="914"/>
                  </a:lnTo>
                  <a:cubicBezTo>
                    <a:pt x="1" y="2048"/>
                    <a:pt x="914" y="2993"/>
                    <a:pt x="2049" y="2993"/>
                  </a:cubicBezTo>
                  <a:cubicBezTo>
                    <a:pt x="3183" y="2993"/>
                    <a:pt x="4096" y="2048"/>
                    <a:pt x="4096" y="914"/>
                  </a:cubicBezTo>
                  <a:lnTo>
                    <a:pt x="4096" y="252"/>
                  </a:lnTo>
                  <a:lnTo>
                    <a:pt x="3435" y="252"/>
                  </a:lnTo>
                  <a:cubicBezTo>
                    <a:pt x="3025" y="252"/>
                    <a:pt x="2679" y="189"/>
                    <a:pt x="23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53" name="Google Shape;6886;p73">
            <a:extLst>
              <a:ext uri="{FF2B5EF4-FFF2-40B4-BE49-F238E27FC236}">
                <a16:creationId xmlns:a16="http://schemas.microsoft.com/office/drawing/2014/main" id="{E4C1B1B6-8F2E-9E75-D309-348024C6BD0B}"/>
              </a:ext>
            </a:extLst>
          </p:cNvPr>
          <p:cNvGrpSpPr/>
          <p:nvPr/>
        </p:nvGrpSpPr>
        <p:grpSpPr>
          <a:xfrm>
            <a:off x="4708841" y="2631355"/>
            <a:ext cx="474035" cy="472781"/>
            <a:chOff x="-33646250" y="3586425"/>
            <a:chExt cx="293000" cy="292225"/>
          </a:xfrm>
          <a:solidFill>
            <a:schemeClr val="tx1"/>
          </a:solidFill>
        </p:grpSpPr>
        <p:sp>
          <p:nvSpPr>
            <p:cNvPr id="554" name="Google Shape;6887;p73">
              <a:extLst>
                <a:ext uri="{FF2B5EF4-FFF2-40B4-BE49-F238E27FC236}">
                  <a16:creationId xmlns:a16="http://schemas.microsoft.com/office/drawing/2014/main" id="{E1538996-87F6-38F3-1D96-4810A649ECA4}"/>
                </a:ext>
              </a:extLst>
            </p:cNvPr>
            <p:cNvSpPr/>
            <p:nvPr/>
          </p:nvSpPr>
          <p:spPr>
            <a:xfrm>
              <a:off x="-33646250" y="3739225"/>
              <a:ext cx="141775" cy="139425"/>
            </a:xfrm>
            <a:custGeom>
              <a:avLst/>
              <a:gdLst/>
              <a:ahLst/>
              <a:cxnLst/>
              <a:rect l="l" t="t" r="r" b="b"/>
              <a:pathLst>
                <a:path w="5671" h="5577" extrusionOk="0">
                  <a:moveTo>
                    <a:pt x="4190" y="1"/>
                  </a:moveTo>
                  <a:cubicBezTo>
                    <a:pt x="4001" y="316"/>
                    <a:pt x="3970" y="725"/>
                    <a:pt x="4127" y="1040"/>
                  </a:cubicBezTo>
                  <a:lnTo>
                    <a:pt x="3497" y="1670"/>
                  </a:lnTo>
                  <a:cubicBezTo>
                    <a:pt x="3345" y="1589"/>
                    <a:pt x="3194" y="1550"/>
                    <a:pt x="3047" y="1550"/>
                  </a:cubicBezTo>
                  <a:cubicBezTo>
                    <a:pt x="2797" y="1550"/>
                    <a:pt x="2561" y="1661"/>
                    <a:pt x="2363" y="1859"/>
                  </a:cubicBezTo>
                  <a:lnTo>
                    <a:pt x="378" y="3813"/>
                  </a:lnTo>
                  <a:cubicBezTo>
                    <a:pt x="0" y="4222"/>
                    <a:pt x="0" y="4884"/>
                    <a:pt x="378" y="5293"/>
                  </a:cubicBezTo>
                  <a:cubicBezTo>
                    <a:pt x="583" y="5482"/>
                    <a:pt x="851" y="5577"/>
                    <a:pt x="1115" y="5577"/>
                  </a:cubicBezTo>
                  <a:cubicBezTo>
                    <a:pt x="1378" y="5577"/>
                    <a:pt x="1638" y="5482"/>
                    <a:pt x="1827" y="5293"/>
                  </a:cubicBezTo>
                  <a:lnTo>
                    <a:pt x="3812" y="3309"/>
                  </a:lnTo>
                  <a:cubicBezTo>
                    <a:pt x="4096" y="3025"/>
                    <a:pt x="4190" y="2553"/>
                    <a:pt x="4001" y="2143"/>
                  </a:cubicBezTo>
                  <a:lnTo>
                    <a:pt x="4631" y="1513"/>
                  </a:lnTo>
                  <a:cubicBezTo>
                    <a:pt x="4789" y="1576"/>
                    <a:pt x="4915" y="1607"/>
                    <a:pt x="5072" y="1607"/>
                  </a:cubicBezTo>
                  <a:cubicBezTo>
                    <a:pt x="5261" y="1607"/>
                    <a:pt x="5450" y="1544"/>
                    <a:pt x="5671" y="1418"/>
                  </a:cubicBezTo>
                  <a:cubicBezTo>
                    <a:pt x="5041" y="1040"/>
                    <a:pt x="4568" y="568"/>
                    <a:pt x="41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5" name="Google Shape;6888;p73">
              <a:extLst>
                <a:ext uri="{FF2B5EF4-FFF2-40B4-BE49-F238E27FC236}">
                  <a16:creationId xmlns:a16="http://schemas.microsoft.com/office/drawing/2014/main" id="{F59954FC-9A74-061C-A256-87BC3059A44C}"/>
                </a:ext>
              </a:extLst>
            </p:cNvPr>
            <p:cNvSpPr/>
            <p:nvPr/>
          </p:nvSpPr>
          <p:spPr>
            <a:xfrm>
              <a:off x="-33541500" y="3586425"/>
              <a:ext cx="188250" cy="187475"/>
            </a:xfrm>
            <a:custGeom>
              <a:avLst/>
              <a:gdLst/>
              <a:ahLst/>
              <a:cxnLst/>
              <a:rect l="l" t="t" r="r" b="b"/>
              <a:pathLst>
                <a:path w="7530" h="7499" extrusionOk="0">
                  <a:moveTo>
                    <a:pt x="3718" y="1387"/>
                  </a:moveTo>
                  <a:cubicBezTo>
                    <a:pt x="4253" y="1387"/>
                    <a:pt x="4726" y="1859"/>
                    <a:pt x="4726" y="2427"/>
                  </a:cubicBezTo>
                  <a:cubicBezTo>
                    <a:pt x="4789" y="2805"/>
                    <a:pt x="4505" y="3214"/>
                    <a:pt x="4096" y="3372"/>
                  </a:cubicBezTo>
                  <a:lnTo>
                    <a:pt x="4096" y="3750"/>
                  </a:lnTo>
                  <a:cubicBezTo>
                    <a:pt x="4096" y="3939"/>
                    <a:pt x="3938" y="4096"/>
                    <a:pt x="3749" y="4096"/>
                  </a:cubicBezTo>
                  <a:cubicBezTo>
                    <a:pt x="3560" y="4096"/>
                    <a:pt x="3403" y="3939"/>
                    <a:pt x="3403" y="3750"/>
                  </a:cubicBezTo>
                  <a:lnTo>
                    <a:pt x="3403" y="3372"/>
                  </a:lnTo>
                  <a:cubicBezTo>
                    <a:pt x="3403" y="3088"/>
                    <a:pt x="3592" y="2805"/>
                    <a:pt x="3875" y="2742"/>
                  </a:cubicBezTo>
                  <a:cubicBezTo>
                    <a:pt x="4001" y="2679"/>
                    <a:pt x="4096" y="2521"/>
                    <a:pt x="4096" y="2427"/>
                  </a:cubicBezTo>
                  <a:cubicBezTo>
                    <a:pt x="4096" y="2206"/>
                    <a:pt x="3938" y="2049"/>
                    <a:pt x="3749" y="2049"/>
                  </a:cubicBezTo>
                  <a:cubicBezTo>
                    <a:pt x="3560" y="2049"/>
                    <a:pt x="3403" y="2206"/>
                    <a:pt x="3403" y="2427"/>
                  </a:cubicBezTo>
                  <a:cubicBezTo>
                    <a:pt x="3403" y="2616"/>
                    <a:pt x="3245" y="2773"/>
                    <a:pt x="3056" y="2773"/>
                  </a:cubicBezTo>
                  <a:cubicBezTo>
                    <a:pt x="2836" y="2773"/>
                    <a:pt x="2678" y="2616"/>
                    <a:pt x="2678" y="2427"/>
                  </a:cubicBezTo>
                  <a:cubicBezTo>
                    <a:pt x="2678" y="1859"/>
                    <a:pt x="3151" y="1387"/>
                    <a:pt x="3718" y="1387"/>
                  </a:cubicBezTo>
                  <a:close/>
                  <a:moveTo>
                    <a:pt x="3749" y="4726"/>
                  </a:moveTo>
                  <a:cubicBezTo>
                    <a:pt x="3938" y="4726"/>
                    <a:pt x="4096" y="4884"/>
                    <a:pt x="4096" y="5104"/>
                  </a:cubicBezTo>
                  <a:cubicBezTo>
                    <a:pt x="4096" y="5294"/>
                    <a:pt x="3938" y="5451"/>
                    <a:pt x="3749" y="5451"/>
                  </a:cubicBezTo>
                  <a:cubicBezTo>
                    <a:pt x="3560" y="5451"/>
                    <a:pt x="3403" y="5294"/>
                    <a:pt x="3403" y="5104"/>
                  </a:cubicBezTo>
                  <a:cubicBezTo>
                    <a:pt x="3403" y="4884"/>
                    <a:pt x="3560" y="4726"/>
                    <a:pt x="3749" y="4726"/>
                  </a:cubicBezTo>
                  <a:close/>
                  <a:moveTo>
                    <a:pt x="3749" y="1"/>
                  </a:moveTo>
                  <a:cubicBezTo>
                    <a:pt x="1670" y="1"/>
                    <a:pt x="0" y="1702"/>
                    <a:pt x="0" y="3750"/>
                  </a:cubicBezTo>
                  <a:cubicBezTo>
                    <a:pt x="0" y="5829"/>
                    <a:pt x="1702" y="7499"/>
                    <a:pt x="3749" y="7499"/>
                  </a:cubicBezTo>
                  <a:cubicBezTo>
                    <a:pt x="5829" y="7499"/>
                    <a:pt x="7498" y="5798"/>
                    <a:pt x="7498" y="3750"/>
                  </a:cubicBezTo>
                  <a:cubicBezTo>
                    <a:pt x="7530" y="1670"/>
                    <a:pt x="5829" y="1"/>
                    <a:pt x="37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56" name="Google Shape;6889;p73">
            <a:extLst>
              <a:ext uri="{FF2B5EF4-FFF2-40B4-BE49-F238E27FC236}">
                <a16:creationId xmlns:a16="http://schemas.microsoft.com/office/drawing/2014/main" id="{B365C65C-85B8-A98B-E291-D38E29A22177}"/>
              </a:ext>
            </a:extLst>
          </p:cNvPr>
          <p:cNvGrpSpPr/>
          <p:nvPr/>
        </p:nvGrpSpPr>
        <p:grpSpPr>
          <a:xfrm>
            <a:off x="4709468" y="3211159"/>
            <a:ext cx="472781" cy="474076"/>
            <a:chOff x="-33645475" y="3944800"/>
            <a:chExt cx="292225" cy="293025"/>
          </a:xfrm>
          <a:solidFill>
            <a:schemeClr val="tx1"/>
          </a:solidFill>
        </p:grpSpPr>
        <p:sp>
          <p:nvSpPr>
            <p:cNvPr id="557" name="Google Shape;6890;p73">
              <a:extLst>
                <a:ext uri="{FF2B5EF4-FFF2-40B4-BE49-F238E27FC236}">
                  <a16:creationId xmlns:a16="http://schemas.microsoft.com/office/drawing/2014/main" id="{B0D2DBE3-AD44-C69E-590E-01B5C9116512}"/>
                </a:ext>
              </a:extLst>
            </p:cNvPr>
            <p:cNvSpPr/>
            <p:nvPr/>
          </p:nvSpPr>
          <p:spPr>
            <a:xfrm>
              <a:off x="-33549375" y="3944800"/>
              <a:ext cx="98475" cy="70900"/>
            </a:xfrm>
            <a:custGeom>
              <a:avLst/>
              <a:gdLst/>
              <a:ahLst/>
              <a:cxnLst/>
              <a:rect l="l" t="t" r="r" b="b"/>
              <a:pathLst>
                <a:path w="3939" h="2836" extrusionOk="0">
                  <a:moveTo>
                    <a:pt x="1985" y="0"/>
                  </a:moveTo>
                  <a:cubicBezTo>
                    <a:pt x="1260" y="0"/>
                    <a:pt x="473" y="946"/>
                    <a:pt x="0" y="2521"/>
                  </a:cubicBezTo>
                  <a:cubicBezTo>
                    <a:pt x="158" y="2615"/>
                    <a:pt x="284" y="2710"/>
                    <a:pt x="410" y="2836"/>
                  </a:cubicBezTo>
                  <a:cubicBezTo>
                    <a:pt x="914" y="2773"/>
                    <a:pt x="1481" y="2773"/>
                    <a:pt x="1985" y="2773"/>
                  </a:cubicBezTo>
                  <a:cubicBezTo>
                    <a:pt x="2489" y="2773"/>
                    <a:pt x="3056" y="2804"/>
                    <a:pt x="3560" y="2836"/>
                  </a:cubicBezTo>
                  <a:cubicBezTo>
                    <a:pt x="3623" y="2678"/>
                    <a:pt x="3781" y="2584"/>
                    <a:pt x="3938" y="2521"/>
                  </a:cubicBezTo>
                  <a:cubicBezTo>
                    <a:pt x="3529" y="946"/>
                    <a:pt x="2741" y="0"/>
                    <a:pt x="19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8" name="Google Shape;6891;p73">
              <a:extLst>
                <a:ext uri="{FF2B5EF4-FFF2-40B4-BE49-F238E27FC236}">
                  <a16:creationId xmlns:a16="http://schemas.microsoft.com/office/drawing/2014/main" id="{8E7C6932-174D-6C5A-2944-F7DE1A65B699}"/>
                </a:ext>
              </a:extLst>
            </p:cNvPr>
            <p:cNvSpPr/>
            <p:nvPr/>
          </p:nvSpPr>
          <p:spPr>
            <a:xfrm>
              <a:off x="-33645475" y="4041675"/>
              <a:ext cx="70900" cy="98475"/>
            </a:xfrm>
            <a:custGeom>
              <a:avLst/>
              <a:gdLst/>
              <a:ahLst/>
              <a:cxnLst/>
              <a:rect l="l" t="t" r="r" b="b"/>
              <a:pathLst>
                <a:path w="2836" h="3939" extrusionOk="0">
                  <a:moveTo>
                    <a:pt x="2521" y="0"/>
                  </a:moveTo>
                  <a:cubicBezTo>
                    <a:pt x="946" y="473"/>
                    <a:pt x="32" y="1229"/>
                    <a:pt x="32" y="1954"/>
                  </a:cubicBezTo>
                  <a:cubicBezTo>
                    <a:pt x="1" y="2710"/>
                    <a:pt x="946" y="3466"/>
                    <a:pt x="2521" y="3939"/>
                  </a:cubicBezTo>
                  <a:cubicBezTo>
                    <a:pt x="2584" y="3781"/>
                    <a:pt x="2710" y="3655"/>
                    <a:pt x="2836" y="3529"/>
                  </a:cubicBezTo>
                  <a:cubicBezTo>
                    <a:pt x="2773" y="3025"/>
                    <a:pt x="2773" y="2521"/>
                    <a:pt x="2773" y="1954"/>
                  </a:cubicBezTo>
                  <a:cubicBezTo>
                    <a:pt x="2773" y="1418"/>
                    <a:pt x="2805" y="914"/>
                    <a:pt x="2836" y="379"/>
                  </a:cubicBezTo>
                  <a:cubicBezTo>
                    <a:pt x="2679" y="316"/>
                    <a:pt x="2553" y="158"/>
                    <a:pt x="2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9" name="Google Shape;6892;p73">
              <a:extLst>
                <a:ext uri="{FF2B5EF4-FFF2-40B4-BE49-F238E27FC236}">
                  <a16:creationId xmlns:a16="http://schemas.microsoft.com/office/drawing/2014/main" id="{E71AF5FF-454A-4971-8C3C-46A08B28215A}"/>
                </a:ext>
              </a:extLst>
            </p:cNvPr>
            <p:cNvSpPr/>
            <p:nvPr/>
          </p:nvSpPr>
          <p:spPr>
            <a:xfrm>
              <a:off x="-33424150" y="4042450"/>
              <a:ext cx="70900" cy="52025"/>
            </a:xfrm>
            <a:custGeom>
              <a:avLst/>
              <a:gdLst/>
              <a:ahLst/>
              <a:cxnLst/>
              <a:rect l="l" t="t" r="r" b="b"/>
              <a:pathLst>
                <a:path w="2836" h="2081" extrusionOk="0">
                  <a:moveTo>
                    <a:pt x="316" y="1"/>
                  </a:moveTo>
                  <a:cubicBezTo>
                    <a:pt x="253" y="159"/>
                    <a:pt x="127" y="285"/>
                    <a:pt x="1" y="379"/>
                  </a:cubicBezTo>
                  <a:cubicBezTo>
                    <a:pt x="32" y="600"/>
                    <a:pt x="32" y="789"/>
                    <a:pt x="32" y="978"/>
                  </a:cubicBezTo>
                  <a:cubicBezTo>
                    <a:pt x="158" y="978"/>
                    <a:pt x="284" y="946"/>
                    <a:pt x="442" y="946"/>
                  </a:cubicBezTo>
                  <a:cubicBezTo>
                    <a:pt x="1387" y="946"/>
                    <a:pt x="2237" y="1387"/>
                    <a:pt x="2804" y="2080"/>
                  </a:cubicBezTo>
                  <a:lnTo>
                    <a:pt x="2804" y="1954"/>
                  </a:lnTo>
                  <a:cubicBezTo>
                    <a:pt x="2836" y="1230"/>
                    <a:pt x="1891" y="474"/>
                    <a:pt x="3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0" name="Google Shape;6893;p73">
              <a:extLst>
                <a:ext uri="{FF2B5EF4-FFF2-40B4-BE49-F238E27FC236}">
                  <a16:creationId xmlns:a16="http://schemas.microsoft.com/office/drawing/2014/main" id="{D764EA28-6CE3-8B9E-A224-0AB835F23BD0}"/>
                </a:ext>
              </a:extLst>
            </p:cNvPr>
            <p:cNvSpPr/>
            <p:nvPr/>
          </p:nvSpPr>
          <p:spPr>
            <a:xfrm>
              <a:off x="-33549375" y="4165325"/>
              <a:ext cx="86650" cy="70925"/>
            </a:xfrm>
            <a:custGeom>
              <a:avLst/>
              <a:gdLst/>
              <a:ahLst/>
              <a:cxnLst/>
              <a:rect l="l" t="t" r="r" b="b"/>
              <a:pathLst>
                <a:path w="3466" h="2837" extrusionOk="0">
                  <a:moveTo>
                    <a:pt x="410" y="1"/>
                  </a:moveTo>
                  <a:cubicBezTo>
                    <a:pt x="315" y="158"/>
                    <a:pt x="158" y="284"/>
                    <a:pt x="0" y="316"/>
                  </a:cubicBezTo>
                  <a:cubicBezTo>
                    <a:pt x="473" y="1891"/>
                    <a:pt x="1260" y="2836"/>
                    <a:pt x="1985" y="2836"/>
                  </a:cubicBezTo>
                  <a:cubicBezTo>
                    <a:pt x="2489" y="2836"/>
                    <a:pt x="3056" y="2364"/>
                    <a:pt x="3466" y="1544"/>
                  </a:cubicBezTo>
                  <a:lnTo>
                    <a:pt x="3119" y="1072"/>
                  </a:lnTo>
                  <a:cubicBezTo>
                    <a:pt x="2836" y="851"/>
                    <a:pt x="2678" y="473"/>
                    <a:pt x="2521" y="95"/>
                  </a:cubicBezTo>
                  <a:lnTo>
                    <a:pt x="1985" y="95"/>
                  </a:lnTo>
                  <a:cubicBezTo>
                    <a:pt x="1418" y="95"/>
                    <a:pt x="882" y="64"/>
                    <a:pt x="4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1" name="Google Shape;6894;p73">
              <a:extLst>
                <a:ext uri="{FF2B5EF4-FFF2-40B4-BE49-F238E27FC236}">
                  <a16:creationId xmlns:a16="http://schemas.microsoft.com/office/drawing/2014/main" id="{C3B05CB3-17E0-5735-9A9E-5999B8C56784}"/>
                </a:ext>
              </a:extLst>
            </p:cNvPr>
            <p:cNvSpPr/>
            <p:nvPr/>
          </p:nvSpPr>
          <p:spPr>
            <a:xfrm>
              <a:off x="-33558825" y="4030650"/>
              <a:ext cx="118950" cy="120525"/>
            </a:xfrm>
            <a:custGeom>
              <a:avLst/>
              <a:gdLst/>
              <a:ahLst/>
              <a:cxnLst/>
              <a:rect l="l" t="t" r="r" b="b"/>
              <a:pathLst>
                <a:path w="4758" h="4821" extrusionOk="0">
                  <a:moveTo>
                    <a:pt x="2395" y="0"/>
                  </a:moveTo>
                  <a:cubicBezTo>
                    <a:pt x="1922" y="0"/>
                    <a:pt x="1418" y="32"/>
                    <a:pt x="1008" y="95"/>
                  </a:cubicBezTo>
                  <a:cubicBezTo>
                    <a:pt x="977" y="599"/>
                    <a:pt x="599" y="977"/>
                    <a:pt x="63" y="1040"/>
                  </a:cubicBezTo>
                  <a:cubicBezTo>
                    <a:pt x="32" y="1450"/>
                    <a:pt x="0" y="1922"/>
                    <a:pt x="0" y="2395"/>
                  </a:cubicBezTo>
                  <a:cubicBezTo>
                    <a:pt x="0" y="2867"/>
                    <a:pt x="32" y="3340"/>
                    <a:pt x="63" y="3781"/>
                  </a:cubicBezTo>
                  <a:cubicBezTo>
                    <a:pt x="599" y="3812"/>
                    <a:pt x="977" y="4222"/>
                    <a:pt x="1008" y="4726"/>
                  </a:cubicBezTo>
                  <a:cubicBezTo>
                    <a:pt x="1449" y="4758"/>
                    <a:pt x="1922" y="4821"/>
                    <a:pt x="2395" y="4821"/>
                  </a:cubicBezTo>
                  <a:lnTo>
                    <a:pt x="2804" y="4821"/>
                  </a:lnTo>
                  <a:cubicBezTo>
                    <a:pt x="2804" y="4695"/>
                    <a:pt x="2741" y="4569"/>
                    <a:pt x="2741" y="4506"/>
                  </a:cubicBezTo>
                  <a:cubicBezTo>
                    <a:pt x="2741" y="3151"/>
                    <a:pt x="3592" y="2017"/>
                    <a:pt x="4757" y="1576"/>
                  </a:cubicBezTo>
                  <a:cubicBezTo>
                    <a:pt x="4757" y="1387"/>
                    <a:pt x="4726" y="1229"/>
                    <a:pt x="4726" y="1040"/>
                  </a:cubicBezTo>
                  <a:cubicBezTo>
                    <a:pt x="4222" y="977"/>
                    <a:pt x="3812" y="599"/>
                    <a:pt x="3781" y="95"/>
                  </a:cubicBezTo>
                  <a:cubicBezTo>
                    <a:pt x="3340" y="32"/>
                    <a:pt x="2867" y="0"/>
                    <a:pt x="23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2" name="Google Shape;6895;p73">
              <a:extLst>
                <a:ext uri="{FF2B5EF4-FFF2-40B4-BE49-F238E27FC236}">
                  <a16:creationId xmlns:a16="http://schemas.microsoft.com/office/drawing/2014/main" id="{F3F6B3A5-2E21-32B3-5C5A-EA9456E333B0}"/>
                </a:ext>
              </a:extLst>
            </p:cNvPr>
            <p:cNvSpPr/>
            <p:nvPr/>
          </p:nvSpPr>
          <p:spPr>
            <a:xfrm>
              <a:off x="-33639950" y="4129900"/>
              <a:ext cx="100825" cy="100825"/>
            </a:xfrm>
            <a:custGeom>
              <a:avLst/>
              <a:gdLst/>
              <a:ahLst/>
              <a:cxnLst/>
              <a:rect l="l" t="t" r="r" b="b"/>
              <a:pathLst>
                <a:path w="4033" h="4033" extrusionOk="0">
                  <a:moveTo>
                    <a:pt x="0" y="0"/>
                  </a:moveTo>
                  <a:lnTo>
                    <a:pt x="0" y="0"/>
                  </a:lnTo>
                  <a:cubicBezTo>
                    <a:pt x="567" y="1953"/>
                    <a:pt x="2111" y="3466"/>
                    <a:pt x="4033" y="4033"/>
                  </a:cubicBezTo>
                  <a:cubicBezTo>
                    <a:pt x="3592" y="3466"/>
                    <a:pt x="3245" y="2741"/>
                    <a:pt x="2962" y="1827"/>
                  </a:cubicBezTo>
                  <a:cubicBezTo>
                    <a:pt x="2584" y="1733"/>
                    <a:pt x="2300" y="1481"/>
                    <a:pt x="2206" y="1071"/>
                  </a:cubicBezTo>
                  <a:cubicBezTo>
                    <a:pt x="1323" y="851"/>
                    <a:pt x="567" y="44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3" name="Google Shape;6896;p73">
              <a:extLst>
                <a:ext uri="{FF2B5EF4-FFF2-40B4-BE49-F238E27FC236}">
                  <a16:creationId xmlns:a16="http://schemas.microsoft.com/office/drawing/2014/main" id="{F4D28EDB-314C-FB7E-470C-B037D23A55CD}"/>
                </a:ext>
              </a:extLst>
            </p:cNvPr>
            <p:cNvSpPr/>
            <p:nvPr/>
          </p:nvSpPr>
          <p:spPr>
            <a:xfrm>
              <a:off x="-33459600" y="3951875"/>
              <a:ext cx="100850" cy="100075"/>
            </a:xfrm>
            <a:custGeom>
              <a:avLst/>
              <a:gdLst/>
              <a:ahLst/>
              <a:cxnLst/>
              <a:rect l="l" t="t" r="r" b="b"/>
              <a:pathLst>
                <a:path w="4034" h="4003" extrusionOk="0">
                  <a:moveTo>
                    <a:pt x="1" y="1"/>
                  </a:moveTo>
                  <a:lnTo>
                    <a:pt x="1" y="1"/>
                  </a:lnTo>
                  <a:cubicBezTo>
                    <a:pt x="442" y="537"/>
                    <a:pt x="788" y="1293"/>
                    <a:pt x="1072" y="2206"/>
                  </a:cubicBezTo>
                  <a:cubicBezTo>
                    <a:pt x="1419" y="2238"/>
                    <a:pt x="1734" y="2553"/>
                    <a:pt x="1828" y="2962"/>
                  </a:cubicBezTo>
                  <a:cubicBezTo>
                    <a:pt x="2710" y="3183"/>
                    <a:pt x="3466" y="3592"/>
                    <a:pt x="4033" y="4002"/>
                  </a:cubicBezTo>
                  <a:cubicBezTo>
                    <a:pt x="3466" y="2080"/>
                    <a:pt x="1923" y="53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4" name="Google Shape;6897;p73">
              <a:extLst>
                <a:ext uri="{FF2B5EF4-FFF2-40B4-BE49-F238E27FC236}">
                  <a16:creationId xmlns:a16="http://schemas.microsoft.com/office/drawing/2014/main" id="{5D5E3070-0DD4-046F-FC26-B80CC5AC0128}"/>
                </a:ext>
              </a:extLst>
            </p:cNvPr>
            <p:cNvSpPr/>
            <p:nvPr/>
          </p:nvSpPr>
          <p:spPr>
            <a:xfrm>
              <a:off x="-33639950" y="3951100"/>
              <a:ext cx="100825" cy="100050"/>
            </a:xfrm>
            <a:custGeom>
              <a:avLst/>
              <a:gdLst/>
              <a:ahLst/>
              <a:cxnLst/>
              <a:rect l="l" t="t" r="r" b="b"/>
              <a:pathLst>
                <a:path w="4033" h="4002" extrusionOk="0">
                  <a:moveTo>
                    <a:pt x="4033" y="0"/>
                  </a:moveTo>
                  <a:lnTo>
                    <a:pt x="4033" y="0"/>
                  </a:lnTo>
                  <a:cubicBezTo>
                    <a:pt x="2111" y="536"/>
                    <a:pt x="567" y="2080"/>
                    <a:pt x="0" y="4002"/>
                  </a:cubicBezTo>
                  <a:cubicBezTo>
                    <a:pt x="567" y="3592"/>
                    <a:pt x="1323" y="3214"/>
                    <a:pt x="2206" y="2962"/>
                  </a:cubicBezTo>
                  <a:cubicBezTo>
                    <a:pt x="2300" y="2552"/>
                    <a:pt x="2615" y="2269"/>
                    <a:pt x="2962" y="2206"/>
                  </a:cubicBezTo>
                  <a:cubicBezTo>
                    <a:pt x="3214" y="1292"/>
                    <a:pt x="3592" y="505"/>
                    <a:pt x="40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5" name="Google Shape;6898;p73">
              <a:extLst>
                <a:ext uri="{FF2B5EF4-FFF2-40B4-BE49-F238E27FC236}">
                  <a16:creationId xmlns:a16="http://schemas.microsoft.com/office/drawing/2014/main" id="{4CAF24EA-B94E-1233-FAA7-D84DCB495D0D}"/>
                </a:ext>
              </a:extLst>
            </p:cNvPr>
            <p:cNvSpPr/>
            <p:nvPr/>
          </p:nvSpPr>
          <p:spPr>
            <a:xfrm>
              <a:off x="-33472975" y="4082625"/>
              <a:ext cx="119725" cy="155200"/>
            </a:xfrm>
            <a:custGeom>
              <a:avLst/>
              <a:gdLst/>
              <a:ahLst/>
              <a:cxnLst/>
              <a:rect l="l" t="t" r="r" b="b"/>
              <a:pathLst>
                <a:path w="4789" h="6208" extrusionOk="0">
                  <a:moveTo>
                    <a:pt x="2395" y="1355"/>
                  </a:moveTo>
                  <a:cubicBezTo>
                    <a:pt x="2930" y="1355"/>
                    <a:pt x="3403" y="1828"/>
                    <a:pt x="3403" y="2364"/>
                  </a:cubicBezTo>
                  <a:cubicBezTo>
                    <a:pt x="3403" y="2962"/>
                    <a:pt x="2930" y="3403"/>
                    <a:pt x="2395" y="3403"/>
                  </a:cubicBezTo>
                  <a:cubicBezTo>
                    <a:pt x="1827" y="3403"/>
                    <a:pt x="1355" y="2931"/>
                    <a:pt x="1355" y="2364"/>
                  </a:cubicBezTo>
                  <a:cubicBezTo>
                    <a:pt x="1355" y="1828"/>
                    <a:pt x="1827" y="1355"/>
                    <a:pt x="2395" y="1355"/>
                  </a:cubicBezTo>
                  <a:close/>
                  <a:moveTo>
                    <a:pt x="2395" y="1"/>
                  </a:moveTo>
                  <a:cubicBezTo>
                    <a:pt x="1040" y="1"/>
                    <a:pt x="0" y="1072"/>
                    <a:pt x="0" y="2427"/>
                  </a:cubicBezTo>
                  <a:cubicBezTo>
                    <a:pt x="0" y="2994"/>
                    <a:pt x="221" y="3592"/>
                    <a:pt x="630" y="4002"/>
                  </a:cubicBezTo>
                  <a:lnTo>
                    <a:pt x="2111" y="6050"/>
                  </a:lnTo>
                  <a:cubicBezTo>
                    <a:pt x="2206" y="6113"/>
                    <a:pt x="2269" y="6207"/>
                    <a:pt x="2395" y="6207"/>
                  </a:cubicBezTo>
                  <a:cubicBezTo>
                    <a:pt x="2521" y="6207"/>
                    <a:pt x="2584" y="6144"/>
                    <a:pt x="2678" y="6050"/>
                  </a:cubicBezTo>
                  <a:lnTo>
                    <a:pt x="4442" y="3592"/>
                  </a:lnTo>
                  <a:cubicBezTo>
                    <a:pt x="4663" y="3246"/>
                    <a:pt x="4757" y="2805"/>
                    <a:pt x="4757" y="2364"/>
                  </a:cubicBezTo>
                  <a:cubicBezTo>
                    <a:pt x="4789" y="1072"/>
                    <a:pt x="3686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6" name="Google Shape;6899;p73">
              <a:extLst>
                <a:ext uri="{FF2B5EF4-FFF2-40B4-BE49-F238E27FC236}">
                  <a16:creationId xmlns:a16="http://schemas.microsoft.com/office/drawing/2014/main" id="{51E56E4F-1D7F-7351-754D-A690F71ACA5E}"/>
                </a:ext>
              </a:extLst>
            </p:cNvPr>
            <p:cNvSpPr/>
            <p:nvPr/>
          </p:nvSpPr>
          <p:spPr>
            <a:xfrm>
              <a:off x="-33421775" y="41338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79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67" name="Google Shape;6900;p73">
            <a:extLst>
              <a:ext uri="{FF2B5EF4-FFF2-40B4-BE49-F238E27FC236}">
                <a16:creationId xmlns:a16="http://schemas.microsoft.com/office/drawing/2014/main" id="{018B24B7-03B6-E5FC-56F2-2CF894B96B14}"/>
              </a:ext>
            </a:extLst>
          </p:cNvPr>
          <p:cNvGrpSpPr/>
          <p:nvPr/>
        </p:nvGrpSpPr>
        <p:grpSpPr>
          <a:xfrm>
            <a:off x="2913761" y="3842809"/>
            <a:ext cx="470233" cy="473833"/>
            <a:chOff x="-31809525" y="3192625"/>
            <a:chExt cx="290650" cy="292875"/>
          </a:xfrm>
          <a:solidFill>
            <a:schemeClr val="tx1"/>
          </a:solidFill>
        </p:grpSpPr>
        <p:sp>
          <p:nvSpPr>
            <p:cNvPr id="568" name="Google Shape;6901;p73">
              <a:extLst>
                <a:ext uri="{FF2B5EF4-FFF2-40B4-BE49-F238E27FC236}">
                  <a16:creationId xmlns:a16="http://schemas.microsoft.com/office/drawing/2014/main" id="{B7BB5C91-BAB1-A125-5FBC-F38071757666}"/>
                </a:ext>
              </a:extLst>
            </p:cNvPr>
            <p:cNvSpPr/>
            <p:nvPr/>
          </p:nvSpPr>
          <p:spPr>
            <a:xfrm>
              <a:off x="-31767775" y="3192625"/>
              <a:ext cx="204800" cy="153600"/>
            </a:xfrm>
            <a:custGeom>
              <a:avLst/>
              <a:gdLst/>
              <a:ahLst/>
              <a:cxnLst/>
              <a:rect l="l" t="t" r="r" b="b"/>
              <a:pathLst>
                <a:path w="8192" h="6144" extrusionOk="0">
                  <a:moveTo>
                    <a:pt x="4096" y="0"/>
                  </a:moveTo>
                  <a:cubicBezTo>
                    <a:pt x="2206" y="0"/>
                    <a:pt x="662" y="1544"/>
                    <a:pt x="662" y="3434"/>
                  </a:cubicBezTo>
                  <a:lnTo>
                    <a:pt x="662" y="3497"/>
                  </a:lnTo>
                  <a:cubicBezTo>
                    <a:pt x="252" y="3655"/>
                    <a:pt x="0" y="4033"/>
                    <a:pt x="0" y="4442"/>
                  </a:cubicBezTo>
                  <a:lnTo>
                    <a:pt x="0" y="5136"/>
                  </a:lnTo>
                  <a:cubicBezTo>
                    <a:pt x="0" y="5671"/>
                    <a:pt x="473" y="6144"/>
                    <a:pt x="1009" y="6144"/>
                  </a:cubicBezTo>
                  <a:cubicBezTo>
                    <a:pt x="1135" y="6144"/>
                    <a:pt x="1261" y="6112"/>
                    <a:pt x="1387" y="6081"/>
                  </a:cubicBezTo>
                  <a:lnTo>
                    <a:pt x="1387" y="3403"/>
                  </a:lnTo>
                  <a:cubicBezTo>
                    <a:pt x="1387" y="1891"/>
                    <a:pt x="2584" y="630"/>
                    <a:pt x="4096" y="630"/>
                  </a:cubicBezTo>
                  <a:cubicBezTo>
                    <a:pt x="5577" y="630"/>
                    <a:pt x="6806" y="1891"/>
                    <a:pt x="6806" y="3403"/>
                  </a:cubicBezTo>
                  <a:lnTo>
                    <a:pt x="6806" y="6081"/>
                  </a:lnTo>
                  <a:cubicBezTo>
                    <a:pt x="6932" y="6112"/>
                    <a:pt x="7058" y="6144"/>
                    <a:pt x="7152" y="6144"/>
                  </a:cubicBezTo>
                  <a:cubicBezTo>
                    <a:pt x="7719" y="6144"/>
                    <a:pt x="8192" y="5671"/>
                    <a:pt x="8192" y="5136"/>
                  </a:cubicBezTo>
                  <a:lnTo>
                    <a:pt x="8192" y="4442"/>
                  </a:lnTo>
                  <a:cubicBezTo>
                    <a:pt x="8192" y="4033"/>
                    <a:pt x="7908" y="3623"/>
                    <a:pt x="7530" y="3497"/>
                  </a:cubicBezTo>
                  <a:lnTo>
                    <a:pt x="7530" y="3434"/>
                  </a:lnTo>
                  <a:cubicBezTo>
                    <a:pt x="7467" y="1576"/>
                    <a:pt x="5986" y="0"/>
                    <a:pt x="40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9" name="Google Shape;6902;p73">
              <a:extLst>
                <a:ext uri="{FF2B5EF4-FFF2-40B4-BE49-F238E27FC236}">
                  <a16:creationId xmlns:a16="http://schemas.microsoft.com/office/drawing/2014/main" id="{2D3295CE-B54E-4333-5D05-FAED91765476}"/>
                </a:ext>
              </a:extLst>
            </p:cNvPr>
            <p:cNvSpPr/>
            <p:nvPr/>
          </p:nvSpPr>
          <p:spPr>
            <a:xfrm>
              <a:off x="-31715000" y="3244600"/>
              <a:ext cx="101625" cy="52450"/>
            </a:xfrm>
            <a:custGeom>
              <a:avLst/>
              <a:gdLst/>
              <a:ahLst/>
              <a:cxnLst/>
              <a:rect l="l" t="t" r="r" b="b"/>
              <a:pathLst>
                <a:path w="4065" h="2098" extrusionOk="0">
                  <a:moveTo>
                    <a:pt x="1702" y="1"/>
                  </a:moveTo>
                  <a:cubicBezTo>
                    <a:pt x="756" y="1"/>
                    <a:pt x="0" y="757"/>
                    <a:pt x="0" y="1702"/>
                  </a:cubicBezTo>
                  <a:lnTo>
                    <a:pt x="0" y="2080"/>
                  </a:lnTo>
                  <a:lnTo>
                    <a:pt x="1229" y="2080"/>
                  </a:lnTo>
                  <a:cubicBezTo>
                    <a:pt x="1418" y="2080"/>
                    <a:pt x="1765" y="2080"/>
                    <a:pt x="1891" y="1985"/>
                  </a:cubicBezTo>
                  <a:cubicBezTo>
                    <a:pt x="1922" y="1954"/>
                    <a:pt x="1985" y="1828"/>
                    <a:pt x="1985" y="1765"/>
                  </a:cubicBezTo>
                  <a:cubicBezTo>
                    <a:pt x="1985" y="1544"/>
                    <a:pt x="2143" y="1387"/>
                    <a:pt x="2332" y="1387"/>
                  </a:cubicBezTo>
                  <a:cubicBezTo>
                    <a:pt x="2521" y="1387"/>
                    <a:pt x="2678" y="1544"/>
                    <a:pt x="2678" y="1765"/>
                  </a:cubicBezTo>
                  <a:cubicBezTo>
                    <a:pt x="2678" y="1828"/>
                    <a:pt x="2678" y="1954"/>
                    <a:pt x="2773" y="1985"/>
                  </a:cubicBezTo>
                  <a:cubicBezTo>
                    <a:pt x="2836" y="2069"/>
                    <a:pt x="3025" y="2097"/>
                    <a:pt x="3237" y="2097"/>
                  </a:cubicBezTo>
                  <a:cubicBezTo>
                    <a:pt x="3343" y="2097"/>
                    <a:pt x="3455" y="2090"/>
                    <a:pt x="3560" y="2080"/>
                  </a:cubicBezTo>
                  <a:lnTo>
                    <a:pt x="4064" y="2080"/>
                  </a:lnTo>
                  <a:lnTo>
                    <a:pt x="4064" y="1702"/>
                  </a:lnTo>
                  <a:cubicBezTo>
                    <a:pt x="4064" y="757"/>
                    <a:pt x="3308" y="1"/>
                    <a:pt x="23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0" name="Google Shape;6903;p73">
              <a:extLst>
                <a:ext uri="{FF2B5EF4-FFF2-40B4-BE49-F238E27FC236}">
                  <a16:creationId xmlns:a16="http://schemas.microsoft.com/office/drawing/2014/main" id="{95161576-FE2F-CC03-898B-B9617A557DF7}"/>
                </a:ext>
              </a:extLst>
            </p:cNvPr>
            <p:cNvSpPr/>
            <p:nvPr/>
          </p:nvSpPr>
          <p:spPr>
            <a:xfrm>
              <a:off x="-31716575" y="3308400"/>
              <a:ext cx="102400" cy="73275"/>
            </a:xfrm>
            <a:custGeom>
              <a:avLst/>
              <a:gdLst/>
              <a:ahLst/>
              <a:cxnLst/>
              <a:rect l="l" t="t" r="r" b="b"/>
              <a:pathLst>
                <a:path w="4096" h="2931" extrusionOk="0">
                  <a:moveTo>
                    <a:pt x="2395" y="1"/>
                  </a:moveTo>
                  <a:cubicBezTo>
                    <a:pt x="2080" y="221"/>
                    <a:pt x="1639" y="221"/>
                    <a:pt x="1197" y="221"/>
                  </a:cubicBezTo>
                  <a:lnTo>
                    <a:pt x="0" y="221"/>
                  </a:lnTo>
                  <a:lnTo>
                    <a:pt x="0" y="883"/>
                  </a:lnTo>
                  <a:cubicBezTo>
                    <a:pt x="0" y="2048"/>
                    <a:pt x="914" y="2930"/>
                    <a:pt x="2048" y="2930"/>
                  </a:cubicBezTo>
                  <a:cubicBezTo>
                    <a:pt x="3182" y="2930"/>
                    <a:pt x="4096" y="2048"/>
                    <a:pt x="4096" y="883"/>
                  </a:cubicBezTo>
                  <a:lnTo>
                    <a:pt x="4096" y="221"/>
                  </a:lnTo>
                  <a:lnTo>
                    <a:pt x="3403" y="221"/>
                  </a:lnTo>
                  <a:cubicBezTo>
                    <a:pt x="3025" y="221"/>
                    <a:pt x="2678" y="190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1" name="Google Shape;6904;p73">
              <a:extLst>
                <a:ext uri="{FF2B5EF4-FFF2-40B4-BE49-F238E27FC236}">
                  <a16:creationId xmlns:a16="http://schemas.microsoft.com/office/drawing/2014/main" id="{CA6892BA-172E-B66E-D0D6-17D46EAED250}"/>
                </a:ext>
              </a:extLst>
            </p:cNvPr>
            <p:cNvSpPr/>
            <p:nvPr/>
          </p:nvSpPr>
          <p:spPr>
            <a:xfrm>
              <a:off x="-31809525" y="3386375"/>
              <a:ext cx="290650" cy="99125"/>
            </a:xfrm>
            <a:custGeom>
              <a:avLst/>
              <a:gdLst/>
              <a:ahLst/>
              <a:cxnLst/>
              <a:rect l="l" t="t" r="r" b="b"/>
              <a:pathLst>
                <a:path w="11626" h="3965" extrusionOk="0">
                  <a:moveTo>
                    <a:pt x="2092" y="0"/>
                  </a:moveTo>
                  <a:cubicBezTo>
                    <a:pt x="1962" y="0"/>
                    <a:pt x="1828" y="63"/>
                    <a:pt x="1765" y="190"/>
                  </a:cubicBezTo>
                  <a:lnTo>
                    <a:pt x="1355" y="1072"/>
                  </a:lnTo>
                  <a:lnTo>
                    <a:pt x="316" y="1229"/>
                  </a:lnTo>
                  <a:cubicBezTo>
                    <a:pt x="190" y="1229"/>
                    <a:pt x="95" y="1355"/>
                    <a:pt x="64" y="1481"/>
                  </a:cubicBezTo>
                  <a:cubicBezTo>
                    <a:pt x="1" y="1607"/>
                    <a:pt x="64" y="1765"/>
                    <a:pt x="127" y="1828"/>
                  </a:cubicBezTo>
                  <a:lnTo>
                    <a:pt x="883" y="2552"/>
                  </a:lnTo>
                  <a:lnTo>
                    <a:pt x="725" y="3561"/>
                  </a:lnTo>
                  <a:cubicBezTo>
                    <a:pt x="694" y="3687"/>
                    <a:pt x="757" y="3844"/>
                    <a:pt x="851" y="3876"/>
                  </a:cubicBezTo>
                  <a:cubicBezTo>
                    <a:pt x="903" y="3928"/>
                    <a:pt x="965" y="3951"/>
                    <a:pt x="1031" y="3951"/>
                  </a:cubicBezTo>
                  <a:cubicBezTo>
                    <a:pt x="1085" y="3951"/>
                    <a:pt x="1141" y="3935"/>
                    <a:pt x="1198" y="3907"/>
                  </a:cubicBezTo>
                  <a:lnTo>
                    <a:pt x="2112" y="3435"/>
                  </a:lnTo>
                  <a:lnTo>
                    <a:pt x="2994" y="3907"/>
                  </a:lnTo>
                  <a:cubicBezTo>
                    <a:pt x="3046" y="3947"/>
                    <a:pt x="3099" y="3964"/>
                    <a:pt x="3152" y="3964"/>
                  </a:cubicBezTo>
                  <a:cubicBezTo>
                    <a:pt x="3225" y="3964"/>
                    <a:pt x="3298" y="3930"/>
                    <a:pt x="3372" y="3876"/>
                  </a:cubicBezTo>
                  <a:cubicBezTo>
                    <a:pt x="3466" y="3813"/>
                    <a:pt x="3529" y="3687"/>
                    <a:pt x="3466" y="3561"/>
                  </a:cubicBezTo>
                  <a:lnTo>
                    <a:pt x="3309" y="2552"/>
                  </a:lnTo>
                  <a:lnTo>
                    <a:pt x="4002" y="1891"/>
                  </a:lnTo>
                  <a:lnTo>
                    <a:pt x="4663" y="2552"/>
                  </a:lnTo>
                  <a:lnTo>
                    <a:pt x="4506" y="3561"/>
                  </a:lnTo>
                  <a:cubicBezTo>
                    <a:pt x="4474" y="3687"/>
                    <a:pt x="4537" y="3844"/>
                    <a:pt x="4632" y="3876"/>
                  </a:cubicBezTo>
                  <a:cubicBezTo>
                    <a:pt x="4684" y="3928"/>
                    <a:pt x="4746" y="3951"/>
                    <a:pt x="4811" y="3951"/>
                  </a:cubicBezTo>
                  <a:cubicBezTo>
                    <a:pt x="4865" y="3951"/>
                    <a:pt x="4922" y="3935"/>
                    <a:pt x="4978" y="3907"/>
                  </a:cubicBezTo>
                  <a:lnTo>
                    <a:pt x="5892" y="3435"/>
                  </a:lnTo>
                  <a:lnTo>
                    <a:pt x="6774" y="3907"/>
                  </a:lnTo>
                  <a:cubicBezTo>
                    <a:pt x="6827" y="3947"/>
                    <a:pt x="6880" y="3964"/>
                    <a:pt x="6933" y="3964"/>
                  </a:cubicBezTo>
                  <a:cubicBezTo>
                    <a:pt x="7006" y="3964"/>
                    <a:pt x="7079" y="3930"/>
                    <a:pt x="7152" y="3876"/>
                  </a:cubicBezTo>
                  <a:cubicBezTo>
                    <a:pt x="7247" y="3813"/>
                    <a:pt x="7310" y="3687"/>
                    <a:pt x="7247" y="3561"/>
                  </a:cubicBezTo>
                  <a:lnTo>
                    <a:pt x="7089" y="2552"/>
                  </a:lnTo>
                  <a:lnTo>
                    <a:pt x="7782" y="1891"/>
                  </a:lnTo>
                  <a:lnTo>
                    <a:pt x="8444" y="2552"/>
                  </a:lnTo>
                  <a:lnTo>
                    <a:pt x="8286" y="3561"/>
                  </a:lnTo>
                  <a:cubicBezTo>
                    <a:pt x="8255" y="3687"/>
                    <a:pt x="8318" y="3844"/>
                    <a:pt x="8413" y="3876"/>
                  </a:cubicBezTo>
                  <a:cubicBezTo>
                    <a:pt x="8465" y="3928"/>
                    <a:pt x="8526" y="3951"/>
                    <a:pt x="8592" y="3951"/>
                  </a:cubicBezTo>
                  <a:cubicBezTo>
                    <a:pt x="8646" y="3951"/>
                    <a:pt x="8702" y="3935"/>
                    <a:pt x="8759" y="3907"/>
                  </a:cubicBezTo>
                  <a:lnTo>
                    <a:pt x="9673" y="3435"/>
                  </a:lnTo>
                  <a:lnTo>
                    <a:pt x="10555" y="3907"/>
                  </a:lnTo>
                  <a:cubicBezTo>
                    <a:pt x="10608" y="3947"/>
                    <a:pt x="10660" y="3964"/>
                    <a:pt x="10713" y="3964"/>
                  </a:cubicBezTo>
                  <a:cubicBezTo>
                    <a:pt x="10786" y="3964"/>
                    <a:pt x="10860" y="3930"/>
                    <a:pt x="10933" y="3876"/>
                  </a:cubicBezTo>
                  <a:cubicBezTo>
                    <a:pt x="11027" y="3813"/>
                    <a:pt x="11090" y="3687"/>
                    <a:pt x="11027" y="3561"/>
                  </a:cubicBezTo>
                  <a:lnTo>
                    <a:pt x="10870" y="2552"/>
                  </a:lnTo>
                  <a:lnTo>
                    <a:pt x="11626" y="1828"/>
                  </a:lnTo>
                  <a:cubicBezTo>
                    <a:pt x="11532" y="1702"/>
                    <a:pt x="11595" y="1607"/>
                    <a:pt x="11532" y="1481"/>
                  </a:cubicBezTo>
                  <a:cubicBezTo>
                    <a:pt x="11500" y="1355"/>
                    <a:pt x="11374" y="1292"/>
                    <a:pt x="11279" y="1229"/>
                  </a:cubicBezTo>
                  <a:lnTo>
                    <a:pt x="10240" y="1072"/>
                  </a:lnTo>
                  <a:lnTo>
                    <a:pt x="9799" y="190"/>
                  </a:lnTo>
                  <a:cubicBezTo>
                    <a:pt x="9751" y="63"/>
                    <a:pt x="9625" y="0"/>
                    <a:pt x="9495" y="0"/>
                  </a:cubicBezTo>
                  <a:cubicBezTo>
                    <a:pt x="9366" y="0"/>
                    <a:pt x="9232" y="63"/>
                    <a:pt x="9169" y="190"/>
                  </a:cubicBezTo>
                  <a:lnTo>
                    <a:pt x="8759" y="1072"/>
                  </a:lnTo>
                  <a:lnTo>
                    <a:pt x="7782" y="1229"/>
                  </a:lnTo>
                  <a:cubicBezTo>
                    <a:pt x="7719" y="1229"/>
                    <a:pt x="7688" y="1292"/>
                    <a:pt x="7656" y="1292"/>
                  </a:cubicBezTo>
                  <a:cubicBezTo>
                    <a:pt x="7593" y="1229"/>
                    <a:pt x="7562" y="1229"/>
                    <a:pt x="7530" y="1229"/>
                  </a:cubicBezTo>
                  <a:lnTo>
                    <a:pt x="6554" y="1072"/>
                  </a:lnTo>
                  <a:lnTo>
                    <a:pt x="6113" y="190"/>
                  </a:lnTo>
                  <a:cubicBezTo>
                    <a:pt x="6050" y="63"/>
                    <a:pt x="5924" y="0"/>
                    <a:pt x="5798" y="0"/>
                  </a:cubicBezTo>
                  <a:cubicBezTo>
                    <a:pt x="5672" y="0"/>
                    <a:pt x="5546" y="63"/>
                    <a:pt x="5483" y="190"/>
                  </a:cubicBezTo>
                  <a:lnTo>
                    <a:pt x="5041" y="1072"/>
                  </a:lnTo>
                  <a:lnTo>
                    <a:pt x="4065" y="1229"/>
                  </a:lnTo>
                  <a:cubicBezTo>
                    <a:pt x="4033" y="1229"/>
                    <a:pt x="4002" y="1292"/>
                    <a:pt x="3939" y="1292"/>
                  </a:cubicBezTo>
                  <a:cubicBezTo>
                    <a:pt x="3907" y="1229"/>
                    <a:pt x="3876" y="1229"/>
                    <a:pt x="3813" y="1229"/>
                  </a:cubicBezTo>
                  <a:lnTo>
                    <a:pt x="2836" y="1072"/>
                  </a:lnTo>
                  <a:lnTo>
                    <a:pt x="2395" y="190"/>
                  </a:lnTo>
                  <a:cubicBezTo>
                    <a:pt x="2348" y="63"/>
                    <a:pt x="2222" y="0"/>
                    <a:pt x="20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72" name="Google Shape;6905;p73">
            <a:extLst>
              <a:ext uri="{FF2B5EF4-FFF2-40B4-BE49-F238E27FC236}">
                <a16:creationId xmlns:a16="http://schemas.microsoft.com/office/drawing/2014/main" id="{18D72580-0D89-3454-BC83-D4114E929D24}"/>
              </a:ext>
            </a:extLst>
          </p:cNvPr>
          <p:cNvGrpSpPr/>
          <p:nvPr/>
        </p:nvGrpSpPr>
        <p:grpSpPr>
          <a:xfrm>
            <a:off x="2913114" y="4470211"/>
            <a:ext cx="471527" cy="474076"/>
            <a:chOff x="-31811100" y="3550975"/>
            <a:chExt cx="291450" cy="293025"/>
          </a:xfrm>
          <a:solidFill>
            <a:schemeClr val="tx1"/>
          </a:solidFill>
        </p:grpSpPr>
        <p:sp>
          <p:nvSpPr>
            <p:cNvPr id="573" name="Google Shape;6906;p73">
              <a:extLst>
                <a:ext uri="{FF2B5EF4-FFF2-40B4-BE49-F238E27FC236}">
                  <a16:creationId xmlns:a16="http://schemas.microsoft.com/office/drawing/2014/main" id="{60B9D10E-021B-B3EF-AC51-A8E5429AFB23}"/>
                </a:ext>
              </a:extLst>
            </p:cNvPr>
            <p:cNvSpPr/>
            <p:nvPr/>
          </p:nvSpPr>
          <p:spPr>
            <a:xfrm>
              <a:off x="-31554325" y="3595875"/>
              <a:ext cx="34675" cy="33900"/>
            </a:xfrm>
            <a:custGeom>
              <a:avLst/>
              <a:gdLst/>
              <a:ahLst/>
              <a:cxnLst/>
              <a:rect l="l" t="t" r="r" b="b"/>
              <a:pathLst>
                <a:path w="1387" h="1356" extrusionOk="0">
                  <a:moveTo>
                    <a:pt x="0" y="1"/>
                  </a:moveTo>
                  <a:lnTo>
                    <a:pt x="0" y="1355"/>
                  </a:lnTo>
                  <a:lnTo>
                    <a:pt x="662" y="1355"/>
                  </a:lnTo>
                  <a:cubicBezTo>
                    <a:pt x="1071" y="1355"/>
                    <a:pt x="1324" y="1040"/>
                    <a:pt x="1324" y="694"/>
                  </a:cubicBezTo>
                  <a:cubicBezTo>
                    <a:pt x="1387" y="316"/>
                    <a:pt x="1071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4" name="Google Shape;6907;p73">
              <a:extLst>
                <a:ext uri="{FF2B5EF4-FFF2-40B4-BE49-F238E27FC236}">
                  <a16:creationId xmlns:a16="http://schemas.microsoft.com/office/drawing/2014/main" id="{A3227875-EC32-F1F7-DFA9-A777796B9D54}"/>
                </a:ext>
              </a:extLst>
            </p:cNvPr>
            <p:cNvSpPr/>
            <p:nvPr/>
          </p:nvSpPr>
          <p:spPr>
            <a:xfrm>
              <a:off x="-31659075" y="3628650"/>
              <a:ext cx="139425" cy="71650"/>
            </a:xfrm>
            <a:custGeom>
              <a:avLst/>
              <a:gdLst/>
              <a:ahLst/>
              <a:cxnLst/>
              <a:rect l="l" t="t" r="r" b="b"/>
              <a:pathLst>
                <a:path w="5577" h="2866" extrusionOk="0">
                  <a:moveTo>
                    <a:pt x="1438" y="1"/>
                  </a:moveTo>
                  <a:cubicBezTo>
                    <a:pt x="1338" y="1"/>
                    <a:pt x="1235" y="30"/>
                    <a:pt x="1166" y="76"/>
                  </a:cubicBezTo>
                  <a:lnTo>
                    <a:pt x="126" y="1179"/>
                  </a:lnTo>
                  <a:cubicBezTo>
                    <a:pt x="0" y="1305"/>
                    <a:pt x="0" y="1525"/>
                    <a:pt x="126" y="1651"/>
                  </a:cubicBezTo>
                  <a:lnTo>
                    <a:pt x="1166" y="2754"/>
                  </a:lnTo>
                  <a:cubicBezTo>
                    <a:pt x="1208" y="2838"/>
                    <a:pt x="1292" y="2866"/>
                    <a:pt x="1390" y="2866"/>
                  </a:cubicBezTo>
                  <a:cubicBezTo>
                    <a:pt x="1439" y="2866"/>
                    <a:pt x="1491" y="2859"/>
                    <a:pt x="1544" y="2848"/>
                  </a:cubicBezTo>
                  <a:cubicBezTo>
                    <a:pt x="1670" y="2817"/>
                    <a:pt x="1796" y="2659"/>
                    <a:pt x="1796" y="2533"/>
                  </a:cubicBezTo>
                  <a:lnTo>
                    <a:pt x="1796" y="2124"/>
                  </a:lnTo>
                  <a:lnTo>
                    <a:pt x="4190" y="2124"/>
                  </a:lnTo>
                  <a:cubicBezTo>
                    <a:pt x="4946" y="2124"/>
                    <a:pt x="5577" y="1494"/>
                    <a:pt x="5577" y="769"/>
                  </a:cubicBezTo>
                  <a:lnTo>
                    <a:pt x="5577" y="549"/>
                  </a:lnTo>
                  <a:cubicBezTo>
                    <a:pt x="5356" y="675"/>
                    <a:pt x="5135" y="769"/>
                    <a:pt x="4883" y="769"/>
                  </a:cubicBezTo>
                  <a:cubicBezTo>
                    <a:pt x="3686" y="738"/>
                    <a:pt x="2930" y="738"/>
                    <a:pt x="1796" y="738"/>
                  </a:cubicBezTo>
                  <a:lnTo>
                    <a:pt x="1796" y="328"/>
                  </a:lnTo>
                  <a:cubicBezTo>
                    <a:pt x="1796" y="170"/>
                    <a:pt x="1701" y="44"/>
                    <a:pt x="1544" y="13"/>
                  </a:cubicBezTo>
                  <a:cubicBezTo>
                    <a:pt x="1510" y="5"/>
                    <a:pt x="1474" y="1"/>
                    <a:pt x="143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5" name="Google Shape;6908;p73">
              <a:extLst>
                <a:ext uri="{FF2B5EF4-FFF2-40B4-BE49-F238E27FC236}">
                  <a16:creationId xmlns:a16="http://schemas.microsoft.com/office/drawing/2014/main" id="{418AA119-DD35-C15C-FB1B-8F4F978D1E3B}"/>
                </a:ext>
              </a:extLst>
            </p:cNvPr>
            <p:cNvSpPr/>
            <p:nvPr/>
          </p:nvSpPr>
          <p:spPr>
            <a:xfrm>
              <a:off x="-31811100" y="3647075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253" y="1"/>
                    <a:pt x="1" y="316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lnTo>
                    <a:pt x="1324" y="1324"/>
                  </a:lnTo>
                  <a:lnTo>
                    <a:pt x="132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6" name="Google Shape;6909;p73">
              <a:extLst>
                <a:ext uri="{FF2B5EF4-FFF2-40B4-BE49-F238E27FC236}">
                  <a16:creationId xmlns:a16="http://schemas.microsoft.com/office/drawing/2014/main" id="{27E376CF-C8BA-DA9F-CBFA-5580AC3EED58}"/>
                </a:ext>
              </a:extLst>
            </p:cNvPr>
            <p:cNvSpPr/>
            <p:nvPr/>
          </p:nvSpPr>
          <p:spPr>
            <a:xfrm>
              <a:off x="-31811100" y="3678325"/>
              <a:ext cx="138650" cy="72250"/>
            </a:xfrm>
            <a:custGeom>
              <a:avLst/>
              <a:gdLst/>
              <a:ahLst/>
              <a:cxnLst/>
              <a:rect l="l" t="t" r="r" b="b"/>
              <a:pathLst>
                <a:path w="5546" h="2890" extrusionOk="0">
                  <a:moveTo>
                    <a:pt x="4193" y="1"/>
                  </a:moveTo>
                  <a:cubicBezTo>
                    <a:pt x="4132" y="1"/>
                    <a:pt x="4067" y="16"/>
                    <a:pt x="4002" y="42"/>
                  </a:cubicBezTo>
                  <a:cubicBezTo>
                    <a:pt x="3876" y="74"/>
                    <a:pt x="3781" y="231"/>
                    <a:pt x="3781" y="357"/>
                  </a:cubicBezTo>
                  <a:lnTo>
                    <a:pt x="3781" y="735"/>
                  </a:lnTo>
                  <a:lnTo>
                    <a:pt x="662" y="735"/>
                  </a:lnTo>
                  <a:cubicBezTo>
                    <a:pt x="410" y="735"/>
                    <a:pt x="190" y="672"/>
                    <a:pt x="1" y="546"/>
                  </a:cubicBezTo>
                  <a:lnTo>
                    <a:pt x="1" y="767"/>
                  </a:lnTo>
                  <a:cubicBezTo>
                    <a:pt x="1" y="1523"/>
                    <a:pt x="631" y="2153"/>
                    <a:pt x="1355" y="2153"/>
                  </a:cubicBezTo>
                  <a:lnTo>
                    <a:pt x="3781" y="2153"/>
                  </a:lnTo>
                  <a:lnTo>
                    <a:pt x="3781" y="2563"/>
                  </a:lnTo>
                  <a:cubicBezTo>
                    <a:pt x="3781" y="2720"/>
                    <a:pt x="3844" y="2815"/>
                    <a:pt x="4002" y="2878"/>
                  </a:cubicBezTo>
                  <a:cubicBezTo>
                    <a:pt x="4033" y="2886"/>
                    <a:pt x="4067" y="2890"/>
                    <a:pt x="4101" y="2890"/>
                  </a:cubicBezTo>
                  <a:cubicBezTo>
                    <a:pt x="4205" y="2890"/>
                    <a:pt x="4317" y="2854"/>
                    <a:pt x="4411" y="2783"/>
                  </a:cubicBezTo>
                  <a:lnTo>
                    <a:pt x="5420" y="1681"/>
                  </a:lnTo>
                  <a:cubicBezTo>
                    <a:pt x="5546" y="1555"/>
                    <a:pt x="5546" y="1365"/>
                    <a:pt x="5420" y="1208"/>
                  </a:cubicBezTo>
                  <a:lnTo>
                    <a:pt x="4411" y="105"/>
                  </a:lnTo>
                  <a:cubicBezTo>
                    <a:pt x="4356" y="31"/>
                    <a:pt x="4279" y="1"/>
                    <a:pt x="41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7" name="Google Shape;6910;p73">
              <a:extLst>
                <a:ext uri="{FF2B5EF4-FFF2-40B4-BE49-F238E27FC236}">
                  <a16:creationId xmlns:a16="http://schemas.microsoft.com/office/drawing/2014/main" id="{F40704D3-5E5E-C433-CD55-F70733D06183}"/>
                </a:ext>
              </a:extLst>
            </p:cNvPr>
            <p:cNvSpPr/>
            <p:nvPr/>
          </p:nvSpPr>
          <p:spPr>
            <a:xfrm>
              <a:off x="-31759900" y="3791200"/>
              <a:ext cx="187475" cy="52800"/>
            </a:xfrm>
            <a:custGeom>
              <a:avLst/>
              <a:gdLst/>
              <a:ahLst/>
              <a:cxnLst/>
              <a:rect l="l" t="t" r="r" b="b"/>
              <a:pathLst>
                <a:path w="7499" h="2112" extrusionOk="0">
                  <a:moveTo>
                    <a:pt x="1" y="1"/>
                  </a:moveTo>
                  <a:lnTo>
                    <a:pt x="1" y="1072"/>
                  </a:lnTo>
                  <a:cubicBezTo>
                    <a:pt x="1" y="1639"/>
                    <a:pt x="473" y="2112"/>
                    <a:pt x="1009" y="2112"/>
                  </a:cubicBezTo>
                  <a:lnTo>
                    <a:pt x="6491" y="2112"/>
                  </a:lnTo>
                  <a:cubicBezTo>
                    <a:pt x="7026" y="2112"/>
                    <a:pt x="7499" y="1639"/>
                    <a:pt x="7499" y="1072"/>
                  </a:cubicBezTo>
                  <a:lnTo>
                    <a:pt x="74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8" name="Google Shape;6911;p73">
              <a:extLst>
                <a:ext uri="{FF2B5EF4-FFF2-40B4-BE49-F238E27FC236}">
                  <a16:creationId xmlns:a16="http://schemas.microsoft.com/office/drawing/2014/main" id="{12FCA9ED-8383-55A0-4BC3-E75C8FEA4F4F}"/>
                </a:ext>
              </a:extLst>
            </p:cNvPr>
            <p:cNvSpPr/>
            <p:nvPr/>
          </p:nvSpPr>
          <p:spPr>
            <a:xfrm>
              <a:off x="-31759900" y="3550975"/>
              <a:ext cx="187475" cy="35475"/>
            </a:xfrm>
            <a:custGeom>
              <a:avLst/>
              <a:gdLst/>
              <a:ahLst/>
              <a:cxnLst/>
              <a:rect l="l" t="t" r="r" b="b"/>
              <a:pathLst>
                <a:path w="7499" h="1419" extrusionOk="0">
                  <a:moveTo>
                    <a:pt x="1009" y="1"/>
                  </a:moveTo>
                  <a:cubicBezTo>
                    <a:pt x="473" y="1"/>
                    <a:pt x="1" y="474"/>
                    <a:pt x="1" y="1072"/>
                  </a:cubicBezTo>
                  <a:lnTo>
                    <a:pt x="1" y="1419"/>
                  </a:lnTo>
                  <a:lnTo>
                    <a:pt x="7499" y="1419"/>
                  </a:lnTo>
                  <a:lnTo>
                    <a:pt x="7499" y="1072"/>
                  </a:lnTo>
                  <a:cubicBezTo>
                    <a:pt x="7499" y="537"/>
                    <a:pt x="7026" y="1"/>
                    <a:pt x="64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9" name="Google Shape;6912;p73">
              <a:extLst>
                <a:ext uri="{FF2B5EF4-FFF2-40B4-BE49-F238E27FC236}">
                  <a16:creationId xmlns:a16="http://schemas.microsoft.com/office/drawing/2014/main" id="{7D1C42E9-1065-75D2-11E8-BF1DA061118C}"/>
                </a:ext>
              </a:extLst>
            </p:cNvPr>
            <p:cNvSpPr/>
            <p:nvPr/>
          </p:nvSpPr>
          <p:spPr>
            <a:xfrm>
              <a:off x="-31759100" y="3602975"/>
              <a:ext cx="188250" cy="172500"/>
            </a:xfrm>
            <a:custGeom>
              <a:avLst/>
              <a:gdLst/>
              <a:ahLst/>
              <a:cxnLst/>
              <a:rect l="l" t="t" r="r" b="b"/>
              <a:pathLst>
                <a:path w="7530" h="6900" extrusionOk="0">
                  <a:moveTo>
                    <a:pt x="0" y="0"/>
                  </a:moveTo>
                  <a:lnTo>
                    <a:pt x="0" y="3088"/>
                  </a:lnTo>
                  <a:lnTo>
                    <a:pt x="1071" y="3088"/>
                  </a:lnTo>
                  <a:cubicBezTo>
                    <a:pt x="1134" y="2773"/>
                    <a:pt x="1386" y="2552"/>
                    <a:pt x="1701" y="2426"/>
                  </a:cubicBezTo>
                  <a:cubicBezTo>
                    <a:pt x="1822" y="2376"/>
                    <a:pt x="1952" y="2351"/>
                    <a:pt x="2083" y="2351"/>
                  </a:cubicBezTo>
                  <a:cubicBezTo>
                    <a:pt x="2361" y="2351"/>
                    <a:pt x="2642" y="2464"/>
                    <a:pt x="2835" y="2678"/>
                  </a:cubicBezTo>
                  <a:lnTo>
                    <a:pt x="3844" y="3781"/>
                  </a:lnTo>
                  <a:cubicBezTo>
                    <a:pt x="4222" y="4190"/>
                    <a:pt x="4222" y="4789"/>
                    <a:pt x="3844" y="5167"/>
                  </a:cubicBezTo>
                  <a:lnTo>
                    <a:pt x="2835" y="6270"/>
                  </a:lnTo>
                  <a:cubicBezTo>
                    <a:pt x="2635" y="6493"/>
                    <a:pt x="2339" y="6621"/>
                    <a:pt x="2050" y="6621"/>
                  </a:cubicBezTo>
                  <a:cubicBezTo>
                    <a:pt x="1930" y="6621"/>
                    <a:pt x="1812" y="6599"/>
                    <a:pt x="1701" y="6553"/>
                  </a:cubicBezTo>
                  <a:cubicBezTo>
                    <a:pt x="1386" y="6427"/>
                    <a:pt x="1134" y="6144"/>
                    <a:pt x="1071" y="5892"/>
                  </a:cubicBezTo>
                  <a:lnTo>
                    <a:pt x="0" y="5892"/>
                  </a:lnTo>
                  <a:lnTo>
                    <a:pt x="0" y="6900"/>
                  </a:lnTo>
                  <a:lnTo>
                    <a:pt x="7530" y="6900"/>
                  </a:lnTo>
                  <a:lnTo>
                    <a:pt x="7530" y="3844"/>
                  </a:lnTo>
                  <a:lnTo>
                    <a:pt x="6459" y="3844"/>
                  </a:lnTo>
                  <a:cubicBezTo>
                    <a:pt x="6364" y="4159"/>
                    <a:pt x="6143" y="4379"/>
                    <a:pt x="5828" y="4505"/>
                  </a:cubicBezTo>
                  <a:cubicBezTo>
                    <a:pt x="5709" y="4551"/>
                    <a:pt x="5589" y="4573"/>
                    <a:pt x="5472" y="4573"/>
                  </a:cubicBezTo>
                  <a:cubicBezTo>
                    <a:pt x="5188" y="4573"/>
                    <a:pt x="4917" y="4445"/>
                    <a:pt x="4694" y="4222"/>
                  </a:cubicBezTo>
                  <a:lnTo>
                    <a:pt x="3655" y="3119"/>
                  </a:lnTo>
                  <a:cubicBezTo>
                    <a:pt x="3308" y="2741"/>
                    <a:pt x="3308" y="2143"/>
                    <a:pt x="3655" y="1765"/>
                  </a:cubicBezTo>
                  <a:lnTo>
                    <a:pt x="4694" y="630"/>
                  </a:lnTo>
                  <a:cubicBezTo>
                    <a:pt x="4866" y="416"/>
                    <a:pt x="5140" y="304"/>
                    <a:pt x="5427" y="304"/>
                  </a:cubicBezTo>
                  <a:cubicBezTo>
                    <a:pt x="5561" y="304"/>
                    <a:pt x="5698" y="328"/>
                    <a:pt x="5828" y="378"/>
                  </a:cubicBezTo>
                  <a:cubicBezTo>
                    <a:pt x="6143" y="504"/>
                    <a:pt x="6364" y="756"/>
                    <a:pt x="6459" y="1040"/>
                  </a:cubicBezTo>
                  <a:lnTo>
                    <a:pt x="7530" y="1040"/>
                  </a:lnTo>
                  <a:lnTo>
                    <a:pt x="75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80" name="Google Shape;6913;p73">
            <a:extLst>
              <a:ext uri="{FF2B5EF4-FFF2-40B4-BE49-F238E27FC236}">
                <a16:creationId xmlns:a16="http://schemas.microsoft.com/office/drawing/2014/main" id="{DC7EE4C8-D358-EBBD-44BE-A7318A473129}"/>
              </a:ext>
            </a:extLst>
          </p:cNvPr>
          <p:cNvGrpSpPr/>
          <p:nvPr/>
        </p:nvGrpSpPr>
        <p:grpSpPr>
          <a:xfrm>
            <a:off x="2904842" y="5089283"/>
            <a:ext cx="488069" cy="475775"/>
            <a:chOff x="-31817400" y="3910025"/>
            <a:chExt cx="301675" cy="294075"/>
          </a:xfrm>
          <a:solidFill>
            <a:schemeClr val="tx1"/>
          </a:solidFill>
        </p:grpSpPr>
        <p:sp>
          <p:nvSpPr>
            <p:cNvPr id="581" name="Google Shape;6914;p73">
              <a:extLst>
                <a:ext uri="{FF2B5EF4-FFF2-40B4-BE49-F238E27FC236}">
                  <a16:creationId xmlns:a16="http://schemas.microsoft.com/office/drawing/2014/main" id="{10C2509F-8B9A-E5DF-9C36-CCA32BFE3B56}"/>
                </a:ext>
              </a:extLst>
            </p:cNvPr>
            <p:cNvSpPr/>
            <p:nvPr/>
          </p:nvSpPr>
          <p:spPr>
            <a:xfrm>
              <a:off x="-31817400" y="3911550"/>
              <a:ext cx="301675" cy="292550"/>
            </a:xfrm>
            <a:custGeom>
              <a:avLst/>
              <a:gdLst/>
              <a:ahLst/>
              <a:cxnLst/>
              <a:rect l="l" t="t" r="r" b="b"/>
              <a:pathLst>
                <a:path w="12067" h="11702" extrusionOk="0">
                  <a:moveTo>
                    <a:pt x="2558" y="0"/>
                  </a:moveTo>
                  <a:cubicBezTo>
                    <a:pt x="2357" y="0"/>
                    <a:pt x="2155" y="24"/>
                    <a:pt x="1954" y="70"/>
                  </a:cubicBezTo>
                  <a:cubicBezTo>
                    <a:pt x="1828" y="102"/>
                    <a:pt x="1733" y="196"/>
                    <a:pt x="1702" y="322"/>
                  </a:cubicBezTo>
                  <a:cubicBezTo>
                    <a:pt x="1670" y="448"/>
                    <a:pt x="1702" y="543"/>
                    <a:pt x="1796" y="637"/>
                  </a:cubicBezTo>
                  <a:lnTo>
                    <a:pt x="2679" y="1551"/>
                  </a:lnTo>
                  <a:cubicBezTo>
                    <a:pt x="2962" y="1803"/>
                    <a:pt x="2962" y="2244"/>
                    <a:pt x="2679" y="2528"/>
                  </a:cubicBezTo>
                  <a:cubicBezTo>
                    <a:pt x="2553" y="2669"/>
                    <a:pt x="2379" y="2740"/>
                    <a:pt x="2202" y="2740"/>
                  </a:cubicBezTo>
                  <a:cubicBezTo>
                    <a:pt x="2025" y="2740"/>
                    <a:pt x="1844" y="2669"/>
                    <a:pt x="1702" y="2528"/>
                  </a:cubicBezTo>
                  <a:lnTo>
                    <a:pt x="788" y="1614"/>
                  </a:lnTo>
                  <a:cubicBezTo>
                    <a:pt x="744" y="1569"/>
                    <a:pt x="668" y="1525"/>
                    <a:pt x="582" y="1525"/>
                  </a:cubicBezTo>
                  <a:cubicBezTo>
                    <a:pt x="547" y="1525"/>
                    <a:pt x="510" y="1532"/>
                    <a:pt x="473" y="1551"/>
                  </a:cubicBezTo>
                  <a:cubicBezTo>
                    <a:pt x="347" y="1582"/>
                    <a:pt x="284" y="1645"/>
                    <a:pt x="253" y="1771"/>
                  </a:cubicBezTo>
                  <a:cubicBezTo>
                    <a:pt x="1" y="2591"/>
                    <a:pt x="253" y="3473"/>
                    <a:pt x="883" y="4103"/>
                  </a:cubicBezTo>
                  <a:cubicBezTo>
                    <a:pt x="1366" y="4494"/>
                    <a:pt x="1932" y="4750"/>
                    <a:pt x="2619" y="4750"/>
                  </a:cubicBezTo>
                  <a:cubicBezTo>
                    <a:pt x="2874" y="4750"/>
                    <a:pt x="3145" y="4715"/>
                    <a:pt x="3435" y="4638"/>
                  </a:cubicBezTo>
                  <a:lnTo>
                    <a:pt x="7247" y="8482"/>
                  </a:lnTo>
                  <a:cubicBezTo>
                    <a:pt x="6963" y="9522"/>
                    <a:pt x="7215" y="10372"/>
                    <a:pt x="7814" y="10971"/>
                  </a:cubicBezTo>
                  <a:cubicBezTo>
                    <a:pt x="8291" y="11472"/>
                    <a:pt x="8895" y="11702"/>
                    <a:pt x="9516" y="11702"/>
                  </a:cubicBezTo>
                  <a:cubicBezTo>
                    <a:pt x="9714" y="11702"/>
                    <a:pt x="9915" y="11678"/>
                    <a:pt x="10114" y="11632"/>
                  </a:cubicBezTo>
                  <a:cubicBezTo>
                    <a:pt x="10240" y="11569"/>
                    <a:pt x="10334" y="11506"/>
                    <a:pt x="10366" y="11380"/>
                  </a:cubicBezTo>
                  <a:cubicBezTo>
                    <a:pt x="10397" y="11254"/>
                    <a:pt x="10366" y="11128"/>
                    <a:pt x="10271" y="11065"/>
                  </a:cubicBezTo>
                  <a:lnTo>
                    <a:pt x="9389" y="10152"/>
                  </a:lnTo>
                  <a:cubicBezTo>
                    <a:pt x="9106" y="9868"/>
                    <a:pt x="9106" y="9459"/>
                    <a:pt x="9389" y="9175"/>
                  </a:cubicBezTo>
                  <a:cubicBezTo>
                    <a:pt x="9515" y="9033"/>
                    <a:pt x="9688" y="8962"/>
                    <a:pt x="9866" y="8962"/>
                  </a:cubicBezTo>
                  <a:cubicBezTo>
                    <a:pt x="10043" y="8962"/>
                    <a:pt x="10224" y="9033"/>
                    <a:pt x="10366" y="9175"/>
                  </a:cubicBezTo>
                  <a:lnTo>
                    <a:pt x="11279" y="10089"/>
                  </a:lnTo>
                  <a:cubicBezTo>
                    <a:pt x="11326" y="10135"/>
                    <a:pt x="11405" y="10164"/>
                    <a:pt x="11494" y="10164"/>
                  </a:cubicBezTo>
                  <a:cubicBezTo>
                    <a:pt x="11527" y="10164"/>
                    <a:pt x="11561" y="10160"/>
                    <a:pt x="11594" y="10152"/>
                  </a:cubicBezTo>
                  <a:cubicBezTo>
                    <a:pt x="11720" y="10120"/>
                    <a:pt x="11783" y="10026"/>
                    <a:pt x="11815" y="9931"/>
                  </a:cubicBezTo>
                  <a:cubicBezTo>
                    <a:pt x="12067" y="9081"/>
                    <a:pt x="11815" y="8230"/>
                    <a:pt x="11185" y="7600"/>
                  </a:cubicBezTo>
                  <a:cubicBezTo>
                    <a:pt x="10778" y="7170"/>
                    <a:pt x="10224" y="6903"/>
                    <a:pt x="9537" y="6903"/>
                  </a:cubicBezTo>
                  <a:cubicBezTo>
                    <a:pt x="9266" y="6903"/>
                    <a:pt x="8975" y="6944"/>
                    <a:pt x="8665" y="7033"/>
                  </a:cubicBezTo>
                  <a:lnTo>
                    <a:pt x="4852" y="3221"/>
                  </a:lnTo>
                  <a:lnTo>
                    <a:pt x="4884" y="3032"/>
                  </a:lnTo>
                  <a:cubicBezTo>
                    <a:pt x="5136" y="2213"/>
                    <a:pt x="4884" y="1330"/>
                    <a:pt x="4254" y="700"/>
                  </a:cubicBezTo>
                  <a:cubicBezTo>
                    <a:pt x="3778" y="225"/>
                    <a:pt x="3177" y="0"/>
                    <a:pt x="25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2" name="Google Shape;6915;p73">
              <a:extLst>
                <a:ext uri="{FF2B5EF4-FFF2-40B4-BE49-F238E27FC236}">
                  <a16:creationId xmlns:a16="http://schemas.microsoft.com/office/drawing/2014/main" id="{1D0C9B6B-827A-A3D8-F53C-DD92E3461389}"/>
                </a:ext>
              </a:extLst>
            </p:cNvPr>
            <p:cNvSpPr/>
            <p:nvPr/>
          </p:nvSpPr>
          <p:spPr>
            <a:xfrm>
              <a:off x="-31816600" y="4062950"/>
              <a:ext cx="144150" cy="140600"/>
            </a:xfrm>
            <a:custGeom>
              <a:avLst/>
              <a:gdLst/>
              <a:ahLst/>
              <a:cxnLst/>
              <a:rect l="l" t="t" r="r" b="b"/>
              <a:pathLst>
                <a:path w="5766" h="5624" extrusionOk="0">
                  <a:moveTo>
                    <a:pt x="4080" y="1504"/>
                  </a:moveTo>
                  <a:cubicBezTo>
                    <a:pt x="4167" y="1504"/>
                    <a:pt x="4253" y="1528"/>
                    <a:pt x="4316" y="1575"/>
                  </a:cubicBezTo>
                  <a:cubicBezTo>
                    <a:pt x="4442" y="1701"/>
                    <a:pt x="4442" y="1953"/>
                    <a:pt x="4316" y="2048"/>
                  </a:cubicBezTo>
                  <a:lnTo>
                    <a:pt x="2205" y="4159"/>
                  </a:lnTo>
                  <a:cubicBezTo>
                    <a:pt x="2158" y="4206"/>
                    <a:pt x="2072" y="4230"/>
                    <a:pt x="1985" y="4230"/>
                  </a:cubicBezTo>
                  <a:cubicBezTo>
                    <a:pt x="1898" y="4230"/>
                    <a:pt x="1812" y="4206"/>
                    <a:pt x="1764" y="4159"/>
                  </a:cubicBezTo>
                  <a:cubicBezTo>
                    <a:pt x="1638" y="4033"/>
                    <a:pt x="1638" y="3781"/>
                    <a:pt x="1764" y="3686"/>
                  </a:cubicBezTo>
                  <a:lnTo>
                    <a:pt x="3844" y="1575"/>
                  </a:lnTo>
                  <a:cubicBezTo>
                    <a:pt x="3907" y="1528"/>
                    <a:pt x="3993" y="1504"/>
                    <a:pt x="4080" y="1504"/>
                  </a:cubicBezTo>
                  <a:close/>
                  <a:moveTo>
                    <a:pt x="3844" y="0"/>
                  </a:moveTo>
                  <a:lnTo>
                    <a:pt x="567" y="3277"/>
                  </a:lnTo>
                  <a:cubicBezTo>
                    <a:pt x="0" y="3844"/>
                    <a:pt x="0" y="4694"/>
                    <a:pt x="567" y="5198"/>
                  </a:cubicBezTo>
                  <a:cubicBezTo>
                    <a:pt x="835" y="5482"/>
                    <a:pt x="1189" y="5624"/>
                    <a:pt x="1540" y="5624"/>
                  </a:cubicBezTo>
                  <a:cubicBezTo>
                    <a:pt x="1890" y="5624"/>
                    <a:pt x="2237" y="5482"/>
                    <a:pt x="2489" y="5198"/>
                  </a:cubicBezTo>
                  <a:lnTo>
                    <a:pt x="5766" y="1953"/>
                  </a:lnTo>
                  <a:lnTo>
                    <a:pt x="38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3" name="Google Shape;6916;p73">
              <a:extLst>
                <a:ext uri="{FF2B5EF4-FFF2-40B4-BE49-F238E27FC236}">
                  <a16:creationId xmlns:a16="http://schemas.microsoft.com/office/drawing/2014/main" id="{39571531-CD64-8BE1-8CD6-8B69D547EE97}"/>
                </a:ext>
              </a:extLst>
            </p:cNvPr>
            <p:cNvSpPr/>
            <p:nvPr/>
          </p:nvSpPr>
          <p:spPr>
            <a:xfrm>
              <a:off x="-31648050" y="3910025"/>
              <a:ext cx="129175" cy="127725"/>
            </a:xfrm>
            <a:custGeom>
              <a:avLst/>
              <a:gdLst/>
              <a:ahLst/>
              <a:cxnLst/>
              <a:rect l="l" t="t" r="r" b="b"/>
              <a:pathLst>
                <a:path w="5167" h="5109" extrusionOk="0">
                  <a:moveTo>
                    <a:pt x="4249" y="1"/>
                  </a:moveTo>
                  <a:cubicBezTo>
                    <a:pt x="4179" y="1"/>
                    <a:pt x="4106" y="24"/>
                    <a:pt x="4033" y="68"/>
                  </a:cubicBezTo>
                  <a:lnTo>
                    <a:pt x="2206" y="1171"/>
                  </a:lnTo>
                  <a:cubicBezTo>
                    <a:pt x="2017" y="1265"/>
                    <a:pt x="1985" y="1549"/>
                    <a:pt x="2143" y="1706"/>
                  </a:cubicBezTo>
                  <a:lnTo>
                    <a:pt x="2300" y="1864"/>
                  </a:lnTo>
                  <a:lnTo>
                    <a:pt x="0" y="4164"/>
                  </a:lnTo>
                  <a:lnTo>
                    <a:pt x="945" y="5109"/>
                  </a:lnTo>
                  <a:lnTo>
                    <a:pt x="3245" y="2809"/>
                  </a:lnTo>
                  <a:lnTo>
                    <a:pt x="3434" y="2998"/>
                  </a:lnTo>
                  <a:cubicBezTo>
                    <a:pt x="3502" y="3066"/>
                    <a:pt x="3594" y="3099"/>
                    <a:pt x="3684" y="3099"/>
                  </a:cubicBezTo>
                  <a:cubicBezTo>
                    <a:pt x="3802" y="3099"/>
                    <a:pt x="3916" y="3042"/>
                    <a:pt x="3970" y="2935"/>
                  </a:cubicBezTo>
                  <a:lnTo>
                    <a:pt x="5073" y="1108"/>
                  </a:lnTo>
                  <a:cubicBezTo>
                    <a:pt x="5167" y="1013"/>
                    <a:pt x="5167" y="793"/>
                    <a:pt x="5041" y="698"/>
                  </a:cubicBezTo>
                  <a:lnTo>
                    <a:pt x="4474" y="100"/>
                  </a:lnTo>
                  <a:cubicBezTo>
                    <a:pt x="4406" y="32"/>
                    <a:pt x="4330" y="1"/>
                    <a:pt x="42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84" name="Google Shape;6917;p73">
            <a:extLst>
              <a:ext uri="{FF2B5EF4-FFF2-40B4-BE49-F238E27FC236}">
                <a16:creationId xmlns:a16="http://schemas.microsoft.com/office/drawing/2014/main" id="{AE6E0932-AD04-0409-4EAE-FC60C9B3C547}"/>
              </a:ext>
            </a:extLst>
          </p:cNvPr>
          <p:cNvGrpSpPr/>
          <p:nvPr/>
        </p:nvGrpSpPr>
        <p:grpSpPr>
          <a:xfrm>
            <a:off x="5293679" y="4470858"/>
            <a:ext cx="472821" cy="472781"/>
            <a:chOff x="-30354000" y="3569100"/>
            <a:chExt cx="292250" cy="292225"/>
          </a:xfrm>
          <a:solidFill>
            <a:schemeClr val="tx1"/>
          </a:solidFill>
        </p:grpSpPr>
        <p:sp>
          <p:nvSpPr>
            <p:cNvPr id="585" name="Google Shape;6918;p73">
              <a:extLst>
                <a:ext uri="{FF2B5EF4-FFF2-40B4-BE49-F238E27FC236}">
                  <a16:creationId xmlns:a16="http://schemas.microsoft.com/office/drawing/2014/main" id="{51B1F204-2FE1-130C-01F1-4D4E1408DF0F}"/>
                </a:ext>
              </a:extLst>
            </p:cNvPr>
            <p:cNvSpPr/>
            <p:nvPr/>
          </p:nvSpPr>
          <p:spPr>
            <a:xfrm>
              <a:off x="-30354000" y="3604550"/>
              <a:ext cx="137875" cy="256000"/>
            </a:xfrm>
            <a:custGeom>
              <a:avLst/>
              <a:gdLst/>
              <a:ahLst/>
              <a:cxnLst/>
              <a:rect l="l" t="t" r="r" b="b"/>
              <a:pathLst>
                <a:path w="5515" h="10240" extrusionOk="0">
                  <a:moveTo>
                    <a:pt x="662" y="0"/>
                  </a:moveTo>
                  <a:cubicBezTo>
                    <a:pt x="284" y="0"/>
                    <a:pt x="1" y="315"/>
                    <a:pt x="1" y="662"/>
                  </a:cubicBezTo>
                  <a:lnTo>
                    <a:pt x="1" y="4411"/>
                  </a:lnTo>
                  <a:cubicBezTo>
                    <a:pt x="1" y="4632"/>
                    <a:pt x="64" y="4884"/>
                    <a:pt x="190" y="5073"/>
                  </a:cubicBezTo>
                  <a:lnTo>
                    <a:pt x="1639" y="7467"/>
                  </a:lnTo>
                  <a:cubicBezTo>
                    <a:pt x="1891" y="7877"/>
                    <a:pt x="2049" y="8097"/>
                    <a:pt x="2049" y="8538"/>
                  </a:cubicBezTo>
                  <a:lnTo>
                    <a:pt x="2049" y="9861"/>
                  </a:lnTo>
                  <a:cubicBezTo>
                    <a:pt x="2049" y="10082"/>
                    <a:pt x="2206" y="10239"/>
                    <a:pt x="2395" y="10239"/>
                  </a:cubicBezTo>
                  <a:lnTo>
                    <a:pt x="5514" y="10239"/>
                  </a:lnTo>
                  <a:lnTo>
                    <a:pt x="5514" y="6364"/>
                  </a:lnTo>
                  <a:cubicBezTo>
                    <a:pt x="5514" y="5986"/>
                    <a:pt x="5357" y="5671"/>
                    <a:pt x="5168" y="5419"/>
                  </a:cubicBezTo>
                  <a:cubicBezTo>
                    <a:pt x="5167" y="5420"/>
                    <a:pt x="5165" y="5421"/>
                    <a:pt x="5163" y="5421"/>
                  </a:cubicBezTo>
                  <a:cubicBezTo>
                    <a:pt x="5042" y="5421"/>
                    <a:pt x="3214" y="3623"/>
                    <a:pt x="3183" y="3592"/>
                  </a:cubicBezTo>
                  <a:cubicBezTo>
                    <a:pt x="3041" y="3432"/>
                    <a:pt x="2828" y="3332"/>
                    <a:pt x="2613" y="3332"/>
                  </a:cubicBezTo>
                  <a:cubicBezTo>
                    <a:pt x="2448" y="3332"/>
                    <a:pt x="2280" y="3392"/>
                    <a:pt x="2143" y="3529"/>
                  </a:cubicBezTo>
                  <a:cubicBezTo>
                    <a:pt x="1891" y="3812"/>
                    <a:pt x="1923" y="4285"/>
                    <a:pt x="2112" y="4442"/>
                  </a:cubicBezTo>
                  <a:lnTo>
                    <a:pt x="3970" y="6301"/>
                  </a:lnTo>
                  <a:cubicBezTo>
                    <a:pt x="4097" y="6427"/>
                    <a:pt x="4097" y="6648"/>
                    <a:pt x="3970" y="6774"/>
                  </a:cubicBezTo>
                  <a:cubicBezTo>
                    <a:pt x="3907" y="6821"/>
                    <a:pt x="3821" y="6845"/>
                    <a:pt x="3734" y="6845"/>
                  </a:cubicBezTo>
                  <a:cubicBezTo>
                    <a:pt x="3648" y="6845"/>
                    <a:pt x="3561" y="6821"/>
                    <a:pt x="3498" y="6774"/>
                  </a:cubicBezTo>
                  <a:lnTo>
                    <a:pt x="1639" y="4915"/>
                  </a:lnTo>
                  <a:cubicBezTo>
                    <a:pt x="1450" y="4726"/>
                    <a:pt x="1324" y="4442"/>
                    <a:pt x="1324" y="4190"/>
                  </a:cubicBezTo>
                  <a:lnTo>
                    <a:pt x="1324" y="662"/>
                  </a:lnTo>
                  <a:cubicBezTo>
                    <a:pt x="1324" y="252"/>
                    <a:pt x="1009" y="0"/>
                    <a:pt x="6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6" name="Google Shape;6919;p73">
              <a:extLst>
                <a:ext uri="{FF2B5EF4-FFF2-40B4-BE49-F238E27FC236}">
                  <a16:creationId xmlns:a16="http://schemas.microsoft.com/office/drawing/2014/main" id="{F5A1A16B-B0BC-2DB5-36C9-2023DDCA760E}"/>
                </a:ext>
              </a:extLst>
            </p:cNvPr>
            <p:cNvSpPr/>
            <p:nvPr/>
          </p:nvSpPr>
          <p:spPr>
            <a:xfrm>
              <a:off x="-30198825" y="3604550"/>
              <a:ext cx="137075" cy="256775"/>
            </a:xfrm>
            <a:custGeom>
              <a:avLst/>
              <a:gdLst/>
              <a:ahLst/>
              <a:cxnLst/>
              <a:rect l="l" t="t" r="r" b="b"/>
              <a:pathLst>
                <a:path w="5483" h="10271" extrusionOk="0">
                  <a:moveTo>
                    <a:pt x="4758" y="0"/>
                  </a:moveTo>
                  <a:cubicBezTo>
                    <a:pt x="4380" y="0"/>
                    <a:pt x="4096" y="315"/>
                    <a:pt x="4096" y="662"/>
                  </a:cubicBezTo>
                  <a:lnTo>
                    <a:pt x="4096" y="4190"/>
                  </a:lnTo>
                  <a:cubicBezTo>
                    <a:pt x="4096" y="4474"/>
                    <a:pt x="3970" y="4758"/>
                    <a:pt x="3781" y="4915"/>
                  </a:cubicBezTo>
                  <a:lnTo>
                    <a:pt x="1922" y="6774"/>
                  </a:lnTo>
                  <a:cubicBezTo>
                    <a:pt x="1875" y="6821"/>
                    <a:pt x="1788" y="6845"/>
                    <a:pt x="1698" y="6845"/>
                  </a:cubicBezTo>
                  <a:cubicBezTo>
                    <a:pt x="1607" y="6845"/>
                    <a:pt x="1513" y="6821"/>
                    <a:pt x="1450" y="6774"/>
                  </a:cubicBezTo>
                  <a:cubicBezTo>
                    <a:pt x="1355" y="6648"/>
                    <a:pt x="1355" y="6427"/>
                    <a:pt x="1450" y="6301"/>
                  </a:cubicBezTo>
                  <a:lnTo>
                    <a:pt x="3308" y="4442"/>
                  </a:lnTo>
                  <a:cubicBezTo>
                    <a:pt x="3497" y="4285"/>
                    <a:pt x="3560" y="3812"/>
                    <a:pt x="3277" y="3529"/>
                  </a:cubicBezTo>
                  <a:cubicBezTo>
                    <a:pt x="3140" y="3392"/>
                    <a:pt x="2972" y="3332"/>
                    <a:pt x="2807" y="3332"/>
                  </a:cubicBezTo>
                  <a:cubicBezTo>
                    <a:pt x="2592" y="3332"/>
                    <a:pt x="2379" y="3432"/>
                    <a:pt x="2237" y="3592"/>
                  </a:cubicBezTo>
                  <a:cubicBezTo>
                    <a:pt x="2237" y="3592"/>
                    <a:pt x="347" y="5419"/>
                    <a:pt x="347" y="5482"/>
                  </a:cubicBezTo>
                  <a:cubicBezTo>
                    <a:pt x="158" y="5671"/>
                    <a:pt x="0" y="6018"/>
                    <a:pt x="0" y="6427"/>
                  </a:cubicBezTo>
                  <a:lnTo>
                    <a:pt x="0" y="8129"/>
                  </a:lnTo>
                  <a:lnTo>
                    <a:pt x="0" y="8412"/>
                  </a:lnTo>
                  <a:lnTo>
                    <a:pt x="0" y="10271"/>
                  </a:lnTo>
                  <a:lnTo>
                    <a:pt x="3088" y="10271"/>
                  </a:lnTo>
                  <a:cubicBezTo>
                    <a:pt x="3277" y="10271"/>
                    <a:pt x="3434" y="10113"/>
                    <a:pt x="3434" y="9924"/>
                  </a:cubicBezTo>
                  <a:lnTo>
                    <a:pt x="3434" y="8570"/>
                  </a:lnTo>
                  <a:cubicBezTo>
                    <a:pt x="3434" y="8129"/>
                    <a:pt x="3623" y="7908"/>
                    <a:pt x="3812" y="7530"/>
                  </a:cubicBezTo>
                  <a:lnTo>
                    <a:pt x="5293" y="5104"/>
                  </a:lnTo>
                  <a:cubicBezTo>
                    <a:pt x="5388" y="4915"/>
                    <a:pt x="5482" y="4663"/>
                    <a:pt x="5482" y="4411"/>
                  </a:cubicBezTo>
                  <a:lnTo>
                    <a:pt x="5482" y="662"/>
                  </a:lnTo>
                  <a:cubicBezTo>
                    <a:pt x="5451" y="284"/>
                    <a:pt x="5136" y="0"/>
                    <a:pt x="47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7" name="Google Shape;6920;p73">
              <a:extLst>
                <a:ext uri="{FF2B5EF4-FFF2-40B4-BE49-F238E27FC236}">
                  <a16:creationId xmlns:a16="http://schemas.microsoft.com/office/drawing/2014/main" id="{AC9A2DD9-4989-4329-7F2C-900928D7629D}"/>
                </a:ext>
              </a:extLst>
            </p:cNvPr>
            <p:cNvSpPr/>
            <p:nvPr/>
          </p:nvSpPr>
          <p:spPr>
            <a:xfrm>
              <a:off x="-30139750" y="3636850"/>
              <a:ext cx="26000" cy="37825"/>
            </a:xfrm>
            <a:custGeom>
              <a:avLst/>
              <a:gdLst/>
              <a:ahLst/>
              <a:cxnLst/>
              <a:rect l="l" t="t" r="r" b="b"/>
              <a:pathLst>
                <a:path w="1040" h="1513" extrusionOk="0">
                  <a:moveTo>
                    <a:pt x="504" y="0"/>
                  </a:moveTo>
                  <a:cubicBezTo>
                    <a:pt x="252" y="32"/>
                    <a:pt x="0" y="284"/>
                    <a:pt x="0" y="567"/>
                  </a:cubicBezTo>
                  <a:lnTo>
                    <a:pt x="0" y="1418"/>
                  </a:lnTo>
                  <a:cubicBezTo>
                    <a:pt x="126" y="1386"/>
                    <a:pt x="252" y="1355"/>
                    <a:pt x="410" y="1355"/>
                  </a:cubicBezTo>
                  <a:cubicBezTo>
                    <a:pt x="630" y="1355"/>
                    <a:pt x="819" y="1386"/>
                    <a:pt x="1040" y="1512"/>
                  </a:cubicBezTo>
                  <a:lnTo>
                    <a:pt x="1040" y="504"/>
                  </a:lnTo>
                  <a:cubicBezTo>
                    <a:pt x="1040" y="252"/>
                    <a:pt x="788" y="0"/>
                    <a:pt x="5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8" name="Google Shape;6921;p73">
              <a:extLst>
                <a:ext uri="{FF2B5EF4-FFF2-40B4-BE49-F238E27FC236}">
                  <a16:creationId xmlns:a16="http://schemas.microsoft.com/office/drawing/2014/main" id="{992F4E7C-9519-423B-F166-60A5C5388175}"/>
                </a:ext>
              </a:extLst>
            </p:cNvPr>
            <p:cNvSpPr/>
            <p:nvPr/>
          </p:nvSpPr>
          <p:spPr>
            <a:xfrm>
              <a:off x="-30302800" y="3638950"/>
              <a:ext cx="25225" cy="36500"/>
            </a:xfrm>
            <a:custGeom>
              <a:avLst/>
              <a:gdLst/>
              <a:ahLst/>
              <a:cxnLst/>
              <a:rect l="l" t="t" r="r" b="b"/>
              <a:pathLst>
                <a:path w="1009" h="1460" extrusionOk="0">
                  <a:moveTo>
                    <a:pt x="418" y="1"/>
                  </a:moveTo>
                  <a:cubicBezTo>
                    <a:pt x="177" y="1"/>
                    <a:pt x="1" y="229"/>
                    <a:pt x="1" y="483"/>
                  </a:cubicBezTo>
                  <a:lnTo>
                    <a:pt x="1" y="1460"/>
                  </a:lnTo>
                  <a:cubicBezTo>
                    <a:pt x="190" y="1334"/>
                    <a:pt x="379" y="1302"/>
                    <a:pt x="631" y="1302"/>
                  </a:cubicBezTo>
                  <a:cubicBezTo>
                    <a:pt x="725" y="1302"/>
                    <a:pt x="883" y="1334"/>
                    <a:pt x="1009" y="1365"/>
                  </a:cubicBezTo>
                  <a:lnTo>
                    <a:pt x="1009" y="515"/>
                  </a:lnTo>
                  <a:cubicBezTo>
                    <a:pt x="1009" y="231"/>
                    <a:pt x="788" y="11"/>
                    <a:pt x="505" y="11"/>
                  </a:cubicBezTo>
                  <a:cubicBezTo>
                    <a:pt x="475" y="4"/>
                    <a:pt x="446" y="1"/>
                    <a:pt x="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9" name="Google Shape;6922;p73">
              <a:extLst>
                <a:ext uri="{FF2B5EF4-FFF2-40B4-BE49-F238E27FC236}">
                  <a16:creationId xmlns:a16="http://schemas.microsoft.com/office/drawing/2014/main" id="{18DBDC03-2D59-747F-E987-EB819139325D}"/>
                </a:ext>
              </a:extLst>
            </p:cNvPr>
            <p:cNvSpPr/>
            <p:nvPr/>
          </p:nvSpPr>
          <p:spPr>
            <a:xfrm>
              <a:off x="-30242925" y="3569100"/>
              <a:ext cx="68525" cy="68550"/>
            </a:xfrm>
            <a:custGeom>
              <a:avLst/>
              <a:gdLst/>
              <a:ahLst/>
              <a:cxnLst/>
              <a:rect l="l" t="t" r="r" b="b"/>
              <a:pathLst>
                <a:path w="2741" h="2742" extrusionOk="0">
                  <a:moveTo>
                    <a:pt x="1386" y="1"/>
                  </a:moveTo>
                  <a:cubicBezTo>
                    <a:pt x="630" y="1"/>
                    <a:pt x="0" y="631"/>
                    <a:pt x="0" y="1387"/>
                  </a:cubicBezTo>
                  <a:cubicBezTo>
                    <a:pt x="0" y="2174"/>
                    <a:pt x="630" y="2742"/>
                    <a:pt x="1386" y="2742"/>
                  </a:cubicBezTo>
                  <a:cubicBezTo>
                    <a:pt x="2111" y="2742"/>
                    <a:pt x="2741" y="2111"/>
                    <a:pt x="2741" y="1387"/>
                  </a:cubicBezTo>
                  <a:cubicBezTo>
                    <a:pt x="2741" y="631"/>
                    <a:pt x="2111" y="1"/>
                    <a:pt x="13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0" name="Google Shape;6923;p73">
              <a:extLst>
                <a:ext uri="{FF2B5EF4-FFF2-40B4-BE49-F238E27FC236}">
                  <a16:creationId xmlns:a16="http://schemas.microsoft.com/office/drawing/2014/main" id="{27B34706-1A1F-14E1-97F8-C5EAABD4B2EF}"/>
                </a:ext>
              </a:extLst>
            </p:cNvPr>
            <p:cNvSpPr/>
            <p:nvPr/>
          </p:nvSpPr>
          <p:spPr>
            <a:xfrm>
              <a:off x="-30262625" y="3654950"/>
              <a:ext cx="107925" cy="68550"/>
            </a:xfrm>
            <a:custGeom>
              <a:avLst/>
              <a:gdLst/>
              <a:ahLst/>
              <a:cxnLst/>
              <a:rect l="l" t="t" r="r" b="b"/>
              <a:pathLst>
                <a:path w="4317" h="2742" extrusionOk="0">
                  <a:moveTo>
                    <a:pt x="2174" y="1"/>
                  </a:moveTo>
                  <a:cubicBezTo>
                    <a:pt x="1292" y="1"/>
                    <a:pt x="505" y="379"/>
                    <a:pt x="0" y="1040"/>
                  </a:cubicBezTo>
                  <a:lnTo>
                    <a:pt x="32" y="1103"/>
                  </a:lnTo>
                  <a:cubicBezTo>
                    <a:pt x="946" y="1985"/>
                    <a:pt x="1450" y="2458"/>
                    <a:pt x="1702" y="2742"/>
                  </a:cubicBezTo>
                  <a:lnTo>
                    <a:pt x="2647" y="2742"/>
                  </a:lnTo>
                  <a:lnTo>
                    <a:pt x="4254" y="1135"/>
                  </a:lnTo>
                  <a:lnTo>
                    <a:pt x="4317" y="1040"/>
                  </a:lnTo>
                  <a:cubicBezTo>
                    <a:pt x="3813" y="410"/>
                    <a:pt x="3025" y="1"/>
                    <a:pt x="21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91" name="Google Shape;6924;p73">
            <a:extLst>
              <a:ext uri="{FF2B5EF4-FFF2-40B4-BE49-F238E27FC236}">
                <a16:creationId xmlns:a16="http://schemas.microsoft.com/office/drawing/2014/main" id="{7D8AD5EC-B6FD-CD0D-71C0-6FDA824112C3}"/>
              </a:ext>
            </a:extLst>
          </p:cNvPr>
          <p:cNvGrpSpPr/>
          <p:nvPr/>
        </p:nvGrpSpPr>
        <p:grpSpPr>
          <a:xfrm>
            <a:off x="2331783" y="2043929"/>
            <a:ext cx="456197" cy="471527"/>
            <a:chOff x="-35118325" y="3202075"/>
            <a:chExt cx="281975" cy="291450"/>
          </a:xfrm>
          <a:solidFill>
            <a:schemeClr val="tx1"/>
          </a:solidFill>
        </p:grpSpPr>
        <p:sp>
          <p:nvSpPr>
            <p:cNvPr id="592" name="Google Shape;6925;p73">
              <a:extLst>
                <a:ext uri="{FF2B5EF4-FFF2-40B4-BE49-F238E27FC236}">
                  <a16:creationId xmlns:a16="http://schemas.microsoft.com/office/drawing/2014/main" id="{5BDDFC4B-DD8C-A5A0-E4EB-F5C481C63FAE}"/>
                </a:ext>
              </a:extLst>
            </p:cNvPr>
            <p:cNvSpPr/>
            <p:nvPr/>
          </p:nvSpPr>
          <p:spPr>
            <a:xfrm>
              <a:off x="-35008050" y="3202075"/>
              <a:ext cx="171700" cy="171250"/>
            </a:xfrm>
            <a:custGeom>
              <a:avLst/>
              <a:gdLst/>
              <a:ahLst/>
              <a:cxnLst/>
              <a:rect l="l" t="t" r="r" b="b"/>
              <a:pathLst>
                <a:path w="6868" h="6850" extrusionOk="0">
                  <a:moveTo>
                    <a:pt x="3466" y="1355"/>
                  </a:moveTo>
                  <a:cubicBezTo>
                    <a:pt x="4222" y="1355"/>
                    <a:pt x="4852" y="1985"/>
                    <a:pt x="4852" y="2741"/>
                  </a:cubicBezTo>
                  <a:lnTo>
                    <a:pt x="4852" y="4127"/>
                  </a:lnTo>
                  <a:cubicBezTo>
                    <a:pt x="4852" y="4348"/>
                    <a:pt x="4757" y="4600"/>
                    <a:pt x="4631" y="4821"/>
                  </a:cubicBezTo>
                  <a:lnTo>
                    <a:pt x="4726" y="4915"/>
                  </a:lnTo>
                  <a:cubicBezTo>
                    <a:pt x="4852" y="5041"/>
                    <a:pt x="4852" y="5262"/>
                    <a:pt x="4726" y="5388"/>
                  </a:cubicBezTo>
                  <a:cubicBezTo>
                    <a:pt x="4663" y="5451"/>
                    <a:pt x="4576" y="5482"/>
                    <a:pt x="4489" y="5482"/>
                  </a:cubicBezTo>
                  <a:cubicBezTo>
                    <a:pt x="4403" y="5482"/>
                    <a:pt x="4316" y="5451"/>
                    <a:pt x="4253" y="5388"/>
                  </a:cubicBezTo>
                  <a:lnTo>
                    <a:pt x="4190" y="5293"/>
                  </a:lnTo>
                  <a:cubicBezTo>
                    <a:pt x="3970" y="5419"/>
                    <a:pt x="3749" y="5514"/>
                    <a:pt x="3466" y="5514"/>
                  </a:cubicBezTo>
                  <a:cubicBezTo>
                    <a:pt x="2709" y="5514"/>
                    <a:pt x="2079" y="4884"/>
                    <a:pt x="2079" y="4127"/>
                  </a:cubicBezTo>
                  <a:lnTo>
                    <a:pt x="2079" y="2741"/>
                  </a:lnTo>
                  <a:cubicBezTo>
                    <a:pt x="2079" y="1985"/>
                    <a:pt x="2709" y="1355"/>
                    <a:pt x="3466" y="1355"/>
                  </a:cubicBezTo>
                  <a:close/>
                  <a:moveTo>
                    <a:pt x="3466" y="0"/>
                  </a:moveTo>
                  <a:cubicBezTo>
                    <a:pt x="1575" y="0"/>
                    <a:pt x="32" y="1576"/>
                    <a:pt x="32" y="3403"/>
                  </a:cubicBezTo>
                  <a:cubicBezTo>
                    <a:pt x="32" y="4001"/>
                    <a:pt x="189" y="4569"/>
                    <a:pt x="473" y="5104"/>
                  </a:cubicBezTo>
                  <a:lnTo>
                    <a:pt x="32" y="6396"/>
                  </a:lnTo>
                  <a:cubicBezTo>
                    <a:pt x="0" y="6522"/>
                    <a:pt x="32" y="6679"/>
                    <a:pt x="126" y="6774"/>
                  </a:cubicBezTo>
                  <a:cubicBezTo>
                    <a:pt x="172" y="6820"/>
                    <a:pt x="269" y="6849"/>
                    <a:pt x="367" y="6849"/>
                  </a:cubicBezTo>
                  <a:cubicBezTo>
                    <a:pt x="403" y="6849"/>
                    <a:pt x="439" y="6845"/>
                    <a:pt x="473" y="6837"/>
                  </a:cubicBezTo>
                  <a:lnTo>
                    <a:pt x="1764" y="6396"/>
                  </a:lnTo>
                  <a:cubicBezTo>
                    <a:pt x="2300" y="6679"/>
                    <a:pt x="2867" y="6837"/>
                    <a:pt x="3466" y="6837"/>
                  </a:cubicBezTo>
                  <a:cubicBezTo>
                    <a:pt x="5356" y="6837"/>
                    <a:pt x="6868" y="5293"/>
                    <a:pt x="6868" y="3403"/>
                  </a:cubicBezTo>
                  <a:cubicBezTo>
                    <a:pt x="6868" y="1513"/>
                    <a:pt x="5356" y="0"/>
                    <a:pt x="34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3" name="Google Shape;6926;p73">
              <a:extLst>
                <a:ext uri="{FF2B5EF4-FFF2-40B4-BE49-F238E27FC236}">
                  <a16:creationId xmlns:a16="http://schemas.microsoft.com/office/drawing/2014/main" id="{FB16E7FA-DAC5-BD83-25D1-EB987962C67B}"/>
                </a:ext>
              </a:extLst>
            </p:cNvPr>
            <p:cNvSpPr/>
            <p:nvPr/>
          </p:nvSpPr>
          <p:spPr>
            <a:xfrm>
              <a:off x="-34937975" y="3254050"/>
              <a:ext cx="33125" cy="67775"/>
            </a:xfrm>
            <a:custGeom>
              <a:avLst/>
              <a:gdLst/>
              <a:ahLst/>
              <a:cxnLst/>
              <a:rect l="l" t="t" r="r" b="b"/>
              <a:pathLst>
                <a:path w="1325" h="2711" extrusionOk="0">
                  <a:moveTo>
                    <a:pt x="663" y="1"/>
                  </a:moveTo>
                  <a:cubicBezTo>
                    <a:pt x="253" y="1"/>
                    <a:pt x="1" y="316"/>
                    <a:pt x="1" y="662"/>
                  </a:cubicBezTo>
                  <a:lnTo>
                    <a:pt x="1" y="2048"/>
                  </a:lnTo>
                  <a:cubicBezTo>
                    <a:pt x="1" y="2427"/>
                    <a:pt x="316" y="2710"/>
                    <a:pt x="663" y="2710"/>
                  </a:cubicBezTo>
                  <a:cubicBezTo>
                    <a:pt x="694" y="2710"/>
                    <a:pt x="789" y="2710"/>
                    <a:pt x="820" y="2679"/>
                  </a:cubicBezTo>
                  <a:lnTo>
                    <a:pt x="757" y="2584"/>
                  </a:lnTo>
                  <a:cubicBezTo>
                    <a:pt x="631" y="2490"/>
                    <a:pt x="631" y="2238"/>
                    <a:pt x="757" y="2111"/>
                  </a:cubicBezTo>
                  <a:cubicBezTo>
                    <a:pt x="804" y="2064"/>
                    <a:pt x="891" y="2041"/>
                    <a:pt x="978" y="2041"/>
                  </a:cubicBezTo>
                  <a:cubicBezTo>
                    <a:pt x="1064" y="2041"/>
                    <a:pt x="1151" y="2064"/>
                    <a:pt x="1198" y="2111"/>
                  </a:cubicBezTo>
                  <a:lnTo>
                    <a:pt x="1293" y="2206"/>
                  </a:lnTo>
                  <a:cubicBezTo>
                    <a:pt x="1293" y="2175"/>
                    <a:pt x="1324" y="2080"/>
                    <a:pt x="1324" y="2048"/>
                  </a:cubicBezTo>
                  <a:lnTo>
                    <a:pt x="1324" y="662"/>
                  </a:lnTo>
                  <a:cubicBezTo>
                    <a:pt x="1324" y="284"/>
                    <a:pt x="1041" y="1"/>
                    <a:pt x="6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4" name="Google Shape;6927;p73">
              <a:extLst>
                <a:ext uri="{FF2B5EF4-FFF2-40B4-BE49-F238E27FC236}">
                  <a16:creationId xmlns:a16="http://schemas.microsoft.com/office/drawing/2014/main" id="{3F406F45-30B5-C1F3-A17D-6682B1F9DE46}"/>
                </a:ext>
              </a:extLst>
            </p:cNvPr>
            <p:cNvSpPr/>
            <p:nvPr/>
          </p:nvSpPr>
          <p:spPr>
            <a:xfrm>
              <a:off x="-35085250" y="3338325"/>
              <a:ext cx="69325" cy="69350"/>
            </a:xfrm>
            <a:custGeom>
              <a:avLst/>
              <a:gdLst/>
              <a:ahLst/>
              <a:cxnLst/>
              <a:rect l="l" t="t" r="r" b="b"/>
              <a:pathLst>
                <a:path w="2773" h="2774" extrusionOk="0">
                  <a:moveTo>
                    <a:pt x="1387" y="1"/>
                  </a:moveTo>
                  <a:cubicBezTo>
                    <a:pt x="631" y="1"/>
                    <a:pt x="1" y="631"/>
                    <a:pt x="1" y="1387"/>
                  </a:cubicBezTo>
                  <a:cubicBezTo>
                    <a:pt x="64" y="2143"/>
                    <a:pt x="631" y="2773"/>
                    <a:pt x="1387" y="2773"/>
                  </a:cubicBezTo>
                  <a:cubicBezTo>
                    <a:pt x="2143" y="2773"/>
                    <a:pt x="2773" y="2143"/>
                    <a:pt x="2773" y="1387"/>
                  </a:cubicBezTo>
                  <a:cubicBezTo>
                    <a:pt x="2773" y="631"/>
                    <a:pt x="2143" y="1"/>
                    <a:pt x="1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5" name="Google Shape;6928;p73">
              <a:extLst>
                <a:ext uri="{FF2B5EF4-FFF2-40B4-BE49-F238E27FC236}">
                  <a16:creationId xmlns:a16="http://schemas.microsoft.com/office/drawing/2014/main" id="{FA6F12B7-EFDF-BF59-E7AD-CF7111890AAD}"/>
                </a:ext>
              </a:extLst>
            </p:cNvPr>
            <p:cNvSpPr/>
            <p:nvPr/>
          </p:nvSpPr>
          <p:spPr>
            <a:xfrm>
              <a:off x="-35118325" y="3424175"/>
              <a:ext cx="137075" cy="69350"/>
            </a:xfrm>
            <a:custGeom>
              <a:avLst/>
              <a:gdLst/>
              <a:ahLst/>
              <a:cxnLst/>
              <a:rect l="l" t="t" r="r" b="b"/>
              <a:pathLst>
                <a:path w="5483" h="2774" extrusionOk="0">
                  <a:moveTo>
                    <a:pt x="2741" y="1"/>
                  </a:moveTo>
                  <a:cubicBezTo>
                    <a:pt x="1387" y="1"/>
                    <a:pt x="221" y="1040"/>
                    <a:pt x="32" y="2364"/>
                  </a:cubicBezTo>
                  <a:cubicBezTo>
                    <a:pt x="0" y="2553"/>
                    <a:pt x="158" y="2773"/>
                    <a:pt x="347" y="2773"/>
                  </a:cubicBezTo>
                  <a:lnTo>
                    <a:pt x="5104" y="2773"/>
                  </a:lnTo>
                  <a:cubicBezTo>
                    <a:pt x="5325" y="2773"/>
                    <a:pt x="5482" y="2553"/>
                    <a:pt x="5482" y="2364"/>
                  </a:cubicBezTo>
                  <a:cubicBezTo>
                    <a:pt x="5262" y="1040"/>
                    <a:pt x="4127" y="1"/>
                    <a:pt x="27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96" name="Google Shape;6929;p73">
            <a:extLst>
              <a:ext uri="{FF2B5EF4-FFF2-40B4-BE49-F238E27FC236}">
                <a16:creationId xmlns:a16="http://schemas.microsoft.com/office/drawing/2014/main" id="{B0414B89-FDE3-0C51-05DC-A281882C95BC}"/>
              </a:ext>
            </a:extLst>
          </p:cNvPr>
          <p:cNvGrpSpPr/>
          <p:nvPr/>
        </p:nvGrpSpPr>
        <p:grpSpPr>
          <a:xfrm>
            <a:off x="2323491" y="2632266"/>
            <a:ext cx="472781" cy="470961"/>
            <a:chOff x="-35123050" y="3561225"/>
            <a:chExt cx="292225" cy="291100"/>
          </a:xfrm>
          <a:solidFill>
            <a:schemeClr val="tx1"/>
          </a:solidFill>
        </p:grpSpPr>
        <p:sp>
          <p:nvSpPr>
            <p:cNvPr id="597" name="Google Shape;6930;p73">
              <a:extLst>
                <a:ext uri="{FF2B5EF4-FFF2-40B4-BE49-F238E27FC236}">
                  <a16:creationId xmlns:a16="http://schemas.microsoft.com/office/drawing/2014/main" id="{4B6BA523-DC2B-DB3C-E51E-E02486BA1553}"/>
                </a:ext>
              </a:extLst>
            </p:cNvPr>
            <p:cNvSpPr/>
            <p:nvPr/>
          </p:nvSpPr>
          <p:spPr>
            <a:xfrm>
              <a:off x="-35123050" y="3629750"/>
              <a:ext cx="205575" cy="222575"/>
            </a:xfrm>
            <a:custGeom>
              <a:avLst/>
              <a:gdLst/>
              <a:ahLst/>
              <a:cxnLst/>
              <a:rect l="l" t="t" r="r" b="b"/>
              <a:pathLst>
                <a:path w="8223" h="8903" extrusionOk="0">
                  <a:moveTo>
                    <a:pt x="2080" y="2710"/>
                  </a:moveTo>
                  <a:cubicBezTo>
                    <a:pt x="2458" y="2710"/>
                    <a:pt x="2741" y="3056"/>
                    <a:pt x="2741" y="3403"/>
                  </a:cubicBezTo>
                  <a:cubicBezTo>
                    <a:pt x="2741" y="3781"/>
                    <a:pt x="2426" y="4065"/>
                    <a:pt x="2080" y="4065"/>
                  </a:cubicBezTo>
                  <a:cubicBezTo>
                    <a:pt x="1733" y="4065"/>
                    <a:pt x="1418" y="3750"/>
                    <a:pt x="1418" y="3403"/>
                  </a:cubicBezTo>
                  <a:cubicBezTo>
                    <a:pt x="1418" y="3056"/>
                    <a:pt x="1670" y="2710"/>
                    <a:pt x="2080" y="2710"/>
                  </a:cubicBezTo>
                  <a:close/>
                  <a:moveTo>
                    <a:pt x="4127" y="2710"/>
                  </a:moveTo>
                  <a:cubicBezTo>
                    <a:pt x="4506" y="2710"/>
                    <a:pt x="4789" y="3056"/>
                    <a:pt x="4789" y="3403"/>
                  </a:cubicBezTo>
                  <a:cubicBezTo>
                    <a:pt x="4789" y="3781"/>
                    <a:pt x="4474" y="4065"/>
                    <a:pt x="4127" y="4065"/>
                  </a:cubicBezTo>
                  <a:cubicBezTo>
                    <a:pt x="3718" y="4065"/>
                    <a:pt x="3466" y="3750"/>
                    <a:pt x="3466" y="3403"/>
                  </a:cubicBezTo>
                  <a:cubicBezTo>
                    <a:pt x="3466" y="3056"/>
                    <a:pt x="3718" y="2710"/>
                    <a:pt x="4127" y="2710"/>
                  </a:cubicBezTo>
                  <a:close/>
                  <a:moveTo>
                    <a:pt x="6207" y="2710"/>
                  </a:moveTo>
                  <a:cubicBezTo>
                    <a:pt x="6616" y="2710"/>
                    <a:pt x="6868" y="3056"/>
                    <a:pt x="6868" y="3403"/>
                  </a:cubicBezTo>
                  <a:cubicBezTo>
                    <a:pt x="6868" y="3781"/>
                    <a:pt x="6553" y="4065"/>
                    <a:pt x="6207" y="4065"/>
                  </a:cubicBezTo>
                  <a:cubicBezTo>
                    <a:pt x="5829" y="4065"/>
                    <a:pt x="5545" y="3750"/>
                    <a:pt x="5545" y="3403"/>
                  </a:cubicBezTo>
                  <a:cubicBezTo>
                    <a:pt x="5514" y="3056"/>
                    <a:pt x="5829" y="2710"/>
                    <a:pt x="6207" y="2710"/>
                  </a:cubicBezTo>
                  <a:close/>
                  <a:moveTo>
                    <a:pt x="1733" y="0"/>
                  </a:moveTo>
                  <a:cubicBezTo>
                    <a:pt x="788" y="0"/>
                    <a:pt x="0" y="757"/>
                    <a:pt x="0" y="1702"/>
                  </a:cubicBezTo>
                  <a:lnTo>
                    <a:pt x="0" y="5136"/>
                  </a:lnTo>
                  <a:cubicBezTo>
                    <a:pt x="0" y="5955"/>
                    <a:pt x="630" y="6616"/>
                    <a:pt x="1418" y="6774"/>
                  </a:cubicBezTo>
                  <a:lnTo>
                    <a:pt x="1418" y="8570"/>
                  </a:lnTo>
                  <a:cubicBezTo>
                    <a:pt x="1418" y="8696"/>
                    <a:pt x="1481" y="8822"/>
                    <a:pt x="1607" y="8885"/>
                  </a:cubicBezTo>
                  <a:cubicBezTo>
                    <a:pt x="1649" y="8895"/>
                    <a:pt x="1695" y="8902"/>
                    <a:pt x="1739" y="8902"/>
                  </a:cubicBezTo>
                  <a:cubicBezTo>
                    <a:pt x="1828" y="8902"/>
                    <a:pt x="1912" y="8874"/>
                    <a:pt x="1954" y="8790"/>
                  </a:cubicBezTo>
                  <a:lnTo>
                    <a:pt x="3938" y="6837"/>
                  </a:lnTo>
                  <a:lnTo>
                    <a:pt x="6522" y="6837"/>
                  </a:lnTo>
                  <a:cubicBezTo>
                    <a:pt x="7467" y="6837"/>
                    <a:pt x="8223" y="6081"/>
                    <a:pt x="8223" y="5136"/>
                  </a:cubicBezTo>
                  <a:lnTo>
                    <a:pt x="8223" y="1702"/>
                  </a:lnTo>
                  <a:cubicBezTo>
                    <a:pt x="8223" y="757"/>
                    <a:pt x="7467" y="0"/>
                    <a:pt x="65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8" name="Google Shape;6931;p73">
              <a:extLst>
                <a:ext uri="{FF2B5EF4-FFF2-40B4-BE49-F238E27FC236}">
                  <a16:creationId xmlns:a16="http://schemas.microsoft.com/office/drawing/2014/main" id="{86B92BBE-2C2E-11E6-2938-5F66FC0B13B2}"/>
                </a:ext>
              </a:extLst>
            </p:cNvPr>
            <p:cNvSpPr/>
            <p:nvPr/>
          </p:nvSpPr>
          <p:spPr>
            <a:xfrm>
              <a:off x="-35053750" y="3561225"/>
              <a:ext cx="222925" cy="221825"/>
            </a:xfrm>
            <a:custGeom>
              <a:avLst/>
              <a:gdLst/>
              <a:ahLst/>
              <a:cxnLst/>
              <a:rect l="l" t="t" r="r" b="b"/>
              <a:pathLst>
                <a:path w="8917" h="8873" extrusionOk="0">
                  <a:moveTo>
                    <a:pt x="1702" y="1"/>
                  </a:moveTo>
                  <a:cubicBezTo>
                    <a:pt x="757" y="1"/>
                    <a:pt x="1" y="725"/>
                    <a:pt x="1" y="1702"/>
                  </a:cubicBezTo>
                  <a:lnTo>
                    <a:pt x="1" y="2048"/>
                  </a:lnTo>
                  <a:lnTo>
                    <a:pt x="3781" y="2048"/>
                  </a:lnTo>
                  <a:cubicBezTo>
                    <a:pt x="5136" y="2048"/>
                    <a:pt x="6207" y="3088"/>
                    <a:pt x="6207" y="4443"/>
                  </a:cubicBezTo>
                  <a:lnTo>
                    <a:pt x="6207" y="7877"/>
                  </a:lnTo>
                  <a:lnTo>
                    <a:pt x="6207" y="8003"/>
                  </a:lnTo>
                  <a:lnTo>
                    <a:pt x="6995" y="8790"/>
                  </a:lnTo>
                  <a:cubicBezTo>
                    <a:pt x="7055" y="8850"/>
                    <a:pt x="7127" y="8872"/>
                    <a:pt x="7205" y="8872"/>
                  </a:cubicBezTo>
                  <a:cubicBezTo>
                    <a:pt x="7249" y="8872"/>
                    <a:pt x="7295" y="8865"/>
                    <a:pt x="7341" y="8853"/>
                  </a:cubicBezTo>
                  <a:cubicBezTo>
                    <a:pt x="7467" y="8822"/>
                    <a:pt x="7530" y="8664"/>
                    <a:pt x="7530" y="8538"/>
                  </a:cubicBezTo>
                  <a:lnTo>
                    <a:pt x="7530" y="6806"/>
                  </a:lnTo>
                  <a:cubicBezTo>
                    <a:pt x="8318" y="6648"/>
                    <a:pt x="8917" y="5955"/>
                    <a:pt x="8917" y="5104"/>
                  </a:cubicBezTo>
                  <a:lnTo>
                    <a:pt x="8917" y="1702"/>
                  </a:lnTo>
                  <a:cubicBezTo>
                    <a:pt x="8917" y="725"/>
                    <a:pt x="8129" y="1"/>
                    <a:pt x="71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99" name="Google Shape;6932;p73">
            <a:extLst>
              <a:ext uri="{FF2B5EF4-FFF2-40B4-BE49-F238E27FC236}">
                <a16:creationId xmlns:a16="http://schemas.microsoft.com/office/drawing/2014/main" id="{659CC9CC-C6DD-8B60-72FA-EF933BA63FDD}"/>
              </a:ext>
            </a:extLst>
          </p:cNvPr>
          <p:cNvGrpSpPr/>
          <p:nvPr/>
        </p:nvGrpSpPr>
        <p:grpSpPr>
          <a:xfrm>
            <a:off x="2379570" y="3212454"/>
            <a:ext cx="360623" cy="471487"/>
            <a:chOff x="-35089175" y="3919600"/>
            <a:chExt cx="222900" cy="291425"/>
          </a:xfrm>
          <a:solidFill>
            <a:schemeClr val="tx1"/>
          </a:solidFill>
        </p:grpSpPr>
        <p:sp>
          <p:nvSpPr>
            <p:cNvPr id="600" name="Google Shape;6933;p73">
              <a:extLst>
                <a:ext uri="{FF2B5EF4-FFF2-40B4-BE49-F238E27FC236}">
                  <a16:creationId xmlns:a16="http://schemas.microsoft.com/office/drawing/2014/main" id="{D2BB5A17-56C5-BEA2-D9A5-1DBB7C69BE48}"/>
                </a:ext>
              </a:extLst>
            </p:cNvPr>
            <p:cNvSpPr/>
            <p:nvPr/>
          </p:nvSpPr>
          <p:spPr>
            <a:xfrm>
              <a:off x="-35089175" y="3919600"/>
              <a:ext cx="222900" cy="291425"/>
            </a:xfrm>
            <a:custGeom>
              <a:avLst/>
              <a:gdLst/>
              <a:ahLst/>
              <a:cxnLst/>
              <a:rect l="l" t="t" r="r" b="b"/>
              <a:pathLst>
                <a:path w="8916" h="11657" extrusionOk="0">
                  <a:moveTo>
                    <a:pt x="4474" y="1418"/>
                  </a:moveTo>
                  <a:cubicBezTo>
                    <a:pt x="6143" y="1418"/>
                    <a:pt x="7530" y="2804"/>
                    <a:pt x="7530" y="4474"/>
                  </a:cubicBezTo>
                  <a:cubicBezTo>
                    <a:pt x="7561" y="6175"/>
                    <a:pt x="6143" y="7561"/>
                    <a:pt x="4474" y="7561"/>
                  </a:cubicBezTo>
                  <a:cubicBezTo>
                    <a:pt x="2772" y="7561"/>
                    <a:pt x="1386" y="6175"/>
                    <a:pt x="1386" y="4474"/>
                  </a:cubicBezTo>
                  <a:cubicBezTo>
                    <a:pt x="1386" y="2804"/>
                    <a:pt x="2772" y="1418"/>
                    <a:pt x="4474" y="1418"/>
                  </a:cubicBezTo>
                  <a:close/>
                  <a:moveTo>
                    <a:pt x="4474" y="0"/>
                  </a:moveTo>
                  <a:cubicBezTo>
                    <a:pt x="2016" y="0"/>
                    <a:pt x="0" y="2017"/>
                    <a:pt x="0" y="4442"/>
                  </a:cubicBezTo>
                  <a:cubicBezTo>
                    <a:pt x="0" y="5419"/>
                    <a:pt x="315" y="6333"/>
                    <a:pt x="914" y="7120"/>
                  </a:cubicBezTo>
                  <a:lnTo>
                    <a:pt x="4190" y="11531"/>
                  </a:lnTo>
                  <a:cubicBezTo>
                    <a:pt x="4253" y="11626"/>
                    <a:pt x="4348" y="11657"/>
                    <a:pt x="4474" y="11657"/>
                  </a:cubicBezTo>
                  <a:cubicBezTo>
                    <a:pt x="4568" y="11657"/>
                    <a:pt x="4663" y="11626"/>
                    <a:pt x="4726" y="11531"/>
                  </a:cubicBezTo>
                  <a:lnTo>
                    <a:pt x="8002" y="7120"/>
                  </a:lnTo>
                  <a:cubicBezTo>
                    <a:pt x="8601" y="6333"/>
                    <a:pt x="8916" y="5419"/>
                    <a:pt x="8916" y="4442"/>
                  </a:cubicBezTo>
                  <a:cubicBezTo>
                    <a:pt x="8916" y="2017"/>
                    <a:pt x="6931" y="0"/>
                    <a:pt x="44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1" name="Google Shape;6934;p73">
              <a:extLst>
                <a:ext uri="{FF2B5EF4-FFF2-40B4-BE49-F238E27FC236}">
                  <a16:creationId xmlns:a16="http://schemas.microsoft.com/office/drawing/2014/main" id="{E4DD11B0-112B-5D64-0629-E25AE8F00A43}"/>
                </a:ext>
              </a:extLst>
            </p:cNvPr>
            <p:cNvSpPr/>
            <p:nvPr/>
          </p:nvSpPr>
          <p:spPr>
            <a:xfrm>
              <a:off x="-35038000" y="3971575"/>
              <a:ext cx="120525" cy="120525"/>
            </a:xfrm>
            <a:custGeom>
              <a:avLst/>
              <a:gdLst/>
              <a:ahLst/>
              <a:cxnLst/>
              <a:rect l="l" t="t" r="r" b="b"/>
              <a:pathLst>
                <a:path w="4821" h="4821" extrusionOk="0">
                  <a:moveTo>
                    <a:pt x="2427" y="662"/>
                  </a:moveTo>
                  <a:cubicBezTo>
                    <a:pt x="2616" y="662"/>
                    <a:pt x="2773" y="820"/>
                    <a:pt x="2773" y="1040"/>
                  </a:cubicBezTo>
                  <a:cubicBezTo>
                    <a:pt x="2773" y="1229"/>
                    <a:pt x="2616" y="1387"/>
                    <a:pt x="2427" y="1387"/>
                  </a:cubicBezTo>
                  <a:cubicBezTo>
                    <a:pt x="2206" y="1387"/>
                    <a:pt x="2049" y="1229"/>
                    <a:pt x="2049" y="1040"/>
                  </a:cubicBezTo>
                  <a:cubicBezTo>
                    <a:pt x="2049" y="820"/>
                    <a:pt x="2206" y="662"/>
                    <a:pt x="2427" y="662"/>
                  </a:cubicBezTo>
                  <a:close/>
                  <a:moveTo>
                    <a:pt x="2427" y="2017"/>
                  </a:moveTo>
                  <a:cubicBezTo>
                    <a:pt x="2616" y="2017"/>
                    <a:pt x="2773" y="2174"/>
                    <a:pt x="2773" y="2363"/>
                  </a:cubicBezTo>
                  <a:lnTo>
                    <a:pt x="2773" y="3750"/>
                  </a:lnTo>
                  <a:cubicBezTo>
                    <a:pt x="2773" y="3939"/>
                    <a:pt x="2616" y="4096"/>
                    <a:pt x="2427" y="4096"/>
                  </a:cubicBezTo>
                  <a:cubicBezTo>
                    <a:pt x="2206" y="4096"/>
                    <a:pt x="2049" y="3939"/>
                    <a:pt x="2049" y="3750"/>
                  </a:cubicBezTo>
                  <a:lnTo>
                    <a:pt x="2049" y="2363"/>
                  </a:lnTo>
                  <a:cubicBezTo>
                    <a:pt x="2049" y="2174"/>
                    <a:pt x="2206" y="2017"/>
                    <a:pt x="2427" y="2017"/>
                  </a:cubicBezTo>
                  <a:close/>
                  <a:moveTo>
                    <a:pt x="2427" y="1"/>
                  </a:moveTo>
                  <a:cubicBezTo>
                    <a:pt x="1072" y="1"/>
                    <a:pt x="1" y="1072"/>
                    <a:pt x="1" y="2395"/>
                  </a:cubicBezTo>
                  <a:cubicBezTo>
                    <a:pt x="1" y="3750"/>
                    <a:pt x="1072" y="4821"/>
                    <a:pt x="2427" y="4821"/>
                  </a:cubicBezTo>
                  <a:cubicBezTo>
                    <a:pt x="3750" y="4821"/>
                    <a:pt x="4821" y="3750"/>
                    <a:pt x="4821" y="2395"/>
                  </a:cubicBezTo>
                  <a:cubicBezTo>
                    <a:pt x="4821" y="1072"/>
                    <a:pt x="3750" y="1"/>
                    <a:pt x="24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02" name="Google Shape;6935;p73">
            <a:extLst>
              <a:ext uri="{FF2B5EF4-FFF2-40B4-BE49-F238E27FC236}">
                <a16:creationId xmlns:a16="http://schemas.microsoft.com/office/drawing/2014/main" id="{B74D6538-FB25-2DCD-6E61-6E54B78C68AF}"/>
              </a:ext>
            </a:extLst>
          </p:cNvPr>
          <p:cNvGrpSpPr/>
          <p:nvPr/>
        </p:nvGrpSpPr>
        <p:grpSpPr>
          <a:xfrm>
            <a:off x="5308898" y="2043605"/>
            <a:ext cx="448593" cy="472175"/>
            <a:chOff x="-33277650" y="3226875"/>
            <a:chExt cx="277275" cy="291850"/>
          </a:xfrm>
          <a:solidFill>
            <a:schemeClr val="tx1"/>
          </a:solidFill>
        </p:grpSpPr>
        <p:sp>
          <p:nvSpPr>
            <p:cNvPr id="603" name="Google Shape;6936;p73">
              <a:extLst>
                <a:ext uri="{FF2B5EF4-FFF2-40B4-BE49-F238E27FC236}">
                  <a16:creationId xmlns:a16="http://schemas.microsoft.com/office/drawing/2014/main" id="{02EFA1D8-BF0A-0129-CC07-5BB0DFADA682}"/>
                </a:ext>
              </a:extLst>
            </p:cNvPr>
            <p:cNvSpPr/>
            <p:nvPr/>
          </p:nvSpPr>
          <p:spPr>
            <a:xfrm>
              <a:off x="-33071300" y="3440725"/>
              <a:ext cx="33100" cy="33900"/>
            </a:xfrm>
            <a:custGeom>
              <a:avLst/>
              <a:gdLst/>
              <a:ahLst/>
              <a:cxnLst/>
              <a:rect l="l" t="t" r="r" b="b"/>
              <a:pathLst>
                <a:path w="1324" h="1356" extrusionOk="0">
                  <a:moveTo>
                    <a:pt x="662" y="0"/>
                  </a:moveTo>
                  <a:cubicBezTo>
                    <a:pt x="284" y="0"/>
                    <a:pt x="1" y="315"/>
                    <a:pt x="1" y="693"/>
                  </a:cubicBezTo>
                  <a:cubicBezTo>
                    <a:pt x="1" y="1040"/>
                    <a:pt x="284" y="1355"/>
                    <a:pt x="662" y="1355"/>
                  </a:cubicBezTo>
                  <a:cubicBezTo>
                    <a:pt x="1040" y="1355"/>
                    <a:pt x="1324" y="1040"/>
                    <a:pt x="1324" y="693"/>
                  </a:cubicBezTo>
                  <a:cubicBezTo>
                    <a:pt x="1324" y="315"/>
                    <a:pt x="1040" y="0"/>
                    <a:pt x="6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4" name="Google Shape;6937;p73">
              <a:extLst>
                <a:ext uri="{FF2B5EF4-FFF2-40B4-BE49-F238E27FC236}">
                  <a16:creationId xmlns:a16="http://schemas.microsoft.com/office/drawing/2014/main" id="{8B84075C-E9E7-9F2F-7714-B012BE1C408F}"/>
                </a:ext>
              </a:extLst>
            </p:cNvPr>
            <p:cNvSpPr/>
            <p:nvPr/>
          </p:nvSpPr>
          <p:spPr>
            <a:xfrm>
              <a:off x="-33157925" y="3227275"/>
              <a:ext cx="17350" cy="103200"/>
            </a:xfrm>
            <a:custGeom>
              <a:avLst/>
              <a:gdLst/>
              <a:ahLst/>
              <a:cxnLst/>
              <a:rect l="l" t="t" r="r" b="b"/>
              <a:pathLst>
                <a:path w="694" h="4128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4128"/>
                  </a:lnTo>
                  <a:cubicBezTo>
                    <a:pt x="95" y="4096"/>
                    <a:pt x="221" y="4096"/>
                    <a:pt x="347" y="4096"/>
                  </a:cubicBezTo>
                  <a:cubicBezTo>
                    <a:pt x="473" y="4096"/>
                    <a:pt x="567" y="4096"/>
                    <a:pt x="693" y="4128"/>
                  </a:cubicBezTo>
                  <a:lnTo>
                    <a:pt x="693" y="347"/>
                  </a:ln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5" name="Google Shape;6938;p73">
              <a:extLst>
                <a:ext uri="{FF2B5EF4-FFF2-40B4-BE49-F238E27FC236}">
                  <a16:creationId xmlns:a16="http://schemas.microsoft.com/office/drawing/2014/main" id="{61A6CF02-D093-3B1A-34DC-EEC47F8596EF}"/>
                </a:ext>
              </a:extLst>
            </p:cNvPr>
            <p:cNvSpPr/>
            <p:nvPr/>
          </p:nvSpPr>
          <p:spPr>
            <a:xfrm>
              <a:off x="-33175250" y="3347650"/>
              <a:ext cx="51200" cy="51350"/>
            </a:xfrm>
            <a:custGeom>
              <a:avLst/>
              <a:gdLst/>
              <a:ahLst/>
              <a:cxnLst/>
              <a:rect l="l" t="t" r="r" b="b"/>
              <a:pathLst>
                <a:path w="2048" h="2054" extrusionOk="0">
                  <a:moveTo>
                    <a:pt x="938" y="0"/>
                  </a:moveTo>
                  <a:cubicBezTo>
                    <a:pt x="417" y="0"/>
                    <a:pt x="0" y="451"/>
                    <a:pt x="0" y="1014"/>
                  </a:cubicBezTo>
                  <a:cubicBezTo>
                    <a:pt x="0" y="1549"/>
                    <a:pt x="473" y="2054"/>
                    <a:pt x="1040" y="2054"/>
                  </a:cubicBezTo>
                  <a:cubicBezTo>
                    <a:pt x="1575" y="2054"/>
                    <a:pt x="2048" y="1581"/>
                    <a:pt x="2048" y="1014"/>
                  </a:cubicBezTo>
                  <a:cubicBezTo>
                    <a:pt x="2048" y="447"/>
                    <a:pt x="1575" y="6"/>
                    <a:pt x="1040" y="6"/>
                  </a:cubicBezTo>
                  <a:cubicBezTo>
                    <a:pt x="1006" y="2"/>
                    <a:pt x="972" y="0"/>
                    <a:pt x="9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6" name="Google Shape;6939;p73">
              <a:extLst>
                <a:ext uri="{FF2B5EF4-FFF2-40B4-BE49-F238E27FC236}">
                  <a16:creationId xmlns:a16="http://schemas.microsoft.com/office/drawing/2014/main" id="{9114F6F3-5CE8-7FAD-AB8C-5C597AF3C5F0}"/>
                </a:ext>
              </a:extLst>
            </p:cNvPr>
            <p:cNvSpPr/>
            <p:nvPr/>
          </p:nvSpPr>
          <p:spPr>
            <a:xfrm>
              <a:off x="-33224875" y="3404500"/>
              <a:ext cx="159900" cy="114225"/>
            </a:xfrm>
            <a:custGeom>
              <a:avLst/>
              <a:gdLst/>
              <a:ahLst/>
              <a:cxnLst/>
              <a:rect l="l" t="t" r="r" b="b"/>
              <a:pathLst>
                <a:path w="6396" h="4569" extrusionOk="0">
                  <a:moveTo>
                    <a:pt x="1954" y="0"/>
                  </a:moveTo>
                  <a:lnTo>
                    <a:pt x="0" y="2520"/>
                  </a:lnTo>
                  <a:lnTo>
                    <a:pt x="0" y="4222"/>
                  </a:lnTo>
                  <a:cubicBezTo>
                    <a:pt x="0" y="4411"/>
                    <a:pt x="158" y="4568"/>
                    <a:pt x="347" y="4568"/>
                  </a:cubicBezTo>
                  <a:lnTo>
                    <a:pt x="3781" y="4568"/>
                  </a:lnTo>
                  <a:cubicBezTo>
                    <a:pt x="3970" y="4568"/>
                    <a:pt x="4127" y="4411"/>
                    <a:pt x="4127" y="4222"/>
                  </a:cubicBezTo>
                  <a:lnTo>
                    <a:pt x="4127" y="3875"/>
                  </a:lnTo>
                  <a:lnTo>
                    <a:pt x="5136" y="3875"/>
                  </a:lnTo>
                  <a:cubicBezTo>
                    <a:pt x="5577" y="3844"/>
                    <a:pt x="6018" y="3718"/>
                    <a:pt x="6396" y="3434"/>
                  </a:cubicBezTo>
                  <a:cubicBezTo>
                    <a:pt x="5986" y="3277"/>
                    <a:pt x="5608" y="2930"/>
                    <a:pt x="5514" y="2489"/>
                  </a:cubicBezTo>
                  <a:lnTo>
                    <a:pt x="4442" y="2489"/>
                  </a:lnTo>
                  <a:cubicBezTo>
                    <a:pt x="3497" y="2489"/>
                    <a:pt x="2741" y="1733"/>
                    <a:pt x="2741" y="788"/>
                  </a:cubicBezTo>
                  <a:lnTo>
                    <a:pt x="2741" y="410"/>
                  </a:lnTo>
                  <a:cubicBezTo>
                    <a:pt x="2426" y="315"/>
                    <a:pt x="2206" y="189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7" name="Google Shape;6940;p73">
              <a:extLst>
                <a:ext uri="{FF2B5EF4-FFF2-40B4-BE49-F238E27FC236}">
                  <a16:creationId xmlns:a16="http://schemas.microsoft.com/office/drawing/2014/main" id="{8F4D638A-D952-E5C0-5356-C83ED26414D2}"/>
                </a:ext>
              </a:extLst>
            </p:cNvPr>
            <p:cNvSpPr/>
            <p:nvPr/>
          </p:nvSpPr>
          <p:spPr>
            <a:xfrm>
              <a:off x="-33141400" y="3312350"/>
              <a:ext cx="127625" cy="138625"/>
            </a:xfrm>
            <a:custGeom>
              <a:avLst/>
              <a:gdLst/>
              <a:ahLst/>
              <a:cxnLst/>
              <a:rect l="l" t="t" r="r" b="b"/>
              <a:pathLst>
                <a:path w="5105" h="5545" extrusionOk="0">
                  <a:moveTo>
                    <a:pt x="4128" y="0"/>
                  </a:moveTo>
                  <a:lnTo>
                    <a:pt x="694" y="662"/>
                  </a:lnTo>
                  <a:lnTo>
                    <a:pt x="694" y="1040"/>
                  </a:lnTo>
                  <a:cubicBezTo>
                    <a:pt x="1103" y="1355"/>
                    <a:pt x="1387" y="1827"/>
                    <a:pt x="1387" y="2426"/>
                  </a:cubicBezTo>
                  <a:cubicBezTo>
                    <a:pt x="1387" y="3245"/>
                    <a:pt x="788" y="3938"/>
                    <a:pt x="1" y="4127"/>
                  </a:cubicBezTo>
                  <a:lnTo>
                    <a:pt x="1" y="4505"/>
                  </a:lnTo>
                  <a:cubicBezTo>
                    <a:pt x="1" y="5072"/>
                    <a:pt x="473" y="5545"/>
                    <a:pt x="1009" y="5545"/>
                  </a:cubicBezTo>
                  <a:lnTo>
                    <a:pt x="2080" y="5545"/>
                  </a:lnTo>
                  <a:cubicBezTo>
                    <a:pt x="2238" y="4946"/>
                    <a:pt x="2742" y="4505"/>
                    <a:pt x="3372" y="4505"/>
                  </a:cubicBezTo>
                  <a:cubicBezTo>
                    <a:pt x="3624" y="4505"/>
                    <a:pt x="3844" y="4600"/>
                    <a:pt x="4065" y="4726"/>
                  </a:cubicBezTo>
                  <a:lnTo>
                    <a:pt x="4065" y="4127"/>
                  </a:lnTo>
                  <a:lnTo>
                    <a:pt x="4128" y="4127"/>
                  </a:lnTo>
                  <a:cubicBezTo>
                    <a:pt x="4443" y="4064"/>
                    <a:pt x="4758" y="3938"/>
                    <a:pt x="4916" y="3655"/>
                  </a:cubicBezTo>
                  <a:cubicBezTo>
                    <a:pt x="5105" y="3340"/>
                    <a:pt x="5105" y="2993"/>
                    <a:pt x="4947" y="2678"/>
                  </a:cubicBezTo>
                  <a:lnTo>
                    <a:pt x="4128" y="1008"/>
                  </a:lnTo>
                  <a:lnTo>
                    <a:pt x="41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8" name="Google Shape;6941;p73">
              <a:extLst>
                <a:ext uri="{FF2B5EF4-FFF2-40B4-BE49-F238E27FC236}">
                  <a16:creationId xmlns:a16="http://schemas.microsoft.com/office/drawing/2014/main" id="{7E89F6AE-72B8-0329-5C30-FE4E3AA893A3}"/>
                </a:ext>
              </a:extLst>
            </p:cNvPr>
            <p:cNvSpPr/>
            <p:nvPr/>
          </p:nvSpPr>
          <p:spPr>
            <a:xfrm>
              <a:off x="-33122500" y="3226875"/>
              <a:ext cx="122125" cy="83925"/>
            </a:xfrm>
            <a:custGeom>
              <a:avLst/>
              <a:gdLst/>
              <a:ahLst/>
              <a:cxnLst/>
              <a:rect l="l" t="t" r="r" b="b"/>
              <a:pathLst>
                <a:path w="4885" h="3357" extrusionOk="0">
                  <a:moveTo>
                    <a:pt x="3376" y="1"/>
                  </a:moveTo>
                  <a:cubicBezTo>
                    <a:pt x="3025" y="1"/>
                    <a:pt x="2679" y="143"/>
                    <a:pt x="2427" y="426"/>
                  </a:cubicBezTo>
                  <a:lnTo>
                    <a:pt x="2143" y="678"/>
                  </a:lnTo>
                  <a:lnTo>
                    <a:pt x="1" y="678"/>
                  </a:lnTo>
                  <a:lnTo>
                    <a:pt x="1" y="3356"/>
                  </a:lnTo>
                  <a:lnTo>
                    <a:pt x="4191" y="2537"/>
                  </a:lnTo>
                  <a:lnTo>
                    <a:pt x="4349" y="2379"/>
                  </a:lnTo>
                  <a:cubicBezTo>
                    <a:pt x="4884" y="1844"/>
                    <a:pt x="4884" y="962"/>
                    <a:pt x="4349" y="426"/>
                  </a:cubicBezTo>
                  <a:cubicBezTo>
                    <a:pt x="4081" y="143"/>
                    <a:pt x="3726" y="1"/>
                    <a:pt x="337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9" name="Google Shape;6942;p73">
              <a:extLst>
                <a:ext uri="{FF2B5EF4-FFF2-40B4-BE49-F238E27FC236}">
                  <a16:creationId xmlns:a16="http://schemas.microsoft.com/office/drawing/2014/main" id="{BC9360DA-EAE1-41F0-552F-1BDEFB433E90}"/>
                </a:ext>
              </a:extLst>
            </p:cNvPr>
            <p:cNvSpPr/>
            <p:nvPr/>
          </p:nvSpPr>
          <p:spPr>
            <a:xfrm>
              <a:off x="-33277650" y="3245400"/>
              <a:ext cx="102400" cy="198500"/>
            </a:xfrm>
            <a:custGeom>
              <a:avLst/>
              <a:gdLst/>
              <a:ahLst/>
              <a:cxnLst/>
              <a:rect l="l" t="t" r="r" b="b"/>
              <a:pathLst>
                <a:path w="4096" h="7940" extrusionOk="0">
                  <a:moveTo>
                    <a:pt x="4096" y="0"/>
                  </a:moveTo>
                  <a:cubicBezTo>
                    <a:pt x="1828" y="95"/>
                    <a:pt x="0" y="1985"/>
                    <a:pt x="0" y="4316"/>
                  </a:cubicBezTo>
                  <a:cubicBezTo>
                    <a:pt x="0" y="5766"/>
                    <a:pt x="757" y="7120"/>
                    <a:pt x="1954" y="7939"/>
                  </a:cubicBezTo>
                  <a:lnTo>
                    <a:pt x="3592" y="5829"/>
                  </a:lnTo>
                  <a:cubicBezTo>
                    <a:pt x="3466" y="5576"/>
                    <a:pt x="3434" y="5356"/>
                    <a:pt x="3434" y="5104"/>
                  </a:cubicBezTo>
                  <a:cubicBezTo>
                    <a:pt x="3434" y="4568"/>
                    <a:pt x="3718" y="4033"/>
                    <a:pt x="4096" y="3718"/>
                  </a:cubicBezTo>
                  <a:lnTo>
                    <a:pt x="409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10" name="Google Shape;6943;p73">
            <a:extLst>
              <a:ext uri="{FF2B5EF4-FFF2-40B4-BE49-F238E27FC236}">
                <a16:creationId xmlns:a16="http://schemas.microsoft.com/office/drawing/2014/main" id="{69BA4D0F-2FBD-7985-9A7A-1A1D81D7E467}"/>
              </a:ext>
            </a:extLst>
          </p:cNvPr>
          <p:cNvGrpSpPr/>
          <p:nvPr/>
        </p:nvGrpSpPr>
        <p:grpSpPr>
          <a:xfrm>
            <a:off x="5297431" y="2631983"/>
            <a:ext cx="471527" cy="471527"/>
            <a:chOff x="-33286325" y="3586425"/>
            <a:chExt cx="291450" cy="291450"/>
          </a:xfrm>
          <a:solidFill>
            <a:schemeClr val="tx1"/>
          </a:solidFill>
        </p:grpSpPr>
        <p:sp>
          <p:nvSpPr>
            <p:cNvPr id="611" name="Google Shape;6944;p73">
              <a:extLst>
                <a:ext uri="{FF2B5EF4-FFF2-40B4-BE49-F238E27FC236}">
                  <a16:creationId xmlns:a16="http://schemas.microsoft.com/office/drawing/2014/main" id="{4281FF96-F0D8-BD40-2C29-496137D17A48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2" name="Google Shape;6945;p73">
              <a:extLst>
                <a:ext uri="{FF2B5EF4-FFF2-40B4-BE49-F238E27FC236}">
                  <a16:creationId xmlns:a16="http://schemas.microsoft.com/office/drawing/2014/main" id="{16E92AB0-F834-C6B8-997D-F3BE74D38ACE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3" name="Google Shape;6946;p73">
              <a:extLst>
                <a:ext uri="{FF2B5EF4-FFF2-40B4-BE49-F238E27FC236}">
                  <a16:creationId xmlns:a16="http://schemas.microsoft.com/office/drawing/2014/main" id="{DF592873-DC8A-53C5-2626-F9FE3CF24A6D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4" name="Google Shape;6947;p73">
              <a:extLst>
                <a:ext uri="{FF2B5EF4-FFF2-40B4-BE49-F238E27FC236}">
                  <a16:creationId xmlns:a16="http://schemas.microsoft.com/office/drawing/2014/main" id="{193E7651-1B7C-F462-B010-A04AF01CE596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5" name="Google Shape;6948;p73">
              <a:extLst>
                <a:ext uri="{FF2B5EF4-FFF2-40B4-BE49-F238E27FC236}">
                  <a16:creationId xmlns:a16="http://schemas.microsoft.com/office/drawing/2014/main" id="{A0C8071A-A17E-5F83-CC31-98299D5BBFD4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16" name="Google Shape;6949;p73">
            <a:extLst>
              <a:ext uri="{FF2B5EF4-FFF2-40B4-BE49-F238E27FC236}">
                <a16:creationId xmlns:a16="http://schemas.microsoft.com/office/drawing/2014/main" id="{8BE9F4AD-4DEB-917D-CD86-71979B5254ED}"/>
              </a:ext>
            </a:extLst>
          </p:cNvPr>
          <p:cNvGrpSpPr/>
          <p:nvPr/>
        </p:nvGrpSpPr>
        <p:grpSpPr>
          <a:xfrm>
            <a:off x="5297431" y="3211159"/>
            <a:ext cx="471527" cy="474076"/>
            <a:chOff x="-33286325" y="3944800"/>
            <a:chExt cx="291450" cy="293025"/>
          </a:xfrm>
          <a:solidFill>
            <a:schemeClr val="tx1"/>
          </a:solidFill>
        </p:grpSpPr>
        <p:sp>
          <p:nvSpPr>
            <p:cNvPr id="617" name="Google Shape;6950;p73">
              <a:extLst>
                <a:ext uri="{FF2B5EF4-FFF2-40B4-BE49-F238E27FC236}">
                  <a16:creationId xmlns:a16="http://schemas.microsoft.com/office/drawing/2014/main" id="{54621043-73D4-95C4-2C9B-42698B51FB6E}"/>
                </a:ext>
              </a:extLst>
            </p:cNvPr>
            <p:cNvSpPr/>
            <p:nvPr/>
          </p:nvSpPr>
          <p:spPr>
            <a:xfrm>
              <a:off x="-33194950" y="3996000"/>
              <a:ext cx="200075" cy="241825"/>
            </a:xfrm>
            <a:custGeom>
              <a:avLst/>
              <a:gdLst/>
              <a:ahLst/>
              <a:cxnLst/>
              <a:rect l="l" t="t" r="r" b="b"/>
              <a:pathLst>
                <a:path w="8003" h="9673" extrusionOk="0">
                  <a:moveTo>
                    <a:pt x="2300" y="0"/>
                  </a:moveTo>
                  <a:cubicBezTo>
                    <a:pt x="2017" y="0"/>
                    <a:pt x="1796" y="252"/>
                    <a:pt x="1796" y="536"/>
                  </a:cubicBezTo>
                  <a:lnTo>
                    <a:pt x="1796" y="2962"/>
                  </a:lnTo>
                  <a:lnTo>
                    <a:pt x="694" y="4064"/>
                  </a:lnTo>
                  <a:cubicBezTo>
                    <a:pt x="95" y="4663"/>
                    <a:pt x="0" y="5640"/>
                    <a:pt x="536" y="6301"/>
                  </a:cubicBezTo>
                  <a:lnTo>
                    <a:pt x="1576" y="7719"/>
                  </a:lnTo>
                  <a:cubicBezTo>
                    <a:pt x="1702" y="7876"/>
                    <a:pt x="1796" y="8128"/>
                    <a:pt x="1796" y="8349"/>
                  </a:cubicBezTo>
                  <a:lnTo>
                    <a:pt x="1796" y="9294"/>
                  </a:lnTo>
                  <a:cubicBezTo>
                    <a:pt x="1796" y="9515"/>
                    <a:pt x="1954" y="9672"/>
                    <a:pt x="2143" y="9672"/>
                  </a:cubicBezTo>
                  <a:lnTo>
                    <a:pt x="6932" y="9672"/>
                  </a:lnTo>
                  <a:cubicBezTo>
                    <a:pt x="7152" y="9672"/>
                    <a:pt x="7310" y="9515"/>
                    <a:pt x="7310" y="9294"/>
                  </a:cubicBezTo>
                  <a:lnTo>
                    <a:pt x="7310" y="8349"/>
                  </a:lnTo>
                  <a:cubicBezTo>
                    <a:pt x="7310" y="8128"/>
                    <a:pt x="7373" y="7939"/>
                    <a:pt x="7530" y="7782"/>
                  </a:cubicBezTo>
                  <a:cubicBezTo>
                    <a:pt x="7814" y="7498"/>
                    <a:pt x="7971" y="7089"/>
                    <a:pt x="7971" y="6711"/>
                  </a:cubicBezTo>
                  <a:lnTo>
                    <a:pt x="7971" y="3938"/>
                  </a:lnTo>
                  <a:cubicBezTo>
                    <a:pt x="8003" y="3686"/>
                    <a:pt x="7782" y="3434"/>
                    <a:pt x="7499" y="3434"/>
                  </a:cubicBezTo>
                  <a:cubicBezTo>
                    <a:pt x="7215" y="3434"/>
                    <a:pt x="6995" y="3686"/>
                    <a:pt x="6995" y="3938"/>
                  </a:cubicBezTo>
                  <a:lnTo>
                    <a:pt x="6995" y="4474"/>
                  </a:lnTo>
                  <a:cubicBezTo>
                    <a:pt x="6995" y="4663"/>
                    <a:pt x="6837" y="4820"/>
                    <a:pt x="6617" y="4820"/>
                  </a:cubicBezTo>
                  <a:cubicBezTo>
                    <a:pt x="6427" y="4820"/>
                    <a:pt x="6270" y="4663"/>
                    <a:pt x="6270" y="4474"/>
                  </a:cubicBezTo>
                  <a:lnTo>
                    <a:pt x="6270" y="3277"/>
                  </a:lnTo>
                  <a:cubicBezTo>
                    <a:pt x="6270" y="2993"/>
                    <a:pt x="6049" y="2773"/>
                    <a:pt x="5766" y="2773"/>
                  </a:cubicBezTo>
                  <a:cubicBezTo>
                    <a:pt x="5482" y="2773"/>
                    <a:pt x="5262" y="2993"/>
                    <a:pt x="5262" y="3277"/>
                  </a:cubicBezTo>
                  <a:lnTo>
                    <a:pt x="5262" y="4474"/>
                  </a:lnTo>
                  <a:cubicBezTo>
                    <a:pt x="5262" y="4663"/>
                    <a:pt x="5104" y="4820"/>
                    <a:pt x="4884" y="4820"/>
                  </a:cubicBezTo>
                  <a:cubicBezTo>
                    <a:pt x="4695" y="4820"/>
                    <a:pt x="4537" y="4663"/>
                    <a:pt x="4537" y="4474"/>
                  </a:cubicBezTo>
                  <a:lnTo>
                    <a:pt x="4537" y="1890"/>
                  </a:lnTo>
                  <a:cubicBezTo>
                    <a:pt x="4537" y="1638"/>
                    <a:pt x="4317" y="1386"/>
                    <a:pt x="4033" y="1386"/>
                  </a:cubicBezTo>
                  <a:cubicBezTo>
                    <a:pt x="3750" y="1386"/>
                    <a:pt x="3529" y="1638"/>
                    <a:pt x="3529" y="1890"/>
                  </a:cubicBezTo>
                  <a:lnTo>
                    <a:pt x="3529" y="4474"/>
                  </a:lnTo>
                  <a:cubicBezTo>
                    <a:pt x="3529" y="4663"/>
                    <a:pt x="3371" y="4820"/>
                    <a:pt x="3151" y="4820"/>
                  </a:cubicBezTo>
                  <a:cubicBezTo>
                    <a:pt x="2962" y="4820"/>
                    <a:pt x="2804" y="4663"/>
                    <a:pt x="2804" y="4474"/>
                  </a:cubicBezTo>
                  <a:lnTo>
                    <a:pt x="2804" y="4159"/>
                  </a:lnTo>
                  <a:lnTo>
                    <a:pt x="2804" y="536"/>
                  </a:lnTo>
                  <a:cubicBezTo>
                    <a:pt x="2804" y="252"/>
                    <a:pt x="2584" y="0"/>
                    <a:pt x="23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8" name="Google Shape;6951;p73">
              <a:extLst>
                <a:ext uri="{FF2B5EF4-FFF2-40B4-BE49-F238E27FC236}">
                  <a16:creationId xmlns:a16="http://schemas.microsoft.com/office/drawing/2014/main" id="{AE4E5AC5-CB6E-FFFB-F908-4A35B58615DC}"/>
                </a:ext>
              </a:extLst>
            </p:cNvPr>
            <p:cNvSpPr/>
            <p:nvPr/>
          </p:nvSpPr>
          <p:spPr>
            <a:xfrm>
              <a:off x="-33027975" y="3962900"/>
              <a:ext cx="33100" cy="105575"/>
            </a:xfrm>
            <a:custGeom>
              <a:avLst/>
              <a:gdLst/>
              <a:ahLst/>
              <a:cxnLst/>
              <a:rect l="l" t="t" r="r" b="b"/>
              <a:pathLst>
                <a:path w="1324" h="4223" extrusionOk="0">
                  <a:moveTo>
                    <a:pt x="1" y="1"/>
                  </a:moveTo>
                  <a:lnTo>
                    <a:pt x="1" y="3782"/>
                  </a:lnTo>
                  <a:cubicBezTo>
                    <a:pt x="95" y="3908"/>
                    <a:pt x="221" y="4065"/>
                    <a:pt x="253" y="4223"/>
                  </a:cubicBezTo>
                  <a:cubicBezTo>
                    <a:pt x="410" y="4128"/>
                    <a:pt x="631" y="4065"/>
                    <a:pt x="820" y="4065"/>
                  </a:cubicBezTo>
                  <a:cubicBezTo>
                    <a:pt x="1009" y="4065"/>
                    <a:pt x="1166" y="4097"/>
                    <a:pt x="1324" y="4160"/>
                  </a:cubicBezTo>
                  <a:lnTo>
                    <a:pt x="1324" y="285"/>
                  </a:lnTo>
                  <a:cubicBezTo>
                    <a:pt x="1324" y="127"/>
                    <a:pt x="116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9" name="Google Shape;6952;p73">
              <a:extLst>
                <a:ext uri="{FF2B5EF4-FFF2-40B4-BE49-F238E27FC236}">
                  <a16:creationId xmlns:a16="http://schemas.microsoft.com/office/drawing/2014/main" id="{A9E5D385-FDE4-3D79-8A8E-60E12423A36D}"/>
                </a:ext>
              </a:extLst>
            </p:cNvPr>
            <p:cNvSpPr/>
            <p:nvPr/>
          </p:nvSpPr>
          <p:spPr>
            <a:xfrm>
              <a:off x="-33286325" y="3962125"/>
              <a:ext cx="96125" cy="205600"/>
            </a:xfrm>
            <a:custGeom>
              <a:avLst/>
              <a:gdLst/>
              <a:ahLst/>
              <a:cxnLst/>
              <a:rect l="l" t="t" r="r" b="b"/>
              <a:pathLst>
                <a:path w="3845" h="8224" extrusionOk="0">
                  <a:moveTo>
                    <a:pt x="379" y="0"/>
                  </a:moveTo>
                  <a:cubicBezTo>
                    <a:pt x="158" y="0"/>
                    <a:pt x="1" y="127"/>
                    <a:pt x="1" y="347"/>
                  </a:cubicBezTo>
                  <a:lnTo>
                    <a:pt x="1" y="7877"/>
                  </a:lnTo>
                  <a:cubicBezTo>
                    <a:pt x="1" y="8066"/>
                    <a:pt x="158" y="8223"/>
                    <a:pt x="347" y="8223"/>
                  </a:cubicBezTo>
                  <a:lnTo>
                    <a:pt x="3844" y="8223"/>
                  </a:lnTo>
                  <a:lnTo>
                    <a:pt x="3718" y="8066"/>
                  </a:lnTo>
                  <a:cubicBezTo>
                    <a:pt x="3435" y="7719"/>
                    <a:pt x="3277" y="7278"/>
                    <a:pt x="3246" y="6837"/>
                  </a:cubicBezTo>
                  <a:lnTo>
                    <a:pt x="2458" y="6837"/>
                  </a:lnTo>
                  <a:cubicBezTo>
                    <a:pt x="1891" y="6837"/>
                    <a:pt x="1419" y="6364"/>
                    <a:pt x="1419" y="5829"/>
                  </a:cubicBezTo>
                  <a:lnTo>
                    <a:pt x="141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0" name="Google Shape;6953;p73">
              <a:extLst>
                <a:ext uri="{FF2B5EF4-FFF2-40B4-BE49-F238E27FC236}">
                  <a16:creationId xmlns:a16="http://schemas.microsoft.com/office/drawing/2014/main" id="{10C1F2C0-0E9D-9167-9F8B-66ACE83A6ED7}"/>
                </a:ext>
              </a:extLst>
            </p:cNvPr>
            <p:cNvSpPr/>
            <p:nvPr/>
          </p:nvSpPr>
          <p:spPr>
            <a:xfrm>
              <a:off x="-33235125" y="3944800"/>
              <a:ext cx="189050" cy="171725"/>
            </a:xfrm>
            <a:custGeom>
              <a:avLst/>
              <a:gdLst/>
              <a:ahLst/>
              <a:cxnLst/>
              <a:rect l="l" t="t" r="r" b="b"/>
              <a:pathLst>
                <a:path w="7562" h="6869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6522"/>
                  </a:lnTo>
                  <a:cubicBezTo>
                    <a:pt x="1" y="6711"/>
                    <a:pt x="158" y="6868"/>
                    <a:pt x="379" y="6868"/>
                  </a:cubicBezTo>
                  <a:lnTo>
                    <a:pt x="1198" y="6868"/>
                  </a:lnTo>
                  <a:cubicBezTo>
                    <a:pt x="1261" y="6427"/>
                    <a:pt x="1513" y="5986"/>
                    <a:pt x="1828" y="5640"/>
                  </a:cubicBezTo>
                  <a:lnTo>
                    <a:pt x="2742" y="4726"/>
                  </a:lnTo>
                  <a:lnTo>
                    <a:pt x="2742" y="2584"/>
                  </a:lnTo>
                  <a:cubicBezTo>
                    <a:pt x="2742" y="1891"/>
                    <a:pt x="3277" y="1387"/>
                    <a:pt x="3907" y="1387"/>
                  </a:cubicBezTo>
                  <a:cubicBezTo>
                    <a:pt x="4537" y="1387"/>
                    <a:pt x="5105" y="1922"/>
                    <a:pt x="5105" y="2584"/>
                  </a:cubicBezTo>
                  <a:lnTo>
                    <a:pt x="5105" y="2836"/>
                  </a:lnTo>
                  <a:cubicBezTo>
                    <a:pt x="5262" y="2773"/>
                    <a:pt x="5420" y="2710"/>
                    <a:pt x="5609" y="2710"/>
                  </a:cubicBezTo>
                  <a:cubicBezTo>
                    <a:pt x="6270" y="2710"/>
                    <a:pt x="6774" y="3277"/>
                    <a:pt x="6774" y="3907"/>
                  </a:cubicBezTo>
                  <a:lnTo>
                    <a:pt x="6774" y="4191"/>
                  </a:lnTo>
                  <a:cubicBezTo>
                    <a:pt x="7058" y="4159"/>
                    <a:pt x="7215" y="4096"/>
                    <a:pt x="7404" y="4096"/>
                  </a:cubicBezTo>
                  <a:cubicBezTo>
                    <a:pt x="7499" y="4096"/>
                    <a:pt x="7530" y="4096"/>
                    <a:pt x="7562" y="4159"/>
                  </a:cubicBezTo>
                  <a:lnTo>
                    <a:pt x="7562" y="347"/>
                  </a:lnTo>
                  <a:cubicBezTo>
                    <a:pt x="7562" y="158"/>
                    <a:pt x="7404" y="0"/>
                    <a:pt x="7215" y="0"/>
                  </a:cubicBezTo>
                  <a:lnTo>
                    <a:pt x="5168" y="0"/>
                  </a:lnTo>
                  <a:cubicBezTo>
                    <a:pt x="4600" y="0"/>
                    <a:pt x="4096" y="284"/>
                    <a:pt x="3781" y="725"/>
                  </a:cubicBezTo>
                  <a:cubicBezTo>
                    <a:pt x="3466" y="284"/>
                    <a:pt x="2994" y="0"/>
                    <a:pt x="23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21" name="Google Shape;6954;p73">
            <a:extLst>
              <a:ext uri="{FF2B5EF4-FFF2-40B4-BE49-F238E27FC236}">
                <a16:creationId xmlns:a16="http://schemas.microsoft.com/office/drawing/2014/main" id="{0EA61233-46EF-1E5A-4412-62BC750264E5}"/>
              </a:ext>
            </a:extLst>
          </p:cNvPr>
          <p:cNvGrpSpPr/>
          <p:nvPr/>
        </p:nvGrpSpPr>
        <p:grpSpPr>
          <a:xfrm>
            <a:off x="3508627" y="3842040"/>
            <a:ext cx="471527" cy="475369"/>
            <a:chOff x="-31452725" y="3191825"/>
            <a:chExt cx="291450" cy="293825"/>
          </a:xfrm>
          <a:solidFill>
            <a:schemeClr val="tx1"/>
          </a:solidFill>
        </p:grpSpPr>
        <p:sp>
          <p:nvSpPr>
            <p:cNvPr id="622" name="Google Shape;6955;p73">
              <a:extLst>
                <a:ext uri="{FF2B5EF4-FFF2-40B4-BE49-F238E27FC236}">
                  <a16:creationId xmlns:a16="http://schemas.microsoft.com/office/drawing/2014/main" id="{B79BC1AE-201E-3278-2C7A-AC0B241D3565}"/>
                </a:ext>
              </a:extLst>
            </p:cNvPr>
            <p:cNvSpPr/>
            <p:nvPr/>
          </p:nvSpPr>
          <p:spPr>
            <a:xfrm>
              <a:off x="-31314900" y="3278475"/>
              <a:ext cx="103200" cy="18125"/>
            </a:xfrm>
            <a:custGeom>
              <a:avLst/>
              <a:gdLst/>
              <a:ahLst/>
              <a:cxnLst/>
              <a:rect l="l" t="t" r="r" b="b"/>
              <a:pathLst>
                <a:path w="4128" h="725" extrusionOk="0">
                  <a:moveTo>
                    <a:pt x="1" y="0"/>
                  </a:moveTo>
                  <a:lnTo>
                    <a:pt x="1" y="725"/>
                  </a:lnTo>
                  <a:lnTo>
                    <a:pt x="4128" y="725"/>
                  </a:lnTo>
                  <a:lnTo>
                    <a:pt x="41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3" name="Google Shape;6956;p73">
              <a:extLst>
                <a:ext uri="{FF2B5EF4-FFF2-40B4-BE49-F238E27FC236}">
                  <a16:creationId xmlns:a16="http://schemas.microsoft.com/office/drawing/2014/main" id="{72692F09-B20F-8BC6-C7BA-F3C8DC252034}"/>
                </a:ext>
              </a:extLst>
            </p:cNvPr>
            <p:cNvSpPr/>
            <p:nvPr/>
          </p:nvSpPr>
          <p:spPr>
            <a:xfrm>
              <a:off x="-31367675" y="3227275"/>
              <a:ext cx="206400" cy="221350"/>
            </a:xfrm>
            <a:custGeom>
              <a:avLst/>
              <a:gdLst/>
              <a:ahLst/>
              <a:cxnLst/>
              <a:rect l="l" t="t" r="r" b="b"/>
              <a:pathLst>
                <a:path w="8256" h="8854" extrusionOk="0">
                  <a:moveTo>
                    <a:pt x="6554" y="1387"/>
                  </a:moveTo>
                  <a:cubicBezTo>
                    <a:pt x="6743" y="1387"/>
                    <a:pt x="6901" y="1544"/>
                    <a:pt x="6901" y="1733"/>
                  </a:cubicBezTo>
                  <a:lnTo>
                    <a:pt x="6901" y="3119"/>
                  </a:lnTo>
                  <a:cubicBezTo>
                    <a:pt x="6901" y="3309"/>
                    <a:pt x="6743" y="3466"/>
                    <a:pt x="6554" y="3466"/>
                  </a:cubicBezTo>
                  <a:lnTo>
                    <a:pt x="1734" y="3466"/>
                  </a:lnTo>
                  <a:cubicBezTo>
                    <a:pt x="1545" y="3466"/>
                    <a:pt x="1387" y="3309"/>
                    <a:pt x="1387" y="3119"/>
                  </a:cubicBezTo>
                  <a:lnTo>
                    <a:pt x="1387" y="1733"/>
                  </a:lnTo>
                  <a:cubicBezTo>
                    <a:pt x="1387" y="1544"/>
                    <a:pt x="1545" y="1387"/>
                    <a:pt x="1734" y="1387"/>
                  </a:cubicBezTo>
                  <a:close/>
                  <a:moveTo>
                    <a:pt x="2427" y="4096"/>
                  </a:moveTo>
                  <a:cubicBezTo>
                    <a:pt x="2616" y="4096"/>
                    <a:pt x="2773" y="4254"/>
                    <a:pt x="2773" y="4443"/>
                  </a:cubicBezTo>
                  <a:cubicBezTo>
                    <a:pt x="2773" y="4663"/>
                    <a:pt x="2616" y="4821"/>
                    <a:pt x="2427" y="4821"/>
                  </a:cubicBezTo>
                  <a:lnTo>
                    <a:pt x="1734" y="4821"/>
                  </a:lnTo>
                  <a:cubicBezTo>
                    <a:pt x="1545" y="4821"/>
                    <a:pt x="1387" y="4663"/>
                    <a:pt x="1387" y="4443"/>
                  </a:cubicBezTo>
                  <a:cubicBezTo>
                    <a:pt x="1387" y="4254"/>
                    <a:pt x="1545" y="4096"/>
                    <a:pt x="1734" y="4096"/>
                  </a:cubicBezTo>
                  <a:close/>
                  <a:moveTo>
                    <a:pt x="4475" y="4096"/>
                  </a:moveTo>
                  <a:cubicBezTo>
                    <a:pt x="4664" y="4096"/>
                    <a:pt x="4821" y="4254"/>
                    <a:pt x="4821" y="4443"/>
                  </a:cubicBezTo>
                  <a:cubicBezTo>
                    <a:pt x="4821" y="4663"/>
                    <a:pt x="4664" y="4821"/>
                    <a:pt x="4475" y="4821"/>
                  </a:cubicBezTo>
                  <a:lnTo>
                    <a:pt x="3782" y="4821"/>
                  </a:lnTo>
                  <a:cubicBezTo>
                    <a:pt x="3593" y="4821"/>
                    <a:pt x="3435" y="4663"/>
                    <a:pt x="3435" y="4443"/>
                  </a:cubicBezTo>
                  <a:cubicBezTo>
                    <a:pt x="3435" y="4254"/>
                    <a:pt x="3593" y="4096"/>
                    <a:pt x="3782" y="4096"/>
                  </a:cubicBezTo>
                  <a:close/>
                  <a:moveTo>
                    <a:pt x="6554" y="4096"/>
                  </a:moveTo>
                  <a:cubicBezTo>
                    <a:pt x="6743" y="4096"/>
                    <a:pt x="6901" y="4254"/>
                    <a:pt x="6901" y="4443"/>
                  </a:cubicBezTo>
                  <a:cubicBezTo>
                    <a:pt x="6901" y="4663"/>
                    <a:pt x="6743" y="4821"/>
                    <a:pt x="6554" y="4821"/>
                  </a:cubicBezTo>
                  <a:lnTo>
                    <a:pt x="5892" y="4821"/>
                  </a:lnTo>
                  <a:cubicBezTo>
                    <a:pt x="5672" y="4821"/>
                    <a:pt x="5514" y="4663"/>
                    <a:pt x="5514" y="4443"/>
                  </a:cubicBezTo>
                  <a:cubicBezTo>
                    <a:pt x="5514" y="4254"/>
                    <a:pt x="5672" y="4096"/>
                    <a:pt x="5892" y="4096"/>
                  </a:cubicBezTo>
                  <a:close/>
                  <a:moveTo>
                    <a:pt x="2427" y="5482"/>
                  </a:moveTo>
                  <a:cubicBezTo>
                    <a:pt x="2616" y="5482"/>
                    <a:pt x="2773" y="5640"/>
                    <a:pt x="2773" y="5829"/>
                  </a:cubicBezTo>
                  <a:cubicBezTo>
                    <a:pt x="2773" y="6018"/>
                    <a:pt x="2616" y="6175"/>
                    <a:pt x="2427" y="6175"/>
                  </a:cubicBezTo>
                  <a:lnTo>
                    <a:pt x="1734" y="6175"/>
                  </a:lnTo>
                  <a:cubicBezTo>
                    <a:pt x="1545" y="6175"/>
                    <a:pt x="1387" y="6018"/>
                    <a:pt x="1387" y="5829"/>
                  </a:cubicBezTo>
                  <a:cubicBezTo>
                    <a:pt x="1387" y="5640"/>
                    <a:pt x="1545" y="5482"/>
                    <a:pt x="1734" y="5482"/>
                  </a:cubicBezTo>
                  <a:close/>
                  <a:moveTo>
                    <a:pt x="4475" y="5482"/>
                  </a:moveTo>
                  <a:cubicBezTo>
                    <a:pt x="4664" y="5482"/>
                    <a:pt x="4821" y="5640"/>
                    <a:pt x="4821" y="5829"/>
                  </a:cubicBezTo>
                  <a:cubicBezTo>
                    <a:pt x="4821" y="6018"/>
                    <a:pt x="4664" y="6175"/>
                    <a:pt x="4475" y="6175"/>
                  </a:cubicBezTo>
                  <a:lnTo>
                    <a:pt x="3782" y="6175"/>
                  </a:lnTo>
                  <a:cubicBezTo>
                    <a:pt x="3593" y="6175"/>
                    <a:pt x="3435" y="6018"/>
                    <a:pt x="3435" y="5829"/>
                  </a:cubicBezTo>
                  <a:cubicBezTo>
                    <a:pt x="3435" y="5640"/>
                    <a:pt x="3593" y="5482"/>
                    <a:pt x="3782" y="5482"/>
                  </a:cubicBezTo>
                  <a:close/>
                  <a:moveTo>
                    <a:pt x="6554" y="5482"/>
                  </a:moveTo>
                  <a:cubicBezTo>
                    <a:pt x="6743" y="5482"/>
                    <a:pt x="6901" y="5640"/>
                    <a:pt x="6901" y="5829"/>
                  </a:cubicBezTo>
                  <a:cubicBezTo>
                    <a:pt x="6901" y="6018"/>
                    <a:pt x="6743" y="6175"/>
                    <a:pt x="6554" y="6175"/>
                  </a:cubicBezTo>
                  <a:lnTo>
                    <a:pt x="5892" y="6175"/>
                  </a:lnTo>
                  <a:cubicBezTo>
                    <a:pt x="5672" y="6175"/>
                    <a:pt x="5514" y="6018"/>
                    <a:pt x="5514" y="5829"/>
                  </a:cubicBezTo>
                  <a:cubicBezTo>
                    <a:pt x="5514" y="5640"/>
                    <a:pt x="5672" y="5482"/>
                    <a:pt x="5892" y="5482"/>
                  </a:cubicBezTo>
                  <a:close/>
                  <a:moveTo>
                    <a:pt x="2427" y="6869"/>
                  </a:moveTo>
                  <a:cubicBezTo>
                    <a:pt x="2616" y="6869"/>
                    <a:pt x="2773" y="7026"/>
                    <a:pt x="2773" y="7215"/>
                  </a:cubicBezTo>
                  <a:cubicBezTo>
                    <a:pt x="2773" y="7404"/>
                    <a:pt x="2616" y="7562"/>
                    <a:pt x="2427" y="7562"/>
                  </a:cubicBezTo>
                  <a:lnTo>
                    <a:pt x="1734" y="7562"/>
                  </a:lnTo>
                  <a:cubicBezTo>
                    <a:pt x="1545" y="7562"/>
                    <a:pt x="1387" y="7404"/>
                    <a:pt x="1387" y="7215"/>
                  </a:cubicBezTo>
                  <a:cubicBezTo>
                    <a:pt x="1387" y="7026"/>
                    <a:pt x="1545" y="6869"/>
                    <a:pt x="1734" y="6869"/>
                  </a:cubicBezTo>
                  <a:close/>
                  <a:moveTo>
                    <a:pt x="4475" y="6869"/>
                  </a:moveTo>
                  <a:cubicBezTo>
                    <a:pt x="4664" y="6869"/>
                    <a:pt x="4821" y="7026"/>
                    <a:pt x="4821" y="7215"/>
                  </a:cubicBezTo>
                  <a:cubicBezTo>
                    <a:pt x="4821" y="7404"/>
                    <a:pt x="4664" y="7562"/>
                    <a:pt x="4475" y="7562"/>
                  </a:cubicBezTo>
                  <a:lnTo>
                    <a:pt x="3782" y="7562"/>
                  </a:lnTo>
                  <a:cubicBezTo>
                    <a:pt x="3593" y="7562"/>
                    <a:pt x="3435" y="7404"/>
                    <a:pt x="3435" y="7215"/>
                  </a:cubicBezTo>
                  <a:cubicBezTo>
                    <a:pt x="3435" y="7026"/>
                    <a:pt x="3593" y="6869"/>
                    <a:pt x="3782" y="6869"/>
                  </a:cubicBezTo>
                  <a:close/>
                  <a:moveTo>
                    <a:pt x="6554" y="6869"/>
                  </a:moveTo>
                  <a:cubicBezTo>
                    <a:pt x="6743" y="6869"/>
                    <a:pt x="6901" y="7026"/>
                    <a:pt x="6901" y="7215"/>
                  </a:cubicBezTo>
                  <a:cubicBezTo>
                    <a:pt x="6901" y="7404"/>
                    <a:pt x="6743" y="7562"/>
                    <a:pt x="6554" y="7562"/>
                  </a:cubicBezTo>
                  <a:lnTo>
                    <a:pt x="5892" y="7562"/>
                  </a:lnTo>
                  <a:cubicBezTo>
                    <a:pt x="5672" y="7562"/>
                    <a:pt x="5514" y="7404"/>
                    <a:pt x="5514" y="7215"/>
                  </a:cubicBezTo>
                  <a:cubicBezTo>
                    <a:pt x="5514" y="7026"/>
                    <a:pt x="5672" y="6869"/>
                    <a:pt x="5892" y="6869"/>
                  </a:cubicBezTo>
                  <a:close/>
                  <a:moveTo>
                    <a:pt x="694" y="1"/>
                  </a:moveTo>
                  <a:lnTo>
                    <a:pt x="694" y="95"/>
                  </a:lnTo>
                  <a:cubicBezTo>
                    <a:pt x="694" y="631"/>
                    <a:pt x="442" y="1198"/>
                    <a:pt x="64" y="1576"/>
                  </a:cubicBezTo>
                  <a:lnTo>
                    <a:pt x="1" y="1607"/>
                  </a:lnTo>
                  <a:lnTo>
                    <a:pt x="1" y="5860"/>
                  </a:lnTo>
                  <a:lnTo>
                    <a:pt x="64" y="5923"/>
                  </a:lnTo>
                  <a:cubicBezTo>
                    <a:pt x="442" y="6301"/>
                    <a:pt x="694" y="6869"/>
                    <a:pt x="694" y="7404"/>
                  </a:cubicBezTo>
                  <a:cubicBezTo>
                    <a:pt x="694" y="7971"/>
                    <a:pt x="442" y="8475"/>
                    <a:pt x="95" y="8853"/>
                  </a:cubicBezTo>
                  <a:lnTo>
                    <a:pt x="7184" y="8853"/>
                  </a:lnTo>
                  <a:cubicBezTo>
                    <a:pt x="7720" y="8853"/>
                    <a:pt x="8192" y="8381"/>
                    <a:pt x="8192" y="7845"/>
                  </a:cubicBezTo>
                  <a:lnTo>
                    <a:pt x="8192" y="946"/>
                  </a:lnTo>
                  <a:cubicBezTo>
                    <a:pt x="8255" y="473"/>
                    <a:pt x="7814" y="1"/>
                    <a:pt x="72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4" name="Google Shape;6957;p73">
              <a:extLst>
                <a:ext uri="{FF2B5EF4-FFF2-40B4-BE49-F238E27FC236}">
                  <a16:creationId xmlns:a16="http://schemas.microsoft.com/office/drawing/2014/main" id="{ADE7F029-CD45-4F75-54D5-63D586A3D23C}"/>
                </a:ext>
              </a:extLst>
            </p:cNvPr>
            <p:cNvSpPr/>
            <p:nvPr/>
          </p:nvSpPr>
          <p:spPr>
            <a:xfrm>
              <a:off x="-31452725" y="3191825"/>
              <a:ext cx="86650" cy="259150"/>
            </a:xfrm>
            <a:custGeom>
              <a:avLst/>
              <a:gdLst/>
              <a:ahLst/>
              <a:cxnLst/>
              <a:rect l="l" t="t" r="r" b="b"/>
              <a:pathLst>
                <a:path w="3466" h="10366" extrusionOk="0">
                  <a:moveTo>
                    <a:pt x="1450" y="1"/>
                  </a:moveTo>
                  <a:cubicBezTo>
                    <a:pt x="662" y="1"/>
                    <a:pt x="0" y="662"/>
                    <a:pt x="0" y="1450"/>
                  </a:cubicBezTo>
                  <a:cubicBezTo>
                    <a:pt x="0" y="1860"/>
                    <a:pt x="158" y="2206"/>
                    <a:pt x="410" y="2490"/>
                  </a:cubicBezTo>
                  <a:lnTo>
                    <a:pt x="694" y="2773"/>
                  </a:lnTo>
                  <a:lnTo>
                    <a:pt x="694" y="7593"/>
                  </a:lnTo>
                  <a:lnTo>
                    <a:pt x="410" y="7877"/>
                  </a:lnTo>
                  <a:cubicBezTo>
                    <a:pt x="158" y="8161"/>
                    <a:pt x="0" y="8507"/>
                    <a:pt x="0" y="8917"/>
                  </a:cubicBezTo>
                  <a:cubicBezTo>
                    <a:pt x="0" y="9704"/>
                    <a:pt x="662" y="10366"/>
                    <a:pt x="1450" y="10366"/>
                  </a:cubicBezTo>
                  <a:lnTo>
                    <a:pt x="1985" y="10366"/>
                  </a:lnTo>
                  <a:cubicBezTo>
                    <a:pt x="2773" y="10366"/>
                    <a:pt x="3466" y="9704"/>
                    <a:pt x="3466" y="8917"/>
                  </a:cubicBezTo>
                  <a:cubicBezTo>
                    <a:pt x="3466" y="8507"/>
                    <a:pt x="3308" y="8161"/>
                    <a:pt x="3025" y="7877"/>
                  </a:cubicBezTo>
                  <a:lnTo>
                    <a:pt x="2741" y="7593"/>
                  </a:lnTo>
                  <a:lnTo>
                    <a:pt x="2741" y="2773"/>
                  </a:lnTo>
                  <a:lnTo>
                    <a:pt x="3025" y="2490"/>
                  </a:lnTo>
                  <a:cubicBezTo>
                    <a:pt x="3308" y="2206"/>
                    <a:pt x="3466" y="1860"/>
                    <a:pt x="3466" y="1450"/>
                  </a:cubicBezTo>
                  <a:cubicBezTo>
                    <a:pt x="3466" y="662"/>
                    <a:pt x="2773" y="1"/>
                    <a:pt x="19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5" name="Google Shape;6958;p73">
              <a:extLst>
                <a:ext uri="{FF2B5EF4-FFF2-40B4-BE49-F238E27FC236}">
                  <a16:creationId xmlns:a16="http://schemas.microsoft.com/office/drawing/2014/main" id="{AE902023-A879-19E0-F82E-A29F621137D8}"/>
                </a:ext>
              </a:extLst>
            </p:cNvPr>
            <p:cNvSpPr/>
            <p:nvPr/>
          </p:nvSpPr>
          <p:spPr>
            <a:xfrm>
              <a:off x="-31409400" y="3468275"/>
              <a:ext cx="92950" cy="17375"/>
            </a:xfrm>
            <a:custGeom>
              <a:avLst/>
              <a:gdLst/>
              <a:ahLst/>
              <a:cxnLst/>
              <a:rect l="l" t="t" r="r" b="b"/>
              <a:pathLst>
                <a:path w="3718" h="695" extrusionOk="0">
                  <a:moveTo>
                    <a:pt x="0" y="1"/>
                  </a:moveTo>
                  <a:cubicBezTo>
                    <a:pt x="0" y="379"/>
                    <a:pt x="315" y="694"/>
                    <a:pt x="662" y="694"/>
                  </a:cubicBezTo>
                  <a:lnTo>
                    <a:pt x="3056" y="694"/>
                  </a:lnTo>
                  <a:cubicBezTo>
                    <a:pt x="3466" y="694"/>
                    <a:pt x="3718" y="379"/>
                    <a:pt x="37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26" name="Google Shape;6959;p73">
            <a:extLst>
              <a:ext uri="{FF2B5EF4-FFF2-40B4-BE49-F238E27FC236}">
                <a16:creationId xmlns:a16="http://schemas.microsoft.com/office/drawing/2014/main" id="{0D6D4E9E-F7D3-008F-2B3F-B207EFCFFB40}"/>
              </a:ext>
            </a:extLst>
          </p:cNvPr>
          <p:cNvGrpSpPr/>
          <p:nvPr/>
        </p:nvGrpSpPr>
        <p:grpSpPr>
          <a:xfrm>
            <a:off x="3508000" y="4470859"/>
            <a:ext cx="472781" cy="472781"/>
            <a:chOff x="-31452725" y="3551775"/>
            <a:chExt cx="292225" cy="292225"/>
          </a:xfrm>
          <a:solidFill>
            <a:schemeClr val="tx1"/>
          </a:solidFill>
        </p:grpSpPr>
        <p:sp>
          <p:nvSpPr>
            <p:cNvPr id="627" name="Google Shape;6960;p73">
              <a:extLst>
                <a:ext uri="{FF2B5EF4-FFF2-40B4-BE49-F238E27FC236}">
                  <a16:creationId xmlns:a16="http://schemas.microsoft.com/office/drawing/2014/main" id="{63A32FE1-F5B5-D16A-3236-7575E61997D8}"/>
                </a:ext>
              </a:extLst>
            </p:cNvPr>
            <p:cNvSpPr/>
            <p:nvPr/>
          </p:nvSpPr>
          <p:spPr>
            <a:xfrm>
              <a:off x="-31452725" y="3756550"/>
              <a:ext cx="155175" cy="34675"/>
            </a:xfrm>
            <a:custGeom>
              <a:avLst/>
              <a:gdLst/>
              <a:ahLst/>
              <a:cxnLst/>
              <a:rect l="l" t="t" r="r" b="b"/>
              <a:pathLst>
                <a:path w="6207" h="1387" extrusionOk="0">
                  <a:moveTo>
                    <a:pt x="32" y="1"/>
                  </a:moveTo>
                  <a:lnTo>
                    <a:pt x="32" y="1040"/>
                  </a:lnTo>
                  <a:cubicBezTo>
                    <a:pt x="0" y="1292"/>
                    <a:pt x="158" y="1387"/>
                    <a:pt x="347" y="1387"/>
                  </a:cubicBezTo>
                  <a:lnTo>
                    <a:pt x="6207" y="1387"/>
                  </a:lnTo>
                  <a:lnTo>
                    <a:pt x="620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8" name="Google Shape;6961;p73">
              <a:extLst>
                <a:ext uri="{FF2B5EF4-FFF2-40B4-BE49-F238E27FC236}">
                  <a16:creationId xmlns:a16="http://schemas.microsoft.com/office/drawing/2014/main" id="{1FB373E5-1A7F-7838-A6E4-881DD02AA43B}"/>
                </a:ext>
              </a:extLst>
            </p:cNvPr>
            <p:cNvSpPr/>
            <p:nvPr/>
          </p:nvSpPr>
          <p:spPr>
            <a:xfrm>
              <a:off x="-31452725" y="3551775"/>
              <a:ext cx="183525" cy="188275"/>
            </a:xfrm>
            <a:custGeom>
              <a:avLst/>
              <a:gdLst/>
              <a:ahLst/>
              <a:cxnLst/>
              <a:rect l="l" t="t" r="r" b="b"/>
              <a:pathLst>
                <a:path w="7341" h="7531" extrusionOk="0">
                  <a:moveTo>
                    <a:pt x="4474" y="0"/>
                  </a:moveTo>
                  <a:cubicBezTo>
                    <a:pt x="3939" y="0"/>
                    <a:pt x="3466" y="473"/>
                    <a:pt x="3466" y="1040"/>
                  </a:cubicBezTo>
                  <a:cubicBezTo>
                    <a:pt x="3466" y="1576"/>
                    <a:pt x="3939" y="2080"/>
                    <a:pt x="4474" y="2080"/>
                  </a:cubicBezTo>
                  <a:cubicBezTo>
                    <a:pt x="4600" y="2080"/>
                    <a:pt x="4726" y="2017"/>
                    <a:pt x="4852" y="1985"/>
                  </a:cubicBezTo>
                  <a:lnTo>
                    <a:pt x="4852" y="2773"/>
                  </a:lnTo>
                  <a:lnTo>
                    <a:pt x="2741" y="2773"/>
                  </a:lnTo>
                  <a:cubicBezTo>
                    <a:pt x="1261" y="2773"/>
                    <a:pt x="0" y="4002"/>
                    <a:pt x="0" y="5482"/>
                  </a:cubicBezTo>
                  <a:lnTo>
                    <a:pt x="0" y="7530"/>
                  </a:lnTo>
                  <a:lnTo>
                    <a:pt x="6175" y="7530"/>
                  </a:lnTo>
                  <a:lnTo>
                    <a:pt x="6175" y="5167"/>
                  </a:lnTo>
                  <a:cubicBezTo>
                    <a:pt x="6175" y="4191"/>
                    <a:pt x="6648" y="3372"/>
                    <a:pt x="7341" y="2773"/>
                  </a:cubicBezTo>
                  <a:lnTo>
                    <a:pt x="5514" y="2773"/>
                  </a:lnTo>
                  <a:lnTo>
                    <a:pt x="5514" y="1040"/>
                  </a:lnTo>
                  <a:cubicBezTo>
                    <a:pt x="5514" y="505"/>
                    <a:pt x="5041" y="0"/>
                    <a:pt x="44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9" name="Google Shape;6962;p73">
              <a:extLst>
                <a:ext uri="{FF2B5EF4-FFF2-40B4-BE49-F238E27FC236}">
                  <a16:creationId xmlns:a16="http://schemas.microsoft.com/office/drawing/2014/main" id="{354F1A71-D4F3-1279-0EF6-4648EEF6F10D}"/>
                </a:ext>
              </a:extLst>
            </p:cNvPr>
            <p:cNvSpPr/>
            <p:nvPr/>
          </p:nvSpPr>
          <p:spPr>
            <a:xfrm>
              <a:off x="-31366100" y="3808550"/>
              <a:ext cx="52025" cy="35450"/>
            </a:xfrm>
            <a:custGeom>
              <a:avLst/>
              <a:gdLst/>
              <a:ahLst/>
              <a:cxnLst/>
              <a:rect l="l" t="t" r="r" b="b"/>
              <a:pathLst>
                <a:path w="2081" h="1418" extrusionOk="0">
                  <a:moveTo>
                    <a:pt x="32" y="0"/>
                  </a:moveTo>
                  <a:lnTo>
                    <a:pt x="32" y="1040"/>
                  </a:lnTo>
                  <a:lnTo>
                    <a:pt x="1" y="1040"/>
                  </a:lnTo>
                  <a:cubicBezTo>
                    <a:pt x="1" y="1260"/>
                    <a:pt x="159" y="1418"/>
                    <a:pt x="348" y="1418"/>
                  </a:cubicBezTo>
                  <a:lnTo>
                    <a:pt x="1734" y="1418"/>
                  </a:lnTo>
                  <a:cubicBezTo>
                    <a:pt x="1923" y="1418"/>
                    <a:pt x="2080" y="1260"/>
                    <a:pt x="2080" y="1040"/>
                  </a:cubicBezTo>
                  <a:lnTo>
                    <a:pt x="208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0" name="Google Shape;6963;p73">
              <a:extLst>
                <a:ext uri="{FF2B5EF4-FFF2-40B4-BE49-F238E27FC236}">
                  <a16:creationId xmlns:a16="http://schemas.microsoft.com/office/drawing/2014/main" id="{7D090F92-F307-300F-FB81-5C16A7A3704F}"/>
                </a:ext>
              </a:extLst>
            </p:cNvPr>
            <p:cNvSpPr/>
            <p:nvPr/>
          </p:nvSpPr>
          <p:spPr>
            <a:xfrm>
              <a:off x="-31281025" y="3621075"/>
              <a:ext cx="120525" cy="171725"/>
            </a:xfrm>
            <a:custGeom>
              <a:avLst/>
              <a:gdLst/>
              <a:ahLst/>
              <a:cxnLst/>
              <a:rect l="l" t="t" r="r" b="b"/>
              <a:pathLst>
                <a:path w="4821" h="6869" extrusionOk="0">
                  <a:moveTo>
                    <a:pt x="3435" y="2017"/>
                  </a:moveTo>
                  <a:cubicBezTo>
                    <a:pt x="3624" y="2017"/>
                    <a:pt x="3781" y="2175"/>
                    <a:pt x="3781" y="2364"/>
                  </a:cubicBezTo>
                  <a:cubicBezTo>
                    <a:pt x="3750" y="2553"/>
                    <a:pt x="3592" y="2710"/>
                    <a:pt x="3435" y="2710"/>
                  </a:cubicBezTo>
                  <a:lnTo>
                    <a:pt x="1387" y="2710"/>
                  </a:lnTo>
                  <a:cubicBezTo>
                    <a:pt x="1198" y="2710"/>
                    <a:pt x="1040" y="2553"/>
                    <a:pt x="1040" y="2364"/>
                  </a:cubicBezTo>
                  <a:cubicBezTo>
                    <a:pt x="1040" y="2175"/>
                    <a:pt x="1198" y="2017"/>
                    <a:pt x="1387" y="2017"/>
                  </a:cubicBezTo>
                  <a:close/>
                  <a:moveTo>
                    <a:pt x="3088" y="4128"/>
                  </a:moveTo>
                  <a:cubicBezTo>
                    <a:pt x="3466" y="4128"/>
                    <a:pt x="3750" y="4443"/>
                    <a:pt x="3750" y="4821"/>
                  </a:cubicBezTo>
                  <a:cubicBezTo>
                    <a:pt x="3750" y="5168"/>
                    <a:pt x="3466" y="5483"/>
                    <a:pt x="3088" y="5483"/>
                  </a:cubicBezTo>
                  <a:lnTo>
                    <a:pt x="1702" y="5483"/>
                  </a:lnTo>
                  <a:cubicBezTo>
                    <a:pt x="1324" y="5483"/>
                    <a:pt x="1040" y="5168"/>
                    <a:pt x="1040" y="4821"/>
                  </a:cubicBezTo>
                  <a:cubicBezTo>
                    <a:pt x="1040" y="4412"/>
                    <a:pt x="1355" y="4128"/>
                    <a:pt x="1702" y="4128"/>
                  </a:cubicBezTo>
                  <a:close/>
                  <a:moveTo>
                    <a:pt x="2426" y="1"/>
                  </a:moveTo>
                  <a:cubicBezTo>
                    <a:pt x="1072" y="1"/>
                    <a:pt x="1" y="1072"/>
                    <a:pt x="1" y="2395"/>
                  </a:cubicBezTo>
                  <a:lnTo>
                    <a:pt x="1" y="6869"/>
                  </a:lnTo>
                  <a:lnTo>
                    <a:pt x="4474" y="6869"/>
                  </a:lnTo>
                  <a:cubicBezTo>
                    <a:pt x="4663" y="6869"/>
                    <a:pt x="4821" y="6711"/>
                    <a:pt x="4821" y="6491"/>
                  </a:cubicBezTo>
                  <a:lnTo>
                    <a:pt x="4821" y="2395"/>
                  </a:lnTo>
                  <a:cubicBezTo>
                    <a:pt x="4789" y="1072"/>
                    <a:pt x="3718" y="1"/>
                    <a:pt x="24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31" name="Google Shape;6964;p73">
            <a:extLst>
              <a:ext uri="{FF2B5EF4-FFF2-40B4-BE49-F238E27FC236}">
                <a16:creationId xmlns:a16="http://schemas.microsoft.com/office/drawing/2014/main" id="{1F92BB70-8E22-D679-5739-103784698A47}"/>
              </a:ext>
            </a:extLst>
          </p:cNvPr>
          <p:cNvGrpSpPr/>
          <p:nvPr/>
        </p:nvGrpSpPr>
        <p:grpSpPr>
          <a:xfrm>
            <a:off x="3506079" y="5089506"/>
            <a:ext cx="476624" cy="475329"/>
            <a:chOff x="-31455100" y="3909350"/>
            <a:chExt cx="294600" cy="293800"/>
          </a:xfrm>
          <a:solidFill>
            <a:schemeClr val="tx1"/>
          </a:solidFill>
        </p:grpSpPr>
        <p:sp>
          <p:nvSpPr>
            <p:cNvPr id="632" name="Google Shape;6965;p73">
              <a:extLst>
                <a:ext uri="{FF2B5EF4-FFF2-40B4-BE49-F238E27FC236}">
                  <a16:creationId xmlns:a16="http://schemas.microsoft.com/office/drawing/2014/main" id="{06C317ED-0332-3B92-92D8-545B8A8EA677}"/>
                </a:ext>
              </a:extLst>
            </p:cNvPr>
            <p:cNvSpPr/>
            <p:nvPr/>
          </p:nvSpPr>
          <p:spPr>
            <a:xfrm>
              <a:off x="-31455100" y="3909350"/>
              <a:ext cx="294600" cy="293800"/>
            </a:xfrm>
            <a:custGeom>
              <a:avLst/>
              <a:gdLst/>
              <a:ahLst/>
              <a:cxnLst/>
              <a:rect l="l" t="t" r="r" b="b"/>
              <a:pathLst>
                <a:path w="11784" h="11752" extrusionOk="0">
                  <a:moveTo>
                    <a:pt x="5199" y="1"/>
                  </a:moveTo>
                  <a:cubicBezTo>
                    <a:pt x="5042" y="1"/>
                    <a:pt x="4916" y="127"/>
                    <a:pt x="4884" y="284"/>
                  </a:cubicBezTo>
                  <a:lnTo>
                    <a:pt x="4727" y="883"/>
                  </a:lnTo>
                  <a:cubicBezTo>
                    <a:pt x="4191" y="977"/>
                    <a:pt x="3655" y="1229"/>
                    <a:pt x="3151" y="1513"/>
                  </a:cubicBezTo>
                  <a:lnTo>
                    <a:pt x="2647" y="1229"/>
                  </a:lnTo>
                  <a:cubicBezTo>
                    <a:pt x="2599" y="1205"/>
                    <a:pt x="2542" y="1195"/>
                    <a:pt x="2482" y="1195"/>
                  </a:cubicBezTo>
                  <a:cubicBezTo>
                    <a:pt x="2386" y="1195"/>
                    <a:pt x="2284" y="1222"/>
                    <a:pt x="2206" y="1261"/>
                  </a:cubicBezTo>
                  <a:lnTo>
                    <a:pt x="1261" y="2206"/>
                  </a:lnTo>
                  <a:cubicBezTo>
                    <a:pt x="1135" y="2332"/>
                    <a:pt x="1135" y="2490"/>
                    <a:pt x="1230" y="2647"/>
                  </a:cubicBezTo>
                  <a:lnTo>
                    <a:pt x="1513" y="3151"/>
                  </a:lnTo>
                  <a:cubicBezTo>
                    <a:pt x="1198" y="3624"/>
                    <a:pt x="978" y="4191"/>
                    <a:pt x="883" y="4726"/>
                  </a:cubicBezTo>
                  <a:lnTo>
                    <a:pt x="284" y="4884"/>
                  </a:lnTo>
                  <a:cubicBezTo>
                    <a:pt x="127" y="4947"/>
                    <a:pt x="1" y="5041"/>
                    <a:pt x="1" y="5199"/>
                  </a:cubicBezTo>
                  <a:lnTo>
                    <a:pt x="1" y="6585"/>
                  </a:lnTo>
                  <a:cubicBezTo>
                    <a:pt x="1" y="6743"/>
                    <a:pt x="127" y="6869"/>
                    <a:pt x="284" y="6900"/>
                  </a:cubicBezTo>
                  <a:lnTo>
                    <a:pt x="883" y="7058"/>
                  </a:lnTo>
                  <a:cubicBezTo>
                    <a:pt x="946" y="7404"/>
                    <a:pt x="1072" y="7782"/>
                    <a:pt x="1230" y="8129"/>
                  </a:cubicBezTo>
                  <a:cubicBezTo>
                    <a:pt x="1504" y="7854"/>
                    <a:pt x="2843" y="6486"/>
                    <a:pt x="2841" y="6486"/>
                  </a:cubicBezTo>
                  <a:lnTo>
                    <a:pt x="2841" y="6486"/>
                  </a:lnTo>
                  <a:cubicBezTo>
                    <a:pt x="2841" y="6486"/>
                    <a:pt x="2839" y="6488"/>
                    <a:pt x="2836" y="6491"/>
                  </a:cubicBezTo>
                  <a:cubicBezTo>
                    <a:pt x="2836" y="6459"/>
                    <a:pt x="2805" y="6050"/>
                    <a:pt x="2805" y="5955"/>
                  </a:cubicBezTo>
                  <a:cubicBezTo>
                    <a:pt x="2773" y="4222"/>
                    <a:pt x="4191" y="2836"/>
                    <a:pt x="5861" y="2836"/>
                  </a:cubicBezTo>
                  <a:cubicBezTo>
                    <a:pt x="7562" y="2836"/>
                    <a:pt x="8948" y="4222"/>
                    <a:pt x="8948" y="5924"/>
                  </a:cubicBezTo>
                  <a:cubicBezTo>
                    <a:pt x="8948" y="7499"/>
                    <a:pt x="7751" y="8822"/>
                    <a:pt x="6113" y="8948"/>
                  </a:cubicBezTo>
                  <a:cubicBezTo>
                    <a:pt x="6066" y="8948"/>
                    <a:pt x="5963" y="8956"/>
                    <a:pt x="5821" y="8956"/>
                  </a:cubicBezTo>
                  <a:cubicBezTo>
                    <a:pt x="5680" y="8956"/>
                    <a:pt x="5499" y="8948"/>
                    <a:pt x="5294" y="8917"/>
                  </a:cubicBezTo>
                  <a:lnTo>
                    <a:pt x="3655" y="10523"/>
                  </a:lnTo>
                  <a:cubicBezTo>
                    <a:pt x="4034" y="10681"/>
                    <a:pt x="4349" y="10807"/>
                    <a:pt x="4727" y="10870"/>
                  </a:cubicBezTo>
                  <a:lnTo>
                    <a:pt x="4884" y="11468"/>
                  </a:lnTo>
                  <a:cubicBezTo>
                    <a:pt x="4916" y="11626"/>
                    <a:pt x="5042" y="11752"/>
                    <a:pt x="5199" y="11752"/>
                  </a:cubicBezTo>
                  <a:lnTo>
                    <a:pt x="6585" y="11752"/>
                  </a:lnTo>
                  <a:cubicBezTo>
                    <a:pt x="6743" y="11752"/>
                    <a:pt x="6869" y="11626"/>
                    <a:pt x="6901" y="11468"/>
                  </a:cubicBezTo>
                  <a:lnTo>
                    <a:pt x="7058" y="10870"/>
                  </a:lnTo>
                  <a:cubicBezTo>
                    <a:pt x="7594" y="10775"/>
                    <a:pt x="8129" y="10523"/>
                    <a:pt x="8633" y="10240"/>
                  </a:cubicBezTo>
                  <a:lnTo>
                    <a:pt x="9137" y="10523"/>
                  </a:lnTo>
                  <a:cubicBezTo>
                    <a:pt x="9185" y="10547"/>
                    <a:pt x="9243" y="10558"/>
                    <a:pt x="9302" y="10558"/>
                  </a:cubicBezTo>
                  <a:cubicBezTo>
                    <a:pt x="9399" y="10558"/>
                    <a:pt x="9501" y="10531"/>
                    <a:pt x="9578" y="10492"/>
                  </a:cubicBezTo>
                  <a:lnTo>
                    <a:pt x="10524" y="9547"/>
                  </a:lnTo>
                  <a:cubicBezTo>
                    <a:pt x="10650" y="9421"/>
                    <a:pt x="10650" y="9263"/>
                    <a:pt x="10555" y="9106"/>
                  </a:cubicBezTo>
                  <a:lnTo>
                    <a:pt x="10303" y="8601"/>
                  </a:lnTo>
                  <a:cubicBezTo>
                    <a:pt x="10618" y="8129"/>
                    <a:pt x="10807" y="7562"/>
                    <a:pt x="10933" y="7026"/>
                  </a:cubicBezTo>
                  <a:lnTo>
                    <a:pt x="11500" y="6869"/>
                  </a:lnTo>
                  <a:cubicBezTo>
                    <a:pt x="11658" y="6806"/>
                    <a:pt x="11784" y="6711"/>
                    <a:pt x="11784" y="6554"/>
                  </a:cubicBezTo>
                  <a:lnTo>
                    <a:pt x="11784" y="5167"/>
                  </a:lnTo>
                  <a:cubicBezTo>
                    <a:pt x="11752" y="5041"/>
                    <a:pt x="11658" y="4915"/>
                    <a:pt x="11500" y="4884"/>
                  </a:cubicBezTo>
                  <a:lnTo>
                    <a:pt x="10902" y="4726"/>
                  </a:lnTo>
                  <a:cubicBezTo>
                    <a:pt x="10807" y="4191"/>
                    <a:pt x="10555" y="3687"/>
                    <a:pt x="10272" y="3151"/>
                  </a:cubicBezTo>
                  <a:lnTo>
                    <a:pt x="10555" y="2647"/>
                  </a:lnTo>
                  <a:cubicBezTo>
                    <a:pt x="10650" y="2521"/>
                    <a:pt x="10587" y="2332"/>
                    <a:pt x="10524" y="2206"/>
                  </a:cubicBezTo>
                  <a:lnTo>
                    <a:pt x="9578" y="1261"/>
                  </a:lnTo>
                  <a:cubicBezTo>
                    <a:pt x="9509" y="1209"/>
                    <a:pt x="9430" y="1185"/>
                    <a:pt x="9347" y="1185"/>
                  </a:cubicBezTo>
                  <a:cubicBezTo>
                    <a:pt x="9279" y="1185"/>
                    <a:pt x="9208" y="1201"/>
                    <a:pt x="9137" y="1229"/>
                  </a:cubicBezTo>
                  <a:lnTo>
                    <a:pt x="8633" y="1513"/>
                  </a:lnTo>
                  <a:cubicBezTo>
                    <a:pt x="8161" y="1198"/>
                    <a:pt x="7594" y="977"/>
                    <a:pt x="7058" y="883"/>
                  </a:cubicBezTo>
                  <a:lnTo>
                    <a:pt x="6901" y="284"/>
                  </a:lnTo>
                  <a:cubicBezTo>
                    <a:pt x="6869" y="127"/>
                    <a:pt x="6743" y="1"/>
                    <a:pt x="65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3" name="Google Shape;6966;p73">
              <a:extLst>
                <a:ext uri="{FF2B5EF4-FFF2-40B4-BE49-F238E27FC236}">
                  <a16:creationId xmlns:a16="http://schemas.microsoft.com/office/drawing/2014/main" id="{11A6E326-71A1-E7D9-AF64-CE4FFD3D5145}"/>
                </a:ext>
              </a:extLst>
            </p:cNvPr>
            <p:cNvSpPr/>
            <p:nvPr/>
          </p:nvSpPr>
          <p:spPr>
            <a:xfrm>
              <a:off x="-31455100" y="3997350"/>
              <a:ext cx="215050" cy="205025"/>
            </a:xfrm>
            <a:custGeom>
              <a:avLst/>
              <a:gdLst/>
              <a:ahLst/>
              <a:cxnLst/>
              <a:rect l="l" t="t" r="r" b="b"/>
              <a:pathLst>
                <a:path w="8602" h="8201" extrusionOk="0">
                  <a:moveTo>
                    <a:pt x="5939" y="0"/>
                  </a:moveTo>
                  <a:cubicBezTo>
                    <a:pt x="4729" y="0"/>
                    <a:pt x="3750" y="854"/>
                    <a:pt x="3561" y="1963"/>
                  </a:cubicBezTo>
                  <a:cubicBezTo>
                    <a:pt x="3466" y="2404"/>
                    <a:pt x="3498" y="2813"/>
                    <a:pt x="3624" y="3223"/>
                  </a:cubicBezTo>
                  <a:lnTo>
                    <a:pt x="410" y="6468"/>
                  </a:lnTo>
                  <a:cubicBezTo>
                    <a:pt x="1" y="6846"/>
                    <a:pt x="1" y="7507"/>
                    <a:pt x="410" y="7917"/>
                  </a:cubicBezTo>
                  <a:cubicBezTo>
                    <a:pt x="600" y="8106"/>
                    <a:pt x="852" y="8200"/>
                    <a:pt x="1111" y="8200"/>
                  </a:cubicBezTo>
                  <a:cubicBezTo>
                    <a:pt x="1371" y="8200"/>
                    <a:pt x="1639" y="8106"/>
                    <a:pt x="1860" y="7917"/>
                  </a:cubicBezTo>
                  <a:lnTo>
                    <a:pt x="5136" y="4640"/>
                  </a:lnTo>
                  <a:cubicBezTo>
                    <a:pt x="5388" y="4735"/>
                    <a:pt x="5664" y="4782"/>
                    <a:pt x="5947" y="4782"/>
                  </a:cubicBezTo>
                  <a:cubicBezTo>
                    <a:pt x="6231" y="4782"/>
                    <a:pt x="6522" y="4735"/>
                    <a:pt x="6806" y="4640"/>
                  </a:cubicBezTo>
                  <a:cubicBezTo>
                    <a:pt x="7846" y="4294"/>
                    <a:pt x="8602" y="3065"/>
                    <a:pt x="8224" y="1773"/>
                  </a:cubicBezTo>
                  <a:cubicBezTo>
                    <a:pt x="8192" y="1647"/>
                    <a:pt x="8129" y="1553"/>
                    <a:pt x="8003" y="1521"/>
                  </a:cubicBezTo>
                  <a:cubicBezTo>
                    <a:pt x="7972" y="1514"/>
                    <a:pt x="7942" y="1510"/>
                    <a:pt x="7914" y="1510"/>
                  </a:cubicBezTo>
                  <a:cubicBezTo>
                    <a:pt x="7830" y="1510"/>
                    <a:pt x="7759" y="1545"/>
                    <a:pt x="7688" y="1616"/>
                  </a:cubicBezTo>
                  <a:lnTo>
                    <a:pt x="6901" y="2404"/>
                  </a:lnTo>
                  <a:cubicBezTo>
                    <a:pt x="6759" y="2530"/>
                    <a:pt x="6578" y="2593"/>
                    <a:pt x="6400" y="2593"/>
                  </a:cubicBezTo>
                  <a:cubicBezTo>
                    <a:pt x="6223" y="2593"/>
                    <a:pt x="6050" y="2530"/>
                    <a:pt x="5924" y="2404"/>
                  </a:cubicBezTo>
                  <a:cubicBezTo>
                    <a:pt x="5640" y="2120"/>
                    <a:pt x="5640" y="1679"/>
                    <a:pt x="5924" y="1395"/>
                  </a:cubicBezTo>
                  <a:lnTo>
                    <a:pt x="6711" y="608"/>
                  </a:lnTo>
                  <a:cubicBezTo>
                    <a:pt x="6774" y="545"/>
                    <a:pt x="6806" y="419"/>
                    <a:pt x="6774" y="293"/>
                  </a:cubicBezTo>
                  <a:cubicBezTo>
                    <a:pt x="6743" y="198"/>
                    <a:pt x="6648" y="104"/>
                    <a:pt x="6554" y="72"/>
                  </a:cubicBezTo>
                  <a:cubicBezTo>
                    <a:pt x="6344" y="23"/>
                    <a:pt x="6139" y="0"/>
                    <a:pt x="59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34" name="Google Shape;6967;p73">
            <a:extLst>
              <a:ext uri="{FF2B5EF4-FFF2-40B4-BE49-F238E27FC236}">
                <a16:creationId xmlns:a16="http://schemas.microsoft.com/office/drawing/2014/main" id="{D1780DF8-1D56-DB2D-6CDE-20923281EB23}"/>
              </a:ext>
            </a:extLst>
          </p:cNvPr>
          <p:cNvGrpSpPr/>
          <p:nvPr/>
        </p:nvGrpSpPr>
        <p:grpSpPr>
          <a:xfrm>
            <a:off x="5294326" y="5090779"/>
            <a:ext cx="471527" cy="472781"/>
            <a:chOff x="-30345325" y="3918800"/>
            <a:chExt cx="291450" cy="292225"/>
          </a:xfrm>
          <a:solidFill>
            <a:schemeClr val="tx1"/>
          </a:solidFill>
        </p:grpSpPr>
        <p:sp>
          <p:nvSpPr>
            <p:cNvPr id="635" name="Google Shape;6968;p73">
              <a:extLst>
                <a:ext uri="{FF2B5EF4-FFF2-40B4-BE49-F238E27FC236}">
                  <a16:creationId xmlns:a16="http://schemas.microsoft.com/office/drawing/2014/main" id="{7FA5B346-68CD-229B-656A-C33E86BAFFFA}"/>
                </a:ext>
              </a:extLst>
            </p:cNvPr>
            <p:cNvSpPr/>
            <p:nvPr/>
          </p:nvSpPr>
          <p:spPr>
            <a:xfrm>
              <a:off x="-30174425" y="3988125"/>
              <a:ext cx="120550" cy="120175"/>
            </a:xfrm>
            <a:custGeom>
              <a:avLst/>
              <a:gdLst/>
              <a:ahLst/>
              <a:cxnLst/>
              <a:rect l="l" t="t" r="r" b="b"/>
              <a:pathLst>
                <a:path w="4822" h="4807" extrusionOk="0">
                  <a:moveTo>
                    <a:pt x="1041" y="0"/>
                  </a:moveTo>
                  <a:cubicBezTo>
                    <a:pt x="474" y="0"/>
                    <a:pt x="1" y="473"/>
                    <a:pt x="1" y="1040"/>
                  </a:cubicBezTo>
                  <a:lnTo>
                    <a:pt x="1" y="2426"/>
                  </a:lnTo>
                  <a:cubicBezTo>
                    <a:pt x="1" y="2962"/>
                    <a:pt x="474" y="3434"/>
                    <a:pt x="1041" y="3434"/>
                  </a:cubicBezTo>
                  <a:lnTo>
                    <a:pt x="1387" y="3434"/>
                  </a:lnTo>
                  <a:lnTo>
                    <a:pt x="1387" y="4474"/>
                  </a:lnTo>
                  <a:cubicBezTo>
                    <a:pt x="1387" y="4631"/>
                    <a:pt x="1482" y="4726"/>
                    <a:pt x="1576" y="4789"/>
                  </a:cubicBezTo>
                  <a:cubicBezTo>
                    <a:pt x="1618" y="4799"/>
                    <a:pt x="1664" y="4806"/>
                    <a:pt x="1709" y="4806"/>
                  </a:cubicBezTo>
                  <a:cubicBezTo>
                    <a:pt x="1800" y="4806"/>
                    <a:pt x="1891" y="4778"/>
                    <a:pt x="1954" y="4694"/>
                  </a:cubicBezTo>
                  <a:lnTo>
                    <a:pt x="3214" y="3434"/>
                  </a:lnTo>
                  <a:lnTo>
                    <a:pt x="3750" y="3434"/>
                  </a:lnTo>
                  <a:cubicBezTo>
                    <a:pt x="4317" y="3434"/>
                    <a:pt x="4790" y="2962"/>
                    <a:pt x="4790" y="2426"/>
                  </a:cubicBezTo>
                  <a:lnTo>
                    <a:pt x="4790" y="1040"/>
                  </a:lnTo>
                  <a:cubicBezTo>
                    <a:pt x="4821" y="473"/>
                    <a:pt x="4380" y="0"/>
                    <a:pt x="37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6" name="Google Shape;6969;p73">
              <a:extLst>
                <a:ext uri="{FF2B5EF4-FFF2-40B4-BE49-F238E27FC236}">
                  <a16:creationId xmlns:a16="http://schemas.microsoft.com/office/drawing/2014/main" id="{4DA5B4B8-1CC7-0B6A-892B-E2FC683F3DB2}"/>
                </a:ext>
              </a:extLst>
            </p:cNvPr>
            <p:cNvSpPr/>
            <p:nvPr/>
          </p:nvSpPr>
          <p:spPr>
            <a:xfrm>
              <a:off x="-30345325" y="3988125"/>
              <a:ext cx="119750" cy="120175"/>
            </a:xfrm>
            <a:custGeom>
              <a:avLst/>
              <a:gdLst/>
              <a:ahLst/>
              <a:cxnLst/>
              <a:rect l="l" t="t" r="r" b="b"/>
              <a:pathLst>
                <a:path w="4790" h="4807" extrusionOk="0">
                  <a:moveTo>
                    <a:pt x="1009" y="0"/>
                  </a:moveTo>
                  <a:cubicBezTo>
                    <a:pt x="473" y="0"/>
                    <a:pt x="0" y="473"/>
                    <a:pt x="0" y="1040"/>
                  </a:cubicBezTo>
                  <a:lnTo>
                    <a:pt x="0" y="2395"/>
                  </a:lnTo>
                  <a:cubicBezTo>
                    <a:pt x="0" y="2962"/>
                    <a:pt x="473" y="3434"/>
                    <a:pt x="1009" y="3434"/>
                  </a:cubicBezTo>
                  <a:lnTo>
                    <a:pt x="1576" y="3434"/>
                  </a:lnTo>
                  <a:lnTo>
                    <a:pt x="2836" y="4694"/>
                  </a:lnTo>
                  <a:cubicBezTo>
                    <a:pt x="2920" y="4778"/>
                    <a:pt x="3018" y="4806"/>
                    <a:pt x="3102" y="4806"/>
                  </a:cubicBezTo>
                  <a:cubicBezTo>
                    <a:pt x="3144" y="4806"/>
                    <a:pt x="3182" y="4799"/>
                    <a:pt x="3214" y="4789"/>
                  </a:cubicBezTo>
                  <a:cubicBezTo>
                    <a:pt x="3340" y="4726"/>
                    <a:pt x="3434" y="4568"/>
                    <a:pt x="3434" y="4474"/>
                  </a:cubicBezTo>
                  <a:lnTo>
                    <a:pt x="3434" y="3434"/>
                  </a:lnTo>
                  <a:lnTo>
                    <a:pt x="3781" y="3434"/>
                  </a:lnTo>
                  <a:cubicBezTo>
                    <a:pt x="4348" y="3434"/>
                    <a:pt x="4789" y="2962"/>
                    <a:pt x="4789" y="2395"/>
                  </a:cubicBezTo>
                  <a:lnTo>
                    <a:pt x="4789" y="1040"/>
                  </a:lnTo>
                  <a:cubicBezTo>
                    <a:pt x="4789" y="473"/>
                    <a:pt x="4348" y="0"/>
                    <a:pt x="37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7" name="Google Shape;6970;p73">
              <a:extLst>
                <a:ext uri="{FF2B5EF4-FFF2-40B4-BE49-F238E27FC236}">
                  <a16:creationId xmlns:a16="http://schemas.microsoft.com/office/drawing/2014/main" id="{AC5D5DBB-A7C0-58C1-6024-6D4D4BFA42F3}"/>
                </a:ext>
              </a:extLst>
            </p:cNvPr>
            <p:cNvSpPr/>
            <p:nvPr/>
          </p:nvSpPr>
          <p:spPr>
            <a:xfrm>
              <a:off x="-30293350" y="4159025"/>
              <a:ext cx="188275" cy="52000"/>
            </a:xfrm>
            <a:custGeom>
              <a:avLst/>
              <a:gdLst/>
              <a:ahLst/>
              <a:cxnLst/>
              <a:rect l="l" t="t" r="r" b="b"/>
              <a:pathLst>
                <a:path w="7531" h="2080" extrusionOk="0">
                  <a:moveTo>
                    <a:pt x="1" y="1"/>
                  </a:moveTo>
                  <a:lnTo>
                    <a:pt x="1" y="1040"/>
                  </a:lnTo>
                  <a:cubicBezTo>
                    <a:pt x="1" y="1607"/>
                    <a:pt x="473" y="2080"/>
                    <a:pt x="1040" y="2080"/>
                  </a:cubicBezTo>
                  <a:lnTo>
                    <a:pt x="6491" y="2080"/>
                  </a:lnTo>
                  <a:cubicBezTo>
                    <a:pt x="7058" y="2080"/>
                    <a:pt x="7530" y="1607"/>
                    <a:pt x="7530" y="1040"/>
                  </a:cubicBezTo>
                  <a:lnTo>
                    <a:pt x="753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8" name="Google Shape;6971;p73">
              <a:extLst>
                <a:ext uri="{FF2B5EF4-FFF2-40B4-BE49-F238E27FC236}">
                  <a16:creationId xmlns:a16="http://schemas.microsoft.com/office/drawing/2014/main" id="{119F71B1-9EB3-5CEB-2734-EFB639A70730}"/>
                </a:ext>
              </a:extLst>
            </p:cNvPr>
            <p:cNvSpPr/>
            <p:nvPr/>
          </p:nvSpPr>
          <p:spPr>
            <a:xfrm>
              <a:off x="-30293350" y="3918800"/>
              <a:ext cx="188275" cy="34675"/>
            </a:xfrm>
            <a:custGeom>
              <a:avLst/>
              <a:gdLst/>
              <a:ahLst/>
              <a:cxnLst/>
              <a:rect l="l" t="t" r="r" b="b"/>
              <a:pathLst>
                <a:path w="7531" h="1387" extrusionOk="0">
                  <a:moveTo>
                    <a:pt x="1040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1387"/>
                  </a:lnTo>
                  <a:lnTo>
                    <a:pt x="7530" y="1387"/>
                  </a:lnTo>
                  <a:lnTo>
                    <a:pt x="7530" y="1040"/>
                  </a:lnTo>
                  <a:cubicBezTo>
                    <a:pt x="7530" y="505"/>
                    <a:pt x="7058" y="1"/>
                    <a:pt x="64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9" name="Google Shape;6972;p73">
              <a:extLst>
                <a:ext uri="{FF2B5EF4-FFF2-40B4-BE49-F238E27FC236}">
                  <a16:creationId xmlns:a16="http://schemas.microsoft.com/office/drawing/2014/main" id="{DBF2CB41-8A90-04AB-CA7F-2B47DA859F7A}"/>
                </a:ext>
              </a:extLst>
            </p:cNvPr>
            <p:cNvSpPr/>
            <p:nvPr/>
          </p:nvSpPr>
          <p:spPr>
            <a:xfrm>
              <a:off x="-30294125" y="3970800"/>
              <a:ext cx="188250" cy="170925"/>
            </a:xfrm>
            <a:custGeom>
              <a:avLst/>
              <a:gdLst/>
              <a:ahLst/>
              <a:cxnLst/>
              <a:rect l="l" t="t" r="r" b="b"/>
              <a:pathLst>
                <a:path w="7530" h="6837" extrusionOk="0">
                  <a:moveTo>
                    <a:pt x="1733" y="0"/>
                  </a:moveTo>
                  <a:cubicBezTo>
                    <a:pt x="2678" y="0"/>
                    <a:pt x="3434" y="756"/>
                    <a:pt x="3434" y="1701"/>
                  </a:cubicBezTo>
                  <a:lnTo>
                    <a:pt x="3434" y="3056"/>
                  </a:lnTo>
                  <a:cubicBezTo>
                    <a:pt x="3434" y="3907"/>
                    <a:pt x="2836" y="4568"/>
                    <a:pt x="2048" y="4757"/>
                  </a:cubicBezTo>
                  <a:lnTo>
                    <a:pt x="2048" y="5167"/>
                  </a:lnTo>
                  <a:cubicBezTo>
                    <a:pt x="2048" y="5576"/>
                    <a:pt x="1828" y="5954"/>
                    <a:pt x="1418" y="6112"/>
                  </a:cubicBezTo>
                  <a:cubicBezTo>
                    <a:pt x="1307" y="6162"/>
                    <a:pt x="1184" y="6187"/>
                    <a:pt x="1058" y="6187"/>
                  </a:cubicBezTo>
                  <a:cubicBezTo>
                    <a:pt x="789" y="6187"/>
                    <a:pt x="508" y="6075"/>
                    <a:pt x="315" y="5860"/>
                  </a:cubicBezTo>
                  <a:lnTo>
                    <a:pt x="0" y="5545"/>
                  </a:lnTo>
                  <a:lnTo>
                    <a:pt x="0" y="6837"/>
                  </a:lnTo>
                  <a:lnTo>
                    <a:pt x="7530" y="6837"/>
                  </a:lnTo>
                  <a:lnTo>
                    <a:pt x="7530" y="5545"/>
                  </a:lnTo>
                  <a:lnTo>
                    <a:pt x="7215" y="5860"/>
                  </a:lnTo>
                  <a:cubicBezTo>
                    <a:pt x="7022" y="6075"/>
                    <a:pt x="6756" y="6187"/>
                    <a:pt x="6496" y="6187"/>
                  </a:cubicBezTo>
                  <a:cubicBezTo>
                    <a:pt x="6374" y="6187"/>
                    <a:pt x="6254" y="6162"/>
                    <a:pt x="6144" y="6112"/>
                  </a:cubicBezTo>
                  <a:cubicBezTo>
                    <a:pt x="5734" y="5954"/>
                    <a:pt x="5514" y="5576"/>
                    <a:pt x="5514" y="5167"/>
                  </a:cubicBezTo>
                  <a:lnTo>
                    <a:pt x="5514" y="4757"/>
                  </a:lnTo>
                  <a:cubicBezTo>
                    <a:pt x="4726" y="4600"/>
                    <a:pt x="4127" y="3907"/>
                    <a:pt x="4127" y="3056"/>
                  </a:cubicBezTo>
                  <a:lnTo>
                    <a:pt x="4127" y="1701"/>
                  </a:lnTo>
                  <a:cubicBezTo>
                    <a:pt x="4127" y="756"/>
                    <a:pt x="4884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40" name="Google Shape;6973;p73">
            <a:extLst>
              <a:ext uri="{FF2B5EF4-FFF2-40B4-BE49-F238E27FC236}">
                <a16:creationId xmlns:a16="http://schemas.microsoft.com/office/drawing/2014/main" id="{F71C8089-05A8-7C0A-35B2-E6A0C920F541}"/>
              </a:ext>
            </a:extLst>
          </p:cNvPr>
          <p:cNvGrpSpPr/>
          <p:nvPr/>
        </p:nvGrpSpPr>
        <p:grpSpPr>
          <a:xfrm>
            <a:off x="2934316" y="2043929"/>
            <a:ext cx="443457" cy="471527"/>
            <a:chOff x="-34755225" y="3202075"/>
            <a:chExt cx="274100" cy="291450"/>
          </a:xfrm>
          <a:solidFill>
            <a:schemeClr val="tx1"/>
          </a:solidFill>
        </p:grpSpPr>
        <p:sp>
          <p:nvSpPr>
            <p:cNvPr id="641" name="Google Shape;6974;p73">
              <a:extLst>
                <a:ext uri="{FF2B5EF4-FFF2-40B4-BE49-F238E27FC236}">
                  <a16:creationId xmlns:a16="http://schemas.microsoft.com/office/drawing/2014/main" id="{84E559C7-25BA-0233-5628-5C204E25204A}"/>
                </a:ext>
              </a:extLst>
            </p:cNvPr>
            <p:cNvSpPr/>
            <p:nvPr/>
          </p:nvSpPr>
          <p:spPr>
            <a:xfrm>
              <a:off x="-34703250" y="3389525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670" y="1"/>
                  </a:moveTo>
                  <a:cubicBezTo>
                    <a:pt x="883" y="1"/>
                    <a:pt x="158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489" y="1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2" name="Google Shape;6975;p73">
              <a:extLst>
                <a:ext uri="{FF2B5EF4-FFF2-40B4-BE49-F238E27FC236}">
                  <a16:creationId xmlns:a16="http://schemas.microsoft.com/office/drawing/2014/main" id="{F2C3791B-1960-38A1-74A5-B9EE29BB9D61}"/>
                </a:ext>
              </a:extLst>
            </p:cNvPr>
            <p:cNvSpPr/>
            <p:nvPr/>
          </p:nvSpPr>
          <p:spPr>
            <a:xfrm>
              <a:off x="-34636300" y="3348575"/>
              <a:ext cx="69325" cy="75625"/>
            </a:xfrm>
            <a:custGeom>
              <a:avLst/>
              <a:gdLst/>
              <a:ahLst/>
              <a:cxnLst/>
              <a:rect l="l" t="t" r="r" b="b"/>
              <a:pathLst>
                <a:path w="2773" h="3025" extrusionOk="0">
                  <a:moveTo>
                    <a:pt x="2111" y="0"/>
                  </a:moveTo>
                  <a:lnTo>
                    <a:pt x="1387" y="221"/>
                  </a:lnTo>
                  <a:cubicBezTo>
                    <a:pt x="1298" y="265"/>
                    <a:pt x="1179" y="290"/>
                    <a:pt x="1049" y="290"/>
                  </a:cubicBezTo>
                  <a:cubicBezTo>
                    <a:pt x="808" y="290"/>
                    <a:pt x="531" y="205"/>
                    <a:pt x="347" y="0"/>
                  </a:cubicBezTo>
                  <a:lnTo>
                    <a:pt x="347" y="0"/>
                  </a:lnTo>
                  <a:cubicBezTo>
                    <a:pt x="378" y="63"/>
                    <a:pt x="378" y="189"/>
                    <a:pt x="378" y="315"/>
                  </a:cubicBezTo>
                  <a:cubicBezTo>
                    <a:pt x="378" y="662"/>
                    <a:pt x="221" y="977"/>
                    <a:pt x="0" y="1229"/>
                  </a:cubicBezTo>
                  <a:cubicBezTo>
                    <a:pt x="725" y="1575"/>
                    <a:pt x="1229" y="2237"/>
                    <a:pt x="1355" y="3025"/>
                  </a:cubicBezTo>
                  <a:lnTo>
                    <a:pt x="2773" y="3025"/>
                  </a:lnTo>
                  <a:lnTo>
                    <a:pt x="2773" y="221"/>
                  </a:lnTo>
                  <a:cubicBezTo>
                    <a:pt x="2521" y="189"/>
                    <a:pt x="2300" y="126"/>
                    <a:pt x="21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3" name="Google Shape;6976;p73">
              <a:extLst>
                <a:ext uri="{FF2B5EF4-FFF2-40B4-BE49-F238E27FC236}">
                  <a16:creationId xmlns:a16="http://schemas.microsoft.com/office/drawing/2014/main" id="{D647198A-B149-4ED5-0968-FC5072272679}"/>
                </a:ext>
              </a:extLst>
            </p:cNvPr>
            <p:cNvSpPr/>
            <p:nvPr/>
          </p:nvSpPr>
          <p:spPr>
            <a:xfrm>
              <a:off x="-34752875" y="3253275"/>
              <a:ext cx="126050" cy="170925"/>
            </a:xfrm>
            <a:custGeom>
              <a:avLst/>
              <a:gdLst/>
              <a:ahLst/>
              <a:cxnLst/>
              <a:rect l="l" t="t" r="r" b="b"/>
              <a:pathLst>
                <a:path w="5042" h="6837" extrusionOk="0">
                  <a:moveTo>
                    <a:pt x="1" y="0"/>
                  </a:moveTo>
                  <a:lnTo>
                    <a:pt x="1" y="6837"/>
                  </a:lnTo>
                  <a:lnTo>
                    <a:pt x="1418" y="6837"/>
                  </a:lnTo>
                  <a:cubicBezTo>
                    <a:pt x="1450" y="6018"/>
                    <a:pt x="1954" y="5356"/>
                    <a:pt x="2679" y="4978"/>
                  </a:cubicBezTo>
                  <a:cubicBezTo>
                    <a:pt x="2427" y="4757"/>
                    <a:pt x="2301" y="4442"/>
                    <a:pt x="2301" y="4064"/>
                  </a:cubicBezTo>
                  <a:cubicBezTo>
                    <a:pt x="2301" y="3340"/>
                    <a:pt x="2931" y="2710"/>
                    <a:pt x="3687" y="2710"/>
                  </a:cubicBezTo>
                  <a:cubicBezTo>
                    <a:pt x="4128" y="2710"/>
                    <a:pt x="4474" y="2899"/>
                    <a:pt x="4758" y="3214"/>
                  </a:cubicBezTo>
                  <a:cubicBezTo>
                    <a:pt x="4726" y="3056"/>
                    <a:pt x="4758" y="2899"/>
                    <a:pt x="4789" y="2741"/>
                  </a:cubicBezTo>
                  <a:lnTo>
                    <a:pt x="5041" y="2016"/>
                  </a:lnTo>
                  <a:cubicBezTo>
                    <a:pt x="4821" y="1607"/>
                    <a:pt x="4758" y="1134"/>
                    <a:pt x="4758" y="662"/>
                  </a:cubicBezTo>
                  <a:cubicBezTo>
                    <a:pt x="4758" y="410"/>
                    <a:pt x="4789" y="189"/>
                    <a:pt x="48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4" name="Google Shape;6977;p73">
              <a:extLst>
                <a:ext uri="{FF2B5EF4-FFF2-40B4-BE49-F238E27FC236}">
                  <a16:creationId xmlns:a16="http://schemas.microsoft.com/office/drawing/2014/main" id="{94D18DFB-CC14-DC17-578A-A0CA1C610576}"/>
                </a:ext>
              </a:extLst>
            </p:cNvPr>
            <p:cNvSpPr/>
            <p:nvPr/>
          </p:nvSpPr>
          <p:spPr>
            <a:xfrm>
              <a:off x="-34677250" y="3338325"/>
              <a:ext cx="33875" cy="33900"/>
            </a:xfrm>
            <a:custGeom>
              <a:avLst/>
              <a:gdLst/>
              <a:ahLst/>
              <a:cxnLst/>
              <a:rect l="l" t="t" r="r" b="b"/>
              <a:pathLst>
                <a:path w="1355" h="1356" extrusionOk="0">
                  <a:moveTo>
                    <a:pt x="662" y="1"/>
                  </a:moveTo>
                  <a:cubicBezTo>
                    <a:pt x="315" y="1"/>
                    <a:pt x="0" y="316"/>
                    <a:pt x="0" y="694"/>
                  </a:cubicBezTo>
                  <a:cubicBezTo>
                    <a:pt x="0" y="1040"/>
                    <a:pt x="315" y="1355"/>
                    <a:pt x="662" y="1355"/>
                  </a:cubicBezTo>
                  <a:cubicBezTo>
                    <a:pt x="1040" y="1355"/>
                    <a:pt x="1355" y="1040"/>
                    <a:pt x="1355" y="694"/>
                  </a:cubicBezTo>
                  <a:cubicBezTo>
                    <a:pt x="1355" y="316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5" name="Google Shape;6978;p73">
              <a:extLst>
                <a:ext uri="{FF2B5EF4-FFF2-40B4-BE49-F238E27FC236}">
                  <a16:creationId xmlns:a16="http://schemas.microsoft.com/office/drawing/2014/main" id="{272E369D-4CDC-C5F6-9A94-F3FBFF6DB0A3}"/>
                </a:ext>
              </a:extLst>
            </p:cNvPr>
            <p:cNvSpPr/>
            <p:nvPr/>
          </p:nvSpPr>
          <p:spPr>
            <a:xfrm>
              <a:off x="-34618200" y="3202500"/>
              <a:ext cx="137075" cy="135850"/>
            </a:xfrm>
            <a:custGeom>
              <a:avLst/>
              <a:gdLst/>
              <a:ahLst/>
              <a:cxnLst/>
              <a:rect l="l" t="t" r="r" b="b"/>
              <a:pathLst>
                <a:path w="5483" h="5434" extrusionOk="0">
                  <a:moveTo>
                    <a:pt x="2710" y="992"/>
                  </a:moveTo>
                  <a:cubicBezTo>
                    <a:pt x="2899" y="992"/>
                    <a:pt x="3057" y="1149"/>
                    <a:pt x="3057" y="1338"/>
                  </a:cubicBezTo>
                  <a:cubicBezTo>
                    <a:pt x="3057" y="1559"/>
                    <a:pt x="2899" y="1716"/>
                    <a:pt x="2710" y="1716"/>
                  </a:cubicBezTo>
                  <a:cubicBezTo>
                    <a:pt x="2521" y="1716"/>
                    <a:pt x="2364" y="1559"/>
                    <a:pt x="2364" y="1338"/>
                  </a:cubicBezTo>
                  <a:cubicBezTo>
                    <a:pt x="2395" y="1149"/>
                    <a:pt x="2553" y="992"/>
                    <a:pt x="2710" y="992"/>
                  </a:cubicBezTo>
                  <a:close/>
                  <a:moveTo>
                    <a:pt x="2742" y="2346"/>
                  </a:moveTo>
                  <a:cubicBezTo>
                    <a:pt x="2962" y="2346"/>
                    <a:pt x="3120" y="2504"/>
                    <a:pt x="3120" y="2693"/>
                  </a:cubicBezTo>
                  <a:lnTo>
                    <a:pt x="3120" y="4079"/>
                  </a:lnTo>
                  <a:cubicBezTo>
                    <a:pt x="3120" y="4268"/>
                    <a:pt x="2962" y="4426"/>
                    <a:pt x="2742" y="4426"/>
                  </a:cubicBezTo>
                  <a:cubicBezTo>
                    <a:pt x="2553" y="4426"/>
                    <a:pt x="2395" y="4268"/>
                    <a:pt x="2395" y="4079"/>
                  </a:cubicBezTo>
                  <a:lnTo>
                    <a:pt x="2395" y="2693"/>
                  </a:lnTo>
                  <a:cubicBezTo>
                    <a:pt x="2395" y="2504"/>
                    <a:pt x="2553" y="2346"/>
                    <a:pt x="2742" y="2346"/>
                  </a:cubicBezTo>
                  <a:close/>
                  <a:moveTo>
                    <a:pt x="2646" y="0"/>
                  </a:moveTo>
                  <a:cubicBezTo>
                    <a:pt x="1359" y="0"/>
                    <a:pt x="1" y="1099"/>
                    <a:pt x="1" y="2724"/>
                  </a:cubicBezTo>
                  <a:cubicBezTo>
                    <a:pt x="1" y="3197"/>
                    <a:pt x="127" y="3638"/>
                    <a:pt x="348" y="4016"/>
                  </a:cubicBezTo>
                  <a:lnTo>
                    <a:pt x="33" y="4961"/>
                  </a:lnTo>
                  <a:cubicBezTo>
                    <a:pt x="1" y="5087"/>
                    <a:pt x="33" y="5245"/>
                    <a:pt x="127" y="5339"/>
                  </a:cubicBezTo>
                  <a:cubicBezTo>
                    <a:pt x="167" y="5399"/>
                    <a:pt x="245" y="5421"/>
                    <a:pt x="329" y="5421"/>
                  </a:cubicBezTo>
                  <a:cubicBezTo>
                    <a:pt x="377" y="5421"/>
                    <a:pt x="427" y="5414"/>
                    <a:pt x="474" y="5402"/>
                  </a:cubicBezTo>
                  <a:lnTo>
                    <a:pt x="1419" y="5087"/>
                  </a:lnTo>
                  <a:cubicBezTo>
                    <a:pt x="1797" y="5339"/>
                    <a:pt x="2238" y="5434"/>
                    <a:pt x="2742" y="5434"/>
                  </a:cubicBezTo>
                  <a:cubicBezTo>
                    <a:pt x="4254" y="5434"/>
                    <a:pt x="5483" y="4237"/>
                    <a:pt x="5483" y="2724"/>
                  </a:cubicBezTo>
                  <a:cubicBezTo>
                    <a:pt x="5483" y="1275"/>
                    <a:pt x="4317" y="78"/>
                    <a:pt x="2899" y="15"/>
                  </a:cubicBezTo>
                  <a:cubicBezTo>
                    <a:pt x="2815" y="5"/>
                    <a:pt x="2731" y="0"/>
                    <a:pt x="26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6" name="Google Shape;6979;p73">
              <a:extLst>
                <a:ext uri="{FF2B5EF4-FFF2-40B4-BE49-F238E27FC236}">
                  <a16:creationId xmlns:a16="http://schemas.microsoft.com/office/drawing/2014/main" id="{AD190CB5-82CE-9146-4A80-9A9415FFCF2D}"/>
                </a:ext>
              </a:extLst>
            </p:cNvPr>
            <p:cNvSpPr/>
            <p:nvPr/>
          </p:nvSpPr>
          <p:spPr>
            <a:xfrm>
              <a:off x="-34755225" y="3440725"/>
              <a:ext cx="188250" cy="52800"/>
            </a:xfrm>
            <a:custGeom>
              <a:avLst/>
              <a:gdLst/>
              <a:ahLst/>
              <a:cxnLst/>
              <a:rect l="l" t="t" r="r" b="b"/>
              <a:pathLst>
                <a:path w="7530" h="2112" extrusionOk="0">
                  <a:moveTo>
                    <a:pt x="0" y="0"/>
                  </a:moveTo>
                  <a:lnTo>
                    <a:pt x="0" y="1071"/>
                  </a:lnTo>
                  <a:cubicBezTo>
                    <a:pt x="0" y="1670"/>
                    <a:pt x="473" y="2111"/>
                    <a:pt x="1040" y="2111"/>
                  </a:cubicBezTo>
                  <a:lnTo>
                    <a:pt x="6490" y="2111"/>
                  </a:lnTo>
                  <a:cubicBezTo>
                    <a:pt x="7057" y="2111"/>
                    <a:pt x="7530" y="1639"/>
                    <a:pt x="7530" y="1071"/>
                  </a:cubicBezTo>
                  <a:lnTo>
                    <a:pt x="75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7" name="Google Shape;6980;p73">
              <a:extLst>
                <a:ext uri="{FF2B5EF4-FFF2-40B4-BE49-F238E27FC236}">
                  <a16:creationId xmlns:a16="http://schemas.microsoft.com/office/drawing/2014/main" id="{86D32DFA-D896-81A0-3E61-47A091C4024D}"/>
                </a:ext>
              </a:extLst>
            </p:cNvPr>
            <p:cNvSpPr/>
            <p:nvPr/>
          </p:nvSpPr>
          <p:spPr>
            <a:xfrm>
              <a:off x="-34754450" y="3202075"/>
              <a:ext cx="153600" cy="33900"/>
            </a:xfrm>
            <a:custGeom>
              <a:avLst/>
              <a:gdLst/>
              <a:ahLst/>
              <a:cxnLst/>
              <a:rect l="l" t="t" r="r" b="b"/>
              <a:pathLst>
                <a:path w="6144" h="1356" extrusionOk="0">
                  <a:moveTo>
                    <a:pt x="1040" y="0"/>
                  </a:moveTo>
                  <a:cubicBezTo>
                    <a:pt x="473" y="0"/>
                    <a:pt x="1" y="473"/>
                    <a:pt x="1" y="1009"/>
                  </a:cubicBezTo>
                  <a:lnTo>
                    <a:pt x="1" y="1355"/>
                  </a:lnTo>
                  <a:lnTo>
                    <a:pt x="5104" y="1355"/>
                  </a:lnTo>
                  <a:cubicBezTo>
                    <a:pt x="5293" y="819"/>
                    <a:pt x="5672" y="347"/>
                    <a:pt x="61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48" name="Google Shape;6981;p73">
            <a:extLst>
              <a:ext uri="{FF2B5EF4-FFF2-40B4-BE49-F238E27FC236}">
                <a16:creationId xmlns:a16="http://schemas.microsoft.com/office/drawing/2014/main" id="{9267D6AA-9F07-F194-EF23-AF29010719DB}"/>
              </a:ext>
            </a:extLst>
          </p:cNvPr>
          <p:cNvGrpSpPr/>
          <p:nvPr/>
        </p:nvGrpSpPr>
        <p:grpSpPr>
          <a:xfrm>
            <a:off x="2920279" y="2631983"/>
            <a:ext cx="471527" cy="471527"/>
            <a:chOff x="-34763900" y="3561225"/>
            <a:chExt cx="291450" cy="291450"/>
          </a:xfrm>
          <a:solidFill>
            <a:schemeClr val="tx1"/>
          </a:solidFill>
        </p:grpSpPr>
        <p:sp>
          <p:nvSpPr>
            <p:cNvPr id="649" name="Google Shape;6982;p73">
              <a:extLst>
                <a:ext uri="{FF2B5EF4-FFF2-40B4-BE49-F238E27FC236}">
                  <a16:creationId xmlns:a16="http://schemas.microsoft.com/office/drawing/2014/main" id="{EB194560-E8C5-F530-5148-B9410048CD31}"/>
                </a:ext>
              </a:extLst>
            </p:cNvPr>
            <p:cNvSpPr/>
            <p:nvPr/>
          </p:nvSpPr>
          <p:spPr>
            <a:xfrm>
              <a:off x="-34693800" y="3629750"/>
              <a:ext cx="152025" cy="152825"/>
            </a:xfrm>
            <a:custGeom>
              <a:avLst/>
              <a:gdLst/>
              <a:ahLst/>
              <a:cxnLst/>
              <a:rect l="l" t="t" r="r" b="b"/>
              <a:pathLst>
                <a:path w="6081" h="6113" extrusionOk="0">
                  <a:moveTo>
                    <a:pt x="3025" y="1387"/>
                  </a:moveTo>
                  <a:cubicBezTo>
                    <a:pt x="3970" y="1387"/>
                    <a:pt x="4726" y="2143"/>
                    <a:pt x="4726" y="3088"/>
                  </a:cubicBezTo>
                  <a:cubicBezTo>
                    <a:pt x="4726" y="4033"/>
                    <a:pt x="3970" y="4789"/>
                    <a:pt x="3025" y="4789"/>
                  </a:cubicBezTo>
                  <a:cubicBezTo>
                    <a:pt x="2080" y="4789"/>
                    <a:pt x="1324" y="4033"/>
                    <a:pt x="1324" y="3088"/>
                  </a:cubicBezTo>
                  <a:cubicBezTo>
                    <a:pt x="1324" y="2143"/>
                    <a:pt x="2080" y="1387"/>
                    <a:pt x="3025" y="1387"/>
                  </a:cubicBezTo>
                  <a:close/>
                  <a:moveTo>
                    <a:pt x="2710" y="0"/>
                  </a:moveTo>
                  <a:lnTo>
                    <a:pt x="2710" y="442"/>
                  </a:lnTo>
                  <a:cubicBezTo>
                    <a:pt x="2710" y="599"/>
                    <a:pt x="2584" y="725"/>
                    <a:pt x="2426" y="757"/>
                  </a:cubicBezTo>
                  <a:cubicBezTo>
                    <a:pt x="2237" y="788"/>
                    <a:pt x="2017" y="914"/>
                    <a:pt x="1859" y="1009"/>
                  </a:cubicBezTo>
                  <a:cubicBezTo>
                    <a:pt x="1815" y="1031"/>
                    <a:pt x="1762" y="1041"/>
                    <a:pt x="1707" y="1041"/>
                  </a:cubicBezTo>
                  <a:cubicBezTo>
                    <a:pt x="1607" y="1041"/>
                    <a:pt x="1500" y="1007"/>
                    <a:pt x="1418" y="946"/>
                  </a:cubicBezTo>
                  <a:lnTo>
                    <a:pt x="1103" y="631"/>
                  </a:lnTo>
                  <a:lnTo>
                    <a:pt x="631" y="1103"/>
                  </a:lnTo>
                  <a:lnTo>
                    <a:pt x="946" y="1418"/>
                  </a:lnTo>
                  <a:cubicBezTo>
                    <a:pt x="1072" y="1544"/>
                    <a:pt x="1072" y="1702"/>
                    <a:pt x="977" y="1859"/>
                  </a:cubicBezTo>
                  <a:cubicBezTo>
                    <a:pt x="851" y="2048"/>
                    <a:pt x="788" y="2269"/>
                    <a:pt x="757" y="2458"/>
                  </a:cubicBezTo>
                  <a:cubicBezTo>
                    <a:pt x="694" y="2615"/>
                    <a:pt x="599" y="2710"/>
                    <a:pt x="442" y="2710"/>
                  </a:cubicBezTo>
                  <a:lnTo>
                    <a:pt x="1" y="2710"/>
                  </a:lnTo>
                  <a:lnTo>
                    <a:pt x="1" y="3403"/>
                  </a:lnTo>
                  <a:lnTo>
                    <a:pt x="442" y="3403"/>
                  </a:lnTo>
                  <a:cubicBezTo>
                    <a:pt x="599" y="3403"/>
                    <a:pt x="694" y="3498"/>
                    <a:pt x="757" y="3655"/>
                  </a:cubicBezTo>
                  <a:cubicBezTo>
                    <a:pt x="788" y="3876"/>
                    <a:pt x="914" y="4096"/>
                    <a:pt x="977" y="4254"/>
                  </a:cubicBezTo>
                  <a:cubicBezTo>
                    <a:pt x="1072" y="4380"/>
                    <a:pt x="1009" y="4569"/>
                    <a:pt x="946" y="4695"/>
                  </a:cubicBezTo>
                  <a:lnTo>
                    <a:pt x="631" y="5010"/>
                  </a:lnTo>
                  <a:lnTo>
                    <a:pt x="1103" y="5482"/>
                  </a:lnTo>
                  <a:lnTo>
                    <a:pt x="1418" y="5167"/>
                  </a:lnTo>
                  <a:cubicBezTo>
                    <a:pt x="1486" y="5100"/>
                    <a:pt x="1562" y="5068"/>
                    <a:pt x="1643" y="5068"/>
                  </a:cubicBezTo>
                  <a:cubicBezTo>
                    <a:pt x="1713" y="5068"/>
                    <a:pt x="1786" y="5092"/>
                    <a:pt x="1859" y="5136"/>
                  </a:cubicBezTo>
                  <a:cubicBezTo>
                    <a:pt x="2048" y="5230"/>
                    <a:pt x="2237" y="5325"/>
                    <a:pt x="2426" y="5356"/>
                  </a:cubicBezTo>
                  <a:cubicBezTo>
                    <a:pt x="2584" y="5419"/>
                    <a:pt x="2710" y="5514"/>
                    <a:pt x="2710" y="5671"/>
                  </a:cubicBezTo>
                  <a:lnTo>
                    <a:pt x="2710" y="6112"/>
                  </a:lnTo>
                  <a:lnTo>
                    <a:pt x="3372" y="6112"/>
                  </a:lnTo>
                  <a:lnTo>
                    <a:pt x="3372" y="5734"/>
                  </a:lnTo>
                  <a:cubicBezTo>
                    <a:pt x="3372" y="5577"/>
                    <a:pt x="3498" y="5451"/>
                    <a:pt x="3655" y="5419"/>
                  </a:cubicBezTo>
                  <a:cubicBezTo>
                    <a:pt x="3844" y="5356"/>
                    <a:pt x="4096" y="5262"/>
                    <a:pt x="4254" y="5167"/>
                  </a:cubicBezTo>
                  <a:cubicBezTo>
                    <a:pt x="4300" y="5133"/>
                    <a:pt x="4355" y="5119"/>
                    <a:pt x="4410" y="5119"/>
                  </a:cubicBezTo>
                  <a:cubicBezTo>
                    <a:pt x="4506" y="5119"/>
                    <a:pt x="4603" y="5159"/>
                    <a:pt x="4663" y="5199"/>
                  </a:cubicBezTo>
                  <a:lnTo>
                    <a:pt x="5010" y="5514"/>
                  </a:lnTo>
                  <a:lnTo>
                    <a:pt x="5451" y="5041"/>
                  </a:lnTo>
                  <a:lnTo>
                    <a:pt x="5136" y="4726"/>
                  </a:lnTo>
                  <a:cubicBezTo>
                    <a:pt x="5041" y="4632"/>
                    <a:pt x="5041" y="4474"/>
                    <a:pt x="5104" y="4285"/>
                  </a:cubicBezTo>
                  <a:cubicBezTo>
                    <a:pt x="5230" y="4096"/>
                    <a:pt x="5293" y="3907"/>
                    <a:pt x="5356" y="3718"/>
                  </a:cubicBezTo>
                  <a:cubicBezTo>
                    <a:pt x="5388" y="3561"/>
                    <a:pt x="5514" y="3434"/>
                    <a:pt x="5671" y="3434"/>
                  </a:cubicBezTo>
                  <a:lnTo>
                    <a:pt x="6081" y="3434"/>
                  </a:lnTo>
                  <a:lnTo>
                    <a:pt x="6081" y="2773"/>
                  </a:lnTo>
                  <a:lnTo>
                    <a:pt x="5671" y="2773"/>
                  </a:lnTo>
                  <a:cubicBezTo>
                    <a:pt x="5514" y="2710"/>
                    <a:pt x="5388" y="2615"/>
                    <a:pt x="5356" y="2458"/>
                  </a:cubicBezTo>
                  <a:cubicBezTo>
                    <a:pt x="5293" y="2269"/>
                    <a:pt x="5199" y="2017"/>
                    <a:pt x="5104" y="1859"/>
                  </a:cubicBezTo>
                  <a:cubicBezTo>
                    <a:pt x="5041" y="1733"/>
                    <a:pt x="5073" y="1544"/>
                    <a:pt x="5136" y="1418"/>
                  </a:cubicBezTo>
                  <a:lnTo>
                    <a:pt x="5451" y="1103"/>
                  </a:lnTo>
                  <a:lnTo>
                    <a:pt x="5010" y="631"/>
                  </a:lnTo>
                  <a:lnTo>
                    <a:pt x="4663" y="946"/>
                  </a:lnTo>
                  <a:cubicBezTo>
                    <a:pt x="4608" y="1019"/>
                    <a:pt x="4531" y="1050"/>
                    <a:pt x="4445" y="1050"/>
                  </a:cubicBezTo>
                  <a:cubicBezTo>
                    <a:pt x="4384" y="1050"/>
                    <a:pt x="4319" y="1035"/>
                    <a:pt x="4254" y="1009"/>
                  </a:cubicBezTo>
                  <a:cubicBezTo>
                    <a:pt x="4033" y="883"/>
                    <a:pt x="3844" y="788"/>
                    <a:pt x="3655" y="757"/>
                  </a:cubicBezTo>
                  <a:cubicBezTo>
                    <a:pt x="3498" y="725"/>
                    <a:pt x="3372" y="599"/>
                    <a:pt x="3372" y="442"/>
                  </a:cubicBezTo>
                  <a:lnTo>
                    <a:pt x="337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0" name="Google Shape;6983;p73">
              <a:extLst>
                <a:ext uri="{FF2B5EF4-FFF2-40B4-BE49-F238E27FC236}">
                  <a16:creationId xmlns:a16="http://schemas.microsoft.com/office/drawing/2014/main" id="{FA13B304-DE7E-EEF1-B728-51B1B1374236}"/>
                </a:ext>
              </a:extLst>
            </p:cNvPr>
            <p:cNvSpPr/>
            <p:nvPr/>
          </p:nvSpPr>
          <p:spPr>
            <a:xfrm>
              <a:off x="-34763900" y="3561225"/>
              <a:ext cx="291450" cy="291450"/>
            </a:xfrm>
            <a:custGeom>
              <a:avLst/>
              <a:gdLst/>
              <a:ahLst/>
              <a:cxnLst/>
              <a:rect l="l" t="t" r="r" b="b"/>
              <a:pathLst>
                <a:path w="11658" h="11658" extrusionOk="0">
                  <a:moveTo>
                    <a:pt x="6522" y="2048"/>
                  </a:moveTo>
                  <a:cubicBezTo>
                    <a:pt x="6743" y="2048"/>
                    <a:pt x="6900" y="2206"/>
                    <a:pt x="6900" y="2395"/>
                  </a:cubicBezTo>
                  <a:lnTo>
                    <a:pt x="6900" y="2899"/>
                  </a:lnTo>
                  <a:cubicBezTo>
                    <a:pt x="6995" y="2962"/>
                    <a:pt x="7089" y="2994"/>
                    <a:pt x="7152" y="3025"/>
                  </a:cubicBezTo>
                  <a:lnTo>
                    <a:pt x="7530" y="2678"/>
                  </a:lnTo>
                  <a:cubicBezTo>
                    <a:pt x="7578" y="2615"/>
                    <a:pt x="7664" y="2584"/>
                    <a:pt x="7755" y="2584"/>
                  </a:cubicBezTo>
                  <a:cubicBezTo>
                    <a:pt x="7845" y="2584"/>
                    <a:pt x="7940" y="2615"/>
                    <a:pt x="8003" y="2678"/>
                  </a:cubicBezTo>
                  <a:lnTo>
                    <a:pt x="8979" y="3655"/>
                  </a:lnTo>
                  <a:cubicBezTo>
                    <a:pt x="9106" y="3781"/>
                    <a:pt x="9106" y="4002"/>
                    <a:pt x="8979" y="4128"/>
                  </a:cubicBezTo>
                  <a:lnTo>
                    <a:pt x="8633" y="4474"/>
                  </a:lnTo>
                  <a:cubicBezTo>
                    <a:pt x="8664" y="4569"/>
                    <a:pt x="8696" y="4695"/>
                    <a:pt x="8727" y="4758"/>
                  </a:cubicBezTo>
                  <a:lnTo>
                    <a:pt x="9263" y="4758"/>
                  </a:lnTo>
                  <a:cubicBezTo>
                    <a:pt x="9452" y="4758"/>
                    <a:pt x="9610" y="4915"/>
                    <a:pt x="9610" y="5104"/>
                  </a:cubicBezTo>
                  <a:lnTo>
                    <a:pt x="9610" y="6491"/>
                  </a:lnTo>
                  <a:cubicBezTo>
                    <a:pt x="9610" y="6680"/>
                    <a:pt x="9452" y="6837"/>
                    <a:pt x="9263" y="6837"/>
                  </a:cubicBezTo>
                  <a:lnTo>
                    <a:pt x="8727" y="6837"/>
                  </a:lnTo>
                  <a:cubicBezTo>
                    <a:pt x="8696" y="6963"/>
                    <a:pt x="8664" y="7026"/>
                    <a:pt x="8633" y="7121"/>
                  </a:cubicBezTo>
                  <a:lnTo>
                    <a:pt x="8979" y="7467"/>
                  </a:lnTo>
                  <a:cubicBezTo>
                    <a:pt x="9106" y="7593"/>
                    <a:pt x="9106" y="7814"/>
                    <a:pt x="8979" y="7940"/>
                  </a:cubicBezTo>
                  <a:lnTo>
                    <a:pt x="8003" y="8916"/>
                  </a:lnTo>
                  <a:cubicBezTo>
                    <a:pt x="7940" y="8979"/>
                    <a:pt x="7845" y="9011"/>
                    <a:pt x="7755" y="9011"/>
                  </a:cubicBezTo>
                  <a:cubicBezTo>
                    <a:pt x="7664" y="9011"/>
                    <a:pt x="7578" y="8979"/>
                    <a:pt x="7530" y="8916"/>
                  </a:cubicBezTo>
                  <a:lnTo>
                    <a:pt x="7152" y="8570"/>
                  </a:lnTo>
                  <a:cubicBezTo>
                    <a:pt x="7089" y="8601"/>
                    <a:pt x="6963" y="8664"/>
                    <a:pt x="6900" y="8696"/>
                  </a:cubicBezTo>
                  <a:lnTo>
                    <a:pt x="6900" y="9200"/>
                  </a:lnTo>
                  <a:cubicBezTo>
                    <a:pt x="6900" y="9389"/>
                    <a:pt x="6743" y="9547"/>
                    <a:pt x="6522" y="9547"/>
                  </a:cubicBezTo>
                  <a:lnTo>
                    <a:pt x="5167" y="9547"/>
                  </a:lnTo>
                  <a:cubicBezTo>
                    <a:pt x="4947" y="9547"/>
                    <a:pt x="4789" y="9389"/>
                    <a:pt x="4789" y="9200"/>
                  </a:cubicBezTo>
                  <a:lnTo>
                    <a:pt x="4789" y="8696"/>
                  </a:lnTo>
                  <a:cubicBezTo>
                    <a:pt x="4695" y="8664"/>
                    <a:pt x="4600" y="8601"/>
                    <a:pt x="4537" y="8570"/>
                  </a:cubicBezTo>
                  <a:lnTo>
                    <a:pt x="4159" y="8916"/>
                  </a:lnTo>
                  <a:cubicBezTo>
                    <a:pt x="4112" y="8979"/>
                    <a:pt x="4025" y="9011"/>
                    <a:pt x="3935" y="9011"/>
                  </a:cubicBezTo>
                  <a:cubicBezTo>
                    <a:pt x="3844" y="9011"/>
                    <a:pt x="3750" y="8979"/>
                    <a:pt x="3687" y="8916"/>
                  </a:cubicBezTo>
                  <a:lnTo>
                    <a:pt x="2710" y="7940"/>
                  </a:lnTo>
                  <a:cubicBezTo>
                    <a:pt x="2584" y="7814"/>
                    <a:pt x="2584" y="7593"/>
                    <a:pt x="2710" y="7467"/>
                  </a:cubicBezTo>
                  <a:lnTo>
                    <a:pt x="3057" y="7121"/>
                  </a:lnTo>
                  <a:cubicBezTo>
                    <a:pt x="3025" y="7026"/>
                    <a:pt x="2994" y="6932"/>
                    <a:pt x="2962" y="6837"/>
                  </a:cubicBezTo>
                  <a:lnTo>
                    <a:pt x="2426" y="6837"/>
                  </a:lnTo>
                  <a:cubicBezTo>
                    <a:pt x="2237" y="6837"/>
                    <a:pt x="2080" y="6680"/>
                    <a:pt x="2080" y="6491"/>
                  </a:cubicBezTo>
                  <a:lnTo>
                    <a:pt x="2080" y="5104"/>
                  </a:lnTo>
                  <a:cubicBezTo>
                    <a:pt x="2080" y="4915"/>
                    <a:pt x="2237" y="4758"/>
                    <a:pt x="2426" y="4758"/>
                  </a:cubicBezTo>
                  <a:lnTo>
                    <a:pt x="2962" y="4758"/>
                  </a:lnTo>
                  <a:cubicBezTo>
                    <a:pt x="2994" y="4632"/>
                    <a:pt x="3025" y="4569"/>
                    <a:pt x="3057" y="4474"/>
                  </a:cubicBezTo>
                  <a:lnTo>
                    <a:pt x="2710" y="4128"/>
                  </a:lnTo>
                  <a:cubicBezTo>
                    <a:pt x="2584" y="4002"/>
                    <a:pt x="2584" y="3781"/>
                    <a:pt x="2710" y="3655"/>
                  </a:cubicBezTo>
                  <a:lnTo>
                    <a:pt x="3687" y="2678"/>
                  </a:lnTo>
                  <a:cubicBezTo>
                    <a:pt x="3750" y="2615"/>
                    <a:pt x="3844" y="2584"/>
                    <a:pt x="3935" y="2584"/>
                  </a:cubicBezTo>
                  <a:cubicBezTo>
                    <a:pt x="4025" y="2584"/>
                    <a:pt x="4112" y="2615"/>
                    <a:pt x="4159" y="2678"/>
                  </a:cubicBezTo>
                  <a:lnTo>
                    <a:pt x="4537" y="3025"/>
                  </a:lnTo>
                  <a:cubicBezTo>
                    <a:pt x="4600" y="2994"/>
                    <a:pt x="4726" y="2962"/>
                    <a:pt x="4789" y="2899"/>
                  </a:cubicBezTo>
                  <a:lnTo>
                    <a:pt x="4789" y="2395"/>
                  </a:lnTo>
                  <a:cubicBezTo>
                    <a:pt x="4789" y="2206"/>
                    <a:pt x="4947" y="2048"/>
                    <a:pt x="5167" y="2048"/>
                  </a:cubicBezTo>
                  <a:close/>
                  <a:moveTo>
                    <a:pt x="5829" y="1"/>
                  </a:moveTo>
                  <a:cubicBezTo>
                    <a:pt x="2647" y="1"/>
                    <a:pt x="1" y="2647"/>
                    <a:pt x="1" y="5829"/>
                  </a:cubicBezTo>
                  <a:cubicBezTo>
                    <a:pt x="1" y="6837"/>
                    <a:pt x="284" y="7877"/>
                    <a:pt x="820" y="8790"/>
                  </a:cubicBezTo>
                  <a:lnTo>
                    <a:pt x="32" y="11185"/>
                  </a:lnTo>
                  <a:cubicBezTo>
                    <a:pt x="1" y="11311"/>
                    <a:pt x="32" y="11468"/>
                    <a:pt x="127" y="11531"/>
                  </a:cubicBezTo>
                  <a:cubicBezTo>
                    <a:pt x="174" y="11602"/>
                    <a:pt x="274" y="11638"/>
                    <a:pt x="375" y="11638"/>
                  </a:cubicBezTo>
                  <a:cubicBezTo>
                    <a:pt x="408" y="11638"/>
                    <a:pt x="442" y="11634"/>
                    <a:pt x="473" y="11626"/>
                  </a:cubicBezTo>
                  <a:lnTo>
                    <a:pt x="2868" y="10838"/>
                  </a:lnTo>
                  <a:cubicBezTo>
                    <a:pt x="3781" y="11374"/>
                    <a:pt x="4789" y="11657"/>
                    <a:pt x="5829" y="11657"/>
                  </a:cubicBezTo>
                  <a:cubicBezTo>
                    <a:pt x="9011" y="11657"/>
                    <a:pt x="11657" y="9011"/>
                    <a:pt x="11657" y="5829"/>
                  </a:cubicBezTo>
                  <a:cubicBezTo>
                    <a:pt x="11657" y="2584"/>
                    <a:pt x="9011" y="1"/>
                    <a:pt x="58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1" name="Google Shape;6984;p73">
              <a:extLst>
                <a:ext uri="{FF2B5EF4-FFF2-40B4-BE49-F238E27FC236}">
                  <a16:creationId xmlns:a16="http://schemas.microsoft.com/office/drawing/2014/main" id="{F8BB1172-A44B-7A05-2BE8-0D2185E75E27}"/>
                </a:ext>
              </a:extLst>
            </p:cNvPr>
            <p:cNvSpPr/>
            <p:nvPr/>
          </p:nvSpPr>
          <p:spPr>
            <a:xfrm>
              <a:off x="-34644175" y="3680950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40" y="0"/>
                  </a:moveTo>
                  <a:cubicBezTo>
                    <a:pt x="473" y="0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576" y="2048"/>
                    <a:pt x="2048" y="1576"/>
                    <a:pt x="2048" y="1040"/>
                  </a:cubicBezTo>
                  <a:cubicBezTo>
                    <a:pt x="2048" y="441"/>
                    <a:pt x="1576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652" name="Google Shape;6985;p73">
            <a:extLst>
              <a:ext uri="{FF2B5EF4-FFF2-40B4-BE49-F238E27FC236}">
                <a16:creationId xmlns:a16="http://schemas.microsoft.com/office/drawing/2014/main" id="{9A72795B-1D29-D33C-F41C-893CD747EE08}"/>
              </a:ext>
            </a:extLst>
          </p:cNvPr>
          <p:cNvSpPr/>
          <p:nvPr/>
        </p:nvSpPr>
        <p:spPr>
          <a:xfrm>
            <a:off x="2919478" y="3212559"/>
            <a:ext cx="471527" cy="471487"/>
          </a:xfrm>
          <a:custGeom>
            <a:avLst/>
            <a:gdLst/>
            <a:ahLst/>
            <a:cxnLst/>
            <a:rect l="l" t="t" r="r" b="b"/>
            <a:pathLst>
              <a:path w="11658" h="11657" extrusionOk="0">
                <a:moveTo>
                  <a:pt x="5955" y="1733"/>
                </a:moveTo>
                <a:cubicBezTo>
                  <a:pt x="7089" y="1733"/>
                  <a:pt x="8003" y="2647"/>
                  <a:pt x="8003" y="3781"/>
                </a:cubicBezTo>
                <a:cubicBezTo>
                  <a:pt x="7877" y="4442"/>
                  <a:pt x="7562" y="5041"/>
                  <a:pt x="7058" y="5419"/>
                </a:cubicBezTo>
                <a:cubicBezTo>
                  <a:pt x="6837" y="5577"/>
                  <a:pt x="6522" y="5892"/>
                  <a:pt x="6522" y="6333"/>
                </a:cubicBezTo>
                <a:lnTo>
                  <a:pt x="6522" y="6522"/>
                </a:lnTo>
                <a:cubicBezTo>
                  <a:pt x="6522" y="6931"/>
                  <a:pt x="6207" y="7215"/>
                  <a:pt x="5861" y="7215"/>
                </a:cubicBezTo>
                <a:cubicBezTo>
                  <a:pt x="5482" y="7215"/>
                  <a:pt x="5199" y="6900"/>
                  <a:pt x="5199" y="6522"/>
                </a:cubicBezTo>
                <a:lnTo>
                  <a:pt x="5199" y="6333"/>
                </a:lnTo>
                <a:cubicBezTo>
                  <a:pt x="5199" y="5577"/>
                  <a:pt x="5577" y="4852"/>
                  <a:pt x="6302" y="4316"/>
                </a:cubicBezTo>
                <a:cubicBezTo>
                  <a:pt x="6491" y="4190"/>
                  <a:pt x="6585" y="4001"/>
                  <a:pt x="6585" y="3781"/>
                </a:cubicBezTo>
                <a:cubicBezTo>
                  <a:pt x="6585" y="3371"/>
                  <a:pt x="6270" y="3119"/>
                  <a:pt x="5892" y="3119"/>
                </a:cubicBezTo>
                <a:cubicBezTo>
                  <a:pt x="5514" y="3119"/>
                  <a:pt x="5230" y="3434"/>
                  <a:pt x="5230" y="3781"/>
                </a:cubicBezTo>
                <a:cubicBezTo>
                  <a:pt x="5230" y="4159"/>
                  <a:pt x="4915" y="4442"/>
                  <a:pt x="4569" y="4442"/>
                </a:cubicBezTo>
                <a:cubicBezTo>
                  <a:pt x="4191" y="4442"/>
                  <a:pt x="3907" y="4127"/>
                  <a:pt x="3907" y="3781"/>
                </a:cubicBezTo>
                <a:cubicBezTo>
                  <a:pt x="3907" y="2647"/>
                  <a:pt x="4821" y="1733"/>
                  <a:pt x="5955" y="1733"/>
                </a:cubicBezTo>
                <a:close/>
                <a:moveTo>
                  <a:pt x="5829" y="8570"/>
                </a:moveTo>
                <a:cubicBezTo>
                  <a:pt x="6176" y="8570"/>
                  <a:pt x="6491" y="8885"/>
                  <a:pt x="6491" y="9263"/>
                </a:cubicBezTo>
                <a:cubicBezTo>
                  <a:pt x="6491" y="9641"/>
                  <a:pt x="6207" y="9924"/>
                  <a:pt x="5829" y="9924"/>
                </a:cubicBezTo>
                <a:cubicBezTo>
                  <a:pt x="5419" y="9924"/>
                  <a:pt x="5167" y="9609"/>
                  <a:pt x="5167" y="9263"/>
                </a:cubicBezTo>
                <a:cubicBezTo>
                  <a:pt x="5167" y="8853"/>
                  <a:pt x="5482" y="8570"/>
                  <a:pt x="5829" y="8570"/>
                </a:cubicBezTo>
                <a:close/>
                <a:moveTo>
                  <a:pt x="5829" y="0"/>
                </a:moveTo>
                <a:cubicBezTo>
                  <a:pt x="2647" y="0"/>
                  <a:pt x="1" y="2615"/>
                  <a:pt x="1" y="5829"/>
                </a:cubicBezTo>
                <a:cubicBezTo>
                  <a:pt x="1" y="9011"/>
                  <a:pt x="2647" y="11657"/>
                  <a:pt x="5829" y="11657"/>
                </a:cubicBezTo>
                <a:cubicBezTo>
                  <a:pt x="9011" y="11657"/>
                  <a:pt x="11657" y="9011"/>
                  <a:pt x="11657" y="5829"/>
                </a:cubicBezTo>
                <a:cubicBezTo>
                  <a:pt x="11657" y="2647"/>
                  <a:pt x="9011" y="0"/>
                  <a:pt x="582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653" name="Google Shape;6986;p73">
            <a:extLst>
              <a:ext uri="{FF2B5EF4-FFF2-40B4-BE49-F238E27FC236}">
                <a16:creationId xmlns:a16="http://schemas.microsoft.com/office/drawing/2014/main" id="{F5C6FC14-65BE-270A-F565-9F1E685197A3}"/>
              </a:ext>
            </a:extLst>
          </p:cNvPr>
          <p:cNvGrpSpPr/>
          <p:nvPr/>
        </p:nvGrpSpPr>
        <p:grpSpPr>
          <a:xfrm>
            <a:off x="1126808" y="3843332"/>
            <a:ext cx="472781" cy="472781"/>
            <a:chOff x="-32927950" y="3227275"/>
            <a:chExt cx="292225" cy="292225"/>
          </a:xfrm>
          <a:solidFill>
            <a:schemeClr val="tx1"/>
          </a:solidFill>
        </p:grpSpPr>
        <p:sp>
          <p:nvSpPr>
            <p:cNvPr id="654" name="Google Shape;6987;p73">
              <a:extLst>
                <a:ext uri="{FF2B5EF4-FFF2-40B4-BE49-F238E27FC236}">
                  <a16:creationId xmlns:a16="http://schemas.microsoft.com/office/drawing/2014/main" id="{16E70CC6-CE47-99FE-D05D-635E94B6CFC9}"/>
                </a:ext>
              </a:extLst>
            </p:cNvPr>
            <p:cNvSpPr/>
            <p:nvPr/>
          </p:nvSpPr>
          <p:spPr>
            <a:xfrm>
              <a:off x="-32927950" y="3228075"/>
              <a:ext cx="69325" cy="291425"/>
            </a:xfrm>
            <a:custGeom>
              <a:avLst/>
              <a:gdLst/>
              <a:ahLst/>
              <a:cxnLst/>
              <a:rect l="l" t="t" r="r" b="b"/>
              <a:pathLst>
                <a:path w="2773" h="11657" extrusionOk="0">
                  <a:moveTo>
                    <a:pt x="1733" y="0"/>
                  </a:moveTo>
                  <a:cubicBezTo>
                    <a:pt x="1198" y="0"/>
                    <a:pt x="725" y="473"/>
                    <a:pt x="725" y="1040"/>
                  </a:cubicBezTo>
                  <a:lnTo>
                    <a:pt x="725" y="1386"/>
                  </a:lnTo>
                  <a:lnTo>
                    <a:pt x="347" y="1386"/>
                  </a:lnTo>
                  <a:cubicBezTo>
                    <a:pt x="158" y="1386"/>
                    <a:pt x="1" y="1544"/>
                    <a:pt x="1" y="1733"/>
                  </a:cubicBezTo>
                  <a:cubicBezTo>
                    <a:pt x="1" y="1922"/>
                    <a:pt x="158" y="2079"/>
                    <a:pt x="347" y="2079"/>
                  </a:cubicBezTo>
                  <a:lnTo>
                    <a:pt x="725" y="2079"/>
                  </a:lnTo>
                  <a:lnTo>
                    <a:pt x="725" y="3466"/>
                  </a:lnTo>
                  <a:lnTo>
                    <a:pt x="347" y="3466"/>
                  </a:lnTo>
                  <a:cubicBezTo>
                    <a:pt x="158" y="3466"/>
                    <a:pt x="1" y="3623"/>
                    <a:pt x="1" y="3812"/>
                  </a:cubicBezTo>
                  <a:cubicBezTo>
                    <a:pt x="1" y="4033"/>
                    <a:pt x="158" y="4190"/>
                    <a:pt x="347" y="4190"/>
                  </a:cubicBezTo>
                  <a:lnTo>
                    <a:pt x="725" y="4190"/>
                  </a:lnTo>
                  <a:lnTo>
                    <a:pt x="725" y="5608"/>
                  </a:lnTo>
                  <a:lnTo>
                    <a:pt x="347" y="5608"/>
                  </a:lnTo>
                  <a:cubicBezTo>
                    <a:pt x="158" y="5608"/>
                    <a:pt x="1" y="5765"/>
                    <a:pt x="1" y="5954"/>
                  </a:cubicBezTo>
                  <a:cubicBezTo>
                    <a:pt x="1" y="6143"/>
                    <a:pt x="158" y="6301"/>
                    <a:pt x="347" y="6301"/>
                  </a:cubicBezTo>
                  <a:lnTo>
                    <a:pt x="725" y="6301"/>
                  </a:lnTo>
                  <a:lnTo>
                    <a:pt x="725" y="7687"/>
                  </a:lnTo>
                  <a:lnTo>
                    <a:pt x="347" y="7687"/>
                  </a:lnTo>
                  <a:cubicBezTo>
                    <a:pt x="158" y="7687"/>
                    <a:pt x="1" y="7845"/>
                    <a:pt x="1" y="8034"/>
                  </a:cubicBezTo>
                  <a:cubicBezTo>
                    <a:pt x="1" y="8223"/>
                    <a:pt x="158" y="8380"/>
                    <a:pt x="347" y="8380"/>
                  </a:cubicBezTo>
                  <a:lnTo>
                    <a:pt x="725" y="8380"/>
                  </a:lnTo>
                  <a:lnTo>
                    <a:pt x="725" y="9767"/>
                  </a:lnTo>
                  <a:lnTo>
                    <a:pt x="347" y="9767"/>
                  </a:lnTo>
                  <a:lnTo>
                    <a:pt x="347" y="9577"/>
                  </a:lnTo>
                  <a:cubicBezTo>
                    <a:pt x="158" y="9577"/>
                    <a:pt x="1" y="9735"/>
                    <a:pt x="1" y="9924"/>
                  </a:cubicBezTo>
                  <a:cubicBezTo>
                    <a:pt x="1" y="10113"/>
                    <a:pt x="158" y="10271"/>
                    <a:pt x="347" y="10271"/>
                  </a:cubicBezTo>
                  <a:lnTo>
                    <a:pt x="725" y="10271"/>
                  </a:lnTo>
                  <a:lnTo>
                    <a:pt x="725" y="10649"/>
                  </a:lnTo>
                  <a:cubicBezTo>
                    <a:pt x="725" y="11184"/>
                    <a:pt x="1198" y="11657"/>
                    <a:pt x="1733" y="11657"/>
                  </a:cubicBezTo>
                  <a:lnTo>
                    <a:pt x="2773" y="11657"/>
                  </a:lnTo>
                  <a:lnTo>
                    <a:pt x="277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5" name="Google Shape;6988;p73">
              <a:extLst>
                <a:ext uri="{FF2B5EF4-FFF2-40B4-BE49-F238E27FC236}">
                  <a16:creationId xmlns:a16="http://schemas.microsoft.com/office/drawing/2014/main" id="{B077A6F4-F94D-B349-C596-2503AA66F537}"/>
                </a:ext>
              </a:extLst>
            </p:cNvPr>
            <p:cNvSpPr/>
            <p:nvPr/>
          </p:nvSpPr>
          <p:spPr>
            <a:xfrm>
              <a:off x="-32841300" y="3227275"/>
              <a:ext cx="154400" cy="291450"/>
            </a:xfrm>
            <a:custGeom>
              <a:avLst/>
              <a:gdLst/>
              <a:ahLst/>
              <a:cxnLst/>
              <a:rect l="l" t="t" r="r" b="b"/>
              <a:pathLst>
                <a:path w="6176" h="11658" extrusionOk="0">
                  <a:moveTo>
                    <a:pt x="4096" y="2048"/>
                  </a:moveTo>
                  <a:cubicBezTo>
                    <a:pt x="4285" y="2048"/>
                    <a:pt x="4442" y="2206"/>
                    <a:pt x="4442" y="2395"/>
                  </a:cubicBezTo>
                  <a:lnTo>
                    <a:pt x="4442" y="3750"/>
                  </a:lnTo>
                  <a:cubicBezTo>
                    <a:pt x="4442" y="3939"/>
                    <a:pt x="4285" y="4096"/>
                    <a:pt x="4096" y="4096"/>
                  </a:cubicBezTo>
                  <a:lnTo>
                    <a:pt x="3088" y="4096"/>
                  </a:lnTo>
                  <a:lnTo>
                    <a:pt x="3088" y="7562"/>
                  </a:lnTo>
                  <a:lnTo>
                    <a:pt x="4096" y="7562"/>
                  </a:lnTo>
                  <a:cubicBezTo>
                    <a:pt x="4285" y="7562"/>
                    <a:pt x="4442" y="7719"/>
                    <a:pt x="4442" y="7908"/>
                  </a:cubicBezTo>
                  <a:lnTo>
                    <a:pt x="4442" y="9294"/>
                  </a:lnTo>
                  <a:cubicBezTo>
                    <a:pt x="4442" y="9483"/>
                    <a:pt x="4285" y="9641"/>
                    <a:pt x="4096" y="9641"/>
                  </a:cubicBezTo>
                  <a:lnTo>
                    <a:pt x="3088" y="9641"/>
                  </a:lnTo>
                  <a:cubicBezTo>
                    <a:pt x="2332" y="9641"/>
                    <a:pt x="1701" y="9011"/>
                    <a:pt x="1701" y="8255"/>
                  </a:cubicBezTo>
                  <a:lnTo>
                    <a:pt x="1701" y="3435"/>
                  </a:lnTo>
                  <a:cubicBezTo>
                    <a:pt x="1701" y="2678"/>
                    <a:pt x="2332" y="2048"/>
                    <a:pt x="3088" y="2048"/>
                  </a:cubicBezTo>
                  <a:close/>
                  <a:moveTo>
                    <a:pt x="0" y="1"/>
                  </a:moveTo>
                  <a:lnTo>
                    <a:pt x="0" y="11657"/>
                  </a:lnTo>
                  <a:lnTo>
                    <a:pt x="5167" y="11657"/>
                  </a:lnTo>
                  <a:cubicBezTo>
                    <a:pt x="5703" y="11657"/>
                    <a:pt x="6175" y="11185"/>
                    <a:pt x="6175" y="10618"/>
                  </a:cubicBezTo>
                  <a:lnTo>
                    <a:pt x="6175" y="1009"/>
                  </a:lnTo>
                  <a:cubicBezTo>
                    <a:pt x="6175" y="473"/>
                    <a:pt x="5703" y="1"/>
                    <a:pt x="5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6" name="Google Shape;6989;p73">
              <a:extLst>
                <a:ext uri="{FF2B5EF4-FFF2-40B4-BE49-F238E27FC236}">
                  <a16:creationId xmlns:a16="http://schemas.microsoft.com/office/drawing/2014/main" id="{ABEFEBE2-66C0-42A9-F3D2-17883EB203D0}"/>
                </a:ext>
              </a:extLst>
            </p:cNvPr>
            <p:cNvSpPr/>
            <p:nvPr/>
          </p:nvSpPr>
          <p:spPr>
            <a:xfrm>
              <a:off x="-32669600" y="3261925"/>
              <a:ext cx="33875" cy="51225"/>
            </a:xfrm>
            <a:custGeom>
              <a:avLst/>
              <a:gdLst/>
              <a:ahLst/>
              <a:cxnLst/>
              <a:rect l="l" t="t" r="r" b="b"/>
              <a:pathLst>
                <a:path w="1355" h="2049" extrusionOk="0">
                  <a:moveTo>
                    <a:pt x="0" y="1"/>
                  </a:moveTo>
                  <a:lnTo>
                    <a:pt x="0" y="2049"/>
                  </a:lnTo>
                  <a:lnTo>
                    <a:pt x="1355" y="2049"/>
                  </a:lnTo>
                  <a:lnTo>
                    <a:pt x="1355" y="347"/>
                  </a:lnTo>
                  <a:cubicBezTo>
                    <a:pt x="1355" y="158"/>
                    <a:pt x="1197" y="1"/>
                    <a:pt x="10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7" name="Google Shape;6990;p73">
              <a:extLst>
                <a:ext uri="{FF2B5EF4-FFF2-40B4-BE49-F238E27FC236}">
                  <a16:creationId xmlns:a16="http://schemas.microsoft.com/office/drawing/2014/main" id="{467F4D8A-9289-3802-BA90-6CF41436E919}"/>
                </a:ext>
              </a:extLst>
            </p:cNvPr>
            <p:cNvSpPr/>
            <p:nvPr/>
          </p:nvSpPr>
          <p:spPr>
            <a:xfrm>
              <a:off x="-32669600" y="3329675"/>
              <a:ext cx="33875" cy="35450"/>
            </a:xfrm>
            <a:custGeom>
              <a:avLst/>
              <a:gdLst/>
              <a:ahLst/>
              <a:cxnLst/>
              <a:rect l="l" t="t" r="r" b="b"/>
              <a:pathLst>
                <a:path w="1355" h="1418" extrusionOk="0">
                  <a:moveTo>
                    <a:pt x="0" y="0"/>
                  </a:moveTo>
                  <a:lnTo>
                    <a:pt x="0" y="1418"/>
                  </a:lnTo>
                  <a:lnTo>
                    <a:pt x="1355" y="1418"/>
                  </a:lnTo>
                  <a:lnTo>
                    <a:pt x="135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8" name="Google Shape;6991;p73">
              <a:extLst>
                <a:ext uri="{FF2B5EF4-FFF2-40B4-BE49-F238E27FC236}">
                  <a16:creationId xmlns:a16="http://schemas.microsoft.com/office/drawing/2014/main" id="{026ADF10-A2F5-FA07-B00E-130690F5DB42}"/>
                </a:ext>
              </a:extLst>
            </p:cNvPr>
            <p:cNvSpPr/>
            <p:nvPr/>
          </p:nvSpPr>
          <p:spPr>
            <a:xfrm>
              <a:off x="-32669600" y="3381650"/>
              <a:ext cx="33875" cy="51225"/>
            </a:xfrm>
            <a:custGeom>
              <a:avLst/>
              <a:gdLst/>
              <a:ahLst/>
              <a:cxnLst/>
              <a:rect l="l" t="t" r="r" b="b"/>
              <a:pathLst>
                <a:path w="1355" h="2049" extrusionOk="0">
                  <a:moveTo>
                    <a:pt x="0" y="0"/>
                  </a:moveTo>
                  <a:lnTo>
                    <a:pt x="0" y="2048"/>
                  </a:lnTo>
                  <a:lnTo>
                    <a:pt x="1008" y="2048"/>
                  </a:lnTo>
                  <a:cubicBezTo>
                    <a:pt x="1197" y="2048"/>
                    <a:pt x="1355" y="1891"/>
                    <a:pt x="1355" y="1702"/>
                  </a:cubicBezTo>
                  <a:lnTo>
                    <a:pt x="135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59" name="Google Shape;6992;p73">
            <a:extLst>
              <a:ext uri="{FF2B5EF4-FFF2-40B4-BE49-F238E27FC236}">
                <a16:creationId xmlns:a16="http://schemas.microsoft.com/office/drawing/2014/main" id="{12B21179-BBD5-A1F7-B399-49F45C301A37}"/>
              </a:ext>
            </a:extLst>
          </p:cNvPr>
          <p:cNvGrpSpPr/>
          <p:nvPr/>
        </p:nvGrpSpPr>
        <p:grpSpPr>
          <a:xfrm>
            <a:off x="1126162" y="4471485"/>
            <a:ext cx="474076" cy="471527"/>
            <a:chOff x="-32927950" y="3586425"/>
            <a:chExt cx="293025" cy="291450"/>
          </a:xfrm>
          <a:solidFill>
            <a:schemeClr val="tx1"/>
          </a:solidFill>
        </p:grpSpPr>
        <p:sp>
          <p:nvSpPr>
            <p:cNvPr id="660" name="Google Shape;6993;p73">
              <a:extLst>
                <a:ext uri="{FF2B5EF4-FFF2-40B4-BE49-F238E27FC236}">
                  <a16:creationId xmlns:a16="http://schemas.microsoft.com/office/drawing/2014/main" id="{20734BDF-7144-9947-DC6B-D9E5385764AA}"/>
                </a:ext>
              </a:extLst>
            </p:cNvPr>
            <p:cNvSpPr/>
            <p:nvPr/>
          </p:nvSpPr>
          <p:spPr>
            <a:xfrm>
              <a:off x="-32927950" y="3843975"/>
              <a:ext cx="293025" cy="33900"/>
            </a:xfrm>
            <a:custGeom>
              <a:avLst/>
              <a:gdLst/>
              <a:ahLst/>
              <a:cxnLst/>
              <a:rect l="l" t="t" r="r" b="b"/>
              <a:pathLst>
                <a:path w="11721" h="1356" extrusionOk="0">
                  <a:moveTo>
                    <a:pt x="662" y="1"/>
                  </a:moveTo>
                  <a:cubicBezTo>
                    <a:pt x="284" y="1"/>
                    <a:pt x="1" y="316"/>
                    <a:pt x="1" y="662"/>
                  </a:cubicBezTo>
                  <a:lnTo>
                    <a:pt x="1" y="1009"/>
                  </a:lnTo>
                  <a:cubicBezTo>
                    <a:pt x="1" y="1198"/>
                    <a:pt x="158" y="1355"/>
                    <a:pt x="347" y="1355"/>
                  </a:cubicBezTo>
                  <a:lnTo>
                    <a:pt x="11342" y="1355"/>
                  </a:lnTo>
                  <a:cubicBezTo>
                    <a:pt x="11563" y="1355"/>
                    <a:pt x="11720" y="1198"/>
                    <a:pt x="11720" y="1009"/>
                  </a:cubicBezTo>
                  <a:lnTo>
                    <a:pt x="11720" y="694"/>
                  </a:lnTo>
                  <a:cubicBezTo>
                    <a:pt x="11689" y="316"/>
                    <a:pt x="11374" y="1"/>
                    <a:pt x="109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1" name="Google Shape;6994;p73">
              <a:extLst>
                <a:ext uri="{FF2B5EF4-FFF2-40B4-BE49-F238E27FC236}">
                  <a16:creationId xmlns:a16="http://schemas.microsoft.com/office/drawing/2014/main" id="{D3814E6B-E439-4A24-18CD-176392302364}"/>
                </a:ext>
              </a:extLst>
            </p:cNvPr>
            <p:cNvSpPr/>
            <p:nvPr/>
          </p:nvSpPr>
          <p:spPr>
            <a:xfrm>
              <a:off x="-32872025" y="3723475"/>
              <a:ext cx="180400" cy="52000"/>
            </a:xfrm>
            <a:custGeom>
              <a:avLst/>
              <a:gdLst/>
              <a:ahLst/>
              <a:cxnLst/>
              <a:rect l="l" t="t" r="r" b="b"/>
              <a:pathLst>
                <a:path w="7216" h="2080" extrusionOk="0">
                  <a:moveTo>
                    <a:pt x="757" y="1"/>
                  </a:moveTo>
                  <a:lnTo>
                    <a:pt x="0" y="2080"/>
                  </a:lnTo>
                  <a:lnTo>
                    <a:pt x="7215" y="2080"/>
                  </a:lnTo>
                  <a:lnTo>
                    <a:pt x="652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2" name="Google Shape;6995;p73">
              <a:extLst>
                <a:ext uri="{FF2B5EF4-FFF2-40B4-BE49-F238E27FC236}">
                  <a16:creationId xmlns:a16="http://schemas.microsoft.com/office/drawing/2014/main" id="{3DAB4443-D26D-53F6-811B-0779C5582AD6}"/>
                </a:ext>
              </a:extLst>
            </p:cNvPr>
            <p:cNvSpPr/>
            <p:nvPr/>
          </p:nvSpPr>
          <p:spPr>
            <a:xfrm>
              <a:off x="-32890150" y="3792775"/>
              <a:ext cx="217425" cy="33900"/>
            </a:xfrm>
            <a:custGeom>
              <a:avLst/>
              <a:gdLst/>
              <a:ahLst/>
              <a:cxnLst/>
              <a:rect l="l" t="t" r="r" b="b"/>
              <a:pathLst>
                <a:path w="8697" h="1356" extrusionOk="0">
                  <a:moveTo>
                    <a:pt x="505" y="1"/>
                  </a:moveTo>
                  <a:lnTo>
                    <a:pt x="1" y="1356"/>
                  </a:lnTo>
                  <a:lnTo>
                    <a:pt x="8696" y="1356"/>
                  </a:lnTo>
                  <a:lnTo>
                    <a:pt x="822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3" name="Google Shape;6996;p73">
              <a:extLst>
                <a:ext uri="{FF2B5EF4-FFF2-40B4-BE49-F238E27FC236}">
                  <a16:creationId xmlns:a16="http://schemas.microsoft.com/office/drawing/2014/main" id="{F5BF4BFE-C321-C3ED-CD83-E45C1D245EAF}"/>
                </a:ext>
              </a:extLst>
            </p:cNvPr>
            <p:cNvSpPr/>
            <p:nvPr/>
          </p:nvSpPr>
          <p:spPr>
            <a:xfrm>
              <a:off x="-32822400" y="3586425"/>
              <a:ext cx="82725" cy="52800"/>
            </a:xfrm>
            <a:custGeom>
              <a:avLst/>
              <a:gdLst/>
              <a:ahLst/>
              <a:cxnLst/>
              <a:rect l="l" t="t" r="r" b="b"/>
              <a:pathLst>
                <a:path w="3309" h="2112" extrusionOk="0">
                  <a:moveTo>
                    <a:pt x="1639" y="1"/>
                  </a:moveTo>
                  <a:cubicBezTo>
                    <a:pt x="1103" y="1"/>
                    <a:pt x="599" y="379"/>
                    <a:pt x="441" y="883"/>
                  </a:cubicBezTo>
                  <a:lnTo>
                    <a:pt x="0" y="2112"/>
                  </a:lnTo>
                  <a:lnTo>
                    <a:pt x="3308" y="2112"/>
                  </a:lnTo>
                  <a:lnTo>
                    <a:pt x="2867" y="883"/>
                  </a:lnTo>
                  <a:cubicBezTo>
                    <a:pt x="2678" y="316"/>
                    <a:pt x="2206" y="1"/>
                    <a:pt x="16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4" name="Google Shape;6997;p73">
              <a:extLst>
                <a:ext uri="{FF2B5EF4-FFF2-40B4-BE49-F238E27FC236}">
                  <a16:creationId xmlns:a16="http://schemas.microsoft.com/office/drawing/2014/main" id="{F442E8B1-855D-758C-60A6-328E7EE832AB}"/>
                </a:ext>
              </a:extLst>
            </p:cNvPr>
            <p:cNvSpPr/>
            <p:nvPr/>
          </p:nvSpPr>
          <p:spPr>
            <a:xfrm>
              <a:off x="-32846825" y="3655750"/>
              <a:ext cx="131550" cy="51200"/>
            </a:xfrm>
            <a:custGeom>
              <a:avLst/>
              <a:gdLst/>
              <a:ahLst/>
              <a:cxnLst/>
              <a:rect l="l" t="t" r="r" b="b"/>
              <a:pathLst>
                <a:path w="5262" h="2048" extrusionOk="0">
                  <a:moveTo>
                    <a:pt x="694" y="0"/>
                  </a:moveTo>
                  <a:lnTo>
                    <a:pt x="1" y="2048"/>
                  </a:lnTo>
                  <a:lnTo>
                    <a:pt x="5262" y="2048"/>
                  </a:lnTo>
                  <a:lnTo>
                    <a:pt x="450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65" name="Google Shape;6998;p73">
            <a:extLst>
              <a:ext uri="{FF2B5EF4-FFF2-40B4-BE49-F238E27FC236}">
                <a16:creationId xmlns:a16="http://schemas.microsoft.com/office/drawing/2014/main" id="{DD24FCA0-6641-A445-73B6-46644FCF660F}"/>
              </a:ext>
            </a:extLst>
          </p:cNvPr>
          <p:cNvGrpSpPr/>
          <p:nvPr/>
        </p:nvGrpSpPr>
        <p:grpSpPr>
          <a:xfrm>
            <a:off x="1126808" y="5090131"/>
            <a:ext cx="472781" cy="474076"/>
            <a:chOff x="-32927950" y="3944800"/>
            <a:chExt cx="292225" cy="293025"/>
          </a:xfrm>
          <a:solidFill>
            <a:schemeClr val="tx1"/>
          </a:solidFill>
        </p:grpSpPr>
        <p:sp>
          <p:nvSpPr>
            <p:cNvPr id="666" name="Google Shape;6999;p73">
              <a:extLst>
                <a:ext uri="{FF2B5EF4-FFF2-40B4-BE49-F238E27FC236}">
                  <a16:creationId xmlns:a16="http://schemas.microsoft.com/office/drawing/2014/main" id="{28C1645D-4D83-DCB7-0E23-BA55FB90D3B2}"/>
                </a:ext>
              </a:extLst>
            </p:cNvPr>
            <p:cNvSpPr/>
            <p:nvPr/>
          </p:nvSpPr>
          <p:spPr>
            <a:xfrm>
              <a:off x="-32927950" y="3944800"/>
              <a:ext cx="69325" cy="292225"/>
            </a:xfrm>
            <a:custGeom>
              <a:avLst/>
              <a:gdLst/>
              <a:ahLst/>
              <a:cxnLst/>
              <a:rect l="l" t="t" r="r" b="b"/>
              <a:pathLst>
                <a:path w="2773" h="11689" extrusionOk="0">
                  <a:moveTo>
                    <a:pt x="1418" y="0"/>
                  </a:moveTo>
                  <a:cubicBezTo>
                    <a:pt x="1072" y="0"/>
                    <a:pt x="757" y="315"/>
                    <a:pt x="757" y="662"/>
                  </a:cubicBezTo>
                  <a:lnTo>
                    <a:pt x="757" y="9578"/>
                  </a:lnTo>
                  <a:cubicBezTo>
                    <a:pt x="757" y="9830"/>
                    <a:pt x="914" y="10050"/>
                    <a:pt x="1103" y="10176"/>
                  </a:cubicBezTo>
                  <a:lnTo>
                    <a:pt x="1103" y="10996"/>
                  </a:lnTo>
                  <a:lnTo>
                    <a:pt x="347" y="10996"/>
                  </a:lnTo>
                  <a:cubicBezTo>
                    <a:pt x="158" y="10996"/>
                    <a:pt x="1" y="11153"/>
                    <a:pt x="1" y="11342"/>
                  </a:cubicBezTo>
                  <a:cubicBezTo>
                    <a:pt x="1" y="11531"/>
                    <a:pt x="158" y="11689"/>
                    <a:pt x="347" y="11689"/>
                  </a:cubicBezTo>
                  <a:lnTo>
                    <a:pt x="2395" y="11689"/>
                  </a:lnTo>
                  <a:cubicBezTo>
                    <a:pt x="2616" y="11689"/>
                    <a:pt x="2773" y="11531"/>
                    <a:pt x="2773" y="11342"/>
                  </a:cubicBezTo>
                  <a:cubicBezTo>
                    <a:pt x="2773" y="11153"/>
                    <a:pt x="2616" y="10996"/>
                    <a:pt x="2395" y="10996"/>
                  </a:cubicBezTo>
                  <a:lnTo>
                    <a:pt x="1733" y="10996"/>
                  </a:lnTo>
                  <a:lnTo>
                    <a:pt x="1733" y="10176"/>
                  </a:lnTo>
                  <a:cubicBezTo>
                    <a:pt x="1922" y="10050"/>
                    <a:pt x="2080" y="9861"/>
                    <a:pt x="2080" y="9578"/>
                  </a:cubicBezTo>
                  <a:lnTo>
                    <a:pt x="2080" y="662"/>
                  </a:lnTo>
                  <a:cubicBezTo>
                    <a:pt x="2080" y="284"/>
                    <a:pt x="1765" y="0"/>
                    <a:pt x="14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7" name="Google Shape;7000;p73">
              <a:extLst>
                <a:ext uri="{FF2B5EF4-FFF2-40B4-BE49-F238E27FC236}">
                  <a16:creationId xmlns:a16="http://schemas.microsoft.com/office/drawing/2014/main" id="{D6DA025F-A0C7-A0CC-E682-53EA035C9F6E}"/>
                </a:ext>
              </a:extLst>
            </p:cNvPr>
            <p:cNvSpPr/>
            <p:nvPr/>
          </p:nvSpPr>
          <p:spPr>
            <a:xfrm>
              <a:off x="-32720800" y="4057425"/>
              <a:ext cx="85075" cy="25225"/>
            </a:xfrm>
            <a:custGeom>
              <a:avLst/>
              <a:gdLst/>
              <a:ahLst/>
              <a:cxnLst/>
              <a:rect l="l" t="t" r="r" b="b"/>
              <a:pathLst>
                <a:path w="3403" h="1009" extrusionOk="0">
                  <a:moveTo>
                    <a:pt x="505" y="1"/>
                  </a:moveTo>
                  <a:cubicBezTo>
                    <a:pt x="221" y="1"/>
                    <a:pt x="0" y="221"/>
                    <a:pt x="0" y="505"/>
                  </a:cubicBezTo>
                  <a:cubicBezTo>
                    <a:pt x="0" y="788"/>
                    <a:pt x="221" y="1009"/>
                    <a:pt x="505" y="1009"/>
                  </a:cubicBezTo>
                  <a:lnTo>
                    <a:pt x="2899" y="1009"/>
                  </a:lnTo>
                  <a:cubicBezTo>
                    <a:pt x="3182" y="1009"/>
                    <a:pt x="3403" y="788"/>
                    <a:pt x="3403" y="505"/>
                  </a:cubicBezTo>
                  <a:cubicBezTo>
                    <a:pt x="3403" y="190"/>
                    <a:pt x="3182" y="1"/>
                    <a:pt x="28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8" name="Google Shape;7001;p73">
              <a:extLst>
                <a:ext uri="{FF2B5EF4-FFF2-40B4-BE49-F238E27FC236}">
                  <a16:creationId xmlns:a16="http://schemas.microsoft.com/office/drawing/2014/main" id="{6123FEB6-8D6E-AA74-2404-B389229C5493}"/>
                </a:ext>
              </a:extLst>
            </p:cNvPr>
            <p:cNvSpPr/>
            <p:nvPr/>
          </p:nvSpPr>
          <p:spPr>
            <a:xfrm>
              <a:off x="-32720800" y="4099950"/>
              <a:ext cx="85075" cy="25225"/>
            </a:xfrm>
            <a:custGeom>
              <a:avLst/>
              <a:gdLst/>
              <a:ahLst/>
              <a:cxnLst/>
              <a:rect l="l" t="t" r="r" b="b"/>
              <a:pathLst>
                <a:path w="3403" h="1009" extrusionOk="0">
                  <a:moveTo>
                    <a:pt x="505" y="1"/>
                  </a:moveTo>
                  <a:cubicBezTo>
                    <a:pt x="221" y="1"/>
                    <a:pt x="0" y="221"/>
                    <a:pt x="0" y="505"/>
                  </a:cubicBezTo>
                  <a:cubicBezTo>
                    <a:pt x="0" y="788"/>
                    <a:pt x="221" y="1009"/>
                    <a:pt x="505" y="1009"/>
                  </a:cubicBezTo>
                  <a:lnTo>
                    <a:pt x="2899" y="1009"/>
                  </a:lnTo>
                  <a:cubicBezTo>
                    <a:pt x="3182" y="1009"/>
                    <a:pt x="3403" y="788"/>
                    <a:pt x="3403" y="505"/>
                  </a:cubicBezTo>
                  <a:cubicBezTo>
                    <a:pt x="3403" y="221"/>
                    <a:pt x="3182" y="1"/>
                    <a:pt x="28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9" name="Google Shape;7002;p73">
              <a:extLst>
                <a:ext uri="{FF2B5EF4-FFF2-40B4-BE49-F238E27FC236}">
                  <a16:creationId xmlns:a16="http://schemas.microsoft.com/office/drawing/2014/main" id="{F254660E-506A-110F-E710-CB1E6B8CF127}"/>
                </a:ext>
              </a:extLst>
            </p:cNvPr>
            <p:cNvSpPr/>
            <p:nvPr/>
          </p:nvSpPr>
          <p:spPr>
            <a:xfrm>
              <a:off x="-32720800" y="4141700"/>
              <a:ext cx="67750" cy="26025"/>
            </a:xfrm>
            <a:custGeom>
              <a:avLst/>
              <a:gdLst/>
              <a:ahLst/>
              <a:cxnLst/>
              <a:rect l="l" t="t" r="r" b="b"/>
              <a:pathLst>
                <a:path w="2710" h="1041" extrusionOk="0">
                  <a:moveTo>
                    <a:pt x="505" y="1"/>
                  </a:moveTo>
                  <a:cubicBezTo>
                    <a:pt x="221" y="1"/>
                    <a:pt x="0" y="253"/>
                    <a:pt x="0" y="536"/>
                  </a:cubicBezTo>
                  <a:cubicBezTo>
                    <a:pt x="0" y="788"/>
                    <a:pt x="221" y="1040"/>
                    <a:pt x="505" y="1040"/>
                  </a:cubicBezTo>
                  <a:lnTo>
                    <a:pt x="2206" y="1040"/>
                  </a:lnTo>
                  <a:cubicBezTo>
                    <a:pt x="2458" y="1040"/>
                    <a:pt x="2710" y="788"/>
                    <a:pt x="2710" y="536"/>
                  </a:cubicBezTo>
                  <a:cubicBezTo>
                    <a:pt x="2710" y="253"/>
                    <a:pt x="2521" y="1"/>
                    <a:pt x="220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0" name="Google Shape;7003;p73">
              <a:extLst>
                <a:ext uri="{FF2B5EF4-FFF2-40B4-BE49-F238E27FC236}">
                  <a16:creationId xmlns:a16="http://schemas.microsoft.com/office/drawing/2014/main" id="{8F76766B-EE3A-2F8C-718B-2BB199D11E28}"/>
                </a:ext>
              </a:extLst>
            </p:cNvPr>
            <p:cNvSpPr/>
            <p:nvPr/>
          </p:nvSpPr>
          <p:spPr>
            <a:xfrm>
              <a:off x="-32754675" y="3944800"/>
              <a:ext cx="51225" cy="52000"/>
            </a:xfrm>
            <a:custGeom>
              <a:avLst/>
              <a:gdLst/>
              <a:ahLst/>
              <a:cxnLst/>
              <a:rect l="l" t="t" r="r" b="b"/>
              <a:pathLst>
                <a:path w="2049" h="2080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2080"/>
                  </a:lnTo>
                  <a:lnTo>
                    <a:pt x="2049" y="2080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1" name="Google Shape;7004;p73">
              <a:extLst>
                <a:ext uri="{FF2B5EF4-FFF2-40B4-BE49-F238E27FC236}">
                  <a16:creationId xmlns:a16="http://schemas.microsoft.com/office/drawing/2014/main" id="{237D5EA7-5DBB-1570-68C1-C8BDD09EA023}"/>
                </a:ext>
              </a:extLst>
            </p:cNvPr>
            <p:cNvSpPr/>
            <p:nvPr/>
          </p:nvSpPr>
          <p:spPr>
            <a:xfrm>
              <a:off x="-32687725" y="3944800"/>
              <a:ext cx="34675" cy="55150"/>
            </a:xfrm>
            <a:custGeom>
              <a:avLst/>
              <a:gdLst/>
              <a:ahLst/>
              <a:cxnLst/>
              <a:rect l="l" t="t" r="r" b="b"/>
              <a:pathLst>
                <a:path w="1387" h="2206" extrusionOk="0">
                  <a:moveTo>
                    <a:pt x="1" y="0"/>
                  </a:moveTo>
                  <a:lnTo>
                    <a:pt x="1" y="2111"/>
                  </a:lnTo>
                  <a:lnTo>
                    <a:pt x="883" y="2111"/>
                  </a:lnTo>
                  <a:cubicBezTo>
                    <a:pt x="1072" y="2111"/>
                    <a:pt x="1261" y="2143"/>
                    <a:pt x="1387" y="2206"/>
                  </a:cubicBezTo>
                  <a:lnTo>
                    <a:pt x="1387" y="1040"/>
                  </a:lnTo>
                  <a:cubicBezTo>
                    <a:pt x="1387" y="473"/>
                    <a:pt x="914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2" name="Google Shape;7005;p73">
              <a:extLst>
                <a:ext uri="{FF2B5EF4-FFF2-40B4-BE49-F238E27FC236}">
                  <a16:creationId xmlns:a16="http://schemas.microsoft.com/office/drawing/2014/main" id="{21BEE075-66A3-9E25-F3B2-5256CE5FB587}"/>
                </a:ext>
              </a:extLst>
            </p:cNvPr>
            <p:cNvSpPr/>
            <p:nvPr/>
          </p:nvSpPr>
          <p:spPr>
            <a:xfrm>
              <a:off x="-32860200" y="4014100"/>
              <a:ext cx="207150" cy="153625"/>
            </a:xfrm>
            <a:custGeom>
              <a:avLst/>
              <a:gdLst/>
              <a:ahLst/>
              <a:cxnLst/>
              <a:rect l="l" t="t" r="r" b="b"/>
              <a:pathLst>
                <a:path w="8286" h="6145" extrusionOk="0">
                  <a:moveTo>
                    <a:pt x="0" y="1"/>
                  </a:moveTo>
                  <a:lnTo>
                    <a:pt x="0" y="6144"/>
                  </a:lnTo>
                  <a:lnTo>
                    <a:pt x="378" y="6144"/>
                  </a:lnTo>
                  <a:cubicBezTo>
                    <a:pt x="756" y="6144"/>
                    <a:pt x="1071" y="5892"/>
                    <a:pt x="1260" y="5577"/>
                  </a:cubicBezTo>
                  <a:lnTo>
                    <a:pt x="2016" y="5955"/>
                  </a:lnTo>
                  <a:cubicBezTo>
                    <a:pt x="2268" y="6050"/>
                    <a:pt x="2552" y="6144"/>
                    <a:pt x="2773" y="6144"/>
                  </a:cubicBezTo>
                  <a:lnTo>
                    <a:pt x="3497" y="6144"/>
                  </a:lnTo>
                  <a:lnTo>
                    <a:pt x="3497" y="3057"/>
                  </a:lnTo>
                  <a:cubicBezTo>
                    <a:pt x="3214" y="3309"/>
                    <a:pt x="2867" y="3435"/>
                    <a:pt x="2457" y="3435"/>
                  </a:cubicBezTo>
                  <a:cubicBezTo>
                    <a:pt x="2268" y="3435"/>
                    <a:pt x="2111" y="3277"/>
                    <a:pt x="2111" y="3057"/>
                  </a:cubicBezTo>
                  <a:cubicBezTo>
                    <a:pt x="2111" y="2868"/>
                    <a:pt x="2268" y="2710"/>
                    <a:pt x="2457" y="2710"/>
                  </a:cubicBezTo>
                  <a:cubicBezTo>
                    <a:pt x="3025" y="2710"/>
                    <a:pt x="3497" y="2238"/>
                    <a:pt x="3497" y="1702"/>
                  </a:cubicBezTo>
                  <a:lnTo>
                    <a:pt x="3497" y="1009"/>
                  </a:lnTo>
                  <a:lnTo>
                    <a:pt x="7782" y="1009"/>
                  </a:lnTo>
                  <a:cubicBezTo>
                    <a:pt x="8065" y="1009"/>
                    <a:pt x="8286" y="788"/>
                    <a:pt x="8286" y="505"/>
                  </a:cubicBezTo>
                  <a:cubicBezTo>
                    <a:pt x="8286" y="221"/>
                    <a:pt x="8065" y="1"/>
                    <a:pt x="7782" y="1"/>
                  </a:cubicBezTo>
                  <a:lnTo>
                    <a:pt x="3560" y="1"/>
                  </a:lnTo>
                  <a:cubicBezTo>
                    <a:pt x="3308" y="1"/>
                    <a:pt x="2899" y="158"/>
                    <a:pt x="2583" y="442"/>
                  </a:cubicBezTo>
                  <a:cubicBezTo>
                    <a:pt x="2426" y="599"/>
                    <a:pt x="2205" y="662"/>
                    <a:pt x="1985" y="662"/>
                  </a:cubicBezTo>
                  <a:lnTo>
                    <a:pt x="1323" y="662"/>
                  </a:lnTo>
                  <a:cubicBezTo>
                    <a:pt x="1166" y="284"/>
                    <a:pt x="788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3" name="Google Shape;7006;p73">
              <a:extLst>
                <a:ext uri="{FF2B5EF4-FFF2-40B4-BE49-F238E27FC236}">
                  <a16:creationId xmlns:a16="http://schemas.microsoft.com/office/drawing/2014/main" id="{8BF15991-F6A4-70C6-3096-5779A694D630}"/>
                </a:ext>
              </a:extLst>
            </p:cNvPr>
            <p:cNvSpPr/>
            <p:nvPr/>
          </p:nvSpPr>
          <p:spPr>
            <a:xfrm>
              <a:off x="-32755450" y="4055850"/>
              <a:ext cx="51200" cy="181175"/>
            </a:xfrm>
            <a:custGeom>
              <a:avLst/>
              <a:gdLst/>
              <a:ahLst/>
              <a:cxnLst/>
              <a:rect l="l" t="t" r="r" b="b"/>
              <a:pathLst>
                <a:path w="2048" h="7247" extrusionOk="0">
                  <a:moveTo>
                    <a:pt x="0" y="1"/>
                  </a:moveTo>
                  <a:lnTo>
                    <a:pt x="0" y="64"/>
                  </a:lnTo>
                  <a:lnTo>
                    <a:pt x="0" y="5514"/>
                  </a:lnTo>
                  <a:cubicBezTo>
                    <a:pt x="0" y="6459"/>
                    <a:pt x="756" y="7247"/>
                    <a:pt x="1701" y="7247"/>
                  </a:cubicBezTo>
                  <a:lnTo>
                    <a:pt x="2048" y="7247"/>
                  </a:lnTo>
                  <a:lnTo>
                    <a:pt x="2048" y="5167"/>
                  </a:lnTo>
                  <a:lnTo>
                    <a:pt x="1891" y="5167"/>
                  </a:lnTo>
                  <a:cubicBezTo>
                    <a:pt x="1229" y="5167"/>
                    <a:pt x="725" y="4632"/>
                    <a:pt x="725" y="4002"/>
                  </a:cubicBezTo>
                  <a:cubicBezTo>
                    <a:pt x="725" y="3624"/>
                    <a:pt x="882" y="3372"/>
                    <a:pt x="1071" y="3120"/>
                  </a:cubicBezTo>
                  <a:cubicBezTo>
                    <a:pt x="819" y="2899"/>
                    <a:pt x="725" y="2615"/>
                    <a:pt x="725" y="2269"/>
                  </a:cubicBezTo>
                  <a:cubicBezTo>
                    <a:pt x="725" y="1922"/>
                    <a:pt x="882" y="1639"/>
                    <a:pt x="1071" y="1387"/>
                  </a:cubicBezTo>
                  <a:cubicBezTo>
                    <a:pt x="819" y="1166"/>
                    <a:pt x="725" y="883"/>
                    <a:pt x="725" y="536"/>
                  </a:cubicBezTo>
                  <a:cubicBezTo>
                    <a:pt x="725" y="316"/>
                    <a:pt x="756" y="190"/>
                    <a:pt x="8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4" name="Google Shape;7007;p73">
              <a:extLst>
                <a:ext uri="{FF2B5EF4-FFF2-40B4-BE49-F238E27FC236}">
                  <a16:creationId xmlns:a16="http://schemas.microsoft.com/office/drawing/2014/main" id="{19B4111F-DE28-DDD4-9344-D37D9BA88F00}"/>
                </a:ext>
              </a:extLst>
            </p:cNvPr>
            <p:cNvSpPr/>
            <p:nvPr/>
          </p:nvSpPr>
          <p:spPr>
            <a:xfrm>
              <a:off x="-32686925" y="4182650"/>
              <a:ext cx="34675" cy="55175"/>
            </a:xfrm>
            <a:custGeom>
              <a:avLst/>
              <a:gdLst/>
              <a:ahLst/>
              <a:cxnLst/>
              <a:rect l="l" t="t" r="r" b="b"/>
              <a:pathLst>
                <a:path w="1387" h="2207" extrusionOk="0">
                  <a:moveTo>
                    <a:pt x="1386" y="1"/>
                  </a:moveTo>
                  <a:cubicBezTo>
                    <a:pt x="1229" y="64"/>
                    <a:pt x="1071" y="95"/>
                    <a:pt x="882" y="95"/>
                  </a:cubicBezTo>
                  <a:lnTo>
                    <a:pt x="0" y="95"/>
                  </a:lnTo>
                  <a:lnTo>
                    <a:pt x="0" y="2206"/>
                  </a:lnTo>
                  <a:lnTo>
                    <a:pt x="378" y="2206"/>
                  </a:lnTo>
                  <a:cubicBezTo>
                    <a:pt x="914" y="2206"/>
                    <a:pt x="1386" y="1734"/>
                    <a:pt x="1386" y="1167"/>
                  </a:cubicBezTo>
                  <a:lnTo>
                    <a:pt x="138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75" name="Google Shape;7008;p73">
            <a:extLst>
              <a:ext uri="{FF2B5EF4-FFF2-40B4-BE49-F238E27FC236}">
                <a16:creationId xmlns:a16="http://schemas.microsoft.com/office/drawing/2014/main" id="{992D928F-A6E0-465D-8A1F-6436744B5565}"/>
              </a:ext>
            </a:extLst>
          </p:cNvPr>
          <p:cNvGrpSpPr/>
          <p:nvPr/>
        </p:nvGrpSpPr>
        <p:grpSpPr>
          <a:xfrm>
            <a:off x="4098531" y="3843799"/>
            <a:ext cx="472781" cy="471851"/>
            <a:chOff x="-31094350" y="3194000"/>
            <a:chExt cx="292225" cy="291650"/>
          </a:xfrm>
          <a:solidFill>
            <a:schemeClr val="tx1"/>
          </a:solidFill>
        </p:grpSpPr>
        <p:sp>
          <p:nvSpPr>
            <p:cNvPr id="676" name="Google Shape;7009;p73">
              <a:extLst>
                <a:ext uri="{FF2B5EF4-FFF2-40B4-BE49-F238E27FC236}">
                  <a16:creationId xmlns:a16="http://schemas.microsoft.com/office/drawing/2014/main" id="{FB29B2B9-0284-14FE-728A-697726E1004A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7" name="Google Shape;7010;p73">
              <a:extLst>
                <a:ext uri="{FF2B5EF4-FFF2-40B4-BE49-F238E27FC236}">
                  <a16:creationId xmlns:a16="http://schemas.microsoft.com/office/drawing/2014/main" id="{F21BBE4B-8DC5-63FD-0E16-82800F8E5A7E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8" name="Google Shape;7011;p73">
              <a:extLst>
                <a:ext uri="{FF2B5EF4-FFF2-40B4-BE49-F238E27FC236}">
                  <a16:creationId xmlns:a16="http://schemas.microsoft.com/office/drawing/2014/main" id="{0C5B57A0-0470-CDD8-3367-FE3711D3605F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9" name="Google Shape;7012;p73">
              <a:extLst>
                <a:ext uri="{FF2B5EF4-FFF2-40B4-BE49-F238E27FC236}">
                  <a16:creationId xmlns:a16="http://schemas.microsoft.com/office/drawing/2014/main" id="{DCA2A5C3-B2B9-7022-31E7-7E611089A875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0" name="Google Shape;7013;p73">
              <a:extLst>
                <a:ext uri="{FF2B5EF4-FFF2-40B4-BE49-F238E27FC236}">
                  <a16:creationId xmlns:a16="http://schemas.microsoft.com/office/drawing/2014/main" id="{9A2F2BA9-9EFE-8DED-D4B0-2EC62730BA2F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1" name="Google Shape;7014;p73">
              <a:extLst>
                <a:ext uri="{FF2B5EF4-FFF2-40B4-BE49-F238E27FC236}">
                  <a16:creationId xmlns:a16="http://schemas.microsoft.com/office/drawing/2014/main" id="{14455EFA-8217-3EF2-432F-CB748ECEAAD4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2" name="Google Shape;7015;p73">
              <a:extLst>
                <a:ext uri="{FF2B5EF4-FFF2-40B4-BE49-F238E27FC236}">
                  <a16:creationId xmlns:a16="http://schemas.microsoft.com/office/drawing/2014/main" id="{2C8CDEDE-554B-D8BD-986C-2BC621A8859E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3" name="Google Shape;7016;p73">
              <a:extLst>
                <a:ext uri="{FF2B5EF4-FFF2-40B4-BE49-F238E27FC236}">
                  <a16:creationId xmlns:a16="http://schemas.microsoft.com/office/drawing/2014/main" id="{A36DA686-2F04-B762-FA80-B096A7D5166A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84" name="Google Shape;7017;p73">
            <a:extLst>
              <a:ext uri="{FF2B5EF4-FFF2-40B4-BE49-F238E27FC236}">
                <a16:creationId xmlns:a16="http://schemas.microsoft.com/office/drawing/2014/main" id="{ACAB6DAB-D07B-BAD2-B33F-7893BDCBFF18}"/>
              </a:ext>
            </a:extLst>
          </p:cNvPr>
          <p:cNvGrpSpPr/>
          <p:nvPr/>
        </p:nvGrpSpPr>
        <p:grpSpPr>
          <a:xfrm>
            <a:off x="4099158" y="4471122"/>
            <a:ext cx="471527" cy="472255"/>
            <a:chOff x="-31093575" y="3552550"/>
            <a:chExt cx="291450" cy="291900"/>
          </a:xfrm>
          <a:solidFill>
            <a:schemeClr val="tx1"/>
          </a:solidFill>
        </p:grpSpPr>
        <p:sp>
          <p:nvSpPr>
            <p:cNvPr id="685" name="Google Shape;7018;p73">
              <a:extLst>
                <a:ext uri="{FF2B5EF4-FFF2-40B4-BE49-F238E27FC236}">
                  <a16:creationId xmlns:a16="http://schemas.microsoft.com/office/drawing/2014/main" id="{37CDF023-AEB5-8D56-AFE9-DA5F3F022040}"/>
                </a:ext>
              </a:extLst>
            </p:cNvPr>
            <p:cNvSpPr/>
            <p:nvPr/>
          </p:nvSpPr>
          <p:spPr>
            <a:xfrm>
              <a:off x="-31011650" y="3745525"/>
              <a:ext cx="7900" cy="12625"/>
            </a:xfrm>
            <a:custGeom>
              <a:avLst/>
              <a:gdLst/>
              <a:ahLst/>
              <a:cxnLst/>
              <a:rect l="l" t="t" r="r" b="b"/>
              <a:pathLst>
                <a:path w="316" h="505" extrusionOk="0">
                  <a:moveTo>
                    <a:pt x="158" y="1"/>
                  </a:moveTo>
                  <a:lnTo>
                    <a:pt x="0" y="505"/>
                  </a:lnTo>
                  <a:lnTo>
                    <a:pt x="315" y="505"/>
                  </a:lnTo>
                  <a:lnTo>
                    <a:pt x="15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6" name="Google Shape;7019;p73">
              <a:extLst>
                <a:ext uri="{FF2B5EF4-FFF2-40B4-BE49-F238E27FC236}">
                  <a16:creationId xmlns:a16="http://schemas.microsoft.com/office/drawing/2014/main" id="{E4D531E3-FA2F-CD2C-2AF5-35D448EEBD9D}"/>
                </a:ext>
              </a:extLst>
            </p:cNvPr>
            <p:cNvSpPr/>
            <p:nvPr/>
          </p:nvSpPr>
          <p:spPr>
            <a:xfrm>
              <a:off x="-31093575" y="3671500"/>
              <a:ext cx="171725" cy="172950"/>
            </a:xfrm>
            <a:custGeom>
              <a:avLst/>
              <a:gdLst/>
              <a:ahLst/>
              <a:cxnLst/>
              <a:rect l="l" t="t" r="r" b="b"/>
              <a:pathLst>
                <a:path w="6869" h="6918" extrusionOk="0">
                  <a:moveTo>
                    <a:pt x="3427" y="1449"/>
                  </a:moveTo>
                  <a:cubicBezTo>
                    <a:pt x="3569" y="1449"/>
                    <a:pt x="3718" y="1512"/>
                    <a:pt x="3781" y="1638"/>
                  </a:cubicBezTo>
                  <a:lnTo>
                    <a:pt x="4317" y="3466"/>
                  </a:lnTo>
                  <a:lnTo>
                    <a:pt x="4474" y="3466"/>
                  </a:lnTo>
                  <a:cubicBezTo>
                    <a:pt x="4695" y="3466"/>
                    <a:pt x="4852" y="3623"/>
                    <a:pt x="4852" y="3812"/>
                  </a:cubicBezTo>
                  <a:cubicBezTo>
                    <a:pt x="4852" y="3970"/>
                    <a:pt x="4726" y="4127"/>
                    <a:pt x="4537" y="4127"/>
                  </a:cubicBezTo>
                  <a:lnTo>
                    <a:pt x="4789" y="5072"/>
                  </a:lnTo>
                  <a:cubicBezTo>
                    <a:pt x="4852" y="5262"/>
                    <a:pt x="4758" y="5419"/>
                    <a:pt x="4569" y="5514"/>
                  </a:cubicBezTo>
                  <a:cubicBezTo>
                    <a:pt x="4545" y="5518"/>
                    <a:pt x="4521" y="5520"/>
                    <a:pt x="4498" y="5520"/>
                  </a:cubicBezTo>
                  <a:cubicBezTo>
                    <a:pt x="4341" y="5520"/>
                    <a:pt x="4210" y="5427"/>
                    <a:pt x="4128" y="5262"/>
                  </a:cubicBezTo>
                  <a:lnTo>
                    <a:pt x="3781" y="4127"/>
                  </a:lnTo>
                  <a:lnTo>
                    <a:pt x="3057" y="4127"/>
                  </a:lnTo>
                  <a:lnTo>
                    <a:pt x="2710" y="5262"/>
                  </a:lnTo>
                  <a:cubicBezTo>
                    <a:pt x="2683" y="5427"/>
                    <a:pt x="2535" y="5520"/>
                    <a:pt x="2351" y="5520"/>
                  </a:cubicBezTo>
                  <a:cubicBezTo>
                    <a:pt x="2325" y="5520"/>
                    <a:pt x="2297" y="5518"/>
                    <a:pt x="2269" y="5514"/>
                  </a:cubicBezTo>
                  <a:cubicBezTo>
                    <a:pt x="2080" y="5451"/>
                    <a:pt x="2017" y="5262"/>
                    <a:pt x="2049" y="5072"/>
                  </a:cubicBezTo>
                  <a:lnTo>
                    <a:pt x="2332" y="4127"/>
                  </a:lnTo>
                  <a:cubicBezTo>
                    <a:pt x="2175" y="4096"/>
                    <a:pt x="2017" y="3970"/>
                    <a:pt x="2017" y="3812"/>
                  </a:cubicBezTo>
                  <a:cubicBezTo>
                    <a:pt x="2049" y="3623"/>
                    <a:pt x="2206" y="3466"/>
                    <a:pt x="2395" y="3466"/>
                  </a:cubicBezTo>
                  <a:lnTo>
                    <a:pt x="2553" y="3466"/>
                  </a:lnTo>
                  <a:lnTo>
                    <a:pt x="3120" y="1638"/>
                  </a:lnTo>
                  <a:cubicBezTo>
                    <a:pt x="3151" y="1512"/>
                    <a:pt x="3285" y="1449"/>
                    <a:pt x="3427" y="1449"/>
                  </a:cubicBezTo>
                  <a:close/>
                  <a:moveTo>
                    <a:pt x="3435" y="0"/>
                  </a:moveTo>
                  <a:cubicBezTo>
                    <a:pt x="1544" y="0"/>
                    <a:pt x="1" y="1544"/>
                    <a:pt x="1" y="3434"/>
                  </a:cubicBezTo>
                  <a:cubicBezTo>
                    <a:pt x="1" y="5356"/>
                    <a:pt x="1544" y="6900"/>
                    <a:pt x="3435" y="6900"/>
                  </a:cubicBezTo>
                  <a:cubicBezTo>
                    <a:pt x="4065" y="6900"/>
                    <a:pt x="4632" y="6742"/>
                    <a:pt x="5168" y="6427"/>
                  </a:cubicBezTo>
                  <a:lnTo>
                    <a:pt x="6365" y="6900"/>
                  </a:lnTo>
                  <a:cubicBezTo>
                    <a:pt x="6407" y="6910"/>
                    <a:pt x="6449" y="6917"/>
                    <a:pt x="6491" y="6917"/>
                  </a:cubicBezTo>
                  <a:cubicBezTo>
                    <a:pt x="6575" y="6917"/>
                    <a:pt x="6659" y="6889"/>
                    <a:pt x="6743" y="6805"/>
                  </a:cubicBezTo>
                  <a:cubicBezTo>
                    <a:pt x="6806" y="6742"/>
                    <a:pt x="6869" y="6616"/>
                    <a:pt x="6869" y="6459"/>
                  </a:cubicBezTo>
                  <a:lnTo>
                    <a:pt x="6491" y="5009"/>
                  </a:lnTo>
                  <a:cubicBezTo>
                    <a:pt x="6743" y="4537"/>
                    <a:pt x="6869" y="4001"/>
                    <a:pt x="6869" y="3466"/>
                  </a:cubicBezTo>
                  <a:cubicBezTo>
                    <a:pt x="6869" y="3119"/>
                    <a:pt x="6774" y="2804"/>
                    <a:pt x="6711" y="2489"/>
                  </a:cubicBezTo>
                  <a:cubicBezTo>
                    <a:pt x="6617" y="2426"/>
                    <a:pt x="6491" y="2395"/>
                    <a:pt x="6428" y="2363"/>
                  </a:cubicBezTo>
                  <a:lnTo>
                    <a:pt x="5514" y="2710"/>
                  </a:lnTo>
                  <a:cubicBezTo>
                    <a:pt x="5389" y="2755"/>
                    <a:pt x="5256" y="2780"/>
                    <a:pt x="5125" y="2780"/>
                  </a:cubicBezTo>
                  <a:cubicBezTo>
                    <a:pt x="4892" y="2780"/>
                    <a:pt x="4667" y="2702"/>
                    <a:pt x="4506" y="2521"/>
                  </a:cubicBezTo>
                  <a:cubicBezTo>
                    <a:pt x="4222" y="2269"/>
                    <a:pt x="4096" y="1891"/>
                    <a:pt x="4159" y="1481"/>
                  </a:cubicBezTo>
                  <a:lnTo>
                    <a:pt x="4443" y="221"/>
                  </a:lnTo>
                  <a:cubicBezTo>
                    <a:pt x="4443" y="189"/>
                    <a:pt x="4443" y="189"/>
                    <a:pt x="4411" y="158"/>
                  </a:cubicBezTo>
                  <a:cubicBezTo>
                    <a:pt x="4096" y="63"/>
                    <a:pt x="3781" y="0"/>
                    <a:pt x="34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7" name="Google Shape;7020;p73">
              <a:extLst>
                <a:ext uri="{FF2B5EF4-FFF2-40B4-BE49-F238E27FC236}">
                  <a16:creationId xmlns:a16="http://schemas.microsoft.com/office/drawing/2014/main" id="{89E32E87-018C-4A8C-74A8-151E6768A46C}"/>
                </a:ext>
              </a:extLst>
            </p:cNvPr>
            <p:cNvSpPr/>
            <p:nvPr/>
          </p:nvSpPr>
          <p:spPr>
            <a:xfrm>
              <a:off x="-30895875" y="3621075"/>
              <a:ext cx="15775" cy="26025"/>
            </a:xfrm>
            <a:custGeom>
              <a:avLst/>
              <a:gdLst/>
              <a:ahLst/>
              <a:cxnLst/>
              <a:rect l="l" t="t" r="r" b="b"/>
              <a:pathLst>
                <a:path w="631" h="1041" extrusionOk="0">
                  <a:moveTo>
                    <a:pt x="0" y="1"/>
                  </a:moveTo>
                  <a:cubicBezTo>
                    <a:pt x="32" y="410"/>
                    <a:pt x="126" y="694"/>
                    <a:pt x="315" y="1041"/>
                  </a:cubicBezTo>
                  <a:cubicBezTo>
                    <a:pt x="473" y="694"/>
                    <a:pt x="599" y="347"/>
                    <a:pt x="6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8" name="Google Shape;7021;p73">
              <a:extLst>
                <a:ext uri="{FF2B5EF4-FFF2-40B4-BE49-F238E27FC236}">
                  <a16:creationId xmlns:a16="http://schemas.microsoft.com/office/drawing/2014/main" id="{A60F1756-C218-9CC8-5F8F-163195E3898F}"/>
                </a:ext>
              </a:extLst>
            </p:cNvPr>
            <p:cNvSpPr/>
            <p:nvPr/>
          </p:nvSpPr>
          <p:spPr>
            <a:xfrm>
              <a:off x="-30974650" y="3552550"/>
              <a:ext cx="172525" cy="172400"/>
            </a:xfrm>
            <a:custGeom>
              <a:avLst/>
              <a:gdLst/>
              <a:ahLst/>
              <a:cxnLst/>
              <a:rect l="l" t="t" r="r" b="b"/>
              <a:pathLst>
                <a:path w="6901" h="6896" extrusionOk="0">
                  <a:moveTo>
                    <a:pt x="3435" y="1356"/>
                  </a:moveTo>
                  <a:cubicBezTo>
                    <a:pt x="3624" y="1356"/>
                    <a:pt x="3782" y="1513"/>
                    <a:pt x="3782" y="1734"/>
                  </a:cubicBezTo>
                  <a:lnTo>
                    <a:pt x="3782" y="2080"/>
                  </a:lnTo>
                  <a:lnTo>
                    <a:pt x="4821" y="2080"/>
                  </a:lnTo>
                  <a:cubicBezTo>
                    <a:pt x="5010" y="2080"/>
                    <a:pt x="5168" y="2238"/>
                    <a:pt x="5168" y="2427"/>
                  </a:cubicBezTo>
                  <a:cubicBezTo>
                    <a:pt x="5168" y="2616"/>
                    <a:pt x="5010" y="2742"/>
                    <a:pt x="4821" y="2742"/>
                  </a:cubicBezTo>
                  <a:lnTo>
                    <a:pt x="4412" y="2742"/>
                  </a:lnTo>
                  <a:cubicBezTo>
                    <a:pt x="4380" y="3341"/>
                    <a:pt x="4191" y="3876"/>
                    <a:pt x="3876" y="4412"/>
                  </a:cubicBezTo>
                  <a:cubicBezTo>
                    <a:pt x="3908" y="4443"/>
                    <a:pt x="3908" y="4475"/>
                    <a:pt x="3939" y="4506"/>
                  </a:cubicBezTo>
                  <a:lnTo>
                    <a:pt x="4349" y="4916"/>
                  </a:lnTo>
                  <a:cubicBezTo>
                    <a:pt x="4443" y="5042"/>
                    <a:pt x="4443" y="5262"/>
                    <a:pt x="4349" y="5388"/>
                  </a:cubicBezTo>
                  <a:cubicBezTo>
                    <a:pt x="4286" y="5451"/>
                    <a:pt x="4191" y="5483"/>
                    <a:pt x="4101" y="5483"/>
                  </a:cubicBezTo>
                  <a:cubicBezTo>
                    <a:pt x="4010" y="5483"/>
                    <a:pt x="3923" y="5451"/>
                    <a:pt x="3876" y="5388"/>
                  </a:cubicBezTo>
                  <a:lnTo>
                    <a:pt x="3466" y="4979"/>
                  </a:lnTo>
                  <a:lnTo>
                    <a:pt x="3435" y="4947"/>
                  </a:lnTo>
                  <a:lnTo>
                    <a:pt x="3403" y="4979"/>
                  </a:lnTo>
                  <a:lnTo>
                    <a:pt x="2994" y="5388"/>
                  </a:lnTo>
                  <a:cubicBezTo>
                    <a:pt x="2931" y="5451"/>
                    <a:pt x="2844" y="5483"/>
                    <a:pt x="2758" y="5483"/>
                  </a:cubicBezTo>
                  <a:cubicBezTo>
                    <a:pt x="2671" y="5483"/>
                    <a:pt x="2584" y="5451"/>
                    <a:pt x="2521" y="5388"/>
                  </a:cubicBezTo>
                  <a:cubicBezTo>
                    <a:pt x="2395" y="5262"/>
                    <a:pt x="2395" y="5042"/>
                    <a:pt x="2521" y="4916"/>
                  </a:cubicBezTo>
                  <a:lnTo>
                    <a:pt x="2931" y="4506"/>
                  </a:lnTo>
                  <a:cubicBezTo>
                    <a:pt x="2962" y="4475"/>
                    <a:pt x="2962" y="4443"/>
                    <a:pt x="2994" y="4412"/>
                  </a:cubicBezTo>
                  <a:cubicBezTo>
                    <a:pt x="2679" y="3939"/>
                    <a:pt x="2490" y="3341"/>
                    <a:pt x="2458" y="2742"/>
                  </a:cubicBezTo>
                  <a:lnTo>
                    <a:pt x="2049" y="2742"/>
                  </a:lnTo>
                  <a:cubicBezTo>
                    <a:pt x="1860" y="2742"/>
                    <a:pt x="1702" y="2584"/>
                    <a:pt x="1702" y="2395"/>
                  </a:cubicBezTo>
                  <a:cubicBezTo>
                    <a:pt x="1702" y="2206"/>
                    <a:pt x="1860" y="2049"/>
                    <a:pt x="2049" y="2049"/>
                  </a:cubicBezTo>
                  <a:lnTo>
                    <a:pt x="3088" y="2049"/>
                  </a:lnTo>
                  <a:lnTo>
                    <a:pt x="3088" y="1734"/>
                  </a:lnTo>
                  <a:cubicBezTo>
                    <a:pt x="3088" y="1513"/>
                    <a:pt x="3246" y="1356"/>
                    <a:pt x="3435" y="1356"/>
                  </a:cubicBezTo>
                  <a:close/>
                  <a:moveTo>
                    <a:pt x="3466" y="1"/>
                  </a:moveTo>
                  <a:cubicBezTo>
                    <a:pt x="1576" y="1"/>
                    <a:pt x="32" y="1576"/>
                    <a:pt x="32" y="3467"/>
                  </a:cubicBezTo>
                  <a:cubicBezTo>
                    <a:pt x="32" y="3971"/>
                    <a:pt x="158" y="4506"/>
                    <a:pt x="411" y="4979"/>
                  </a:cubicBezTo>
                  <a:lnTo>
                    <a:pt x="32" y="6459"/>
                  </a:lnTo>
                  <a:cubicBezTo>
                    <a:pt x="1" y="6554"/>
                    <a:pt x="32" y="6680"/>
                    <a:pt x="158" y="6806"/>
                  </a:cubicBezTo>
                  <a:cubicBezTo>
                    <a:pt x="225" y="6851"/>
                    <a:pt x="324" y="6895"/>
                    <a:pt x="420" y="6895"/>
                  </a:cubicBezTo>
                  <a:cubicBezTo>
                    <a:pt x="460" y="6895"/>
                    <a:pt x="500" y="6887"/>
                    <a:pt x="537" y="6869"/>
                  </a:cubicBezTo>
                  <a:lnTo>
                    <a:pt x="1734" y="6396"/>
                  </a:lnTo>
                  <a:cubicBezTo>
                    <a:pt x="2269" y="6712"/>
                    <a:pt x="2899" y="6869"/>
                    <a:pt x="3466" y="6869"/>
                  </a:cubicBezTo>
                  <a:cubicBezTo>
                    <a:pt x="5357" y="6869"/>
                    <a:pt x="6901" y="5357"/>
                    <a:pt x="6901" y="3435"/>
                  </a:cubicBezTo>
                  <a:cubicBezTo>
                    <a:pt x="6901" y="1576"/>
                    <a:pt x="5325" y="1"/>
                    <a:pt x="34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89" name="Google Shape;7022;p73">
            <a:extLst>
              <a:ext uri="{FF2B5EF4-FFF2-40B4-BE49-F238E27FC236}">
                <a16:creationId xmlns:a16="http://schemas.microsoft.com/office/drawing/2014/main" id="{3DEF2298-3B90-64D7-12CD-F5561707AC27}"/>
              </a:ext>
            </a:extLst>
          </p:cNvPr>
          <p:cNvGrpSpPr/>
          <p:nvPr/>
        </p:nvGrpSpPr>
        <p:grpSpPr>
          <a:xfrm>
            <a:off x="4099158" y="5091426"/>
            <a:ext cx="471527" cy="471487"/>
            <a:chOff x="-31093575" y="3911725"/>
            <a:chExt cx="291450" cy="291425"/>
          </a:xfrm>
          <a:solidFill>
            <a:schemeClr val="tx1"/>
          </a:solidFill>
        </p:grpSpPr>
        <p:sp>
          <p:nvSpPr>
            <p:cNvPr id="690" name="Google Shape;7023;p73">
              <a:extLst>
                <a:ext uri="{FF2B5EF4-FFF2-40B4-BE49-F238E27FC236}">
                  <a16:creationId xmlns:a16="http://schemas.microsoft.com/office/drawing/2014/main" id="{226D126C-56D4-9012-9E86-F6B5574C9EAC}"/>
                </a:ext>
              </a:extLst>
            </p:cNvPr>
            <p:cNvSpPr/>
            <p:nvPr/>
          </p:nvSpPr>
          <p:spPr>
            <a:xfrm>
              <a:off x="-31093575" y="3911725"/>
              <a:ext cx="291450" cy="291425"/>
            </a:xfrm>
            <a:custGeom>
              <a:avLst/>
              <a:gdLst/>
              <a:ahLst/>
              <a:cxnLst/>
              <a:rect l="l" t="t" r="r" b="b"/>
              <a:pathLst>
                <a:path w="11658" h="11657" extrusionOk="0">
                  <a:moveTo>
                    <a:pt x="5829" y="0"/>
                  </a:moveTo>
                  <a:cubicBezTo>
                    <a:pt x="3372" y="0"/>
                    <a:pt x="1261" y="1796"/>
                    <a:pt x="788" y="4159"/>
                  </a:cubicBezTo>
                  <a:cubicBezTo>
                    <a:pt x="347" y="4285"/>
                    <a:pt x="1" y="4694"/>
                    <a:pt x="1" y="5167"/>
                  </a:cubicBezTo>
                  <a:lnTo>
                    <a:pt x="1" y="7876"/>
                  </a:lnTo>
                  <a:cubicBezTo>
                    <a:pt x="1" y="8412"/>
                    <a:pt x="473" y="8885"/>
                    <a:pt x="1009" y="8885"/>
                  </a:cubicBezTo>
                  <a:lnTo>
                    <a:pt x="1702" y="8885"/>
                  </a:lnTo>
                  <a:cubicBezTo>
                    <a:pt x="1891" y="8885"/>
                    <a:pt x="2049" y="8727"/>
                    <a:pt x="2049" y="8538"/>
                  </a:cubicBezTo>
                  <a:lnTo>
                    <a:pt x="2049" y="4442"/>
                  </a:lnTo>
                  <a:cubicBezTo>
                    <a:pt x="2049" y="4253"/>
                    <a:pt x="1891" y="4096"/>
                    <a:pt x="1702" y="4096"/>
                  </a:cubicBezTo>
                  <a:lnTo>
                    <a:pt x="1481" y="4096"/>
                  </a:lnTo>
                  <a:cubicBezTo>
                    <a:pt x="1954" y="2111"/>
                    <a:pt x="3781" y="630"/>
                    <a:pt x="5829" y="630"/>
                  </a:cubicBezTo>
                  <a:cubicBezTo>
                    <a:pt x="7877" y="630"/>
                    <a:pt x="9673" y="2111"/>
                    <a:pt x="10145" y="4096"/>
                  </a:cubicBezTo>
                  <a:lnTo>
                    <a:pt x="9956" y="4096"/>
                  </a:lnTo>
                  <a:cubicBezTo>
                    <a:pt x="9767" y="4096"/>
                    <a:pt x="9610" y="4253"/>
                    <a:pt x="9610" y="4442"/>
                  </a:cubicBezTo>
                  <a:lnTo>
                    <a:pt x="9610" y="8538"/>
                  </a:lnTo>
                  <a:cubicBezTo>
                    <a:pt x="9610" y="8727"/>
                    <a:pt x="9767" y="8885"/>
                    <a:pt x="9956" y="8885"/>
                  </a:cubicBezTo>
                  <a:lnTo>
                    <a:pt x="10271" y="8885"/>
                  </a:lnTo>
                  <a:cubicBezTo>
                    <a:pt x="10114" y="9672"/>
                    <a:pt x="9421" y="10271"/>
                    <a:pt x="8570" y="10271"/>
                  </a:cubicBezTo>
                  <a:lnTo>
                    <a:pt x="6774" y="10271"/>
                  </a:lnTo>
                  <a:cubicBezTo>
                    <a:pt x="6617" y="9893"/>
                    <a:pt x="6270" y="9609"/>
                    <a:pt x="5829" y="9609"/>
                  </a:cubicBezTo>
                  <a:cubicBezTo>
                    <a:pt x="5262" y="9609"/>
                    <a:pt x="4789" y="10082"/>
                    <a:pt x="4789" y="10617"/>
                  </a:cubicBezTo>
                  <a:cubicBezTo>
                    <a:pt x="4789" y="11184"/>
                    <a:pt x="5262" y="11657"/>
                    <a:pt x="5829" y="11657"/>
                  </a:cubicBezTo>
                  <a:cubicBezTo>
                    <a:pt x="6270" y="11657"/>
                    <a:pt x="6648" y="11373"/>
                    <a:pt x="6774" y="10995"/>
                  </a:cubicBezTo>
                  <a:lnTo>
                    <a:pt x="8570" y="10995"/>
                  </a:lnTo>
                  <a:cubicBezTo>
                    <a:pt x="9799" y="10995"/>
                    <a:pt x="10775" y="10082"/>
                    <a:pt x="10933" y="8885"/>
                  </a:cubicBezTo>
                  <a:cubicBezTo>
                    <a:pt x="11342" y="8790"/>
                    <a:pt x="11658" y="8380"/>
                    <a:pt x="11658" y="7908"/>
                  </a:cubicBezTo>
                  <a:lnTo>
                    <a:pt x="11658" y="5198"/>
                  </a:lnTo>
                  <a:cubicBezTo>
                    <a:pt x="11658" y="4694"/>
                    <a:pt x="11311" y="4253"/>
                    <a:pt x="10870" y="4159"/>
                  </a:cubicBezTo>
                  <a:cubicBezTo>
                    <a:pt x="10397" y="1796"/>
                    <a:pt x="8255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1" name="Google Shape;7024;p73">
              <a:extLst>
                <a:ext uri="{FF2B5EF4-FFF2-40B4-BE49-F238E27FC236}">
                  <a16:creationId xmlns:a16="http://schemas.microsoft.com/office/drawing/2014/main" id="{A3043304-E8B0-3CF9-5031-75BD4F05D839}"/>
                </a:ext>
              </a:extLst>
            </p:cNvPr>
            <p:cNvSpPr/>
            <p:nvPr/>
          </p:nvSpPr>
          <p:spPr>
            <a:xfrm>
              <a:off x="-31025825" y="3980250"/>
              <a:ext cx="156750" cy="154250"/>
            </a:xfrm>
            <a:custGeom>
              <a:avLst/>
              <a:gdLst/>
              <a:ahLst/>
              <a:cxnLst/>
              <a:rect l="l" t="t" r="r" b="b"/>
              <a:pathLst>
                <a:path w="6270" h="6170" extrusionOk="0">
                  <a:moveTo>
                    <a:pt x="3119" y="1386"/>
                  </a:moveTo>
                  <a:cubicBezTo>
                    <a:pt x="3308" y="1386"/>
                    <a:pt x="3466" y="1544"/>
                    <a:pt x="3466" y="1733"/>
                  </a:cubicBezTo>
                  <a:cubicBezTo>
                    <a:pt x="3466" y="1953"/>
                    <a:pt x="3308" y="2079"/>
                    <a:pt x="3119" y="2079"/>
                  </a:cubicBezTo>
                  <a:cubicBezTo>
                    <a:pt x="2930" y="2079"/>
                    <a:pt x="2773" y="1953"/>
                    <a:pt x="2773" y="1733"/>
                  </a:cubicBezTo>
                  <a:cubicBezTo>
                    <a:pt x="2773" y="1544"/>
                    <a:pt x="2930" y="1386"/>
                    <a:pt x="3119" y="1386"/>
                  </a:cubicBezTo>
                  <a:close/>
                  <a:moveTo>
                    <a:pt x="3119" y="2741"/>
                  </a:moveTo>
                  <a:cubicBezTo>
                    <a:pt x="3308" y="2741"/>
                    <a:pt x="3466" y="2867"/>
                    <a:pt x="3466" y="3088"/>
                  </a:cubicBezTo>
                  <a:lnTo>
                    <a:pt x="3466" y="4474"/>
                  </a:lnTo>
                  <a:cubicBezTo>
                    <a:pt x="3466" y="4663"/>
                    <a:pt x="3308" y="4820"/>
                    <a:pt x="3119" y="4820"/>
                  </a:cubicBezTo>
                  <a:cubicBezTo>
                    <a:pt x="2930" y="4820"/>
                    <a:pt x="2773" y="4663"/>
                    <a:pt x="2773" y="4474"/>
                  </a:cubicBezTo>
                  <a:lnTo>
                    <a:pt x="2773" y="3088"/>
                  </a:lnTo>
                  <a:cubicBezTo>
                    <a:pt x="2773" y="2867"/>
                    <a:pt x="2930" y="2741"/>
                    <a:pt x="3119" y="2741"/>
                  </a:cubicBezTo>
                  <a:close/>
                  <a:moveTo>
                    <a:pt x="3151" y="0"/>
                  </a:moveTo>
                  <a:cubicBezTo>
                    <a:pt x="1449" y="0"/>
                    <a:pt x="63" y="1386"/>
                    <a:pt x="63" y="3088"/>
                  </a:cubicBezTo>
                  <a:cubicBezTo>
                    <a:pt x="63" y="3592"/>
                    <a:pt x="158" y="4096"/>
                    <a:pt x="441" y="4568"/>
                  </a:cubicBezTo>
                  <a:lnTo>
                    <a:pt x="63" y="5734"/>
                  </a:lnTo>
                  <a:cubicBezTo>
                    <a:pt x="0" y="5828"/>
                    <a:pt x="0" y="5955"/>
                    <a:pt x="126" y="6081"/>
                  </a:cubicBezTo>
                  <a:cubicBezTo>
                    <a:pt x="171" y="6125"/>
                    <a:pt x="263" y="6170"/>
                    <a:pt x="357" y="6170"/>
                  </a:cubicBezTo>
                  <a:cubicBezTo>
                    <a:pt x="396" y="6170"/>
                    <a:pt x="436" y="6162"/>
                    <a:pt x="473" y="6144"/>
                  </a:cubicBezTo>
                  <a:lnTo>
                    <a:pt x="1638" y="5765"/>
                  </a:lnTo>
                  <a:cubicBezTo>
                    <a:pt x="2079" y="6049"/>
                    <a:pt x="2615" y="6144"/>
                    <a:pt x="3151" y="6144"/>
                  </a:cubicBezTo>
                  <a:cubicBezTo>
                    <a:pt x="4852" y="6144"/>
                    <a:pt x="6270" y="4789"/>
                    <a:pt x="6270" y="3088"/>
                  </a:cubicBezTo>
                  <a:cubicBezTo>
                    <a:pt x="6270" y="1386"/>
                    <a:pt x="4852" y="0"/>
                    <a:pt x="31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92" name="Google Shape;7025;p73">
            <a:extLst>
              <a:ext uri="{FF2B5EF4-FFF2-40B4-BE49-F238E27FC236}">
                <a16:creationId xmlns:a16="http://schemas.microsoft.com/office/drawing/2014/main" id="{38EA577B-AE92-5A7C-C242-57B71751AD64}"/>
              </a:ext>
            </a:extLst>
          </p:cNvPr>
          <p:cNvGrpSpPr/>
          <p:nvPr/>
        </p:nvGrpSpPr>
        <p:grpSpPr>
          <a:xfrm>
            <a:off x="2911732" y="5700715"/>
            <a:ext cx="475329" cy="472781"/>
            <a:chOff x="-29946000" y="3183175"/>
            <a:chExt cx="293800" cy="292225"/>
          </a:xfrm>
          <a:solidFill>
            <a:schemeClr val="tx1"/>
          </a:solidFill>
        </p:grpSpPr>
        <p:sp>
          <p:nvSpPr>
            <p:cNvPr id="693" name="Google Shape;7026;p73">
              <a:extLst>
                <a:ext uri="{FF2B5EF4-FFF2-40B4-BE49-F238E27FC236}">
                  <a16:creationId xmlns:a16="http://schemas.microsoft.com/office/drawing/2014/main" id="{1E194C42-BB57-CC19-19B6-59F5846C8810}"/>
                </a:ext>
              </a:extLst>
            </p:cNvPr>
            <p:cNvSpPr/>
            <p:nvPr/>
          </p:nvSpPr>
          <p:spPr>
            <a:xfrm>
              <a:off x="-29839675" y="3355650"/>
              <a:ext cx="186700" cy="33900"/>
            </a:xfrm>
            <a:custGeom>
              <a:avLst/>
              <a:gdLst/>
              <a:ahLst/>
              <a:cxnLst/>
              <a:rect l="l" t="t" r="r" b="b"/>
              <a:pathLst>
                <a:path w="7468" h="1356" extrusionOk="0">
                  <a:moveTo>
                    <a:pt x="568" y="1"/>
                  </a:moveTo>
                  <a:cubicBezTo>
                    <a:pt x="568" y="505"/>
                    <a:pt x="379" y="977"/>
                    <a:pt x="1" y="1356"/>
                  </a:cubicBezTo>
                  <a:lnTo>
                    <a:pt x="7467" y="1356"/>
                  </a:lnTo>
                  <a:lnTo>
                    <a:pt x="74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4" name="Google Shape;7027;p73">
              <a:extLst>
                <a:ext uri="{FF2B5EF4-FFF2-40B4-BE49-F238E27FC236}">
                  <a16:creationId xmlns:a16="http://schemas.microsoft.com/office/drawing/2014/main" id="{4C4108C7-D78C-EC1B-4FE8-3923F54E7887}"/>
                </a:ext>
              </a:extLst>
            </p:cNvPr>
            <p:cNvSpPr/>
            <p:nvPr/>
          </p:nvSpPr>
          <p:spPr>
            <a:xfrm>
              <a:off x="-29824700" y="3406850"/>
              <a:ext cx="172500" cy="68550"/>
            </a:xfrm>
            <a:custGeom>
              <a:avLst/>
              <a:gdLst/>
              <a:ahLst/>
              <a:cxnLst/>
              <a:rect l="l" t="t" r="r" b="b"/>
              <a:pathLst>
                <a:path w="6900" h="2742" extrusionOk="0">
                  <a:moveTo>
                    <a:pt x="0" y="1"/>
                  </a:moveTo>
                  <a:cubicBezTo>
                    <a:pt x="662" y="505"/>
                    <a:pt x="1134" y="1292"/>
                    <a:pt x="1292" y="2237"/>
                  </a:cubicBezTo>
                  <a:cubicBezTo>
                    <a:pt x="1355" y="2395"/>
                    <a:pt x="1292" y="2584"/>
                    <a:pt x="1260" y="2742"/>
                  </a:cubicBezTo>
                  <a:lnTo>
                    <a:pt x="6553" y="2742"/>
                  </a:lnTo>
                  <a:cubicBezTo>
                    <a:pt x="6742" y="2742"/>
                    <a:pt x="6900" y="2584"/>
                    <a:pt x="6900" y="2395"/>
                  </a:cubicBezTo>
                  <a:lnTo>
                    <a:pt x="690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5" name="Google Shape;7028;p73">
              <a:extLst>
                <a:ext uri="{FF2B5EF4-FFF2-40B4-BE49-F238E27FC236}">
                  <a16:creationId xmlns:a16="http://schemas.microsoft.com/office/drawing/2014/main" id="{F0A31FD0-C74C-0AD7-FE66-749540DD3723}"/>
                </a:ext>
              </a:extLst>
            </p:cNvPr>
            <p:cNvSpPr/>
            <p:nvPr/>
          </p:nvSpPr>
          <p:spPr>
            <a:xfrm>
              <a:off x="-29756975" y="3183175"/>
              <a:ext cx="69325" cy="68550"/>
            </a:xfrm>
            <a:custGeom>
              <a:avLst/>
              <a:gdLst/>
              <a:ahLst/>
              <a:cxnLst/>
              <a:rect l="l" t="t" r="r" b="b"/>
              <a:pathLst>
                <a:path w="2773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31" y="2741"/>
                    <a:pt x="1387" y="2741"/>
                  </a:cubicBezTo>
                  <a:cubicBezTo>
                    <a:pt x="2143" y="2741"/>
                    <a:pt x="2773" y="2174"/>
                    <a:pt x="2773" y="1386"/>
                  </a:cubicBezTo>
                  <a:cubicBezTo>
                    <a:pt x="2773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6" name="Google Shape;7029;p73">
              <a:extLst>
                <a:ext uri="{FF2B5EF4-FFF2-40B4-BE49-F238E27FC236}">
                  <a16:creationId xmlns:a16="http://schemas.microsoft.com/office/drawing/2014/main" id="{1166232F-9573-7BFE-BFD1-6654CE7A8A0E}"/>
                </a:ext>
              </a:extLst>
            </p:cNvPr>
            <p:cNvSpPr/>
            <p:nvPr/>
          </p:nvSpPr>
          <p:spPr>
            <a:xfrm>
              <a:off x="-29790850" y="3269025"/>
              <a:ext cx="137875" cy="68550"/>
            </a:xfrm>
            <a:custGeom>
              <a:avLst/>
              <a:gdLst/>
              <a:ahLst/>
              <a:cxnLst/>
              <a:rect l="l" t="t" r="r" b="b"/>
              <a:pathLst>
                <a:path w="5515" h="2742" extrusionOk="0">
                  <a:moveTo>
                    <a:pt x="2773" y="0"/>
                  </a:moveTo>
                  <a:cubicBezTo>
                    <a:pt x="1419" y="0"/>
                    <a:pt x="221" y="1040"/>
                    <a:pt x="32" y="2363"/>
                  </a:cubicBezTo>
                  <a:cubicBezTo>
                    <a:pt x="1" y="2552"/>
                    <a:pt x="158" y="2741"/>
                    <a:pt x="379" y="2741"/>
                  </a:cubicBezTo>
                  <a:lnTo>
                    <a:pt x="5136" y="2741"/>
                  </a:lnTo>
                  <a:cubicBezTo>
                    <a:pt x="5357" y="2741"/>
                    <a:pt x="5514" y="2552"/>
                    <a:pt x="5514" y="2363"/>
                  </a:cubicBezTo>
                  <a:cubicBezTo>
                    <a:pt x="5294" y="1008"/>
                    <a:pt x="4160" y="0"/>
                    <a:pt x="27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7" name="Google Shape;7030;p73">
              <a:extLst>
                <a:ext uri="{FF2B5EF4-FFF2-40B4-BE49-F238E27FC236}">
                  <a16:creationId xmlns:a16="http://schemas.microsoft.com/office/drawing/2014/main" id="{84B12185-7B73-B551-5E2C-3BAD8384197B}"/>
                </a:ext>
              </a:extLst>
            </p:cNvPr>
            <p:cNvSpPr/>
            <p:nvPr/>
          </p:nvSpPr>
          <p:spPr>
            <a:xfrm>
              <a:off x="-29911350" y="3321000"/>
              <a:ext cx="69325" cy="68550"/>
            </a:xfrm>
            <a:custGeom>
              <a:avLst/>
              <a:gdLst/>
              <a:ahLst/>
              <a:cxnLst/>
              <a:rect l="l" t="t" r="r" b="b"/>
              <a:pathLst>
                <a:path w="2773" h="2742" extrusionOk="0">
                  <a:moveTo>
                    <a:pt x="1387" y="1"/>
                  </a:moveTo>
                  <a:cubicBezTo>
                    <a:pt x="631" y="1"/>
                    <a:pt x="1" y="599"/>
                    <a:pt x="1" y="1387"/>
                  </a:cubicBezTo>
                  <a:cubicBezTo>
                    <a:pt x="1" y="2143"/>
                    <a:pt x="631" y="2742"/>
                    <a:pt x="1387" y="2742"/>
                  </a:cubicBezTo>
                  <a:cubicBezTo>
                    <a:pt x="2143" y="2742"/>
                    <a:pt x="2773" y="2143"/>
                    <a:pt x="2773" y="1387"/>
                  </a:cubicBezTo>
                  <a:cubicBezTo>
                    <a:pt x="2773" y="599"/>
                    <a:pt x="2143" y="1"/>
                    <a:pt x="1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8" name="Google Shape;7031;p73">
              <a:extLst>
                <a:ext uri="{FF2B5EF4-FFF2-40B4-BE49-F238E27FC236}">
                  <a16:creationId xmlns:a16="http://schemas.microsoft.com/office/drawing/2014/main" id="{9933407A-B06B-CE97-2ED2-875E07028457}"/>
                </a:ext>
              </a:extLst>
            </p:cNvPr>
            <p:cNvSpPr/>
            <p:nvPr/>
          </p:nvSpPr>
          <p:spPr>
            <a:xfrm>
              <a:off x="-29946000" y="3406850"/>
              <a:ext cx="137075" cy="67775"/>
            </a:xfrm>
            <a:custGeom>
              <a:avLst/>
              <a:gdLst/>
              <a:ahLst/>
              <a:cxnLst/>
              <a:rect l="l" t="t" r="r" b="b"/>
              <a:pathLst>
                <a:path w="5483" h="2711" extrusionOk="0">
                  <a:moveTo>
                    <a:pt x="2773" y="1"/>
                  </a:moveTo>
                  <a:cubicBezTo>
                    <a:pt x="1387" y="1"/>
                    <a:pt x="252" y="1009"/>
                    <a:pt x="63" y="2300"/>
                  </a:cubicBezTo>
                  <a:cubicBezTo>
                    <a:pt x="0" y="2521"/>
                    <a:pt x="158" y="2710"/>
                    <a:pt x="410" y="2710"/>
                  </a:cubicBezTo>
                  <a:lnTo>
                    <a:pt x="5136" y="2710"/>
                  </a:lnTo>
                  <a:cubicBezTo>
                    <a:pt x="5325" y="2710"/>
                    <a:pt x="5482" y="2521"/>
                    <a:pt x="5482" y="2300"/>
                  </a:cubicBezTo>
                  <a:cubicBezTo>
                    <a:pt x="5293" y="1009"/>
                    <a:pt x="4159" y="1"/>
                    <a:pt x="27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99" name="Google Shape;7032;p73">
            <a:extLst>
              <a:ext uri="{FF2B5EF4-FFF2-40B4-BE49-F238E27FC236}">
                <a16:creationId xmlns:a16="http://schemas.microsoft.com/office/drawing/2014/main" id="{3CD7DF33-C4F2-C966-E9BF-94E4B8544626}"/>
              </a:ext>
            </a:extLst>
          </p:cNvPr>
          <p:cNvGrpSpPr/>
          <p:nvPr/>
        </p:nvGrpSpPr>
        <p:grpSpPr>
          <a:xfrm>
            <a:off x="3504440" y="2043586"/>
            <a:ext cx="477877" cy="472215"/>
            <a:chOff x="-34408675" y="3202075"/>
            <a:chExt cx="295375" cy="291875"/>
          </a:xfrm>
          <a:solidFill>
            <a:schemeClr val="tx1"/>
          </a:solidFill>
        </p:grpSpPr>
        <p:sp>
          <p:nvSpPr>
            <p:cNvPr id="700" name="Google Shape;7033;p73">
              <a:extLst>
                <a:ext uri="{FF2B5EF4-FFF2-40B4-BE49-F238E27FC236}">
                  <a16:creationId xmlns:a16="http://schemas.microsoft.com/office/drawing/2014/main" id="{83538880-4D91-B995-F16C-BDFA536A8834}"/>
                </a:ext>
              </a:extLst>
            </p:cNvPr>
            <p:cNvSpPr/>
            <p:nvPr/>
          </p:nvSpPr>
          <p:spPr>
            <a:xfrm>
              <a:off x="-34274775" y="3202075"/>
              <a:ext cx="161475" cy="161475"/>
            </a:xfrm>
            <a:custGeom>
              <a:avLst/>
              <a:gdLst/>
              <a:ahLst/>
              <a:cxnLst/>
              <a:rect l="l" t="t" r="r" b="b"/>
              <a:pathLst>
                <a:path w="6459" h="6459" extrusionOk="0">
                  <a:moveTo>
                    <a:pt x="3718" y="0"/>
                  </a:moveTo>
                  <a:cubicBezTo>
                    <a:pt x="3560" y="0"/>
                    <a:pt x="3434" y="63"/>
                    <a:pt x="3403" y="189"/>
                  </a:cubicBezTo>
                  <a:cubicBezTo>
                    <a:pt x="3340" y="315"/>
                    <a:pt x="3340" y="473"/>
                    <a:pt x="3466" y="536"/>
                  </a:cubicBezTo>
                  <a:lnTo>
                    <a:pt x="4190" y="1261"/>
                  </a:lnTo>
                  <a:lnTo>
                    <a:pt x="1260" y="4159"/>
                  </a:lnTo>
                  <a:lnTo>
                    <a:pt x="567" y="3466"/>
                  </a:lnTo>
                  <a:cubicBezTo>
                    <a:pt x="496" y="3395"/>
                    <a:pt x="390" y="3360"/>
                    <a:pt x="288" y="3360"/>
                  </a:cubicBezTo>
                  <a:cubicBezTo>
                    <a:pt x="254" y="3360"/>
                    <a:pt x="221" y="3363"/>
                    <a:pt x="189" y="3371"/>
                  </a:cubicBezTo>
                  <a:cubicBezTo>
                    <a:pt x="95" y="3403"/>
                    <a:pt x="0" y="3560"/>
                    <a:pt x="0" y="3686"/>
                  </a:cubicBezTo>
                  <a:lnTo>
                    <a:pt x="0" y="6081"/>
                  </a:lnTo>
                  <a:cubicBezTo>
                    <a:pt x="0" y="6301"/>
                    <a:pt x="158" y="6459"/>
                    <a:pt x="347" y="6459"/>
                  </a:cubicBezTo>
                  <a:lnTo>
                    <a:pt x="2773" y="6459"/>
                  </a:lnTo>
                  <a:cubicBezTo>
                    <a:pt x="2930" y="6459"/>
                    <a:pt x="3025" y="6364"/>
                    <a:pt x="3088" y="6238"/>
                  </a:cubicBezTo>
                  <a:cubicBezTo>
                    <a:pt x="3119" y="6144"/>
                    <a:pt x="3119" y="5986"/>
                    <a:pt x="2993" y="5892"/>
                  </a:cubicBezTo>
                  <a:lnTo>
                    <a:pt x="2300" y="5199"/>
                  </a:lnTo>
                  <a:lnTo>
                    <a:pt x="5198" y="2269"/>
                  </a:lnTo>
                  <a:lnTo>
                    <a:pt x="5923" y="2993"/>
                  </a:lnTo>
                  <a:cubicBezTo>
                    <a:pt x="5969" y="3039"/>
                    <a:pt x="6066" y="3069"/>
                    <a:pt x="6164" y="3069"/>
                  </a:cubicBezTo>
                  <a:cubicBezTo>
                    <a:pt x="6200" y="3069"/>
                    <a:pt x="6236" y="3065"/>
                    <a:pt x="6270" y="3056"/>
                  </a:cubicBezTo>
                  <a:cubicBezTo>
                    <a:pt x="6396" y="3025"/>
                    <a:pt x="6459" y="2867"/>
                    <a:pt x="6459" y="2741"/>
                  </a:cubicBezTo>
                  <a:lnTo>
                    <a:pt x="6459" y="347"/>
                  </a:lnTo>
                  <a:cubicBezTo>
                    <a:pt x="6459" y="158"/>
                    <a:pt x="6301" y="0"/>
                    <a:pt x="611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1" name="Google Shape;7034;p73">
              <a:extLst>
                <a:ext uri="{FF2B5EF4-FFF2-40B4-BE49-F238E27FC236}">
                  <a16:creationId xmlns:a16="http://schemas.microsoft.com/office/drawing/2014/main" id="{9AA559F4-2EDA-32EB-20CB-1E826856F5A9}"/>
                </a:ext>
              </a:extLst>
            </p:cNvPr>
            <p:cNvSpPr/>
            <p:nvPr/>
          </p:nvSpPr>
          <p:spPr>
            <a:xfrm>
              <a:off x="-34378750" y="3263175"/>
              <a:ext cx="76425" cy="73600"/>
            </a:xfrm>
            <a:custGeom>
              <a:avLst/>
              <a:gdLst/>
              <a:ahLst/>
              <a:cxnLst/>
              <a:rect l="l" t="t" r="r" b="b"/>
              <a:pathLst>
                <a:path w="3057" h="2944" extrusionOk="0">
                  <a:moveTo>
                    <a:pt x="970" y="1"/>
                  </a:moveTo>
                  <a:cubicBezTo>
                    <a:pt x="685" y="1"/>
                    <a:pt x="405" y="114"/>
                    <a:pt x="221" y="297"/>
                  </a:cubicBezTo>
                  <a:lnTo>
                    <a:pt x="1" y="549"/>
                  </a:lnTo>
                  <a:lnTo>
                    <a:pt x="2395" y="2944"/>
                  </a:lnTo>
                  <a:lnTo>
                    <a:pt x="2678" y="2755"/>
                  </a:lnTo>
                  <a:cubicBezTo>
                    <a:pt x="3056" y="2345"/>
                    <a:pt x="3056" y="1683"/>
                    <a:pt x="2678" y="1274"/>
                  </a:cubicBezTo>
                  <a:lnTo>
                    <a:pt x="1670" y="297"/>
                  </a:lnTo>
                  <a:cubicBezTo>
                    <a:pt x="1478" y="90"/>
                    <a:pt x="1222" y="1"/>
                    <a:pt x="9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2" name="Google Shape;7035;p73">
              <a:extLst>
                <a:ext uri="{FF2B5EF4-FFF2-40B4-BE49-F238E27FC236}">
                  <a16:creationId xmlns:a16="http://schemas.microsoft.com/office/drawing/2014/main" id="{5CC53167-F1B7-2C58-88CD-AB8D0EA91042}"/>
                </a:ext>
              </a:extLst>
            </p:cNvPr>
            <p:cNvSpPr/>
            <p:nvPr/>
          </p:nvSpPr>
          <p:spPr>
            <a:xfrm>
              <a:off x="-34250375" y="3392300"/>
              <a:ext cx="77225" cy="74425"/>
            </a:xfrm>
            <a:custGeom>
              <a:avLst/>
              <a:gdLst/>
              <a:ahLst/>
              <a:cxnLst/>
              <a:rect l="l" t="t" r="r" b="b"/>
              <a:pathLst>
                <a:path w="3089" h="2977" extrusionOk="0">
                  <a:moveTo>
                    <a:pt x="999" y="0"/>
                  </a:moveTo>
                  <a:cubicBezTo>
                    <a:pt x="787" y="0"/>
                    <a:pt x="577" y="66"/>
                    <a:pt x="410" y="205"/>
                  </a:cubicBezTo>
                  <a:cubicBezTo>
                    <a:pt x="379" y="205"/>
                    <a:pt x="316" y="268"/>
                    <a:pt x="284" y="299"/>
                  </a:cubicBezTo>
                  <a:lnTo>
                    <a:pt x="1" y="583"/>
                  </a:lnTo>
                  <a:lnTo>
                    <a:pt x="2427" y="2977"/>
                  </a:lnTo>
                  <a:lnTo>
                    <a:pt x="2679" y="2693"/>
                  </a:lnTo>
                  <a:cubicBezTo>
                    <a:pt x="3088" y="2315"/>
                    <a:pt x="3088" y="1622"/>
                    <a:pt x="2679" y="1244"/>
                  </a:cubicBezTo>
                  <a:lnTo>
                    <a:pt x="1734" y="299"/>
                  </a:lnTo>
                  <a:cubicBezTo>
                    <a:pt x="1540" y="105"/>
                    <a:pt x="1267" y="0"/>
                    <a:pt x="9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3" name="Google Shape;7036;p73">
              <a:extLst>
                <a:ext uri="{FF2B5EF4-FFF2-40B4-BE49-F238E27FC236}">
                  <a16:creationId xmlns:a16="http://schemas.microsoft.com/office/drawing/2014/main" id="{594A7904-5529-CC1B-AC5D-1686DA5F652F}"/>
                </a:ext>
              </a:extLst>
            </p:cNvPr>
            <p:cNvSpPr/>
            <p:nvPr/>
          </p:nvSpPr>
          <p:spPr>
            <a:xfrm>
              <a:off x="-34408675" y="3290275"/>
              <a:ext cx="207150" cy="203675"/>
            </a:xfrm>
            <a:custGeom>
              <a:avLst/>
              <a:gdLst/>
              <a:ahLst/>
              <a:cxnLst/>
              <a:rect l="l" t="t" r="r" b="b"/>
              <a:pathLst>
                <a:path w="8286" h="8147" extrusionOk="0">
                  <a:moveTo>
                    <a:pt x="725" y="1"/>
                  </a:moveTo>
                  <a:cubicBezTo>
                    <a:pt x="95" y="631"/>
                    <a:pt x="0" y="1387"/>
                    <a:pt x="284" y="2017"/>
                  </a:cubicBezTo>
                  <a:cubicBezTo>
                    <a:pt x="1387" y="4223"/>
                    <a:pt x="3938" y="6774"/>
                    <a:pt x="6270" y="7972"/>
                  </a:cubicBezTo>
                  <a:cubicBezTo>
                    <a:pt x="6499" y="8086"/>
                    <a:pt x="6745" y="8147"/>
                    <a:pt x="6996" y="8147"/>
                  </a:cubicBezTo>
                  <a:cubicBezTo>
                    <a:pt x="7434" y="8147"/>
                    <a:pt x="7886" y="7963"/>
                    <a:pt x="8286" y="7562"/>
                  </a:cubicBezTo>
                  <a:lnTo>
                    <a:pt x="72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04" name="Google Shape;7037;p73">
            <a:extLst>
              <a:ext uri="{FF2B5EF4-FFF2-40B4-BE49-F238E27FC236}">
                <a16:creationId xmlns:a16="http://schemas.microsoft.com/office/drawing/2014/main" id="{74780551-CC29-2164-47DF-8A7887B7D5C1}"/>
              </a:ext>
            </a:extLst>
          </p:cNvPr>
          <p:cNvGrpSpPr/>
          <p:nvPr/>
        </p:nvGrpSpPr>
        <p:grpSpPr>
          <a:xfrm>
            <a:off x="3506988" y="2630244"/>
            <a:ext cx="472781" cy="475005"/>
            <a:chOff x="-34405525" y="3558075"/>
            <a:chExt cx="292225" cy="293600"/>
          </a:xfrm>
          <a:solidFill>
            <a:schemeClr val="tx1"/>
          </a:solidFill>
        </p:grpSpPr>
        <p:sp>
          <p:nvSpPr>
            <p:cNvPr id="705" name="Google Shape;7038;p73">
              <a:extLst>
                <a:ext uri="{FF2B5EF4-FFF2-40B4-BE49-F238E27FC236}">
                  <a16:creationId xmlns:a16="http://schemas.microsoft.com/office/drawing/2014/main" id="{F0A61E9F-C5C5-D431-EB8C-9756741067EE}"/>
                </a:ext>
              </a:extLst>
            </p:cNvPr>
            <p:cNvSpPr/>
            <p:nvPr/>
          </p:nvSpPr>
          <p:spPr>
            <a:xfrm>
              <a:off x="-34303150" y="3663825"/>
              <a:ext cx="189850" cy="187850"/>
            </a:xfrm>
            <a:custGeom>
              <a:avLst/>
              <a:gdLst/>
              <a:ahLst/>
              <a:cxnLst/>
              <a:rect l="l" t="t" r="r" b="b"/>
              <a:pathLst>
                <a:path w="7594" h="7514" extrusionOk="0">
                  <a:moveTo>
                    <a:pt x="5487" y="0"/>
                  </a:moveTo>
                  <a:cubicBezTo>
                    <a:pt x="5380" y="0"/>
                    <a:pt x="5278" y="8"/>
                    <a:pt x="5168" y="24"/>
                  </a:cubicBezTo>
                  <a:cubicBezTo>
                    <a:pt x="4349" y="181"/>
                    <a:pt x="3656" y="843"/>
                    <a:pt x="3561" y="1630"/>
                  </a:cubicBezTo>
                  <a:cubicBezTo>
                    <a:pt x="3467" y="2198"/>
                    <a:pt x="3561" y="2513"/>
                    <a:pt x="3719" y="2891"/>
                  </a:cubicBezTo>
                  <a:lnTo>
                    <a:pt x="285" y="6325"/>
                  </a:lnTo>
                  <a:cubicBezTo>
                    <a:pt x="1" y="6608"/>
                    <a:pt x="1" y="7049"/>
                    <a:pt x="285" y="7301"/>
                  </a:cubicBezTo>
                  <a:cubicBezTo>
                    <a:pt x="426" y="7443"/>
                    <a:pt x="600" y="7514"/>
                    <a:pt x="773" y="7514"/>
                  </a:cubicBezTo>
                  <a:cubicBezTo>
                    <a:pt x="946" y="7514"/>
                    <a:pt x="1119" y="7443"/>
                    <a:pt x="1261" y="7301"/>
                  </a:cubicBezTo>
                  <a:lnTo>
                    <a:pt x="4695" y="3899"/>
                  </a:lnTo>
                  <a:cubicBezTo>
                    <a:pt x="5022" y="4016"/>
                    <a:pt x="5280" y="4080"/>
                    <a:pt x="5597" y="4080"/>
                  </a:cubicBezTo>
                  <a:cubicBezTo>
                    <a:pt x="5708" y="4080"/>
                    <a:pt x="5825" y="4073"/>
                    <a:pt x="5955" y="4056"/>
                  </a:cubicBezTo>
                  <a:cubicBezTo>
                    <a:pt x="6775" y="3899"/>
                    <a:pt x="7436" y="3206"/>
                    <a:pt x="7562" y="2418"/>
                  </a:cubicBezTo>
                  <a:cubicBezTo>
                    <a:pt x="7594" y="2198"/>
                    <a:pt x="7594" y="1945"/>
                    <a:pt x="7562" y="1756"/>
                  </a:cubicBezTo>
                  <a:cubicBezTo>
                    <a:pt x="7562" y="1630"/>
                    <a:pt x="7436" y="1504"/>
                    <a:pt x="7310" y="1473"/>
                  </a:cubicBezTo>
                  <a:cubicBezTo>
                    <a:pt x="7287" y="1465"/>
                    <a:pt x="7259" y="1461"/>
                    <a:pt x="7229" y="1461"/>
                  </a:cubicBezTo>
                  <a:cubicBezTo>
                    <a:pt x="7141" y="1461"/>
                    <a:pt x="7034" y="1497"/>
                    <a:pt x="6964" y="1567"/>
                  </a:cubicBezTo>
                  <a:lnTo>
                    <a:pt x="6491" y="2040"/>
                  </a:lnTo>
                  <a:cubicBezTo>
                    <a:pt x="6365" y="2166"/>
                    <a:pt x="6192" y="2229"/>
                    <a:pt x="6014" y="2229"/>
                  </a:cubicBezTo>
                  <a:cubicBezTo>
                    <a:pt x="5837" y="2229"/>
                    <a:pt x="5656" y="2166"/>
                    <a:pt x="5514" y="2040"/>
                  </a:cubicBezTo>
                  <a:cubicBezTo>
                    <a:pt x="5231" y="1756"/>
                    <a:pt x="5231" y="1315"/>
                    <a:pt x="5514" y="1032"/>
                  </a:cubicBezTo>
                  <a:lnTo>
                    <a:pt x="6018" y="622"/>
                  </a:lnTo>
                  <a:cubicBezTo>
                    <a:pt x="6113" y="528"/>
                    <a:pt x="6144" y="370"/>
                    <a:pt x="6113" y="276"/>
                  </a:cubicBezTo>
                  <a:cubicBezTo>
                    <a:pt x="6050" y="150"/>
                    <a:pt x="5955" y="55"/>
                    <a:pt x="5829" y="24"/>
                  </a:cubicBezTo>
                  <a:cubicBezTo>
                    <a:pt x="5703" y="8"/>
                    <a:pt x="5593" y="0"/>
                    <a:pt x="54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6" name="Google Shape;7039;p73">
              <a:extLst>
                <a:ext uri="{FF2B5EF4-FFF2-40B4-BE49-F238E27FC236}">
                  <a16:creationId xmlns:a16="http://schemas.microsoft.com/office/drawing/2014/main" id="{B470B306-A0FF-EE62-80B7-B99F1B196C7B}"/>
                </a:ext>
              </a:extLst>
            </p:cNvPr>
            <p:cNvSpPr/>
            <p:nvPr/>
          </p:nvSpPr>
          <p:spPr>
            <a:xfrm>
              <a:off x="-34250375" y="3565950"/>
              <a:ext cx="46500" cy="46500"/>
            </a:xfrm>
            <a:custGeom>
              <a:avLst/>
              <a:gdLst/>
              <a:ahLst/>
              <a:cxnLst/>
              <a:rect l="l" t="t" r="r" b="b"/>
              <a:pathLst>
                <a:path w="1860" h="1860" extrusionOk="0">
                  <a:moveTo>
                    <a:pt x="1" y="1"/>
                  </a:moveTo>
                  <a:lnTo>
                    <a:pt x="1" y="1859"/>
                  </a:lnTo>
                  <a:lnTo>
                    <a:pt x="1860" y="1859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7" name="Google Shape;7040;p73">
              <a:extLst>
                <a:ext uri="{FF2B5EF4-FFF2-40B4-BE49-F238E27FC236}">
                  <a16:creationId xmlns:a16="http://schemas.microsoft.com/office/drawing/2014/main" id="{3E141573-C6C0-3A66-1300-0D872CA0E6DE}"/>
                </a:ext>
              </a:extLst>
            </p:cNvPr>
            <p:cNvSpPr/>
            <p:nvPr/>
          </p:nvSpPr>
          <p:spPr>
            <a:xfrm>
              <a:off x="-34405525" y="3558075"/>
              <a:ext cx="206375" cy="276475"/>
            </a:xfrm>
            <a:custGeom>
              <a:avLst/>
              <a:gdLst/>
              <a:ahLst/>
              <a:cxnLst/>
              <a:rect l="l" t="t" r="r" b="b"/>
              <a:pathLst>
                <a:path w="8255" h="11059" extrusionOk="0">
                  <a:moveTo>
                    <a:pt x="3812" y="1450"/>
                  </a:moveTo>
                  <a:cubicBezTo>
                    <a:pt x="4001" y="1450"/>
                    <a:pt x="4159" y="1607"/>
                    <a:pt x="4159" y="1796"/>
                  </a:cubicBezTo>
                  <a:cubicBezTo>
                    <a:pt x="4159" y="2017"/>
                    <a:pt x="4001" y="2174"/>
                    <a:pt x="3812" y="2174"/>
                  </a:cubicBezTo>
                  <a:cubicBezTo>
                    <a:pt x="3623" y="2174"/>
                    <a:pt x="3466" y="2017"/>
                    <a:pt x="3466" y="1796"/>
                  </a:cubicBezTo>
                  <a:cubicBezTo>
                    <a:pt x="3466" y="1607"/>
                    <a:pt x="3623" y="1450"/>
                    <a:pt x="3812" y="1450"/>
                  </a:cubicBezTo>
                  <a:close/>
                  <a:moveTo>
                    <a:pt x="3812" y="2836"/>
                  </a:moveTo>
                  <a:cubicBezTo>
                    <a:pt x="4001" y="2836"/>
                    <a:pt x="4159" y="2993"/>
                    <a:pt x="4159" y="3183"/>
                  </a:cubicBezTo>
                  <a:lnTo>
                    <a:pt x="4159" y="5293"/>
                  </a:lnTo>
                  <a:cubicBezTo>
                    <a:pt x="4159" y="5482"/>
                    <a:pt x="4001" y="5640"/>
                    <a:pt x="3812" y="5640"/>
                  </a:cubicBezTo>
                  <a:cubicBezTo>
                    <a:pt x="3623" y="5640"/>
                    <a:pt x="3466" y="5482"/>
                    <a:pt x="3466" y="5293"/>
                  </a:cubicBezTo>
                  <a:lnTo>
                    <a:pt x="3466" y="3183"/>
                  </a:lnTo>
                  <a:cubicBezTo>
                    <a:pt x="3466" y="2993"/>
                    <a:pt x="3623" y="2836"/>
                    <a:pt x="3812" y="2836"/>
                  </a:cubicBezTo>
                  <a:close/>
                  <a:moveTo>
                    <a:pt x="5860" y="6301"/>
                  </a:moveTo>
                  <a:cubicBezTo>
                    <a:pt x="6049" y="6301"/>
                    <a:pt x="6207" y="6459"/>
                    <a:pt x="6207" y="6648"/>
                  </a:cubicBezTo>
                  <a:cubicBezTo>
                    <a:pt x="6207" y="6837"/>
                    <a:pt x="6049" y="6995"/>
                    <a:pt x="5860" y="6995"/>
                  </a:cubicBezTo>
                  <a:lnTo>
                    <a:pt x="1733" y="6995"/>
                  </a:lnTo>
                  <a:cubicBezTo>
                    <a:pt x="1544" y="6995"/>
                    <a:pt x="1387" y="6837"/>
                    <a:pt x="1387" y="6648"/>
                  </a:cubicBezTo>
                  <a:cubicBezTo>
                    <a:pt x="1387" y="6459"/>
                    <a:pt x="1544" y="6301"/>
                    <a:pt x="1733" y="6301"/>
                  </a:cubicBezTo>
                  <a:close/>
                  <a:moveTo>
                    <a:pt x="4537" y="7688"/>
                  </a:moveTo>
                  <a:cubicBezTo>
                    <a:pt x="4726" y="7688"/>
                    <a:pt x="4884" y="7845"/>
                    <a:pt x="4884" y="8034"/>
                  </a:cubicBezTo>
                  <a:cubicBezTo>
                    <a:pt x="4884" y="8223"/>
                    <a:pt x="4726" y="8381"/>
                    <a:pt x="4537" y="8381"/>
                  </a:cubicBezTo>
                  <a:lnTo>
                    <a:pt x="1733" y="8381"/>
                  </a:lnTo>
                  <a:cubicBezTo>
                    <a:pt x="1544" y="8381"/>
                    <a:pt x="1387" y="8223"/>
                    <a:pt x="1387" y="8034"/>
                  </a:cubicBezTo>
                  <a:cubicBezTo>
                    <a:pt x="1387" y="7845"/>
                    <a:pt x="1544" y="7688"/>
                    <a:pt x="1733" y="7688"/>
                  </a:cubicBezTo>
                  <a:close/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0681"/>
                  </a:lnTo>
                  <a:cubicBezTo>
                    <a:pt x="0" y="10964"/>
                    <a:pt x="158" y="11059"/>
                    <a:pt x="347" y="11059"/>
                  </a:cubicBezTo>
                  <a:lnTo>
                    <a:pt x="3466" y="11059"/>
                  </a:lnTo>
                  <a:cubicBezTo>
                    <a:pt x="3466" y="10712"/>
                    <a:pt x="3592" y="10366"/>
                    <a:pt x="3844" y="10082"/>
                  </a:cubicBezTo>
                  <a:lnTo>
                    <a:pt x="4254" y="9704"/>
                  </a:lnTo>
                  <a:lnTo>
                    <a:pt x="1702" y="9704"/>
                  </a:lnTo>
                  <a:cubicBezTo>
                    <a:pt x="1481" y="9704"/>
                    <a:pt x="1324" y="9546"/>
                    <a:pt x="1324" y="9326"/>
                  </a:cubicBezTo>
                  <a:cubicBezTo>
                    <a:pt x="1324" y="9137"/>
                    <a:pt x="1481" y="8979"/>
                    <a:pt x="1702" y="8979"/>
                  </a:cubicBezTo>
                  <a:lnTo>
                    <a:pt x="4915" y="8979"/>
                  </a:lnTo>
                  <a:lnTo>
                    <a:pt x="6963" y="6932"/>
                  </a:lnTo>
                  <a:cubicBezTo>
                    <a:pt x="6900" y="6585"/>
                    <a:pt x="6805" y="6238"/>
                    <a:pt x="6931" y="5703"/>
                  </a:cubicBezTo>
                  <a:cubicBezTo>
                    <a:pt x="7089" y="4915"/>
                    <a:pt x="7562" y="4254"/>
                    <a:pt x="8255" y="3876"/>
                  </a:cubicBezTo>
                  <a:lnTo>
                    <a:pt x="8255" y="2773"/>
                  </a:lnTo>
                  <a:lnTo>
                    <a:pt x="5860" y="2773"/>
                  </a:lnTo>
                  <a:cubicBezTo>
                    <a:pt x="5671" y="2773"/>
                    <a:pt x="5514" y="2615"/>
                    <a:pt x="5514" y="2395"/>
                  </a:cubicBezTo>
                  <a:lnTo>
                    <a:pt x="55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08" name="Google Shape;7041;p73">
            <a:extLst>
              <a:ext uri="{FF2B5EF4-FFF2-40B4-BE49-F238E27FC236}">
                <a16:creationId xmlns:a16="http://schemas.microsoft.com/office/drawing/2014/main" id="{A0827BC4-302C-5DBB-6C61-CFF5832BB931}"/>
              </a:ext>
            </a:extLst>
          </p:cNvPr>
          <p:cNvGrpSpPr/>
          <p:nvPr/>
        </p:nvGrpSpPr>
        <p:grpSpPr>
          <a:xfrm>
            <a:off x="3506341" y="3212454"/>
            <a:ext cx="474076" cy="471487"/>
            <a:chOff x="-34406325" y="3919600"/>
            <a:chExt cx="293025" cy="291425"/>
          </a:xfrm>
          <a:solidFill>
            <a:schemeClr val="tx1"/>
          </a:solidFill>
        </p:grpSpPr>
        <p:sp>
          <p:nvSpPr>
            <p:cNvPr id="709" name="Google Shape;7042;p73">
              <a:extLst>
                <a:ext uri="{FF2B5EF4-FFF2-40B4-BE49-F238E27FC236}">
                  <a16:creationId xmlns:a16="http://schemas.microsoft.com/office/drawing/2014/main" id="{A8C87DDE-0D9D-8ECB-C6EA-35D8E76D2165}"/>
                </a:ext>
              </a:extLst>
            </p:cNvPr>
            <p:cNvSpPr/>
            <p:nvPr/>
          </p:nvSpPr>
          <p:spPr>
            <a:xfrm>
              <a:off x="-34167675" y="3932000"/>
              <a:ext cx="42550" cy="40575"/>
            </a:xfrm>
            <a:custGeom>
              <a:avLst/>
              <a:gdLst/>
              <a:ahLst/>
              <a:cxnLst/>
              <a:rect l="l" t="t" r="r" b="b"/>
              <a:pathLst>
                <a:path w="1702" h="1623" extrusionOk="0">
                  <a:moveTo>
                    <a:pt x="1352" y="0"/>
                  </a:moveTo>
                  <a:cubicBezTo>
                    <a:pt x="1261" y="0"/>
                    <a:pt x="1167" y="24"/>
                    <a:pt x="1104" y="71"/>
                  </a:cubicBezTo>
                  <a:lnTo>
                    <a:pt x="127" y="1079"/>
                  </a:lnTo>
                  <a:cubicBezTo>
                    <a:pt x="1" y="1205"/>
                    <a:pt x="1" y="1426"/>
                    <a:pt x="127" y="1552"/>
                  </a:cubicBezTo>
                  <a:cubicBezTo>
                    <a:pt x="190" y="1599"/>
                    <a:pt x="284" y="1623"/>
                    <a:pt x="375" y="1623"/>
                  </a:cubicBezTo>
                  <a:cubicBezTo>
                    <a:pt x="466" y="1623"/>
                    <a:pt x="552" y="1599"/>
                    <a:pt x="599" y="1552"/>
                  </a:cubicBezTo>
                  <a:lnTo>
                    <a:pt x="1576" y="544"/>
                  </a:lnTo>
                  <a:cubicBezTo>
                    <a:pt x="1702" y="449"/>
                    <a:pt x="1702" y="260"/>
                    <a:pt x="1576" y="71"/>
                  </a:cubicBezTo>
                  <a:cubicBezTo>
                    <a:pt x="1529" y="24"/>
                    <a:pt x="1442" y="0"/>
                    <a:pt x="13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0" name="Google Shape;7043;p73">
              <a:extLst>
                <a:ext uri="{FF2B5EF4-FFF2-40B4-BE49-F238E27FC236}">
                  <a16:creationId xmlns:a16="http://schemas.microsoft.com/office/drawing/2014/main" id="{165E9130-E17C-1032-1FF8-E2EED9BB5599}"/>
                </a:ext>
              </a:extLst>
            </p:cNvPr>
            <p:cNvSpPr/>
            <p:nvPr/>
          </p:nvSpPr>
          <p:spPr>
            <a:xfrm>
              <a:off x="-34286600" y="3922950"/>
              <a:ext cx="171725" cy="167575"/>
            </a:xfrm>
            <a:custGeom>
              <a:avLst/>
              <a:gdLst/>
              <a:ahLst/>
              <a:cxnLst/>
              <a:rect l="l" t="t" r="r" b="b"/>
              <a:pathLst>
                <a:path w="6869" h="6703" extrusionOk="0">
                  <a:moveTo>
                    <a:pt x="772" y="0"/>
                  </a:moveTo>
                  <a:cubicBezTo>
                    <a:pt x="599" y="0"/>
                    <a:pt x="426" y="71"/>
                    <a:pt x="284" y="213"/>
                  </a:cubicBezTo>
                  <a:cubicBezTo>
                    <a:pt x="1" y="496"/>
                    <a:pt x="1" y="937"/>
                    <a:pt x="284" y="1189"/>
                  </a:cubicBezTo>
                  <a:lnTo>
                    <a:pt x="5608" y="6514"/>
                  </a:lnTo>
                  <a:cubicBezTo>
                    <a:pt x="5734" y="6640"/>
                    <a:pt x="5908" y="6703"/>
                    <a:pt x="6085" y="6703"/>
                  </a:cubicBezTo>
                  <a:cubicBezTo>
                    <a:pt x="6262" y="6703"/>
                    <a:pt x="6443" y="6640"/>
                    <a:pt x="6585" y="6514"/>
                  </a:cubicBezTo>
                  <a:cubicBezTo>
                    <a:pt x="6869" y="6230"/>
                    <a:pt x="6869" y="5821"/>
                    <a:pt x="6585" y="5537"/>
                  </a:cubicBezTo>
                  <a:lnTo>
                    <a:pt x="1261" y="213"/>
                  </a:lnTo>
                  <a:cubicBezTo>
                    <a:pt x="1119" y="71"/>
                    <a:pt x="946" y="0"/>
                    <a:pt x="7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1" name="Google Shape;7044;p73">
              <a:extLst>
                <a:ext uri="{FF2B5EF4-FFF2-40B4-BE49-F238E27FC236}">
                  <a16:creationId xmlns:a16="http://schemas.microsoft.com/office/drawing/2014/main" id="{4E42EBB8-BF95-82DA-A346-4C1C728ED90B}"/>
                </a:ext>
              </a:extLst>
            </p:cNvPr>
            <p:cNvSpPr/>
            <p:nvPr/>
          </p:nvSpPr>
          <p:spPr>
            <a:xfrm>
              <a:off x="-34406325" y="4115900"/>
              <a:ext cx="98475" cy="95125"/>
            </a:xfrm>
            <a:custGeom>
              <a:avLst/>
              <a:gdLst/>
              <a:ahLst/>
              <a:cxnLst/>
              <a:rect l="l" t="t" r="r" b="b"/>
              <a:pathLst>
                <a:path w="3939" h="3805" extrusionOk="0">
                  <a:moveTo>
                    <a:pt x="757" y="1"/>
                  </a:moveTo>
                  <a:cubicBezTo>
                    <a:pt x="576" y="1"/>
                    <a:pt x="395" y="72"/>
                    <a:pt x="253" y="213"/>
                  </a:cubicBezTo>
                  <a:cubicBezTo>
                    <a:pt x="1" y="497"/>
                    <a:pt x="1" y="938"/>
                    <a:pt x="253" y="1190"/>
                  </a:cubicBezTo>
                  <a:lnTo>
                    <a:pt x="2679" y="3616"/>
                  </a:lnTo>
                  <a:cubicBezTo>
                    <a:pt x="2805" y="3742"/>
                    <a:pt x="2978" y="3805"/>
                    <a:pt x="3155" y="3805"/>
                  </a:cubicBezTo>
                  <a:cubicBezTo>
                    <a:pt x="3332" y="3805"/>
                    <a:pt x="3514" y="3742"/>
                    <a:pt x="3655" y="3616"/>
                  </a:cubicBezTo>
                  <a:cubicBezTo>
                    <a:pt x="3939" y="3332"/>
                    <a:pt x="3939" y="2891"/>
                    <a:pt x="3655" y="2608"/>
                  </a:cubicBezTo>
                  <a:lnTo>
                    <a:pt x="1261" y="213"/>
                  </a:lnTo>
                  <a:cubicBezTo>
                    <a:pt x="1119" y="72"/>
                    <a:pt x="938" y="1"/>
                    <a:pt x="7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2" name="Google Shape;7045;p73">
              <a:extLst>
                <a:ext uri="{FF2B5EF4-FFF2-40B4-BE49-F238E27FC236}">
                  <a16:creationId xmlns:a16="http://schemas.microsoft.com/office/drawing/2014/main" id="{A95BFD00-F780-B16E-9F50-E20CF038A6B4}"/>
                </a:ext>
              </a:extLst>
            </p:cNvPr>
            <p:cNvSpPr/>
            <p:nvPr/>
          </p:nvSpPr>
          <p:spPr>
            <a:xfrm>
              <a:off x="-34364575" y="3966850"/>
              <a:ext cx="204025" cy="204025"/>
            </a:xfrm>
            <a:custGeom>
              <a:avLst/>
              <a:gdLst/>
              <a:ahLst/>
              <a:cxnLst/>
              <a:rect l="l" t="t" r="r" b="b"/>
              <a:pathLst>
                <a:path w="8161" h="8161" extrusionOk="0">
                  <a:moveTo>
                    <a:pt x="2994" y="1"/>
                  </a:moveTo>
                  <a:lnTo>
                    <a:pt x="2489" y="1576"/>
                  </a:lnTo>
                  <a:cubicBezTo>
                    <a:pt x="1985" y="3088"/>
                    <a:pt x="1166" y="4474"/>
                    <a:pt x="1" y="5703"/>
                  </a:cubicBezTo>
                  <a:lnTo>
                    <a:pt x="2458" y="8160"/>
                  </a:lnTo>
                  <a:cubicBezTo>
                    <a:pt x="3687" y="6995"/>
                    <a:pt x="5104" y="6175"/>
                    <a:pt x="6585" y="5671"/>
                  </a:cubicBezTo>
                  <a:lnTo>
                    <a:pt x="8160" y="5136"/>
                  </a:lnTo>
                  <a:lnTo>
                    <a:pt x="299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3" name="Google Shape;7046;p73">
              <a:extLst>
                <a:ext uri="{FF2B5EF4-FFF2-40B4-BE49-F238E27FC236}">
                  <a16:creationId xmlns:a16="http://schemas.microsoft.com/office/drawing/2014/main" id="{4B937909-C46E-6B10-D648-F656C40FC644}"/>
                </a:ext>
              </a:extLst>
            </p:cNvPr>
            <p:cNvSpPr/>
            <p:nvPr/>
          </p:nvSpPr>
          <p:spPr>
            <a:xfrm>
              <a:off x="-34200750" y="3919600"/>
              <a:ext cx="17350" cy="33875"/>
            </a:xfrm>
            <a:custGeom>
              <a:avLst/>
              <a:gdLst/>
              <a:ahLst/>
              <a:cxnLst/>
              <a:rect l="l" t="t" r="r" b="b"/>
              <a:pathLst>
                <a:path w="694" h="135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08"/>
                  </a:lnTo>
                  <a:cubicBezTo>
                    <a:pt x="1" y="1229"/>
                    <a:pt x="158" y="1355"/>
                    <a:pt x="347" y="1355"/>
                  </a:cubicBezTo>
                  <a:cubicBezTo>
                    <a:pt x="536" y="1355"/>
                    <a:pt x="694" y="1229"/>
                    <a:pt x="694" y="1008"/>
                  </a:cubicBezTo>
                  <a:lnTo>
                    <a:pt x="694" y="347"/>
                  </a:ln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4" name="Google Shape;7047;p73">
              <a:extLst>
                <a:ext uri="{FF2B5EF4-FFF2-40B4-BE49-F238E27FC236}">
                  <a16:creationId xmlns:a16="http://schemas.microsoft.com/office/drawing/2014/main" id="{C1A9E313-3DC6-312A-26F6-ED019F60015F}"/>
                </a:ext>
              </a:extLst>
            </p:cNvPr>
            <p:cNvSpPr/>
            <p:nvPr/>
          </p:nvSpPr>
          <p:spPr>
            <a:xfrm>
              <a:off x="-34147975" y="3989700"/>
              <a:ext cx="34675" cy="17350"/>
            </a:xfrm>
            <a:custGeom>
              <a:avLst/>
              <a:gdLst/>
              <a:ahLst/>
              <a:cxnLst/>
              <a:rect l="l" t="t" r="r" b="b"/>
              <a:pathLst>
                <a:path w="1387" h="694" extrusionOk="0">
                  <a:moveTo>
                    <a:pt x="379" y="0"/>
                  </a:moveTo>
                  <a:cubicBezTo>
                    <a:pt x="158" y="0"/>
                    <a:pt x="0" y="126"/>
                    <a:pt x="0" y="347"/>
                  </a:cubicBezTo>
                  <a:cubicBezTo>
                    <a:pt x="0" y="536"/>
                    <a:pt x="158" y="693"/>
                    <a:pt x="379" y="693"/>
                  </a:cubicBezTo>
                  <a:lnTo>
                    <a:pt x="1040" y="693"/>
                  </a:lnTo>
                  <a:cubicBezTo>
                    <a:pt x="1229" y="693"/>
                    <a:pt x="1387" y="536"/>
                    <a:pt x="1387" y="347"/>
                  </a:cubicBezTo>
                  <a:cubicBezTo>
                    <a:pt x="1387" y="126"/>
                    <a:pt x="1229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5" name="Google Shape;7048;p73">
              <a:extLst>
                <a:ext uri="{FF2B5EF4-FFF2-40B4-BE49-F238E27FC236}">
                  <a16:creationId xmlns:a16="http://schemas.microsoft.com/office/drawing/2014/main" id="{25946DC4-092F-ACF4-7190-44FAB06F54D7}"/>
                </a:ext>
              </a:extLst>
            </p:cNvPr>
            <p:cNvSpPr/>
            <p:nvPr/>
          </p:nvSpPr>
          <p:spPr>
            <a:xfrm>
              <a:off x="-34278725" y="4116500"/>
              <a:ext cx="116600" cy="68600"/>
            </a:xfrm>
            <a:custGeom>
              <a:avLst/>
              <a:gdLst/>
              <a:ahLst/>
              <a:cxnLst/>
              <a:rect l="l" t="t" r="r" b="b"/>
              <a:pathLst>
                <a:path w="4664" h="2744" extrusionOk="0">
                  <a:moveTo>
                    <a:pt x="4411" y="0"/>
                  </a:moveTo>
                  <a:lnTo>
                    <a:pt x="3750" y="221"/>
                  </a:lnTo>
                  <a:cubicBezTo>
                    <a:pt x="3907" y="378"/>
                    <a:pt x="3813" y="631"/>
                    <a:pt x="3624" y="694"/>
                  </a:cubicBezTo>
                  <a:lnTo>
                    <a:pt x="1072" y="2017"/>
                  </a:lnTo>
                  <a:cubicBezTo>
                    <a:pt x="1030" y="2038"/>
                    <a:pt x="984" y="2048"/>
                    <a:pt x="938" y="2048"/>
                  </a:cubicBezTo>
                  <a:cubicBezTo>
                    <a:pt x="844" y="2048"/>
                    <a:pt x="746" y="2006"/>
                    <a:pt x="662" y="1922"/>
                  </a:cubicBezTo>
                  <a:lnTo>
                    <a:pt x="568" y="1796"/>
                  </a:lnTo>
                  <a:cubicBezTo>
                    <a:pt x="347" y="1922"/>
                    <a:pt x="190" y="2080"/>
                    <a:pt x="1" y="2237"/>
                  </a:cubicBezTo>
                  <a:lnTo>
                    <a:pt x="190" y="2426"/>
                  </a:lnTo>
                  <a:cubicBezTo>
                    <a:pt x="395" y="2632"/>
                    <a:pt x="669" y="2744"/>
                    <a:pt x="947" y="2744"/>
                  </a:cubicBezTo>
                  <a:cubicBezTo>
                    <a:pt x="1095" y="2744"/>
                    <a:pt x="1245" y="2712"/>
                    <a:pt x="1387" y="2647"/>
                  </a:cubicBezTo>
                  <a:lnTo>
                    <a:pt x="3939" y="1324"/>
                  </a:lnTo>
                  <a:cubicBezTo>
                    <a:pt x="4411" y="1103"/>
                    <a:pt x="4663" y="505"/>
                    <a:pt x="44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16" name="Google Shape;7049;p73">
            <a:extLst>
              <a:ext uri="{FF2B5EF4-FFF2-40B4-BE49-F238E27FC236}">
                <a16:creationId xmlns:a16="http://schemas.microsoft.com/office/drawing/2014/main" id="{0DA6270F-41B3-8B57-75EF-359C08A81D62}"/>
              </a:ext>
            </a:extLst>
          </p:cNvPr>
          <p:cNvGrpSpPr/>
          <p:nvPr/>
        </p:nvGrpSpPr>
        <p:grpSpPr>
          <a:xfrm>
            <a:off x="1724871" y="3851605"/>
            <a:ext cx="471527" cy="456239"/>
            <a:chOff x="-32568800" y="3232000"/>
            <a:chExt cx="291450" cy="282000"/>
          </a:xfrm>
          <a:solidFill>
            <a:schemeClr val="tx1"/>
          </a:solidFill>
        </p:grpSpPr>
        <p:sp>
          <p:nvSpPr>
            <p:cNvPr id="717" name="Google Shape;7050;p73">
              <a:extLst>
                <a:ext uri="{FF2B5EF4-FFF2-40B4-BE49-F238E27FC236}">
                  <a16:creationId xmlns:a16="http://schemas.microsoft.com/office/drawing/2014/main" id="{7F17539B-A268-CD8B-75FD-53A6C656BED0}"/>
                </a:ext>
              </a:extLst>
            </p:cNvPr>
            <p:cNvSpPr/>
            <p:nvPr/>
          </p:nvSpPr>
          <p:spPr>
            <a:xfrm>
              <a:off x="-32545150" y="3232000"/>
              <a:ext cx="244175" cy="246550"/>
            </a:xfrm>
            <a:custGeom>
              <a:avLst/>
              <a:gdLst/>
              <a:ahLst/>
              <a:cxnLst/>
              <a:rect l="l" t="t" r="r" b="b"/>
              <a:pathLst>
                <a:path w="9767" h="9862" extrusionOk="0">
                  <a:moveTo>
                    <a:pt x="4883" y="1"/>
                  </a:moveTo>
                  <a:cubicBezTo>
                    <a:pt x="4505" y="1"/>
                    <a:pt x="4222" y="316"/>
                    <a:pt x="4222" y="662"/>
                  </a:cubicBezTo>
                  <a:lnTo>
                    <a:pt x="4222" y="4128"/>
                  </a:lnTo>
                  <a:cubicBezTo>
                    <a:pt x="4159" y="4033"/>
                    <a:pt x="2899" y="1859"/>
                    <a:pt x="2772" y="1702"/>
                  </a:cubicBezTo>
                  <a:cubicBezTo>
                    <a:pt x="2639" y="1479"/>
                    <a:pt x="2394" y="1350"/>
                    <a:pt x="2151" y="1350"/>
                  </a:cubicBezTo>
                  <a:cubicBezTo>
                    <a:pt x="2051" y="1350"/>
                    <a:pt x="1951" y="1372"/>
                    <a:pt x="1859" y="1418"/>
                  </a:cubicBezTo>
                  <a:cubicBezTo>
                    <a:pt x="1512" y="1576"/>
                    <a:pt x="1386" y="2017"/>
                    <a:pt x="1544" y="2332"/>
                  </a:cubicBezTo>
                  <a:cubicBezTo>
                    <a:pt x="1544" y="2363"/>
                    <a:pt x="2804" y="4947"/>
                    <a:pt x="2836" y="4947"/>
                  </a:cubicBezTo>
                  <a:cubicBezTo>
                    <a:pt x="3434" y="4947"/>
                    <a:pt x="5261" y="4947"/>
                    <a:pt x="5261" y="6617"/>
                  </a:cubicBezTo>
                  <a:cubicBezTo>
                    <a:pt x="5261" y="6806"/>
                    <a:pt x="5104" y="6963"/>
                    <a:pt x="4883" y="6963"/>
                  </a:cubicBezTo>
                  <a:cubicBezTo>
                    <a:pt x="4694" y="6963"/>
                    <a:pt x="4537" y="6806"/>
                    <a:pt x="4537" y="6617"/>
                  </a:cubicBezTo>
                  <a:cubicBezTo>
                    <a:pt x="4537" y="6018"/>
                    <a:pt x="4253" y="5640"/>
                    <a:pt x="3056" y="5608"/>
                  </a:cubicBezTo>
                  <a:cubicBezTo>
                    <a:pt x="3056" y="5608"/>
                    <a:pt x="1260" y="4254"/>
                    <a:pt x="1197" y="4191"/>
                  </a:cubicBezTo>
                  <a:cubicBezTo>
                    <a:pt x="1060" y="4084"/>
                    <a:pt x="901" y="4029"/>
                    <a:pt x="745" y="4029"/>
                  </a:cubicBezTo>
                  <a:cubicBezTo>
                    <a:pt x="578" y="4029"/>
                    <a:pt x="414" y="4092"/>
                    <a:pt x="284" y="4222"/>
                  </a:cubicBezTo>
                  <a:cubicBezTo>
                    <a:pt x="0" y="4506"/>
                    <a:pt x="0" y="4915"/>
                    <a:pt x="284" y="5199"/>
                  </a:cubicBezTo>
                  <a:lnTo>
                    <a:pt x="1859" y="6774"/>
                  </a:lnTo>
                  <a:cubicBezTo>
                    <a:pt x="2048" y="6963"/>
                    <a:pt x="2142" y="7215"/>
                    <a:pt x="2142" y="7436"/>
                  </a:cubicBezTo>
                  <a:cubicBezTo>
                    <a:pt x="2142" y="8034"/>
                    <a:pt x="2520" y="8538"/>
                    <a:pt x="3088" y="8759"/>
                  </a:cubicBezTo>
                  <a:cubicBezTo>
                    <a:pt x="3245" y="8790"/>
                    <a:pt x="3371" y="8948"/>
                    <a:pt x="3434" y="9074"/>
                  </a:cubicBezTo>
                  <a:cubicBezTo>
                    <a:pt x="2426" y="8979"/>
                    <a:pt x="1260" y="8790"/>
                    <a:pt x="1103" y="8475"/>
                  </a:cubicBezTo>
                  <a:cubicBezTo>
                    <a:pt x="1103" y="8475"/>
                    <a:pt x="1197" y="8349"/>
                    <a:pt x="1638" y="8192"/>
                  </a:cubicBezTo>
                  <a:cubicBezTo>
                    <a:pt x="1544" y="8003"/>
                    <a:pt x="1481" y="7751"/>
                    <a:pt x="1481" y="7530"/>
                  </a:cubicBezTo>
                  <a:cubicBezTo>
                    <a:pt x="756" y="7782"/>
                    <a:pt x="441" y="8066"/>
                    <a:pt x="441" y="8475"/>
                  </a:cubicBezTo>
                  <a:cubicBezTo>
                    <a:pt x="441" y="9641"/>
                    <a:pt x="3718" y="9862"/>
                    <a:pt x="4883" y="9862"/>
                  </a:cubicBezTo>
                  <a:cubicBezTo>
                    <a:pt x="6081" y="9862"/>
                    <a:pt x="9357" y="9641"/>
                    <a:pt x="9357" y="8475"/>
                  </a:cubicBezTo>
                  <a:cubicBezTo>
                    <a:pt x="9357" y="8066"/>
                    <a:pt x="8979" y="7751"/>
                    <a:pt x="8317" y="7530"/>
                  </a:cubicBezTo>
                  <a:cubicBezTo>
                    <a:pt x="8317" y="7782"/>
                    <a:pt x="8286" y="8003"/>
                    <a:pt x="8160" y="8192"/>
                  </a:cubicBezTo>
                  <a:cubicBezTo>
                    <a:pt x="8286" y="8255"/>
                    <a:pt x="8349" y="8286"/>
                    <a:pt x="8443" y="8318"/>
                  </a:cubicBezTo>
                  <a:lnTo>
                    <a:pt x="8664" y="8444"/>
                  </a:lnTo>
                  <a:cubicBezTo>
                    <a:pt x="8475" y="8790"/>
                    <a:pt x="7372" y="8948"/>
                    <a:pt x="6364" y="9074"/>
                  </a:cubicBezTo>
                  <a:cubicBezTo>
                    <a:pt x="6427" y="8979"/>
                    <a:pt x="6553" y="8885"/>
                    <a:pt x="6711" y="8822"/>
                  </a:cubicBezTo>
                  <a:cubicBezTo>
                    <a:pt x="7246" y="8633"/>
                    <a:pt x="7656" y="8129"/>
                    <a:pt x="7656" y="7530"/>
                  </a:cubicBezTo>
                  <a:lnTo>
                    <a:pt x="7656" y="6428"/>
                  </a:lnTo>
                  <a:lnTo>
                    <a:pt x="9515" y="4569"/>
                  </a:lnTo>
                  <a:cubicBezTo>
                    <a:pt x="9767" y="4317"/>
                    <a:pt x="9767" y="3876"/>
                    <a:pt x="9515" y="3592"/>
                  </a:cubicBezTo>
                  <a:cubicBezTo>
                    <a:pt x="9373" y="3450"/>
                    <a:pt x="9192" y="3379"/>
                    <a:pt x="9010" y="3379"/>
                  </a:cubicBezTo>
                  <a:cubicBezTo>
                    <a:pt x="8829" y="3379"/>
                    <a:pt x="8648" y="3450"/>
                    <a:pt x="8506" y="3592"/>
                  </a:cubicBezTo>
                  <a:cubicBezTo>
                    <a:pt x="8191" y="3876"/>
                    <a:pt x="7498" y="4411"/>
                    <a:pt x="7026" y="4789"/>
                  </a:cubicBezTo>
                  <a:cubicBezTo>
                    <a:pt x="7089" y="4663"/>
                    <a:pt x="8191" y="2426"/>
                    <a:pt x="8254" y="2332"/>
                  </a:cubicBezTo>
                  <a:cubicBezTo>
                    <a:pt x="8412" y="1985"/>
                    <a:pt x="8286" y="1576"/>
                    <a:pt x="7939" y="1418"/>
                  </a:cubicBezTo>
                  <a:cubicBezTo>
                    <a:pt x="7847" y="1372"/>
                    <a:pt x="7747" y="1350"/>
                    <a:pt x="7647" y="1350"/>
                  </a:cubicBezTo>
                  <a:cubicBezTo>
                    <a:pt x="7404" y="1350"/>
                    <a:pt x="7159" y="1479"/>
                    <a:pt x="7026" y="1702"/>
                  </a:cubicBezTo>
                  <a:cubicBezTo>
                    <a:pt x="6900" y="1859"/>
                    <a:pt x="5639" y="4033"/>
                    <a:pt x="5576" y="4128"/>
                  </a:cubicBezTo>
                  <a:lnTo>
                    <a:pt x="5576" y="662"/>
                  </a:lnTo>
                  <a:cubicBezTo>
                    <a:pt x="5576" y="284"/>
                    <a:pt x="5261" y="1"/>
                    <a:pt x="488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8" name="Google Shape;7051;p73">
              <a:extLst>
                <a:ext uri="{FF2B5EF4-FFF2-40B4-BE49-F238E27FC236}">
                  <a16:creationId xmlns:a16="http://schemas.microsoft.com/office/drawing/2014/main" id="{5822857C-E9AC-CB2E-675D-28195CBC12DC}"/>
                </a:ext>
              </a:extLst>
            </p:cNvPr>
            <p:cNvSpPr/>
            <p:nvPr/>
          </p:nvSpPr>
          <p:spPr>
            <a:xfrm>
              <a:off x="-32568800" y="3392675"/>
              <a:ext cx="291450" cy="121325"/>
            </a:xfrm>
            <a:custGeom>
              <a:avLst/>
              <a:gdLst/>
              <a:ahLst/>
              <a:cxnLst/>
              <a:rect l="l" t="t" r="r" b="b"/>
              <a:pathLst>
                <a:path w="11658" h="4853" extrusionOk="0">
                  <a:moveTo>
                    <a:pt x="9578" y="1"/>
                  </a:moveTo>
                  <a:lnTo>
                    <a:pt x="9263" y="316"/>
                  </a:lnTo>
                  <a:lnTo>
                    <a:pt x="9263" y="631"/>
                  </a:lnTo>
                  <a:cubicBezTo>
                    <a:pt x="10335" y="1040"/>
                    <a:pt x="10965" y="1576"/>
                    <a:pt x="10965" y="2143"/>
                  </a:cubicBezTo>
                  <a:cubicBezTo>
                    <a:pt x="10965" y="3119"/>
                    <a:pt x="8885" y="4191"/>
                    <a:pt x="5829" y="4191"/>
                  </a:cubicBezTo>
                  <a:cubicBezTo>
                    <a:pt x="2805" y="4191"/>
                    <a:pt x="726" y="3119"/>
                    <a:pt x="726" y="2143"/>
                  </a:cubicBezTo>
                  <a:cubicBezTo>
                    <a:pt x="726" y="1607"/>
                    <a:pt x="1261" y="1103"/>
                    <a:pt x="2175" y="725"/>
                  </a:cubicBezTo>
                  <a:lnTo>
                    <a:pt x="1671" y="190"/>
                  </a:lnTo>
                  <a:cubicBezTo>
                    <a:pt x="631" y="725"/>
                    <a:pt x="1" y="1387"/>
                    <a:pt x="1" y="2111"/>
                  </a:cubicBezTo>
                  <a:cubicBezTo>
                    <a:pt x="1" y="3655"/>
                    <a:pt x="2584" y="4852"/>
                    <a:pt x="5829" y="4852"/>
                  </a:cubicBezTo>
                  <a:cubicBezTo>
                    <a:pt x="9106" y="4852"/>
                    <a:pt x="11658" y="3624"/>
                    <a:pt x="11658" y="2111"/>
                  </a:cubicBezTo>
                  <a:cubicBezTo>
                    <a:pt x="11658" y="1261"/>
                    <a:pt x="10870" y="505"/>
                    <a:pt x="95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19" name="Google Shape;7052;p73">
            <a:extLst>
              <a:ext uri="{FF2B5EF4-FFF2-40B4-BE49-F238E27FC236}">
                <a16:creationId xmlns:a16="http://schemas.microsoft.com/office/drawing/2014/main" id="{59AD11E9-6EDC-80DB-0DF7-13F01C20079A}"/>
              </a:ext>
            </a:extLst>
          </p:cNvPr>
          <p:cNvGrpSpPr/>
          <p:nvPr/>
        </p:nvGrpSpPr>
        <p:grpSpPr>
          <a:xfrm>
            <a:off x="1724244" y="4471485"/>
            <a:ext cx="472781" cy="471527"/>
            <a:chOff x="-32569575" y="3586425"/>
            <a:chExt cx="292225" cy="291450"/>
          </a:xfrm>
          <a:solidFill>
            <a:schemeClr val="tx1"/>
          </a:solidFill>
        </p:grpSpPr>
        <p:sp>
          <p:nvSpPr>
            <p:cNvPr id="720" name="Google Shape;7053;p73">
              <a:extLst>
                <a:ext uri="{FF2B5EF4-FFF2-40B4-BE49-F238E27FC236}">
                  <a16:creationId xmlns:a16="http://schemas.microsoft.com/office/drawing/2014/main" id="{5D259633-6950-6898-8D58-E0B33D6CDF46}"/>
                </a:ext>
              </a:extLst>
            </p:cNvPr>
            <p:cNvSpPr/>
            <p:nvPr/>
          </p:nvSpPr>
          <p:spPr>
            <a:xfrm>
              <a:off x="-32569575" y="3672275"/>
              <a:ext cx="292225" cy="205600"/>
            </a:xfrm>
            <a:custGeom>
              <a:avLst/>
              <a:gdLst/>
              <a:ahLst/>
              <a:cxnLst/>
              <a:rect l="l" t="t" r="r" b="b"/>
              <a:pathLst>
                <a:path w="11689" h="8224" extrusionOk="0">
                  <a:moveTo>
                    <a:pt x="5860" y="1"/>
                  </a:moveTo>
                  <a:cubicBezTo>
                    <a:pt x="4506" y="1"/>
                    <a:pt x="3340" y="1040"/>
                    <a:pt x="3151" y="2332"/>
                  </a:cubicBezTo>
                  <a:cubicBezTo>
                    <a:pt x="3119" y="2521"/>
                    <a:pt x="3277" y="2710"/>
                    <a:pt x="3497" y="2710"/>
                  </a:cubicBezTo>
                  <a:lnTo>
                    <a:pt x="5514" y="2710"/>
                  </a:lnTo>
                  <a:lnTo>
                    <a:pt x="5514" y="3435"/>
                  </a:lnTo>
                  <a:lnTo>
                    <a:pt x="2395" y="3435"/>
                  </a:lnTo>
                  <a:cubicBezTo>
                    <a:pt x="1859" y="3435"/>
                    <a:pt x="1387" y="3907"/>
                    <a:pt x="1387" y="4443"/>
                  </a:cubicBezTo>
                  <a:lnTo>
                    <a:pt x="1387" y="4852"/>
                  </a:lnTo>
                  <a:cubicBezTo>
                    <a:pt x="599" y="5010"/>
                    <a:pt x="0" y="5703"/>
                    <a:pt x="0" y="6554"/>
                  </a:cubicBezTo>
                  <a:cubicBezTo>
                    <a:pt x="0" y="7499"/>
                    <a:pt x="757" y="8223"/>
                    <a:pt x="1702" y="8223"/>
                  </a:cubicBezTo>
                  <a:cubicBezTo>
                    <a:pt x="2647" y="8223"/>
                    <a:pt x="3403" y="7499"/>
                    <a:pt x="3403" y="6554"/>
                  </a:cubicBezTo>
                  <a:cubicBezTo>
                    <a:pt x="3403" y="5703"/>
                    <a:pt x="2804" y="5041"/>
                    <a:pt x="2017" y="4852"/>
                  </a:cubicBezTo>
                  <a:lnTo>
                    <a:pt x="2017" y="4443"/>
                  </a:lnTo>
                  <a:cubicBezTo>
                    <a:pt x="2017" y="4254"/>
                    <a:pt x="2174" y="4096"/>
                    <a:pt x="2363" y="4096"/>
                  </a:cubicBezTo>
                  <a:lnTo>
                    <a:pt x="5482" y="4096"/>
                  </a:lnTo>
                  <a:lnTo>
                    <a:pt x="5482" y="4821"/>
                  </a:lnTo>
                  <a:cubicBezTo>
                    <a:pt x="4695" y="4978"/>
                    <a:pt x="4096" y="5672"/>
                    <a:pt x="4096" y="6491"/>
                  </a:cubicBezTo>
                  <a:cubicBezTo>
                    <a:pt x="4096" y="7436"/>
                    <a:pt x="4852" y="8192"/>
                    <a:pt x="5797" y="8192"/>
                  </a:cubicBezTo>
                  <a:cubicBezTo>
                    <a:pt x="6742" y="8192"/>
                    <a:pt x="7499" y="7436"/>
                    <a:pt x="7499" y="6491"/>
                  </a:cubicBezTo>
                  <a:cubicBezTo>
                    <a:pt x="7499" y="5672"/>
                    <a:pt x="6900" y="5010"/>
                    <a:pt x="6112" y="4821"/>
                  </a:cubicBezTo>
                  <a:lnTo>
                    <a:pt x="6112" y="4096"/>
                  </a:lnTo>
                  <a:lnTo>
                    <a:pt x="9231" y="4096"/>
                  </a:lnTo>
                  <a:cubicBezTo>
                    <a:pt x="9420" y="4096"/>
                    <a:pt x="9578" y="4254"/>
                    <a:pt x="9578" y="4443"/>
                  </a:cubicBezTo>
                  <a:lnTo>
                    <a:pt x="9578" y="4852"/>
                  </a:lnTo>
                  <a:cubicBezTo>
                    <a:pt x="8790" y="5010"/>
                    <a:pt x="8192" y="5703"/>
                    <a:pt x="8192" y="6554"/>
                  </a:cubicBezTo>
                  <a:cubicBezTo>
                    <a:pt x="8192" y="7499"/>
                    <a:pt x="8948" y="8223"/>
                    <a:pt x="9893" y="8223"/>
                  </a:cubicBezTo>
                  <a:cubicBezTo>
                    <a:pt x="10838" y="8223"/>
                    <a:pt x="11594" y="7499"/>
                    <a:pt x="11594" y="6554"/>
                  </a:cubicBezTo>
                  <a:cubicBezTo>
                    <a:pt x="11689" y="5703"/>
                    <a:pt x="11153" y="5010"/>
                    <a:pt x="10366" y="4852"/>
                  </a:cubicBezTo>
                  <a:lnTo>
                    <a:pt x="10366" y="4443"/>
                  </a:lnTo>
                  <a:cubicBezTo>
                    <a:pt x="10366" y="3907"/>
                    <a:pt x="9893" y="3435"/>
                    <a:pt x="9326" y="3435"/>
                  </a:cubicBezTo>
                  <a:lnTo>
                    <a:pt x="6238" y="3435"/>
                  </a:lnTo>
                  <a:lnTo>
                    <a:pt x="6238" y="2710"/>
                  </a:lnTo>
                  <a:lnTo>
                    <a:pt x="8223" y="2710"/>
                  </a:lnTo>
                  <a:cubicBezTo>
                    <a:pt x="8444" y="2710"/>
                    <a:pt x="8601" y="2521"/>
                    <a:pt x="8601" y="2332"/>
                  </a:cubicBezTo>
                  <a:cubicBezTo>
                    <a:pt x="8381" y="977"/>
                    <a:pt x="7247" y="1"/>
                    <a:pt x="58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1" name="Google Shape;7054;p73">
              <a:extLst>
                <a:ext uri="{FF2B5EF4-FFF2-40B4-BE49-F238E27FC236}">
                  <a16:creationId xmlns:a16="http://schemas.microsoft.com/office/drawing/2014/main" id="{9E695054-F7B1-8B13-7C02-1AD9C83BE04A}"/>
                </a:ext>
              </a:extLst>
            </p:cNvPr>
            <p:cNvSpPr/>
            <p:nvPr/>
          </p:nvSpPr>
          <p:spPr>
            <a:xfrm>
              <a:off x="-32456950" y="3586425"/>
              <a:ext cx="68550" cy="69350"/>
            </a:xfrm>
            <a:custGeom>
              <a:avLst/>
              <a:gdLst/>
              <a:ahLst/>
              <a:cxnLst/>
              <a:rect l="l" t="t" r="r" b="b"/>
              <a:pathLst>
                <a:path w="2742" h="2774" extrusionOk="0">
                  <a:moveTo>
                    <a:pt x="1355" y="1"/>
                  </a:moveTo>
                  <a:cubicBezTo>
                    <a:pt x="631" y="1"/>
                    <a:pt x="1" y="631"/>
                    <a:pt x="1" y="1387"/>
                  </a:cubicBezTo>
                  <a:cubicBezTo>
                    <a:pt x="1" y="2143"/>
                    <a:pt x="631" y="2773"/>
                    <a:pt x="1355" y="2773"/>
                  </a:cubicBezTo>
                  <a:cubicBezTo>
                    <a:pt x="2111" y="2773"/>
                    <a:pt x="2742" y="2143"/>
                    <a:pt x="2742" y="1387"/>
                  </a:cubicBezTo>
                  <a:cubicBezTo>
                    <a:pt x="2742" y="631"/>
                    <a:pt x="2111" y="1"/>
                    <a:pt x="13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22" name="Google Shape;7055;p73">
            <a:extLst>
              <a:ext uri="{FF2B5EF4-FFF2-40B4-BE49-F238E27FC236}">
                <a16:creationId xmlns:a16="http://schemas.microsoft.com/office/drawing/2014/main" id="{9072D261-2C1C-4474-ABA6-2322C1FEFE04}"/>
              </a:ext>
            </a:extLst>
          </p:cNvPr>
          <p:cNvGrpSpPr/>
          <p:nvPr/>
        </p:nvGrpSpPr>
        <p:grpSpPr>
          <a:xfrm>
            <a:off x="1712131" y="5090941"/>
            <a:ext cx="497008" cy="472457"/>
            <a:chOff x="-32576675" y="3944600"/>
            <a:chExt cx="307200" cy="292025"/>
          </a:xfrm>
          <a:solidFill>
            <a:schemeClr val="tx1"/>
          </a:solidFill>
        </p:grpSpPr>
        <p:sp>
          <p:nvSpPr>
            <p:cNvPr id="723" name="Google Shape;7056;p73">
              <a:extLst>
                <a:ext uri="{FF2B5EF4-FFF2-40B4-BE49-F238E27FC236}">
                  <a16:creationId xmlns:a16="http://schemas.microsoft.com/office/drawing/2014/main" id="{619EA9CD-89D9-903E-CDA2-17766E43DE0F}"/>
                </a:ext>
              </a:extLst>
            </p:cNvPr>
            <p:cNvSpPr/>
            <p:nvPr/>
          </p:nvSpPr>
          <p:spPr>
            <a:xfrm>
              <a:off x="-32482950" y="3944600"/>
              <a:ext cx="213475" cy="214650"/>
            </a:xfrm>
            <a:custGeom>
              <a:avLst/>
              <a:gdLst/>
              <a:ahLst/>
              <a:cxnLst/>
              <a:rect l="l" t="t" r="r" b="b"/>
              <a:pathLst>
                <a:path w="8539" h="8586" extrusionOk="0">
                  <a:moveTo>
                    <a:pt x="5156" y="1"/>
                  </a:moveTo>
                  <a:cubicBezTo>
                    <a:pt x="4372" y="1"/>
                    <a:pt x="3593" y="308"/>
                    <a:pt x="2994" y="922"/>
                  </a:cubicBezTo>
                  <a:lnTo>
                    <a:pt x="1450" y="2466"/>
                  </a:lnTo>
                  <a:cubicBezTo>
                    <a:pt x="1681" y="2417"/>
                    <a:pt x="1916" y="2392"/>
                    <a:pt x="2152" y="2392"/>
                  </a:cubicBezTo>
                  <a:cubicBezTo>
                    <a:pt x="2529" y="2392"/>
                    <a:pt x="2909" y="2456"/>
                    <a:pt x="3277" y="2592"/>
                  </a:cubicBezTo>
                  <a:lnTo>
                    <a:pt x="3939" y="1899"/>
                  </a:lnTo>
                  <a:cubicBezTo>
                    <a:pt x="4270" y="1568"/>
                    <a:pt x="4703" y="1402"/>
                    <a:pt x="5136" y="1402"/>
                  </a:cubicBezTo>
                  <a:cubicBezTo>
                    <a:pt x="5569" y="1402"/>
                    <a:pt x="6003" y="1568"/>
                    <a:pt x="6333" y="1899"/>
                  </a:cubicBezTo>
                  <a:cubicBezTo>
                    <a:pt x="7027" y="2592"/>
                    <a:pt x="7027" y="3631"/>
                    <a:pt x="6333" y="4325"/>
                  </a:cubicBezTo>
                  <a:lnTo>
                    <a:pt x="3939" y="6719"/>
                  </a:lnTo>
                  <a:cubicBezTo>
                    <a:pt x="3608" y="7050"/>
                    <a:pt x="3175" y="7215"/>
                    <a:pt x="2742" y="7215"/>
                  </a:cubicBezTo>
                  <a:cubicBezTo>
                    <a:pt x="2309" y="7215"/>
                    <a:pt x="1875" y="7050"/>
                    <a:pt x="1545" y="6719"/>
                  </a:cubicBezTo>
                  <a:cubicBezTo>
                    <a:pt x="1261" y="6435"/>
                    <a:pt x="1104" y="6089"/>
                    <a:pt x="1072" y="5742"/>
                  </a:cubicBezTo>
                  <a:lnTo>
                    <a:pt x="1" y="6782"/>
                  </a:lnTo>
                  <a:cubicBezTo>
                    <a:pt x="158" y="7097"/>
                    <a:pt x="348" y="7381"/>
                    <a:pt x="600" y="7664"/>
                  </a:cubicBezTo>
                  <a:cubicBezTo>
                    <a:pt x="1214" y="8278"/>
                    <a:pt x="2002" y="8586"/>
                    <a:pt x="2781" y="8586"/>
                  </a:cubicBezTo>
                  <a:cubicBezTo>
                    <a:pt x="3561" y="8586"/>
                    <a:pt x="4333" y="8278"/>
                    <a:pt x="4916" y="7664"/>
                  </a:cubicBezTo>
                  <a:lnTo>
                    <a:pt x="7342" y="5270"/>
                  </a:lnTo>
                  <a:cubicBezTo>
                    <a:pt x="8539" y="4073"/>
                    <a:pt x="8539" y="2151"/>
                    <a:pt x="7342" y="922"/>
                  </a:cubicBezTo>
                  <a:cubicBezTo>
                    <a:pt x="6727" y="308"/>
                    <a:pt x="5940" y="1"/>
                    <a:pt x="51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4" name="Google Shape;7057;p73">
              <a:extLst>
                <a:ext uri="{FF2B5EF4-FFF2-40B4-BE49-F238E27FC236}">
                  <a16:creationId xmlns:a16="http://schemas.microsoft.com/office/drawing/2014/main" id="{6590CBEF-BD73-F424-6B65-7335C9AF3693}"/>
                </a:ext>
              </a:extLst>
            </p:cNvPr>
            <p:cNvSpPr/>
            <p:nvPr/>
          </p:nvSpPr>
          <p:spPr>
            <a:xfrm>
              <a:off x="-32576675" y="4020200"/>
              <a:ext cx="215850" cy="216425"/>
            </a:xfrm>
            <a:custGeom>
              <a:avLst/>
              <a:gdLst/>
              <a:ahLst/>
              <a:cxnLst/>
              <a:rect l="l" t="t" r="r" b="b"/>
              <a:pathLst>
                <a:path w="8634" h="8657" extrusionOk="0">
                  <a:moveTo>
                    <a:pt x="5865" y="1"/>
                  </a:moveTo>
                  <a:cubicBezTo>
                    <a:pt x="5081" y="1"/>
                    <a:pt x="4301" y="308"/>
                    <a:pt x="3718" y="922"/>
                  </a:cubicBezTo>
                  <a:lnTo>
                    <a:pt x="1230" y="3411"/>
                  </a:lnTo>
                  <a:cubicBezTo>
                    <a:pt x="1" y="4640"/>
                    <a:pt x="1" y="6562"/>
                    <a:pt x="1230" y="7759"/>
                  </a:cubicBezTo>
                  <a:cubicBezTo>
                    <a:pt x="1844" y="8358"/>
                    <a:pt x="2632" y="8657"/>
                    <a:pt x="3415" y="8657"/>
                  </a:cubicBezTo>
                  <a:cubicBezTo>
                    <a:pt x="4199" y="8657"/>
                    <a:pt x="4979" y="8358"/>
                    <a:pt x="5577" y="7759"/>
                  </a:cubicBezTo>
                  <a:lnTo>
                    <a:pt x="7152" y="6184"/>
                  </a:lnTo>
                  <a:lnTo>
                    <a:pt x="7152" y="6184"/>
                  </a:lnTo>
                  <a:cubicBezTo>
                    <a:pt x="6938" y="6218"/>
                    <a:pt x="6719" y="6235"/>
                    <a:pt x="6499" y="6235"/>
                  </a:cubicBezTo>
                  <a:cubicBezTo>
                    <a:pt x="6106" y="6235"/>
                    <a:pt x="5709" y="6179"/>
                    <a:pt x="5325" y="6058"/>
                  </a:cubicBezTo>
                  <a:lnTo>
                    <a:pt x="4569" y="6814"/>
                  </a:lnTo>
                  <a:cubicBezTo>
                    <a:pt x="4238" y="7145"/>
                    <a:pt x="3805" y="7310"/>
                    <a:pt x="3372" y="7310"/>
                  </a:cubicBezTo>
                  <a:cubicBezTo>
                    <a:pt x="2939" y="7310"/>
                    <a:pt x="2505" y="7145"/>
                    <a:pt x="2175" y="6814"/>
                  </a:cubicBezTo>
                  <a:cubicBezTo>
                    <a:pt x="1513" y="6121"/>
                    <a:pt x="1513" y="5081"/>
                    <a:pt x="2175" y="4388"/>
                  </a:cubicBezTo>
                  <a:lnTo>
                    <a:pt x="4664" y="1899"/>
                  </a:lnTo>
                  <a:cubicBezTo>
                    <a:pt x="4994" y="1568"/>
                    <a:pt x="5428" y="1403"/>
                    <a:pt x="5861" y="1403"/>
                  </a:cubicBezTo>
                  <a:cubicBezTo>
                    <a:pt x="6294" y="1403"/>
                    <a:pt x="6727" y="1568"/>
                    <a:pt x="7058" y="1899"/>
                  </a:cubicBezTo>
                  <a:cubicBezTo>
                    <a:pt x="7342" y="2183"/>
                    <a:pt x="7499" y="2561"/>
                    <a:pt x="7531" y="2907"/>
                  </a:cubicBezTo>
                  <a:lnTo>
                    <a:pt x="8287" y="2151"/>
                  </a:lnTo>
                  <a:lnTo>
                    <a:pt x="8633" y="1805"/>
                  </a:lnTo>
                  <a:cubicBezTo>
                    <a:pt x="8476" y="1490"/>
                    <a:pt x="8287" y="1206"/>
                    <a:pt x="8035" y="922"/>
                  </a:cubicBezTo>
                  <a:cubicBezTo>
                    <a:pt x="7436" y="308"/>
                    <a:pt x="6648" y="1"/>
                    <a:pt x="58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25" name="Google Shape;7058;p73">
            <a:extLst>
              <a:ext uri="{FF2B5EF4-FFF2-40B4-BE49-F238E27FC236}">
                <a16:creationId xmlns:a16="http://schemas.microsoft.com/office/drawing/2014/main" id="{2EE7237C-ADD7-0644-3566-74E37A986B86}"/>
              </a:ext>
            </a:extLst>
          </p:cNvPr>
          <p:cNvGrpSpPr/>
          <p:nvPr/>
        </p:nvGrpSpPr>
        <p:grpSpPr>
          <a:xfrm>
            <a:off x="4705420" y="3843334"/>
            <a:ext cx="472781" cy="472781"/>
            <a:chOff x="-30735200" y="3192625"/>
            <a:chExt cx="292225" cy="292225"/>
          </a:xfrm>
          <a:solidFill>
            <a:schemeClr val="tx1"/>
          </a:solidFill>
        </p:grpSpPr>
        <p:sp>
          <p:nvSpPr>
            <p:cNvPr id="726" name="Google Shape;7059;p73">
              <a:extLst>
                <a:ext uri="{FF2B5EF4-FFF2-40B4-BE49-F238E27FC236}">
                  <a16:creationId xmlns:a16="http://schemas.microsoft.com/office/drawing/2014/main" id="{89E13699-0D0F-97ED-BEEF-5F768101E084}"/>
                </a:ext>
              </a:extLst>
            </p:cNvPr>
            <p:cNvSpPr/>
            <p:nvPr/>
          </p:nvSpPr>
          <p:spPr>
            <a:xfrm>
              <a:off x="-30665100" y="3192625"/>
              <a:ext cx="175650" cy="223700"/>
            </a:xfrm>
            <a:custGeom>
              <a:avLst/>
              <a:gdLst/>
              <a:ahLst/>
              <a:cxnLst/>
              <a:rect l="l" t="t" r="r" b="b"/>
              <a:pathLst>
                <a:path w="7026" h="8948" extrusionOk="0">
                  <a:moveTo>
                    <a:pt x="2363" y="0"/>
                  </a:moveTo>
                  <a:cubicBezTo>
                    <a:pt x="2143" y="0"/>
                    <a:pt x="1985" y="158"/>
                    <a:pt x="1985" y="378"/>
                  </a:cubicBezTo>
                  <a:cubicBezTo>
                    <a:pt x="1985" y="567"/>
                    <a:pt x="2143" y="725"/>
                    <a:pt x="2363" y="725"/>
                  </a:cubicBezTo>
                  <a:lnTo>
                    <a:pt x="2710" y="725"/>
                  </a:lnTo>
                  <a:lnTo>
                    <a:pt x="2710" y="1576"/>
                  </a:lnTo>
                  <a:cubicBezTo>
                    <a:pt x="1135" y="2017"/>
                    <a:pt x="0" y="3466"/>
                    <a:pt x="0" y="5199"/>
                  </a:cubicBezTo>
                  <a:cubicBezTo>
                    <a:pt x="0" y="7278"/>
                    <a:pt x="1670" y="8948"/>
                    <a:pt x="3718" y="8948"/>
                  </a:cubicBezTo>
                  <a:cubicBezTo>
                    <a:pt x="3970" y="8948"/>
                    <a:pt x="4159" y="8916"/>
                    <a:pt x="4348" y="8853"/>
                  </a:cubicBezTo>
                  <a:cubicBezTo>
                    <a:pt x="4159" y="8664"/>
                    <a:pt x="4033" y="8381"/>
                    <a:pt x="4033" y="8066"/>
                  </a:cubicBezTo>
                  <a:cubicBezTo>
                    <a:pt x="4033" y="7877"/>
                    <a:pt x="4096" y="7687"/>
                    <a:pt x="4191" y="7530"/>
                  </a:cubicBezTo>
                  <a:lnTo>
                    <a:pt x="4191" y="7530"/>
                  </a:lnTo>
                  <a:cubicBezTo>
                    <a:pt x="4033" y="7561"/>
                    <a:pt x="3876" y="7561"/>
                    <a:pt x="3686" y="7561"/>
                  </a:cubicBezTo>
                  <a:cubicBezTo>
                    <a:pt x="2363" y="7561"/>
                    <a:pt x="1292" y="6522"/>
                    <a:pt x="1292" y="5167"/>
                  </a:cubicBezTo>
                  <a:cubicBezTo>
                    <a:pt x="1292" y="3844"/>
                    <a:pt x="2363" y="2773"/>
                    <a:pt x="3686" y="2773"/>
                  </a:cubicBezTo>
                  <a:cubicBezTo>
                    <a:pt x="4348" y="2773"/>
                    <a:pt x="4978" y="3088"/>
                    <a:pt x="5451" y="3560"/>
                  </a:cubicBezTo>
                  <a:cubicBezTo>
                    <a:pt x="5608" y="3466"/>
                    <a:pt x="5766" y="3466"/>
                    <a:pt x="5923" y="3466"/>
                  </a:cubicBezTo>
                  <a:lnTo>
                    <a:pt x="7026" y="3466"/>
                  </a:lnTo>
                  <a:cubicBezTo>
                    <a:pt x="6553" y="2584"/>
                    <a:pt x="5734" y="1859"/>
                    <a:pt x="4726" y="1576"/>
                  </a:cubicBezTo>
                  <a:lnTo>
                    <a:pt x="4726" y="725"/>
                  </a:lnTo>
                  <a:lnTo>
                    <a:pt x="5073" y="725"/>
                  </a:lnTo>
                  <a:cubicBezTo>
                    <a:pt x="5262" y="725"/>
                    <a:pt x="5419" y="567"/>
                    <a:pt x="5419" y="378"/>
                  </a:cubicBezTo>
                  <a:cubicBezTo>
                    <a:pt x="5419" y="158"/>
                    <a:pt x="5262" y="0"/>
                    <a:pt x="50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7" name="Google Shape;7060;p73">
              <a:extLst>
                <a:ext uri="{FF2B5EF4-FFF2-40B4-BE49-F238E27FC236}">
                  <a16:creationId xmlns:a16="http://schemas.microsoft.com/office/drawing/2014/main" id="{441641B4-9749-2786-431D-6666D2520AA5}"/>
                </a:ext>
              </a:extLst>
            </p:cNvPr>
            <p:cNvSpPr/>
            <p:nvPr/>
          </p:nvSpPr>
          <p:spPr>
            <a:xfrm>
              <a:off x="-30615475" y="3278475"/>
              <a:ext cx="52775" cy="52000"/>
            </a:xfrm>
            <a:custGeom>
              <a:avLst/>
              <a:gdLst/>
              <a:ahLst/>
              <a:cxnLst/>
              <a:rect l="l" t="t" r="r" b="b"/>
              <a:pathLst>
                <a:path w="2111" h="2080" extrusionOk="0">
                  <a:moveTo>
                    <a:pt x="1733" y="0"/>
                  </a:moveTo>
                  <a:cubicBezTo>
                    <a:pt x="1544" y="32"/>
                    <a:pt x="1386" y="158"/>
                    <a:pt x="1386" y="347"/>
                  </a:cubicBezTo>
                  <a:lnTo>
                    <a:pt x="1386" y="1387"/>
                  </a:lnTo>
                  <a:lnTo>
                    <a:pt x="378" y="1387"/>
                  </a:lnTo>
                  <a:cubicBezTo>
                    <a:pt x="158" y="1387"/>
                    <a:pt x="0" y="1544"/>
                    <a:pt x="0" y="1733"/>
                  </a:cubicBezTo>
                  <a:cubicBezTo>
                    <a:pt x="0" y="1922"/>
                    <a:pt x="158" y="2080"/>
                    <a:pt x="378" y="2080"/>
                  </a:cubicBezTo>
                  <a:lnTo>
                    <a:pt x="1733" y="2080"/>
                  </a:lnTo>
                  <a:cubicBezTo>
                    <a:pt x="1954" y="2080"/>
                    <a:pt x="2111" y="1922"/>
                    <a:pt x="2111" y="1733"/>
                  </a:cubicBezTo>
                  <a:lnTo>
                    <a:pt x="2111" y="347"/>
                  </a:lnTo>
                  <a:cubicBezTo>
                    <a:pt x="2111" y="158"/>
                    <a:pt x="1954" y="0"/>
                    <a:pt x="17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8" name="Google Shape;7061;p73">
              <a:extLst>
                <a:ext uri="{FF2B5EF4-FFF2-40B4-BE49-F238E27FC236}">
                  <a16:creationId xmlns:a16="http://schemas.microsoft.com/office/drawing/2014/main" id="{F9D2E9F7-19EE-730A-CAA8-19B6D8E4500B}"/>
                </a:ext>
              </a:extLst>
            </p:cNvPr>
            <p:cNvSpPr/>
            <p:nvPr/>
          </p:nvSpPr>
          <p:spPr>
            <a:xfrm>
              <a:off x="-30528850" y="3296575"/>
              <a:ext cx="85875" cy="25250"/>
            </a:xfrm>
            <a:custGeom>
              <a:avLst/>
              <a:gdLst/>
              <a:ahLst/>
              <a:cxnLst/>
              <a:rect l="l" t="t" r="r" b="b"/>
              <a:pathLst>
                <a:path w="3435" h="1010" extrusionOk="0">
                  <a:moveTo>
                    <a:pt x="536" y="1"/>
                  </a:moveTo>
                  <a:cubicBezTo>
                    <a:pt x="253" y="1"/>
                    <a:pt x="1" y="221"/>
                    <a:pt x="1" y="505"/>
                  </a:cubicBezTo>
                  <a:cubicBezTo>
                    <a:pt x="1" y="789"/>
                    <a:pt x="253" y="1009"/>
                    <a:pt x="536" y="1009"/>
                  </a:cubicBezTo>
                  <a:lnTo>
                    <a:pt x="2931" y="1009"/>
                  </a:lnTo>
                  <a:cubicBezTo>
                    <a:pt x="3214" y="1009"/>
                    <a:pt x="3435" y="789"/>
                    <a:pt x="3435" y="505"/>
                  </a:cubicBezTo>
                  <a:cubicBezTo>
                    <a:pt x="3435" y="221"/>
                    <a:pt x="3214" y="1"/>
                    <a:pt x="29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9" name="Google Shape;7062;p73">
              <a:extLst>
                <a:ext uri="{FF2B5EF4-FFF2-40B4-BE49-F238E27FC236}">
                  <a16:creationId xmlns:a16="http://schemas.microsoft.com/office/drawing/2014/main" id="{B3313C02-EE64-A63E-EB8C-F74974603BA9}"/>
                </a:ext>
              </a:extLst>
            </p:cNvPr>
            <p:cNvSpPr/>
            <p:nvPr/>
          </p:nvSpPr>
          <p:spPr>
            <a:xfrm>
              <a:off x="-30546175" y="3338325"/>
              <a:ext cx="85875" cy="26025"/>
            </a:xfrm>
            <a:custGeom>
              <a:avLst/>
              <a:gdLst/>
              <a:ahLst/>
              <a:cxnLst/>
              <a:rect l="l" t="t" r="r" b="b"/>
              <a:pathLst>
                <a:path w="3435" h="1041" extrusionOk="0">
                  <a:moveTo>
                    <a:pt x="505" y="1"/>
                  </a:moveTo>
                  <a:cubicBezTo>
                    <a:pt x="221" y="1"/>
                    <a:pt x="1" y="253"/>
                    <a:pt x="1" y="536"/>
                  </a:cubicBezTo>
                  <a:cubicBezTo>
                    <a:pt x="1" y="788"/>
                    <a:pt x="221" y="1040"/>
                    <a:pt x="505" y="1040"/>
                  </a:cubicBezTo>
                  <a:lnTo>
                    <a:pt x="2899" y="1040"/>
                  </a:lnTo>
                  <a:cubicBezTo>
                    <a:pt x="3183" y="1040"/>
                    <a:pt x="3435" y="851"/>
                    <a:pt x="3435" y="536"/>
                  </a:cubicBezTo>
                  <a:cubicBezTo>
                    <a:pt x="3435" y="253"/>
                    <a:pt x="3183" y="1"/>
                    <a:pt x="28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0" name="Google Shape;7063;p73">
              <a:extLst>
                <a:ext uri="{FF2B5EF4-FFF2-40B4-BE49-F238E27FC236}">
                  <a16:creationId xmlns:a16="http://schemas.microsoft.com/office/drawing/2014/main" id="{B1CE7AE4-C6BE-983C-133D-046CFB8BBAEB}"/>
                </a:ext>
              </a:extLst>
            </p:cNvPr>
            <p:cNvSpPr/>
            <p:nvPr/>
          </p:nvSpPr>
          <p:spPr>
            <a:xfrm>
              <a:off x="-30546175" y="3381650"/>
              <a:ext cx="67750" cy="26025"/>
            </a:xfrm>
            <a:custGeom>
              <a:avLst/>
              <a:gdLst/>
              <a:ahLst/>
              <a:cxnLst/>
              <a:rect l="l" t="t" r="r" b="b"/>
              <a:pathLst>
                <a:path w="2710" h="1041" extrusionOk="0">
                  <a:moveTo>
                    <a:pt x="505" y="0"/>
                  </a:moveTo>
                  <a:cubicBezTo>
                    <a:pt x="221" y="0"/>
                    <a:pt x="1" y="252"/>
                    <a:pt x="1" y="536"/>
                  </a:cubicBezTo>
                  <a:cubicBezTo>
                    <a:pt x="1" y="788"/>
                    <a:pt x="221" y="1040"/>
                    <a:pt x="505" y="1040"/>
                  </a:cubicBezTo>
                  <a:lnTo>
                    <a:pt x="2206" y="1040"/>
                  </a:lnTo>
                  <a:cubicBezTo>
                    <a:pt x="2490" y="1040"/>
                    <a:pt x="2710" y="788"/>
                    <a:pt x="2710" y="536"/>
                  </a:cubicBezTo>
                  <a:cubicBezTo>
                    <a:pt x="2710" y="252"/>
                    <a:pt x="2490" y="0"/>
                    <a:pt x="22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1" name="Google Shape;7064;p73">
              <a:extLst>
                <a:ext uri="{FF2B5EF4-FFF2-40B4-BE49-F238E27FC236}">
                  <a16:creationId xmlns:a16="http://schemas.microsoft.com/office/drawing/2014/main" id="{35CC4C6A-F4AA-5181-6F42-1A26CB7C4E99}"/>
                </a:ext>
              </a:extLst>
            </p:cNvPr>
            <p:cNvSpPr/>
            <p:nvPr/>
          </p:nvSpPr>
          <p:spPr>
            <a:xfrm>
              <a:off x="-30546175" y="3424175"/>
              <a:ext cx="51225" cy="26025"/>
            </a:xfrm>
            <a:custGeom>
              <a:avLst/>
              <a:gdLst/>
              <a:ahLst/>
              <a:cxnLst/>
              <a:rect l="l" t="t" r="r" b="b"/>
              <a:pathLst>
                <a:path w="2049" h="1041" extrusionOk="0">
                  <a:moveTo>
                    <a:pt x="505" y="1"/>
                  </a:moveTo>
                  <a:cubicBezTo>
                    <a:pt x="221" y="1"/>
                    <a:pt x="1" y="253"/>
                    <a:pt x="1" y="505"/>
                  </a:cubicBezTo>
                  <a:cubicBezTo>
                    <a:pt x="1" y="788"/>
                    <a:pt x="221" y="1040"/>
                    <a:pt x="505" y="1040"/>
                  </a:cubicBezTo>
                  <a:lnTo>
                    <a:pt x="1544" y="1040"/>
                  </a:lnTo>
                  <a:cubicBezTo>
                    <a:pt x="1796" y="1040"/>
                    <a:pt x="2048" y="788"/>
                    <a:pt x="2048" y="505"/>
                  </a:cubicBezTo>
                  <a:cubicBezTo>
                    <a:pt x="2048" y="253"/>
                    <a:pt x="1796" y="1"/>
                    <a:pt x="15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2" name="Google Shape;7065;p73">
              <a:extLst>
                <a:ext uri="{FF2B5EF4-FFF2-40B4-BE49-F238E27FC236}">
                  <a16:creationId xmlns:a16="http://schemas.microsoft.com/office/drawing/2014/main" id="{700A515F-5ADD-D445-9629-B92D00DA00A3}"/>
                </a:ext>
              </a:extLst>
            </p:cNvPr>
            <p:cNvSpPr/>
            <p:nvPr/>
          </p:nvSpPr>
          <p:spPr>
            <a:xfrm>
              <a:off x="-30735200" y="3209325"/>
              <a:ext cx="174075" cy="275525"/>
            </a:xfrm>
            <a:custGeom>
              <a:avLst/>
              <a:gdLst/>
              <a:ahLst/>
              <a:cxnLst/>
              <a:rect l="l" t="t" r="r" b="b"/>
              <a:pathLst>
                <a:path w="6963" h="11021" extrusionOk="0">
                  <a:moveTo>
                    <a:pt x="3803" y="0"/>
                  </a:moveTo>
                  <a:cubicBezTo>
                    <a:pt x="3716" y="0"/>
                    <a:pt x="3637" y="52"/>
                    <a:pt x="3592" y="120"/>
                  </a:cubicBezTo>
                  <a:lnTo>
                    <a:pt x="1702" y="2231"/>
                  </a:lnTo>
                  <a:cubicBezTo>
                    <a:pt x="1544" y="2420"/>
                    <a:pt x="1418" y="2640"/>
                    <a:pt x="1418" y="2892"/>
                  </a:cubicBezTo>
                  <a:lnTo>
                    <a:pt x="1418" y="5917"/>
                  </a:lnTo>
                  <a:cubicBezTo>
                    <a:pt x="1418" y="6200"/>
                    <a:pt x="1292" y="6421"/>
                    <a:pt x="1103" y="6641"/>
                  </a:cubicBezTo>
                  <a:lnTo>
                    <a:pt x="126" y="7618"/>
                  </a:lnTo>
                  <a:cubicBezTo>
                    <a:pt x="0" y="7744"/>
                    <a:pt x="0" y="7965"/>
                    <a:pt x="126" y="8091"/>
                  </a:cubicBezTo>
                  <a:lnTo>
                    <a:pt x="2867" y="10926"/>
                  </a:lnTo>
                  <a:cubicBezTo>
                    <a:pt x="2930" y="10989"/>
                    <a:pt x="3017" y="11021"/>
                    <a:pt x="3104" y="11021"/>
                  </a:cubicBezTo>
                  <a:cubicBezTo>
                    <a:pt x="3190" y="11021"/>
                    <a:pt x="3277" y="10989"/>
                    <a:pt x="3340" y="10926"/>
                  </a:cubicBezTo>
                  <a:lnTo>
                    <a:pt x="4317" y="9949"/>
                  </a:lnTo>
                  <a:cubicBezTo>
                    <a:pt x="4537" y="9729"/>
                    <a:pt x="4758" y="9634"/>
                    <a:pt x="5041" y="9634"/>
                  </a:cubicBezTo>
                  <a:lnTo>
                    <a:pt x="6963" y="9634"/>
                  </a:lnTo>
                  <a:cubicBezTo>
                    <a:pt x="6900" y="9477"/>
                    <a:pt x="6837" y="9288"/>
                    <a:pt x="6837" y="9099"/>
                  </a:cubicBezTo>
                  <a:cubicBezTo>
                    <a:pt x="6837" y="9036"/>
                    <a:pt x="6837" y="8973"/>
                    <a:pt x="6900" y="8910"/>
                  </a:cubicBezTo>
                  <a:cubicBezTo>
                    <a:pt x="6774" y="8910"/>
                    <a:pt x="6648" y="8941"/>
                    <a:pt x="6522" y="8941"/>
                  </a:cubicBezTo>
                  <a:cubicBezTo>
                    <a:pt x="4096" y="8941"/>
                    <a:pt x="2080" y="6925"/>
                    <a:pt x="2080" y="4499"/>
                  </a:cubicBezTo>
                  <a:cubicBezTo>
                    <a:pt x="2080" y="2892"/>
                    <a:pt x="2962" y="1475"/>
                    <a:pt x="4254" y="687"/>
                  </a:cubicBezTo>
                  <a:cubicBezTo>
                    <a:pt x="4254" y="592"/>
                    <a:pt x="4222" y="529"/>
                    <a:pt x="4222" y="498"/>
                  </a:cubicBezTo>
                  <a:lnTo>
                    <a:pt x="4128" y="246"/>
                  </a:lnTo>
                  <a:cubicBezTo>
                    <a:pt x="4096" y="120"/>
                    <a:pt x="4002" y="57"/>
                    <a:pt x="3907" y="25"/>
                  </a:cubicBezTo>
                  <a:cubicBezTo>
                    <a:pt x="3872" y="8"/>
                    <a:pt x="3837" y="0"/>
                    <a:pt x="38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33" name="Google Shape;7066;p73">
            <a:extLst>
              <a:ext uri="{FF2B5EF4-FFF2-40B4-BE49-F238E27FC236}">
                <a16:creationId xmlns:a16="http://schemas.microsoft.com/office/drawing/2014/main" id="{8FB8E5F1-5AB4-1D44-72BF-2D2AA00239F3}"/>
              </a:ext>
            </a:extLst>
          </p:cNvPr>
          <p:cNvGrpSpPr/>
          <p:nvPr/>
        </p:nvGrpSpPr>
        <p:grpSpPr>
          <a:xfrm>
            <a:off x="4705420" y="4471910"/>
            <a:ext cx="472781" cy="470677"/>
            <a:chOff x="-30735200" y="3552550"/>
            <a:chExt cx="292225" cy="290925"/>
          </a:xfrm>
          <a:solidFill>
            <a:schemeClr val="tx1"/>
          </a:solidFill>
        </p:grpSpPr>
        <p:sp>
          <p:nvSpPr>
            <p:cNvPr id="734" name="Google Shape;7067;p73">
              <a:extLst>
                <a:ext uri="{FF2B5EF4-FFF2-40B4-BE49-F238E27FC236}">
                  <a16:creationId xmlns:a16="http://schemas.microsoft.com/office/drawing/2014/main" id="{300151BE-D5FD-5E2A-F81D-F6AB3B4ED267}"/>
                </a:ext>
              </a:extLst>
            </p:cNvPr>
            <p:cNvSpPr/>
            <p:nvPr/>
          </p:nvSpPr>
          <p:spPr>
            <a:xfrm>
              <a:off x="-30613900" y="3655750"/>
              <a:ext cx="170925" cy="187725"/>
            </a:xfrm>
            <a:custGeom>
              <a:avLst/>
              <a:gdLst/>
              <a:ahLst/>
              <a:cxnLst/>
              <a:rect l="l" t="t" r="r" b="b"/>
              <a:pathLst>
                <a:path w="6837" h="7509" extrusionOk="0">
                  <a:moveTo>
                    <a:pt x="5120" y="2079"/>
                  </a:moveTo>
                  <a:cubicBezTo>
                    <a:pt x="5206" y="2079"/>
                    <a:pt x="5293" y="2111"/>
                    <a:pt x="5356" y="2174"/>
                  </a:cubicBezTo>
                  <a:cubicBezTo>
                    <a:pt x="5451" y="2268"/>
                    <a:pt x="5451" y="2458"/>
                    <a:pt x="5356" y="2647"/>
                  </a:cubicBezTo>
                  <a:lnTo>
                    <a:pt x="3308" y="4694"/>
                  </a:lnTo>
                  <a:cubicBezTo>
                    <a:pt x="3214" y="4757"/>
                    <a:pt x="3151" y="4789"/>
                    <a:pt x="3056" y="4789"/>
                  </a:cubicBezTo>
                  <a:cubicBezTo>
                    <a:pt x="2993" y="4789"/>
                    <a:pt x="2899" y="4757"/>
                    <a:pt x="2836" y="4694"/>
                  </a:cubicBezTo>
                  <a:lnTo>
                    <a:pt x="2174" y="4001"/>
                  </a:lnTo>
                  <a:cubicBezTo>
                    <a:pt x="2048" y="3907"/>
                    <a:pt x="2048" y="3655"/>
                    <a:pt x="2174" y="3529"/>
                  </a:cubicBezTo>
                  <a:cubicBezTo>
                    <a:pt x="2221" y="3481"/>
                    <a:pt x="2308" y="3458"/>
                    <a:pt x="2399" y="3458"/>
                  </a:cubicBezTo>
                  <a:cubicBezTo>
                    <a:pt x="2489" y="3458"/>
                    <a:pt x="2584" y="3481"/>
                    <a:pt x="2647" y="3529"/>
                  </a:cubicBezTo>
                  <a:lnTo>
                    <a:pt x="3056" y="3970"/>
                  </a:lnTo>
                  <a:lnTo>
                    <a:pt x="4883" y="2174"/>
                  </a:lnTo>
                  <a:cubicBezTo>
                    <a:pt x="4946" y="2111"/>
                    <a:pt x="5033" y="2079"/>
                    <a:pt x="5120" y="2079"/>
                  </a:cubicBezTo>
                  <a:close/>
                  <a:moveTo>
                    <a:pt x="1701" y="0"/>
                  </a:moveTo>
                  <a:cubicBezTo>
                    <a:pt x="725" y="0"/>
                    <a:pt x="0" y="756"/>
                    <a:pt x="0" y="1701"/>
                  </a:cubicBezTo>
                  <a:lnTo>
                    <a:pt x="0" y="4411"/>
                  </a:lnTo>
                  <a:cubicBezTo>
                    <a:pt x="0" y="5356"/>
                    <a:pt x="725" y="6112"/>
                    <a:pt x="1701" y="6112"/>
                  </a:cubicBezTo>
                  <a:lnTo>
                    <a:pt x="2048" y="6112"/>
                  </a:lnTo>
                  <a:lnTo>
                    <a:pt x="2048" y="7152"/>
                  </a:lnTo>
                  <a:cubicBezTo>
                    <a:pt x="2048" y="7309"/>
                    <a:pt x="2111" y="7435"/>
                    <a:pt x="2237" y="7467"/>
                  </a:cubicBezTo>
                  <a:cubicBezTo>
                    <a:pt x="2289" y="7493"/>
                    <a:pt x="2347" y="7508"/>
                    <a:pt x="2401" y="7508"/>
                  </a:cubicBezTo>
                  <a:cubicBezTo>
                    <a:pt x="2477" y="7508"/>
                    <a:pt x="2547" y="7478"/>
                    <a:pt x="2584" y="7404"/>
                  </a:cubicBezTo>
                  <a:lnTo>
                    <a:pt x="3844" y="6112"/>
                  </a:lnTo>
                  <a:lnTo>
                    <a:pt x="5073" y="6112"/>
                  </a:lnTo>
                  <a:cubicBezTo>
                    <a:pt x="6018" y="6112"/>
                    <a:pt x="6805" y="5356"/>
                    <a:pt x="6805" y="4411"/>
                  </a:cubicBezTo>
                  <a:lnTo>
                    <a:pt x="6805" y="1701"/>
                  </a:lnTo>
                  <a:cubicBezTo>
                    <a:pt x="6837" y="756"/>
                    <a:pt x="6049" y="0"/>
                    <a:pt x="51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5" name="Google Shape;7068;p73">
              <a:extLst>
                <a:ext uri="{FF2B5EF4-FFF2-40B4-BE49-F238E27FC236}">
                  <a16:creationId xmlns:a16="http://schemas.microsoft.com/office/drawing/2014/main" id="{2E65743D-C9C3-5129-5551-8A16F0C1D0BA}"/>
                </a:ext>
              </a:extLst>
            </p:cNvPr>
            <p:cNvSpPr/>
            <p:nvPr/>
          </p:nvSpPr>
          <p:spPr>
            <a:xfrm>
              <a:off x="-30735200" y="3552550"/>
              <a:ext cx="188275" cy="205075"/>
            </a:xfrm>
            <a:custGeom>
              <a:avLst/>
              <a:gdLst/>
              <a:ahLst/>
              <a:cxnLst/>
              <a:rect l="l" t="t" r="r" b="b"/>
              <a:pathLst>
                <a:path w="7531" h="8203" extrusionOk="0">
                  <a:moveTo>
                    <a:pt x="3781" y="1356"/>
                  </a:moveTo>
                  <a:cubicBezTo>
                    <a:pt x="4317" y="1356"/>
                    <a:pt x="4789" y="1828"/>
                    <a:pt x="4789" y="2395"/>
                  </a:cubicBezTo>
                  <a:cubicBezTo>
                    <a:pt x="4789" y="2710"/>
                    <a:pt x="4632" y="3025"/>
                    <a:pt x="4411" y="3214"/>
                  </a:cubicBezTo>
                  <a:cubicBezTo>
                    <a:pt x="4254" y="3341"/>
                    <a:pt x="4128" y="3530"/>
                    <a:pt x="4128" y="3782"/>
                  </a:cubicBezTo>
                  <a:cubicBezTo>
                    <a:pt x="4128" y="3971"/>
                    <a:pt x="3970" y="4128"/>
                    <a:pt x="3781" y="4128"/>
                  </a:cubicBezTo>
                  <a:cubicBezTo>
                    <a:pt x="3592" y="4128"/>
                    <a:pt x="3434" y="3971"/>
                    <a:pt x="3434" y="3782"/>
                  </a:cubicBezTo>
                  <a:cubicBezTo>
                    <a:pt x="3434" y="3341"/>
                    <a:pt x="3624" y="2931"/>
                    <a:pt x="3970" y="2679"/>
                  </a:cubicBezTo>
                  <a:cubicBezTo>
                    <a:pt x="4065" y="2584"/>
                    <a:pt x="4096" y="2521"/>
                    <a:pt x="4096" y="2395"/>
                  </a:cubicBezTo>
                  <a:cubicBezTo>
                    <a:pt x="4096" y="2206"/>
                    <a:pt x="3939" y="2049"/>
                    <a:pt x="3750" y="2049"/>
                  </a:cubicBezTo>
                  <a:cubicBezTo>
                    <a:pt x="3529" y="2049"/>
                    <a:pt x="3371" y="2206"/>
                    <a:pt x="3371" y="2395"/>
                  </a:cubicBezTo>
                  <a:cubicBezTo>
                    <a:pt x="3371" y="2584"/>
                    <a:pt x="3214" y="2742"/>
                    <a:pt x="3025" y="2742"/>
                  </a:cubicBezTo>
                  <a:cubicBezTo>
                    <a:pt x="2836" y="2742"/>
                    <a:pt x="2678" y="2584"/>
                    <a:pt x="2678" y="2395"/>
                  </a:cubicBezTo>
                  <a:cubicBezTo>
                    <a:pt x="2741" y="1828"/>
                    <a:pt x="3214" y="1356"/>
                    <a:pt x="3781" y="1356"/>
                  </a:cubicBezTo>
                  <a:close/>
                  <a:moveTo>
                    <a:pt x="3781" y="4758"/>
                  </a:moveTo>
                  <a:cubicBezTo>
                    <a:pt x="3970" y="4758"/>
                    <a:pt x="4128" y="4916"/>
                    <a:pt x="4128" y="5105"/>
                  </a:cubicBezTo>
                  <a:cubicBezTo>
                    <a:pt x="4128" y="5294"/>
                    <a:pt x="3970" y="5451"/>
                    <a:pt x="3781" y="5451"/>
                  </a:cubicBezTo>
                  <a:cubicBezTo>
                    <a:pt x="3592" y="5451"/>
                    <a:pt x="3434" y="5294"/>
                    <a:pt x="3434" y="5105"/>
                  </a:cubicBezTo>
                  <a:cubicBezTo>
                    <a:pt x="3434" y="4916"/>
                    <a:pt x="3592" y="4758"/>
                    <a:pt x="3781" y="4758"/>
                  </a:cubicBezTo>
                  <a:close/>
                  <a:moveTo>
                    <a:pt x="1733" y="1"/>
                  </a:moveTo>
                  <a:cubicBezTo>
                    <a:pt x="788" y="1"/>
                    <a:pt x="0" y="789"/>
                    <a:pt x="0" y="1734"/>
                  </a:cubicBezTo>
                  <a:lnTo>
                    <a:pt x="0" y="5136"/>
                  </a:lnTo>
                  <a:cubicBezTo>
                    <a:pt x="0" y="5987"/>
                    <a:pt x="631" y="6649"/>
                    <a:pt x="1418" y="6806"/>
                  </a:cubicBezTo>
                  <a:lnTo>
                    <a:pt x="1418" y="7846"/>
                  </a:lnTo>
                  <a:cubicBezTo>
                    <a:pt x="1418" y="8003"/>
                    <a:pt x="1481" y="8129"/>
                    <a:pt x="1607" y="8161"/>
                  </a:cubicBezTo>
                  <a:cubicBezTo>
                    <a:pt x="1659" y="8187"/>
                    <a:pt x="1717" y="8202"/>
                    <a:pt x="1771" y="8202"/>
                  </a:cubicBezTo>
                  <a:cubicBezTo>
                    <a:pt x="1848" y="8202"/>
                    <a:pt x="1917" y="8172"/>
                    <a:pt x="1954" y="8098"/>
                  </a:cubicBezTo>
                  <a:lnTo>
                    <a:pt x="3214" y="6838"/>
                  </a:lnTo>
                  <a:lnTo>
                    <a:pt x="4096" y="6838"/>
                  </a:lnTo>
                  <a:lnTo>
                    <a:pt x="4096" y="5798"/>
                  </a:lnTo>
                  <a:cubicBezTo>
                    <a:pt x="4096" y="4475"/>
                    <a:pt x="5167" y="3404"/>
                    <a:pt x="6490" y="3404"/>
                  </a:cubicBezTo>
                  <a:lnTo>
                    <a:pt x="7530" y="3404"/>
                  </a:lnTo>
                  <a:lnTo>
                    <a:pt x="7530" y="1734"/>
                  </a:lnTo>
                  <a:cubicBezTo>
                    <a:pt x="7530" y="789"/>
                    <a:pt x="6774" y="1"/>
                    <a:pt x="58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36" name="Google Shape;7069;p73">
            <a:extLst>
              <a:ext uri="{FF2B5EF4-FFF2-40B4-BE49-F238E27FC236}">
                <a16:creationId xmlns:a16="http://schemas.microsoft.com/office/drawing/2014/main" id="{E953344B-6A1C-0ABC-DEB5-AEF61715BE04}"/>
              </a:ext>
            </a:extLst>
          </p:cNvPr>
          <p:cNvGrpSpPr/>
          <p:nvPr/>
        </p:nvGrpSpPr>
        <p:grpSpPr>
          <a:xfrm>
            <a:off x="4705420" y="5091406"/>
            <a:ext cx="472781" cy="471527"/>
            <a:chOff x="-30735200" y="3910925"/>
            <a:chExt cx="292225" cy="291450"/>
          </a:xfrm>
          <a:solidFill>
            <a:schemeClr val="tx1"/>
          </a:solidFill>
        </p:grpSpPr>
        <p:sp>
          <p:nvSpPr>
            <p:cNvPr id="737" name="Google Shape;7070;p73">
              <a:extLst>
                <a:ext uri="{FF2B5EF4-FFF2-40B4-BE49-F238E27FC236}">
                  <a16:creationId xmlns:a16="http://schemas.microsoft.com/office/drawing/2014/main" id="{E03911E1-10AD-9A37-DB0A-80296932BB26}"/>
                </a:ext>
              </a:extLst>
            </p:cNvPr>
            <p:cNvSpPr/>
            <p:nvPr/>
          </p:nvSpPr>
          <p:spPr>
            <a:xfrm>
              <a:off x="-30683225" y="3962900"/>
              <a:ext cx="188275" cy="186700"/>
            </a:xfrm>
            <a:custGeom>
              <a:avLst/>
              <a:gdLst/>
              <a:ahLst/>
              <a:cxnLst/>
              <a:rect l="l" t="t" r="r" b="b"/>
              <a:pathLst>
                <a:path w="7531" h="7468" extrusionOk="0">
                  <a:moveTo>
                    <a:pt x="3750" y="663"/>
                  </a:moveTo>
                  <a:cubicBezTo>
                    <a:pt x="3939" y="663"/>
                    <a:pt x="4096" y="820"/>
                    <a:pt x="4096" y="1009"/>
                  </a:cubicBezTo>
                  <a:lnTo>
                    <a:pt x="4096" y="3624"/>
                  </a:lnTo>
                  <a:lnTo>
                    <a:pt x="5357" y="4884"/>
                  </a:lnTo>
                  <a:cubicBezTo>
                    <a:pt x="5514" y="5042"/>
                    <a:pt x="5514" y="5231"/>
                    <a:pt x="5357" y="5357"/>
                  </a:cubicBezTo>
                  <a:cubicBezTo>
                    <a:pt x="5294" y="5420"/>
                    <a:pt x="5207" y="5451"/>
                    <a:pt x="5120" y="5451"/>
                  </a:cubicBezTo>
                  <a:cubicBezTo>
                    <a:pt x="5034" y="5451"/>
                    <a:pt x="4947" y="5420"/>
                    <a:pt x="4884" y="5357"/>
                  </a:cubicBezTo>
                  <a:lnTo>
                    <a:pt x="3498" y="3971"/>
                  </a:lnTo>
                  <a:cubicBezTo>
                    <a:pt x="3435" y="3908"/>
                    <a:pt x="3403" y="3813"/>
                    <a:pt x="3403" y="3719"/>
                  </a:cubicBezTo>
                  <a:lnTo>
                    <a:pt x="3403" y="1009"/>
                  </a:lnTo>
                  <a:cubicBezTo>
                    <a:pt x="3403" y="820"/>
                    <a:pt x="3561" y="663"/>
                    <a:pt x="3750" y="663"/>
                  </a:cubicBezTo>
                  <a:close/>
                  <a:moveTo>
                    <a:pt x="3750" y="1"/>
                  </a:moveTo>
                  <a:cubicBezTo>
                    <a:pt x="1671" y="1"/>
                    <a:pt x="1" y="1702"/>
                    <a:pt x="1" y="3750"/>
                  </a:cubicBezTo>
                  <a:cubicBezTo>
                    <a:pt x="1" y="5829"/>
                    <a:pt x="1702" y="7468"/>
                    <a:pt x="3750" y="7468"/>
                  </a:cubicBezTo>
                  <a:cubicBezTo>
                    <a:pt x="5798" y="7468"/>
                    <a:pt x="7499" y="5798"/>
                    <a:pt x="7499" y="3750"/>
                  </a:cubicBezTo>
                  <a:cubicBezTo>
                    <a:pt x="7530" y="1702"/>
                    <a:pt x="5829" y="1"/>
                    <a:pt x="375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8" name="Google Shape;7071;p73">
              <a:extLst>
                <a:ext uri="{FF2B5EF4-FFF2-40B4-BE49-F238E27FC236}">
                  <a16:creationId xmlns:a16="http://schemas.microsoft.com/office/drawing/2014/main" id="{E26996AF-B079-A310-4FC2-B9729D5A05F1}"/>
                </a:ext>
              </a:extLst>
            </p:cNvPr>
            <p:cNvSpPr/>
            <p:nvPr/>
          </p:nvSpPr>
          <p:spPr>
            <a:xfrm>
              <a:off x="-30735200" y="3910925"/>
              <a:ext cx="292225" cy="291450"/>
            </a:xfrm>
            <a:custGeom>
              <a:avLst/>
              <a:gdLst/>
              <a:ahLst/>
              <a:cxnLst/>
              <a:rect l="l" t="t" r="r" b="b"/>
              <a:pathLst>
                <a:path w="11689" h="11658" extrusionOk="0">
                  <a:moveTo>
                    <a:pt x="5829" y="1355"/>
                  </a:moveTo>
                  <a:cubicBezTo>
                    <a:pt x="8286" y="1355"/>
                    <a:pt x="10271" y="3372"/>
                    <a:pt x="10271" y="5829"/>
                  </a:cubicBezTo>
                  <a:cubicBezTo>
                    <a:pt x="10271" y="8286"/>
                    <a:pt x="8318" y="10271"/>
                    <a:pt x="5829" y="10271"/>
                  </a:cubicBezTo>
                  <a:cubicBezTo>
                    <a:pt x="3403" y="10271"/>
                    <a:pt x="1387" y="8255"/>
                    <a:pt x="1387" y="5829"/>
                  </a:cubicBezTo>
                  <a:cubicBezTo>
                    <a:pt x="1387" y="3372"/>
                    <a:pt x="3371" y="1355"/>
                    <a:pt x="5829" y="1355"/>
                  </a:cubicBezTo>
                  <a:close/>
                  <a:moveTo>
                    <a:pt x="5829" y="1"/>
                  </a:moveTo>
                  <a:cubicBezTo>
                    <a:pt x="2647" y="1"/>
                    <a:pt x="0" y="2616"/>
                    <a:pt x="0" y="5829"/>
                  </a:cubicBezTo>
                  <a:cubicBezTo>
                    <a:pt x="0" y="9011"/>
                    <a:pt x="2647" y="11657"/>
                    <a:pt x="5829" y="11657"/>
                  </a:cubicBezTo>
                  <a:cubicBezTo>
                    <a:pt x="9011" y="11657"/>
                    <a:pt x="11657" y="9011"/>
                    <a:pt x="11657" y="5829"/>
                  </a:cubicBezTo>
                  <a:cubicBezTo>
                    <a:pt x="11689" y="2616"/>
                    <a:pt x="9042" y="1"/>
                    <a:pt x="58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739" name="Google Shape;7072;p73">
            <a:extLst>
              <a:ext uri="{FF2B5EF4-FFF2-40B4-BE49-F238E27FC236}">
                <a16:creationId xmlns:a16="http://schemas.microsoft.com/office/drawing/2014/main" id="{FA8ABF7D-9402-56B3-D22C-D9818B5E3254}"/>
              </a:ext>
            </a:extLst>
          </p:cNvPr>
          <p:cNvSpPr/>
          <p:nvPr/>
        </p:nvSpPr>
        <p:spPr>
          <a:xfrm>
            <a:off x="3509574" y="5700857"/>
            <a:ext cx="472781" cy="471527"/>
          </a:xfrm>
          <a:custGeom>
            <a:avLst/>
            <a:gdLst/>
            <a:ahLst/>
            <a:cxnLst/>
            <a:rect l="l" t="t" r="r" b="b"/>
            <a:pathLst>
              <a:path w="11689" h="11658" extrusionOk="0">
                <a:moveTo>
                  <a:pt x="5829" y="2458"/>
                </a:moveTo>
                <a:cubicBezTo>
                  <a:pt x="6207" y="2458"/>
                  <a:pt x="6491" y="2773"/>
                  <a:pt x="6491" y="3120"/>
                </a:cubicBezTo>
                <a:cubicBezTo>
                  <a:pt x="6522" y="3466"/>
                  <a:pt x="6207" y="3781"/>
                  <a:pt x="5829" y="3781"/>
                </a:cubicBezTo>
                <a:cubicBezTo>
                  <a:pt x="5419" y="3781"/>
                  <a:pt x="5136" y="3466"/>
                  <a:pt x="5136" y="3120"/>
                </a:cubicBezTo>
                <a:cubicBezTo>
                  <a:pt x="5136" y="2742"/>
                  <a:pt x="5482" y="2458"/>
                  <a:pt x="5829" y="2458"/>
                </a:cubicBezTo>
                <a:close/>
                <a:moveTo>
                  <a:pt x="5860" y="4474"/>
                </a:moveTo>
                <a:cubicBezTo>
                  <a:pt x="6238" y="4474"/>
                  <a:pt x="6522" y="4789"/>
                  <a:pt x="6522" y="5136"/>
                </a:cubicBezTo>
                <a:lnTo>
                  <a:pt x="6522" y="8570"/>
                </a:lnTo>
                <a:cubicBezTo>
                  <a:pt x="6522" y="8948"/>
                  <a:pt x="6207" y="9232"/>
                  <a:pt x="5860" y="9232"/>
                </a:cubicBezTo>
                <a:cubicBezTo>
                  <a:pt x="5451" y="9232"/>
                  <a:pt x="5199" y="8917"/>
                  <a:pt x="5199" y="8570"/>
                </a:cubicBezTo>
                <a:lnTo>
                  <a:pt x="5199" y="5136"/>
                </a:lnTo>
                <a:cubicBezTo>
                  <a:pt x="5199" y="4726"/>
                  <a:pt x="5514" y="4474"/>
                  <a:pt x="5860" y="4474"/>
                </a:cubicBezTo>
                <a:close/>
                <a:moveTo>
                  <a:pt x="5829" y="1"/>
                </a:moveTo>
                <a:cubicBezTo>
                  <a:pt x="2615" y="1"/>
                  <a:pt x="0" y="2647"/>
                  <a:pt x="0" y="5829"/>
                </a:cubicBezTo>
                <a:cubicBezTo>
                  <a:pt x="0" y="9043"/>
                  <a:pt x="2615" y="11657"/>
                  <a:pt x="5829" y="11657"/>
                </a:cubicBezTo>
                <a:cubicBezTo>
                  <a:pt x="9011" y="11657"/>
                  <a:pt x="11657" y="9043"/>
                  <a:pt x="11657" y="5829"/>
                </a:cubicBezTo>
                <a:cubicBezTo>
                  <a:pt x="11689" y="2647"/>
                  <a:pt x="9042" y="1"/>
                  <a:pt x="5829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740" name="Google Shape;7073;p73">
            <a:extLst>
              <a:ext uri="{FF2B5EF4-FFF2-40B4-BE49-F238E27FC236}">
                <a16:creationId xmlns:a16="http://schemas.microsoft.com/office/drawing/2014/main" id="{1F841DB0-1FA2-3A98-4B1A-569DC2677833}"/>
              </a:ext>
            </a:extLst>
          </p:cNvPr>
          <p:cNvGrpSpPr/>
          <p:nvPr/>
        </p:nvGrpSpPr>
        <p:grpSpPr>
          <a:xfrm>
            <a:off x="6510547" y="2041895"/>
            <a:ext cx="478628" cy="478965"/>
            <a:chOff x="-57956275" y="3197925"/>
            <a:chExt cx="319000" cy="319225"/>
          </a:xfrm>
          <a:solidFill>
            <a:schemeClr val="tx1"/>
          </a:solidFill>
        </p:grpSpPr>
        <p:sp>
          <p:nvSpPr>
            <p:cNvPr id="741" name="Google Shape;7074;p73">
              <a:extLst>
                <a:ext uri="{FF2B5EF4-FFF2-40B4-BE49-F238E27FC236}">
                  <a16:creationId xmlns:a16="http://schemas.microsoft.com/office/drawing/2014/main" id="{9EDE2FE5-B17E-5EA0-0232-76509B9A4D7E}"/>
                </a:ext>
              </a:extLst>
            </p:cNvPr>
            <p:cNvSpPr/>
            <p:nvPr/>
          </p:nvSpPr>
          <p:spPr>
            <a:xfrm>
              <a:off x="-57940525" y="3353300"/>
              <a:ext cx="18150" cy="65400"/>
            </a:xfrm>
            <a:custGeom>
              <a:avLst/>
              <a:gdLst/>
              <a:ahLst/>
              <a:cxnLst/>
              <a:rect l="l" t="t" r="r" b="b"/>
              <a:pathLst>
                <a:path w="726" h="2616" extrusionOk="0">
                  <a:moveTo>
                    <a:pt x="725" y="0"/>
                  </a:moveTo>
                  <a:cubicBezTo>
                    <a:pt x="316" y="284"/>
                    <a:pt x="1" y="756"/>
                    <a:pt x="1" y="1292"/>
                  </a:cubicBezTo>
                  <a:cubicBezTo>
                    <a:pt x="1" y="1859"/>
                    <a:pt x="316" y="2332"/>
                    <a:pt x="725" y="2615"/>
                  </a:cubicBezTo>
                  <a:lnTo>
                    <a:pt x="725" y="2395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2" name="Google Shape;7075;p73">
              <a:extLst>
                <a:ext uri="{FF2B5EF4-FFF2-40B4-BE49-F238E27FC236}">
                  <a16:creationId xmlns:a16="http://schemas.microsoft.com/office/drawing/2014/main" id="{875E4BFC-B522-F60E-BC8B-548D8BAED769}"/>
                </a:ext>
              </a:extLst>
            </p:cNvPr>
            <p:cNvSpPr/>
            <p:nvPr/>
          </p:nvSpPr>
          <p:spPr>
            <a:xfrm>
              <a:off x="-57679825" y="3353300"/>
              <a:ext cx="18925" cy="65400"/>
            </a:xfrm>
            <a:custGeom>
              <a:avLst/>
              <a:gdLst/>
              <a:ahLst/>
              <a:cxnLst/>
              <a:rect l="l" t="t" r="r" b="b"/>
              <a:pathLst>
                <a:path w="757" h="2616" extrusionOk="0">
                  <a:moveTo>
                    <a:pt x="1" y="0"/>
                  </a:moveTo>
                  <a:lnTo>
                    <a:pt x="1" y="2395"/>
                  </a:lnTo>
                  <a:lnTo>
                    <a:pt x="1" y="2615"/>
                  </a:lnTo>
                  <a:cubicBezTo>
                    <a:pt x="442" y="2332"/>
                    <a:pt x="757" y="1859"/>
                    <a:pt x="757" y="1292"/>
                  </a:cubicBezTo>
                  <a:cubicBezTo>
                    <a:pt x="757" y="756"/>
                    <a:pt x="442" y="284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3" name="Google Shape;7076;p73">
              <a:extLst>
                <a:ext uri="{FF2B5EF4-FFF2-40B4-BE49-F238E27FC236}">
                  <a16:creationId xmlns:a16="http://schemas.microsoft.com/office/drawing/2014/main" id="{EB13F810-D430-5949-6087-057105AA74AE}"/>
                </a:ext>
              </a:extLst>
            </p:cNvPr>
            <p:cNvSpPr/>
            <p:nvPr/>
          </p:nvSpPr>
          <p:spPr>
            <a:xfrm>
              <a:off x="-57956275" y="3255625"/>
              <a:ext cx="319000" cy="55175"/>
            </a:xfrm>
            <a:custGeom>
              <a:avLst/>
              <a:gdLst/>
              <a:ahLst/>
              <a:cxnLst/>
              <a:rect l="l" t="t" r="r" b="b"/>
              <a:pathLst>
                <a:path w="12760" h="2207" extrusionOk="0">
                  <a:moveTo>
                    <a:pt x="442" y="1"/>
                  </a:moveTo>
                  <a:cubicBezTo>
                    <a:pt x="190" y="1"/>
                    <a:pt x="1" y="253"/>
                    <a:pt x="64" y="442"/>
                  </a:cubicBezTo>
                  <a:cubicBezTo>
                    <a:pt x="284" y="1481"/>
                    <a:pt x="1261" y="2206"/>
                    <a:pt x="2332" y="2206"/>
                  </a:cubicBezTo>
                  <a:lnTo>
                    <a:pt x="10523" y="2206"/>
                  </a:lnTo>
                  <a:cubicBezTo>
                    <a:pt x="11563" y="2206"/>
                    <a:pt x="12571" y="1418"/>
                    <a:pt x="12760" y="442"/>
                  </a:cubicBezTo>
                  <a:cubicBezTo>
                    <a:pt x="12603" y="221"/>
                    <a:pt x="12445" y="1"/>
                    <a:pt x="12193" y="1"/>
                  </a:cubicBezTo>
                  <a:lnTo>
                    <a:pt x="10303" y="1"/>
                  </a:lnTo>
                  <a:lnTo>
                    <a:pt x="10303" y="757"/>
                  </a:lnTo>
                  <a:cubicBezTo>
                    <a:pt x="10303" y="946"/>
                    <a:pt x="10145" y="1103"/>
                    <a:pt x="9956" y="1103"/>
                  </a:cubicBezTo>
                  <a:cubicBezTo>
                    <a:pt x="9767" y="1103"/>
                    <a:pt x="9610" y="946"/>
                    <a:pt x="9610" y="757"/>
                  </a:cubicBezTo>
                  <a:lnTo>
                    <a:pt x="9610" y="1"/>
                  </a:lnTo>
                  <a:lnTo>
                    <a:pt x="8853" y="1"/>
                  </a:lnTo>
                  <a:lnTo>
                    <a:pt x="8853" y="757"/>
                  </a:lnTo>
                  <a:cubicBezTo>
                    <a:pt x="8853" y="946"/>
                    <a:pt x="8696" y="1103"/>
                    <a:pt x="8507" y="1103"/>
                  </a:cubicBezTo>
                  <a:cubicBezTo>
                    <a:pt x="8318" y="1103"/>
                    <a:pt x="8160" y="946"/>
                    <a:pt x="8160" y="757"/>
                  </a:cubicBezTo>
                  <a:lnTo>
                    <a:pt x="8160" y="1"/>
                  </a:lnTo>
                  <a:lnTo>
                    <a:pt x="7404" y="1"/>
                  </a:lnTo>
                  <a:lnTo>
                    <a:pt x="7404" y="757"/>
                  </a:lnTo>
                  <a:cubicBezTo>
                    <a:pt x="7404" y="946"/>
                    <a:pt x="7247" y="1103"/>
                    <a:pt x="7058" y="1103"/>
                  </a:cubicBezTo>
                  <a:cubicBezTo>
                    <a:pt x="6837" y="1103"/>
                    <a:pt x="6680" y="946"/>
                    <a:pt x="6680" y="757"/>
                  </a:cubicBezTo>
                  <a:lnTo>
                    <a:pt x="6680" y="1"/>
                  </a:lnTo>
                  <a:lnTo>
                    <a:pt x="5955" y="1"/>
                  </a:lnTo>
                  <a:lnTo>
                    <a:pt x="5955" y="757"/>
                  </a:lnTo>
                  <a:cubicBezTo>
                    <a:pt x="5955" y="946"/>
                    <a:pt x="5797" y="1103"/>
                    <a:pt x="5577" y="1103"/>
                  </a:cubicBezTo>
                  <a:cubicBezTo>
                    <a:pt x="5388" y="1103"/>
                    <a:pt x="5230" y="946"/>
                    <a:pt x="5230" y="757"/>
                  </a:cubicBezTo>
                  <a:lnTo>
                    <a:pt x="5230" y="1"/>
                  </a:lnTo>
                  <a:lnTo>
                    <a:pt x="4474" y="1"/>
                  </a:lnTo>
                  <a:lnTo>
                    <a:pt x="4474" y="757"/>
                  </a:lnTo>
                  <a:cubicBezTo>
                    <a:pt x="4474" y="946"/>
                    <a:pt x="4317" y="1103"/>
                    <a:pt x="4128" y="1103"/>
                  </a:cubicBezTo>
                  <a:cubicBezTo>
                    <a:pt x="3939" y="1103"/>
                    <a:pt x="3781" y="946"/>
                    <a:pt x="3781" y="757"/>
                  </a:cubicBezTo>
                  <a:lnTo>
                    <a:pt x="3781" y="1"/>
                  </a:lnTo>
                  <a:lnTo>
                    <a:pt x="3025" y="1"/>
                  </a:lnTo>
                  <a:lnTo>
                    <a:pt x="3025" y="757"/>
                  </a:lnTo>
                  <a:cubicBezTo>
                    <a:pt x="3025" y="946"/>
                    <a:pt x="2867" y="1103"/>
                    <a:pt x="2678" y="1103"/>
                  </a:cubicBezTo>
                  <a:cubicBezTo>
                    <a:pt x="2489" y="1103"/>
                    <a:pt x="2332" y="946"/>
                    <a:pt x="2332" y="757"/>
                  </a:cubicBezTo>
                  <a:lnTo>
                    <a:pt x="233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4" name="Google Shape;7077;p73">
              <a:extLst>
                <a:ext uri="{FF2B5EF4-FFF2-40B4-BE49-F238E27FC236}">
                  <a16:creationId xmlns:a16="http://schemas.microsoft.com/office/drawing/2014/main" id="{423C4D8A-FCED-2B50-F534-9EDDA4FE358D}"/>
                </a:ext>
              </a:extLst>
            </p:cNvPr>
            <p:cNvSpPr/>
            <p:nvPr/>
          </p:nvSpPr>
          <p:spPr>
            <a:xfrm>
              <a:off x="-57868050" y="3494275"/>
              <a:ext cx="18900" cy="22875"/>
            </a:xfrm>
            <a:custGeom>
              <a:avLst/>
              <a:gdLst/>
              <a:ahLst/>
              <a:cxnLst/>
              <a:rect l="l" t="t" r="r" b="b"/>
              <a:pathLst>
                <a:path w="756" h="915" extrusionOk="0">
                  <a:moveTo>
                    <a:pt x="0" y="1"/>
                  </a:moveTo>
                  <a:lnTo>
                    <a:pt x="0" y="536"/>
                  </a:lnTo>
                  <a:lnTo>
                    <a:pt x="32" y="536"/>
                  </a:lnTo>
                  <a:cubicBezTo>
                    <a:pt x="32" y="757"/>
                    <a:pt x="189" y="914"/>
                    <a:pt x="410" y="914"/>
                  </a:cubicBezTo>
                  <a:cubicBezTo>
                    <a:pt x="599" y="914"/>
                    <a:pt x="756" y="757"/>
                    <a:pt x="756" y="536"/>
                  </a:cubicBezTo>
                  <a:lnTo>
                    <a:pt x="756" y="473"/>
                  </a:lnTo>
                  <a:cubicBezTo>
                    <a:pt x="473" y="347"/>
                    <a:pt x="252" y="158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5" name="Google Shape;7078;p73">
              <a:extLst>
                <a:ext uri="{FF2B5EF4-FFF2-40B4-BE49-F238E27FC236}">
                  <a16:creationId xmlns:a16="http://schemas.microsoft.com/office/drawing/2014/main" id="{8D75B30C-37A9-0E05-D0CA-33564B15C7D9}"/>
                </a:ext>
              </a:extLst>
            </p:cNvPr>
            <p:cNvSpPr/>
            <p:nvPr/>
          </p:nvSpPr>
          <p:spPr>
            <a:xfrm>
              <a:off x="-57755425" y="3494275"/>
              <a:ext cx="18125" cy="22875"/>
            </a:xfrm>
            <a:custGeom>
              <a:avLst/>
              <a:gdLst/>
              <a:ahLst/>
              <a:cxnLst/>
              <a:rect l="l" t="t" r="r" b="b"/>
              <a:pathLst>
                <a:path w="725" h="915" extrusionOk="0">
                  <a:moveTo>
                    <a:pt x="725" y="1"/>
                  </a:moveTo>
                  <a:cubicBezTo>
                    <a:pt x="504" y="190"/>
                    <a:pt x="252" y="347"/>
                    <a:pt x="0" y="473"/>
                  </a:cubicBezTo>
                  <a:lnTo>
                    <a:pt x="0" y="536"/>
                  </a:lnTo>
                  <a:lnTo>
                    <a:pt x="32" y="536"/>
                  </a:lnTo>
                  <a:cubicBezTo>
                    <a:pt x="32" y="757"/>
                    <a:pt x="189" y="914"/>
                    <a:pt x="378" y="914"/>
                  </a:cubicBezTo>
                  <a:cubicBezTo>
                    <a:pt x="567" y="914"/>
                    <a:pt x="725" y="757"/>
                    <a:pt x="725" y="536"/>
                  </a:cubicBezTo>
                  <a:lnTo>
                    <a:pt x="72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6" name="Google Shape;7079;p73">
              <a:extLst>
                <a:ext uri="{FF2B5EF4-FFF2-40B4-BE49-F238E27FC236}">
                  <a16:creationId xmlns:a16="http://schemas.microsoft.com/office/drawing/2014/main" id="{62B06105-08E4-441C-5C8F-0295E5F03941}"/>
                </a:ext>
              </a:extLst>
            </p:cNvPr>
            <p:cNvSpPr/>
            <p:nvPr/>
          </p:nvSpPr>
          <p:spPr>
            <a:xfrm>
              <a:off x="-57903500" y="3329675"/>
              <a:ext cx="204800" cy="187475"/>
            </a:xfrm>
            <a:custGeom>
              <a:avLst/>
              <a:gdLst/>
              <a:ahLst/>
              <a:cxnLst/>
              <a:rect l="l" t="t" r="r" b="b"/>
              <a:pathLst>
                <a:path w="8192" h="7499" extrusionOk="0">
                  <a:moveTo>
                    <a:pt x="2615" y="756"/>
                  </a:moveTo>
                  <a:cubicBezTo>
                    <a:pt x="2804" y="756"/>
                    <a:pt x="2962" y="914"/>
                    <a:pt x="2962" y="1103"/>
                  </a:cubicBezTo>
                  <a:cubicBezTo>
                    <a:pt x="2962" y="1292"/>
                    <a:pt x="2804" y="1449"/>
                    <a:pt x="2615" y="1449"/>
                  </a:cubicBezTo>
                  <a:cubicBezTo>
                    <a:pt x="2395" y="1449"/>
                    <a:pt x="2269" y="1292"/>
                    <a:pt x="2269" y="1103"/>
                  </a:cubicBezTo>
                  <a:cubicBezTo>
                    <a:pt x="2206" y="945"/>
                    <a:pt x="2395" y="756"/>
                    <a:pt x="2615" y="756"/>
                  </a:cubicBezTo>
                  <a:close/>
                  <a:moveTo>
                    <a:pt x="5608" y="756"/>
                  </a:moveTo>
                  <a:cubicBezTo>
                    <a:pt x="5797" y="756"/>
                    <a:pt x="5955" y="914"/>
                    <a:pt x="5955" y="1103"/>
                  </a:cubicBezTo>
                  <a:cubicBezTo>
                    <a:pt x="5955" y="1292"/>
                    <a:pt x="5797" y="1449"/>
                    <a:pt x="5608" y="1449"/>
                  </a:cubicBezTo>
                  <a:cubicBezTo>
                    <a:pt x="5388" y="1449"/>
                    <a:pt x="5230" y="1292"/>
                    <a:pt x="5230" y="1103"/>
                  </a:cubicBezTo>
                  <a:cubicBezTo>
                    <a:pt x="5199" y="945"/>
                    <a:pt x="5356" y="756"/>
                    <a:pt x="5608" y="756"/>
                  </a:cubicBezTo>
                  <a:close/>
                  <a:moveTo>
                    <a:pt x="5159" y="4072"/>
                  </a:moveTo>
                  <a:cubicBezTo>
                    <a:pt x="5254" y="4072"/>
                    <a:pt x="5340" y="4112"/>
                    <a:pt x="5388" y="4190"/>
                  </a:cubicBezTo>
                  <a:cubicBezTo>
                    <a:pt x="5545" y="4348"/>
                    <a:pt x="5545" y="4568"/>
                    <a:pt x="5388" y="4694"/>
                  </a:cubicBezTo>
                  <a:cubicBezTo>
                    <a:pt x="5041" y="5041"/>
                    <a:pt x="4569" y="5230"/>
                    <a:pt x="4096" y="5230"/>
                  </a:cubicBezTo>
                  <a:cubicBezTo>
                    <a:pt x="3623" y="5230"/>
                    <a:pt x="3119" y="5041"/>
                    <a:pt x="2804" y="4694"/>
                  </a:cubicBezTo>
                  <a:cubicBezTo>
                    <a:pt x="2647" y="4537"/>
                    <a:pt x="2647" y="4285"/>
                    <a:pt x="2804" y="4190"/>
                  </a:cubicBezTo>
                  <a:cubicBezTo>
                    <a:pt x="2883" y="4112"/>
                    <a:pt x="2978" y="4072"/>
                    <a:pt x="3068" y="4072"/>
                  </a:cubicBezTo>
                  <a:cubicBezTo>
                    <a:pt x="3159" y="4072"/>
                    <a:pt x="3245" y="4112"/>
                    <a:pt x="3308" y="4190"/>
                  </a:cubicBezTo>
                  <a:cubicBezTo>
                    <a:pt x="3513" y="4379"/>
                    <a:pt x="3797" y="4474"/>
                    <a:pt x="4084" y="4474"/>
                  </a:cubicBezTo>
                  <a:cubicBezTo>
                    <a:pt x="4372" y="4474"/>
                    <a:pt x="4663" y="4379"/>
                    <a:pt x="4884" y="4190"/>
                  </a:cubicBezTo>
                  <a:cubicBezTo>
                    <a:pt x="4962" y="4112"/>
                    <a:pt x="5065" y="4072"/>
                    <a:pt x="5159" y="4072"/>
                  </a:cubicBezTo>
                  <a:close/>
                  <a:moveTo>
                    <a:pt x="0" y="0"/>
                  </a:moveTo>
                  <a:lnTo>
                    <a:pt x="0" y="3403"/>
                  </a:lnTo>
                  <a:cubicBezTo>
                    <a:pt x="0" y="4663"/>
                    <a:pt x="599" y="5829"/>
                    <a:pt x="1513" y="6585"/>
                  </a:cubicBezTo>
                  <a:lnTo>
                    <a:pt x="1513" y="4127"/>
                  </a:lnTo>
                  <a:cubicBezTo>
                    <a:pt x="1513" y="3119"/>
                    <a:pt x="2332" y="2300"/>
                    <a:pt x="3340" y="2300"/>
                  </a:cubicBezTo>
                  <a:cubicBezTo>
                    <a:pt x="3560" y="2300"/>
                    <a:pt x="3718" y="2458"/>
                    <a:pt x="3718" y="2647"/>
                  </a:cubicBezTo>
                  <a:cubicBezTo>
                    <a:pt x="3718" y="2836"/>
                    <a:pt x="3560" y="2993"/>
                    <a:pt x="3340" y="2993"/>
                  </a:cubicBezTo>
                  <a:cubicBezTo>
                    <a:pt x="2710" y="2993"/>
                    <a:pt x="2237" y="3497"/>
                    <a:pt x="2237" y="4096"/>
                  </a:cubicBezTo>
                  <a:lnTo>
                    <a:pt x="2237" y="7026"/>
                  </a:lnTo>
                  <a:cubicBezTo>
                    <a:pt x="2804" y="7278"/>
                    <a:pt x="3434" y="7498"/>
                    <a:pt x="4096" y="7498"/>
                  </a:cubicBezTo>
                  <a:cubicBezTo>
                    <a:pt x="4758" y="7498"/>
                    <a:pt x="5388" y="7341"/>
                    <a:pt x="5955" y="7026"/>
                  </a:cubicBezTo>
                  <a:lnTo>
                    <a:pt x="5955" y="4096"/>
                  </a:lnTo>
                  <a:cubicBezTo>
                    <a:pt x="5955" y="3466"/>
                    <a:pt x="5451" y="2993"/>
                    <a:pt x="4852" y="2993"/>
                  </a:cubicBezTo>
                  <a:cubicBezTo>
                    <a:pt x="4663" y="2993"/>
                    <a:pt x="4506" y="2836"/>
                    <a:pt x="4506" y="2647"/>
                  </a:cubicBezTo>
                  <a:cubicBezTo>
                    <a:pt x="4506" y="2458"/>
                    <a:pt x="4663" y="2300"/>
                    <a:pt x="4852" y="2300"/>
                  </a:cubicBezTo>
                  <a:cubicBezTo>
                    <a:pt x="5860" y="2300"/>
                    <a:pt x="6711" y="3119"/>
                    <a:pt x="6711" y="4127"/>
                  </a:cubicBezTo>
                  <a:lnTo>
                    <a:pt x="6711" y="6585"/>
                  </a:lnTo>
                  <a:cubicBezTo>
                    <a:pt x="7593" y="5829"/>
                    <a:pt x="8192" y="4663"/>
                    <a:pt x="8192" y="3403"/>
                  </a:cubicBezTo>
                  <a:lnTo>
                    <a:pt x="81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7" name="Google Shape;7080;p73">
              <a:extLst>
                <a:ext uri="{FF2B5EF4-FFF2-40B4-BE49-F238E27FC236}">
                  <a16:creationId xmlns:a16="http://schemas.microsoft.com/office/drawing/2014/main" id="{EAD9CDA9-DFC6-A031-C0A3-8C056089BA70}"/>
                </a:ext>
              </a:extLst>
            </p:cNvPr>
            <p:cNvSpPr/>
            <p:nvPr/>
          </p:nvSpPr>
          <p:spPr>
            <a:xfrm>
              <a:off x="-57860975" y="3197925"/>
              <a:ext cx="119750" cy="37250"/>
            </a:xfrm>
            <a:custGeom>
              <a:avLst/>
              <a:gdLst/>
              <a:ahLst/>
              <a:cxnLst/>
              <a:rect l="l" t="t" r="r" b="b"/>
              <a:pathLst>
                <a:path w="4790" h="1490" extrusionOk="0">
                  <a:moveTo>
                    <a:pt x="2383" y="1"/>
                  </a:moveTo>
                  <a:cubicBezTo>
                    <a:pt x="1812" y="1"/>
                    <a:pt x="1245" y="214"/>
                    <a:pt x="851" y="639"/>
                  </a:cubicBezTo>
                  <a:lnTo>
                    <a:pt x="1" y="1490"/>
                  </a:lnTo>
                  <a:lnTo>
                    <a:pt x="4789" y="1490"/>
                  </a:lnTo>
                  <a:lnTo>
                    <a:pt x="3939" y="639"/>
                  </a:lnTo>
                  <a:cubicBezTo>
                    <a:pt x="3529" y="214"/>
                    <a:pt x="2954" y="1"/>
                    <a:pt x="238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48" name="Google Shape;7081;p73">
            <a:extLst>
              <a:ext uri="{FF2B5EF4-FFF2-40B4-BE49-F238E27FC236}">
                <a16:creationId xmlns:a16="http://schemas.microsoft.com/office/drawing/2014/main" id="{D8CC05A5-67DA-6C23-B95D-5AC6E499BB1A}"/>
              </a:ext>
            </a:extLst>
          </p:cNvPr>
          <p:cNvGrpSpPr/>
          <p:nvPr/>
        </p:nvGrpSpPr>
        <p:grpSpPr>
          <a:xfrm>
            <a:off x="6540086" y="2650462"/>
            <a:ext cx="419549" cy="478628"/>
            <a:chOff x="-57940525" y="3590375"/>
            <a:chExt cx="279625" cy="319000"/>
          </a:xfrm>
          <a:solidFill>
            <a:schemeClr val="tx1"/>
          </a:solidFill>
        </p:grpSpPr>
        <p:sp>
          <p:nvSpPr>
            <p:cNvPr id="749" name="Google Shape;7082;p73">
              <a:extLst>
                <a:ext uri="{FF2B5EF4-FFF2-40B4-BE49-F238E27FC236}">
                  <a16:creationId xmlns:a16="http://schemas.microsoft.com/office/drawing/2014/main" id="{81D92204-8F0B-E99D-EE32-25D96084FBD9}"/>
                </a:ext>
              </a:extLst>
            </p:cNvPr>
            <p:cNvSpPr/>
            <p:nvPr/>
          </p:nvSpPr>
          <p:spPr>
            <a:xfrm>
              <a:off x="-57940525" y="3727425"/>
              <a:ext cx="18150" cy="63800"/>
            </a:xfrm>
            <a:custGeom>
              <a:avLst/>
              <a:gdLst/>
              <a:ahLst/>
              <a:cxnLst/>
              <a:rect l="l" t="t" r="r" b="b"/>
              <a:pathLst>
                <a:path w="726" h="2552" extrusionOk="0">
                  <a:moveTo>
                    <a:pt x="725" y="0"/>
                  </a:moveTo>
                  <a:cubicBezTo>
                    <a:pt x="253" y="252"/>
                    <a:pt x="1" y="725"/>
                    <a:pt x="1" y="1260"/>
                  </a:cubicBezTo>
                  <a:cubicBezTo>
                    <a:pt x="1" y="1827"/>
                    <a:pt x="316" y="2300"/>
                    <a:pt x="725" y="2552"/>
                  </a:cubicBez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0" name="Google Shape;7083;p73">
              <a:extLst>
                <a:ext uri="{FF2B5EF4-FFF2-40B4-BE49-F238E27FC236}">
                  <a16:creationId xmlns:a16="http://schemas.microsoft.com/office/drawing/2014/main" id="{35CD26FE-221B-6D0F-9124-5E3B67C69C69}"/>
                </a:ext>
              </a:extLst>
            </p:cNvPr>
            <p:cNvSpPr/>
            <p:nvPr/>
          </p:nvSpPr>
          <p:spPr>
            <a:xfrm>
              <a:off x="-57904300" y="3686450"/>
              <a:ext cx="205600" cy="111075"/>
            </a:xfrm>
            <a:custGeom>
              <a:avLst/>
              <a:gdLst/>
              <a:ahLst/>
              <a:cxnLst/>
              <a:rect l="l" t="t" r="r" b="b"/>
              <a:pathLst>
                <a:path w="8224" h="4443" extrusionOk="0">
                  <a:moveTo>
                    <a:pt x="2647" y="2143"/>
                  </a:moveTo>
                  <a:cubicBezTo>
                    <a:pt x="2836" y="2143"/>
                    <a:pt x="2994" y="2301"/>
                    <a:pt x="2994" y="2521"/>
                  </a:cubicBezTo>
                  <a:cubicBezTo>
                    <a:pt x="2994" y="2710"/>
                    <a:pt x="2836" y="2868"/>
                    <a:pt x="2647" y="2868"/>
                  </a:cubicBezTo>
                  <a:cubicBezTo>
                    <a:pt x="2427" y="2868"/>
                    <a:pt x="2301" y="2710"/>
                    <a:pt x="2301" y="2521"/>
                  </a:cubicBezTo>
                  <a:cubicBezTo>
                    <a:pt x="2301" y="2301"/>
                    <a:pt x="2427" y="2143"/>
                    <a:pt x="2647" y="2143"/>
                  </a:cubicBezTo>
                  <a:close/>
                  <a:moveTo>
                    <a:pt x="5640" y="2143"/>
                  </a:moveTo>
                  <a:cubicBezTo>
                    <a:pt x="5829" y="2143"/>
                    <a:pt x="5987" y="2301"/>
                    <a:pt x="5987" y="2521"/>
                  </a:cubicBezTo>
                  <a:cubicBezTo>
                    <a:pt x="5987" y="2710"/>
                    <a:pt x="5829" y="2868"/>
                    <a:pt x="5640" y="2868"/>
                  </a:cubicBezTo>
                  <a:cubicBezTo>
                    <a:pt x="5420" y="2868"/>
                    <a:pt x="5262" y="2710"/>
                    <a:pt x="5262" y="2521"/>
                  </a:cubicBezTo>
                  <a:cubicBezTo>
                    <a:pt x="5262" y="2301"/>
                    <a:pt x="5420" y="2143"/>
                    <a:pt x="5640" y="2143"/>
                  </a:cubicBezTo>
                  <a:close/>
                  <a:moveTo>
                    <a:pt x="1923" y="1"/>
                  </a:moveTo>
                  <a:lnTo>
                    <a:pt x="1" y="1923"/>
                  </a:lnTo>
                  <a:lnTo>
                    <a:pt x="1" y="4443"/>
                  </a:lnTo>
                  <a:lnTo>
                    <a:pt x="1765" y="4443"/>
                  </a:lnTo>
                  <a:cubicBezTo>
                    <a:pt x="2490" y="3986"/>
                    <a:pt x="3309" y="3758"/>
                    <a:pt x="4124" y="3758"/>
                  </a:cubicBezTo>
                  <a:cubicBezTo>
                    <a:pt x="4939" y="3758"/>
                    <a:pt x="5751" y="3986"/>
                    <a:pt x="6459" y="4443"/>
                  </a:cubicBezTo>
                  <a:lnTo>
                    <a:pt x="8224" y="4443"/>
                  </a:lnTo>
                  <a:lnTo>
                    <a:pt x="8224" y="1923"/>
                  </a:lnTo>
                  <a:lnTo>
                    <a:pt x="6302" y="1"/>
                  </a:lnTo>
                  <a:cubicBezTo>
                    <a:pt x="5625" y="395"/>
                    <a:pt x="4876" y="592"/>
                    <a:pt x="4124" y="592"/>
                  </a:cubicBezTo>
                  <a:cubicBezTo>
                    <a:pt x="3372" y="592"/>
                    <a:pt x="2616" y="395"/>
                    <a:pt x="192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1" name="Google Shape;7084;p73">
              <a:extLst>
                <a:ext uri="{FF2B5EF4-FFF2-40B4-BE49-F238E27FC236}">
                  <a16:creationId xmlns:a16="http://schemas.microsoft.com/office/drawing/2014/main" id="{655FDB7F-8A02-B49D-6A93-046D3231BC6D}"/>
                </a:ext>
              </a:extLst>
            </p:cNvPr>
            <p:cNvSpPr/>
            <p:nvPr/>
          </p:nvSpPr>
          <p:spPr>
            <a:xfrm>
              <a:off x="-57903500" y="3590375"/>
              <a:ext cx="205575" cy="117375"/>
            </a:xfrm>
            <a:custGeom>
              <a:avLst/>
              <a:gdLst/>
              <a:ahLst/>
              <a:cxnLst/>
              <a:rect l="l" t="t" r="r" b="b"/>
              <a:pathLst>
                <a:path w="8223" h="4695" extrusionOk="0">
                  <a:moveTo>
                    <a:pt x="4096" y="0"/>
                  </a:moveTo>
                  <a:cubicBezTo>
                    <a:pt x="3560" y="0"/>
                    <a:pt x="3088" y="315"/>
                    <a:pt x="2804" y="756"/>
                  </a:cubicBezTo>
                  <a:cubicBezTo>
                    <a:pt x="2753" y="751"/>
                    <a:pt x="2702" y="748"/>
                    <a:pt x="2651" y="748"/>
                  </a:cubicBezTo>
                  <a:cubicBezTo>
                    <a:pt x="2101" y="748"/>
                    <a:pt x="1551" y="1051"/>
                    <a:pt x="1292" y="1512"/>
                  </a:cubicBezTo>
                  <a:cubicBezTo>
                    <a:pt x="567" y="1638"/>
                    <a:pt x="0" y="2269"/>
                    <a:pt x="0" y="3056"/>
                  </a:cubicBezTo>
                  <a:lnTo>
                    <a:pt x="0" y="4694"/>
                  </a:lnTo>
                  <a:lnTo>
                    <a:pt x="1607" y="3088"/>
                  </a:lnTo>
                  <a:cubicBezTo>
                    <a:pt x="1683" y="3011"/>
                    <a:pt x="1783" y="2970"/>
                    <a:pt x="1884" y="2970"/>
                  </a:cubicBezTo>
                  <a:cubicBezTo>
                    <a:pt x="1951" y="2970"/>
                    <a:pt x="2018" y="2987"/>
                    <a:pt x="2080" y="3025"/>
                  </a:cubicBezTo>
                  <a:cubicBezTo>
                    <a:pt x="2694" y="3450"/>
                    <a:pt x="3403" y="3663"/>
                    <a:pt x="4112" y="3663"/>
                  </a:cubicBezTo>
                  <a:cubicBezTo>
                    <a:pt x="4821" y="3663"/>
                    <a:pt x="5529" y="3450"/>
                    <a:pt x="6144" y="3025"/>
                  </a:cubicBezTo>
                  <a:cubicBezTo>
                    <a:pt x="6206" y="2987"/>
                    <a:pt x="6273" y="2970"/>
                    <a:pt x="6339" y="2970"/>
                  </a:cubicBezTo>
                  <a:cubicBezTo>
                    <a:pt x="6441" y="2970"/>
                    <a:pt x="6540" y="3011"/>
                    <a:pt x="6616" y="3088"/>
                  </a:cubicBezTo>
                  <a:lnTo>
                    <a:pt x="8223" y="4694"/>
                  </a:lnTo>
                  <a:lnTo>
                    <a:pt x="8223" y="3056"/>
                  </a:lnTo>
                  <a:cubicBezTo>
                    <a:pt x="8192" y="2300"/>
                    <a:pt x="7656" y="1638"/>
                    <a:pt x="6900" y="1512"/>
                  </a:cubicBezTo>
                  <a:cubicBezTo>
                    <a:pt x="6641" y="1051"/>
                    <a:pt x="6091" y="748"/>
                    <a:pt x="5541" y="748"/>
                  </a:cubicBezTo>
                  <a:cubicBezTo>
                    <a:pt x="5490" y="748"/>
                    <a:pt x="5439" y="751"/>
                    <a:pt x="5388" y="756"/>
                  </a:cubicBezTo>
                  <a:cubicBezTo>
                    <a:pt x="5136" y="284"/>
                    <a:pt x="4663" y="0"/>
                    <a:pt x="40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2" name="Google Shape;7085;p73">
              <a:extLst>
                <a:ext uri="{FF2B5EF4-FFF2-40B4-BE49-F238E27FC236}">
                  <a16:creationId xmlns:a16="http://schemas.microsoft.com/office/drawing/2014/main" id="{25DD2F8D-CD40-247C-F436-0B757856C1B4}"/>
                </a:ext>
              </a:extLst>
            </p:cNvPr>
            <p:cNvSpPr/>
            <p:nvPr/>
          </p:nvSpPr>
          <p:spPr>
            <a:xfrm>
              <a:off x="-57903500" y="3798700"/>
              <a:ext cx="204800" cy="110675"/>
            </a:xfrm>
            <a:custGeom>
              <a:avLst/>
              <a:gdLst/>
              <a:ahLst/>
              <a:cxnLst/>
              <a:rect l="l" t="t" r="r" b="b"/>
              <a:pathLst>
                <a:path w="8192" h="4427" extrusionOk="0">
                  <a:moveTo>
                    <a:pt x="5159" y="1001"/>
                  </a:moveTo>
                  <a:cubicBezTo>
                    <a:pt x="5254" y="1001"/>
                    <a:pt x="5340" y="1040"/>
                    <a:pt x="5388" y="1119"/>
                  </a:cubicBezTo>
                  <a:cubicBezTo>
                    <a:pt x="5545" y="1245"/>
                    <a:pt x="5545" y="1465"/>
                    <a:pt x="5388" y="1654"/>
                  </a:cubicBezTo>
                  <a:cubicBezTo>
                    <a:pt x="5041" y="2001"/>
                    <a:pt x="4569" y="2190"/>
                    <a:pt x="4096" y="2190"/>
                  </a:cubicBezTo>
                  <a:cubicBezTo>
                    <a:pt x="3623" y="2190"/>
                    <a:pt x="3119" y="2001"/>
                    <a:pt x="2804" y="1654"/>
                  </a:cubicBezTo>
                  <a:cubicBezTo>
                    <a:pt x="2647" y="1497"/>
                    <a:pt x="2647" y="1245"/>
                    <a:pt x="2804" y="1119"/>
                  </a:cubicBezTo>
                  <a:cubicBezTo>
                    <a:pt x="2883" y="1040"/>
                    <a:pt x="2978" y="1001"/>
                    <a:pt x="3068" y="1001"/>
                  </a:cubicBezTo>
                  <a:cubicBezTo>
                    <a:pt x="3159" y="1001"/>
                    <a:pt x="3245" y="1040"/>
                    <a:pt x="3308" y="1119"/>
                  </a:cubicBezTo>
                  <a:cubicBezTo>
                    <a:pt x="3529" y="1339"/>
                    <a:pt x="3812" y="1449"/>
                    <a:pt x="4096" y="1449"/>
                  </a:cubicBezTo>
                  <a:cubicBezTo>
                    <a:pt x="4380" y="1449"/>
                    <a:pt x="4663" y="1339"/>
                    <a:pt x="4884" y="1119"/>
                  </a:cubicBezTo>
                  <a:cubicBezTo>
                    <a:pt x="4962" y="1040"/>
                    <a:pt x="5065" y="1001"/>
                    <a:pt x="5159" y="1001"/>
                  </a:cubicBezTo>
                  <a:close/>
                  <a:moveTo>
                    <a:pt x="4080" y="0"/>
                  </a:moveTo>
                  <a:cubicBezTo>
                    <a:pt x="3371" y="0"/>
                    <a:pt x="2663" y="205"/>
                    <a:pt x="2048" y="615"/>
                  </a:cubicBezTo>
                  <a:cubicBezTo>
                    <a:pt x="1985" y="646"/>
                    <a:pt x="1922" y="678"/>
                    <a:pt x="1859" y="678"/>
                  </a:cubicBezTo>
                  <a:lnTo>
                    <a:pt x="0" y="678"/>
                  </a:lnTo>
                  <a:cubicBezTo>
                    <a:pt x="189" y="2788"/>
                    <a:pt x="1922" y="4427"/>
                    <a:pt x="4096" y="4427"/>
                  </a:cubicBezTo>
                  <a:cubicBezTo>
                    <a:pt x="6270" y="4427"/>
                    <a:pt x="8003" y="2788"/>
                    <a:pt x="8192" y="678"/>
                  </a:cubicBezTo>
                  <a:lnTo>
                    <a:pt x="6333" y="678"/>
                  </a:lnTo>
                  <a:cubicBezTo>
                    <a:pt x="6270" y="678"/>
                    <a:pt x="6175" y="646"/>
                    <a:pt x="6112" y="615"/>
                  </a:cubicBezTo>
                  <a:cubicBezTo>
                    <a:pt x="5498" y="205"/>
                    <a:pt x="4789" y="0"/>
                    <a:pt x="40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3" name="Google Shape;7086;p73">
              <a:extLst>
                <a:ext uri="{FF2B5EF4-FFF2-40B4-BE49-F238E27FC236}">
                  <a16:creationId xmlns:a16="http://schemas.microsoft.com/office/drawing/2014/main" id="{8BD09703-7489-0307-D1D0-694FC7E8508C}"/>
                </a:ext>
              </a:extLst>
            </p:cNvPr>
            <p:cNvSpPr/>
            <p:nvPr/>
          </p:nvSpPr>
          <p:spPr>
            <a:xfrm>
              <a:off x="-57679825" y="372662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1" y="1"/>
                  </a:moveTo>
                  <a:lnTo>
                    <a:pt x="1" y="2552"/>
                  </a:lnTo>
                  <a:cubicBezTo>
                    <a:pt x="442" y="2269"/>
                    <a:pt x="757" y="1796"/>
                    <a:pt x="757" y="1261"/>
                  </a:cubicBezTo>
                  <a:cubicBezTo>
                    <a:pt x="757" y="757"/>
                    <a:pt x="442" y="284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54" name="Google Shape;7087;p73">
            <a:extLst>
              <a:ext uri="{FF2B5EF4-FFF2-40B4-BE49-F238E27FC236}">
                <a16:creationId xmlns:a16="http://schemas.microsoft.com/office/drawing/2014/main" id="{8F562203-5A72-8207-29F0-297B907D1188}"/>
              </a:ext>
            </a:extLst>
          </p:cNvPr>
          <p:cNvGrpSpPr/>
          <p:nvPr/>
        </p:nvGrpSpPr>
        <p:grpSpPr>
          <a:xfrm>
            <a:off x="6501261" y="3238957"/>
            <a:ext cx="477465" cy="478665"/>
            <a:chOff x="-57959425" y="3982600"/>
            <a:chExt cx="318225" cy="319025"/>
          </a:xfrm>
          <a:solidFill>
            <a:schemeClr val="tx1"/>
          </a:solidFill>
        </p:grpSpPr>
        <p:sp>
          <p:nvSpPr>
            <p:cNvPr id="755" name="Google Shape;7088;p73">
              <a:extLst>
                <a:ext uri="{FF2B5EF4-FFF2-40B4-BE49-F238E27FC236}">
                  <a16:creationId xmlns:a16="http://schemas.microsoft.com/office/drawing/2014/main" id="{18E1FEFA-7396-5895-70B4-B8F927451991}"/>
                </a:ext>
              </a:extLst>
            </p:cNvPr>
            <p:cNvSpPr/>
            <p:nvPr/>
          </p:nvSpPr>
          <p:spPr>
            <a:xfrm>
              <a:off x="-57771975" y="4150375"/>
              <a:ext cx="17350" cy="18125"/>
            </a:xfrm>
            <a:custGeom>
              <a:avLst/>
              <a:gdLst/>
              <a:ahLst/>
              <a:cxnLst/>
              <a:rect l="l" t="t" r="r" b="b"/>
              <a:pathLst>
                <a:path w="694" h="725" extrusionOk="0">
                  <a:moveTo>
                    <a:pt x="347" y="0"/>
                  </a:moveTo>
                  <a:cubicBezTo>
                    <a:pt x="158" y="0"/>
                    <a:pt x="1" y="189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cubicBezTo>
                    <a:pt x="536" y="725"/>
                    <a:pt x="694" y="567"/>
                    <a:pt x="694" y="378"/>
                  </a:cubicBezTo>
                  <a:cubicBezTo>
                    <a:pt x="694" y="189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6" name="Google Shape;7089;p73">
              <a:extLst>
                <a:ext uri="{FF2B5EF4-FFF2-40B4-BE49-F238E27FC236}">
                  <a16:creationId xmlns:a16="http://schemas.microsoft.com/office/drawing/2014/main" id="{DA927896-D95E-5685-D325-51A078D69899}"/>
                </a:ext>
              </a:extLst>
            </p:cNvPr>
            <p:cNvSpPr/>
            <p:nvPr/>
          </p:nvSpPr>
          <p:spPr>
            <a:xfrm>
              <a:off x="-57959425" y="3982600"/>
              <a:ext cx="318225" cy="130775"/>
            </a:xfrm>
            <a:custGeom>
              <a:avLst/>
              <a:gdLst/>
              <a:ahLst/>
              <a:cxnLst/>
              <a:rect l="l" t="t" r="r" b="b"/>
              <a:pathLst>
                <a:path w="12729" h="5231" extrusionOk="0">
                  <a:moveTo>
                    <a:pt x="7081" y="1521"/>
                  </a:moveTo>
                  <a:cubicBezTo>
                    <a:pt x="7176" y="1521"/>
                    <a:pt x="7262" y="1560"/>
                    <a:pt x="7310" y="1639"/>
                  </a:cubicBezTo>
                  <a:cubicBezTo>
                    <a:pt x="7436" y="1796"/>
                    <a:pt x="7467" y="2048"/>
                    <a:pt x="7310" y="2174"/>
                  </a:cubicBezTo>
                  <a:lnTo>
                    <a:pt x="6837" y="2647"/>
                  </a:lnTo>
                  <a:lnTo>
                    <a:pt x="7310" y="3120"/>
                  </a:lnTo>
                  <a:cubicBezTo>
                    <a:pt x="7467" y="3246"/>
                    <a:pt x="7467" y="3498"/>
                    <a:pt x="7310" y="3624"/>
                  </a:cubicBezTo>
                  <a:cubicBezTo>
                    <a:pt x="7231" y="3702"/>
                    <a:pt x="7136" y="3742"/>
                    <a:pt x="7046" y="3742"/>
                  </a:cubicBezTo>
                  <a:cubicBezTo>
                    <a:pt x="6955" y="3742"/>
                    <a:pt x="6869" y="3702"/>
                    <a:pt x="6806" y="3624"/>
                  </a:cubicBezTo>
                  <a:lnTo>
                    <a:pt x="6333" y="3151"/>
                  </a:lnTo>
                  <a:lnTo>
                    <a:pt x="5860" y="3624"/>
                  </a:lnTo>
                  <a:cubicBezTo>
                    <a:pt x="5782" y="3702"/>
                    <a:pt x="5687" y="3742"/>
                    <a:pt x="5597" y="3742"/>
                  </a:cubicBezTo>
                  <a:cubicBezTo>
                    <a:pt x="5506" y="3742"/>
                    <a:pt x="5419" y="3702"/>
                    <a:pt x="5356" y="3624"/>
                  </a:cubicBezTo>
                  <a:cubicBezTo>
                    <a:pt x="5199" y="3466"/>
                    <a:pt x="5199" y="3214"/>
                    <a:pt x="5356" y="3120"/>
                  </a:cubicBezTo>
                  <a:lnTo>
                    <a:pt x="5829" y="2647"/>
                  </a:lnTo>
                  <a:lnTo>
                    <a:pt x="5356" y="2174"/>
                  </a:lnTo>
                  <a:cubicBezTo>
                    <a:pt x="5199" y="2017"/>
                    <a:pt x="5199" y="1765"/>
                    <a:pt x="5356" y="1639"/>
                  </a:cubicBezTo>
                  <a:cubicBezTo>
                    <a:pt x="5435" y="1560"/>
                    <a:pt x="5530" y="1521"/>
                    <a:pt x="5620" y="1521"/>
                  </a:cubicBezTo>
                  <a:cubicBezTo>
                    <a:pt x="5711" y="1521"/>
                    <a:pt x="5797" y="1560"/>
                    <a:pt x="5860" y="1639"/>
                  </a:cubicBezTo>
                  <a:lnTo>
                    <a:pt x="6333" y="2111"/>
                  </a:lnTo>
                  <a:lnTo>
                    <a:pt x="6806" y="1639"/>
                  </a:lnTo>
                  <a:cubicBezTo>
                    <a:pt x="6884" y="1560"/>
                    <a:pt x="6987" y="1521"/>
                    <a:pt x="7081" y="1521"/>
                  </a:cubicBezTo>
                  <a:close/>
                  <a:moveTo>
                    <a:pt x="6333" y="1"/>
                  </a:moveTo>
                  <a:cubicBezTo>
                    <a:pt x="5388" y="1"/>
                    <a:pt x="4506" y="379"/>
                    <a:pt x="3907" y="1072"/>
                  </a:cubicBezTo>
                  <a:cubicBezTo>
                    <a:pt x="3389" y="1628"/>
                    <a:pt x="2673" y="1927"/>
                    <a:pt x="1944" y="1927"/>
                  </a:cubicBezTo>
                  <a:cubicBezTo>
                    <a:pt x="1474" y="1927"/>
                    <a:pt x="999" y="1803"/>
                    <a:pt x="568" y="1544"/>
                  </a:cubicBezTo>
                  <a:cubicBezTo>
                    <a:pt x="505" y="1505"/>
                    <a:pt x="438" y="1487"/>
                    <a:pt x="373" y="1487"/>
                  </a:cubicBezTo>
                  <a:cubicBezTo>
                    <a:pt x="178" y="1487"/>
                    <a:pt x="1" y="1647"/>
                    <a:pt x="1" y="1859"/>
                  </a:cubicBezTo>
                  <a:lnTo>
                    <a:pt x="1" y="2426"/>
                  </a:lnTo>
                  <a:cubicBezTo>
                    <a:pt x="1" y="3970"/>
                    <a:pt x="1261" y="5230"/>
                    <a:pt x="2804" y="5230"/>
                  </a:cubicBezTo>
                  <a:cubicBezTo>
                    <a:pt x="3624" y="5230"/>
                    <a:pt x="4096" y="4915"/>
                    <a:pt x="4884" y="4537"/>
                  </a:cubicBezTo>
                  <a:cubicBezTo>
                    <a:pt x="4915" y="4474"/>
                    <a:pt x="5010" y="4474"/>
                    <a:pt x="5041" y="4474"/>
                  </a:cubicBezTo>
                  <a:lnTo>
                    <a:pt x="7688" y="4474"/>
                  </a:lnTo>
                  <a:cubicBezTo>
                    <a:pt x="7719" y="4474"/>
                    <a:pt x="7782" y="4474"/>
                    <a:pt x="7845" y="4537"/>
                  </a:cubicBezTo>
                  <a:cubicBezTo>
                    <a:pt x="8664" y="4915"/>
                    <a:pt x="9105" y="5230"/>
                    <a:pt x="9925" y="5230"/>
                  </a:cubicBezTo>
                  <a:cubicBezTo>
                    <a:pt x="11468" y="5230"/>
                    <a:pt x="12729" y="3970"/>
                    <a:pt x="12729" y="2426"/>
                  </a:cubicBezTo>
                  <a:lnTo>
                    <a:pt x="12729" y="1891"/>
                  </a:lnTo>
                  <a:cubicBezTo>
                    <a:pt x="12729" y="1698"/>
                    <a:pt x="12543" y="1523"/>
                    <a:pt x="12329" y="1523"/>
                  </a:cubicBezTo>
                  <a:cubicBezTo>
                    <a:pt x="12264" y="1523"/>
                    <a:pt x="12196" y="1539"/>
                    <a:pt x="12130" y="1576"/>
                  </a:cubicBezTo>
                  <a:cubicBezTo>
                    <a:pt x="11708" y="1824"/>
                    <a:pt x="11233" y="1945"/>
                    <a:pt x="10762" y="1945"/>
                  </a:cubicBezTo>
                  <a:cubicBezTo>
                    <a:pt x="10036" y="1945"/>
                    <a:pt x="9319" y="1657"/>
                    <a:pt x="8822" y="1103"/>
                  </a:cubicBezTo>
                  <a:cubicBezTo>
                    <a:pt x="8192" y="442"/>
                    <a:pt x="7310" y="1"/>
                    <a:pt x="63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7" name="Google Shape;7090;p73">
              <a:extLst>
                <a:ext uri="{FF2B5EF4-FFF2-40B4-BE49-F238E27FC236}">
                  <a16:creationId xmlns:a16="http://schemas.microsoft.com/office/drawing/2014/main" id="{6A06A48A-FD93-D7A3-EE8C-653E7828ACC1}"/>
                </a:ext>
              </a:extLst>
            </p:cNvPr>
            <p:cNvSpPr/>
            <p:nvPr/>
          </p:nvSpPr>
          <p:spPr>
            <a:xfrm>
              <a:off x="-57903500" y="4125950"/>
              <a:ext cx="204800" cy="175675"/>
            </a:xfrm>
            <a:custGeom>
              <a:avLst/>
              <a:gdLst/>
              <a:ahLst/>
              <a:cxnLst/>
              <a:rect l="l" t="t" r="r" b="b"/>
              <a:pathLst>
                <a:path w="8192" h="7027" extrusionOk="0">
                  <a:moveTo>
                    <a:pt x="2615" y="1009"/>
                  </a:moveTo>
                  <a:cubicBezTo>
                    <a:pt x="2804" y="1009"/>
                    <a:pt x="2962" y="1166"/>
                    <a:pt x="2962" y="1355"/>
                  </a:cubicBezTo>
                  <a:cubicBezTo>
                    <a:pt x="2962" y="1544"/>
                    <a:pt x="2804" y="1702"/>
                    <a:pt x="2615" y="1702"/>
                  </a:cubicBezTo>
                  <a:cubicBezTo>
                    <a:pt x="2395" y="1702"/>
                    <a:pt x="2237" y="1576"/>
                    <a:pt x="2237" y="1355"/>
                  </a:cubicBezTo>
                  <a:cubicBezTo>
                    <a:pt x="2237" y="1166"/>
                    <a:pt x="2395" y="1009"/>
                    <a:pt x="2615" y="1009"/>
                  </a:cubicBezTo>
                  <a:close/>
                  <a:moveTo>
                    <a:pt x="5163" y="3600"/>
                  </a:moveTo>
                  <a:cubicBezTo>
                    <a:pt x="5262" y="3600"/>
                    <a:pt x="5356" y="3639"/>
                    <a:pt x="5419" y="3718"/>
                  </a:cubicBezTo>
                  <a:cubicBezTo>
                    <a:pt x="5608" y="3844"/>
                    <a:pt x="5608" y="4065"/>
                    <a:pt x="5451" y="4222"/>
                  </a:cubicBezTo>
                  <a:cubicBezTo>
                    <a:pt x="5073" y="4569"/>
                    <a:pt x="4600" y="4789"/>
                    <a:pt x="4096" y="4789"/>
                  </a:cubicBezTo>
                  <a:cubicBezTo>
                    <a:pt x="3592" y="4789"/>
                    <a:pt x="3119" y="4569"/>
                    <a:pt x="2804" y="4222"/>
                  </a:cubicBezTo>
                  <a:cubicBezTo>
                    <a:pt x="2647" y="4065"/>
                    <a:pt x="2647" y="3844"/>
                    <a:pt x="2804" y="3718"/>
                  </a:cubicBezTo>
                  <a:cubicBezTo>
                    <a:pt x="2883" y="3639"/>
                    <a:pt x="2978" y="3600"/>
                    <a:pt x="3068" y="3600"/>
                  </a:cubicBezTo>
                  <a:cubicBezTo>
                    <a:pt x="3159" y="3600"/>
                    <a:pt x="3245" y="3639"/>
                    <a:pt x="3308" y="3718"/>
                  </a:cubicBezTo>
                  <a:cubicBezTo>
                    <a:pt x="3529" y="3939"/>
                    <a:pt x="3812" y="4049"/>
                    <a:pt x="4096" y="4049"/>
                  </a:cubicBezTo>
                  <a:cubicBezTo>
                    <a:pt x="4380" y="4049"/>
                    <a:pt x="4663" y="3939"/>
                    <a:pt x="4884" y="3718"/>
                  </a:cubicBezTo>
                  <a:cubicBezTo>
                    <a:pt x="4962" y="3639"/>
                    <a:pt x="5065" y="3600"/>
                    <a:pt x="5163" y="3600"/>
                  </a:cubicBezTo>
                  <a:close/>
                  <a:moveTo>
                    <a:pt x="1828" y="0"/>
                  </a:moveTo>
                  <a:cubicBezTo>
                    <a:pt x="1418" y="158"/>
                    <a:pt x="977" y="253"/>
                    <a:pt x="567" y="253"/>
                  </a:cubicBezTo>
                  <a:cubicBezTo>
                    <a:pt x="347" y="253"/>
                    <a:pt x="221" y="221"/>
                    <a:pt x="0" y="221"/>
                  </a:cubicBezTo>
                  <a:lnTo>
                    <a:pt x="0" y="2899"/>
                  </a:lnTo>
                  <a:cubicBezTo>
                    <a:pt x="0" y="5136"/>
                    <a:pt x="1859" y="7026"/>
                    <a:pt x="4096" y="7026"/>
                  </a:cubicBezTo>
                  <a:cubicBezTo>
                    <a:pt x="6270" y="7026"/>
                    <a:pt x="8097" y="5262"/>
                    <a:pt x="8192" y="3119"/>
                  </a:cubicBezTo>
                  <a:lnTo>
                    <a:pt x="6333" y="2206"/>
                  </a:lnTo>
                  <a:cubicBezTo>
                    <a:pt x="6144" y="2363"/>
                    <a:pt x="5860" y="2489"/>
                    <a:pt x="5608" y="2489"/>
                  </a:cubicBezTo>
                  <a:cubicBezTo>
                    <a:pt x="4978" y="2489"/>
                    <a:pt x="4474" y="1985"/>
                    <a:pt x="4506" y="1324"/>
                  </a:cubicBezTo>
                  <a:lnTo>
                    <a:pt x="18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8" name="Google Shape;7091;p73">
              <a:extLst>
                <a:ext uri="{FF2B5EF4-FFF2-40B4-BE49-F238E27FC236}">
                  <a16:creationId xmlns:a16="http://schemas.microsoft.com/office/drawing/2014/main" id="{1EA693F7-7983-1674-1978-3342F184021B}"/>
                </a:ext>
              </a:extLst>
            </p:cNvPr>
            <p:cNvSpPr/>
            <p:nvPr/>
          </p:nvSpPr>
          <p:spPr>
            <a:xfrm>
              <a:off x="-57835775" y="4113350"/>
              <a:ext cx="138650" cy="70125"/>
            </a:xfrm>
            <a:custGeom>
              <a:avLst/>
              <a:gdLst/>
              <a:ahLst/>
              <a:cxnLst/>
              <a:rect l="l" t="t" r="r" b="b"/>
              <a:pathLst>
                <a:path w="5546" h="2805" extrusionOk="0">
                  <a:moveTo>
                    <a:pt x="221" y="0"/>
                  </a:moveTo>
                  <a:lnTo>
                    <a:pt x="1" y="95"/>
                  </a:lnTo>
                  <a:lnTo>
                    <a:pt x="2112" y="1103"/>
                  </a:lnTo>
                  <a:cubicBezTo>
                    <a:pt x="2301" y="883"/>
                    <a:pt x="2616" y="757"/>
                    <a:pt x="2931" y="757"/>
                  </a:cubicBezTo>
                  <a:cubicBezTo>
                    <a:pt x="3592" y="757"/>
                    <a:pt x="4159" y="1355"/>
                    <a:pt x="4033" y="2048"/>
                  </a:cubicBezTo>
                  <a:lnTo>
                    <a:pt x="5546" y="2804"/>
                  </a:lnTo>
                  <a:lnTo>
                    <a:pt x="5546" y="725"/>
                  </a:lnTo>
                  <a:cubicBezTo>
                    <a:pt x="5325" y="725"/>
                    <a:pt x="5136" y="757"/>
                    <a:pt x="4979" y="757"/>
                  </a:cubicBezTo>
                  <a:cubicBezTo>
                    <a:pt x="4033" y="757"/>
                    <a:pt x="3435" y="410"/>
                    <a:pt x="26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59" name="Google Shape;7092;p73">
            <a:extLst>
              <a:ext uri="{FF2B5EF4-FFF2-40B4-BE49-F238E27FC236}">
                <a16:creationId xmlns:a16="http://schemas.microsoft.com/office/drawing/2014/main" id="{BD6715EB-2F6D-10DB-87B4-FF1D1358840C}"/>
              </a:ext>
            </a:extLst>
          </p:cNvPr>
          <p:cNvGrpSpPr/>
          <p:nvPr/>
        </p:nvGrpSpPr>
        <p:grpSpPr>
          <a:xfrm>
            <a:off x="9434816" y="2043395"/>
            <a:ext cx="476301" cy="476301"/>
            <a:chOff x="-55987225" y="3198925"/>
            <a:chExt cx="317450" cy="317450"/>
          </a:xfrm>
          <a:solidFill>
            <a:schemeClr val="tx1"/>
          </a:solidFill>
        </p:grpSpPr>
        <p:sp>
          <p:nvSpPr>
            <p:cNvPr id="760" name="Google Shape;7093;p73">
              <a:extLst>
                <a:ext uri="{FF2B5EF4-FFF2-40B4-BE49-F238E27FC236}">
                  <a16:creationId xmlns:a16="http://schemas.microsoft.com/office/drawing/2014/main" id="{A41FBA3F-8F8F-0C47-E1DC-F789EA96E0B4}"/>
                </a:ext>
              </a:extLst>
            </p:cNvPr>
            <p:cNvSpPr/>
            <p:nvPr/>
          </p:nvSpPr>
          <p:spPr>
            <a:xfrm>
              <a:off x="-55987225" y="3261925"/>
              <a:ext cx="173300" cy="198500"/>
            </a:xfrm>
            <a:custGeom>
              <a:avLst/>
              <a:gdLst/>
              <a:ahLst/>
              <a:cxnLst/>
              <a:rect l="l" t="t" r="r" b="b"/>
              <a:pathLst>
                <a:path w="6932" h="7940" extrusionOk="0">
                  <a:moveTo>
                    <a:pt x="4821" y="1954"/>
                  </a:moveTo>
                  <a:cubicBezTo>
                    <a:pt x="5042" y="1954"/>
                    <a:pt x="5199" y="2112"/>
                    <a:pt x="5199" y="2332"/>
                  </a:cubicBezTo>
                  <a:cubicBezTo>
                    <a:pt x="5199" y="2521"/>
                    <a:pt x="5042" y="2679"/>
                    <a:pt x="4821" y="2679"/>
                  </a:cubicBezTo>
                  <a:cubicBezTo>
                    <a:pt x="4632" y="2679"/>
                    <a:pt x="4475" y="2521"/>
                    <a:pt x="4475" y="2332"/>
                  </a:cubicBezTo>
                  <a:cubicBezTo>
                    <a:pt x="4475" y="2175"/>
                    <a:pt x="4632" y="1954"/>
                    <a:pt x="4821" y="1954"/>
                  </a:cubicBezTo>
                  <a:close/>
                  <a:moveTo>
                    <a:pt x="1041" y="4380"/>
                  </a:moveTo>
                  <a:cubicBezTo>
                    <a:pt x="1324" y="4726"/>
                    <a:pt x="1765" y="4947"/>
                    <a:pt x="2269" y="4947"/>
                  </a:cubicBezTo>
                  <a:cubicBezTo>
                    <a:pt x="2238" y="5388"/>
                    <a:pt x="1891" y="5703"/>
                    <a:pt x="1482" y="5703"/>
                  </a:cubicBezTo>
                  <a:cubicBezTo>
                    <a:pt x="1104" y="5703"/>
                    <a:pt x="726" y="5357"/>
                    <a:pt x="726" y="4947"/>
                  </a:cubicBezTo>
                  <a:cubicBezTo>
                    <a:pt x="726" y="4726"/>
                    <a:pt x="852" y="4474"/>
                    <a:pt x="1041" y="4380"/>
                  </a:cubicBezTo>
                  <a:close/>
                  <a:moveTo>
                    <a:pt x="5262" y="1"/>
                  </a:moveTo>
                  <a:cubicBezTo>
                    <a:pt x="4916" y="473"/>
                    <a:pt x="4412" y="820"/>
                    <a:pt x="3845" y="1009"/>
                  </a:cubicBezTo>
                  <a:cubicBezTo>
                    <a:pt x="3466" y="1166"/>
                    <a:pt x="3057" y="1229"/>
                    <a:pt x="2679" y="1229"/>
                  </a:cubicBezTo>
                  <a:cubicBezTo>
                    <a:pt x="2553" y="1229"/>
                    <a:pt x="2427" y="1229"/>
                    <a:pt x="2301" y="1166"/>
                  </a:cubicBezTo>
                  <a:cubicBezTo>
                    <a:pt x="2301" y="1292"/>
                    <a:pt x="2269" y="1450"/>
                    <a:pt x="2269" y="1576"/>
                  </a:cubicBezTo>
                  <a:lnTo>
                    <a:pt x="2269" y="1923"/>
                  </a:lnTo>
                  <a:cubicBezTo>
                    <a:pt x="1450" y="1923"/>
                    <a:pt x="726" y="2584"/>
                    <a:pt x="726" y="3435"/>
                  </a:cubicBezTo>
                  <a:lnTo>
                    <a:pt x="726" y="3624"/>
                  </a:lnTo>
                  <a:cubicBezTo>
                    <a:pt x="253" y="3907"/>
                    <a:pt x="1" y="4380"/>
                    <a:pt x="1" y="4915"/>
                  </a:cubicBezTo>
                  <a:cubicBezTo>
                    <a:pt x="1" y="5735"/>
                    <a:pt x="663" y="6428"/>
                    <a:pt x="1482" y="6428"/>
                  </a:cubicBezTo>
                  <a:cubicBezTo>
                    <a:pt x="1507" y="6429"/>
                    <a:pt x="1533" y="6430"/>
                    <a:pt x="1558" y="6430"/>
                  </a:cubicBezTo>
                  <a:cubicBezTo>
                    <a:pt x="2033" y="6430"/>
                    <a:pt x="2473" y="6156"/>
                    <a:pt x="2742" y="5798"/>
                  </a:cubicBezTo>
                  <a:cubicBezTo>
                    <a:pt x="3466" y="7089"/>
                    <a:pt x="4790" y="7940"/>
                    <a:pt x="6365" y="7940"/>
                  </a:cubicBezTo>
                  <a:cubicBezTo>
                    <a:pt x="6554" y="7940"/>
                    <a:pt x="6775" y="7940"/>
                    <a:pt x="6932" y="7908"/>
                  </a:cubicBezTo>
                  <a:cubicBezTo>
                    <a:pt x="6806" y="7562"/>
                    <a:pt x="6712" y="7184"/>
                    <a:pt x="6712" y="6837"/>
                  </a:cubicBezTo>
                  <a:lnTo>
                    <a:pt x="6712" y="5672"/>
                  </a:lnTo>
                  <a:cubicBezTo>
                    <a:pt x="6617" y="5703"/>
                    <a:pt x="6491" y="5703"/>
                    <a:pt x="6365" y="5703"/>
                  </a:cubicBezTo>
                  <a:cubicBezTo>
                    <a:pt x="5861" y="5703"/>
                    <a:pt x="5388" y="5514"/>
                    <a:pt x="5073" y="5168"/>
                  </a:cubicBezTo>
                  <a:cubicBezTo>
                    <a:pt x="4916" y="5010"/>
                    <a:pt x="4916" y="4758"/>
                    <a:pt x="5073" y="4632"/>
                  </a:cubicBezTo>
                  <a:cubicBezTo>
                    <a:pt x="5152" y="4553"/>
                    <a:pt x="5247" y="4514"/>
                    <a:pt x="5337" y="4514"/>
                  </a:cubicBezTo>
                  <a:cubicBezTo>
                    <a:pt x="5428" y="4514"/>
                    <a:pt x="5514" y="4553"/>
                    <a:pt x="5577" y="4632"/>
                  </a:cubicBezTo>
                  <a:cubicBezTo>
                    <a:pt x="5792" y="4847"/>
                    <a:pt x="6080" y="4959"/>
                    <a:pt x="6371" y="4959"/>
                  </a:cubicBezTo>
                  <a:cubicBezTo>
                    <a:pt x="6507" y="4959"/>
                    <a:pt x="6644" y="4934"/>
                    <a:pt x="6775" y="4884"/>
                  </a:cubicBezTo>
                  <a:lnTo>
                    <a:pt x="6775" y="1923"/>
                  </a:lnTo>
                  <a:cubicBezTo>
                    <a:pt x="5892" y="1765"/>
                    <a:pt x="5262" y="977"/>
                    <a:pt x="5262" y="127"/>
                  </a:cubicBezTo>
                  <a:lnTo>
                    <a:pt x="52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1" name="Google Shape;7094;p73">
              <a:extLst>
                <a:ext uri="{FF2B5EF4-FFF2-40B4-BE49-F238E27FC236}">
                  <a16:creationId xmlns:a16="http://schemas.microsoft.com/office/drawing/2014/main" id="{DDC16156-B11C-8DD8-A8C0-37DA814581D0}"/>
                </a:ext>
              </a:extLst>
            </p:cNvPr>
            <p:cNvSpPr/>
            <p:nvPr/>
          </p:nvSpPr>
          <p:spPr>
            <a:xfrm>
              <a:off x="-55837575" y="3198925"/>
              <a:ext cx="167800" cy="298525"/>
            </a:xfrm>
            <a:custGeom>
              <a:avLst/>
              <a:gdLst/>
              <a:ahLst/>
              <a:cxnLst/>
              <a:rect l="l" t="t" r="r" b="b"/>
              <a:pathLst>
                <a:path w="6712" h="11941" extrusionOk="0">
                  <a:moveTo>
                    <a:pt x="5672" y="6900"/>
                  </a:moveTo>
                  <a:cubicBezTo>
                    <a:pt x="5861" y="6994"/>
                    <a:pt x="5987" y="7246"/>
                    <a:pt x="5987" y="7467"/>
                  </a:cubicBezTo>
                  <a:cubicBezTo>
                    <a:pt x="5987" y="7908"/>
                    <a:pt x="5672" y="8223"/>
                    <a:pt x="5231" y="8223"/>
                  </a:cubicBezTo>
                  <a:cubicBezTo>
                    <a:pt x="4821" y="8223"/>
                    <a:pt x="4443" y="7877"/>
                    <a:pt x="4443" y="7467"/>
                  </a:cubicBezTo>
                  <a:cubicBezTo>
                    <a:pt x="4916" y="7467"/>
                    <a:pt x="5388" y="7246"/>
                    <a:pt x="5672" y="6900"/>
                  </a:cubicBezTo>
                  <a:close/>
                  <a:moveTo>
                    <a:pt x="1" y="0"/>
                  </a:moveTo>
                  <a:lnTo>
                    <a:pt x="1" y="2584"/>
                  </a:lnTo>
                  <a:cubicBezTo>
                    <a:pt x="1" y="3214"/>
                    <a:pt x="505" y="3686"/>
                    <a:pt x="1104" y="3686"/>
                  </a:cubicBezTo>
                  <a:cubicBezTo>
                    <a:pt x="1293" y="3686"/>
                    <a:pt x="1450" y="3844"/>
                    <a:pt x="1450" y="4064"/>
                  </a:cubicBezTo>
                  <a:lnTo>
                    <a:pt x="1450" y="9294"/>
                  </a:lnTo>
                  <a:cubicBezTo>
                    <a:pt x="1450" y="10743"/>
                    <a:pt x="2647" y="11941"/>
                    <a:pt x="4065" y="11941"/>
                  </a:cubicBezTo>
                  <a:lnTo>
                    <a:pt x="4412" y="11941"/>
                  </a:lnTo>
                  <a:lnTo>
                    <a:pt x="4412" y="8790"/>
                  </a:lnTo>
                  <a:cubicBezTo>
                    <a:pt x="4632" y="8885"/>
                    <a:pt x="4916" y="8979"/>
                    <a:pt x="5199" y="8979"/>
                  </a:cubicBezTo>
                  <a:cubicBezTo>
                    <a:pt x="6018" y="8979"/>
                    <a:pt x="6680" y="8318"/>
                    <a:pt x="6680" y="7467"/>
                  </a:cubicBezTo>
                  <a:cubicBezTo>
                    <a:pt x="6711" y="6931"/>
                    <a:pt x="6396" y="6459"/>
                    <a:pt x="5987" y="6175"/>
                  </a:cubicBezTo>
                  <a:lnTo>
                    <a:pt x="5987" y="5986"/>
                  </a:lnTo>
                  <a:cubicBezTo>
                    <a:pt x="5987" y="5167"/>
                    <a:pt x="5262" y="4474"/>
                    <a:pt x="4443" y="4474"/>
                  </a:cubicBezTo>
                  <a:lnTo>
                    <a:pt x="4443" y="4127"/>
                  </a:lnTo>
                  <a:cubicBezTo>
                    <a:pt x="4443" y="1891"/>
                    <a:pt x="2584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2" name="Google Shape;7095;p73">
              <a:extLst>
                <a:ext uri="{FF2B5EF4-FFF2-40B4-BE49-F238E27FC236}">
                  <a16:creationId xmlns:a16="http://schemas.microsoft.com/office/drawing/2014/main" id="{5B7527B3-4524-79C9-B516-0850C1E7D4D1}"/>
                </a:ext>
              </a:extLst>
            </p:cNvPr>
            <p:cNvSpPr/>
            <p:nvPr/>
          </p:nvSpPr>
          <p:spPr>
            <a:xfrm>
              <a:off x="-55931300" y="3435200"/>
              <a:ext cx="194575" cy="81175"/>
            </a:xfrm>
            <a:custGeom>
              <a:avLst/>
              <a:gdLst/>
              <a:ahLst/>
              <a:cxnLst/>
              <a:rect l="l" t="t" r="r" b="b"/>
              <a:pathLst>
                <a:path w="7783" h="3247" extrusionOk="0">
                  <a:moveTo>
                    <a:pt x="347" y="1"/>
                  </a:moveTo>
                  <a:cubicBezTo>
                    <a:pt x="221" y="64"/>
                    <a:pt x="127" y="127"/>
                    <a:pt x="1" y="158"/>
                  </a:cubicBezTo>
                  <a:lnTo>
                    <a:pt x="1" y="2899"/>
                  </a:lnTo>
                  <a:cubicBezTo>
                    <a:pt x="1" y="3088"/>
                    <a:pt x="158" y="3246"/>
                    <a:pt x="347" y="3246"/>
                  </a:cubicBezTo>
                  <a:lnTo>
                    <a:pt x="7627" y="3246"/>
                  </a:lnTo>
                  <a:cubicBezTo>
                    <a:pt x="6551" y="3216"/>
                    <a:pt x="5551" y="2574"/>
                    <a:pt x="5010" y="1702"/>
                  </a:cubicBezTo>
                  <a:cubicBezTo>
                    <a:pt x="4727" y="1734"/>
                    <a:pt x="4411" y="1765"/>
                    <a:pt x="4096" y="1765"/>
                  </a:cubicBezTo>
                  <a:cubicBezTo>
                    <a:pt x="2584" y="1765"/>
                    <a:pt x="1229" y="1040"/>
                    <a:pt x="347" y="1"/>
                  </a:cubicBezTo>
                  <a:close/>
                  <a:moveTo>
                    <a:pt x="7627" y="3246"/>
                  </a:moveTo>
                  <a:cubicBezTo>
                    <a:pt x="7653" y="3246"/>
                    <a:pt x="7679" y="3247"/>
                    <a:pt x="7705" y="3247"/>
                  </a:cubicBezTo>
                  <a:cubicBezTo>
                    <a:pt x="7731" y="3247"/>
                    <a:pt x="7757" y="3246"/>
                    <a:pt x="7783" y="32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3" name="Google Shape;7096;p73">
              <a:extLst>
                <a:ext uri="{FF2B5EF4-FFF2-40B4-BE49-F238E27FC236}">
                  <a16:creationId xmlns:a16="http://schemas.microsoft.com/office/drawing/2014/main" id="{6B243729-0370-2306-9971-B5C16B404CD2}"/>
                </a:ext>
              </a:extLst>
            </p:cNvPr>
            <p:cNvSpPr/>
            <p:nvPr/>
          </p:nvSpPr>
          <p:spPr>
            <a:xfrm>
              <a:off x="-55927350" y="3202850"/>
              <a:ext cx="70900" cy="71200"/>
            </a:xfrm>
            <a:custGeom>
              <a:avLst/>
              <a:gdLst/>
              <a:ahLst/>
              <a:cxnLst/>
              <a:rect l="l" t="t" r="r" b="b"/>
              <a:pathLst>
                <a:path w="2836" h="2848" extrusionOk="0">
                  <a:moveTo>
                    <a:pt x="2836" y="1"/>
                  </a:moveTo>
                  <a:cubicBezTo>
                    <a:pt x="1450" y="379"/>
                    <a:pt x="378" y="1482"/>
                    <a:pt x="0" y="2836"/>
                  </a:cubicBezTo>
                  <a:cubicBezTo>
                    <a:pt x="85" y="2843"/>
                    <a:pt x="170" y="2847"/>
                    <a:pt x="255" y="2847"/>
                  </a:cubicBezTo>
                  <a:cubicBezTo>
                    <a:pt x="548" y="2847"/>
                    <a:pt x="841" y="2801"/>
                    <a:pt x="1135" y="2679"/>
                  </a:cubicBezTo>
                  <a:cubicBezTo>
                    <a:pt x="2111" y="2332"/>
                    <a:pt x="2804" y="1324"/>
                    <a:pt x="2836" y="284"/>
                  </a:cubicBezTo>
                  <a:lnTo>
                    <a:pt x="283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64" name="Google Shape;7097;p73">
            <a:extLst>
              <a:ext uri="{FF2B5EF4-FFF2-40B4-BE49-F238E27FC236}">
                <a16:creationId xmlns:a16="http://schemas.microsoft.com/office/drawing/2014/main" id="{D4B884A6-DC5C-1BEF-EC22-64E8E5C21307}"/>
              </a:ext>
            </a:extLst>
          </p:cNvPr>
          <p:cNvGrpSpPr/>
          <p:nvPr/>
        </p:nvGrpSpPr>
        <p:grpSpPr>
          <a:xfrm>
            <a:off x="9434816" y="2651438"/>
            <a:ext cx="476301" cy="476489"/>
            <a:chOff x="-55987225" y="3591025"/>
            <a:chExt cx="317450" cy="317575"/>
          </a:xfrm>
          <a:solidFill>
            <a:schemeClr val="tx1"/>
          </a:solidFill>
        </p:grpSpPr>
        <p:sp>
          <p:nvSpPr>
            <p:cNvPr id="765" name="Google Shape;7098;p73">
              <a:extLst>
                <a:ext uri="{FF2B5EF4-FFF2-40B4-BE49-F238E27FC236}">
                  <a16:creationId xmlns:a16="http://schemas.microsoft.com/office/drawing/2014/main" id="{2BF3B798-5015-6D1B-6D05-F25619D10EB7}"/>
                </a:ext>
              </a:extLst>
            </p:cNvPr>
            <p:cNvSpPr/>
            <p:nvPr/>
          </p:nvSpPr>
          <p:spPr>
            <a:xfrm>
              <a:off x="-55950200" y="3740025"/>
              <a:ext cx="204800" cy="168575"/>
            </a:xfrm>
            <a:custGeom>
              <a:avLst/>
              <a:gdLst/>
              <a:ahLst/>
              <a:cxnLst/>
              <a:rect l="l" t="t" r="r" b="b"/>
              <a:pathLst>
                <a:path w="8192" h="6743" extrusionOk="0">
                  <a:moveTo>
                    <a:pt x="2647" y="756"/>
                  </a:moveTo>
                  <a:cubicBezTo>
                    <a:pt x="2836" y="756"/>
                    <a:pt x="2994" y="914"/>
                    <a:pt x="2994" y="1103"/>
                  </a:cubicBezTo>
                  <a:cubicBezTo>
                    <a:pt x="2994" y="1323"/>
                    <a:pt x="2836" y="1449"/>
                    <a:pt x="2647" y="1449"/>
                  </a:cubicBezTo>
                  <a:cubicBezTo>
                    <a:pt x="2458" y="1449"/>
                    <a:pt x="2301" y="1323"/>
                    <a:pt x="2301" y="1103"/>
                  </a:cubicBezTo>
                  <a:cubicBezTo>
                    <a:pt x="2238" y="914"/>
                    <a:pt x="2395" y="756"/>
                    <a:pt x="2647" y="756"/>
                  </a:cubicBezTo>
                  <a:close/>
                  <a:moveTo>
                    <a:pt x="5609" y="756"/>
                  </a:moveTo>
                  <a:cubicBezTo>
                    <a:pt x="5798" y="756"/>
                    <a:pt x="5955" y="914"/>
                    <a:pt x="5955" y="1103"/>
                  </a:cubicBezTo>
                  <a:cubicBezTo>
                    <a:pt x="5955" y="1323"/>
                    <a:pt x="5798" y="1449"/>
                    <a:pt x="5609" y="1449"/>
                  </a:cubicBezTo>
                  <a:cubicBezTo>
                    <a:pt x="5388" y="1449"/>
                    <a:pt x="5262" y="1323"/>
                    <a:pt x="5262" y="1103"/>
                  </a:cubicBezTo>
                  <a:cubicBezTo>
                    <a:pt x="5231" y="914"/>
                    <a:pt x="5388" y="756"/>
                    <a:pt x="5609" y="756"/>
                  </a:cubicBezTo>
                  <a:close/>
                  <a:moveTo>
                    <a:pt x="5160" y="3316"/>
                  </a:moveTo>
                  <a:cubicBezTo>
                    <a:pt x="5254" y="3316"/>
                    <a:pt x="5341" y="3355"/>
                    <a:pt x="5388" y="3434"/>
                  </a:cubicBezTo>
                  <a:cubicBezTo>
                    <a:pt x="5546" y="3592"/>
                    <a:pt x="5546" y="3812"/>
                    <a:pt x="5388" y="3938"/>
                  </a:cubicBezTo>
                  <a:cubicBezTo>
                    <a:pt x="5041" y="4285"/>
                    <a:pt x="4569" y="4505"/>
                    <a:pt x="4065" y="4505"/>
                  </a:cubicBezTo>
                  <a:cubicBezTo>
                    <a:pt x="3561" y="4505"/>
                    <a:pt x="3088" y="4285"/>
                    <a:pt x="2773" y="3938"/>
                  </a:cubicBezTo>
                  <a:cubicBezTo>
                    <a:pt x="2616" y="3781"/>
                    <a:pt x="2616" y="3560"/>
                    <a:pt x="2773" y="3434"/>
                  </a:cubicBezTo>
                  <a:cubicBezTo>
                    <a:pt x="2868" y="3355"/>
                    <a:pt x="2970" y="3316"/>
                    <a:pt x="3065" y="3316"/>
                  </a:cubicBezTo>
                  <a:cubicBezTo>
                    <a:pt x="3159" y="3316"/>
                    <a:pt x="3246" y="3355"/>
                    <a:pt x="3309" y="3434"/>
                  </a:cubicBezTo>
                  <a:cubicBezTo>
                    <a:pt x="3529" y="3655"/>
                    <a:pt x="3813" y="3765"/>
                    <a:pt x="4096" y="3765"/>
                  </a:cubicBezTo>
                  <a:cubicBezTo>
                    <a:pt x="4380" y="3765"/>
                    <a:pt x="4663" y="3655"/>
                    <a:pt x="4884" y="3434"/>
                  </a:cubicBezTo>
                  <a:cubicBezTo>
                    <a:pt x="4963" y="3355"/>
                    <a:pt x="5065" y="3316"/>
                    <a:pt x="5160" y="3316"/>
                  </a:cubicBezTo>
                  <a:close/>
                  <a:moveTo>
                    <a:pt x="1" y="0"/>
                  </a:moveTo>
                  <a:lnTo>
                    <a:pt x="1" y="2615"/>
                  </a:lnTo>
                  <a:cubicBezTo>
                    <a:pt x="1" y="4852"/>
                    <a:pt x="1859" y="6742"/>
                    <a:pt x="4096" y="6742"/>
                  </a:cubicBezTo>
                  <a:cubicBezTo>
                    <a:pt x="6333" y="6742"/>
                    <a:pt x="8192" y="4883"/>
                    <a:pt x="8192" y="2615"/>
                  </a:cubicBezTo>
                  <a:lnTo>
                    <a:pt x="81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6" name="Google Shape;7099;p73">
              <a:extLst>
                <a:ext uri="{FF2B5EF4-FFF2-40B4-BE49-F238E27FC236}">
                  <a16:creationId xmlns:a16="http://schemas.microsoft.com/office/drawing/2014/main" id="{F6906E51-8A92-88A3-85CC-3B4B70DBFD1C}"/>
                </a:ext>
              </a:extLst>
            </p:cNvPr>
            <p:cNvSpPr/>
            <p:nvPr/>
          </p:nvSpPr>
          <p:spPr>
            <a:xfrm>
              <a:off x="-55967525" y="3591025"/>
              <a:ext cx="297750" cy="131700"/>
            </a:xfrm>
            <a:custGeom>
              <a:avLst/>
              <a:gdLst/>
              <a:ahLst/>
              <a:cxnLst/>
              <a:rect l="l" t="t" r="r" b="b"/>
              <a:pathLst>
                <a:path w="11910" h="5268" extrusionOk="0">
                  <a:moveTo>
                    <a:pt x="4810" y="0"/>
                  </a:moveTo>
                  <a:cubicBezTo>
                    <a:pt x="4730" y="0"/>
                    <a:pt x="4650" y="2"/>
                    <a:pt x="4569" y="6"/>
                  </a:cubicBezTo>
                  <a:cubicBezTo>
                    <a:pt x="1954" y="163"/>
                    <a:pt x="1" y="2463"/>
                    <a:pt x="1" y="5047"/>
                  </a:cubicBezTo>
                  <a:cubicBezTo>
                    <a:pt x="1" y="5173"/>
                    <a:pt x="64" y="5267"/>
                    <a:pt x="190" y="5267"/>
                  </a:cubicBezTo>
                  <a:lnTo>
                    <a:pt x="2994" y="5267"/>
                  </a:lnTo>
                  <a:lnTo>
                    <a:pt x="2994" y="4920"/>
                  </a:lnTo>
                  <a:cubicBezTo>
                    <a:pt x="2994" y="4259"/>
                    <a:pt x="3498" y="3818"/>
                    <a:pt x="4096" y="3818"/>
                  </a:cubicBezTo>
                  <a:lnTo>
                    <a:pt x="5577" y="3818"/>
                  </a:lnTo>
                  <a:cubicBezTo>
                    <a:pt x="6207" y="3818"/>
                    <a:pt x="6680" y="4322"/>
                    <a:pt x="6680" y="4920"/>
                  </a:cubicBezTo>
                  <a:lnTo>
                    <a:pt x="6680" y="5267"/>
                  </a:lnTo>
                  <a:lnTo>
                    <a:pt x="11563" y="5267"/>
                  </a:lnTo>
                  <a:cubicBezTo>
                    <a:pt x="11752" y="5267"/>
                    <a:pt x="11909" y="5110"/>
                    <a:pt x="11909" y="4920"/>
                  </a:cubicBezTo>
                  <a:cubicBezTo>
                    <a:pt x="11909" y="4637"/>
                    <a:pt x="11752" y="4479"/>
                    <a:pt x="11563" y="4479"/>
                  </a:cubicBezTo>
                  <a:lnTo>
                    <a:pt x="9673" y="4479"/>
                  </a:lnTo>
                  <a:cubicBezTo>
                    <a:pt x="9489" y="1943"/>
                    <a:pt x="7380" y="0"/>
                    <a:pt x="48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7" name="Google Shape;7100;p73">
              <a:extLst>
                <a:ext uri="{FF2B5EF4-FFF2-40B4-BE49-F238E27FC236}">
                  <a16:creationId xmlns:a16="http://schemas.microsoft.com/office/drawing/2014/main" id="{A6B24F91-B162-590E-4BFD-E33643831D39}"/>
                </a:ext>
              </a:extLst>
            </p:cNvPr>
            <p:cNvSpPr/>
            <p:nvPr/>
          </p:nvSpPr>
          <p:spPr>
            <a:xfrm>
              <a:off x="-55875375" y="3703000"/>
              <a:ext cx="55950" cy="17350"/>
            </a:xfrm>
            <a:custGeom>
              <a:avLst/>
              <a:gdLst/>
              <a:ahLst/>
              <a:cxnLst/>
              <a:rect l="l" t="t" r="r" b="b"/>
              <a:pathLst>
                <a:path w="2238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694"/>
                  </a:lnTo>
                  <a:lnTo>
                    <a:pt x="2238" y="694"/>
                  </a:lnTo>
                  <a:lnTo>
                    <a:pt x="2238" y="347"/>
                  </a:lnTo>
                  <a:cubicBezTo>
                    <a:pt x="2238" y="158"/>
                    <a:pt x="2080" y="0"/>
                    <a:pt x="18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8" name="Google Shape;7101;p73">
              <a:extLst>
                <a:ext uri="{FF2B5EF4-FFF2-40B4-BE49-F238E27FC236}">
                  <a16:creationId xmlns:a16="http://schemas.microsoft.com/office/drawing/2014/main" id="{E4AA59D1-3B36-6D21-4006-70E5B6D63C1B}"/>
                </a:ext>
              </a:extLst>
            </p:cNvPr>
            <p:cNvSpPr/>
            <p:nvPr/>
          </p:nvSpPr>
          <p:spPr>
            <a:xfrm>
              <a:off x="-55987225" y="3746325"/>
              <a:ext cx="18150" cy="63825"/>
            </a:xfrm>
            <a:custGeom>
              <a:avLst/>
              <a:gdLst/>
              <a:ahLst/>
              <a:cxnLst/>
              <a:rect l="l" t="t" r="r" b="b"/>
              <a:pathLst>
                <a:path w="726" h="2553" extrusionOk="0">
                  <a:moveTo>
                    <a:pt x="726" y="0"/>
                  </a:moveTo>
                  <a:cubicBezTo>
                    <a:pt x="253" y="221"/>
                    <a:pt x="1" y="693"/>
                    <a:pt x="1" y="1260"/>
                  </a:cubicBezTo>
                  <a:cubicBezTo>
                    <a:pt x="1" y="1796"/>
                    <a:pt x="316" y="2269"/>
                    <a:pt x="726" y="2552"/>
                  </a:cubicBezTo>
                  <a:lnTo>
                    <a:pt x="7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9" name="Google Shape;7102;p73">
              <a:extLst>
                <a:ext uri="{FF2B5EF4-FFF2-40B4-BE49-F238E27FC236}">
                  <a16:creationId xmlns:a16="http://schemas.microsoft.com/office/drawing/2014/main" id="{64506F84-82E0-C11F-EE2F-F4B05DCD81C7}"/>
                </a:ext>
              </a:extLst>
            </p:cNvPr>
            <p:cNvSpPr/>
            <p:nvPr/>
          </p:nvSpPr>
          <p:spPr>
            <a:xfrm>
              <a:off x="-55725725" y="374552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1" y="1"/>
                  </a:moveTo>
                  <a:lnTo>
                    <a:pt x="1" y="2553"/>
                  </a:lnTo>
                  <a:cubicBezTo>
                    <a:pt x="442" y="2269"/>
                    <a:pt x="757" y="1796"/>
                    <a:pt x="757" y="1229"/>
                  </a:cubicBezTo>
                  <a:cubicBezTo>
                    <a:pt x="757" y="725"/>
                    <a:pt x="442" y="253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70" name="Google Shape;7103;p73">
            <a:extLst>
              <a:ext uri="{FF2B5EF4-FFF2-40B4-BE49-F238E27FC236}">
                <a16:creationId xmlns:a16="http://schemas.microsoft.com/office/drawing/2014/main" id="{426E2573-D95A-3DCE-480D-71DCB8F1B5A0}"/>
              </a:ext>
            </a:extLst>
          </p:cNvPr>
          <p:cNvGrpSpPr/>
          <p:nvPr/>
        </p:nvGrpSpPr>
        <p:grpSpPr>
          <a:xfrm>
            <a:off x="9453370" y="3238957"/>
            <a:ext cx="478665" cy="478665"/>
            <a:chOff x="-55988800" y="3982600"/>
            <a:chExt cx="319025" cy="319025"/>
          </a:xfrm>
          <a:solidFill>
            <a:schemeClr val="tx1"/>
          </a:solidFill>
        </p:grpSpPr>
        <p:sp>
          <p:nvSpPr>
            <p:cNvPr id="771" name="Google Shape;7104;p73">
              <a:extLst>
                <a:ext uri="{FF2B5EF4-FFF2-40B4-BE49-F238E27FC236}">
                  <a16:creationId xmlns:a16="http://schemas.microsoft.com/office/drawing/2014/main" id="{84182DF9-FDE0-016E-5556-DED4A0FA26CC}"/>
                </a:ext>
              </a:extLst>
            </p:cNvPr>
            <p:cNvSpPr/>
            <p:nvPr/>
          </p:nvSpPr>
          <p:spPr>
            <a:xfrm>
              <a:off x="-55791875" y="3982600"/>
              <a:ext cx="102400" cy="102425"/>
            </a:xfrm>
            <a:custGeom>
              <a:avLst/>
              <a:gdLst/>
              <a:ahLst/>
              <a:cxnLst/>
              <a:rect l="l" t="t" r="r" b="b"/>
              <a:pathLst>
                <a:path w="4096" h="4097" extrusionOk="0">
                  <a:moveTo>
                    <a:pt x="1859" y="1"/>
                  </a:moveTo>
                  <a:cubicBezTo>
                    <a:pt x="1071" y="1"/>
                    <a:pt x="410" y="379"/>
                    <a:pt x="0" y="977"/>
                  </a:cubicBezTo>
                  <a:cubicBezTo>
                    <a:pt x="1512" y="1450"/>
                    <a:pt x="2647" y="2647"/>
                    <a:pt x="3119" y="4096"/>
                  </a:cubicBezTo>
                  <a:cubicBezTo>
                    <a:pt x="3718" y="3687"/>
                    <a:pt x="4096" y="3025"/>
                    <a:pt x="4096" y="2237"/>
                  </a:cubicBezTo>
                  <a:cubicBezTo>
                    <a:pt x="4096" y="1009"/>
                    <a:pt x="3119" y="1"/>
                    <a:pt x="185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2" name="Google Shape;7105;p73">
              <a:extLst>
                <a:ext uri="{FF2B5EF4-FFF2-40B4-BE49-F238E27FC236}">
                  <a16:creationId xmlns:a16="http://schemas.microsoft.com/office/drawing/2014/main" id="{32B5BC9B-883F-18D6-EB70-84C3D6268E30}"/>
                </a:ext>
              </a:extLst>
            </p:cNvPr>
            <p:cNvSpPr/>
            <p:nvPr/>
          </p:nvSpPr>
          <p:spPr>
            <a:xfrm>
              <a:off x="-55969100" y="3982600"/>
              <a:ext cx="102400" cy="102425"/>
            </a:xfrm>
            <a:custGeom>
              <a:avLst/>
              <a:gdLst/>
              <a:ahLst/>
              <a:cxnLst/>
              <a:rect l="l" t="t" r="r" b="b"/>
              <a:pathLst>
                <a:path w="4096" h="4097" extrusionOk="0">
                  <a:moveTo>
                    <a:pt x="2269" y="1"/>
                  </a:moveTo>
                  <a:cubicBezTo>
                    <a:pt x="1040" y="1"/>
                    <a:pt x="1" y="977"/>
                    <a:pt x="1" y="2237"/>
                  </a:cubicBezTo>
                  <a:cubicBezTo>
                    <a:pt x="1" y="2994"/>
                    <a:pt x="410" y="3687"/>
                    <a:pt x="1009" y="4096"/>
                  </a:cubicBezTo>
                  <a:cubicBezTo>
                    <a:pt x="1481" y="2647"/>
                    <a:pt x="2647" y="1450"/>
                    <a:pt x="4096" y="977"/>
                  </a:cubicBezTo>
                  <a:cubicBezTo>
                    <a:pt x="3718" y="379"/>
                    <a:pt x="3057" y="1"/>
                    <a:pt x="22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3" name="Google Shape;7106;p73">
              <a:extLst>
                <a:ext uri="{FF2B5EF4-FFF2-40B4-BE49-F238E27FC236}">
                  <a16:creationId xmlns:a16="http://schemas.microsoft.com/office/drawing/2014/main" id="{2888AC1A-51CF-A820-C290-0E4D9CC9D154}"/>
                </a:ext>
              </a:extLst>
            </p:cNvPr>
            <p:cNvSpPr/>
            <p:nvPr/>
          </p:nvSpPr>
          <p:spPr>
            <a:xfrm>
              <a:off x="-55819450" y="4021200"/>
              <a:ext cx="92950" cy="92175"/>
            </a:xfrm>
            <a:custGeom>
              <a:avLst/>
              <a:gdLst/>
              <a:ahLst/>
              <a:cxnLst/>
              <a:rect l="l" t="t" r="r" b="b"/>
              <a:pathLst>
                <a:path w="3718" h="3687" extrusionOk="0">
                  <a:moveTo>
                    <a:pt x="32" y="0"/>
                  </a:moveTo>
                  <a:lnTo>
                    <a:pt x="32" y="1103"/>
                  </a:lnTo>
                  <a:cubicBezTo>
                    <a:pt x="1" y="2521"/>
                    <a:pt x="1198" y="3686"/>
                    <a:pt x="2615" y="3686"/>
                  </a:cubicBezTo>
                  <a:lnTo>
                    <a:pt x="3718" y="3686"/>
                  </a:lnTo>
                  <a:cubicBezTo>
                    <a:pt x="3529" y="1733"/>
                    <a:pt x="1985" y="158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4" name="Google Shape;7107;p73">
              <a:extLst>
                <a:ext uri="{FF2B5EF4-FFF2-40B4-BE49-F238E27FC236}">
                  <a16:creationId xmlns:a16="http://schemas.microsoft.com/office/drawing/2014/main" id="{8CB1188F-992D-B709-C3AC-EA0E4D40B1DD}"/>
                </a:ext>
              </a:extLst>
            </p:cNvPr>
            <p:cNvSpPr/>
            <p:nvPr/>
          </p:nvSpPr>
          <p:spPr>
            <a:xfrm>
              <a:off x="-55930500" y="4021200"/>
              <a:ext cx="92950" cy="92175"/>
            </a:xfrm>
            <a:custGeom>
              <a:avLst/>
              <a:gdLst/>
              <a:ahLst/>
              <a:cxnLst/>
              <a:rect l="l" t="t" r="r" b="b"/>
              <a:pathLst>
                <a:path w="3718" h="3687" extrusionOk="0">
                  <a:moveTo>
                    <a:pt x="3718" y="0"/>
                  </a:moveTo>
                  <a:cubicBezTo>
                    <a:pt x="1733" y="158"/>
                    <a:pt x="158" y="1733"/>
                    <a:pt x="0" y="3686"/>
                  </a:cubicBezTo>
                  <a:lnTo>
                    <a:pt x="1103" y="3686"/>
                  </a:lnTo>
                  <a:cubicBezTo>
                    <a:pt x="2552" y="3686"/>
                    <a:pt x="3718" y="2521"/>
                    <a:pt x="3718" y="1103"/>
                  </a:cubicBezTo>
                  <a:lnTo>
                    <a:pt x="37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5" name="Google Shape;7108;p73">
              <a:extLst>
                <a:ext uri="{FF2B5EF4-FFF2-40B4-BE49-F238E27FC236}">
                  <a16:creationId xmlns:a16="http://schemas.microsoft.com/office/drawing/2014/main" id="{30370698-C5EA-472B-DF4D-6E9EAFD018B4}"/>
                </a:ext>
              </a:extLst>
            </p:cNvPr>
            <p:cNvSpPr/>
            <p:nvPr/>
          </p:nvSpPr>
          <p:spPr>
            <a:xfrm>
              <a:off x="-55988800" y="4086575"/>
              <a:ext cx="319025" cy="215050"/>
            </a:xfrm>
            <a:custGeom>
              <a:avLst/>
              <a:gdLst/>
              <a:ahLst/>
              <a:cxnLst/>
              <a:rect l="l" t="t" r="r" b="b"/>
              <a:pathLst>
                <a:path w="12761" h="8602" extrusionOk="0">
                  <a:moveTo>
                    <a:pt x="4884" y="2584"/>
                  </a:moveTo>
                  <a:cubicBezTo>
                    <a:pt x="5105" y="2584"/>
                    <a:pt x="5262" y="2741"/>
                    <a:pt x="5262" y="2930"/>
                  </a:cubicBezTo>
                  <a:cubicBezTo>
                    <a:pt x="5262" y="3119"/>
                    <a:pt x="5105" y="3277"/>
                    <a:pt x="4884" y="3277"/>
                  </a:cubicBezTo>
                  <a:cubicBezTo>
                    <a:pt x="4695" y="3277"/>
                    <a:pt x="4538" y="3151"/>
                    <a:pt x="4538" y="2930"/>
                  </a:cubicBezTo>
                  <a:cubicBezTo>
                    <a:pt x="4538" y="2741"/>
                    <a:pt x="4695" y="2584"/>
                    <a:pt x="4884" y="2584"/>
                  </a:cubicBezTo>
                  <a:close/>
                  <a:moveTo>
                    <a:pt x="7877" y="2615"/>
                  </a:moveTo>
                  <a:cubicBezTo>
                    <a:pt x="8098" y="2615"/>
                    <a:pt x="8255" y="2773"/>
                    <a:pt x="8255" y="2962"/>
                  </a:cubicBezTo>
                  <a:cubicBezTo>
                    <a:pt x="8287" y="3151"/>
                    <a:pt x="8129" y="3308"/>
                    <a:pt x="7877" y="3308"/>
                  </a:cubicBezTo>
                  <a:cubicBezTo>
                    <a:pt x="7688" y="3308"/>
                    <a:pt x="7531" y="3151"/>
                    <a:pt x="7531" y="2962"/>
                  </a:cubicBezTo>
                  <a:cubicBezTo>
                    <a:pt x="7531" y="2773"/>
                    <a:pt x="7688" y="2615"/>
                    <a:pt x="7877" y="2615"/>
                  </a:cubicBezTo>
                  <a:close/>
                  <a:moveTo>
                    <a:pt x="1104" y="4222"/>
                  </a:moveTo>
                  <a:cubicBezTo>
                    <a:pt x="1387" y="4568"/>
                    <a:pt x="1828" y="4820"/>
                    <a:pt x="2332" y="4820"/>
                  </a:cubicBezTo>
                  <a:cubicBezTo>
                    <a:pt x="2301" y="5199"/>
                    <a:pt x="1954" y="5577"/>
                    <a:pt x="1545" y="5577"/>
                  </a:cubicBezTo>
                  <a:cubicBezTo>
                    <a:pt x="1167" y="5577"/>
                    <a:pt x="789" y="5199"/>
                    <a:pt x="789" y="4820"/>
                  </a:cubicBezTo>
                  <a:cubicBezTo>
                    <a:pt x="789" y="4568"/>
                    <a:pt x="915" y="4348"/>
                    <a:pt x="1104" y="4222"/>
                  </a:cubicBezTo>
                  <a:close/>
                  <a:moveTo>
                    <a:pt x="11721" y="4222"/>
                  </a:moveTo>
                  <a:cubicBezTo>
                    <a:pt x="11910" y="4348"/>
                    <a:pt x="12036" y="4568"/>
                    <a:pt x="12036" y="4820"/>
                  </a:cubicBezTo>
                  <a:cubicBezTo>
                    <a:pt x="12036" y="5199"/>
                    <a:pt x="11721" y="5577"/>
                    <a:pt x="11280" y="5577"/>
                  </a:cubicBezTo>
                  <a:cubicBezTo>
                    <a:pt x="10870" y="5577"/>
                    <a:pt x="10492" y="5199"/>
                    <a:pt x="10492" y="4820"/>
                  </a:cubicBezTo>
                  <a:cubicBezTo>
                    <a:pt x="10965" y="4820"/>
                    <a:pt x="11437" y="4568"/>
                    <a:pt x="11721" y="4222"/>
                  </a:cubicBezTo>
                  <a:close/>
                  <a:moveTo>
                    <a:pt x="7460" y="5143"/>
                  </a:moveTo>
                  <a:cubicBezTo>
                    <a:pt x="7554" y="5143"/>
                    <a:pt x="7641" y="5183"/>
                    <a:pt x="7688" y="5262"/>
                  </a:cubicBezTo>
                  <a:cubicBezTo>
                    <a:pt x="7877" y="5356"/>
                    <a:pt x="7877" y="5608"/>
                    <a:pt x="7720" y="5766"/>
                  </a:cubicBezTo>
                  <a:cubicBezTo>
                    <a:pt x="7373" y="6112"/>
                    <a:pt x="6901" y="6301"/>
                    <a:pt x="6396" y="6301"/>
                  </a:cubicBezTo>
                  <a:cubicBezTo>
                    <a:pt x="5892" y="6301"/>
                    <a:pt x="5420" y="6112"/>
                    <a:pt x="5105" y="5766"/>
                  </a:cubicBezTo>
                  <a:cubicBezTo>
                    <a:pt x="4947" y="5608"/>
                    <a:pt x="4947" y="5356"/>
                    <a:pt x="5105" y="5262"/>
                  </a:cubicBezTo>
                  <a:cubicBezTo>
                    <a:pt x="5184" y="5183"/>
                    <a:pt x="5278" y="5143"/>
                    <a:pt x="5369" y="5143"/>
                  </a:cubicBezTo>
                  <a:cubicBezTo>
                    <a:pt x="5459" y="5143"/>
                    <a:pt x="5546" y="5183"/>
                    <a:pt x="5609" y="5262"/>
                  </a:cubicBezTo>
                  <a:cubicBezTo>
                    <a:pt x="5829" y="5466"/>
                    <a:pt x="6113" y="5569"/>
                    <a:pt x="6396" y="5569"/>
                  </a:cubicBezTo>
                  <a:cubicBezTo>
                    <a:pt x="6680" y="5569"/>
                    <a:pt x="6964" y="5466"/>
                    <a:pt x="7184" y="5262"/>
                  </a:cubicBezTo>
                  <a:cubicBezTo>
                    <a:pt x="7263" y="5183"/>
                    <a:pt x="7365" y="5143"/>
                    <a:pt x="7460" y="5143"/>
                  </a:cubicBezTo>
                  <a:close/>
                  <a:moveTo>
                    <a:pt x="6396" y="0"/>
                  </a:moveTo>
                  <a:cubicBezTo>
                    <a:pt x="5829" y="1071"/>
                    <a:pt x="4695" y="1828"/>
                    <a:pt x="3403" y="1828"/>
                  </a:cubicBezTo>
                  <a:lnTo>
                    <a:pt x="2301" y="1828"/>
                  </a:lnTo>
                  <a:cubicBezTo>
                    <a:pt x="1482" y="1828"/>
                    <a:pt x="757" y="2489"/>
                    <a:pt x="757" y="3308"/>
                  </a:cubicBezTo>
                  <a:lnTo>
                    <a:pt x="757" y="3529"/>
                  </a:lnTo>
                  <a:cubicBezTo>
                    <a:pt x="284" y="3781"/>
                    <a:pt x="1" y="4253"/>
                    <a:pt x="1" y="4820"/>
                  </a:cubicBezTo>
                  <a:cubicBezTo>
                    <a:pt x="1" y="5640"/>
                    <a:pt x="694" y="6301"/>
                    <a:pt x="1513" y="6301"/>
                  </a:cubicBezTo>
                  <a:cubicBezTo>
                    <a:pt x="1891" y="6301"/>
                    <a:pt x="2301" y="6144"/>
                    <a:pt x="2521" y="5923"/>
                  </a:cubicBezTo>
                  <a:cubicBezTo>
                    <a:pt x="3120" y="7467"/>
                    <a:pt x="4632" y="8601"/>
                    <a:pt x="6365" y="8601"/>
                  </a:cubicBezTo>
                  <a:cubicBezTo>
                    <a:pt x="8098" y="8601"/>
                    <a:pt x="9578" y="7467"/>
                    <a:pt x="10177" y="5923"/>
                  </a:cubicBezTo>
                  <a:cubicBezTo>
                    <a:pt x="10461" y="6144"/>
                    <a:pt x="10807" y="6301"/>
                    <a:pt x="11185" y="6301"/>
                  </a:cubicBezTo>
                  <a:cubicBezTo>
                    <a:pt x="12036" y="6301"/>
                    <a:pt x="12697" y="5640"/>
                    <a:pt x="12697" y="4820"/>
                  </a:cubicBezTo>
                  <a:cubicBezTo>
                    <a:pt x="12760" y="4253"/>
                    <a:pt x="12445" y="3749"/>
                    <a:pt x="12036" y="3529"/>
                  </a:cubicBezTo>
                  <a:lnTo>
                    <a:pt x="12036" y="3308"/>
                  </a:lnTo>
                  <a:cubicBezTo>
                    <a:pt x="12036" y="2489"/>
                    <a:pt x="11311" y="1828"/>
                    <a:pt x="10492" y="1828"/>
                  </a:cubicBezTo>
                  <a:lnTo>
                    <a:pt x="9389" y="1828"/>
                  </a:lnTo>
                  <a:cubicBezTo>
                    <a:pt x="8098" y="1828"/>
                    <a:pt x="6932" y="1071"/>
                    <a:pt x="63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76" name="Google Shape;7109;p73">
            <a:extLst>
              <a:ext uri="{FF2B5EF4-FFF2-40B4-BE49-F238E27FC236}">
                <a16:creationId xmlns:a16="http://schemas.microsoft.com/office/drawing/2014/main" id="{C7AD1378-562A-DF3C-4E92-A5F534B5E5A5}"/>
              </a:ext>
            </a:extLst>
          </p:cNvPr>
          <p:cNvGrpSpPr/>
          <p:nvPr/>
        </p:nvGrpSpPr>
        <p:grpSpPr>
          <a:xfrm>
            <a:off x="7664728" y="3849566"/>
            <a:ext cx="475101" cy="478628"/>
            <a:chOff x="-54026025" y="3192625"/>
            <a:chExt cx="316650" cy="319000"/>
          </a:xfrm>
          <a:solidFill>
            <a:schemeClr val="tx1"/>
          </a:solidFill>
        </p:grpSpPr>
        <p:sp>
          <p:nvSpPr>
            <p:cNvPr id="777" name="Google Shape;7110;p73">
              <a:extLst>
                <a:ext uri="{FF2B5EF4-FFF2-40B4-BE49-F238E27FC236}">
                  <a16:creationId xmlns:a16="http://schemas.microsoft.com/office/drawing/2014/main" id="{4B4A4CA4-BC6D-57DF-3F51-105D38791ECC}"/>
                </a:ext>
              </a:extLst>
            </p:cNvPr>
            <p:cNvSpPr/>
            <p:nvPr/>
          </p:nvSpPr>
          <p:spPr>
            <a:xfrm>
              <a:off x="-54026025" y="3312350"/>
              <a:ext cx="18125" cy="63800"/>
            </a:xfrm>
            <a:custGeom>
              <a:avLst/>
              <a:gdLst/>
              <a:ahLst/>
              <a:cxnLst/>
              <a:rect l="l" t="t" r="r" b="b"/>
              <a:pathLst>
                <a:path w="725" h="2552" extrusionOk="0">
                  <a:moveTo>
                    <a:pt x="725" y="0"/>
                  </a:moveTo>
                  <a:cubicBezTo>
                    <a:pt x="315" y="189"/>
                    <a:pt x="0" y="693"/>
                    <a:pt x="0" y="1260"/>
                  </a:cubicBezTo>
                  <a:cubicBezTo>
                    <a:pt x="0" y="1796"/>
                    <a:pt x="315" y="2268"/>
                    <a:pt x="725" y="2552"/>
                  </a:cubicBezTo>
                  <a:lnTo>
                    <a:pt x="725" y="158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8" name="Google Shape;7111;p73">
              <a:extLst>
                <a:ext uri="{FF2B5EF4-FFF2-40B4-BE49-F238E27FC236}">
                  <a16:creationId xmlns:a16="http://schemas.microsoft.com/office/drawing/2014/main" id="{A3DA96B0-3045-4643-E465-DC43D8305FC9}"/>
                </a:ext>
              </a:extLst>
            </p:cNvPr>
            <p:cNvSpPr/>
            <p:nvPr/>
          </p:nvSpPr>
          <p:spPr>
            <a:xfrm>
              <a:off x="-53890550" y="3192625"/>
              <a:ext cx="125250" cy="56725"/>
            </a:xfrm>
            <a:custGeom>
              <a:avLst/>
              <a:gdLst/>
              <a:ahLst/>
              <a:cxnLst/>
              <a:rect l="l" t="t" r="r" b="b"/>
              <a:pathLst>
                <a:path w="5010" h="2269" extrusionOk="0">
                  <a:moveTo>
                    <a:pt x="914" y="0"/>
                  </a:moveTo>
                  <a:cubicBezTo>
                    <a:pt x="599" y="0"/>
                    <a:pt x="315" y="63"/>
                    <a:pt x="0" y="95"/>
                  </a:cubicBezTo>
                  <a:cubicBezTo>
                    <a:pt x="158" y="536"/>
                    <a:pt x="441" y="914"/>
                    <a:pt x="756" y="1260"/>
                  </a:cubicBezTo>
                  <a:cubicBezTo>
                    <a:pt x="1418" y="1891"/>
                    <a:pt x="2237" y="2269"/>
                    <a:pt x="3151" y="2269"/>
                  </a:cubicBezTo>
                  <a:lnTo>
                    <a:pt x="5009" y="2269"/>
                  </a:lnTo>
                  <a:cubicBezTo>
                    <a:pt x="4127" y="914"/>
                    <a:pt x="2647" y="0"/>
                    <a:pt x="9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9" name="Google Shape;7112;p73">
              <a:extLst>
                <a:ext uri="{FF2B5EF4-FFF2-40B4-BE49-F238E27FC236}">
                  <a16:creationId xmlns:a16="http://schemas.microsoft.com/office/drawing/2014/main" id="{0FEF1A25-41C8-8BD7-4C58-F3ABA9CD5303}"/>
                </a:ext>
              </a:extLst>
            </p:cNvPr>
            <p:cNvSpPr/>
            <p:nvPr/>
          </p:nvSpPr>
          <p:spPr>
            <a:xfrm>
              <a:off x="-53839375" y="3306025"/>
              <a:ext cx="55175" cy="55175"/>
            </a:xfrm>
            <a:custGeom>
              <a:avLst/>
              <a:gdLst/>
              <a:ahLst/>
              <a:cxnLst/>
              <a:rect l="l" t="t" r="r" b="b"/>
              <a:pathLst>
                <a:path w="2207" h="2207" extrusionOk="0">
                  <a:moveTo>
                    <a:pt x="1104" y="1"/>
                  </a:moveTo>
                  <a:cubicBezTo>
                    <a:pt x="505" y="1"/>
                    <a:pt x="1" y="505"/>
                    <a:pt x="1" y="1104"/>
                  </a:cubicBezTo>
                  <a:cubicBezTo>
                    <a:pt x="1" y="1702"/>
                    <a:pt x="505" y="2206"/>
                    <a:pt x="1104" y="2206"/>
                  </a:cubicBezTo>
                  <a:cubicBezTo>
                    <a:pt x="1734" y="2206"/>
                    <a:pt x="2206" y="1702"/>
                    <a:pt x="2206" y="1104"/>
                  </a:cubicBezTo>
                  <a:cubicBezTo>
                    <a:pt x="2206" y="505"/>
                    <a:pt x="1734" y="1"/>
                    <a:pt x="11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0" name="Google Shape;7113;p73">
              <a:extLst>
                <a:ext uri="{FF2B5EF4-FFF2-40B4-BE49-F238E27FC236}">
                  <a16:creationId xmlns:a16="http://schemas.microsoft.com/office/drawing/2014/main" id="{D9314EEC-C72D-A1B7-9B36-6A18D69405D6}"/>
                </a:ext>
              </a:extLst>
            </p:cNvPr>
            <p:cNvSpPr/>
            <p:nvPr/>
          </p:nvSpPr>
          <p:spPr>
            <a:xfrm>
              <a:off x="-53950425" y="3306025"/>
              <a:ext cx="55150" cy="55175"/>
            </a:xfrm>
            <a:custGeom>
              <a:avLst/>
              <a:gdLst/>
              <a:ahLst/>
              <a:cxnLst/>
              <a:rect l="l" t="t" r="r" b="b"/>
              <a:pathLst>
                <a:path w="2206" h="2207" extrusionOk="0">
                  <a:moveTo>
                    <a:pt x="1103" y="1"/>
                  </a:moveTo>
                  <a:cubicBezTo>
                    <a:pt x="505" y="1"/>
                    <a:pt x="1" y="505"/>
                    <a:pt x="1" y="1104"/>
                  </a:cubicBezTo>
                  <a:cubicBezTo>
                    <a:pt x="1" y="1702"/>
                    <a:pt x="505" y="2206"/>
                    <a:pt x="1103" y="2206"/>
                  </a:cubicBezTo>
                  <a:cubicBezTo>
                    <a:pt x="1702" y="2206"/>
                    <a:pt x="2206" y="1702"/>
                    <a:pt x="2206" y="1104"/>
                  </a:cubicBezTo>
                  <a:cubicBezTo>
                    <a:pt x="2206" y="505"/>
                    <a:pt x="1702" y="1"/>
                    <a:pt x="110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1" name="Google Shape;7114;p73">
              <a:extLst>
                <a:ext uri="{FF2B5EF4-FFF2-40B4-BE49-F238E27FC236}">
                  <a16:creationId xmlns:a16="http://schemas.microsoft.com/office/drawing/2014/main" id="{6673C0DA-C7CF-87AC-FEAD-3A32EDFFA7D1}"/>
                </a:ext>
              </a:extLst>
            </p:cNvPr>
            <p:cNvSpPr/>
            <p:nvPr/>
          </p:nvSpPr>
          <p:spPr>
            <a:xfrm>
              <a:off x="-53985075" y="3400950"/>
              <a:ext cx="236300" cy="110675"/>
            </a:xfrm>
            <a:custGeom>
              <a:avLst/>
              <a:gdLst/>
              <a:ahLst/>
              <a:cxnLst/>
              <a:rect l="l" t="t" r="r" b="b"/>
              <a:pathLst>
                <a:path w="9452" h="4427" extrusionOk="0">
                  <a:moveTo>
                    <a:pt x="5790" y="969"/>
                  </a:moveTo>
                  <a:cubicBezTo>
                    <a:pt x="5884" y="969"/>
                    <a:pt x="5971" y="1008"/>
                    <a:pt x="6018" y="1087"/>
                  </a:cubicBezTo>
                  <a:cubicBezTo>
                    <a:pt x="6176" y="1245"/>
                    <a:pt x="6176" y="1497"/>
                    <a:pt x="6018" y="1591"/>
                  </a:cubicBezTo>
                  <a:cubicBezTo>
                    <a:pt x="5671" y="1969"/>
                    <a:pt x="5199" y="2158"/>
                    <a:pt x="4726" y="2158"/>
                  </a:cubicBezTo>
                  <a:cubicBezTo>
                    <a:pt x="4254" y="2158"/>
                    <a:pt x="3750" y="1969"/>
                    <a:pt x="3435" y="1591"/>
                  </a:cubicBezTo>
                  <a:cubicBezTo>
                    <a:pt x="3277" y="1434"/>
                    <a:pt x="3277" y="1213"/>
                    <a:pt x="3435" y="1087"/>
                  </a:cubicBezTo>
                  <a:cubicBezTo>
                    <a:pt x="3513" y="1008"/>
                    <a:pt x="3608" y="969"/>
                    <a:pt x="3698" y="969"/>
                  </a:cubicBezTo>
                  <a:cubicBezTo>
                    <a:pt x="3789" y="969"/>
                    <a:pt x="3876" y="1008"/>
                    <a:pt x="3939" y="1087"/>
                  </a:cubicBezTo>
                  <a:cubicBezTo>
                    <a:pt x="4159" y="1308"/>
                    <a:pt x="4443" y="1418"/>
                    <a:pt x="4726" y="1418"/>
                  </a:cubicBezTo>
                  <a:cubicBezTo>
                    <a:pt x="5010" y="1418"/>
                    <a:pt x="5293" y="1308"/>
                    <a:pt x="5514" y="1087"/>
                  </a:cubicBezTo>
                  <a:cubicBezTo>
                    <a:pt x="5593" y="1008"/>
                    <a:pt x="5695" y="969"/>
                    <a:pt x="5790" y="969"/>
                  </a:cubicBezTo>
                  <a:close/>
                  <a:moveTo>
                    <a:pt x="4711" y="0"/>
                  </a:moveTo>
                  <a:cubicBezTo>
                    <a:pt x="4002" y="0"/>
                    <a:pt x="3293" y="205"/>
                    <a:pt x="2678" y="615"/>
                  </a:cubicBezTo>
                  <a:cubicBezTo>
                    <a:pt x="2615" y="646"/>
                    <a:pt x="2552" y="709"/>
                    <a:pt x="2489" y="709"/>
                  </a:cubicBezTo>
                  <a:lnTo>
                    <a:pt x="1" y="709"/>
                  </a:lnTo>
                  <a:cubicBezTo>
                    <a:pt x="505" y="2820"/>
                    <a:pt x="2458" y="4427"/>
                    <a:pt x="4726" y="4427"/>
                  </a:cubicBezTo>
                  <a:cubicBezTo>
                    <a:pt x="7026" y="4427"/>
                    <a:pt x="8948" y="2820"/>
                    <a:pt x="9452" y="709"/>
                  </a:cubicBezTo>
                  <a:lnTo>
                    <a:pt x="6963" y="709"/>
                  </a:lnTo>
                  <a:cubicBezTo>
                    <a:pt x="6869" y="646"/>
                    <a:pt x="6774" y="646"/>
                    <a:pt x="6743" y="615"/>
                  </a:cubicBezTo>
                  <a:cubicBezTo>
                    <a:pt x="6128" y="205"/>
                    <a:pt x="5419" y="0"/>
                    <a:pt x="47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2" name="Google Shape;7115;p73">
              <a:extLst>
                <a:ext uri="{FF2B5EF4-FFF2-40B4-BE49-F238E27FC236}">
                  <a16:creationId xmlns:a16="http://schemas.microsoft.com/office/drawing/2014/main" id="{D731821A-65A4-C5D1-BD85-391F74C23284}"/>
                </a:ext>
              </a:extLst>
            </p:cNvPr>
            <p:cNvSpPr/>
            <p:nvPr/>
          </p:nvSpPr>
          <p:spPr>
            <a:xfrm>
              <a:off x="-53986650" y="3342275"/>
              <a:ext cx="241025" cy="55150"/>
            </a:xfrm>
            <a:custGeom>
              <a:avLst/>
              <a:gdLst/>
              <a:ahLst/>
              <a:cxnLst/>
              <a:rect l="l" t="t" r="r" b="b"/>
              <a:pathLst>
                <a:path w="9641" h="2206" extrusionOk="0">
                  <a:moveTo>
                    <a:pt x="1" y="0"/>
                  </a:moveTo>
                  <a:lnTo>
                    <a:pt x="1" y="1859"/>
                  </a:lnTo>
                  <a:lnTo>
                    <a:pt x="1" y="2206"/>
                  </a:lnTo>
                  <a:lnTo>
                    <a:pt x="2458" y="2206"/>
                  </a:lnTo>
                  <a:cubicBezTo>
                    <a:pt x="3198" y="1749"/>
                    <a:pt x="4017" y="1520"/>
                    <a:pt x="4829" y="1520"/>
                  </a:cubicBezTo>
                  <a:cubicBezTo>
                    <a:pt x="5640" y="1520"/>
                    <a:pt x="6443" y="1749"/>
                    <a:pt x="7152" y="2206"/>
                  </a:cubicBezTo>
                  <a:lnTo>
                    <a:pt x="9641" y="2206"/>
                  </a:lnTo>
                  <a:lnTo>
                    <a:pt x="9641" y="1859"/>
                  </a:lnTo>
                  <a:lnTo>
                    <a:pt x="9641" y="0"/>
                  </a:lnTo>
                  <a:lnTo>
                    <a:pt x="8853" y="0"/>
                  </a:lnTo>
                  <a:cubicBezTo>
                    <a:pt x="8696" y="882"/>
                    <a:pt x="7940" y="1512"/>
                    <a:pt x="7026" y="1512"/>
                  </a:cubicBezTo>
                  <a:cubicBezTo>
                    <a:pt x="6144" y="1512"/>
                    <a:pt x="5388" y="882"/>
                    <a:pt x="5230" y="0"/>
                  </a:cubicBezTo>
                  <a:lnTo>
                    <a:pt x="4411" y="0"/>
                  </a:lnTo>
                  <a:cubicBezTo>
                    <a:pt x="4254" y="882"/>
                    <a:pt x="3466" y="1512"/>
                    <a:pt x="2584" y="1512"/>
                  </a:cubicBezTo>
                  <a:cubicBezTo>
                    <a:pt x="1670" y="1512"/>
                    <a:pt x="946" y="882"/>
                    <a:pt x="7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3" name="Google Shape;7116;p73">
              <a:extLst>
                <a:ext uri="{FF2B5EF4-FFF2-40B4-BE49-F238E27FC236}">
                  <a16:creationId xmlns:a16="http://schemas.microsoft.com/office/drawing/2014/main" id="{B39D6AB4-4BB4-DCC5-FFAA-3A418C6E3C5A}"/>
                </a:ext>
              </a:extLst>
            </p:cNvPr>
            <p:cNvSpPr/>
            <p:nvPr/>
          </p:nvSpPr>
          <p:spPr>
            <a:xfrm>
              <a:off x="-53989000" y="3199700"/>
              <a:ext cx="241800" cy="123700"/>
            </a:xfrm>
            <a:custGeom>
              <a:avLst/>
              <a:gdLst/>
              <a:ahLst/>
              <a:cxnLst/>
              <a:rect l="l" t="t" r="r" b="b"/>
              <a:pathLst>
                <a:path w="9672" h="4948" extrusionOk="0">
                  <a:moveTo>
                    <a:pt x="3245" y="1"/>
                  </a:moveTo>
                  <a:cubicBezTo>
                    <a:pt x="1355" y="662"/>
                    <a:pt x="0" y="2490"/>
                    <a:pt x="0" y="4601"/>
                  </a:cubicBezTo>
                  <a:lnTo>
                    <a:pt x="0" y="4947"/>
                  </a:lnTo>
                  <a:lnTo>
                    <a:pt x="788" y="4947"/>
                  </a:lnTo>
                  <a:cubicBezTo>
                    <a:pt x="945" y="4096"/>
                    <a:pt x="1701" y="3466"/>
                    <a:pt x="2615" y="3466"/>
                  </a:cubicBezTo>
                  <a:cubicBezTo>
                    <a:pt x="3529" y="3466"/>
                    <a:pt x="4253" y="4096"/>
                    <a:pt x="4411" y="4947"/>
                  </a:cubicBezTo>
                  <a:lnTo>
                    <a:pt x="5261" y="4947"/>
                  </a:lnTo>
                  <a:cubicBezTo>
                    <a:pt x="5419" y="4096"/>
                    <a:pt x="6207" y="3466"/>
                    <a:pt x="7057" y="3466"/>
                  </a:cubicBezTo>
                  <a:cubicBezTo>
                    <a:pt x="7971" y="3466"/>
                    <a:pt x="8727" y="4096"/>
                    <a:pt x="8884" y="4947"/>
                  </a:cubicBezTo>
                  <a:lnTo>
                    <a:pt x="9672" y="4947"/>
                  </a:lnTo>
                  <a:lnTo>
                    <a:pt x="9672" y="4601"/>
                  </a:lnTo>
                  <a:cubicBezTo>
                    <a:pt x="9672" y="3939"/>
                    <a:pt x="9546" y="3309"/>
                    <a:pt x="9262" y="2710"/>
                  </a:cubicBezTo>
                  <a:lnTo>
                    <a:pt x="7089" y="2710"/>
                  </a:lnTo>
                  <a:cubicBezTo>
                    <a:pt x="5986" y="2710"/>
                    <a:pt x="4978" y="2301"/>
                    <a:pt x="4190" y="1513"/>
                  </a:cubicBezTo>
                  <a:cubicBezTo>
                    <a:pt x="3749" y="1072"/>
                    <a:pt x="3434" y="568"/>
                    <a:pt x="32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4" name="Google Shape;7117;p73">
              <a:extLst>
                <a:ext uri="{FF2B5EF4-FFF2-40B4-BE49-F238E27FC236}">
                  <a16:creationId xmlns:a16="http://schemas.microsoft.com/office/drawing/2014/main" id="{2EE7FBEC-24C6-7063-D400-E5C9C7A30C21}"/>
                </a:ext>
              </a:extLst>
            </p:cNvPr>
            <p:cNvSpPr/>
            <p:nvPr/>
          </p:nvSpPr>
          <p:spPr>
            <a:xfrm>
              <a:off x="-53728300" y="3310775"/>
              <a:ext cx="18925" cy="64600"/>
            </a:xfrm>
            <a:custGeom>
              <a:avLst/>
              <a:gdLst/>
              <a:ahLst/>
              <a:cxnLst/>
              <a:rect l="l" t="t" r="r" b="b"/>
              <a:pathLst>
                <a:path w="757" h="2584" extrusionOk="0">
                  <a:moveTo>
                    <a:pt x="0" y="0"/>
                  </a:moveTo>
                  <a:lnTo>
                    <a:pt x="0" y="158"/>
                  </a:lnTo>
                  <a:lnTo>
                    <a:pt x="0" y="2583"/>
                  </a:lnTo>
                  <a:cubicBezTo>
                    <a:pt x="441" y="2300"/>
                    <a:pt x="756" y="1827"/>
                    <a:pt x="756" y="1260"/>
                  </a:cubicBezTo>
                  <a:cubicBezTo>
                    <a:pt x="756" y="756"/>
                    <a:pt x="473" y="25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85" name="Google Shape;7118;p73">
            <a:extLst>
              <a:ext uri="{FF2B5EF4-FFF2-40B4-BE49-F238E27FC236}">
                <a16:creationId xmlns:a16="http://schemas.microsoft.com/office/drawing/2014/main" id="{5DD12359-FC13-2743-C2B2-3C77904DB9D9}"/>
              </a:ext>
            </a:extLst>
          </p:cNvPr>
          <p:cNvGrpSpPr/>
          <p:nvPr/>
        </p:nvGrpSpPr>
        <p:grpSpPr>
          <a:xfrm>
            <a:off x="7691323" y="4477532"/>
            <a:ext cx="421912" cy="477465"/>
            <a:chOff x="-54007925" y="3584850"/>
            <a:chExt cx="281200" cy="318225"/>
          </a:xfrm>
          <a:solidFill>
            <a:schemeClr val="tx1"/>
          </a:solidFill>
        </p:grpSpPr>
        <p:sp>
          <p:nvSpPr>
            <p:cNvPr id="786" name="Google Shape;7119;p73">
              <a:extLst>
                <a:ext uri="{FF2B5EF4-FFF2-40B4-BE49-F238E27FC236}">
                  <a16:creationId xmlns:a16="http://schemas.microsoft.com/office/drawing/2014/main" id="{741CB6F0-DB49-FAC6-B331-9104BF604B9B}"/>
                </a:ext>
              </a:extLst>
            </p:cNvPr>
            <p:cNvSpPr/>
            <p:nvPr/>
          </p:nvSpPr>
          <p:spPr>
            <a:xfrm>
              <a:off x="-53943325" y="3716375"/>
              <a:ext cx="151250" cy="18950"/>
            </a:xfrm>
            <a:custGeom>
              <a:avLst/>
              <a:gdLst/>
              <a:ahLst/>
              <a:cxnLst/>
              <a:rect l="l" t="t" r="r" b="b"/>
              <a:pathLst>
                <a:path w="6050" h="758" extrusionOk="0">
                  <a:moveTo>
                    <a:pt x="0" y="1"/>
                  </a:moveTo>
                  <a:cubicBezTo>
                    <a:pt x="441" y="474"/>
                    <a:pt x="1040" y="757"/>
                    <a:pt x="1702" y="757"/>
                  </a:cubicBezTo>
                  <a:lnTo>
                    <a:pt x="4348" y="757"/>
                  </a:lnTo>
                  <a:cubicBezTo>
                    <a:pt x="5041" y="757"/>
                    <a:pt x="5608" y="474"/>
                    <a:pt x="60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7" name="Google Shape;7120;p73">
              <a:extLst>
                <a:ext uri="{FF2B5EF4-FFF2-40B4-BE49-F238E27FC236}">
                  <a16:creationId xmlns:a16="http://schemas.microsoft.com/office/drawing/2014/main" id="{1D912B56-B395-4582-F12C-EBDDD4FBCA83}"/>
                </a:ext>
              </a:extLst>
            </p:cNvPr>
            <p:cNvSpPr/>
            <p:nvPr/>
          </p:nvSpPr>
          <p:spPr>
            <a:xfrm>
              <a:off x="-53970100" y="3679375"/>
              <a:ext cx="205575" cy="18125"/>
            </a:xfrm>
            <a:custGeom>
              <a:avLst/>
              <a:gdLst/>
              <a:ahLst/>
              <a:cxnLst/>
              <a:rect l="l" t="t" r="r" b="b"/>
              <a:pathLst>
                <a:path w="8223" h="725" extrusionOk="0">
                  <a:moveTo>
                    <a:pt x="0" y="0"/>
                  </a:moveTo>
                  <a:lnTo>
                    <a:pt x="0" y="725"/>
                  </a:lnTo>
                  <a:lnTo>
                    <a:pt x="8223" y="725"/>
                  </a:lnTo>
                  <a:lnTo>
                    <a:pt x="82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8" name="Google Shape;7121;p73">
              <a:extLst>
                <a:ext uri="{FF2B5EF4-FFF2-40B4-BE49-F238E27FC236}">
                  <a16:creationId xmlns:a16="http://schemas.microsoft.com/office/drawing/2014/main" id="{E14AA086-9D3C-0AE0-0967-438F89208BE8}"/>
                </a:ext>
              </a:extLst>
            </p:cNvPr>
            <p:cNvSpPr/>
            <p:nvPr/>
          </p:nvSpPr>
          <p:spPr>
            <a:xfrm>
              <a:off x="-53970100" y="3715600"/>
              <a:ext cx="204800" cy="187475"/>
            </a:xfrm>
            <a:custGeom>
              <a:avLst/>
              <a:gdLst/>
              <a:ahLst/>
              <a:cxnLst/>
              <a:rect l="l" t="t" r="r" b="b"/>
              <a:pathLst>
                <a:path w="8192" h="7499" extrusionOk="0">
                  <a:moveTo>
                    <a:pt x="2584" y="2300"/>
                  </a:moveTo>
                  <a:cubicBezTo>
                    <a:pt x="2804" y="2300"/>
                    <a:pt x="2962" y="2426"/>
                    <a:pt x="2962" y="2647"/>
                  </a:cubicBezTo>
                  <a:cubicBezTo>
                    <a:pt x="2962" y="2836"/>
                    <a:pt x="2804" y="2993"/>
                    <a:pt x="2584" y="2993"/>
                  </a:cubicBezTo>
                  <a:cubicBezTo>
                    <a:pt x="2395" y="2993"/>
                    <a:pt x="2237" y="2836"/>
                    <a:pt x="2237" y="2647"/>
                  </a:cubicBezTo>
                  <a:cubicBezTo>
                    <a:pt x="2237" y="2426"/>
                    <a:pt x="2395" y="2300"/>
                    <a:pt x="2584" y="2300"/>
                  </a:cubicBezTo>
                  <a:close/>
                  <a:moveTo>
                    <a:pt x="5577" y="2300"/>
                  </a:moveTo>
                  <a:cubicBezTo>
                    <a:pt x="5797" y="2300"/>
                    <a:pt x="5955" y="2458"/>
                    <a:pt x="5955" y="2647"/>
                  </a:cubicBezTo>
                  <a:cubicBezTo>
                    <a:pt x="5955" y="2836"/>
                    <a:pt x="5797" y="2993"/>
                    <a:pt x="5577" y="2993"/>
                  </a:cubicBezTo>
                  <a:cubicBezTo>
                    <a:pt x="5388" y="2993"/>
                    <a:pt x="5230" y="2836"/>
                    <a:pt x="5230" y="2647"/>
                  </a:cubicBezTo>
                  <a:cubicBezTo>
                    <a:pt x="5230" y="2458"/>
                    <a:pt x="5388" y="2300"/>
                    <a:pt x="5577" y="2300"/>
                  </a:cubicBezTo>
                  <a:close/>
                  <a:moveTo>
                    <a:pt x="5191" y="4072"/>
                  </a:moveTo>
                  <a:cubicBezTo>
                    <a:pt x="5285" y="4072"/>
                    <a:pt x="5372" y="4112"/>
                    <a:pt x="5419" y="4191"/>
                  </a:cubicBezTo>
                  <a:cubicBezTo>
                    <a:pt x="5577" y="4348"/>
                    <a:pt x="5577" y="4569"/>
                    <a:pt x="5419" y="4695"/>
                  </a:cubicBezTo>
                  <a:cubicBezTo>
                    <a:pt x="5072" y="5041"/>
                    <a:pt x="4600" y="5230"/>
                    <a:pt x="4127" y="5230"/>
                  </a:cubicBezTo>
                  <a:cubicBezTo>
                    <a:pt x="3655" y="5230"/>
                    <a:pt x="3151" y="5041"/>
                    <a:pt x="2836" y="4695"/>
                  </a:cubicBezTo>
                  <a:cubicBezTo>
                    <a:pt x="2678" y="4537"/>
                    <a:pt x="2678" y="4285"/>
                    <a:pt x="2836" y="4191"/>
                  </a:cubicBezTo>
                  <a:cubicBezTo>
                    <a:pt x="2914" y="4112"/>
                    <a:pt x="3009" y="4072"/>
                    <a:pt x="3099" y="4072"/>
                  </a:cubicBezTo>
                  <a:cubicBezTo>
                    <a:pt x="3190" y="4072"/>
                    <a:pt x="3277" y="4112"/>
                    <a:pt x="3340" y="4191"/>
                  </a:cubicBezTo>
                  <a:cubicBezTo>
                    <a:pt x="3560" y="4395"/>
                    <a:pt x="3844" y="4498"/>
                    <a:pt x="4127" y="4498"/>
                  </a:cubicBezTo>
                  <a:cubicBezTo>
                    <a:pt x="4411" y="4498"/>
                    <a:pt x="4694" y="4395"/>
                    <a:pt x="4915" y="4191"/>
                  </a:cubicBezTo>
                  <a:cubicBezTo>
                    <a:pt x="4994" y="4112"/>
                    <a:pt x="5096" y="4072"/>
                    <a:pt x="5191" y="4072"/>
                  </a:cubicBezTo>
                  <a:close/>
                  <a:moveTo>
                    <a:pt x="0" y="0"/>
                  </a:moveTo>
                  <a:lnTo>
                    <a:pt x="0" y="3340"/>
                  </a:lnTo>
                  <a:cubicBezTo>
                    <a:pt x="0" y="5577"/>
                    <a:pt x="1859" y="7499"/>
                    <a:pt x="4096" y="7499"/>
                  </a:cubicBezTo>
                  <a:cubicBezTo>
                    <a:pt x="6333" y="7499"/>
                    <a:pt x="8191" y="5640"/>
                    <a:pt x="8191" y="3340"/>
                  </a:cubicBezTo>
                  <a:lnTo>
                    <a:pt x="8191" y="0"/>
                  </a:lnTo>
                  <a:lnTo>
                    <a:pt x="8034" y="0"/>
                  </a:lnTo>
                  <a:cubicBezTo>
                    <a:pt x="7467" y="946"/>
                    <a:pt x="6490" y="1513"/>
                    <a:pt x="5419" y="1513"/>
                  </a:cubicBezTo>
                  <a:lnTo>
                    <a:pt x="2804" y="1513"/>
                  </a:lnTo>
                  <a:cubicBezTo>
                    <a:pt x="1701" y="1513"/>
                    <a:pt x="693" y="946"/>
                    <a:pt x="1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9" name="Google Shape;7122;p73">
              <a:extLst>
                <a:ext uri="{FF2B5EF4-FFF2-40B4-BE49-F238E27FC236}">
                  <a16:creationId xmlns:a16="http://schemas.microsoft.com/office/drawing/2014/main" id="{F564E6D5-1BCC-CC10-8BBB-32536E490758}"/>
                </a:ext>
              </a:extLst>
            </p:cNvPr>
            <p:cNvSpPr/>
            <p:nvPr/>
          </p:nvSpPr>
          <p:spPr>
            <a:xfrm>
              <a:off x="-54007125" y="3584850"/>
              <a:ext cx="278825" cy="74850"/>
            </a:xfrm>
            <a:custGeom>
              <a:avLst/>
              <a:gdLst/>
              <a:ahLst/>
              <a:cxnLst/>
              <a:rect l="l" t="t" r="r" b="b"/>
              <a:pathLst>
                <a:path w="11153" h="2994" extrusionOk="0">
                  <a:moveTo>
                    <a:pt x="5577" y="1"/>
                  </a:moveTo>
                  <a:cubicBezTo>
                    <a:pt x="2867" y="1"/>
                    <a:pt x="0" y="788"/>
                    <a:pt x="0" y="2238"/>
                  </a:cubicBezTo>
                  <a:cubicBezTo>
                    <a:pt x="0" y="2647"/>
                    <a:pt x="315" y="2994"/>
                    <a:pt x="725" y="2994"/>
                  </a:cubicBezTo>
                  <a:lnTo>
                    <a:pt x="10429" y="2994"/>
                  </a:lnTo>
                  <a:cubicBezTo>
                    <a:pt x="10838" y="2994"/>
                    <a:pt x="11153" y="2679"/>
                    <a:pt x="11153" y="2238"/>
                  </a:cubicBezTo>
                  <a:cubicBezTo>
                    <a:pt x="11153" y="788"/>
                    <a:pt x="82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0" name="Google Shape;7123;p73">
              <a:extLst>
                <a:ext uri="{FF2B5EF4-FFF2-40B4-BE49-F238E27FC236}">
                  <a16:creationId xmlns:a16="http://schemas.microsoft.com/office/drawing/2014/main" id="{0E70D04D-6E70-681E-9A2F-2816F04E7834}"/>
                </a:ext>
              </a:extLst>
            </p:cNvPr>
            <p:cNvSpPr/>
            <p:nvPr/>
          </p:nvSpPr>
          <p:spPr>
            <a:xfrm>
              <a:off x="-54007925" y="3740025"/>
              <a:ext cx="18925" cy="64600"/>
            </a:xfrm>
            <a:custGeom>
              <a:avLst/>
              <a:gdLst/>
              <a:ahLst/>
              <a:cxnLst/>
              <a:rect l="l" t="t" r="r" b="b"/>
              <a:pathLst>
                <a:path w="757" h="2584" extrusionOk="0">
                  <a:moveTo>
                    <a:pt x="757" y="0"/>
                  </a:moveTo>
                  <a:cubicBezTo>
                    <a:pt x="316" y="252"/>
                    <a:pt x="1" y="725"/>
                    <a:pt x="1" y="1260"/>
                  </a:cubicBezTo>
                  <a:cubicBezTo>
                    <a:pt x="1" y="1827"/>
                    <a:pt x="316" y="2300"/>
                    <a:pt x="757" y="2584"/>
                  </a:cubicBezTo>
                  <a:lnTo>
                    <a:pt x="7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1" name="Google Shape;7124;p73">
              <a:extLst>
                <a:ext uri="{FF2B5EF4-FFF2-40B4-BE49-F238E27FC236}">
                  <a16:creationId xmlns:a16="http://schemas.microsoft.com/office/drawing/2014/main" id="{3A57C23E-9D33-81FB-56F8-03C5527D7F99}"/>
                </a:ext>
              </a:extLst>
            </p:cNvPr>
            <p:cNvSpPr/>
            <p:nvPr/>
          </p:nvSpPr>
          <p:spPr>
            <a:xfrm>
              <a:off x="-53745625" y="3740025"/>
              <a:ext cx="18900" cy="64600"/>
            </a:xfrm>
            <a:custGeom>
              <a:avLst/>
              <a:gdLst/>
              <a:ahLst/>
              <a:cxnLst/>
              <a:rect l="l" t="t" r="r" b="b"/>
              <a:pathLst>
                <a:path w="756" h="2584" extrusionOk="0">
                  <a:moveTo>
                    <a:pt x="0" y="0"/>
                  </a:moveTo>
                  <a:lnTo>
                    <a:pt x="0" y="2584"/>
                  </a:lnTo>
                  <a:cubicBezTo>
                    <a:pt x="441" y="2300"/>
                    <a:pt x="756" y="1827"/>
                    <a:pt x="756" y="1260"/>
                  </a:cubicBezTo>
                  <a:cubicBezTo>
                    <a:pt x="693" y="725"/>
                    <a:pt x="441" y="25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92" name="Google Shape;7125;p73">
            <a:extLst>
              <a:ext uri="{FF2B5EF4-FFF2-40B4-BE49-F238E27FC236}">
                <a16:creationId xmlns:a16="http://schemas.microsoft.com/office/drawing/2014/main" id="{221B26D3-1855-1AD3-CC44-01D18BA5D805}"/>
              </a:ext>
            </a:extLst>
          </p:cNvPr>
          <p:cNvGrpSpPr/>
          <p:nvPr/>
        </p:nvGrpSpPr>
        <p:grpSpPr>
          <a:xfrm>
            <a:off x="7691323" y="5093377"/>
            <a:ext cx="421912" cy="478552"/>
            <a:chOff x="-54007925" y="3975575"/>
            <a:chExt cx="281200" cy="318950"/>
          </a:xfrm>
          <a:solidFill>
            <a:schemeClr val="tx1"/>
          </a:solidFill>
        </p:grpSpPr>
        <p:sp>
          <p:nvSpPr>
            <p:cNvPr id="793" name="Google Shape;7126;p73">
              <a:extLst>
                <a:ext uri="{FF2B5EF4-FFF2-40B4-BE49-F238E27FC236}">
                  <a16:creationId xmlns:a16="http://schemas.microsoft.com/office/drawing/2014/main" id="{8A4F170E-BECD-5839-052C-6E4498119727}"/>
                </a:ext>
              </a:extLst>
            </p:cNvPr>
            <p:cNvSpPr/>
            <p:nvPr/>
          </p:nvSpPr>
          <p:spPr>
            <a:xfrm>
              <a:off x="-53988225" y="3975575"/>
              <a:ext cx="244175" cy="142825"/>
            </a:xfrm>
            <a:custGeom>
              <a:avLst/>
              <a:gdLst/>
              <a:ahLst/>
              <a:cxnLst/>
              <a:rect l="l" t="t" r="r" b="b"/>
              <a:pathLst>
                <a:path w="9767" h="5713" extrusionOk="0">
                  <a:moveTo>
                    <a:pt x="5161" y="1329"/>
                  </a:moveTo>
                  <a:cubicBezTo>
                    <a:pt x="5247" y="1329"/>
                    <a:pt x="5333" y="1337"/>
                    <a:pt x="5419" y="1353"/>
                  </a:cubicBezTo>
                  <a:cubicBezTo>
                    <a:pt x="5577" y="1384"/>
                    <a:pt x="5671" y="1416"/>
                    <a:pt x="5797" y="1479"/>
                  </a:cubicBezTo>
                  <a:cubicBezTo>
                    <a:pt x="6617" y="1857"/>
                    <a:pt x="7026" y="2960"/>
                    <a:pt x="6837" y="4220"/>
                  </a:cubicBezTo>
                  <a:cubicBezTo>
                    <a:pt x="6774" y="4409"/>
                    <a:pt x="6617" y="4535"/>
                    <a:pt x="6459" y="4535"/>
                  </a:cubicBezTo>
                  <a:lnTo>
                    <a:pt x="6396" y="4535"/>
                  </a:lnTo>
                  <a:cubicBezTo>
                    <a:pt x="6207" y="4503"/>
                    <a:pt x="6049" y="4283"/>
                    <a:pt x="6081" y="4094"/>
                  </a:cubicBezTo>
                  <a:cubicBezTo>
                    <a:pt x="6239" y="3117"/>
                    <a:pt x="5892" y="2172"/>
                    <a:pt x="5293" y="2046"/>
                  </a:cubicBezTo>
                  <a:cubicBezTo>
                    <a:pt x="5250" y="2037"/>
                    <a:pt x="5205" y="2032"/>
                    <a:pt x="5161" y="2032"/>
                  </a:cubicBezTo>
                  <a:cubicBezTo>
                    <a:pt x="4601" y="2032"/>
                    <a:pt x="4022" y="2752"/>
                    <a:pt x="3876" y="3716"/>
                  </a:cubicBezTo>
                  <a:cubicBezTo>
                    <a:pt x="3847" y="3888"/>
                    <a:pt x="3660" y="4035"/>
                    <a:pt x="3484" y="4035"/>
                  </a:cubicBezTo>
                  <a:cubicBezTo>
                    <a:pt x="3468" y="4035"/>
                    <a:pt x="3451" y="4033"/>
                    <a:pt x="3435" y="4031"/>
                  </a:cubicBezTo>
                  <a:cubicBezTo>
                    <a:pt x="3246" y="3968"/>
                    <a:pt x="3088" y="3779"/>
                    <a:pt x="3120" y="3590"/>
                  </a:cubicBezTo>
                  <a:cubicBezTo>
                    <a:pt x="3351" y="2261"/>
                    <a:pt x="4217" y="1329"/>
                    <a:pt x="5161" y="1329"/>
                  </a:cubicBezTo>
                  <a:close/>
                  <a:moveTo>
                    <a:pt x="6821" y="1"/>
                  </a:moveTo>
                  <a:cubicBezTo>
                    <a:pt x="6045" y="1"/>
                    <a:pt x="5381" y="480"/>
                    <a:pt x="5104" y="1227"/>
                  </a:cubicBezTo>
                  <a:lnTo>
                    <a:pt x="3939" y="1038"/>
                  </a:lnTo>
                  <a:cubicBezTo>
                    <a:pt x="3734" y="998"/>
                    <a:pt x="3530" y="979"/>
                    <a:pt x="3328" y="979"/>
                  </a:cubicBezTo>
                  <a:cubicBezTo>
                    <a:pt x="1759" y="979"/>
                    <a:pt x="343" y="2128"/>
                    <a:pt x="64" y="3747"/>
                  </a:cubicBezTo>
                  <a:cubicBezTo>
                    <a:pt x="1" y="3936"/>
                    <a:pt x="158" y="4125"/>
                    <a:pt x="379" y="4188"/>
                  </a:cubicBezTo>
                  <a:lnTo>
                    <a:pt x="9200" y="5700"/>
                  </a:lnTo>
                  <a:cubicBezTo>
                    <a:pt x="9225" y="5709"/>
                    <a:pt x="9251" y="5713"/>
                    <a:pt x="9276" y="5713"/>
                  </a:cubicBezTo>
                  <a:cubicBezTo>
                    <a:pt x="9437" y="5713"/>
                    <a:pt x="9582" y="5549"/>
                    <a:pt x="9610" y="5385"/>
                  </a:cubicBezTo>
                  <a:cubicBezTo>
                    <a:pt x="9767" y="4535"/>
                    <a:pt x="9578" y="3621"/>
                    <a:pt x="9074" y="2865"/>
                  </a:cubicBezTo>
                  <a:cubicBezTo>
                    <a:pt x="8570" y="2203"/>
                    <a:pt x="7782" y="1731"/>
                    <a:pt x="6900" y="1573"/>
                  </a:cubicBezTo>
                  <a:lnTo>
                    <a:pt x="5892" y="1384"/>
                  </a:lnTo>
                  <a:cubicBezTo>
                    <a:pt x="6090" y="1017"/>
                    <a:pt x="6465" y="776"/>
                    <a:pt x="6882" y="776"/>
                  </a:cubicBezTo>
                  <a:cubicBezTo>
                    <a:pt x="6929" y="776"/>
                    <a:pt x="6978" y="779"/>
                    <a:pt x="7026" y="786"/>
                  </a:cubicBezTo>
                  <a:cubicBezTo>
                    <a:pt x="7042" y="788"/>
                    <a:pt x="7059" y="790"/>
                    <a:pt x="7075" y="790"/>
                  </a:cubicBezTo>
                  <a:cubicBezTo>
                    <a:pt x="7247" y="790"/>
                    <a:pt x="7410" y="643"/>
                    <a:pt x="7467" y="471"/>
                  </a:cubicBezTo>
                  <a:cubicBezTo>
                    <a:pt x="7499" y="282"/>
                    <a:pt x="7341" y="93"/>
                    <a:pt x="7152" y="30"/>
                  </a:cubicBezTo>
                  <a:cubicBezTo>
                    <a:pt x="7040" y="10"/>
                    <a:pt x="6930" y="1"/>
                    <a:pt x="68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4" name="Google Shape;7127;p73">
              <a:extLst>
                <a:ext uri="{FF2B5EF4-FFF2-40B4-BE49-F238E27FC236}">
                  <a16:creationId xmlns:a16="http://schemas.microsoft.com/office/drawing/2014/main" id="{A1EB5909-2D4F-F162-BC06-748C5E5D44CD}"/>
                </a:ext>
              </a:extLst>
            </p:cNvPr>
            <p:cNvSpPr/>
            <p:nvPr/>
          </p:nvSpPr>
          <p:spPr>
            <a:xfrm>
              <a:off x="-53970100" y="4100750"/>
              <a:ext cx="204800" cy="193775"/>
            </a:xfrm>
            <a:custGeom>
              <a:avLst/>
              <a:gdLst/>
              <a:ahLst/>
              <a:cxnLst/>
              <a:rect l="l" t="t" r="r" b="b"/>
              <a:pathLst>
                <a:path w="8192" h="7751" extrusionOk="0">
                  <a:moveTo>
                    <a:pt x="2584" y="1796"/>
                  </a:moveTo>
                  <a:cubicBezTo>
                    <a:pt x="2804" y="1796"/>
                    <a:pt x="2962" y="1954"/>
                    <a:pt x="2962" y="2143"/>
                  </a:cubicBezTo>
                  <a:cubicBezTo>
                    <a:pt x="2962" y="2363"/>
                    <a:pt x="2804" y="2521"/>
                    <a:pt x="2584" y="2521"/>
                  </a:cubicBezTo>
                  <a:cubicBezTo>
                    <a:pt x="2395" y="2521"/>
                    <a:pt x="2237" y="2363"/>
                    <a:pt x="2237" y="2143"/>
                  </a:cubicBezTo>
                  <a:cubicBezTo>
                    <a:pt x="2237" y="1954"/>
                    <a:pt x="2395" y="1796"/>
                    <a:pt x="2584" y="1796"/>
                  </a:cubicBezTo>
                  <a:close/>
                  <a:moveTo>
                    <a:pt x="5577" y="1796"/>
                  </a:moveTo>
                  <a:cubicBezTo>
                    <a:pt x="5797" y="1796"/>
                    <a:pt x="5955" y="1954"/>
                    <a:pt x="5955" y="2143"/>
                  </a:cubicBezTo>
                  <a:cubicBezTo>
                    <a:pt x="5955" y="2363"/>
                    <a:pt x="5797" y="2521"/>
                    <a:pt x="5577" y="2521"/>
                  </a:cubicBezTo>
                  <a:cubicBezTo>
                    <a:pt x="5388" y="2521"/>
                    <a:pt x="5230" y="2363"/>
                    <a:pt x="5230" y="2143"/>
                  </a:cubicBezTo>
                  <a:cubicBezTo>
                    <a:pt x="5230" y="1954"/>
                    <a:pt x="5388" y="1796"/>
                    <a:pt x="5577" y="1796"/>
                  </a:cubicBezTo>
                  <a:close/>
                  <a:moveTo>
                    <a:pt x="5147" y="4324"/>
                  </a:moveTo>
                  <a:cubicBezTo>
                    <a:pt x="5238" y="4324"/>
                    <a:pt x="5324" y="4364"/>
                    <a:pt x="5388" y="4443"/>
                  </a:cubicBezTo>
                  <a:cubicBezTo>
                    <a:pt x="5545" y="4600"/>
                    <a:pt x="5545" y="4852"/>
                    <a:pt x="5388" y="4947"/>
                  </a:cubicBezTo>
                  <a:cubicBezTo>
                    <a:pt x="5041" y="5325"/>
                    <a:pt x="4568" y="5514"/>
                    <a:pt x="4096" y="5514"/>
                  </a:cubicBezTo>
                  <a:cubicBezTo>
                    <a:pt x="3623" y="5514"/>
                    <a:pt x="3119" y="5325"/>
                    <a:pt x="2804" y="4947"/>
                  </a:cubicBezTo>
                  <a:cubicBezTo>
                    <a:pt x="2647" y="4789"/>
                    <a:pt x="2647" y="4569"/>
                    <a:pt x="2804" y="4443"/>
                  </a:cubicBezTo>
                  <a:cubicBezTo>
                    <a:pt x="2883" y="4380"/>
                    <a:pt x="2977" y="4348"/>
                    <a:pt x="3068" y="4348"/>
                  </a:cubicBezTo>
                  <a:cubicBezTo>
                    <a:pt x="3159" y="4348"/>
                    <a:pt x="3245" y="4380"/>
                    <a:pt x="3308" y="4443"/>
                  </a:cubicBezTo>
                  <a:cubicBezTo>
                    <a:pt x="3529" y="4663"/>
                    <a:pt x="3812" y="4773"/>
                    <a:pt x="4096" y="4773"/>
                  </a:cubicBezTo>
                  <a:cubicBezTo>
                    <a:pt x="4379" y="4773"/>
                    <a:pt x="4663" y="4663"/>
                    <a:pt x="4883" y="4443"/>
                  </a:cubicBezTo>
                  <a:cubicBezTo>
                    <a:pt x="4962" y="4364"/>
                    <a:pt x="5057" y="4324"/>
                    <a:pt x="5147" y="4324"/>
                  </a:cubicBezTo>
                  <a:close/>
                  <a:moveTo>
                    <a:pt x="0" y="0"/>
                  </a:moveTo>
                  <a:lnTo>
                    <a:pt x="0" y="3655"/>
                  </a:lnTo>
                  <a:cubicBezTo>
                    <a:pt x="0" y="5892"/>
                    <a:pt x="1859" y="7751"/>
                    <a:pt x="4096" y="7751"/>
                  </a:cubicBezTo>
                  <a:cubicBezTo>
                    <a:pt x="6333" y="7751"/>
                    <a:pt x="8191" y="5892"/>
                    <a:pt x="8191" y="3655"/>
                  </a:cubicBezTo>
                  <a:lnTo>
                    <a:pt x="8191" y="145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5" name="Google Shape;7128;p73">
              <a:extLst>
                <a:ext uri="{FF2B5EF4-FFF2-40B4-BE49-F238E27FC236}">
                  <a16:creationId xmlns:a16="http://schemas.microsoft.com/office/drawing/2014/main" id="{FC1D36B6-F94B-4BDA-884F-0B5785ACA3DA}"/>
                </a:ext>
              </a:extLst>
            </p:cNvPr>
            <p:cNvSpPr/>
            <p:nvPr/>
          </p:nvSpPr>
          <p:spPr>
            <a:xfrm>
              <a:off x="-53745625" y="4132250"/>
              <a:ext cx="18900" cy="63825"/>
            </a:xfrm>
            <a:custGeom>
              <a:avLst/>
              <a:gdLst/>
              <a:ahLst/>
              <a:cxnLst/>
              <a:rect l="l" t="t" r="r" b="b"/>
              <a:pathLst>
                <a:path w="756" h="2553" extrusionOk="0">
                  <a:moveTo>
                    <a:pt x="0" y="1"/>
                  </a:moveTo>
                  <a:lnTo>
                    <a:pt x="0" y="2552"/>
                  </a:lnTo>
                  <a:cubicBezTo>
                    <a:pt x="441" y="2269"/>
                    <a:pt x="756" y="1796"/>
                    <a:pt x="756" y="1261"/>
                  </a:cubicBezTo>
                  <a:cubicBezTo>
                    <a:pt x="693" y="694"/>
                    <a:pt x="441" y="22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6" name="Google Shape;7129;p73">
              <a:extLst>
                <a:ext uri="{FF2B5EF4-FFF2-40B4-BE49-F238E27FC236}">
                  <a16:creationId xmlns:a16="http://schemas.microsoft.com/office/drawing/2014/main" id="{D29834D7-BC2F-DCCE-8515-BAF2F56D9A4D}"/>
                </a:ext>
              </a:extLst>
            </p:cNvPr>
            <p:cNvSpPr/>
            <p:nvPr/>
          </p:nvSpPr>
          <p:spPr>
            <a:xfrm>
              <a:off x="-54007925" y="4132250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757" y="1"/>
                  </a:moveTo>
                  <a:cubicBezTo>
                    <a:pt x="316" y="221"/>
                    <a:pt x="1" y="694"/>
                    <a:pt x="1" y="1261"/>
                  </a:cubicBezTo>
                  <a:cubicBezTo>
                    <a:pt x="1" y="1796"/>
                    <a:pt x="316" y="2269"/>
                    <a:pt x="757" y="2552"/>
                  </a:cubicBezTo>
                  <a:lnTo>
                    <a:pt x="75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97" name="Google Shape;7130;p73">
            <a:extLst>
              <a:ext uri="{FF2B5EF4-FFF2-40B4-BE49-F238E27FC236}">
                <a16:creationId xmlns:a16="http://schemas.microsoft.com/office/drawing/2014/main" id="{13C55DAF-756D-DC52-44AE-300CAF1BBE3D}"/>
              </a:ext>
            </a:extLst>
          </p:cNvPr>
          <p:cNvGrpSpPr/>
          <p:nvPr/>
        </p:nvGrpSpPr>
        <p:grpSpPr>
          <a:xfrm>
            <a:off x="10671145" y="3872672"/>
            <a:ext cx="366360" cy="477989"/>
            <a:chOff x="-52005775" y="3208025"/>
            <a:chExt cx="244175" cy="318575"/>
          </a:xfrm>
          <a:solidFill>
            <a:schemeClr val="tx1"/>
          </a:solidFill>
        </p:grpSpPr>
        <p:sp>
          <p:nvSpPr>
            <p:cNvPr id="798" name="Google Shape;7131;p73">
              <a:extLst>
                <a:ext uri="{FF2B5EF4-FFF2-40B4-BE49-F238E27FC236}">
                  <a16:creationId xmlns:a16="http://schemas.microsoft.com/office/drawing/2014/main" id="{B29AE5FB-792E-1302-518B-1621F0453363}"/>
                </a:ext>
              </a:extLst>
            </p:cNvPr>
            <p:cNvSpPr/>
            <p:nvPr/>
          </p:nvSpPr>
          <p:spPr>
            <a:xfrm>
              <a:off x="-51800200" y="3469850"/>
              <a:ext cx="38600" cy="56750"/>
            </a:xfrm>
            <a:custGeom>
              <a:avLst/>
              <a:gdLst/>
              <a:ahLst/>
              <a:cxnLst/>
              <a:rect l="l" t="t" r="r" b="b"/>
              <a:pathLst>
                <a:path w="1544" h="2270" extrusionOk="0">
                  <a:moveTo>
                    <a:pt x="756" y="1"/>
                  </a:moveTo>
                  <a:cubicBezTo>
                    <a:pt x="347" y="1"/>
                    <a:pt x="0" y="348"/>
                    <a:pt x="0" y="726"/>
                  </a:cubicBezTo>
                  <a:cubicBezTo>
                    <a:pt x="0" y="852"/>
                    <a:pt x="32" y="915"/>
                    <a:pt x="63" y="1041"/>
                  </a:cubicBezTo>
                  <a:lnTo>
                    <a:pt x="630" y="2175"/>
                  </a:lnTo>
                  <a:cubicBezTo>
                    <a:pt x="662" y="2238"/>
                    <a:pt x="717" y="2269"/>
                    <a:pt x="776" y="2269"/>
                  </a:cubicBezTo>
                  <a:cubicBezTo>
                    <a:pt x="835" y="2269"/>
                    <a:pt x="898" y="2238"/>
                    <a:pt x="945" y="2175"/>
                  </a:cubicBezTo>
                  <a:lnTo>
                    <a:pt x="1449" y="1135"/>
                  </a:lnTo>
                  <a:cubicBezTo>
                    <a:pt x="1513" y="1009"/>
                    <a:pt x="1544" y="883"/>
                    <a:pt x="1544" y="789"/>
                  </a:cubicBezTo>
                  <a:cubicBezTo>
                    <a:pt x="1481" y="348"/>
                    <a:pt x="1166" y="1"/>
                    <a:pt x="7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9" name="Google Shape;7132;p73">
              <a:extLst>
                <a:ext uri="{FF2B5EF4-FFF2-40B4-BE49-F238E27FC236}">
                  <a16:creationId xmlns:a16="http://schemas.microsoft.com/office/drawing/2014/main" id="{B5BEC97A-2EBB-951D-51E5-C1A919EAC483}"/>
                </a:ext>
              </a:extLst>
            </p:cNvPr>
            <p:cNvSpPr/>
            <p:nvPr/>
          </p:nvSpPr>
          <p:spPr>
            <a:xfrm>
              <a:off x="-52005775" y="3208025"/>
              <a:ext cx="111875" cy="131900"/>
            </a:xfrm>
            <a:custGeom>
              <a:avLst/>
              <a:gdLst/>
              <a:ahLst/>
              <a:cxnLst/>
              <a:rect l="l" t="t" r="r" b="b"/>
              <a:pathLst>
                <a:path w="4475" h="5276" extrusionOk="0">
                  <a:moveTo>
                    <a:pt x="2915" y="1"/>
                  </a:moveTo>
                  <a:cubicBezTo>
                    <a:pt x="2816" y="1"/>
                    <a:pt x="2717" y="5"/>
                    <a:pt x="2615" y="14"/>
                  </a:cubicBezTo>
                  <a:cubicBezTo>
                    <a:pt x="1103" y="235"/>
                    <a:pt x="0" y="1590"/>
                    <a:pt x="0" y="3133"/>
                  </a:cubicBezTo>
                  <a:lnTo>
                    <a:pt x="0" y="4866"/>
                  </a:lnTo>
                  <a:cubicBezTo>
                    <a:pt x="32" y="5055"/>
                    <a:pt x="189" y="5276"/>
                    <a:pt x="379" y="5276"/>
                  </a:cubicBezTo>
                  <a:lnTo>
                    <a:pt x="1135" y="5276"/>
                  </a:lnTo>
                  <a:cubicBezTo>
                    <a:pt x="2993" y="5276"/>
                    <a:pt x="4474" y="3732"/>
                    <a:pt x="4474" y="1873"/>
                  </a:cubicBezTo>
                  <a:lnTo>
                    <a:pt x="4474" y="424"/>
                  </a:lnTo>
                  <a:cubicBezTo>
                    <a:pt x="4017" y="155"/>
                    <a:pt x="3490" y="1"/>
                    <a:pt x="29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0" name="Google Shape;7133;p73">
              <a:extLst>
                <a:ext uri="{FF2B5EF4-FFF2-40B4-BE49-F238E27FC236}">
                  <a16:creationId xmlns:a16="http://schemas.microsoft.com/office/drawing/2014/main" id="{0A9C0B1B-1FB4-D689-95DC-9D7FB8131864}"/>
                </a:ext>
              </a:extLst>
            </p:cNvPr>
            <p:cNvSpPr/>
            <p:nvPr/>
          </p:nvSpPr>
          <p:spPr>
            <a:xfrm>
              <a:off x="-51800200" y="3385575"/>
              <a:ext cx="37025" cy="37850"/>
            </a:xfrm>
            <a:custGeom>
              <a:avLst/>
              <a:gdLst/>
              <a:ahLst/>
              <a:cxnLst/>
              <a:rect l="l" t="t" r="r" b="b"/>
              <a:pathLst>
                <a:path w="1481" h="1514" extrusionOk="0">
                  <a:moveTo>
                    <a:pt x="756" y="1"/>
                  </a:moveTo>
                  <a:cubicBezTo>
                    <a:pt x="347" y="1"/>
                    <a:pt x="0" y="348"/>
                    <a:pt x="0" y="757"/>
                  </a:cubicBezTo>
                  <a:cubicBezTo>
                    <a:pt x="0" y="1167"/>
                    <a:pt x="347" y="1513"/>
                    <a:pt x="756" y="1513"/>
                  </a:cubicBezTo>
                  <a:cubicBezTo>
                    <a:pt x="1166" y="1513"/>
                    <a:pt x="1481" y="1167"/>
                    <a:pt x="1481" y="757"/>
                  </a:cubicBezTo>
                  <a:cubicBezTo>
                    <a:pt x="1481" y="348"/>
                    <a:pt x="1166" y="1"/>
                    <a:pt x="7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1" name="Google Shape;7134;p73">
              <a:extLst>
                <a:ext uri="{FF2B5EF4-FFF2-40B4-BE49-F238E27FC236}">
                  <a16:creationId xmlns:a16="http://schemas.microsoft.com/office/drawing/2014/main" id="{9B18BD10-4249-2D2D-3761-08312941B1F4}"/>
                </a:ext>
              </a:extLst>
            </p:cNvPr>
            <p:cNvSpPr/>
            <p:nvPr/>
          </p:nvSpPr>
          <p:spPr>
            <a:xfrm>
              <a:off x="-51800200" y="3348575"/>
              <a:ext cx="37025" cy="37025"/>
            </a:xfrm>
            <a:custGeom>
              <a:avLst/>
              <a:gdLst/>
              <a:ahLst/>
              <a:cxnLst/>
              <a:rect l="l" t="t" r="r" b="b"/>
              <a:pathLst>
                <a:path w="1481" h="1481" extrusionOk="0">
                  <a:moveTo>
                    <a:pt x="756" y="0"/>
                  </a:moveTo>
                  <a:cubicBezTo>
                    <a:pt x="347" y="0"/>
                    <a:pt x="0" y="315"/>
                    <a:pt x="0" y="756"/>
                  </a:cubicBezTo>
                  <a:cubicBezTo>
                    <a:pt x="0" y="1166"/>
                    <a:pt x="347" y="1481"/>
                    <a:pt x="756" y="1481"/>
                  </a:cubicBezTo>
                  <a:cubicBezTo>
                    <a:pt x="1166" y="1481"/>
                    <a:pt x="1481" y="1166"/>
                    <a:pt x="1481" y="756"/>
                  </a:cubicBezTo>
                  <a:cubicBezTo>
                    <a:pt x="1481" y="315"/>
                    <a:pt x="1166" y="0"/>
                    <a:pt x="7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2" name="Google Shape;7135;p73">
              <a:extLst>
                <a:ext uri="{FF2B5EF4-FFF2-40B4-BE49-F238E27FC236}">
                  <a16:creationId xmlns:a16="http://schemas.microsoft.com/office/drawing/2014/main" id="{1C72FE9B-342F-01D7-CA90-A28B6A01D6A5}"/>
                </a:ext>
              </a:extLst>
            </p:cNvPr>
            <p:cNvSpPr/>
            <p:nvPr/>
          </p:nvSpPr>
          <p:spPr>
            <a:xfrm>
              <a:off x="-51800200" y="3423400"/>
              <a:ext cx="37025" cy="37025"/>
            </a:xfrm>
            <a:custGeom>
              <a:avLst/>
              <a:gdLst/>
              <a:ahLst/>
              <a:cxnLst/>
              <a:rect l="l" t="t" r="r" b="b"/>
              <a:pathLst>
                <a:path w="1481" h="1481" extrusionOk="0">
                  <a:moveTo>
                    <a:pt x="756" y="0"/>
                  </a:moveTo>
                  <a:cubicBezTo>
                    <a:pt x="347" y="0"/>
                    <a:pt x="0" y="315"/>
                    <a:pt x="0" y="725"/>
                  </a:cubicBezTo>
                  <a:cubicBezTo>
                    <a:pt x="0" y="1166"/>
                    <a:pt x="347" y="1481"/>
                    <a:pt x="756" y="1481"/>
                  </a:cubicBezTo>
                  <a:cubicBezTo>
                    <a:pt x="1166" y="1481"/>
                    <a:pt x="1481" y="1166"/>
                    <a:pt x="1481" y="725"/>
                  </a:cubicBezTo>
                  <a:cubicBezTo>
                    <a:pt x="1481" y="315"/>
                    <a:pt x="1166" y="0"/>
                    <a:pt x="7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3" name="Google Shape;7136;p73">
              <a:extLst>
                <a:ext uri="{FF2B5EF4-FFF2-40B4-BE49-F238E27FC236}">
                  <a16:creationId xmlns:a16="http://schemas.microsoft.com/office/drawing/2014/main" id="{1DFE6E2D-A433-AFB3-127E-7FA886DBA68C}"/>
                </a:ext>
              </a:extLst>
            </p:cNvPr>
            <p:cNvSpPr/>
            <p:nvPr/>
          </p:nvSpPr>
          <p:spPr>
            <a:xfrm>
              <a:off x="-51875025" y="3208025"/>
              <a:ext cx="111850" cy="131125"/>
            </a:xfrm>
            <a:custGeom>
              <a:avLst/>
              <a:gdLst/>
              <a:ahLst/>
              <a:cxnLst/>
              <a:rect l="l" t="t" r="r" b="b"/>
              <a:pathLst>
                <a:path w="4474" h="5245" extrusionOk="0">
                  <a:moveTo>
                    <a:pt x="1560" y="1"/>
                  </a:moveTo>
                  <a:cubicBezTo>
                    <a:pt x="984" y="1"/>
                    <a:pt x="458" y="155"/>
                    <a:pt x="0" y="424"/>
                  </a:cubicBezTo>
                  <a:lnTo>
                    <a:pt x="0" y="1873"/>
                  </a:lnTo>
                  <a:cubicBezTo>
                    <a:pt x="0" y="3732"/>
                    <a:pt x="1481" y="5244"/>
                    <a:pt x="3340" y="5244"/>
                  </a:cubicBezTo>
                  <a:lnTo>
                    <a:pt x="4096" y="5244"/>
                  </a:lnTo>
                  <a:cubicBezTo>
                    <a:pt x="4285" y="5244"/>
                    <a:pt x="4442" y="5087"/>
                    <a:pt x="4442" y="4898"/>
                  </a:cubicBezTo>
                  <a:lnTo>
                    <a:pt x="4442" y="3165"/>
                  </a:lnTo>
                  <a:cubicBezTo>
                    <a:pt x="4474" y="1590"/>
                    <a:pt x="3371" y="235"/>
                    <a:pt x="1859" y="14"/>
                  </a:cubicBezTo>
                  <a:cubicBezTo>
                    <a:pt x="1758" y="5"/>
                    <a:pt x="1658" y="1"/>
                    <a:pt x="15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4" name="Google Shape;7137;p73">
              <a:extLst>
                <a:ext uri="{FF2B5EF4-FFF2-40B4-BE49-F238E27FC236}">
                  <a16:creationId xmlns:a16="http://schemas.microsoft.com/office/drawing/2014/main" id="{C375F512-17EC-016F-77F6-B9CCD5DAB728}"/>
                </a:ext>
              </a:extLst>
            </p:cNvPr>
            <p:cNvSpPr/>
            <p:nvPr/>
          </p:nvSpPr>
          <p:spPr>
            <a:xfrm>
              <a:off x="-52005000" y="3469850"/>
              <a:ext cx="38625" cy="56750"/>
            </a:xfrm>
            <a:custGeom>
              <a:avLst/>
              <a:gdLst/>
              <a:ahLst/>
              <a:cxnLst/>
              <a:rect l="l" t="t" r="r" b="b"/>
              <a:pathLst>
                <a:path w="1545" h="2270" extrusionOk="0">
                  <a:moveTo>
                    <a:pt x="757" y="1"/>
                  </a:moveTo>
                  <a:cubicBezTo>
                    <a:pt x="348" y="1"/>
                    <a:pt x="1" y="348"/>
                    <a:pt x="1" y="726"/>
                  </a:cubicBezTo>
                  <a:cubicBezTo>
                    <a:pt x="1" y="852"/>
                    <a:pt x="32" y="915"/>
                    <a:pt x="64" y="1041"/>
                  </a:cubicBezTo>
                  <a:lnTo>
                    <a:pt x="631" y="2175"/>
                  </a:lnTo>
                  <a:cubicBezTo>
                    <a:pt x="663" y="2238"/>
                    <a:pt x="718" y="2269"/>
                    <a:pt x="777" y="2269"/>
                  </a:cubicBezTo>
                  <a:cubicBezTo>
                    <a:pt x="836" y="2269"/>
                    <a:pt x="899" y="2238"/>
                    <a:pt x="946" y="2175"/>
                  </a:cubicBezTo>
                  <a:lnTo>
                    <a:pt x="1450" y="1135"/>
                  </a:lnTo>
                  <a:cubicBezTo>
                    <a:pt x="1482" y="1009"/>
                    <a:pt x="1545" y="883"/>
                    <a:pt x="1545" y="789"/>
                  </a:cubicBezTo>
                  <a:cubicBezTo>
                    <a:pt x="1482" y="348"/>
                    <a:pt x="1135" y="1"/>
                    <a:pt x="7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5" name="Google Shape;7138;p73">
              <a:extLst>
                <a:ext uri="{FF2B5EF4-FFF2-40B4-BE49-F238E27FC236}">
                  <a16:creationId xmlns:a16="http://schemas.microsoft.com/office/drawing/2014/main" id="{064F469B-1485-1D9C-CE4D-982FE9B4FD9D}"/>
                </a:ext>
              </a:extLst>
            </p:cNvPr>
            <p:cNvSpPr/>
            <p:nvPr/>
          </p:nvSpPr>
          <p:spPr>
            <a:xfrm>
              <a:off x="-52005000" y="3423400"/>
              <a:ext cx="37050" cy="37025"/>
            </a:xfrm>
            <a:custGeom>
              <a:avLst/>
              <a:gdLst/>
              <a:ahLst/>
              <a:cxnLst/>
              <a:rect l="l" t="t" r="r" b="b"/>
              <a:pathLst>
                <a:path w="1482" h="1481" extrusionOk="0">
                  <a:moveTo>
                    <a:pt x="757" y="0"/>
                  </a:moveTo>
                  <a:cubicBezTo>
                    <a:pt x="348" y="0"/>
                    <a:pt x="1" y="315"/>
                    <a:pt x="1" y="725"/>
                  </a:cubicBezTo>
                  <a:cubicBezTo>
                    <a:pt x="1" y="1166"/>
                    <a:pt x="348" y="1481"/>
                    <a:pt x="757" y="1481"/>
                  </a:cubicBezTo>
                  <a:cubicBezTo>
                    <a:pt x="1167" y="1481"/>
                    <a:pt x="1482" y="1166"/>
                    <a:pt x="1482" y="725"/>
                  </a:cubicBezTo>
                  <a:cubicBezTo>
                    <a:pt x="1482" y="315"/>
                    <a:pt x="1167" y="0"/>
                    <a:pt x="7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6" name="Google Shape;7139;p73">
              <a:extLst>
                <a:ext uri="{FF2B5EF4-FFF2-40B4-BE49-F238E27FC236}">
                  <a16:creationId xmlns:a16="http://schemas.microsoft.com/office/drawing/2014/main" id="{A641D166-8EF5-69BB-9FBF-80BC2219FD82}"/>
                </a:ext>
              </a:extLst>
            </p:cNvPr>
            <p:cNvSpPr/>
            <p:nvPr/>
          </p:nvSpPr>
          <p:spPr>
            <a:xfrm>
              <a:off x="-52005000" y="3385575"/>
              <a:ext cx="37050" cy="37850"/>
            </a:xfrm>
            <a:custGeom>
              <a:avLst/>
              <a:gdLst/>
              <a:ahLst/>
              <a:cxnLst/>
              <a:rect l="l" t="t" r="r" b="b"/>
              <a:pathLst>
                <a:path w="1482" h="1514" extrusionOk="0">
                  <a:moveTo>
                    <a:pt x="757" y="1"/>
                  </a:moveTo>
                  <a:cubicBezTo>
                    <a:pt x="348" y="1"/>
                    <a:pt x="1" y="348"/>
                    <a:pt x="1" y="757"/>
                  </a:cubicBezTo>
                  <a:cubicBezTo>
                    <a:pt x="1" y="1167"/>
                    <a:pt x="348" y="1513"/>
                    <a:pt x="757" y="1513"/>
                  </a:cubicBezTo>
                  <a:cubicBezTo>
                    <a:pt x="1167" y="1513"/>
                    <a:pt x="1482" y="1167"/>
                    <a:pt x="1482" y="757"/>
                  </a:cubicBezTo>
                  <a:cubicBezTo>
                    <a:pt x="1482" y="348"/>
                    <a:pt x="1167" y="1"/>
                    <a:pt x="7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7" name="Google Shape;7140;p73">
              <a:extLst>
                <a:ext uri="{FF2B5EF4-FFF2-40B4-BE49-F238E27FC236}">
                  <a16:creationId xmlns:a16="http://schemas.microsoft.com/office/drawing/2014/main" id="{94290F7F-604B-B0CF-2B1F-55FE5571DA33}"/>
                </a:ext>
              </a:extLst>
            </p:cNvPr>
            <p:cNvSpPr/>
            <p:nvPr/>
          </p:nvSpPr>
          <p:spPr>
            <a:xfrm>
              <a:off x="-51957725" y="3298150"/>
              <a:ext cx="148100" cy="209550"/>
            </a:xfrm>
            <a:custGeom>
              <a:avLst/>
              <a:gdLst/>
              <a:ahLst/>
              <a:cxnLst/>
              <a:rect l="l" t="t" r="r" b="b"/>
              <a:pathLst>
                <a:path w="5924" h="8382" extrusionOk="0">
                  <a:moveTo>
                    <a:pt x="1449" y="3151"/>
                  </a:moveTo>
                  <a:cubicBezTo>
                    <a:pt x="1639" y="3151"/>
                    <a:pt x="1796" y="3309"/>
                    <a:pt x="1796" y="3498"/>
                  </a:cubicBezTo>
                  <a:cubicBezTo>
                    <a:pt x="1796" y="3719"/>
                    <a:pt x="1639" y="3845"/>
                    <a:pt x="1449" y="3845"/>
                  </a:cubicBezTo>
                  <a:cubicBezTo>
                    <a:pt x="1260" y="3845"/>
                    <a:pt x="1103" y="3719"/>
                    <a:pt x="1103" y="3498"/>
                  </a:cubicBezTo>
                  <a:cubicBezTo>
                    <a:pt x="1103" y="3309"/>
                    <a:pt x="1260" y="3151"/>
                    <a:pt x="1449" y="3151"/>
                  </a:cubicBezTo>
                  <a:close/>
                  <a:moveTo>
                    <a:pt x="4442" y="3183"/>
                  </a:moveTo>
                  <a:cubicBezTo>
                    <a:pt x="4631" y="3183"/>
                    <a:pt x="4789" y="3340"/>
                    <a:pt x="4789" y="3561"/>
                  </a:cubicBezTo>
                  <a:cubicBezTo>
                    <a:pt x="4789" y="3719"/>
                    <a:pt x="4631" y="3908"/>
                    <a:pt x="4442" y="3908"/>
                  </a:cubicBezTo>
                  <a:cubicBezTo>
                    <a:pt x="4253" y="3908"/>
                    <a:pt x="4096" y="3750"/>
                    <a:pt x="4096" y="3561"/>
                  </a:cubicBezTo>
                  <a:cubicBezTo>
                    <a:pt x="4096" y="3340"/>
                    <a:pt x="4253" y="3183"/>
                    <a:pt x="4442" y="3183"/>
                  </a:cubicBezTo>
                  <a:close/>
                  <a:moveTo>
                    <a:pt x="3966" y="5680"/>
                  </a:moveTo>
                  <a:cubicBezTo>
                    <a:pt x="4064" y="5680"/>
                    <a:pt x="4159" y="5719"/>
                    <a:pt x="4222" y="5798"/>
                  </a:cubicBezTo>
                  <a:cubicBezTo>
                    <a:pt x="4411" y="5955"/>
                    <a:pt x="4411" y="6176"/>
                    <a:pt x="4253" y="6302"/>
                  </a:cubicBezTo>
                  <a:cubicBezTo>
                    <a:pt x="3907" y="6648"/>
                    <a:pt x="3434" y="6869"/>
                    <a:pt x="2899" y="6869"/>
                  </a:cubicBezTo>
                  <a:cubicBezTo>
                    <a:pt x="2395" y="6869"/>
                    <a:pt x="1922" y="6648"/>
                    <a:pt x="1607" y="6302"/>
                  </a:cubicBezTo>
                  <a:cubicBezTo>
                    <a:pt x="1449" y="6144"/>
                    <a:pt x="1449" y="5924"/>
                    <a:pt x="1607" y="5798"/>
                  </a:cubicBezTo>
                  <a:cubicBezTo>
                    <a:pt x="1686" y="5719"/>
                    <a:pt x="1788" y="5680"/>
                    <a:pt x="1883" y="5680"/>
                  </a:cubicBezTo>
                  <a:cubicBezTo>
                    <a:pt x="1977" y="5680"/>
                    <a:pt x="2064" y="5719"/>
                    <a:pt x="2111" y="5798"/>
                  </a:cubicBezTo>
                  <a:cubicBezTo>
                    <a:pt x="2332" y="6018"/>
                    <a:pt x="2623" y="6129"/>
                    <a:pt x="2911" y="6129"/>
                  </a:cubicBezTo>
                  <a:cubicBezTo>
                    <a:pt x="3198" y="6129"/>
                    <a:pt x="3482" y="6018"/>
                    <a:pt x="3686" y="5798"/>
                  </a:cubicBezTo>
                  <a:cubicBezTo>
                    <a:pt x="3765" y="5719"/>
                    <a:pt x="3868" y="5680"/>
                    <a:pt x="3966" y="5680"/>
                  </a:cubicBezTo>
                  <a:close/>
                  <a:moveTo>
                    <a:pt x="2993" y="1"/>
                  </a:moveTo>
                  <a:cubicBezTo>
                    <a:pt x="2489" y="1104"/>
                    <a:pt x="1513" y="1923"/>
                    <a:pt x="284" y="2238"/>
                  </a:cubicBezTo>
                  <a:cubicBezTo>
                    <a:pt x="347" y="2395"/>
                    <a:pt x="347" y="2553"/>
                    <a:pt x="347" y="2773"/>
                  </a:cubicBezTo>
                  <a:cubicBezTo>
                    <a:pt x="347" y="3025"/>
                    <a:pt x="284" y="3277"/>
                    <a:pt x="158" y="3498"/>
                  </a:cubicBezTo>
                  <a:cubicBezTo>
                    <a:pt x="284" y="3750"/>
                    <a:pt x="347" y="3971"/>
                    <a:pt x="347" y="4254"/>
                  </a:cubicBezTo>
                  <a:cubicBezTo>
                    <a:pt x="347" y="4538"/>
                    <a:pt x="284" y="4758"/>
                    <a:pt x="158" y="5010"/>
                  </a:cubicBezTo>
                  <a:cubicBezTo>
                    <a:pt x="284" y="5231"/>
                    <a:pt x="347" y="5483"/>
                    <a:pt x="347" y="5735"/>
                  </a:cubicBezTo>
                  <a:cubicBezTo>
                    <a:pt x="347" y="6113"/>
                    <a:pt x="252" y="6428"/>
                    <a:pt x="0" y="6680"/>
                  </a:cubicBezTo>
                  <a:cubicBezTo>
                    <a:pt x="158" y="6900"/>
                    <a:pt x="284" y="7121"/>
                    <a:pt x="315" y="7405"/>
                  </a:cubicBezTo>
                  <a:cubicBezTo>
                    <a:pt x="1040" y="8035"/>
                    <a:pt x="1985" y="8381"/>
                    <a:pt x="2962" y="8381"/>
                  </a:cubicBezTo>
                  <a:cubicBezTo>
                    <a:pt x="3938" y="8381"/>
                    <a:pt x="4852" y="8035"/>
                    <a:pt x="5608" y="7436"/>
                  </a:cubicBezTo>
                  <a:cubicBezTo>
                    <a:pt x="5640" y="7184"/>
                    <a:pt x="5766" y="6932"/>
                    <a:pt x="5923" y="6743"/>
                  </a:cubicBezTo>
                  <a:cubicBezTo>
                    <a:pt x="5671" y="6459"/>
                    <a:pt x="5545" y="6113"/>
                    <a:pt x="5545" y="5798"/>
                  </a:cubicBezTo>
                  <a:cubicBezTo>
                    <a:pt x="5545" y="5483"/>
                    <a:pt x="5640" y="5231"/>
                    <a:pt x="5797" y="5010"/>
                  </a:cubicBezTo>
                  <a:cubicBezTo>
                    <a:pt x="5671" y="4758"/>
                    <a:pt x="5577" y="4538"/>
                    <a:pt x="5577" y="4254"/>
                  </a:cubicBezTo>
                  <a:cubicBezTo>
                    <a:pt x="5577" y="3971"/>
                    <a:pt x="5671" y="3750"/>
                    <a:pt x="5797" y="3498"/>
                  </a:cubicBezTo>
                  <a:cubicBezTo>
                    <a:pt x="5671" y="3277"/>
                    <a:pt x="5577" y="3025"/>
                    <a:pt x="5577" y="2773"/>
                  </a:cubicBezTo>
                  <a:cubicBezTo>
                    <a:pt x="5577" y="2679"/>
                    <a:pt x="5577" y="2553"/>
                    <a:pt x="5640" y="2490"/>
                  </a:cubicBezTo>
                  <a:cubicBezTo>
                    <a:pt x="5640" y="2395"/>
                    <a:pt x="5671" y="2332"/>
                    <a:pt x="5703" y="2238"/>
                  </a:cubicBezTo>
                  <a:cubicBezTo>
                    <a:pt x="4474" y="1923"/>
                    <a:pt x="3497" y="1104"/>
                    <a:pt x="29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8" name="Google Shape;7141;p73">
              <a:extLst>
                <a:ext uri="{FF2B5EF4-FFF2-40B4-BE49-F238E27FC236}">
                  <a16:creationId xmlns:a16="http://schemas.microsoft.com/office/drawing/2014/main" id="{01B4F705-3F66-80CF-9210-DC75FC10776C}"/>
                </a:ext>
              </a:extLst>
            </p:cNvPr>
            <p:cNvSpPr/>
            <p:nvPr/>
          </p:nvSpPr>
          <p:spPr>
            <a:xfrm>
              <a:off x="-52005000" y="3348575"/>
              <a:ext cx="37050" cy="37025"/>
            </a:xfrm>
            <a:custGeom>
              <a:avLst/>
              <a:gdLst/>
              <a:ahLst/>
              <a:cxnLst/>
              <a:rect l="l" t="t" r="r" b="b"/>
              <a:pathLst>
                <a:path w="1482" h="1481" extrusionOk="0">
                  <a:moveTo>
                    <a:pt x="757" y="0"/>
                  </a:moveTo>
                  <a:cubicBezTo>
                    <a:pt x="348" y="0"/>
                    <a:pt x="1" y="315"/>
                    <a:pt x="1" y="756"/>
                  </a:cubicBezTo>
                  <a:cubicBezTo>
                    <a:pt x="1" y="1166"/>
                    <a:pt x="348" y="1481"/>
                    <a:pt x="757" y="1481"/>
                  </a:cubicBezTo>
                  <a:cubicBezTo>
                    <a:pt x="1167" y="1481"/>
                    <a:pt x="1482" y="1166"/>
                    <a:pt x="1482" y="756"/>
                  </a:cubicBezTo>
                  <a:cubicBezTo>
                    <a:pt x="1482" y="315"/>
                    <a:pt x="1167" y="0"/>
                    <a:pt x="7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09" name="Google Shape;7142;p73">
            <a:extLst>
              <a:ext uri="{FF2B5EF4-FFF2-40B4-BE49-F238E27FC236}">
                <a16:creationId xmlns:a16="http://schemas.microsoft.com/office/drawing/2014/main" id="{0CA28646-8042-86B3-A064-02A6581E8CF7}"/>
              </a:ext>
            </a:extLst>
          </p:cNvPr>
          <p:cNvGrpSpPr/>
          <p:nvPr/>
        </p:nvGrpSpPr>
        <p:grpSpPr>
          <a:xfrm>
            <a:off x="7079768" y="2043396"/>
            <a:ext cx="477465" cy="477465"/>
            <a:chOff x="-57568775" y="3198925"/>
            <a:chExt cx="318225" cy="318225"/>
          </a:xfrm>
          <a:solidFill>
            <a:schemeClr val="tx1"/>
          </a:solidFill>
        </p:grpSpPr>
        <p:sp>
          <p:nvSpPr>
            <p:cNvPr id="810" name="Google Shape;7143;p73">
              <a:extLst>
                <a:ext uri="{FF2B5EF4-FFF2-40B4-BE49-F238E27FC236}">
                  <a16:creationId xmlns:a16="http://schemas.microsoft.com/office/drawing/2014/main" id="{F6742547-5B58-8DCE-490A-4CE6B1A9EBC6}"/>
                </a:ext>
              </a:extLst>
            </p:cNvPr>
            <p:cNvSpPr/>
            <p:nvPr/>
          </p:nvSpPr>
          <p:spPr>
            <a:xfrm>
              <a:off x="-57530950" y="3373775"/>
              <a:ext cx="18125" cy="64600"/>
            </a:xfrm>
            <a:custGeom>
              <a:avLst/>
              <a:gdLst/>
              <a:ahLst/>
              <a:cxnLst/>
              <a:rect l="l" t="t" r="r" b="b"/>
              <a:pathLst>
                <a:path w="725" h="2584" extrusionOk="0">
                  <a:moveTo>
                    <a:pt x="725" y="0"/>
                  </a:moveTo>
                  <a:cubicBezTo>
                    <a:pt x="315" y="284"/>
                    <a:pt x="0" y="725"/>
                    <a:pt x="0" y="1261"/>
                  </a:cubicBezTo>
                  <a:lnTo>
                    <a:pt x="0" y="1324"/>
                  </a:lnTo>
                  <a:cubicBezTo>
                    <a:pt x="0" y="1859"/>
                    <a:pt x="315" y="2332"/>
                    <a:pt x="725" y="2584"/>
                  </a:cubicBezTo>
                  <a:lnTo>
                    <a:pt x="725" y="157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1" name="Google Shape;7144;p73">
              <a:extLst>
                <a:ext uri="{FF2B5EF4-FFF2-40B4-BE49-F238E27FC236}">
                  <a16:creationId xmlns:a16="http://schemas.microsoft.com/office/drawing/2014/main" id="{59DB4DB0-56CC-5055-F8A7-5264E03A2660}"/>
                </a:ext>
              </a:extLst>
            </p:cNvPr>
            <p:cNvSpPr/>
            <p:nvPr/>
          </p:nvSpPr>
          <p:spPr>
            <a:xfrm>
              <a:off x="-57568775" y="3406850"/>
              <a:ext cx="99275" cy="110300"/>
            </a:xfrm>
            <a:custGeom>
              <a:avLst/>
              <a:gdLst/>
              <a:ahLst/>
              <a:cxnLst/>
              <a:rect l="l" t="t" r="r" b="b"/>
              <a:pathLst>
                <a:path w="3971" h="4412" extrusionOk="0">
                  <a:moveTo>
                    <a:pt x="757" y="1"/>
                  </a:moveTo>
                  <a:cubicBezTo>
                    <a:pt x="285" y="473"/>
                    <a:pt x="1" y="1103"/>
                    <a:pt x="1" y="1796"/>
                  </a:cubicBezTo>
                  <a:cubicBezTo>
                    <a:pt x="1" y="3246"/>
                    <a:pt x="1198" y="4411"/>
                    <a:pt x="2616" y="4411"/>
                  </a:cubicBezTo>
                  <a:cubicBezTo>
                    <a:pt x="3120" y="4411"/>
                    <a:pt x="3561" y="4254"/>
                    <a:pt x="3971" y="4002"/>
                  </a:cubicBezTo>
                  <a:cubicBezTo>
                    <a:pt x="3435" y="3561"/>
                    <a:pt x="2994" y="2962"/>
                    <a:pt x="2710" y="2363"/>
                  </a:cubicBezTo>
                  <a:lnTo>
                    <a:pt x="1891" y="1891"/>
                  </a:lnTo>
                  <a:cubicBezTo>
                    <a:pt x="1230" y="1481"/>
                    <a:pt x="789" y="788"/>
                    <a:pt x="7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2" name="Google Shape;7145;p73">
              <a:extLst>
                <a:ext uri="{FF2B5EF4-FFF2-40B4-BE49-F238E27FC236}">
                  <a16:creationId xmlns:a16="http://schemas.microsoft.com/office/drawing/2014/main" id="{67ABE863-2401-E56B-0EF6-7BB88FA8D6AE}"/>
                </a:ext>
              </a:extLst>
            </p:cNvPr>
            <p:cNvSpPr/>
            <p:nvPr/>
          </p:nvSpPr>
          <p:spPr>
            <a:xfrm>
              <a:off x="-57494725" y="3254850"/>
              <a:ext cx="207175" cy="262300"/>
            </a:xfrm>
            <a:custGeom>
              <a:avLst/>
              <a:gdLst/>
              <a:ahLst/>
              <a:cxnLst/>
              <a:rect l="l" t="t" r="r" b="b"/>
              <a:pathLst>
                <a:path w="8287" h="10492" extrusionOk="0">
                  <a:moveTo>
                    <a:pt x="2647" y="5293"/>
                  </a:moveTo>
                  <a:cubicBezTo>
                    <a:pt x="2836" y="5293"/>
                    <a:pt x="2993" y="5451"/>
                    <a:pt x="2993" y="5640"/>
                  </a:cubicBezTo>
                  <a:cubicBezTo>
                    <a:pt x="2993" y="5829"/>
                    <a:pt x="2836" y="5986"/>
                    <a:pt x="2647" y="5986"/>
                  </a:cubicBezTo>
                  <a:cubicBezTo>
                    <a:pt x="2628" y="5989"/>
                    <a:pt x="2609" y="5990"/>
                    <a:pt x="2592" y="5990"/>
                  </a:cubicBezTo>
                  <a:cubicBezTo>
                    <a:pt x="2400" y="5990"/>
                    <a:pt x="2269" y="5841"/>
                    <a:pt x="2269" y="5640"/>
                  </a:cubicBezTo>
                  <a:cubicBezTo>
                    <a:pt x="2269" y="5451"/>
                    <a:pt x="2426" y="5293"/>
                    <a:pt x="2647" y="5293"/>
                  </a:cubicBezTo>
                  <a:close/>
                  <a:moveTo>
                    <a:pt x="5640" y="5324"/>
                  </a:moveTo>
                  <a:cubicBezTo>
                    <a:pt x="5829" y="5324"/>
                    <a:pt x="5986" y="5482"/>
                    <a:pt x="5986" y="5671"/>
                  </a:cubicBezTo>
                  <a:cubicBezTo>
                    <a:pt x="6018" y="5860"/>
                    <a:pt x="5860" y="6018"/>
                    <a:pt x="5640" y="6018"/>
                  </a:cubicBezTo>
                  <a:cubicBezTo>
                    <a:pt x="5419" y="6018"/>
                    <a:pt x="5262" y="5860"/>
                    <a:pt x="5262" y="5671"/>
                  </a:cubicBezTo>
                  <a:cubicBezTo>
                    <a:pt x="5262" y="5482"/>
                    <a:pt x="5419" y="5324"/>
                    <a:pt x="5640" y="5324"/>
                  </a:cubicBezTo>
                  <a:close/>
                  <a:moveTo>
                    <a:pt x="5191" y="7845"/>
                  </a:moveTo>
                  <a:cubicBezTo>
                    <a:pt x="5285" y="7845"/>
                    <a:pt x="5372" y="7876"/>
                    <a:pt x="5419" y="7939"/>
                  </a:cubicBezTo>
                  <a:cubicBezTo>
                    <a:pt x="5640" y="8065"/>
                    <a:pt x="5640" y="8317"/>
                    <a:pt x="5482" y="8475"/>
                  </a:cubicBezTo>
                  <a:cubicBezTo>
                    <a:pt x="5104" y="8822"/>
                    <a:pt x="4632" y="9011"/>
                    <a:pt x="4128" y="9011"/>
                  </a:cubicBezTo>
                  <a:cubicBezTo>
                    <a:pt x="3624" y="9011"/>
                    <a:pt x="3151" y="8822"/>
                    <a:pt x="2836" y="8475"/>
                  </a:cubicBezTo>
                  <a:cubicBezTo>
                    <a:pt x="2678" y="8317"/>
                    <a:pt x="2678" y="8065"/>
                    <a:pt x="2836" y="7939"/>
                  </a:cubicBezTo>
                  <a:cubicBezTo>
                    <a:pt x="2915" y="7876"/>
                    <a:pt x="3009" y="7845"/>
                    <a:pt x="3100" y="7845"/>
                  </a:cubicBezTo>
                  <a:cubicBezTo>
                    <a:pt x="3190" y="7845"/>
                    <a:pt x="3277" y="7876"/>
                    <a:pt x="3340" y="7939"/>
                  </a:cubicBezTo>
                  <a:cubicBezTo>
                    <a:pt x="3561" y="8160"/>
                    <a:pt x="3844" y="8270"/>
                    <a:pt x="4128" y="8270"/>
                  </a:cubicBezTo>
                  <a:cubicBezTo>
                    <a:pt x="4411" y="8270"/>
                    <a:pt x="4695" y="8160"/>
                    <a:pt x="4915" y="7939"/>
                  </a:cubicBezTo>
                  <a:cubicBezTo>
                    <a:pt x="4994" y="7876"/>
                    <a:pt x="5096" y="7845"/>
                    <a:pt x="5191" y="7845"/>
                  </a:cubicBezTo>
                  <a:close/>
                  <a:moveTo>
                    <a:pt x="1796" y="0"/>
                  </a:moveTo>
                  <a:cubicBezTo>
                    <a:pt x="1670" y="126"/>
                    <a:pt x="1135" y="504"/>
                    <a:pt x="1072" y="630"/>
                  </a:cubicBezTo>
                  <a:cubicBezTo>
                    <a:pt x="442" y="1260"/>
                    <a:pt x="0" y="2363"/>
                    <a:pt x="0" y="3403"/>
                  </a:cubicBezTo>
                  <a:lnTo>
                    <a:pt x="0" y="6396"/>
                  </a:lnTo>
                  <a:cubicBezTo>
                    <a:pt x="0" y="8632"/>
                    <a:pt x="1859" y="10491"/>
                    <a:pt x="4128" y="10491"/>
                  </a:cubicBezTo>
                  <a:cubicBezTo>
                    <a:pt x="6427" y="10491"/>
                    <a:pt x="8286" y="8632"/>
                    <a:pt x="8286" y="6396"/>
                  </a:cubicBezTo>
                  <a:lnTo>
                    <a:pt x="8286" y="4505"/>
                  </a:lnTo>
                  <a:cubicBezTo>
                    <a:pt x="8157" y="4513"/>
                    <a:pt x="8028" y="4517"/>
                    <a:pt x="7899" y="4517"/>
                  </a:cubicBezTo>
                  <a:cubicBezTo>
                    <a:pt x="6396" y="4517"/>
                    <a:pt x="4939" y="4009"/>
                    <a:pt x="3750" y="2993"/>
                  </a:cubicBezTo>
                  <a:cubicBezTo>
                    <a:pt x="2804" y="2206"/>
                    <a:pt x="2174" y="1103"/>
                    <a:pt x="17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3" name="Google Shape;7146;p73">
              <a:extLst>
                <a:ext uri="{FF2B5EF4-FFF2-40B4-BE49-F238E27FC236}">
                  <a16:creationId xmlns:a16="http://schemas.microsoft.com/office/drawing/2014/main" id="{9ACF74C4-627B-4CE4-6074-C518D4735F9E}"/>
                </a:ext>
              </a:extLst>
            </p:cNvPr>
            <p:cNvSpPr/>
            <p:nvPr/>
          </p:nvSpPr>
          <p:spPr>
            <a:xfrm>
              <a:off x="-57269475" y="337297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1" y="1"/>
                  </a:moveTo>
                  <a:lnTo>
                    <a:pt x="1" y="2553"/>
                  </a:lnTo>
                  <a:cubicBezTo>
                    <a:pt x="442" y="2301"/>
                    <a:pt x="757" y="1828"/>
                    <a:pt x="757" y="1261"/>
                  </a:cubicBezTo>
                  <a:cubicBezTo>
                    <a:pt x="757" y="757"/>
                    <a:pt x="473" y="284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4" name="Google Shape;7147;p73">
              <a:extLst>
                <a:ext uri="{FF2B5EF4-FFF2-40B4-BE49-F238E27FC236}">
                  <a16:creationId xmlns:a16="http://schemas.microsoft.com/office/drawing/2014/main" id="{1FBBC8EE-2D2D-AAC5-9A42-A11D21FED0FC}"/>
                </a:ext>
              </a:extLst>
            </p:cNvPr>
            <p:cNvSpPr/>
            <p:nvPr/>
          </p:nvSpPr>
          <p:spPr>
            <a:xfrm>
              <a:off x="-57436450" y="3198925"/>
              <a:ext cx="185900" cy="154400"/>
            </a:xfrm>
            <a:custGeom>
              <a:avLst/>
              <a:gdLst/>
              <a:ahLst/>
              <a:cxnLst/>
              <a:rect l="l" t="t" r="r" b="b"/>
              <a:pathLst>
                <a:path w="7436" h="6176" extrusionOk="0">
                  <a:moveTo>
                    <a:pt x="1828" y="0"/>
                  </a:moveTo>
                  <a:cubicBezTo>
                    <a:pt x="1198" y="0"/>
                    <a:pt x="568" y="126"/>
                    <a:pt x="1" y="315"/>
                  </a:cubicBezTo>
                  <a:cubicBezTo>
                    <a:pt x="1" y="977"/>
                    <a:pt x="127" y="1639"/>
                    <a:pt x="316" y="2237"/>
                  </a:cubicBezTo>
                  <a:cubicBezTo>
                    <a:pt x="631" y="3151"/>
                    <a:pt x="1167" y="3970"/>
                    <a:pt x="1923" y="4600"/>
                  </a:cubicBezTo>
                  <a:cubicBezTo>
                    <a:pt x="2710" y="5262"/>
                    <a:pt x="3655" y="5734"/>
                    <a:pt x="4632" y="5892"/>
                  </a:cubicBezTo>
                  <a:cubicBezTo>
                    <a:pt x="5073" y="5976"/>
                    <a:pt x="5262" y="5976"/>
                    <a:pt x="5507" y="5976"/>
                  </a:cubicBezTo>
                  <a:lnTo>
                    <a:pt x="5507" y="5976"/>
                  </a:lnTo>
                  <a:cubicBezTo>
                    <a:pt x="5630" y="5976"/>
                    <a:pt x="5766" y="5976"/>
                    <a:pt x="5955" y="5986"/>
                  </a:cubicBezTo>
                  <a:lnTo>
                    <a:pt x="6680" y="5986"/>
                  </a:lnTo>
                  <a:cubicBezTo>
                    <a:pt x="6963" y="5986"/>
                    <a:pt x="7215" y="6049"/>
                    <a:pt x="7436" y="6175"/>
                  </a:cubicBezTo>
                  <a:lnTo>
                    <a:pt x="7436" y="5671"/>
                  </a:lnTo>
                  <a:lnTo>
                    <a:pt x="7436" y="5640"/>
                  </a:lnTo>
                  <a:cubicBezTo>
                    <a:pt x="7436" y="2552"/>
                    <a:pt x="4916" y="0"/>
                    <a:pt x="18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5" name="Google Shape;7148;p73">
              <a:extLst>
                <a:ext uri="{FF2B5EF4-FFF2-40B4-BE49-F238E27FC236}">
                  <a16:creationId xmlns:a16="http://schemas.microsoft.com/office/drawing/2014/main" id="{813D987C-690C-9076-4573-75998E115936}"/>
                </a:ext>
              </a:extLst>
            </p:cNvPr>
            <p:cNvSpPr/>
            <p:nvPr/>
          </p:nvSpPr>
          <p:spPr>
            <a:xfrm>
              <a:off x="-57532525" y="3215450"/>
              <a:ext cx="77975" cy="148900"/>
            </a:xfrm>
            <a:custGeom>
              <a:avLst/>
              <a:gdLst/>
              <a:ahLst/>
              <a:cxnLst/>
              <a:rect l="l" t="t" r="r" b="b"/>
              <a:pathLst>
                <a:path w="3119" h="5956" extrusionOk="0">
                  <a:moveTo>
                    <a:pt x="3056" y="1"/>
                  </a:moveTo>
                  <a:cubicBezTo>
                    <a:pt x="1260" y="946"/>
                    <a:pt x="0" y="2836"/>
                    <a:pt x="0" y="5010"/>
                  </a:cubicBezTo>
                  <a:lnTo>
                    <a:pt x="0" y="5199"/>
                  </a:lnTo>
                  <a:lnTo>
                    <a:pt x="0" y="5955"/>
                  </a:lnTo>
                  <a:lnTo>
                    <a:pt x="63" y="5955"/>
                  </a:lnTo>
                  <a:cubicBezTo>
                    <a:pt x="158" y="5829"/>
                    <a:pt x="284" y="5766"/>
                    <a:pt x="410" y="5672"/>
                  </a:cubicBezTo>
                  <a:lnTo>
                    <a:pt x="788" y="5451"/>
                  </a:lnTo>
                  <a:lnTo>
                    <a:pt x="788" y="4601"/>
                  </a:lnTo>
                  <a:cubicBezTo>
                    <a:pt x="914" y="3088"/>
                    <a:pt x="1828" y="1576"/>
                    <a:pt x="3119" y="789"/>
                  </a:cubicBezTo>
                  <a:cubicBezTo>
                    <a:pt x="3088" y="505"/>
                    <a:pt x="3056" y="253"/>
                    <a:pt x="30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16" name="Google Shape;7149;p73">
            <a:extLst>
              <a:ext uri="{FF2B5EF4-FFF2-40B4-BE49-F238E27FC236}">
                <a16:creationId xmlns:a16="http://schemas.microsoft.com/office/drawing/2014/main" id="{F584DB0F-9098-75E6-3BFE-6291A0432DD6}"/>
              </a:ext>
            </a:extLst>
          </p:cNvPr>
          <p:cNvGrpSpPr/>
          <p:nvPr/>
        </p:nvGrpSpPr>
        <p:grpSpPr>
          <a:xfrm>
            <a:off x="7108724" y="2650462"/>
            <a:ext cx="419549" cy="477465"/>
            <a:chOff x="-57549075" y="3590375"/>
            <a:chExt cx="279625" cy="318225"/>
          </a:xfrm>
          <a:solidFill>
            <a:schemeClr val="tx1"/>
          </a:solidFill>
        </p:grpSpPr>
        <p:sp>
          <p:nvSpPr>
            <p:cNvPr id="817" name="Google Shape;7150;p73">
              <a:extLst>
                <a:ext uri="{FF2B5EF4-FFF2-40B4-BE49-F238E27FC236}">
                  <a16:creationId xmlns:a16="http://schemas.microsoft.com/office/drawing/2014/main" id="{8ED21577-271C-A401-C662-E93221E4B71C}"/>
                </a:ext>
              </a:extLst>
            </p:cNvPr>
            <p:cNvSpPr/>
            <p:nvPr/>
          </p:nvSpPr>
          <p:spPr>
            <a:xfrm>
              <a:off x="-57493150" y="3777825"/>
              <a:ext cx="167000" cy="74850"/>
            </a:xfrm>
            <a:custGeom>
              <a:avLst/>
              <a:gdLst/>
              <a:ahLst/>
              <a:cxnLst/>
              <a:rect l="l" t="t" r="r" b="b"/>
              <a:pathLst>
                <a:path w="6680" h="2994" extrusionOk="0">
                  <a:moveTo>
                    <a:pt x="4376" y="670"/>
                  </a:moveTo>
                  <a:cubicBezTo>
                    <a:pt x="4474" y="670"/>
                    <a:pt x="4569" y="709"/>
                    <a:pt x="4632" y="788"/>
                  </a:cubicBezTo>
                  <a:cubicBezTo>
                    <a:pt x="4789" y="946"/>
                    <a:pt x="4789" y="1166"/>
                    <a:pt x="4632" y="1292"/>
                  </a:cubicBezTo>
                  <a:cubicBezTo>
                    <a:pt x="4285" y="1639"/>
                    <a:pt x="3781" y="1859"/>
                    <a:pt x="3308" y="1859"/>
                  </a:cubicBezTo>
                  <a:cubicBezTo>
                    <a:pt x="2836" y="1859"/>
                    <a:pt x="2332" y="1639"/>
                    <a:pt x="2017" y="1292"/>
                  </a:cubicBezTo>
                  <a:cubicBezTo>
                    <a:pt x="1859" y="1166"/>
                    <a:pt x="1859" y="946"/>
                    <a:pt x="2017" y="788"/>
                  </a:cubicBezTo>
                  <a:cubicBezTo>
                    <a:pt x="2096" y="709"/>
                    <a:pt x="2198" y="670"/>
                    <a:pt x="2292" y="670"/>
                  </a:cubicBezTo>
                  <a:cubicBezTo>
                    <a:pt x="2387" y="670"/>
                    <a:pt x="2474" y="709"/>
                    <a:pt x="2521" y="788"/>
                  </a:cubicBezTo>
                  <a:cubicBezTo>
                    <a:pt x="2741" y="1009"/>
                    <a:pt x="3033" y="1119"/>
                    <a:pt x="3320" y="1119"/>
                  </a:cubicBezTo>
                  <a:cubicBezTo>
                    <a:pt x="3608" y="1119"/>
                    <a:pt x="3891" y="1009"/>
                    <a:pt x="4096" y="788"/>
                  </a:cubicBezTo>
                  <a:cubicBezTo>
                    <a:pt x="4175" y="709"/>
                    <a:pt x="4277" y="670"/>
                    <a:pt x="4376" y="670"/>
                  </a:cubicBezTo>
                  <a:close/>
                  <a:moveTo>
                    <a:pt x="0" y="0"/>
                  </a:moveTo>
                  <a:cubicBezTo>
                    <a:pt x="221" y="1702"/>
                    <a:pt x="1639" y="2993"/>
                    <a:pt x="3371" y="2993"/>
                  </a:cubicBezTo>
                  <a:cubicBezTo>
                    <a:pt x="5104" y="2993"/>
                    <a:pt x="6522" y="1702"/>
                    <a:pt x="66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8" name="Google Shape;7151;p73">
              <a:extLst>
                <a:ext uri="{FF2B5EF4-FFF2-40B4-BE49-F238E27FC236}">
                  <a16:creationId xmlns:a16="http://schemas.microsoft.com/office/drawing/2014/main" id="{64623740-8053-F4FF-168E-9E85D5DB5470}"/>
                </a:ext>
              </a:extLst>
            </p:cNvPr>
            <p:cNvSpPr/>
            <p:nvPr/>
          </p:nvSpPr>
          <p:spPr>
            <a:xfrm>
              <a:off x="-57478975" y="3647075"/>
              <a:ext cx="139425" cy="37050"/>
            </a:xfrm>
            <a:custGeom>
              <a:avLst/>
              <a:gdLst/>
              <a:ahLst/>
              <a:cxnLst/>
              <a:rect l="l" t="t" r="r" b="b"/>
              <a:pathLst>
                <a:path w="5577" h="1482" extrusionOk="0">
                  <a:moveTo>
                    <a:pt x="2804" y="1"/>
                  </a:moveTo>
                  <a:cubicBezTo>
                    <a:pt x="1639" y="1"/>
                    <a:pt x="599" y="568"/>
                    <a:pt x="1" y="1481"/>
                  </a:cubicBezTo>
                  <a:lnTo>
                    <a:pt x="5577" y="1481"/>
                  </a:lnTo>
                  <a:cubicBezTo>
                    <a:pt x="4947" y="568"/>
                    <a:pt x="3939" y="1"/>
                    <a:pt x="28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9" name="Google Shape;7152;p73">
              <a:extLst>
                <a:ext uri="{FF2B5EF4-FFF2-40B4-BE49-F238E27FC236}">
                  <a16:creationId xmlns:a16="http://schemas.microsoft.com/office/drawing/2014/main" id="{B41FAEB7-988D-E72F-2C3D-EE42BA0C04DB}"/>
                </a:ext>
              </a:extLst>
            </p:cNvPr>
            <p:cNvSpPr/>
            <p:nvPr/>
          </p:nvSpPr>
          <p:spPr>
            <a:xfrm>
              <a:off x="-57493950" y="3703775"/>
              <a:ext cx="168575" cy="55175"/>
            </a:xfrm>
            <a:custGeom>
              <a:avLst/>
              <a:gdLst/>
              <a:ahLst/>
              <a:cxnLst/>
              <a:rect l="l" t="t" r="r" b="b"/>
              <a:pathLst>
                <a:path w="6743" h="2207" extrusionOk="0">
                  <a:moveTo>
                    <a:pt x="1891" y="726"/>
                  </a:moveTo>
                  <a:cubicBezTo>
                    <a:pt x="2080" y="726"/>
                    <a:pt x="2238" y="883"/>
                    <a:pt x="2238" y="1072"/>
                  </a:cubicBezTo>
                  <a:cubicBezTo>
                    <a:pt x="2238" y="1261"/>
                    <a:pt x="2080" y="1419"/>
                    <a:pt x="1891" y="1419"/>
                  </a:cubicBezTo>
                  <a:cubicBezTo>
                    <a:pt x="1702" y="1419"/>
                    <a:pt x="1545" y="1261"/>
                    <a:pt x="1545" y="1072"/>
                  </a:cubicBezTo>
                  <a:cubicBezTo>
                    <a:pt x="1513" y="883"/>
                    <a:pt x="1671" y="726"/>
                    <a:pt x="1891" y="726"/>
                  </a:cubicBezTo>
                  <a:close/>
                  <a:moveTo>
                    <a:pt x="4853" y="726"/>
                  </a:moveTo>
                  <a:cubicBezTo>
                    <a:pt x="5042" y="726"/>
                    <a:pt x="5199" y="883"/>
                    <a:pt x="5199" y="1072"/>
                  </a:cubicBezTo>
                  <a:cubicBezTo>
                    <a:pt x="5199" y="1261"/>
                    <a:pt x="5042" y="1419"/>
                    <a:pt x="4853" y="1419"/>
                  </a:cubicBezTo>
                  <a:cubicBezTo>
                    <a:pt x="4664" y="1419"/>
                    <a:pt x="4506" y="1261"/>
                    <a:pt x="4506" y="1072"/>
                  </a:cubicBezTo>
                  <a:cubicBezTo>
                    <a:pt x="4506" y="883"/>
                    <a:pt x="4664" y="726"/>
                    <a:pt x="4853" y="726"/>
                  </a:cubicBezTo>
                  <a:close/>
                  <a:moveTo>
                    <a:pt x="253" y="1"/>
                  </a:moveTo>
                  <a:cubicBezTo>
                    <a:pt x="95" y="316"/>
                    <a:pt x="1" y="726"/>
                    <a:pt x="1" y="1104"/>
                  </a:cubicBezTo>
                  <a:lnTo>
                    <a:pt x="1" y="2206"/>
                  </a:lnTo>
                  <a:lnTo>
                    <a:pt x="6743" y="2206"/>
                  </a:lnTo>
                  <a:lnTo>
                    <a:pt x="6743" y="1104"/>
                  </a:lnTo>
                  <a:cubicBezTo>
                    <a:pt x="6743" y="726"/>
                    <a:pt x="6680" y="347"/>
                    <a:pt x="65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0" name="Google Shape;7153;p73">
              <a:extLst>
                <a:ext uri="{FF2B5EF4-FFF2-40B4-BE49-F238E27FC236}">
                  <a16:creationId xmlns:a16="http://schemas.microsoft.com/office/drawing/2014/main" id="{0F086778-C180-D8A3-20EF-41B6C56A8221}"/>
                </a:ext>
              </a:extLst>
            </p:cNvPr>
            <p:cNvSpPr/>
            <p:nvPr/>
          </p:nvSpPr>
          <p:spPr>
            <a:xfrm>
              <a:off x="-57549075" y="3590375"/>
              <a:ext cx="279625" cy="318225"/>
            </a:xfrm>
            <a:custGeom>
              <a:avLst/>
              <a:gdLst/>
              <a:ahLst/>
              <a:cxnLst/>
              <a:rect l="l" t="t" r="r" b="b"/>
              <a:pathLst>
                <a:path w="11185" h="12729" extrusionOk="0">
                  <a:moveTo>
                    <a:pt x="5608" y="1544"/>
                  </a:moveTo>
                  <a:cubicBezTo>
                    <a:pt x="7877" y="1544"/>
                    <a:pt x="9704" y="3403"/>
                    <a:pt x="9704" y="5640"/>
                  </a:cubicBezTo>
                  <a:lnTo>
                    <a:pt x="9704" y="7152"/>
                  </a:lnTo>
                  <a:cubicBezTo>
                    <a:pt x="9704" y="9389"/>
                    <a:pt x="7845" y="11247"/>
                    <a:pt x="5608" y="11247"/>
                  </a:cubicBezTo>
                  <a:cubicBezTo>
                    <a:pt x="3372" y="11247"/>
                    <a:pt x="1513" y="9389"/>
                    <a:pt x="1513" y="7152"/>
                  </a:cubicBezTo>
                  <a:lnTo>
                    <a:pt x="1513" y="5640"/>
                  </a:lnTo>
                  <a:cubicBezTo>
                    <a:pt x="1513" y="3403"/>
                    <a:pt x="3309" y="1544"/>
                    <a:pt x="5608" y="1544"/>
                  </a:cubicBezTo>
                  <a:close/>
                  <a:moveTo>
                    <a:pt x="5608" y="0"/>
                  </a:moveTo>
                  <a:cubicBezTo>
                    <a:pt x="2521" y="0"/>
                    <a:pt x="1" y="2521"/>
                    <a:pt x="1" y="5640"/>
                  </a:cubicBezTo>
                  <a:lnTo>
                    <a:pt x="1" y="12382"/>
                  </a:lnTo>
                  <a:cubicBezTo>
                    <a:pt x="1" y="12571"/>
                    <a:pt x="158" y="12728"/>
                    <a:pt x="347" y="12728"/>
                  </a:cubicBezTo>
                  <a:lnTo>
                    <a:pt x="10807" y="12728"/>
                  </a:lnTo>
                  <a:cubicBezTo>
                    <a:pt x="10996" y="12728"/>
                    <a:pt x="11153" y="12571"/>
                    <a:pt x="11153" y="12382"/>
                  </a:cubicBezTo>
                  <a:lnTo>
                    <a:pt x="11153" y="5640"/>
                  </a:lnTo>
                  <a:cubicBezTo>
                    <a:pt x="11185" y="2521"/>
                    <a:pt x="8664" y="0"/>
                    <a:pt x="56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21" name="Google Shape;7154;p73">
            <a:extLst>
              <a:ext uri="{FF2B5EF4-FFF2-40B4-BE49-F238E27FC236}">
                <a16:creationId xmlns:a16="http://schemas.microsoft.com/office/drawing/2014/main" id="{AD16853E-890C-398A-F018-485C43E06A77}"/>
              </a:ext>
            </a:extLst>
          </p:cNvPr>
          <p:cNvGrpSpPr/>
          <p:nvPr/>
        </p:nvGrpSpPr>
        <p:grpSpPr>
          <a:xfrm>
            <a:off x="7098321" y="3238957"/>
            <a:ext cx="479828" cy="479828"/>
            <a:chOff x="-57570350" y="3982600"/>
            <a:chExt cx="319800" cy="319800"/>
          </a:xfrm>
          <a:solidFill>
            <a:schemeClr val="tx1"/>
          </a:solidFill>
        </p:grpSpPr>
        <p:sp>
          <p:nvSpPr>
            <p:cNvPr id="822" name="Google Shape;7155;p73">
              <a:extLst>
                <a:ext uri="{FF2B5EF4-FFF2-40B4-BE49-F238E27FC236}">
                  <a16:creationId xmlns:a16="http://schemas.microsoft.com/office/drawing/2014/main" id="{F3FD343A-4B0A-A8C3-4D1A-7CB4D41D84F9}"/>
                </a:ext>
              </a:extLst>
            </p:cNvPr>
            <p:cNvSpPr/>
            <p:nvPr/>
          </p:nvSpPr>
          <p:spPr>
            <a:xfrm>
              <a:off x="-57570350" y="4033000"/>
              <a:ext cx="319800" cy="269400"/>
            </a:xfrm>
            <a:custGeom>
              <a:avLst/>
              <a:gdLst/>
              <a:ahLst/>
              <a:cxnLst/>
              <a:rect l="l" t="t" r="r" b="b"/>
              <a:pathLst>
                <a:path w="12792" h="10776" extrusionOk="0">
                  <a:moveTo>
                    <a:pt x="9452" y="4002"/>
                  </a:moveTo>
                  <a:cubicBezTo>
                    <a:pt x="10083" y="4002"/>
                    <a:pt x="10555" y="4506"/>
                    <a:pt x="10555" y="5105"/>
                  </a:cubicBezTo>
                  <a:lnTo>
                    <a:pt x="10555" y="5861"/>
                  </a:lnTo>
                  <a:cubicBezTo>
                    <a:pt x="10555" y="6459"/>
                    <a:pt x="10020" y="6963"/>
                    <a:pt x="9389" y="6963"/>
                  </a:cubicBezTo>
                  <a:lnTo>
                    <a:pt x="8665" y="6963"/>
                  </a:lnTo>
                  <a:cubicBezTo>
                    <a:pt x="7751" y="6963"/>
                    <a:pt x="6995" y="6333"/>
                    <a:pt x="6838" y="5451"/>
                  </a:cubicBezTo>
                  <a:lnTo>
                    <a:pt x="6018" y="5451"/>
                  </a:lnTo>
                  <a:cubicBezTo>
                    <a:pt x="5861" y="6333"/>
                    <a:pt x="5105" y="6963"/>
                    <a:pt x="4191" y="6963"/>
                  </a:cubicBezTo>
                  <a:lnTo>
                    <a:pt x="3467" y="6963"/>
                  </a:lnTo>
                  <a:cubicBezTo>
                    <a:pt x="2836" y="6963"/>
                    <a:pt x="2364" y="6459"/>
                    <a:pt x="2364" y="5861"/>
                  </a:cubicBezTo>
                  <a:lnTo>
                    <a:pt x="2364" y="5105"/>
                  </a:lnTo>
                  <a:cubicBezTo>
                    <a:pt x="2364" y="4475"/>
                    <a:pt x="2868" y="4002"/>
                    <a:pt x="3467" y="4002"/>
                  </a:cubicBezTo>
                  <a:lnTo>
                    <a:pt x="4947" y="4002"/>
                  </a:lnTo>
                  <a:cubicBezTo>
                    <a:pt x="5420" y="4002"/>
                    <a:pt x="5861" y="4317"/>
                    <a:pt x="6018" y="4758"/>
                  </a:cubicBezTo>
                  <a:lnTo>
                    <a:pt x="6869" y="4758"/>
                  </a:lnTo>
                  <a:cubicBezTo>
                    <a:pt x="7027" y="4317"/>
                    <a:pt x="7436" y="4002"/>
                    <a:pt x="7940" y="4002"/>
                  </a:cubicBezTo>
                  <a:close/>
                  <a:moveTo>
                    <a:pt x="1135" y="6365"/>
                  </a:moveTo>
                  <a:cubicBezTo>
                    <a:pt x="1419" y="6711"/>
                    <a:pt x="1860" y="6963"/>
                    <a:pt x="2364" y="6963"/>
                  </a:cubicBezTo>
                  <a:cubicBezTo>
                    <a:pt x="2301" y="7342"/>
                    <a:pt x="1954" y="7720"/>
                    <a:pt x="1576" y="7720"/>
                  </a:cubicBezTo>
                  <a:cubicBezTo>
                    <a:pt x="1167" y="7720"/>
                    <a:pt x="820" y="7342"/>
                    <a:pt x="820" y="6963"/>
                  </a:cubicBezTo>
                  <a:cubicBezTo>
                    <a:pt x="820" y="6711"/>
                    <a:pt x="946" y="6491"/>
                    <a:pt x="1135" y="6365"/>
                  </a:cubicBezTo>
                  <a:close/>
                  <a:moveTo>
                    <a:pt x="11784" y="6365"/>
                  </a:moveTo>
                  <a:cubicBezTo>
                    <a:pt x="11973" y="6491"/>
                    <a:pt x="12099" y="6711"/>
                    <a:pt x="12099" y="6963"/>
                  </a:cubicBezTo>
                  <a:cubicBezTo>
                    <a:pt x="12099" y="7342"/>
                    <a:pt x="11721" y="7720"/>
                    <a:pt x="11343" y="7720"/>
                  </a:cubicBezTo>
                  <a:cubicBezTo>
                    <a:pt x="10933" y="7720"/>
                    <a:pt x="10555" y="7342"/>
                    <a:pt x="10555" y="6963"/>
                  </a:cubicBezTo>
                  <a:cubicBezTo>
                    <a:pt x="11028" y="6963"/>
                    <a:pt x="11500" y="6711"/>
                    <a:pt x="11784" y="6365"/>
                  </a:cubicBezTo>
                  <a:close/>
                  <a:moveTo>
                    <a:pt x="7432" y="7286"/>
                  </a:moveTo>
                  <a:cubicBezTo>
                    <a:pt x="7531" y="7286"/>
                    <a:pt x="7625" y="7326"/>
                    <a:pt x="7688" y="7405"/>
                  </a:cubicBezTo>
                  <a:cubicBezTo>
                    <a:pt x="7909" y="7499"/>
                    <a:pt x="7909" y="7751"/>
                    <a:pt x="7751" y="7909"/>
                  </a:cubicBezTo>
                  <a:cubicBezTo>
                    <a:pt x="7405" y="8255"/>
                    <a:pt x="6932" y="8444"/>
                    <a:pt x="6396" y="8444"/>
                  </a:cubicBezTo>
                  <a:cubicBezTo>
                    <a:pt x="5892" y="8444"/>
                    <a:pt x="5420" y="8255"/>
                    <a:pt x="5073" y="7909"/>
                  </a:cubicBezTo>
                  <a:cubicBezTo>
                    <a:pt x="4916" y="7751"/>
                    <a:pt x="4916" y="7499"/>
                    <a:pt x="5073" y="7405"/>
                  </a:cubicBezTo>
                  <a:cubicBezTo>
                    <a:pt x="5152" y="7326"/>
                    <a:pt x="5254" y="7286"/>
                    <a:pt x="5349" y="7286"/>
                  </a:cubicBezTo>
                  <a:cubicBezTo>
                    <a:pt x="5443" y="7286"/>
                    <a:pt x="5530" y="7326"/>
                    <a:pt x="5577" y="7405"/>
                  </a:cubicBezTo>
                  <a:cubicBezTo>
                    <a:pt x="5798" y="7609"/>
                    <a:pt x="6081" y="7712"/>
                    <a:pt x="6365" y="7712"/>
                  </a:cubicBezTo>
                  <a:cubicBezTo>
                    <a:pt x="6649" y="7712"/>
                    <a:pt x="6932" y="7609"/>
                    <a:pt x="7153" y="7405"/>
                  </a:cubicBezTo>
                  <a:cubicBezTo>
                    <a:pt x="7231" y="7326"/>
                    <a:pt x="7334" y="7286"/>
                    <a:pt x="7432" y="7286"/>
                  </a:cubicBezTo>
                  <a:close/>
                  <a:moveTo>
                    <a:pt x="8287" y="1"/>
                  </a:moveTo>
                  <a:lnTo>
                    <a:pt x="8350" y="158"/>
                  </a:lnTo>
                  <a:cubicBezTo>
                    <a:pt x="8476" y="726"/>
                    <a:pt x="8287" y="1324"/>
                    <a:pt x="7940" y="1797"/>
                  </a:cubicBezTo>
                  <a:cubicBezTo>
                    <a:pt x="7562" y="2269"/>
                    <a:pt x="6995" y="2521"/>
                    <a:pt x="6428" y="2521"/>
                  </a:cubicBezTo>
                  <a:cubicBezTo>
                    <a:pt x="5829" y="2521"/>
                    <a:pt x="5262" y="2238"/>
                    <a:pt x="4884" y="1797"/>
                  </a:cubicBezTo>
                  <a:cubicBezTo>
                    <a:pt x="4475" y="1324"/>
                    <a:pt x="4380" y="726"/>
                    <a:pt x="4475" y="190"/>
                  </a:cubicBezTo>
                  <a:lnTo>
                    <a:pt x="4538" y="32"/>
                  </a:lnTo>
                  <a:lnTo>
                    <a:pt x="4538" y="32"/>
                  </a:lnTo>
                  <a:cubicBezTo>
                    <a:pt x="3183" y="726"/>
                    <a:pt x="2332" y="2112"/>
                    <a:pt x="2332" y="3655"/>
                  </a:cubicBezTo>
                  <a:lnTo>
                    <a:pt x="2332" y="4002"/>
                  </a:lnTo>
                  <a:cubicBezTo>
                    <a:pt x="1482" y="4002"/>
                    <a:pt x="789" y="4664"/>
                    <a:pt x="789" y="5514"/>
                  </a:cubicBezTo>
                  <a:lnTo>
                    <a:pt x="789" y="5703"/>
                  </a:lnTo>
                  <a:cubicBezTo>
                    <a:pt x="316" y="5987"/>
                    <a:pt x="32" y="6428"/>
                    <a:pt x="32" y="6995"/>
                  </a:cubicBezTo>
                  <a:cubicBezTo>
                    <a:pt x="32" y="7405"/>
                    <a:pt x="190" y="7751"/>
                    <a:pt x="442" y="7972"/>
                  </a:cubicBezTo>
                  <a:lnTo>
                    <a:pt x="64" y="8696"/>
                  </a:lnTo>
                  <a:cubicBezTo>
                    <a:pt x="1" y="8885"/>
                    <a:pt x="64" y="9074"/>
                    <a:pt x="222" y="9200"/>
                  </a:cubicBezTo>
                  <a:cubicBezTo>
                    <a:pt x="282" y="9226"/>
                    <a:pt x="341" y="9238"/>
                    <a:pt x="396" y="9238"/>
                  </a:cubicBezTo>
                  <a:cubicBezTo>
                    <a:pt x="541" y="9238"/>
                    <a:pt x="666" y="9157"/>
                    <a:pt x="757" y="9043"/>
                  </a:cubicBezTo>
                  <a:lnTo>
                    <a:pt x="1072" y="8413"/>
                  </a:lnTo>
                  <a:cubicBezTo>
                    <a:pt x="1230" y="8444"/>
                    <a:pt x="1387" y="8507"/>
                    <a:pt x="1545" y="8507"/>
                  </a:cubicBezTo>
                  <a:cubicBezTo>
                    <a:pt x="1923" y="8507"/>
                    <a:pt x="2332" y="8350"/>
                    <a:pt x="2553" y="8098"/>
                  </a:cubicBezTo>
                  <a:cubicBezTo>
                    <a:pt x="3151" y="9641"/>
                    <a:pt x="4632" y="10776"/>
                    <a:pt x="6365" y="10776"/>
                  </a:cubicBezTo>
                  <a:cubicBezTo>
                    <a:pt x="8098" y="10776"/>
                    <a:pt x="9610" y="9641"/>
                    <a:pt x="10209" y="8098"/>
                  </a:cubicBezTo>
                  <a:cubicBezTo>
                    <a:pt x="10461" y="8381"/>
                    <a:pt x="10839" y="8507"/>
                    <a:pt x="11217" y="8507"/>
                  </a:cubicBezTo>
                  <a:cubicBezTo>
                    <a:pt x="11374" y="8507"/>
                    <a:pt x="11532" y="8444"/>
                    <a:pt x="11689" y="8413"/>
                  </a:cubicBezTo>
                  <a:lnTo>
                    <a:pt x="12004" y="9043"/>
                  </a:lnTo>
                  <a:cubicBezTo>
                    <a:pt x="12069" y="9173"/>
                    <a:pt x="12193" y="9258"/>
                    <a:pt x="12326" y="9258"/>
                  </a:cubicBezTo>
                  <a:cubicBezTo>
                    <a:pt x="12387" y="9258"/>
                    <a:pt x="12449" y="9240"/>
                    <a:pt x="12508" y="9200"/>
                  </a:cubicBezTo>
                  <a:cubicBezTo>
                    <a:pt x="12729" y="9137"/>
                    <a:pt x="12792" y="8885"/>
                    <a:pt x="12666" y="8696"/>
                  </a:cubicBezTo>
                  <a:lnTo>
                    <a:pt x="12382" y="7940"/>
                  </a:lnTo>
                  <a:cubicBezTo>
                    <a:pt x="12634" y="7657"/>
                    <a:pt x="12792" y="7310"/>
                    <a:pt x="12792" y="6963"/>
                  </a:cubicBezTo>
                  <a:cubicBezTo>
                    <a:pt x="12792" y="6396"/>
                    <a:pt x="12477" y="5924"/>
                    <a:pt x="12036" y="5672"/>
                  </a:cubicBezTo>
                  <a:lnTo>
                    <a:pt x="12036" y="5451"/>
                  </a:lnTo>
                  <a:cubicBezTo>
                    <a:pt x="12036" y="4632"/>
                    <a:pt x="11343" y="3971"/>
                    <a:pt x="10524" y="3971"/>
                  </a:cubicBezTo>
                  <a:lnTo>
                    <a:pt x="10524" y="3624"/>
                  </a:lnTo>
                  <a:cubicBezTo>
                    <a:pt x="10524" y="2080"/>
                    <a:pt x="9641" y="694"/>
                    <a:pt x="82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3" name="Google Shape;7156;p73">
              <a:extLst>
                <a:ext uri="{FF2B5EF4-FFF2-40B4-BE49-F238E27FC236}">
                  <a16:creationId xmlns:a16="http://schemas.microsoft.com/office/drawing/2014/main" id="{1713E7A5-50F9-D37C-D2FC-FF0F4FC723EC}"/>
                </a:ext>
              </a:extLst>
            </p:cNvPr>
            <p:cNvSpPr/>
            <p:nvPr/>
          </p:nvSpPr>
          <p:spPr>
            <a:xfrm>
              <a:off x="-57493150" y="4151150"/>
              <a:ext cx="55150" cy="36250"/>
            </a:xfrm>
            <a:custGeom>
              <a:avLst/>
              <a:gdLst/>
              <a:ahLst/>
              <a:cxnLst/>
              <a:rect l="l" t="t" r="r" b="b"/>
              <a:pathLst>
                <a:path w="2206" h="1450" extrusionOk="0">
                  <a:moveTo>
                    <a:pt x="379" y="1"/>
                  </a:moveTo>
                  <a:cubicBezTo>
                    <a:pt x="158" y="1"/>
                    <a:pt x="0" y="127"/>
                    <a:pt x="0" y="347"/>
                  </a:cubicBezTo>
                  <a:lnTo>
                    <a:pt x="0" y="1072"/>
                  </a:lnTo>
                  <a:cubicBezTo>
                    <a:pt x="0" y="1292"/>
                    <a:pt x="158" y="1450"/>
                    <a:pt x="379" y="1450"/>
                  </a:cubicBezTo>
                  <a:lnTo>
                    <a:pt x="1103" y="1450"/>
                  </a:lnTo>
                  <a:cubicBezTo>
                    <a:pt x="1733" y="1450"/>
                    <a:pt x="2206" y="914"/>
                    <a:pt x="2206" y="347"/>
                  </a:cubicBezTo>
                  <a:cubicBezTo>
                    <a:pt x="2206" y="158"/>
                    <a:pt x="2048" y="1"/>
                    <a:pt x="185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4" name="Google Shape;7157;p73">
              <a:extLst>
                <a:ext uri="{FF2B5EF4-FFF2-40B4-BE49-F238E27FC236}">
                  <a16:creationId xmlns:a16="http://schemas.microsoft.com/office/drawing/2014/main" id="{A427C16F-B088-8FB0-0CBC-BFBE81890946}"/>
                </a:ext>
              </a:extLst>
            </p:cNvPr>
            <p:cNvSpPr/>
            <p:nvPr/>
          </p:nvSpPr>
          <p:spPr>
            <a:xfrm>
              <a:off x="-57381300" y="4151150"/>
              <a:ext cx="55925" cy="36250"/>
            </a:xfrm>
            <a:custGeom>
              <a:avLst/>
              <a:gdLst/>
              <a:ahLst/>
              <a:cxnLst/>
              <a:rect l="l" t="t" r="r" b="b"/>
              <a:pathLst>
                <a:path w="2237" h="1450" extrusionOk="0">
                  <a:moveTo>
                    <a:pt x="347" y="1"/>
                  </a:moveTo>
                  <a:cubicBezTo>
                    <a:pt x="158" y="1"/>
                    <a:pt x="0" y="127"/>
                    <a:pt x="0" y="347"/>
                  </a:cubicBezTo>
                  <a:cubicBezTo>
                    <a:pt x="0" y="977"/>
                    <a:pt x="504" y="1450"/>
                    <a:pt x="1103" y="1450"/>
                  </a:cubicBezTo>
                  <a:lnTo>
                    <a:pt x="1827" y="1450"/>
                  </a:lnTo>
                  <a:cubicBezTo>
                    <a:pt x="2048" y="1450"/>
                    <a:pt x="2206" y="1292"/>
                    <a:pt x="2206" y="1103"/>
                  </a:cubicBezTo>
                  <a:lnTo>
                    <a:pt x="2206" y="347"/>
                  </a:lnTo>
                  <a:cubicBezTo>
                    <a:pt x="2237" y="158"/>
                    <a:pt x="2079" y="1"/>
                    <a:pt x="18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5" name="Google Shape;7158;p73">
              <a:extLst>
                <a:ext uri="{FF2B5EF4-FFF2-40B4-BE49-F238E27FC236}">
                  <a16:creationId xmlns:a16="http://schemas.microsoft.com/office/drawing/2014/main" id="{FE563CBB-E4CB-4487-6B84-3B09F7B55D3C}"/>
                </a:ext>
              </a:extLst>
            </p:cNvPr>
            <p:cNvSpPr/>
            <p:nvPr/>
          </p:nvSpPr>
          <p:spPr>
            <a:xfrm>
              <a:off x="-57442750" y="3982600"/>
              <a:ext cx="65400" cy="93750"/>
            </a:xfrm>
            <a:custGeom>
              <a:avLst/>
              <a:gdLst/>
              <a:ahLst/>
              <a:cxnLst/>
              <a:rect l="l" t="t" r="r" b="b"/>
              <a:pathLst>
                <a:path w="2616" h="3750" extrusionOk="0">
                  <a:moveTo>
                    <a:pt x="1292" y="1"/>
                  </a:moveTo>
                  <a:cubicBezTo>
                    <a:pt x="883" y="1"/>
                    <a:pt x="473" y="316"/>
                    <a:pt x="410" y="757"/>
                  </a:cubicBezTo>
                  <a:lnTo>
                    <a:pt x="95" y="2269"/>
                  </a:lnTo>
                  <a:cubicBezTo>
                    <a:pt x="1" y="2616"/>
                    <a:pt x="127" y="3025"/>
                    <a:pt x="316" y="3309"/>
                  </a:cubicBezTo>
                  <a:cubicBezTo>
                    <a:pt x="599" y="3529"/>
                    <a:pt x="946" y="3750"/>
                    <a:pt x="1355" y="3750"/>
                  </a:cubicBezTo>
                  <a:cubicBezTo>
                    <a:pt x="1702" y="3750"/>
                    <a:pt x="2049" y="3592"/>
                    <a:pt x="2301" y="3309"/>
                  </a:cubicBezTo>
                  <a:cubicBezTo>
                    <a:pt x="2521" y="3025"/>
                    <a:pt x="2616" y="2647"/>
                    <a:pt x="2521" y="2269"/>
                  </a:cubicBezTo>
                  <a:lnTo>
                    <a:pt x="2206" y="757"/>
                  </a:lnTo>
                  <a:cubicBezTo>
                    <a:pt x="2143" y="316"/>
                    <a:pt x="1734" y="1"/>
                    <a:pt x="12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26" name="Google Shape;7159;p73">
            <a:extLst>
              <a:ext uri="{FF2B5EF4-FFF2-40B4-BE49-F238E27FC236}">
                <a16:creationId xmlns:a16="http://schemas.microsoft.com/office/drawing/2014/main" id="{EEE66A08-E41A-0109-2A03-757819A47BE6}"/>
              </a:ext>
            </a:extLst>
          </p:cNvPr>
          <p:cNvGrpSpPr/>
          <p:nvPr/>
        </p:nvGrpSpPr>
        <p:grpSpPr>
          <a:xfrm>
            <a:off x="10051706" y="2042196"/>
            <a:ext cx="419549" cy="478665"/>
            <a:chOff x="-55576850" y="3198125"/>
            <a:chExt cx="279625" cy="319025"/>
          </a:xfrm>
          <a:solidFill>
            <a:schemeClr val="tx1"/>
          </a:solidFill>
        </p:grpSpPr>
        <p:sp>
          <p:nvSpPr>
            <p:cNvPr id="827" name="Google Shape;7160;p73">
              <a:extLst>
                <a:ext uri="{FF2B5EF4-FFF2-40B4-BE49-F238E27FC236}">
                  <a16:creationId xmlns:a16="http://schemas.microsoft.com/office/drawing/2014/main" id="{C847B943-7B92-9E08-1193-5324EBB64BE4}"/>
                </a:ext>
              </a:extLst>
            </p:cNvPr>
            <p:cNvSpPr/>
            <p:nvPr/>
          </p:nvSpPr>
          <p:spPr>
            <a:xfrm>
              <a:off x="-55576850" y="3335975"/>
              <a:ext cx="18900" cy="63825"/>
            </a:xfrm>
            <a:custGeom>
              <a:avLst/>
              <a:gdLst/>
              <a:ahLst/>
              <a:cxnLst/>
              <a:rect l="l" t="t" r="r" b="b"/>
              <a:pathLst>
                <a:path w="756" h="2553" extrusionOk="0">
                  <a:moveTo>
                    <a:pt x="756" y="0"/>
                  </a:moveTo>
                  <a:cubicBezTo>
                    <a:pt x="315" y="221"/>
                    <a:pt x="0" y="693"/>
                    <a:pt x="0" y="1260"/>
                  </a:cubicBezTo>
                  <a:cubicBezTo>
                    <a:pt x="0" y="1796"/>
                    <a:pt x="315" y="2269"/>
                    <a:pt x="756" y="2552"/>
                  </a:cubicBezTo>
                  <a:lnTo>
                    <a:pt x="75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8" name="Google Shape;7161;p73">
              <a:extLst>
                <a:ext uri="{FF2B5EF4-FFF2-40B4-BE49-F238E27FC236}">
                  <a16:creationId xmlns:a16="http://schemas.microsoft.com/office/drawing/2014/main" id="{00BBE9D1-BC2D-E5C3-9CC5-87E2D11C3315}"/>
                </a:ext>
              </a:extLst>
            </p:cNvPr>
            <p:cNvSpPr/>
            <p:nvPr/>
          </p:nvSpPr>
          <p:spPr>
            <a:xfrm>
              <a:off x="-55539850" y="3198125"/>
              <a:ext cx="206375" cy="99275"/>
            </a:xfrm>
            <a:custGeom>
              <a:avLst/>
              <a:gdLst/>
              <a:ahLst/>
              <a:cxnLst/>
              <a:rect l="l" t="t" r="r" b="b"/>
              <a:pathLst>
                <a:path w="8255" h="3971" extrusionOk="0">
                  <a:moveTo>
                    <a:pt x="2616" y="1"/>
                  </a:moveTo>
                  <a:cubicBezTo>
                    <a:pt x="2348" y="1"/>
                    <a:pt x="2080" y="95"/>
                    <a:pt x="1860" y="284"/>
                  </a:cubicBezTo>
                  <a:cubicBezTo>
                    <a:pt x="1671" y="95"/>
                    <a:pt x="1387" y="32"/>
                    <a:pt x="1103" y="32"/>
                  </a:cubicBezTo>
                  <a:cubicBezTo>
                    <a:pt x="473" y="32"/>
                    <a:pt x="1" y="536"/>
                    <a:pt x="1" y="1135"/>
                  </a:cubicBezTo>
                  <a:lnTo>
                    <a:pt x="1" y="3970"/>
                  </a:lnTo>
                  <a:lnTo>
                    <a:pt x="1639" y="2364"/>
                  </a:lnTo>
                  <a:cubicBezTo>
                    <a:pt x="1715" y="2287"/>
                    <a:pt x="1815" y="2246"/>
                    <a:pt x="1916" y="2246"/>
                  </a:cubicBezTo>
                  <a:cubicBezTo>
                    <a:pt x="1982" y="2246"/>
                    <a:pt x="2049" y="2263"/>
                    <a:pt x="2112" y="2301"/>
                  </a:cubicBezTo>
                  <a:cubicBezTo>
                    <a:pt x="2726" y="2726"/>
                    <a:pt x="3435" y="2939"/>
                    <a:pt x="4144" y="2939"/>
                  </a:cubicBezTo>
                  <a:cubicBezTo>
                    <a:pt x="4853" y="2939"/>
                    <a:pt x="5561" y="2726"/>
                    <a:pt x="6176" y="2301"/>
                  </a:cubicBezTo>
                  <a:cubicBezTo>
                    <a:pt x="6225" y="2263"/>
                    <a:pt x="6290" y="2246"/>
                    <a:pt x="6355" y="2246"/>
                  </a:cubicBezTo>
                  <a:cubicBezTo>
                    <a:pt x="6456" y="2246"/>
                    <a:pt x="6560" y="2287"/>
                    <a:pt x="6617" y="2364"/>
                  </a:cubicBezTo>
                  <a:lnTo>
                    <a:pt x="8255" y="3970"/>
                  </a:lnTo>
                  <a:lnTo>
                    <a:pt x="8255" y="1135"/>
                  </a:lnTo>
                  <a:cubicBezTo>
                    <a:pt x="8192" y="536"/>
                    <a:pt x="7719" y="32"/>
                    <a:pt x="7089" y="32"/>
                  </a:cubicBezTo>
                  <a:cubicBezTo>
                    <a:pt x="6837" y="32"/>
                    <a:pt x="6554" y="158"/>
                    <a:pt x="6365" y="284"/>
                  </a:cubicBezTo>
                  <a:cubicBezTo>
                    <a:pt x="6144" y="95"/>
                    <a:pt x="5876" y="1"/>
                    <a:pt x="5609" y="1"/>
                  </a:cubicBezTo>
                  <a:cubicBezTo>
                    <a:pt x="5341" y="1"/>
                    <a:pt x="5073" y="95"/>
                    <a:pt x="4853" y="284"/>
                  </a:cubicBezTo>
                  <a:cubicBezTo>
                    <a:pt x="4632" y="95"/>
                    <a:pt x="4372" y="1"/>
                    <a:pt x="4112" y="1"/>
                  </a:cubicBezTo>
                  <a:cubicBezTo>
                    <a:pt x="3852" y="1"/>
                    <a:pt x="3592" y="95"/>
                    <a:pt x="3372" y="284"/>
                  </a:cubicBezTo>
                  <a:cubicBezTo>
                    <a:pt x="3151" y="95"/>
                    <a:pt x="2883" y="1"/>
                    <a:pt x="26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9" name="Google Shape;7162;p73">
              <a:extLst>
                <a:ext uri="{FF2B5EF4-FFF2-40B4-BE49-F238E27FC236}">
                  <a16:creationId xmlns:a16="http://schemas.microsoft.com/office/drawing/2014/main" id="{310072AA-6C20-B5E3-6A87-48622B35AA8C}"/>
                </a:ext>
              </a:extLst>
            </p:cNvPr>
            <p:cNvSpPr/>
            <p:nvPr/>
          </p:nvSpPr>
          <p:spPr>
            <a:xfrm>
              <a:off x="-55539850" y="3275325"/>
              <a:ext cx="204800" cy="241825"/>
            </a:xfrm>
            <a:custGeom>
              <a:avLst/>
              <a:gdLst/>
              <a:ahLst/>
              <a:cxnLst/>
              <a:rect l="l" t="t" r="r" b="b"/>
              <a:pathLst>
                <a:path w="8192" h="9673" extrusionOk="0">
                  <a:moveTo>
                    <a:pt x="2616" y="2962"/>
                  </a:moveTo>
                  <a:cubicBezTo>
                    <a:pt x="2805" y="2962"/>
                    <a:pt x="2962" y="3119"/>
                    <a:pt x="2962" y="3308"/>
                  </a:cubicBezTo>
                  <a:cubicBezTo>
                    <a:pt x="2962" y="3529"/>
                    <a:pt x="2805" y="3686"/>
                    <a:pt x="2616" y="3686"/>
                  </a:cubicBezTo>
                  <a:cubicBezTo>
                    <a:pt x="2427" y="3686"/>
                    <a:pt x="2269" y="3560"/>
                    <a:pt x="2269" y="3308"/>
                  </a:cubicBezTo>
                  <a:cubicBezTo>
                    <a:pt x="2269" y="3119"/>
                    <a:pt x="2427" y="2962"/>
                    <a:pt x="2616" y="2962"/>
                  </a:cubicBezTo>
                  <a:close/>
                  <a:moveTo>
                    <a:pt x="5609" y="2993"/>
                  </a:moveTo>
                  <a:cubicBezTo>
                    <a:pt x="5798" y="2993"/>
                    <a:pt x="5955" y="3151"/>
                    <a:pt x="5955" y="3371"/>
                  </a:cubicBezTo>
                  <a:cubicBezTo>
                    <a:pt x="5987" y="3560"/>
                    <a:pt x="5798" y="3718"/>
                    <a:pt x="5609" y="3718"/>
                  </a:cubicBezTo>
                  <a:cubicBezTo>
                    <a:pt x="5420" y="3718"/>
                    <a:pt x="5262" y="3560"/>
                    <a:pt x="5262" y="3371"/>
                  </a:cubicBezTo>
                  <a:cubicBezTo>
                    <a:pt x="5262" y="3151"/>
                    <a:pt x="5420" y="2993"/>
                    <a:pt x="5609" y="2993"/>
                  </a:cubicBezTo>
                  <a:close/>
                  <a:moveTo>
                    <a:pt x="5164" y="6278"/>
                  </a:moveTo>
                  <a:cubicBezTo>
                    <a:pt x="5262" y="6278"/>
                    <a:pt x="5357" y="6317"/>
                    <a:pt x="5420" y="6396"/>
                  </a:cubicBezTo>
                  <a:cubicBezTo>
                    <a:pt x="5577" y="6522"/>
                    <a:pt x="5577" y="6742"/>
                    <a:pt x="5451" y="6900"/>
                  </a:cubicBezTo>
                  <a:cubicBezTo>
                    <a:pt x="5105" y="7246"/>
                    <a:pt x="4632" y="7435"/>
                    <a:pt x="4096" y="7435"/>
                  </a:cubicBezTo>
                  <a:cubicBezTo>
                    <a:pt x="3592" y="7435"/>
                    <a:pt x="3120" y="7246"/>
                    <a:pt x="2805" y="6900"/>
                  </a:cubicBezTo>
                  <a:cubicBezTo>
                    <a:pt x="2647" y="6742"/>
                    <a:pt x="2647" y="6522"/>
                    <a:pt x="2805" y="6396"/>
                  </a:cubicBezTo>
                  <a:cubicBezTo>
                    <a:pt x="2883" y="6317"/>
                    <a:pt x="2986" y="6278"/>
                    <a:pt x="3080" y="6278"/>
                  </a:cubicBezTo>
                  <a:cubicBezTo>
                    <a:pt x="3175" y="6278"/>
                    <a:pt x="3262" y="6317"/>
                    <a:pt x="3309" y="6396"/>
                  </a:cubicBezTo>
                  <a:cubicBezTo>
                    <a:pt x="3529" y="6616"/>
                    <a:pt x="3821" y="6727"/>
                    <a:pt x="4108" y="6727"/>
                  </a:cubicBezTo>
                  <a:cubicBezTo>
                    <a:pt x="4396" y="6727"/>
                    <a:pt x="4679" y="6616"/>
                    <a:pt x="4884" y="6396"/>
                  </a:cubicBezTo>
                  <a:cubicBezTo>
                    <a:pt x="4963" y="6317"/>
                    <a:pt x="5065" y="6278"/>
                    <a:pt x="5164" y="6278"/>
                  </a:cubicBezTo>
                  <a:close/>
                  <a:moveTo>
                    <a:pt x="1954" y="0"/>
                  </a:moveTo>
                  <a:lnTo>
                    <a:pt x="1" y="1954"/>
                  </a:lnTo>
                  <a:lnTo>
                    <a:pt x="1" y="5577"/>
                  </a:lnTo>
                  <a:cubicBezTo>
                    <a:pt x="1" y="7813"/>
                    <a:pt x="1860" y="9672"/>
                    <a:pt x="4096" y="9672"/>
                  </a:cubicBezTo>
                  <a:cubicBezTo>
                    <a:pt x="6365" y="9672"/>
                    <a:pt x="8192" y="7813"/>
                    <a:pt x="8192" y="5577"/>
                  </a:cubicBezTo>
                  <a:lnTo>
                    <a:pt x="8192" y="1954"/>
                  </a:lnTo>
                  <a:lnTo>
                    <a:pt x="6270" y="0"/>
                  </a:lnTo>
                  <a:cubicBezTo>
                    <a:pt x="5609" y="394"/>
                    <a:pt x="4860" y="591"/>
                    <a:pt x="4112" y="591"/>
                  </a:cubicBezTo>
                  <a:cubicBezTo>
                    <a:pt x="3364" y="591"/>
                    <a:pt x="2616" y="394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0" name="Google Shape;7163;p73">
              <a:extLst>
                <a:ext uri="{FF2B5EF4-FFF2-40B4-BE49-F238E27FC236}">
                  <a16:creationId xmlns:a16="http://schemas.microsoft.com/office/drawing/2014/main" id="{2EAA3EB0-286C-C1B6-B1C8-EB177CB743A9}"/>
                </a:ext>
              </a:extLst>
            </p:cNvPr>
            <p:cNvSpPr/>
            <p:nvPr/>
          </p:nvSpPr>
          <p:spPr>
            <a:xfrm>
              <a:off x="-55316150" y="333597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0" y="0"/>
                  </a:moveTo>
                  <a:lnTo>
                    <a:pt x="0" y="2552"/>
                  </a:lnTo>
                  <a:cubicBezTo>
                    <a:pt x="441" y="2269"/>
                    <a:pt x="756" y="1796"/>
                    <a:pt x="756" y="1260"/>
                  </a:cubicBezTo>
                  <a:cubicBezTo>
                    <a:pt x="756" y="693"/>
                    <a:pt x="473" y="22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31" name="Google Shape;7164;p73">
            <a:extLst>
              <a:ext uri="{FF2B5EF4-FFF2-40B4-BE49-F238E27FC236}">
                <a16:creationId xmlns:a16="http://schemas.microsoft.com/office/drawing/2014/main" id="{C22203EB-5CB0-3DAA-0C58-4419CB15F229}"/>
              </a:ext>
            </a:extLst>
          </p:cNvPr>
          <p:cNvGrpSpPr/>
          <p:nvPr/>
        </p:nvGrpSpPr>
        <p:grpSpPr>
          <a:xfrm>
            <a:off x="10021566" y="2650162"/>
            <a:ext cx="479828" cy="477765"/>
            <a:chOff x="-55596550" y="3590175"/>
            <a:chExt cx="319800" cy="318425"/>
          </a:xfrm>
          <a:solidFill>
            <a:schemeClr val="tx1"/>
          </a:solidFill>
        </p:grpSpPr>
        <p:sp>
          <p:nvSpPr>
            <p:cNvPr id="832" name="Google Shape;7165;p73">
              <a:extLst>
                <a:ext uri="{FF2B5EF4-FFF2-40B4-BE49-F238E27FC236}">
                  <a16:creationId xmlns:a16="http://schemas.microsoft.com/office/drawing/2014/main" id="{03AB1FAD-0DC6-BAEE-9FA2-CA442A5CB2A9}"/>
                </a:ext>
              </a:extLst>
            </p:cNvPr>
            <p:cNvSpPr/>
            <p:nvPr/>
          </p:nvSpPr>
          <p:spPr>
            <a:xfrm>
              <a:off x="-55596550" y="3590175"/>
              <a:ext cx="319800" cy="112850"/>
            </a:xfrm>
            <a:custGeom>
              <a:avLst/>
              <a:gdLst/>
              <a:ahLst/>
              <a:cxnLst/>
              <a:rect l="l" t="t" r="r" b="b"/>
              <a:pathLst>
                <a:path w="12792" h="4514" extrusionOk="0">
                  <a:moveTo>
                    <a:pt x="6380" y="0"/>
                  </a:moveTo>
                  <a:cubicBezTo>
                    <a:pt x="6309" y="0"/>
                    <a:pt x="6238" y="24"/>
                    <a:pt x="6175" y="71"/>
                  </a:cubicBezTo>
                  <a:lnTo>
                    <a:pt x="189" y="3789"/>
                  </a:lnTo>
                  <a:cubicBezTo>
                    <a:pt x="32" y="3883"/>
                    <a:pt x="0" y="4072"/>
                    <a:pt x="32" y="4230"/>
                  </a:cubicBezTo>
                  <a:cubicBezTo>
                    <a:pt x="95" y="4387"/>
                    <a:pt x="221" y="4513"/>
                    <a:pt x="378" y="4513"/>
                  </a:cubicBezTo>
                  <a:lnTo>
                    <a:pt x="12350" y="4513"/>
                  </a:lnTo>
                  <a:cubicBezTo>
                    <a:pt x="12508" y="4513"/>
                    <a:pt x="12665" y="4387"/>
                    <a:pt x="12728" y="4230"/>
                  </a:cubicBezTo>
                  <a:cubicBezTo>
                    <a:pt x="12791" y="4072"/>
                    <a:pt x="12728" y="3883"/>
                    <a:pt x="12571" y="3789"/>
                  </a:cubicBezTo>
                  <a:lnTo>
                    <a:pt x="6585" y="71"/>
                  </a:lnTo>
                  <a:cubicBezTo>
                    <a:pt x="6522" y="24"/>
                    <a:pt x="6451" y="0"/>
                    <a:pt x="63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3" name="Google Shape;7166;p73">
              <a:extLst>
                <a:ext uri="{FF2B5EF4-FFF2-40B4-BE49-F238E27FC236}">
                  <a16:creationId xmlns:a16="http://schemas.microsoft.com/office/drawing/2014/main" id="{9E9E47C0-FED4-FB88-1E4F-A9AD88DA8C8C}"/>
                </a:ext>
              </a:extLst>
            </p:cNvPr>
            <p:cNvSpPr/>
            <p:nvPr/>
          </p:nvSpPr>
          <p:spPr>
            <a:xfrm>
              <a:off x="-55539850" y="3721900"/>
              <a:ext cx="204800" cy="186700"/>
            </a:xfrm>
            <a:custGeom>
              <a:avLst/>
              <a:gdLst/>
              <a:ahLst/>
              <a:cxnLst/>
              <a:rect l="l" t="t" r="r" b="b"/>
              <a:pathLst>
                <a:path w="8192" h="7468" extrusionOk="0">
                  <a:moveTo>
                    <a:pt x="2616" y="725"/>
                  </a:moveTo>
                  <a:cubicBezTo>
                    <a:pt x="2805" y="725"/>
                    <a:pt x="2962" y="883"/>
                    <a:pt x="2962" y="1072"/>
                  </a:cubicBezTo>
                  <a:cubicBezTo>
                    <a:pt x="2962" y="1292"/>
                    <a:pt x="2805" y="1450"/>
                    <a:pt x="2616" y="1450"/>
                  </a:cubicBezTo>
                  <a:cubicBezTo>
                    <a:pt x="2427" y="1450"/>
                    <a:pt x="2269" y="1292"/>
                    <a:pt x="2269" y="1072"/>
                  </a:cubicBezTo>
                  <a:cubicBezTo>
                    <a:pt x="2269" y="883"/>
                    <a:pt x="2427" y="725"/>
                    <a:pt x="2616" y="725"/>
                  </a:cubicBezTo>
                  <a:close/>
                  <a:moveTo>
                    <a:pt x="5609" y="725"/>
                  </a:moveTo>
                  <a:cubicBezTo>
                    <a:pt x="5798" y="725"/>
                    <a:pt x="5955" y="883"/>
                    <a:pt x="5955" y="1072"/>
                  </a:cubicBezTo>
                  <a:cubicBezTo>
                    <a:pt x="5955" y="1292"/>
                    <a:pt x="5798" y="1450"/>
                    <a:pt x="5609" y="1450"/>
                  </a:cubicBezTo>
                  <a:cubicBezTo>
                    <a:pt x="5420" y="1450"/>
                    <a:pt x="5262" y="1292"/>
                    <a:pt x="5262" y="1072"/>
                  </a:cubicBezTo>
                  <a:cubicBezTo>
                    <a:pt x="5262" y="883"/>
                    <a:pt x="5420" y="725"/>
                    <a:pt x="5609" y="725"/>
                  </a:cubicBezTo>
                  <a:close/>
                  <a:moveTo>
                    <a:pt x="3395" y="2245"/>
                  </a:moveTo>
                  <a:cubicBezTo>
                    <a:pt x="3490" y="2245"/>
                    <a:pt x="3577" y="2285"/>
                    <a:pt x="3624" y="2363"/>
                  </a:cubicBezTo>
                  <a:cubicBezTo>
                    <a:pt x="3781" y="2521"/>
                    <a:pt x="3781" y="2741"/>
                    <a:pt x="3624" y="2867"/>
                  </a:cubicBezTo>
                  <a:lnTo>
                    <a:pt x="2899" y="3624"/>
                  </a:lnTo>
                  <a:cubicBezTo>
                    <a:pt x="2820" y="3687"/>
                    <a:pt x="2718" y="3718"/>
                    <a:pt x="2620" y="3718"/>
                  </a:cubicBezTo>
                  <a:cubicBezTo>
                    <a:pt x="2521" y="3718"/>
                    <a:pt x="2427" y="3687"/>
                    <a:pt x="2364" y="3624"/>
                  </a:cubicBezTo>
                  <a:cubicBezTo>
                    <a:pt x="2206" y="3466"/>
                    <a:pt x="2206" y="3214"/>
                    <a:pt x="2364" y="3088"/>
                  </a:cubicBezTo>
                  <a:lnTo>
                    <a:pt x="3120" y="2363"/>
                  </a:lnTo>
                  <a:cubicBezTo>
                    <a:pt x="3199" y="2285"/>
                    <a:pt x="3301" y="2245"/>
                    <a:pt x="3395" y="2245"/>
                  </a:cubicBezTo>
                  <a:close/>
                  <a:moveTo>
                    <a:pt x="4849" y="2245"/>
                  </a:moveTo>
                  <a:cubicBezTo>
                    <a:pt x="4947" y="2245"/>
                    <a:pt x="5042" y="2285"/>
                    <a:pt x="5105" y="2363"/>
                  </a:cubicBezTo>
                  <a:lnTo>
                    <a:pt x="5829" y="3088"/>
                  </a:lnTo>
                  <a:cubicBezTo>
                    <a:pt x="5987" y="3246"/>
                    <a:pt x="5987" y="3498"/>
                    <a:pt x="5829" y="3624"/>
                  </a:cubicBezTo>
                  <a:cubicBezTo>
                    <a:pt x="5750" y="3687"/>
                    <a:pt x="5656" y="3718"/>
                    <a:pt x="5565" y="3718"/>
                  </a:cubicBezTo>
                  <a:cubicBezTo>
                    <a:pt x="5475" y="3718"/>
                    <a:pt x="5388" y="3687"/>
                    <a:pt x="5325" y="3624"/>
                  </a:cubicBezTo>
                  <a:lnTo>
                    <a:pt x="4569" y="2867"/>
                  </a:lnTo>
                  <a:cubicBezTo>
                    <a:pt x="4474" y="2741"/>
                    <a:pt x="4474" y="2521"/>
                    <a:pt x="4569" y="2363"/>
                  </a:cubicBezTo>
                  <a:cubicBezTo>
                    <a:pt x="4648" y="2285"/>
                    <a:pt x="4750" y="2245"/>
                    <a:pt x="4849" y="2245"/>
                  </a:cubicBezTo>
                  <a:close/>
                  <a:moveTo>
                    <a:pt x="5164" y="4041"/>
                  </a:moveTo>
                  <a:cubicBezTo>
                    <a:pt x="5262" y="4041"/>
                    <a:pt x="5357" y="4080"/>
                    <a:pt x="5420" y="4159"/>
                  </a:cubicBezTo>
                  <a:cubicBezTo>
                    <a:pt x="5577" y="4317"/>
                    <a:pt x="5577" y="4537"/>
                    <a:pt x="5420" y="4663"/>
                  </a:cubicBezTo>
                  <a:cubicBezTo>
                    <a:pt x="5042" y="5010"/>
                    <a:pt x="4569" y="5230"/>
                    <a:pt x="4065" y="5230"/>
                  </a:cubicBezTo>
                  <a:cubicBezTo>
                    <a:pt x="3561" y="5230"/>
                    <a:pt x="3088" y="5010"/>
                    <a:pt x="2773" y="4663"/>
                  </a:cubicBezTo>
                  <a:cubicBezTo>
                    <a:pt x="2616" y="4506"/>
                    <a:pt x="2616" y="4285"/>
                    <a:pt x="2773" y="4159"/>
                  </a:cubicBezTo>
                  <a:cubicBezTo>
                    <a:pt x="2852" y="4080"/>
                    <a:pt x="2946" y="4041"/>
                    <a:pt x="3037" y="4041"/>
                  </a:cubicBezTo>
                  <a:cubicBezTo>
                    <a:pt x="3128" y="4041"/>
                    <a:pt x="3214" y="4080"/>
                    <a:pt x="3277" y="4159"/>
                  </a:cubicBezTo>
                  <a:cubicBezTo>
                    <a:pt x="3514" y="4380"/>
                    <a:pt x="3821" y="4490"/>
                    <a:pt x="4116" y="4490"/>
                  </a:cubicBezTo>
                  <a:cubicBezTo>
                    <a:pt x="4411" y="4490"/>
                    <a:pt x="4695" y="4380"/>
                    <a:pt x="4884" y="4159"/>
                  </a:cubicBezTo>
                  <a:cubicBezTo>
                    <a:pt x="4963" y="4080"/>
                    <a:pt x="5065" y="4041"/>
                    <a:pt x="5164" y="4041"/>
                  </a:cubicBezTo>
                  <a:close/>
                  <a:moveTo>
                    <a:pt x="1" y="1"/>
                  </a:moveTo>
                  <a:lnTo>
                    <a:pt x="1" y="3340"/>
                  </a:lnTo>
                  <a:cubicBezTo>
                    <a:pt x="1" y="5577"/>
                    <a:pt x="1860" y="7467"/>
                    <a:pt x="4096" y="7467"/>
                  </a:cubicBezTo>
                  <a:cubicBezTo>
                    <a:pt x="6365" y="7467"/>
                    <a:pt x="8192" y="5608"/>
                    <a:pt x="8192" y="3340"/>
                  </a:cubicBezTo>
                  <a:lnTo>
                    <a:pt x="819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4" name="Google Shape;7167;p73">
              <a:extLst>
                <a:ext uri="{FF2B5EF4-FFF2-40B4-BE49-F238E27FC236}">
                  <a16:creationId xmlns:a16="http://schemas.microsoft.com/office/drawing/2014/main" id="{2484CC13-4F49-A959-BB33-7FDB5B6843B8}"/>
                </a:ext>
              </a:extLst>
            </p:cNvPr>
            <p:cNvSpPr/>
            <p:nvPr/>
          </p:nvSpPr>
          <p:spPr>
            <a:xfrm>
              <a:off x="-55316150" y="372662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0" y="1"/>
                  </a:moveTo>
                  <a:lnTo>
                    <a:pt x="0" y="2552"/>
                  </a:lnTo>
                  <a:cubicBezTo>
                    <a:pt x="441" y="2269"/>
                    <a:pt x="756" y="1796"/>
                    <a:pt x="756" y="1261"/>
                  </a:cubicBezTo>
                  <a:cubicBezTo>
                    <a:pt x="756" y="757"/>
                    <a:pt x="473" y="284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5" name="Google Shape;7168;p73">
              <a:extLst>
                <a:ext uri="{FF2B5EF4-FFF2-40B4-BE49-F238E27FC236}">
                  <a16:creationId xmlns:a16="http://schemas.microsoft.com/office/drawing/2014/main" id="{46D023F5-C307-EEA7-13E9-E3C6EEACCA26}"/>
                </a:ext>
              </a:extLst>
            </p:cNvPr>
            <p:cNvSpPr/>
            <p:nvPr/>
          </p:nvSpPr>
          <p:spPr>
            <a:xfrm>
              <a:off x="-55576850" y="3727425"/>
              <a:ext cx="18900" cy="63800"/>
            </a:xfrm>
            <a:custGeom>
              <a:avLst/>
              <a:gdLst/>
              <a:ahLst/>
              <a:cxnLst/>
              <a:rect l="l" t="t" r="r" b="b"/>
              <a:pathLst>
                <a:path w="756" h="2552" extrusionOk="0">
                  <a:moveTo>
                    <a:pt x="756" y="0"/>
                  </a:moveTo>
                  <a:cubicBezTo>
                    <a:pt x="315" y="252"/>
                    <a:pt x="0" y="725"/>
                    <a:pt x="0" y="1260"/>
                  </a:cubicBezTo>
                  <a:cubicBezTo>
                    <a:pt x="0" y="1827"/>
                    <a:pt x="315" y="2300"/>
                    <a:pt x="756" y="2552"/>
                  </a:cubicBezTo>
                  <a:lnTo>
                    <a:pt x="75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36" name="Google Shape;7169;p73">
            <a:extLst>
              <a:ext uri="{FF2B5EF4-FFF2-40B4-BE49-F238E27FC236}">
                <a16:creationId xmlns:a16="http://schemas.microsoft.com/office/drawing/2014/main" id="{FD6DBB69-0D6A-F7BD-7BB7-51DF05EAB309}"/>
              </a:ext>
            </a:extLst>
          </p:cNvPr>
          <p:cNvGrpSpPr/>
          <p:nvPr/>
        </p:nvGrpSpPr>
        <p:grpSpPr>
          <a:xfrm>
            <a:off x="10041884" y="3238619"/>
            <a:ext cx="478665" cy="479003"/>
            <a:chOff x="-55595775" y="3982375"/>
            <a:chExt cx="319025" cy="319250"/>
          </a:xfrm>
          <a:solidFill>
            <a:schemeClr val="tx1"/>
          </a:solidFill>
        </p:grpSpPr>
        <p:sp>
          <p:nvSpPr>
            <p:cNvPr id="837" name="Google Shape;7170;p73">
              <a:extLst>
                <a:ext uri="{FF2B5EF4-FFF2-40B4-BE49-F238E27FC236}">
                  <a16:creationId xmlns:a16="http://schemas.microsoft.com/office/drawing/2014/main" id="{0EEB05D7-EE64-1356-C7D8-8521999124C8}"/>
                </a:ext>
              </a:extLst>
            </p:cNvPr>
            <p:cNvSpPr/>
            <p:nvPr/>
          </p:nvSpPr>
          <p:spPr>
            <a:xfrm>
              <a:off x="-55441400" y="3982375"/>
              <a:ext cx="125250" cy="145175"/>
            </a:xfrm>
            <a:custGeom>
              <a:avLst/>
              <a:gdLst/>
              <a:ahLst/>
              <a:cxnLst/>
              <a:rect l="l" t="t" r="r" b="b"/>
              <a:pathLst>
                <a:path w="5010" h="5807" extrusionOk="0">
                  <a:moveTo>
                    <a:pt x="2038" y="1"/>
                  </a:moveTo>
                  <a:cubicBezTo>
                    <a:pt x="1277" y="1"/>
                    <a:pt x="574" y="302"/>
                    <a:pt x="1" y="797"/>
                  </a:cubicBezTo>
                  <a:cubicBezTo>
                    <a:pt x="2332" y="1081"/>
                    <a:pt x="4160" y="3003"/>
                    <a:pt x="4254" y="5365"/>
                  </a:cubicBezTo>
                  <a:cubicBezTo>
                    <a:pt x="4538" y="5491"/>
                    <a:pt x="4821" y="5586"/>
                    <a:pt x="5010" y="5807"/>
                  </a:cubicBezTo>
                  <a:lnTo>
                    <a:pt x="5010" y="3066"/>
                  </a:lnTo>
                  <a:cubicBezTo>
                    <a:pt x="5010" y="1585"/>
                    <a:pt x="3939" y="293"/>
                    <a:pt x="2521" y="41"/>
                  </a:cubicBezTo>
                  <a:cubicBezTo>
                    <a:pt x="2358" y="14"/>
                    <a:pt x="2197" y="1"/>
                    <a:pt x="203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8" name="Google Shape;7171;p73">
              <a:extLst>
                <a:ext uri="{FF2B5EF4-FFF2-40B4-BE49-F238E27FC236}">
                  <a16:creationId xmlns:a16="http://schemas.microsoft.com/office/drawing/2014/main" id="{B30C1391-2695-EA75-F5D5-E2EED2F329A8}"/>
                </a:ext>
              </a:extLst>
            </p:cNvPr>
            <p:cNvSpPr/>
            <p:nvPr/>
          </p:nvSpPr>
          <p:spPr>
            <a:xfrm>
              <a:off x="-55343725" y="4203125"/>
              <a:ext cx="66975" cy="41000"/>
            </a:xfrm>
            <a:custGeom>
              <a:avLst/>
              <a:gdLst/>
              <a:ahLst/>
              <a:cxnLst/>
              <a:rect l="l" t="t" r="r" b="b"/>
              <a:pathLst>
                <a:path w="2679" h="1640" extrusionOk="0">
                  <a:moveTo>
                    <a:pt x="1418" y="1"/>
                  </a:moveTo>
                  <a:cubicBezTo>
                    <a:pt x="1135" y="379"/>
                    <a:pt x="757" y="663"/>
                    <a:pt x="284" y="789"/>
                  </a:cubicBezTo>
                  <a:cubicBezTo>
                    <a:pt x="190" y="1072"/>
                    <a:pt x="127" y="1387"/>
                    <a:pt x="1" y="1639"/>
                  </a:cubicBezTo>
                  <a:lnTo>
                    <a:pt x="2300" y="1639"/>
                  </a:lnTo>
                  <a:cubicBezTo>
                    <a:pt x="2458" y="1639"/>
                    <a:pt x="2615" y="1545"/>
                    <a:pt x="2647" y="1387"/>
                  </a:cubicBezTo>
                  <a:cubicBezTo>
                    <a:pt x="2678" y="1167"/>
                    <a:pt x="2615" y="1009"/>
                    <a:pt x="2458" y="946"/>
                  </a:cubicBezTo>
                  <a:cubicBezTo>
                    <a:pt x="2017" y="757"/>
                    <a:pt x="1670" y="379"/>
                    <a:pt x="1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9" name="Google Shape;7172;p73">
              <a:extLst>
                <a:ext uri="{FF2B5EF4-FFF2-40B4-BE49-F238E27FC236}">
                  <a16:creationId xmlns:a16="http://schemas.microsoft.com/office/drawing/2014/main" id="{1813C03B-409F-69BE-63C4-C77BCE7555AB}"/>
                </a:ext>
              </a:extLst>
            </p:cNvPr>
            <p:cNvSpPr/>
            <p:nvPr/>
          </p:nvSpPr>
          <p:spPr>
            <a:xfrm>
              <a:off x="-55557950" y="4019625"/>
              <a:ext cx="147300" cy="94525"/>
            </a:xfrm>
            <a:custGeom>
              <a:avLst/>
              <a:gdLst/>
              <a:ahLst/>
              <a:cxnLst/>
              <a:rect l="l" t="t" r="r" b="b"/>
              <a:pathLst>
                <a:path w="5892" h="3781" extrusionOk="0">
                  <a:moveTo>
                    <a:pt x="4064" y="0"/>
                  </a:moveTo>
                  <a:cubicBezTo>
                    <a:pt x="1922" y="63"/>
                    <a:pt x="189" y="1702"/>
                    <a:pt x="0" y="3781"/>
                  </a:cubicBezTo>
                  <a:lnTo>
                    <a:pt x="2584" y="3749"/>
                  </a:lnTo>
                  <a:cubicBezTo>
                    <a:pt x="3938" y="3749"/>
                    <a:pt x="5135" y="2930"/>
                    <a:pt x="5671" y="1670"/>
                  </a:cubicBezTo>
                  <a:cubicBezTo>
                    <a:pt x="5829" y="1261"/>
                    <a:pt x="5892" y="882"/>
                    <a:pt x="5892" y="441"/>
                  </a:cubicBezTo>
                  <a:cubicBezTo>
                    <a:pt x="5356" y="158"/>
                    <a:pt x="4726" y="0"/>
                    <a:pt x="40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0" name="Google Shape;7173;p73">
              <a:extLst>
                <a:ext uri="{FF2B5EF4-FFF2-40B4-BE49-F238E27FC236}">
                  <a16:creationId xmlns:a16="http://schemas.microsoft.com/office/drawing/2014/main" id="{88434950-F3C6-2C23-F98B-F6DAC52BD486}"/>
                </a:ext>
              </a:extLst>
            </p:cNvPr>
            <p:cNvSpPr/>
            <p:nvPr/>
          </p:nvSpPr>
          <p:spPr>
            <a:xfrm>
              <a:off x="-55557950" y="4042450"/>
              <a:ext cx="206375" cy="259175"/>
            </a:xfrm>
            <a:custGeom>
              <a:avLst/>
              <a:gdLst/>
              <a:ahLst/>
              <a:cxnLst/>
              <a:rect l="l" t="t" r="r" b="b"/>
              <a:pathLst>
                <a:path w="8255" h="10367" extrusionOk="0">
                  <a:moveTo>
                    <a:pt x="2584" y="4349"/>
                  </a:moveTo>
                  <a:cubicBezTo>
                    <a:pt x="2773" y="4349"/>
                    <a:pt x="2993" y="4475"/>
                    <a:pt x="2993" y="4695"/>
                  </a:cubicBezTo>
                  <a:cubicBezTo>
                    <a:pt x="2993" y="4884"/>
                    <a:pt x="2836" y="5073"/>
                    <a:pt x="2615" y="5073"/>
                  </a:cubicBezTo>
                  <a:cubicBezTo>
                    <a:pt x="2395" y="5073"/>
                    <a:pt x="2237" y="4916"/>
                    <a:pt x="2237" y="4727"/>
                  </a:cubicBezTo>
                  <a:cubicBezTo>
                    <a:pt x="2237" y="4538"/>
                    <a:pt x="2395" y="4349"/>
                    <a:pt x="2584" y="4349"/>
                  </a:cubicBezTo>
                  <a:close/>
                  <a:moveTo>
                    <a:pt x="5545" y="4349"/>
                  </a:moveTo>
                  <a:cubicBezTo>
                    <a:pt x="5734" y="4349"/>
                    <a:pt x="5923" y="4506"/>
                    <a:pt x="5923" y="4695"/>
                  </a:cubicBezTo>
                  <a:cubicBezTo>
                    <a:pt x="5986" y="4884"/>
                    <a:pt x="5829" y="5042"/>
                    <a:pt x="5577" y="5073"/>
                  </a:cubicBezTo>
                  <a:cubicBezTo>
                    <a:pt x="5388" y="5073"/>
                    <a:pt x="5198" y="4916"/>
                    <a:pt x="5198" y="4727"/>
                  </a:cubicBezTo>
                  <a:cubicBezTo>
                    <a:pt x="5198" y="4538"/>
                    <a:pt x="5356" y="4349"/>
                    <a:pt x="5545" y="4349"/>
                  </a:cubicBezTo>
                  <a:close/>
                  <a:moveTo>
                    <a:pt x="5191" y="6908"/>
                  </a:moveTo>
                  <a:cubicBezTo>
                    <a:pt x="5285" y="6908"/>
                    <a:pt x="5372" y="6948"/>
                    <a:pt x="5419" y="7027"/>
                  </a:cubicBezTo>
                  <a:cubicBezTo>
                    <a:pt x="5577" y="7121"/>
                    <a:pt x="5577" y="7373"/>
                    <a:pt x="5451" y="7531"/>
                  </a:cubicBezTo>
                  <a:cubicBezTo>
                    <a:pt x="5104" y="7877"/>
                    <a:pt x="4631" y="8066"/>
                    <a:pt x="4159" y="8066"/>
                  </a:cubicBezTo>
                  <a:cubicBezTo>
                    <a:pt x="3655" y="8066"/>
                    <a:pt x="3182" y="7877"/>
                    <a:pt x="2836" y="7531"/>
                  </a:cubicBezTo>
                  <a:cubicBezTo>
                    <a:pt x="2678" y="7373"/>
                    <a:pt x="2678" y="7121"/>
                    <a:pt x="2836" y="7027"/>
                  </a:cubicBezTo>
                  <a:cubicBezTo>
                    <a:pt x="2914" y="6948"/>
                    <a:pt x="3009" y="6908"/>
                    <a:pt x="3099" y="6908"/>
                  </a:cubicBezTo>
                  <a:cubicBezTo>
                    <a:pt x="3190" y="6908"/>
                    <a:pt x="3277" y="6948"/>
                    <a:pt x="3340" y="7027"/>
                  </a:cubicBezTo>
                  <a:cubicBezTo>
                    <a:pt x="3556" y="7227"/>
                    <a:pt x="3848" y="7322"/>
                    <a:pt x="4133" y="7322"/>
                  </a:cubicBezTo>
                  <a:cubicBezTo>
                    <a:pt x="4431" y="7322"/>
                    <a:pt x="4722" y="7219"/>
                    <a:pt x="4915" y="7027"/>
                  </a:cubicBezTo>
                  <a:cubicBezTo>
                    <a:pt x="4994" y="6948"/>
                    <a:pt x="5096" y="6908"/>
                    <a:pt x="5191" y="6908"/>
                  </a:cubicBezTo>
                  <a:close/>
                  <a:moveTo>
                    <a:pt x="6616" y="1"/>
                  </a:moveTo>
                  <a:cubicBezTo>
                    <a:pt x="6553" y="348"/>
                    <a:pt x="6490" y="726"/>
                    <a:pt x="6333" y="1072"/>
                  </a:cubicBezTo>
                  <a:cubicBezTo>
                    <a:pt x="5703" y="2584"/>
                    <a:pt x="4253" y="3624"/>
                    <a:pt x="2584" y="3624"/>
                  </a:cubicBezTo>
                  <a:lnTo>
                    <a:pt x="0" y="3656"/>
                  </a:lnTo>
                  <a:lnTo>
                    <a:pt x="32" y="6302"/>
                  </a:lnTo>
                  <a:cubicBezTo>
                    <a:pt x="63" y="8520"/>
                    <a:pt x="1891" y="10366"/>
                    <a:pt x="4103" y="10366"/>
                  </a:cubicBezTo>
                  <a:cubicBezTo>
                    <a:pt x="4121" y="10366"/>
                    <a:pt x="4140" y="10366"/>
                    <a:pt x="4159" y="10366"/>
                  </a:cubicBezTo>
                  <a:cubicBezTo>
                    <a:pt x="6396" y="10335"/>
                    <a:pt x="8254" y="8476"/>
                    <a:pt x="8223" y="6239"/>
                  </a:cubicBezTo>
                  <a:lnTo>
                    <a:pt x="8191" y="3246"/>
                  </a:lnTo>
                  <a:cubicBezTo>
                    <a:pt x="8191" y="1891"/>
                    <a:pt x="7561" y="757"/>
                    <a:pt x="66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1" name="Google Shape;7174;p73">
              <a:extLst>
                <a:ext uri="{FF2B5EF4-FFF2-40B4-BE49-F238E27FC236}">
                  <a16:creationId xmlns:a16="http://schemas.microsoft.com/office/drawing/2014/main" id="{AC03FD7A-1D3A-4C47-697A-968E3E138C4B}"/>
                </a:ext>
              </a:extLst>
            </p:cNvPr>
            <p:cNvSpPr/>
            <p:nvPr/>
          </p:nvSpPr>
          <p:spPr>
            <a:xfrm>
              <a:off x="-55335050" y="4136200"/>
              <a:ext cx="18900" cy="64600"/>
            </a:xfrm>
            <a:custGeom>
              <a:avLst/>
              <a:gdLst/>
              <a:ahLst/>
              <a:cxnLst/>
              <a:rect l="l" t="t" r="r" b="b"/>
              <a:pathLst>
                <a:path w="756" h="2584" extrusionOk="0">
                  <a:moveTo>
                    <a:pt x="0" y="0"/>
                  </a:moveTo>
                  <a:lnTo>
                    <a:pt x="0" y="2426"/>
                  </a:lnTo>
                  <a:lnTo>
                    <a:pt x="0" y="2583"/>
                  </a:lnTo>
                  <a:cubicBezTo>
                    <a:pt x="441" y="2331"/>
                    <a:pt x="756" y="1859"/>
                    <a:pt x="756" y="1292"/>
                  </a:cubicBezTo>
                  <a:cubicBezTo>
                    <a:pt x="756" y="756"/>
                    <a:pt x="441" y="28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2" name="Google Shape;7175;p73">
              <a:extLst>
                <a:ext uri="{FF2B5EF4-FFF2-40B4-BE49-F238E27FC236}">
                  <a16:creationId xmlns:a16="http://schemas.microsoft.com/office/drawing/2014/main" id="{DEC167BC-9C6A-C4DB-1768-230928E7C1FB}"/>
                </a:ext>
              </a:extLst>
            </p:cNvPr>
            <p:cNvSpPr/>
            <p:nvPr/>
          </p:nvSpPr>
          <p:spPr>
            <a:xfrm>
              <a:off x="-55595775" y="4136975"/>
              <a:ext cx="18925" cy="65400"/>
            </a:xfrm>
            <a:custGeom>
              <a:avLst/>
              <a:gdLst/>
              <a:ahLst/>
              <a:cxnLst/>
              <a:rect l="l" t="t" r="r" b="b"/>
              <a:pathLst>
                <a:path w="757" h="2616" extrusionOk="0">
                  <a:moveTo>
                    <a:pt x="757" y="1"/>
                  </a:moveTo>
                  <a:cubicBezTo>
                    <a:pt x="284" y="284"/>
                    <a:pt x="1" y="757"/>
                    <a:pt x="1" y="1292"/>
                  </a:cubicBezTo>
                  <a:cubicBezTo>
                    <a:pt x="1" y="1859"/>
                    <a:pt x="316" y="2332"/>
                    <a:pt x="757" y="2615"/>
                  </a:cubicBezTo>
                  <a:lnTo>
                    <a:pt x="75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43" name="Google Shape;7176;p73">
            <a:extLst>
              <a:ext uri="{FF2B5EF4-FFF2-40B4-BE49-F238E27FC236}">
                <a16:creationId xmlns:a16="http://schemas.microsoft.com/office/drawing/2014/main" id="{79A2AF59-4EA9-1E44-3626-4ABAF5449E1E}"/>
              </a:ext>
            </a:extLst>
          </p:cNvPr>
          <p:cNvGrpSpPr/>
          <p:nvPr/>
        </p:nvGrpSpPr>
        <p:grpSpPr>
          <a:xfrm>
            <a:off x="8251461" y="3849566"/>
            <a:ext cx="478665" cy="477465"/>
            <a:chOff x="-53635375" y="3192625"/>
            <a:chExt cx="319025" cy="318225"/>
          </a:xfrm>
          <a:solidFill>
            <a:schemeClr val="tx1"/>
          </a:solidFill>
        </p:grpSpPr>
        <p:sp>
          <p:nvSpPr>
            <p:cNvPr id="844" name="Google Shape;7177;p73">
              <a:extLst>
                <a:ext uri="{FF2B5EF4-FFF2-40B4-BE49-F238E27FC236}">
                  <a16:creationId xmlns:a16="http://schemas.microsoft.com/office/drawing/2014/main" id="{43020269-40FA-3541-8511-34B25859F9A0}"/>
                </a:ext>
              </a:extLst>
            </p:cNvPr>
            <p:cNvSpPr/>
            <p:nvPr/>
          </p:nvSpPr>
          <p:spPr>
            <a:xfrm>
              <a:off x="-53560550" y="3342275"/>
              <a:ext cx="167000" cy="151250"/>
            </a:xfrm>
            <a:custGeom>
              <a:avLst/>
              <a:gdLst/>
              <a:ahLst/>
              <a:cxnLst/>
              <a:rect l="l" t="t" r="r" b="b"/>
              <a:pathLst>
                <a:path w="6680" h="6050" extrusionOk="0">
                  <a:moveTo>
                    <a:pt x="1891" y="756"/>
                  </a:moveTo>
                  <a:cubicBezTo>
                    <a:pt x="2080" y="756"/>
                    <a:pt x="2238" y="914"/>
                    <a:pt x="2238" y="1103"/>
                  </a:cubicBezTo>
                  <a:cubicBezTo>
                    <a:pt x="2238" y="1323"/>
                    <a:pt x="2080" y="1481"/>
                    <a:pt x="1891" y="1481"/>
                  </a:cubicBezTo>
                  <a:cubicBezTo>
                    <a:pt x="1875" y="1484"/>
                    <a:pt x="1859" y="1485"/>
                    <a:pt x="1844" y="1485"/>
                  </a:cubicBezTo>
                  <a:cubicBezTo>
                    <a:pt x="1676" y="1485"/>
                    <a:pt x="1544" y="1333"/>
                    <a:pt x="1544" y="1103"/>
                  </a:cubicBezTo>
                  <a:cubicBezTo>
                    <a:pt x="1544" y="914"/>
                    <a:pt x="1702" y="756"/>
                    <a:pt x="1891" y="756"/>
                  </a:cubicBezTo>
                  <a:close/>
                  <a:moveTo>
                    <a:pt x="4884" y="788"/>
                  </a:moveTo>
                  <a:cubicBezTo>
                    <a:pt x="5073" y="788"/>
                    <a:pt x="5231" y="945"/>
                    <a:pt x="5231" y="1166"/>
                  </a:cubicBezTo>
                  <a:cubicBezTo>
                    <a:pt x="5262" y="1355"/>
                    <a:pt x="5073" y="1512"/>
                    <a:pt x="4884" y="1512"/>
                  </a:cubicBezTo>
                  <a:cubicBezTo>
                    <a:pt x="4695" y="1512"/>
                    <a:pt x="4537" y="1355"/>
                    <a:pt x="4537" y="1166"/>
                  </a:cubicBezTo>
                  <a:cubicBezTo>
                    <a:pt x="4537" y="945"/>
                    <a:pt x="4695" y="788"/>
                    <a:pt x="4884" y="788"/>
                  </a:cubicBezTo>
                  <a:close/>
                  <a:moveTo>
                    <a:pt x="4443" y="3348"/>
                  </a:moveTo>
                  <a:cubicBezTo>
                    <a:pt x="4537" y="3348"/>
                    <a:pt x="4632" y="3387"/>
                    <a:pt x="4695" y="3466"/>
                  </a:cubicBezTo>
                  <a:cubicBezTo>
                    <a:pt x="4852" y="3592"/>
                    <a:pt x="4852" y="3844"/>
                    <a:pt x="4726" y="3970"/>
                  </a:cubicBezTo>
                  <a:cubicBezTo>
                    <a:pt x="4380" y="4348"/>
                    <a:pt x="3907" y="4537"/>
                    <a:pt x="3435" y="4537"/>
                  </a:cubicBezTo>
                  <a:cubicBezTo>
                    <a:pt x="2899" y="4537"/>
                    <a:pt x="2427" y="4348"/>
                    <a:pt x="2080" y="3970"/>
                  </a:cubicBezTo>
                  <a:cubicBezTo>
                    <a:pt x="1923" y="3844"/>
                    <a:pt x="1923" y="3592"/>
                    <a:pt x="2080" y="3466"/>
                  </a:cubicBezTo>
                  <a:cubicBezTo>
                    <a:pt x="2159" y="3387"/>
                    <a:pt x="2261" y="3348"/>
                    <a:pt x="2360" y="3348"/>
                  </a:cubicBezTo>
                  <a:cubicBezTo>
                    <a:pt x="2458" y="3348"/>
                    <a:pt x="2553" y="3387"/>
                    <a:pt x="2616" y="3466"/>
                  </a:cubicBezTo>
                  <a:cubicBezTo>
                    <a:pt x="2820" y="3686"/>
                    <a:pt x="3104" y="3797"/>
                    <a:pt x="3391" y="3797"/>
                  </a:cubicBezTo>
                  <a:cubicBezTo>
                    <a:pt x="3679" y="3797"/>
                    <a:pt x="3970" y="3686"/>
                    <a:pt x="4191" y="3466"/>
                  </a:cubicBezTo>
                  <a:cubicBezTo>
                    <a:pt x="4254" y="3387"/>
                    <a:pt x="4348" y="3348"/>
                    <a:pt x="4443" y="3348"/>
                  </a:cubicBezTo>
                  <a:close/>
                  <a:moveTo>
                    <a:pt x="1" y="0"/>
                  </a:moveTo>
                  <a:lnTo>
                    <a:pt x="1" y="2678"/>
                  </a:lnTo>
                  <a:cubicBezTo>
                    <a:pt x="1" y="4537"/>
                    <a:pt x="1481" y="6049"/>
                    <a:pt x="3340" y="6049"/>
                  </a:cubicBezTo>
                  <a:cubicBezTo>
                    <a:pt x="5199" y="6049"/>
                    <a:pt x="6680" y="4537"/>
                    <a:pt x="6680" y="2678"/>
                  </a:cubicBezTo>
                  <a:lnTo>
                    <a:pt x="668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5" name="Google Shape;7178;p73">
              <a:extLst>
                <a:ext uri="{FF2B5EF4-FFF2-40B4-BE49-F238E27FC236}">
                  <a16:creationId xmlns:a16="http://schemas.microsoft.com/office/drawing/2014/main" id="{EEB3C1EC-4DCD-5694-7EC0-39C05072DE9A}"/>
                </a:ext>
              </a:extLst>
            </p:cNvPr>
            <p:cNvSpPr/>
            <p:nvPr/>
          </p:nvSpPr>
          <p:spPr>
            <a:xfrm>
              <a:off x="-53559750" y="3305250"/>
              <a:ext cx="168575" cy="18150"/>
            </a:xfrm>
            <a:custGeom>
              <a:avLst/>
              <a:gdLst/>
              <a:ahLst/>
              <a:cxnLst/>
              <a:rect l="l" t="t" r="r" b="b"/>
              <a:pathLst>
                <a:path w="6743" h="726" extrusionOk="0">
                  <a:moveTo>
                    <a:pt x="0" y="0"/>
                  </a:moveTo>
                  <a:lnTo>
                    <a:pt x="0" y="725"/>
                  </a:lnTo>
                  <a:lnTo>
                    <a:pt x="6742" y="725"/>
                  </a:lnTo>
                  <a:lnTo>
                    <a:pt x="674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6" name="Google Shape;7179;p73">
              <a:extLst>
                <a:ext uri="{FF2B5EF4-FFF2-40B4-BE49-F238E27FC236}">
                  <a16:creationId xmlns:a16="http://schemas.microsoft.com/office/drawing/2014/main" id="{DCBC65FA-5B8F-A974-F936-5A05AFBFC56A}"/>
                </a:ext>
              </a:extLst>
            </p:cNvPr>
            <p:cNvSpPr/>
            <p:nvPr/>
          </p:nvSpPr>
          <p:spPr>
            <a:xfrm>
              <a:off x="-53635375" y="3192625"/>
              <a:ext cx="319025" cy="318225"/>
            </a:xfrm>
            <a:custGeom>
              <a:avLst/>
              <a:gdLst/>
              <a:ahLst/>
              <a:cxnLst/>
              <a:rect l="l" t="t" r="r" b="b"/>
              <a:pathLst>
                <a:path w="12761" h="12729" extrusionOk="0">
                  <a:moveTo>
                    <a:pt x="6302" y="1607"/>
                  </a:moveTo>
                  <a:cubicBezTo>
                    <a:pt x="6491" y="1607"/>
                    <a:pt x="6648" y="1765"/>
                    <a:pt x="6648" y="1985"/>
                  </a:cubicBezTo>
                  <a:lnTo>
                    <a:pt x="6648" y="2332"/>
                  </a:lnTo>
                  <a:lnTo>
                    <a:pt x="6995" y="2332"/>
                  </a:lnTo>
                  <a:cubicBezTo>
                    <a:pt x="7215" y="2332"/>
                    <a:pt x="7373" y="2489"/>
                    <a:pt x="7373" y="2678"/>
                  </a:cubicBezTo>
                  <a:cubicBezTo>
                    <a:pt x="7373" y="2867"/>
                    <a:pt x="7215" y="3056"/>
                    <a:pt x="6995" y="3056"/>
                  </a:cubicBezTo>
                  <a:lnTo>
                    <a:pt x="6648" y="3056"/>
                  </a:lnTo>
                  <a:lnTo>
                    <a:pt x="6648" y="3781"/>
                  </a:lnTo>
                  <a:lnTo>
                    <a:pt x="9988" y="3781"/>
                  </a:lnTo>
                  <a:cubicBezTo>
                    <a:pt x="10208" y="3781"/>
                    <a:pt x="10366" y="3938"/>
                    <a:pt x="10366" y="4159"/>
                  </a:cubicBezTo>
                  <a:lnTo>
                    <a:pt x="10366" y="5041"/>
                  </a:lnTo>
                  <a:lnTo>
                    <a:pt x="10366" y="5104"/>
                  </a:lnTo>
                  <a:lnTo>
                    <a:pt x="10366" y="8633"/>
                  </a:lnTo>
                  <a:cubicBezTo>
                    <a:pt x="10366" y="10859"/>
                    <a:pt x="8525" y="12711"/>
                    <a:pt x="6302" y="12728"/>
                  </a:cubicBezTo>
                  <a:lnTo>
                    <a:pt x="6302" y="12728"/>
                  </a:lnTo>
                  <a:cubicBezTo>
                    <a:pt x="4079" y="12711"/>
                    <a:pt x="2238" y="10859"/>
                    <a:pt x="2238" y="8633"/>
                  </a:cubicBezTo>
                  <a:lnTo>
                    <a:pt x="2238" y="5104"/>
                  </a:lnTo>
                  <a:lnTo>
                    <a:pt x="2238" y="5041"/>
                  </a:lnTo>
                  <a:lnTo>
                    <a:pt x="2238" y="4159"/>
                  </a:lnTo>
                  <a:cubicBezTo>
                    <a:pt x="2238" y="3938"/>
                    <a:pt x="2395" y="3781"/>
                    <a:pt x="2584" y="3781"/>
                  </a:cubicBezTo>
                  <a:lnTo>
                    <a:pt x="5955" y="3781"/>
                  </a:lnTo>
                  <a:lnTo>
                    <a:pt x="5955" y="3056"/>
                  </a:lnTo>
                  <a:lnTo>
                    <a:pt x="5577" y="3056"/>
                  </a:lnTo>
                  <a:cubicBezTo>
                    <a:pt x="5388" y="3056"/>
                    <a:pt x="5231" y="2867"/>
                    <a:pt x="5231" y="2678"/>
                  </a:cubicBezTo>
                  <a:cubicBezTo>
                    <a:pt x="5231" y="2489"/>
                    <a:pt x="5388" y="2332"/>
                    <a:pt x="5577" y="2332"/>
                  </a:cubicBezTo>
                  <a:lnTo>
                    <a:pt x="5955" y="2332"/>
                  </a:lnTo>
                  <a:lnTo>
                    <a:pt x="5955" y="1985"/>
                  </a:lnTo>
                  <a:cubicBezTo>
                    <a:pt x="5955" y="1765"/>
                    <a:pt x="6113" y="1607"/>
                    <a:pt x="6302" y="1607"/>
                  </a:cubicBezTo>
                  <a:close/>
                  <a:moveTo>
                    <a:pt x="6365" y="0"/>
                  </a:moveTo>
                  <a:cubicBezTo>
                    <a:pt x="2868" y="0"/>
                    <a:pt x="1" y="2836"/>
                    <a:pt x="1" y="6364"/>
                  </a:cubicBezTo>
                  <a:lnTo>
                    <a:pt x="1" y="12382"/>
                  </a:lnTo>
                  <a:cubicBezTo>
                    <a:pt x="1" y="12571"/>
                    <a:pt x="158" y="12728"/>
                    <a:pt x="347" y="12728"/>
                  </a:cubicBezTo>
                  <a:lnTo>
                    <a:pt x="12256" y="12728"/>
                  </a:lnTo>
                  <a:cubicBezTo>
                    <a:pt x="12445" y="12728"/>
                    <a:pt x="12603" y="12571"/>
                    <a:pt x="12603" y="12382"/>
                  </a:cubicBezTo>
                  <a:lnTo>
                    <a:pt x="12603" y="6364"/>
                  </a:lnTo>
                  <a:cubicBezTo>
                    <a:pt x="12760" y="2899"/>
                    <a:pt x="9893" y="0"/>
                    <a:pt x="63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47" name="Google Shape;7180;p73">
            <a:extLst>
              <a:ext uri="{FF2B5EF4-FFF2-40B4-BE49-F238E27FC236}">
                <a16:creationId xmlns:a16="http://schemas.microsoft.com/office/drawing/2014/main" id="{AA5F577A-E39F-5BAB-28BF-94CB844BE58D}"/>
              </a:ext>
            </a:extLst>
          </p:cNvPr>
          <p:cNvGrpSpPr/>
          <p:nvPr/>
        </p:nvGrpSpPr>
        <p:grpSpPr>
          <a:xfrm>
            <a:off x="8281018" y="4477532"/>
            <a:ext cx="419549" cy="478665"/>
            <a:chOff x="-53615675" y="3584850"/>
            <a:chExt cx="279625" cy="319025"/>
          </a:xfrm>
          <a:solidFill>
            <a:schemeClr val="tx1"/>
          </a:solidFill>
        </p:grpSpPr>
        <p:sp>
          <p:nvSpPr>
            <p:cNvPr id="848" name="Google Shape;7181;p73">
              <a:extLst>
                <a:ext uri="{FF2B5EF4-FFF2-40B4-BE49-F238E27FC236}">
                  <a16:creationId xmlns:a16="http://schemas.microsoft.com/office/drawing/2014/main" id="{C74F4102-C58F-F058-3BB5-577FB3EEE2FA}"/>
                </a:ext>
              </a:extLst>
            </p:cNvPr>
            <p:cNvSpPr/>
            <p:nvPr/>
          </p:nvSpPr>
          <p:spPr>
            <a:xfrm>
              <a:off x="-53577075" y="3584850"/>
              <a:ext cx="204800" cy="319025"/>
            </a:xfrm>
            <a:custGeom>
              <a:avLst/>
              <a:gdLst/>
              <a:ahLst/>
              <a:cxnLst/>
              <a:rect l="l" t="t" r="r" b="b"/>
              <a:pathLst>
                <a:path w="8192" h="12761" extrusionOk="0">
                  <a:moveTo>
                    <a:pt x="2552" y="6774"/>
                  </a:moveTo>
                  <a:cubicBezTo>
                    <a:pt x="2741" y="6774"/>
                    <a:pt x="2899" y="6932"/>
                    <a:pt x="2899" y="7121"/>
                  </a:cubicBezTo>
                  <a:cubicBezTo>
                    <a:pt x="2899" y="7310"/>
                    <a:pt x="2741" y="7467"/>
                    <a:pt x="2552" y="7467"/>
                  </a:cubicBezTo>
                  <a:cubicBezTo>
                    <a:pt x="2363" y="7467"/>
                    <a:pt x="2205" y="7310"/>
                    <a:pt x="2205" y="7121"/>
                  </a:cubicBezTo>
                  <a:cubicBezTo>
                    <a:pt x="2205" y="6932"/>
                    <a:pt x="2363" y="6774"/>
                    <a:pt x="2552" y="6774"/>
                  </a:cubicBezTo>
                  <a:close/>
                  <a:moveTo>
                    <a:pt x="5545" y="6774"/>
                  </a:moveTo>
                  <a:cubicBezTo>
                    <a:pt x="5734" y="6774"/>
                    <a:pt x="5892" y="6932"/>
                    <a:pt x="5892" y="7121"/>
                  </a:cubicBezTo>
                  <a:cubicBezTo>
                    <a:pt x="5892" y="7310"/>
                    <a:pt x="5734" y="7467"/>
                    <a:pt x="5545" y="7467"/>
                  </a:cubicBezTo>
                  <a:cubicBezTo>
                    <a:pt x="5356" y="7467"/>
                    <a:pt x="5198" y="7310"/>
                    <a:pt x="5198" y="7121"/>
                  </a:cubicBezTo>
                  <a:cubicBezTo>
                    <a:pt x="5198" y="6932"/>
                    <a:pt x="5356" y="6774"/>
                    <a:pt x="5545" y="6774"/>
                  </a:cubicBezTo>
                  <a:close/>
                  <a:moveTo>
                    <a:pt x="5104" y="9302"/>
                  </a:moveTo>
                  <a:cubicBezTo>
                    <a:pt x="5198" y="9302"/>
                    <a:pt x="5293" y="9342"/>
                    <a:pt x="5356" y="9421"/>
                  </a:cubicBezTo>
                  <a:cubicBezTo>
                    <a:pt x="5513" y="9578"/>
                    <a:pt x="5513" y="9799"/>
                    <a:pt x="5387" y="9925"/>
                  </a:cubicBezTo>
                  <a:cubicBezTo>
                    <a:pt x="5041" y="10271"/>
                    <a:pt x="4568" y="10460"/>
                    <a:pt x="4096" y="10460"/>
                  </a:cubicBezTo>
                  <a:cubicBezTo>
                    <a:pt x="3560" y="10460"/>
                    <a:pt x="3088" y="10271"/>
                    <a:pt x="2741" y="9925"/>
                  </a:cubicBezTo>
                  <a:cubicBezTo>
                    <a:pt x="2584" y="9767"/>
                    <a:pt x="2584" y="9515"/>
                    <a:pt x="2741" y="9421"/>
                  </a:cubicBezTo>
                  <a:cubicBezTo>
                    <a:pt x="2820" y="9342"/>
                    <a:pt x="2922" y="9302"/>
                    <a:pt x="3021" y="9302"/>
                  </a:cubicBezTo>
                  <a:cubicBezTo>
                    <a:pt x="3119" y="9302"/>
                    <a:pt x="3214" y="9342"/>
                    <a:pt x="3277" y="9421"/>
                  </a:cubicBezTo>
                  <a:cubicBezTo>
                    <a:pt x="3481" y="9625"/>
                    <a:pt x="3765" y="9728"/>
                    <a:pt x="4052" y="9728"/>
                  </a:cubicBezTo>
                  <a:cubicBezTo>
                    <a:pt x="4340" y="9728"/>
                    <a:pt x="4631" y="9625"/>
                    <a:pt x="4852" y="9421"/>
                  </a:cubicBezTo>
                  <a:cubicBezTo>
                    <a:pt x="4915" y="9342"/>
                    <a:pt x="5009" y="9302"/>
                    <a:pt x="5104" y="9302"/>
                  </a:cubicBezTo>
                  <a:close/>
                  <a:moveTo>
                    <a:pt x="5577" y="1"/>
                  </a:moveTo>
                  <a:cubicBezTo>
                    <a:pt x="4568" y="1"/>
                    <a:pt x="3749" y="820"/>
                    <a:pt x="3749" y="1859"/>
                  </a:cubicBezTo>
                  <a:lnTo>
                    <a:pt x="3749" y="3025"/>
                  </a:lnTo>
                  <a:cubicBezTo>
                    <a:pt x="1638" y="3214"/>
                    <a:pt x="0" y="4947"/>
                    <a:pt x="0" y="7121"/>
                  </a:cubicBezTo>
                  <a:lnTo>
                    <a:pt x="0" y="9358"/>
                  </a:lnTo>
                  <a:cubicBezTo>
                    <a:pt x="0" y="11216"/>
                    <a:pt x="1481" y="12760"/>
                    <a:pt x="3340" y="12760"/>
                  </a:cubicBezTo>
                  <a:lnTo>
                    <a:pt x="4852" y="12760"/>
                  </a:lnTo>
                  <a:cubicBezTo>
                    <a:pt x="6679" y="12760"/>
                    <a:pt x="8191" y="11216"/>
                    <a:pt x="8191" y="9358"/>
                  </a:cubicBezTo>
                  <a:lnTo>
                    <a:pt x="8191" y="7121"/>
                  </a:lnTo>
                  <a:cubicBezTo>
                    <a:pt x="8128" y="5010"/>
                    <a:pt x="6522" y="3214"/>
                    <a:pt x="4442" y="3025"/>
                  </a:cubicBezTo>
                  <a:lnTo>
                    <a:pt x="4442" y="1859"/>
                  </a:lnTo>
                  <a:cubicBezTo>
                    <a:pt x="4442" y="1229"/>
                    <a:pt x="4946" y="757"/>
                    <a:pt x="5545" y="757"/>
                  </a:cubicBezTo>
                  <a:cubicBezTo>
                    <a:pt x="6144" y="757"/>
                    <a:pt x="6648" y="1261"/>
                    <a:pt x="6648" y="1859"/>
                  </a:cubicBezTo>
                  <a:cubicBezTo>
                    <a:pt x="6648" y="2049"/>
                    <a:pt x="6490" y="2206"/>
                    <a:pt x="6301" y="2206"/>
                  </a:cubicBezTo>
                  <a:cubicBezTo>
                    <a:pt x="6081" y="2206"/>
                    <a:pt x="5955" y="2049"/>
                    <a:pt x="5955" y="1859"/>
                  </a:cubicBezTo>
                  <a:cubicBezTo>
                    <a:pt x="5955" y="1639"/>
                    <a:pt x="5797" y="1481"/>
                    <a:pt x="5577" y="1481"/>
                  </a:cubicBezTo>
                  <a:cubicBezTo>
                    <a:pt x="5387" y="1481"/>
                    <a:pt x="5230" y="1639"/>
                    <a:pt x="5230" y="1859"/>
                  </a:cubicBezTo>
                  <a:cubicBezTo>
                    <a:pt x="5230" y="2490"/>
                    <a:pt x="5734" y="2962"/>
                    <a:pt x="6333" y="2962"/>
                  </a:cubicBezTo>
                  <a:cubicBezTo>
                    <a:pt x="6963" y="2962"/>
                    <a:pt x="7435" y="2427"/>
                    <a:pt x="7435" y="1859"/>
                  </a:cubicBezTo>
                  <a:cubicBezTo>
                    <a:pt x="7435" y="820"/>
                    <a:pt x="661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9" name="Google Shape;7182;p73">
              <a:extLst>
                <a:ext uri="{FF2B5EF4-FFF2-40B4-BE49-F238E27FC236}">
                  <a16:creationId xmlns:a16="http://schemas.microsoft.com/office/drawing/2014/main" id="{507ADB70-7076-2FA5-8232-07A9CB59FECD}"/>
                </a:ext>
              </a:extLst>
            </p:cNvPr>
            <p:cNvSpPr/>
            <p:nvPr/>
          </p:nvSpPr>
          <p:spPr>
            <a:xfrm>
              <a:off x="-53615675" y="3739225"/>
              <a:ext cx="20500" cy="65400"/>
            </a:xfrm>
            <a:custGeom>
              <a:avLst/>
              <a:gdLst/>
              <a:ahLst/>
              <a:cxnLst/>
              <a:rect l="l" t="t" r="r" b="b"/>
              <a:pathLst>
                <a:path w="820" h="2616" extrusionOk="0">
                  <a:moveTo>
                    <a:pt x="820" y="1"/>
                  </a:moveTo>
                  <a:cubicBezTo>
                    <a:pt x="347" y="253"/>
                    <a:pt x="0" y="694"/>
                    <a:pt x="0" y="1292"/>
                  </a:cubicBezTo>
                  <a:cubicBezTo>
                    <a:pt x="0" y="1859"/>
                    <a:pt x="315" y="2332"/>
                    <a:pt x="757" y="2616"/>
                  </a:cubicBezTo>
                  <a:lnTo>
                    <a:pt x="757" y="946"/>
                  </a:lnTo>
                  <a:cubicBezTo>
                    <a:pt x="757" y="631"/>
                    <a:pt x="788" y="284"/>
                    <a:pt x="8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0" name="Google Shape;7183;p73">
              <a:extLst>
                <a:ext uri="{FF2B5EF4-FFF2-40B4-BE49-F238E27FC236}">
                  <a16:creationId xmlns:a16="http://schemas.microsoft.com/office/drawing/2014/main" id="{1084EE1F-DCF8-1BB7-1DEB-1D086DCA8039}"/>
                </a:ext>
              </a:extLst>
            </p:cNvPr>
            <p:cNvSpPr/>
            <p:nvPr/>
          </p:nvSpPr>
          <p:spPr>
            <a:xfrm>
              <a:off x="-53356550" y="3738450"/>
              <a:ext cx="20500" cy="64600"/>
            </a:xfrm>
            <a:custGeom>
              <a:avLst/>
              <a:gdLst/>
              <a:ahLst/>
              <a:cxnLst/>
              <a:rect l="l" t="t" r="r" b="b"/>
              <a:pathLst>
                <a:path w="820" h="2584" extrusionOk="0">
                  <a:moveTo>
                    <a:pt x="1" y="0"/>
                  </a:moveTo>
                  <a:cubicBezTo>
                    <a:pt x="64" y="315"/>
                    <a:pt x="64" y="630"/>
                    <a:pt x="64" y="945"/>
                  </a:cubicBezTo>
                  <a:lnTo>
                    <a:pt x="64" y="2584"/>
                  </a:lnTo>
                  <a:cubicBezTo>
                    <a:pt x="505" y="2300"/>
                    <a:pt x="820" y="1859"/>
                    <a:pt x="820" y="1292"/>
                  </a:cubicBezTo>
                  <a:cubicBezTo>
                    <a:pt x="820" y="725"/>
                    <a:pt x="505" y="284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51" name="Google Shape;7184;p73">
            <a:extLst>
              <a:ext uri="{FF2B5EF4-FFF2-40B4-BE49-F238E27FC236}">
                <a16:creationId xmlns:a16="http://schemas.microsoft.com/office/drawing/2014/main" id="{5BEAB959-0A59-9F5F-763A-1269E7F32697}"/>
              </a:ext>
            </a:extLst>
          </p:cNvPr>
          <p:cNvGrpSpPr/>
          <p:nvPr/>
        </p:nvGrpSpPr>
        <p:grpSpPr>
          <a:xfrm>
            <a:off x="8251479" y="5094766"/>
            <a:ext cx="478628" cy="477165"/>
            <a:chOff x="-53634575" y="3976500"/>
            <a:chExt cx="319000" cy="318025"/>
          </a:xfrm>
          <a:solidFill>
            <a:schemeClr val="tx1"/>
          </a:solidFill>
        </p:grpSpPr>
        <p:sp>
          <p:nvSpPr>
            <p:cNvPr id="852" name="Google Shape;7185;p73">
              <a:extLst>
                <a:ext uri="{FF2B5EF4-FFF2-40B4-BE49-F238E27FC236}">
                  <a16:creationId xmlns:a16="http://schemas.microsoft.com/office/drawing/2014/main" id="{06E87755-A06C-131B-7609-867E232FC3A6}"/>
                </a:ext>
              </a:extLst>
            </p:cNvPr>
            <p:cNvSpPr/>
            <p:nvPr/>
          </p:nvSpPr>
          <p:spPr>
            <a:xfrm>
              <a:off x="-53634575" y="3976500"/>
              <a:ext cx="319000" cy="93550"/>
            </a:xfrm>
            <a:custGeom>
              <a:avLst/>
              <a:gdLst/>
              <a:ahLst/>
              <a:cxnLst/>
              <a:rect l="l" t="t" r="r" b="b"/>
              <a:pathLst>
                <a:path w="12760" h="3742" extrusionOk="0">
                  <a:moveTo>
                    <a:pt x="6372" y="0"/>
                  </a:moveTo>
                  <a:cubicBezTo>
                    <a:pt x="6317" y="0"/>
                    <a:pt x="6270" y="8"/>
                    <a:pt x="6238" y="24"/>
                  </a:cubicBezTo>
                  <a:lnTo>
                    <a:pt x="252" y="3017"/>
                  </a:lnTo>
                  <a:cubicBezTo>
                    <a:pt x="95" y="3112"/>
                    <a:pt x="0" y="3269"/>
                    <a:pt x="32" y="3458"/>
                  </a:cubicBezTo>
                  <a:cubicBezTo>
                    <a:pt x="95" y="3616"/>
                    <a:pt x="252" y="3742"/>
                    <a:pt x="410" y="3742"/>
                  </a:cubicBezTo>
                  <a:lnTo>
                    <a:pt x="12382" y="3742"/>
                  </a:lnTo>
                  <a:cubicBezTo>
                    <a:pt x="12539" y="3742"/>
                    <a:pt x="12697" y="3616"/>
                    <a:pt x="12728" y="3458"/>
                  </a:cubicBezTo>
                  <a:cubicBezTo>
                    <a:pt x="12760" y="3269"/>
                    <a:pt x="12697" y="3112"/>
                    <a:pt x="12539" y="3017"/>
                  </a:cubicBezTo>
                  <a:lnTo>
                    <a:pt x="6553" y="24"/>
                  </a:lnTo>
                  <a:cubicBezTo>
                    <a:pt x="6490" y="8"/>
                    <a:pt x="6427" y="0"/>
                    <a:pt x="63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3" name="Google Shape;7186;p73">
              <a:extLst>
                <a:ext uri="{FF2B5EF4-FFF2-40B4-BE49-F238E27FC236}">
                  <a16:creationId xmlns:a16="http://schemas.microsoft.com/office/drawing/2014/main" id="{37B8AE9A-A112-BEF3-0C58-9F12F822DF7C}"/>
                </a:ext>
              </a:extLst>
            </p:cNvPr>
            <p:cNvSpPr/>
            <p:nvPr/>
          </p:nvSpPr>
          <p:spPr>
            <a:xfrm>
              <a:off x="-53614900" y="4163750"/>
              <a:ext cx="140225" cy="130775"/>
            </a:xfrm>
            <a:custGeom>
              <a:avLst/>
              <a:gdLst/>
              <a:ahLst/>
              <a:cxnLst/>
              <a:rect l="l" t="t" r="r" b="b"/>
              <a:pathLst>
                <a:path w="5609" h="5231" extrusionOk="0">
                  <a:moveTo>
                    <a:pt x="1" y="1"/>
                  </a:moveTo>
                  <a:lnTo>
                    <a:pt x="1" y="4884"/>
                  </a:lnTo>
                  <a:cubicBezTo>
                    <a:pt x="1" y="5073"/>
                    <a:pt x="158" y="5231"/>
                    <a:pt x="347" y="5231"/>
                  </a:cubicBezTo>
                  <a:lnTo>
                    <a:pt x="5488" y="5231"/>
                  </a:lnTo>
                  <a:cubicBezTo>
                    <a:pt x="3370" y="5200"/>
                    <a:pt x="1668" y="3553"/>
                    <a:pt x="1513" y="1481"/>
                  </a:cubicBezTo>
                  <a:cubicBezTo>
                    <a:pt x="662" y="1481"/>
                    <a:pt x="1" y="820"/>
                    <a:pt x="1" y="1"/>
                  </a:cubicBezTo>
                  <a:close/>
                  <a:moveTo>
                    <a:pt x="5488" y="5231"/>
                  </a:moveTo>
                  <a:cubicBezTo>
                    <a:pt x="5508" y="5231"/>
                    <a:pt x="5528" y="5231"/>
                    <a:pt x="5548" y="5231"/>
                  </a:cubicBezTo>
                  <a:cubicBezTo>
                    <a:pt x="5568" y="5231"/>
                    <a:pt x="5589" y="5231"/>
                    <a:pt x="5609" y="52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4" name="Google Shape;7187;p73">
              <a:extLst>
                <a:ext uri="{FF2B5EF4-FFF2-40B4-BE49-F238E27FC236}">
                  <a16:creationId xmlns:a16="http://schemas.microsoft.com/office/drawing/2014/main" id="{70FDE6D4-21FF-82B3-98A7-760543D9D12A}"/>
                </a:ext>
              </a:extLst>
            </p:cNvPr>
            <p:cNvSpPr/>
            <p:nvPr/>
          </p:nvSpPr>
          <p:spPr>
            <a:xfrm>
              <a:off x="-53616475" y="4088925"/>
              <a:ext cx="126050" cy="74850"/>
            </a:xfrm>
            <a:custGeom>
              <a:avLst/>
              <a:gdLst/>
              <a:ahLst/>
              <a:cxnLst/>
              <a:rect l="l" t="t" r="r" b="b"/>
              <a:pathLst>
                <a:path w="5042" h="2994" extrusionOk="0">
                  <a:moveTo>
                    <a:pt x="1" y="1"/>
                  </a:moveTo>
                  <a:lnTo>
                    <a:pt x="1" y="2994"/>
                  </a:lnTo>
                  <a:cubicBezTo>
                    <a:pt x="32" y="2175"/>
                    <a:pt x="694" y="1481"/>
                    <a:pt x="1513" y="1481"/>
                  </a:cubicBezTo>
                  <a:lnTo>
                    <a:pt x="2521" y="1481"/>
                  </a:lnTo>
                  <a:cubicBezTo>
                    <a:pt x="3561" y="1481"/>
                    <a:pt x="4569" y="914"/>
                    <a:pt x="50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5" name="Google Shape;7188;p73">
              <a:extLst>
                <a:ext uri="{FF2B5EF4-FFF2-40B4-BE49-F238E27FC236}">
                  <a16:creationId xmlns:a16="http://schemas.microsoft.com/office/drawing/2014/main" id="{BFF5141F-DB56-D0F0-3F87-62968848AFDF}"/>
                </a:ext>
              </a:extLst>
            </p:cNvPr>
            <p:cNvSpPr/>
            <p:nvPr/>
          </p:nvSpPr>
          <p:spPr>
            <a:xfrm>
              <a:off x="-53475475" y="4163750"/>
              <a:ext cx="139425" cy="130775"/>
            </a:xfrm>
            <a:custGeom>
              <a:avLst/>
              <a:gdLst/>
              <a:ahLst/>
              <a:cxnLst/>
              <a:rect l="l" t="t" r="r" b="b"/>
              <a:pathLst>
                <a:path w="5577" h="5231" extrusionOk="0">
                  <a:moveTo>
                    <a:pt x="5577" y="1"/>
                  </a:moveTo>
                  <a:cubicBezTo>
                    <a:pt x="5577" y="820"/>
                    <a:pt x="4915" y="1481"/>
                    <a:pt x="4064" y="1481"/>
                  </a:cubicBezTo>
                  <a:cubicBezTo>
                    <a:pt x="3875" y="3592"/>
                    <a:pt x="2111" y="5231"/>
                    <a:pt x="0" y="5231"/>
                  </a:cubicBezTo>
                  <a:lnTo>
                    <a:pt x="5230" y="5231"/>
                  </a:lnTo>
                  <a:cubicBezTo>
                    <a:pt x="5419" y="5231"/>
                    <a:pt x="5577" y="5073"/>
                    <a:pt x="5577" y="4884"/>
                  </a:cubicBezTo>
                  <a:lnTo>
                    <a:pt x="55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6" name="Google Shape;7189;p73">
              <a:extLst>
                <a:ext uri="{FF2B5EF4-FFF2-40B4-BE49-F238E27FC236}">
                  <a16:creationId xmlns:a16="http://schemas.microsoft.com/office/drawing/2014/main" id="{7BD5469C-9C0E-FBEB-A88F-98577B55C00F}"/>
                </a:ext>
              </a:extLst>
            </p:cNvPr>
            <p:cNvSpPr/>
            <p:nvPr/>
          </p:nvSpPr>
          <p:spPr>
            <a:xfrm>
              <a:off x="-53559750" y="4100750"/>
              <a:ext cx="167775" cy="174875"/>
            </a:xfrm>
            <a:custGeom>
              <a:avLst/>
              <a:gdLst/>
              <a:ahLst/>
              <a:cxnLst/>
              <a:rect l="l" t="t" r="r" b="b"/>
              <a:pathLst>
                <a:path w="6711" h="6995" extrusionOk="0">
                  <a:moveTo>
                    <a:pt x="1859" y="2521"/>
                  </a:moveTo>
                  <a:cubicBezTo>
                    <a:pt x="2048" y="2521"/>
                    <a:pt x="2206" y="2678"/>
                    <a:pt x="2206" y="2867"/>
                  </a:cubicBezTo>
                  <a:cubicBezTo>
                    <a:pt x="2206" y="3056"/>
                    <a:pt x="2048" y="3214"/>
                    <a:pt x="1859" y="3214"/>
                  </a:cubicBezTo>
                  <a:cubicBezTo>
                    <a:pt x="1670" y="3214"/>
                    <a:pt x="1512" y="3056"/>
                    <a:pt x="1512" y="2867"/>
                  </a:cubicBezTo>
                  <a:cubicBezTo>
                    <a:pt x="1512" y="2710"/>
                    <a:pt x="1670" y="2521"/>
                    <a:pt x="1859" y="2521"/>
                  </a:cubicBezTo>
                  <a:close/>
                  <a:moveTo>
                    <a:pt x="4852" y="2521"/>
                  </a:moveTo>
                  <a:cubicBezTo>
                    <a:pt x="5041" y="2521"/>
                    <a:pt x="5199" y="2678"/>
                    <a:pt x="5199" y="2867"/>
                  </a:cubicBezTo>
                  <a:cubicBezTo>
                    <a:pt x="5199" y="3056"/>
                    <a:pt x="5041" y="3214"/>
                    <a:pt x="4852" y="3214"/>
                  </a:cubicBezTo>
                  <a:cubicBezTo>
                    <a:pt x="4663" y="3214"/>
                    <a:pt x="4505" y="3056"/>
                    <a:pt x="4505" y="2867"/>
                  </a:cubicBezTo>
                  <a:cubicBezTo>
                    <a:pt x="4505" y="2710"/>
                    <a:pt x="4663" y="2521"/>
                    <a:pt x="4852" y="2521"/>
                  </a:cubicBezTo>
                  <a:close/>
                  <a:moveTo>
                    <a:pt x="4407" y="4324"/>
                  </a:moveTo>
                  <a:cubicBezTo>
                    <a:pt x="4505" y="4324"/>
                    <a:pt x="4600" y="4364"/>
                    <a:pt x="4663" y="4443"/>
                  </a:cubicBezTo>
                  <a:cubicBezTo>
                    <a:pt x="4820" y="4600"/>
                    <a:pt x="4820" y="4852"/>
                    <a:pt x="4663" y="4947"/>
                  </a:cubicBezTo>
                  <a:cubicBezTo>
                    <a:pt x="4285" y="5325"/>
                    <a:pt x="3812" y="5514"/>
                    <a:pt x="3340" y="5514"/>
                  </a:cubicBezTo>
                  <a:cubicBezTo>
                    <a:pt x="2836" y="5514"/>
                    <a:pt x="2363" y="5325"/>
                    <a:pt x="2017" y="4947"/>
                  </a:cubicBezTo>
                  <a:cubicBezTo>
                    <a:pt x="1859" y="4789"/>
                    <a:pt x="1859" y="4569"/>
                    <a:pt x="2017" y="4443"/>
                  </a:cubicBezTo>
                  <a:cubicBezTo>
                    <a:pt x="2095" y="4380"/>
                    <a:pt x="2190" y="4348"/>
                    <a:pt x="2284" y="4348"/>
                  </a:cubicBezTo>
                  <a:cubicBezTo>
                    <a:pt x="2379" y="4348"/>
                    <a:pt x="2473" y="4380"/>
                    <a:pt x="2552" y="4443"/>
                  </a:cubicBezTo>
                  <a:cubicBezTo>
                    <a:pt x="2773" y="4663"/>
                    <a:pt x="3064" y="4773"/>
                    <a:pt x="3352" y="4773"/>
                  </a:cubicBezTo>
                  <a:cubicBezTo>
                    <a:pt x="3639" y="4773"/>
                    <a:pt x="3923" y="4663"/>
                    <a:pt x="4127" y="4443"/>
                  </a:cubicBezTo>
                  <a:cubicBezTo>
                    <a:pt x="4206" y="4364"/>
                    <a:pt x="4309" y="4324"/>
                    <a:pt x="4407" y="4324"/>
                  </a:cubicBezTo>
                  <a:close/>
                  <a:moveTo>
                    <a:pt x="3340" y="0"/>
                  </a:moveTo>
                  <a:cubicBezTo>
                    <a:pt x="2678" y="1072"/>
                    <a:pt x="1544" y="1765"/>
                    <a:pt x="252" y="1765"/>
                  </a:cubicBezTo>
                  <a:lnTo>
                    <a:pt x="0" y="1765"/>
                  </a:lnTo>
                  <a:lnTo>
                    <a:pt x="0" y="3623"/>
                  </a:lnTo>
                  <a:cubicBezTo>
                    <a:pt x="0" y="5482"/>
                    <a:pt x="1512" y="6994"/>
                    <a:pt x="3340" y="6994"/>
                  </a:cubicBezTo>
                  <a:cubicBezTo>
                    <a:pt x="5199" y="6994"/>
                    <a:pt x="6711" y="5482"/>
                    <a:pt x="6711" y="3623"/>
                  </a:cubicBezTo>
                  <a:lnTo>
                    <a:pt x="6711" y="1765"/>
                  </a:lnTo>
                  <a:lnTo>
                    <a:pt x="6459" y="1765"/>
                  </a:lnTo>
                  <a:cubicBezTo>
                    <a:pt x="5167" y="1765"/>
                    <a:pt x="4033" y="1103"/>
                    <a:pt x="33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7" name="Google Shape;7190;p73">
              <a:extLst>
                <a:ext uri="{FF2B5EF4-FFF2-40B4-BE49-F238E27FC236}">
                  <a16:creationId xmlns:a16="http://schemas.microsoft.com/office/drawing/2014/main" id="{BCDFA9EB-E6D1-C1C0-A954-37378655FE79}"/>
                </a:ext>
              </a:extLst>
            </p:cNvPr>
            <p:cNvSpPr/>
            <p:nvPr/>
          </p:nvSpPr>
          <p:spPr>
            <a:xfrm>
              <a:off x="-53373875" y="4144850"/>
              <a:ext cx="18925" cy="37825"/>
            </a:xfrm>
            <a:custGeom>
              <a:avLst/>
              <a:gdLst/>
              <a:ahLst/>
              <a:cxnLst/>
              <a:rect l="l" t="t" r="r" b="b"/>
              <a:pathLst>
                <a:path w="757" h="1513" extrusionOk="0">
                  <a:moveTo>
                    <a:pt x="0" y="1"/>
                  </a:moveTo>
                  <a:lnTo>
                    <a:pt x="0" y="1513"/>
                  </a:lnTo>
                  <a:cubicBezTo>
                    <a:pt x="410" y="1513"/>
                    <a:pt x="757" y="1135"/>
                    <a:pt x="757" y="757"/>
                  </a:cubicBezTo>
                  <a:cubicBezTo>
                    <a:pt x="757" y="347"/>
                    <a:pt x="44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8" name="Google Shape;7191;p73">
              <a:extLst>
                <a:ext uri="{FF2B5EF4-FFF2-40B4-BE49-F238E27FC236}">
                  <a16:creationId xmlns:a16="http://schemas.microsoft.com/office/drawing/2014/main" id="{57D72FBB-0FAA-17CD-8CA4-08DD16C409A7}"/>
                </a:ext>
              </a:extLst>
            </p:cNvPr>
            <p:cNvSpPr/>
            <p:nvPr/>
          </p:nvSpPr>
          <p:spPr>
            <a:xfrm>
              <a:off x="-53596775" y="4144850"/>
              <a:ext cx="18125" cy="37825"/>
            </a:xfrm>
            <a:custGeom>
              <a:avLst/>
              <a:gdLst/>
              <a:ahLst/>
              <a:cxnLst/>
              <a:rect l="l" t="t" r="r" b="b"/>
              <a:pathLst>
                <a:path w="725" h="1513" extrusionOk="0">
                  <a:moveTo>
                    <a:pt x="725" y="1"/>
                  </a:moveTo>
                  <a:cubicBezTo>
                    <a:pt x="347" y="1"/>
                    <a:pt x="1" y="347"/>
                    <a:pt x="1" y="757"/>
                  </a:cubicBezTo>
                  <a:cubicBezTo>
                    <a:pt x="1" y="1135"/>
                    <a:pt x="347" y="1513"/>
                    <a:pt x="725" y="1513"/>
                  </a:cubicBezTo>
                  <a:lnTo>
                    <a:pt x="72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9" name="Google Shape;7192;p73">
              <a:extLst>
                <a:ext uri="{FF2B5EF4-FFF2-40B4-BE49-F238E27FC236}">
                  <a16:creationId xmlns:a16="http://schemas.microsoft.com/office/drawing/2014/main" id="{A41E5CCC-3323-5FEF-FE56-FCB238A248F2}"/>
                </a:ext>
              </a:extLst>
            </p:cNvPr>
            <p:cNvSpPr/>
            <p:nvPr/>
          </p:nvSpPr>
          <p:spPr>
            <a:xfrm>
              <a:off x="-53461300" y="4088925"/>
              <a:ext cx="125250" cy="74850"/>
            </a:xfrm>
            <a:custGeom>
              <a:avLst/>
              <a:gdLst/>
              <a:ahLst/>
              <a:cxnLst/>
              <a:rect l="l" t="t" r="r" b="b"/>
              <a:pathLst>
                <a:path w="5010" h="2994" extrusionOk="0">
                  <a:moveTo>
                    <a:pt x="0" y="1"/>
                  </a:moveTo>
                  <a:cubicBezTo>
                    <a:pt x="504" y="914"/>
                    <a:pt x="1450" y="1481"/>
                    <a:pt x="2521" y="1481"/>
                  </a:cubicBezTo>
                  <a:lnTo>
                    <a:pt x="3497" y="1481"/>
                  </a:lnTo>
                  <a:cubicBezTo>
                    <a:pt x="4348" y="1481"/>
                    <a:pt x="5010" y="2175"/>
                    <a:pt x="5010" y="2994"/>
                  </a:cubicBezTo>
                  <a:lnTo>
                    <a:pt x="501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60" name="Google Shape;7193;p73">
            <a:extLst>
              <a:ext uri="{FF2B5EF4-FFF2-40B4-BE49-F238E27FC236}">
                <a16:creationId xmlns:a16="http://schemas.microsoft.com/office/drawing/2014/main" id="{D33BE556-FA4C-6F19-526F-E0F061412594}"/>
              </a:ext>
            </a:extLst>
          </p:cNvPr>
          <p:cNvGrpSpPr/>
          <p:nvPr/>
        </p:nvGrpSpPr>
        <p:grpSpPr>
          <a:xfrm>
            <a:off x="10644551" y="4485371"/>
            <a:ext cx="419549" cy="477915"/>
            <a:chOff x="-52023900" y="3590075"/>
            <a:chExt cx="279625" cy="318525"/>
          </a:xfrm>
          <a:solidFill>
            <a:schemeClr val="tx1"/>
          </a:solidFill>
        </p:grpSpPr>
        <p:sp>
          <p:nvSpPr>
            <p:cNvPr id="861" name="Google Shape;7194;p73">
              <a:extLst>
                <a:ext uri="{FF2B5EF4-FFF2-40B4-BE49-F238E27FC236}">
                  <a16:creationId xmlns:a16="http://schemas.microsoft.com/office/drawing/2014/main" id="{5EC88660-E296-EC41-C496-611F68A4DC10}"/>
                </a:ext>
              </a:extLst>
            </p:cNvPr>
            <p:cNvSpPr/>
            <p:nvPr/>
          </p:nvSpPr>
          <p:spPr>
            <a:xfrm>
              <a:off x="-52005000" y="3611625"/>
              <a:ext cx="92175" cy="92175"/>
            </a:xfrm>
            <a:custGeom>
              <a:avLst/>
              <a:gdLst/>
              <a:ahLst/>
              <a:cxnLst/>
              <a:rect l="l" t="t" r="r" b="b"/>
              <a:pathLst>
                <a:path w="3687" h="3687" extrusionOk="0">
                  <a:moveTo>
                    <a:pt x="1104" y="1"/>
                  </a:moveTo>
                  <a:cubicBezTo>
                    <a:pt x="474" y="1"/>
                    <a:pt x="1" y="505"/>
                    <a:pt x="1" y="1104"/>
                  </a:cubicBezTo>
                  <a:cubicBezTo>
                    <a:pt x="1" y="1419"/>
                    <a:pt x="127" y="1576"/>
                    <a:pt x="285" y="1828"/>
                  </a:cubicBezTo>
                  <a:cubicBezTo>
                    <a:pt x="127" y="2112"/>
                    <a:pt x="1" y="2269"/>
                    <a:pt x="1" y="2584"/>
                  </a:cubicBezTo>
                  <a:cubicBezTo>
                    <a:pt x="1" y="3214"/>
                    <a:pt x="505" y="3687"/>
                    <a:pt x="1104" y="3687"/>
                  </a:cubicBezTo>
                  <a:cubicBezTo>
                    <a:pt x="1734" y="3655"/>
                    <a:pt x="2238" y="3183"/>
                    <a:pt x="2238" y="2553"/>
                  </a:cubicBezTo>
                  <a:lnTo>
                    <a:pt x="2238" y="2206"/>
                  </a:lnTo>
                  <a:lnTo>
                    <a:pt x="2584" y="2206"/>
                  </a:lnTo>
                  <a:cubicBezTo>
                    <a:pt x="3214" y="2206"/>
                    <a:pt x="3687" y="1671"/>
                    <a:pt x="3687" y="1104"/>
                  </a:cubicBezTo>
                  <a:cubicBezTo>
                    <a:pt x="3687" y="505"/>
                    <a:pt x="3183" y="1"/>
                    <a:pt x="2584" y="1"/>
                  </a:cubicBezTo>
                  <a:cubicBezTo>
                    <a:pt x="2269" y="1"/>
                    <a:pt x="2112" y="95"/>
                    <a:pt x="1860" y="253"/>
                  </a:cubicBezTo>
                  <a:cubicBezTo>
                    <a:pt x="1576" y="95"/>
                    <a:pt x="1419" y="1"/>
                    <a:pt x="11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2" name="Google Shape;7195;p73">
              <a:extLst>
                <a:ext uri="{FF2B5EF4-FFF2-40B4-BE49-F238E27FC236}">
                  <a16:creationId xmlns:a16="http://schemas.microsoft.com/office/drawing/2014/main" id="{D4E00269-504E-A9B0-2F61-EDF024E628EE}"/>
                </a:ext>
              </a:extLst>
            </p:cNvPr>
            <p:cNvSpPr/>
            <p:nvPr/>
          </p:nvSpPr>
          <p:spPr>
            <a:xfrm>
              <a:off x="-51894725" y="3614000"/>
              <a:ext cx="121325" cy="106350"/>
            </a:xfrm>
            <a:custGeom>
              <a:avLst/>
              <a:gdLst/>
              <a:ahLst/>
              <a:cxnLst/>
              <a:rect l="l" t="t" r="r" b="b"/>
              <a:pathLst>
                <a:path w="4853" h="4254" extrusionOk="0">
                  <a:moveTo>
                    <a:pt x="1576" y="0"/>
                  </a:moveTo>
                  <a:lnTo>
                    <a:pt x="1" y="441"/>
                  </a:lnTo>
                  <a:cubicBezTo>
                    <a:pt x="32" y="567"/>
                    <a:pt x="32" y="725"/>
                    <a:pt x="64" y="851"/>
                  </a:cubicBezTo>
                  <a:lnTo>
                    <a:pt x="64" y="914"/>
                  </a:lnTo>
                  <a:cubicBezTo>
                    <a:pt x="473" y="2836"/>
                    <a:pt x="2206" y="4254"/>
                    <a:pt x="4159" y="4254"/>
                  </a:cubicBezTo>
                  <a:lnTo>
                    <a:pt x="4600" y="4254"/>
                  </a:lnTo>
                  <a:lnTo>
                    <a:pt x="4852" y="2678"/>
                  </a:lnTo>
                  <a:lnTo>
                    <a:pt x="4852" y="2678"/>
                  </a:lnTo>
                  <a:cubicBezTo>
                    <a:pt x="4632" y="2741"/>
                    <a:pt x="4411" y="2773"/>
                    <a:pt x="4159" y="2773"/>
                  </a:cubicBezTo>
                  <a:cubicBezTo>
                    <a:pt x="4131" y="2774"/>
                    <a:pt x="4103" y="2774"/>
                    <a:pt x="4076" y="2774"/>
                  </a:cubicBezTo>
                  <a:cubicBezTo>
                    <a:pt x="3164" y="2774"/>
                    <a:pt x="2350" y="2276"/>
                    <a:pt x="1891" y="1481"/>
                  </a:cubicBezTo>
                  <a:cubicBezTo>
                    <a:pt x="1639" y="1009"/>
                    <a:pt x="1544" y="536"/>
                    <a:pt x="157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3" name="Google Shape;7196;p73">
              <a:extLst>
                <a:ext uri="{FF2B5EF4-FFF2-40B4-BE49-F238E27FC236}">
                  <a16:creationId xmlns:a16="http://schemas.microsoft.com/office/drawing/2014/main" id="{1FF7D125-6953-3FEE-E6A0-7CEB5F11CE34}"/>
                </a:ext>
              </a:extLst>
            </p:cNvPr>
            <p:cNvSpPr/>
            <p:nvPr/>
          </p:nvSpPr>
          <p:spPr>
            <a:xfrm>
              <a:off x="-51838000" y="3590075"/>
              <a:ext cx="76400" cy="74350"/>
            </a:xfrm>
            <a:custGeom>
              <a:avLst/>
              <a:gdLst/>
              <a:ahLst/>
              <a:cxnLst/>
              <a:rect l="l" t="t" r="r" b="b"/>
              <a:pathLst>
                <a:path w="3056" h="2974" extrusionOk="0">
                  <a:moveTo>
                    <a:pt x="2615" y="0"/>
                  </a:moveTo>
                  <a:cubicBezTo>
                    <a:pt x="2583" y="0"/>
                    <a:pt x="2552" y="4"/>
                    <a:pt x="2520" y="12"/>
                  </a:cubicBezTo>
                  <a:lnTo>
                    <a:pt x="95" y="737"/>
                  </a:lnTo>
                  <a:cubicBezTo>
                    <a:pt x="0" y="1209"/>
                    <a:pt x="63" y="1650"/>
                    <a:pt x="284" y="2029"/>
                  </a:cubicBezTo>
                  <a:cubicBezTo>
                    <a:pt x="599" y="2627"/>
                    <a:pt x="1229" y="2974"/>
                    <a:pt x="1890" y="2974"/>
                  </a:cubicBezTo>
                  <a:cubicBezTo>
                    <a:pt x="2174" y="2974"/>
                    <a:pt x="2457" y="2911"/>
                    <a:pt x="2678" y="2785"/>
                  </a:cubicBezTo>
                  <a:lnTo>
                    <a:pt x="3056" y="422"/>
                  </a:lnTo>
                  <a:cubicBezTo>
                    <a:pt x="3056" y="296"/>
                    <a:pt x="2993" y="170"/>
                    <a:pt x="2930" y="107"/>
                  </a:cubicBezTo>
                  <a:cubicBezTo>
                    <a:pt x="2812" y="36"/>
                    <a:pt x="2711" y="0"/>
                    <a:pt x="26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4" name="Google Shape;7197;p73">
              <a:extLst>
                <a:ext uri="{FF2B5EF4-FFF2-40B4-BE49-F238E27FC236}">
                  <a16:creationId xmlns:a16="http://schemas.microsoft.com/office/drawing/2014/main" id="{D28F46E2-3D23-432A-0E77-E61C207F6C32}"/>
                </a:ext>
              </a:extLst>
            </p:cNvPr>
            <p:cNvSpPr/>
            <p:nvPr/>
          </p:nvSpPr>
          <p:spPr>
            <a:xfrm>
              <a:off x="-51988450" y="3666775"/>
              <a:ext cx="204800" cy="241825"/>
            </a:xfrm>
            <a:custGeom>
              <a:avLst/>
              <a:gdLst/>
              <a:ahLst/>
              <a:cxnLst/>
              <a:rect l="l" t="t" r="r" b="b"/>
              <a:pathLst>
                <a:path w="8192" h="9673" extrusionOk="0">
                  <a:moveTo>
                    <a:pt x="2678" y="3718"/>
                  </a:moveTo>
                  <a:cubicBezTo>
                    <a:pt x="2868" y="3718"/>
                    <a:pt x="3025" y="3875"/>
                    <a:pt x="3025" y="4096"/>
                  </a:cubicBezTo>
                  <a:cubicBezTo>
                    <a:pt x="3025" y="4285"/>
                    <a:pt x="2868" y="4442"/>
                    <a:pt x="2678" y="4442"/>
                  </a:cubicBezTo>
                  <a:cubicBezTo>
                    <a:pt x="2489" y="4442"/>
                    <a:pt x="2332" y="4285"/>
                    <a:pt x="2332" y="4096"/>
                  </a:cubicBezTo>
                  <a:cubicBezTo>
                    <a:pt x="2332" y="3875"/>
                    <a:pt x="2489" y="3718"/>
                    <a:pt x="2678" y="3718"/>
                  </a:cubicBezTo>
                  <a:close/>
                  <a:moveTo>
                    <a:pt x="5671" y="3781"/>
                  </a:moveTo>
                  <a:cubicBezTo>
                    <a:pt x="5860" y="3781"/>
                    <a:pt x="6018" y="3938"/>
                    <a:pt x="6018" y="4127"/>
                  </a:cubicBezTo>
                  <a:cubicBezTo>
                    <a:pt x="6018" y="4316"/>
                    <a:pt x="5860" y="4474"/>
                    <a:pt x="5671" y="4474"/>
                  </a:cubicBezTo>
                  <a:cubicBezTo>
                    <a:pt x="5482" y="4474"/>
                    <a:pt x="5325" y="4316"/>
                    <a:pt x="5325" y="4127"/>
                  </a:cubicBezTo>
                  <a:cubicBezTo>
                    <a:pt x="5325" y="3938"/>
                    <a:pt x="5482" y="3781"/>
                    <a:pt x="5671" y="3781"/>
                  </a:cubicBezTo>
                  <a:close/>
                  <a:moveTo>
                    <a:pt x="4191" y="4474"/>
                  </a:moveTo>
                  <a:cubicBezTo>
                    <a:pt x="4821" y="4474"/>
                    <a:pt x="5293" y="4978"/>
                    <a:pt x="5293" y="5577"/>
                  </a:cubicBezTo>
                  <a:cubicBezTo>
                    <a:pt x="5293" y="6207"/>
                    <a:pt x="4758" y="6679"/>
                    <a:pt x="4191" y="6679"/>
                  </a:cubicBezTo>
                  <a:cubicBezTo>
                    <a:pt x="3561" y="6679"/>
                    <a:pt x="3088" y="6175"/>
                    <a:pt x="3088" y="5577"/>
                  </a:cubicBezTo>
                  <a:cubicBezTo>
                    <a:pt x="3088" y="4946"/>
                    <a:pt x="3561" y="4474"/>
                    <a:pt x="4191" y="4474"/>
                  </a:cubicBezTo>
                  <a:close/>
                  <a:moveTo>
                    <a:pt x="5195" y="7034"/>
                  </a:moveTo>
                  <a:cubicBezTo>
                    <a:pt x="5293" y="7034"/>
                    <a:pt x="5388" y="7073"/>
                    <a:pt x="5451" y="7152"/>
                  </a:cubicBezTo>
                  <a:cubicBezTo>
                    <a:pt x="5640" y="7278"/>
                    <a:pt x="5640" y="7498"/>
                    <a:pt x="5482" y="7656"/>
                  </a:cubicBezTo>
                  <a:cubicBezTo>
                    <a:pt x="5136" y="8002"/>
                    <a:pt x="4663" y="8223"/>
                    <a:pt x="4128" y="8223"/>
                  </a:cubicBezTo>
                  <a:cubicBezTo>
                    <a:pt x="3624" y="8223"/>
                    <a:pt x="3151" y="8002"/>
                    <a:pt x="2836" y="7656"/>
                  </a:cubicBezTo>
                  <a:cubicBezTo>
                    <a:pt x="2678" y="7498"/>
                    <a:pt x="2678" y="7278"/>
                    <a:pt x="2836" y="7152"/>
                  </a:cubicBezTo>
                  <a:cubicBezTo>
                    <a:pt x="2915" y="7073"/>
                    <a:pt x="3017" y="7034"/>
                    <a:pt x="3112" y="7034"/>
                  </a:cubicBezTo>
                  <a:cubicBezTo>
                    <a:pt x="3206" y="7034"/>
                    <a:pt x="3293" y="7073"/>
                    <a:pt x="3340" y="7152"/>
                  </a:cubicBezTo>
                  <a:cubicBezTo>
                    <a:pt x="3561" y="7372"/>
                    <a:pt x="3852" y="7483"/>
                    <a:pt x="4140" y="7483"/>
                  </a:cubicBezTo>
                  <a:cubicBezTo>
                    <a:pt x="4427" y="7483"/>
                    <a:pt x="4711" y="7372"/>
                    <a:pt x="4915" y="7152"/>
                  </a:cubicBezTo>
                  <a:cubicBezTo>
                    <a:pt x="4994" y="7073"/>
                    <a:pt x="5097" y="7034"/>
                    <a:pt x="5195" y="7034"/>
                  </a:cubicBezTo>
                  <a:close/>
                  <a:moveTo>
                    <a:pt x="3403" y="0"/>
                  </a:moveTo>
                  <a:cubicBezTo>
                    <a:pt x="3120" y="347"/>
                    <a:pt x="2710" y="567"/>
                    <a:pt x="2237" y="693"/>
                  </a:cubicBezTo>
                  <a:cubicBezTo>
                    <a:pt x="2080" y="1575"/>
                    <a:pt x="1355" y="2237"/>
                    <a:pt x="410" y="2237"/>
                  </a:cubicBezTo>
                  <a:cubicBezTo>
                    <a:pt x="284" y="2237"/>
                    <a:pt x="158" y="2237"/>
                    <a:pt x="32" y="2174"/>
                  </a:cubicBezTo>
                  <a:cubicBezTo>
                    <a:pt x="32" y="2300"/>
                    <a:pt x="1" y="2458"/>
                    <a:pt x="1" y="2584"/>
                  </a:cubicBezTo>
                  <a:lnTo>
                    <a:pt x="1" y="5577"/>
                  </a:lnTo>
                  <a:cubicBezTo>
                    <a:pt x="1" y="7813"/>
                    <a:pt x="1859" y="9672"/>
                    <a:pt x="4096" y="9672"/>
                  </a:cubicBezTo>
                  <a:cubicBezTo>
                    <a:pt x="6333" y="9672"/>
                    <a:pt x="8192" y="7813"/>
                    <a:pt x="8192" y="5577"/>
                  </a:cubicBezTo>
                  <a:lnTo>
                    <a:pt x="8192" y="2930"/>
                  </a:lnTo>
                  <a:lnTo>
                    <a:pt x="7845" y="2930"/>
                  </a:lnTo>
                  <a:cubicBezTo>
                    <a:pt x="5924" y="2930"/>
                    <a:pt x="4191" y="1764"/>
                    <a:pt x="34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5" name="Google Shape;7198;p73">
              <a:extLst>
                <a:ext uri="{FF2B5EF4-FFF2-40B4-BE49-F238E27FC236}">
                  <a16:creationId xmlns:a16="http://schemas.microsoft.com/office/drawing/2014/main" id="{83960D60-C072-82B2-3884-879009546486}"/>
                </a:ext>
              </a:extLst>
            </p:cNvPr>
            <p:cNvSpPr/>
            <p:nvPr/>
          </p:nvSpPr>
          <p:spPr>
            <a:xfrm>
              <a:off x="-51893150" y="3797500"/>
              <a:ext cx="18150" cy="17375"/>
            </a:xfrm>
            <a:custGeom>
              <a:avLst/>
              <a:gdLst/>
              <a:ahLst/>
              <a:cxnLst/>
              <a:rect l="l" t="t" r="r" b="b"/>
              <a:pathLst>
                <a:path w="726" h="695" extrusionOk="0">
                  <a:moveTo>
                    <a:pt x="379" y="1"/>
                  </a:moveTo>
                  <a:cubicBezTo>
                    <a:pt x="190" y="1"/>
                    <a:pt x="1" y="159"/>
                    <a:pt x="1" y="348"/>
                  </a:cubicBezTo>
                  <a:cubicBezTo>
                    <a:pt x="1" y="537"/>
                    <a:pt x="190" y="694"/>
                    <a:pt x="379" y="694"/>
                  </a:cubicBezTo>
                  <a:cubicBezTo>
                    <a:pt x="568" y="694"/>
                    <a:pt x="725" y="537"/>
                    <a:pt x="725" y="348"/>
                  </a:cubicBezTo>
                  <a:cubicBezTo>
                    <a:pt x="725" y="159"/>
                    <a:pt x="568" y="1"/>
                    <a:pt x="3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6" name="Google Shape;7199;p73">
              <a:extLst>
                <a:ext uri="{FF2B5EF4-FFF2-40B4-BE49-F238E27FC236}">
                  <a16:creationId xmlns:a16="http://schemas.microsoft.com/office/drawing/2014/main" id="{931540C3-9E54-AFB9-7574-08B46EF63374}"/>
                </a:ext>
              </a:extLst>
            </p:cNvPr>
            <p:cNvSpPr/>
            <p:nvPr/>
          </p:nvSpPr>
          <p:spPr>
            <a:xfrm>
              <a:off x="-51763200" y="374552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1" y="1"/>
                  </a:moveTo>
                  <a:lnTo>
                    <a:pt x="1" y="2553"/>
                  </a:lnTo>
                  <a:cubicBezTo>
                    <a:pt x="442" y="2269"/>
                    <a:pt x="757" y="1796"/>
                    <a:pt x="757" y="1229"/>
                  </a:cubicBezTo>
                  <a:cubicBezTo>
                    <a:pt x="757" y="725"/>
                    <a:pt x="442" y="253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7" name="Google Shape;7200;p73">
              <a:extLst>
                <a:ext uri="{FF2B5EF4-FFF2-40B4-BE49-F238E27FC236}">
                  <a16:creationId xmlns:a16="http://schemas.microsoft.com/office/drawing/2014/main" id="{9AD18790-7E0D-BD3D-05F0-19C55506E18F}"/>
                </a:ext>
              </a:extLst>
            </p:cNvPr>
            <p:cNvSpPr/>
            <p:nvPr/>
          </p:nvSpPr>
          <p:spPr>
            <a:xfrm>
              <a:off x="-52023900" y="374632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757" y="0"/>
                  </a:moveTo>
                  <a:cubicBezTo>
                    <a:pt x="316" y="221"/>
                    <a:pt x="1" y="693"/>
                    <a:pt x="1" y="1260"/>
                  </a:cubicBezTo>
                  <a:cubicBezTo>
                    <a:pt x="1" y="1796"/>
                    <a:pt x="316" y="2269"/>
                    <a:pt x="757" y="2552"/>
                  </a:cubicBezTo>
                  <a:lnTo>
                    <a:pt x="7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68" name="Google Shape;7201;p73">
            <a:extLst>
              <a:ext uri="{FF2B5EF4-FFF2-40B4-BE49-F238E27FC236}">
                <a16:creationId xmlns:a16="http://schemas.microsoft.com/office/drawing/2014/main" id="{C8DD15CF-CE6A-565C-DAC4-489C9C4028AE}"/>
              </a:ext>
            </a:extLst>
          </p:cNvPr>
          <p:cNvGrpSpPr/>
          <p:nvPr/>
        </p:nvGrpSpPr>
        <p:grpSpPr>
          <a:xfrm>
            <a:off x="7662206" y="2043395"/>
            <a:ext cx="478628" cy="478628"/>
            <a:chOff x="-57173375" y="3198925"/>
            <a:chExt cx="319000" cy="319000"/>
          </a:xfrm>
          <a:solidFill>
            <a:schemeClr val="tx1"/>
          </a:solidFill>
        </p:grpSpPr>
        <p:sp>
          <p:nvSpPr>
            <p:cNvPr id="869" name="Google Shape;7202;p73">
              <a:extLst>
                <a:ext uri="{FF2B5EF4-FFF2-40B4-BE49-F238E27FC236}">
                  <a16:creationId xmlns:a16="http://schemas.microsoft.com/office/drawing/2014/main" id="{F400E793-4058-FCF4-72A6-567A2DE0E344}"/>
                </a:ext>
              </a:extLst>
            </p:cNvPr>
            <p:cNvSpPr/>
            <p:nvPr/>
          </p:nvSpPr>
          <p:spPr>
            <a:xfrm>
              <a:off x="-57120600" y="3237525"/>
              <a:ext cx="204800" cy="92825"/>
            </a:xfrm>
            <a:custGeom>
              <a:avLst/>
              <a:gdLst/>
              <a:ahLst/>
              <a:cxnLst/>
              <a:rect l="l" t="t" r="r" b="b"/>
              <a:pathLst>
                <a:path w="8192" h="3713" extrusionOk="0">
                  <a:moveTo>
                    <a:pt x="4096" y="0"/>
                  </a:moveTo>
                  <a:cubicBezTo>
                    <a:pt x="1954" y="0"/>
                    <a:pt x="189" y="1607"/>
                    <a:pt x="0" y="3686"/>
                  </a:cubicBezTo>
                  <a:cubicBezTo>
                    <a:pt x="81" y="3690"/>
                    <a:pt x="163" y="3692"/>
                    <a:pt x="245" y="3692"/>
                  </a:cubicBezTo>
                  <a:cubicBezTo>
                    <a:pt x="868" y="3692"/>
                    <a:pt x="1523" y="3579"/>
                    <a:pt x="2080" y="3245"/>
                  </a:cubicBezTo>
                  <a:cubicBezTo>
                    <a:pt x="2111" y="3182"/>
                    <a:pt x="2174" y="3056"/>
                    <a:pt x="2206" y="2993"/>
                  </a:cubicBezTo>
                  <a:cubicBezTo>
                    <a:pt x="2017" y="2615"/>
                    <a:pt x="1954" y="2237"/>
                    <a:pt x="2206" y="1890"/>
                  </a:cubicBezTo>
                  <a:cubicBezTo>
                    <a:pt x="2395" y="1512"/>
                    <a:pt x="2741" y="1323"/>
                    <a:pt x="3151" y="1323"/>
                  </a:cubicBezTo>
                  <a:cubicBezTo>
                    <a:pt x="3340" y="977"/>
                    <a:pt x="3686" y="725"/>
                    <a:pt x="4096" y="725"/>
                  </a:cubicBezTo>
                  <a:cubicBezTo>
                    <a:pt x="4474" y="725"/>
                    <a:pt x="4884" y="977"/>
                    <a:pt x="5041" y="1323"/>
                  </a:cubicBezTo>
                  <a:cubicBezTo>
                    <a:pt x="5419" y="1323"/>
                    <a:pt x="5829" y="1512"/>
                    <a:pt x="6018" y="1890"/>
                  </a:cubicBezTo>
                  <a:cubicBezTo>
                    <a:pt x="6207" y="2237"/>
                    <a:pt x="6207" y="2678"/>
                    <a:pt x="6018" y="2993"/>
                  </a:cubicBezTo>
                  <a:cubicBezTo>
                    <a:pt x="6049" y="3056"/>
                    <a:pt x="6112" y="3182"/>
                    <a:pt x="6144" y="3245"/>
                  </a:cubicBezTo>
                  <a:cubicBezTo>
                    <a:pt x="6654" y="3551"/>
                    <a:pt x="7206" y="3713"/>
                    <a:pt x="7783" y="3713"/>
                  </a:cubicBezTo>
                  <a:cubicBezTo>
                    <a:pt x="7918" y="3713"/>
                    <a:pt x="8054" y="3704"/>
                    <a:pt x="8192" y="3686"/>
                  </a:cubicBezTo>
                  <a:cubicBezTo>
                    <a:pt x="8003" y="1607"/>
                    <a:pt x="6207" y="0"/>
                    <a:pt x="40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0" name="Google Shape;7203;p73">
              <a:extLst>
                <a:ext uri="{FF2B5EF4-FFF2-40B4-BE49-F238E27FC236}">
                  <a16:creationId xmlns:a16="http://schemas.microsoft.com/office/drawing/2014/main" id="{C8FBC25A-1331-A4A7-CF55-0242BF632175}"/>
                </a:ext>
              </a:extLst>
            </p:cNvPr>
            <p:cNvSpPr/>
            <p:nvPr/>
          </p:nvSpPr>
          <p:spPr>
            <a:xfrm>
              <a:off x="-57053650" y="3273750"/>
              <a:ext cx="70100" cy="74850"/>
            </a:xfrm>
            <a:custGeom>
              <a:avLst/>
              <a:gdLst/>
              <a:ahLst/>
              <a:cxnLst/>
              <a:rect l="l" t="t" r="r" b="b"/>
              <a:pathLst>
                <a:path w="2804" h="2994" extrusionOk="0">
                  <a:moveTo>
                    <a:pt x="1418" y="1166"/>
                  </a:moveTo>
                  <a:cubicBezTo>
                    <a:pt x="1607" y="1166"/>
                    <a:pt x="1765" y="1323"/>
                    <a:pt x="1765" y="1544"/>
                  </a:cubicBezTo>
                  <a:cubicBezTo>
                    <a:pt x="1765" y="1733"/>
                    <a:pt x="1638" y="1891"/>
                    <a:pt x="1418" y="1891"/>
                  </a:cubicBezTo>
                  <a:cubicBezTo>
                    <a:pt x="1229" y="1891"/>
                    <a:pt x="1071" y="1733"/>
                    <a:pt x="1071" y="1544"/>
                  </a:cubicBezTo>
                  <a:cubicBezTo>
                    <a:pt x="1071" y="1323"/>
                    <a:pt x="1229" y="1166"/>
                    <a:pt x="1418" y="1166"/>
                  </a:cubicBezTo>
                  <a:close/>
                  <a:moveTo>
                    <a:pt x="1418" y="0"/>
                  </a:moveTo>
                  <a:cubicBezTo>
                    <a:pt x="1260" y="0"/>
                    <a:pt x="1103" y="126"/>
                    <a:pt x="1071" y="315"/>
                  </a:cubicBezTo>
                  <a:cubicBezTo>
                    <a:pt x="1019" y="497"/>
                    <a:pt x="860" y="615"/>
                    <a:pt x="664" y="615"/>
                  </a:cubicBezTo>
                  <a:cubicBezTo>
                    <a:pt x="623" y="615"/>
                    <a:pt x="580" y="610"/>
                    <a:pt x="536" y="599"/>
                  </a:cubicBezTo>
                  <a:cubicBezTo>
                    <a:pt x="492" y="573"/>
                    <a:pt x="447" y="561"/>
                    <a:pt x="402" y="561"/>
                  </a:cubicBezTo>
                  <a:cubicBezTo>
                    <a:pt x="284" y="561"/>
                    <a:pt x="172" y="642"/>
                    <a:pt x="126" y="756"/>
                  </a:cubicBezTo>
                  <a:cubicBezTo>
                    <a:pt x="32" y="914"/>
                    <a:pt x="63" y="1103"/>
                    <a:pt x="189" y="1197"/>
                  </a:cubicBezTo>
                  <a:cubicBezTo>
                    <a:pt x="347" y="1387"/>
                    <a:pt x="347" y="1639"/>
                    <a:pt x="189" y="1765"/>
                  </a:cubicBezTo>
                  <a:cubicBezTo>
                    <a:pt x="32" y="1891"/>
                    <a:pt x="0" y="2080"/>
                    <a:pt x="126" y="2237"/>
                  </a:cubicBezTo>
                  <a:cubicBezTo>
                    <a:pt x="175" y="2359"/>
                    <a:pt x="300" y="2406"/>
                    <a:pt x="427" y="2406"/>
                  </a:cubicBezTo>
                  <a:cubicBezTo>
                    <a:pt x="463" y="2406"/>
                    <a:pt x="500" y="2402"/>
                    <a:pt x="536" y="2395"/>
                  </a:cubicBezTo>
                  <a:cubicBezTo>
                    <a:pt x="580" y="2382"/>
                    <a:pt x="624" y="2376"/>
                    <a:pt x="667" y="2376"/>
                  </a:cubicBezTo>
                  <a:cubicBezTo>
                    <a:pt x="840" y="2376"/>
                    <a:pt x="996" y="2477"/>
                    <a:pt x="1071" y="2678"/>
                  </a:cubicBezTo>
                  <a:cubicBezTo>
                    <a:pt x="1103" y="2867"/>
                    <a:pt x="1260" y="2993"/>
                    <a:pt x="1418" y="2993"/>
                  </a:cubicBezTo>
                  <a:cubicBezTo>
                    <a:pt x="1575" y="2993"/>
                    <a:pt x="1733" y="2867"/>
                    <a:pt x="1765" y="2678"/>
                  </a:cubicBezTo>
                  <a:cubicBezTo>
                    <a:pt x="1789" y="2483"/>
                    <a:pt x="1946" y="2363"/>
                    <a:pt x="2118" y="2363"/>
                  </a:cubicBezTo>
                  <a:cubicBezTo>
                    <a:pt x="2168" y="2363"/>
                    <a:pt x="2219" y="2373"/>
                    <a:pt x="2269" y="2395"/>
                  </a:cubicBezTo>
                  <a:cubicBezTo>
                    <a:pt x="2309" y="2411"/>
                    <a:pt x="2354" y="2419"/>
                    <a:pt x="2399" y="2419"/>
                  </a:cubicBezTo>
                  <a:cubicBezTo>
                    <a:pt x="2530" y="2419"/>
                    <a:pt x="2663" y="2354"/>
                    <a:pt x="2710" y="2237"/>
                  </a:cubicBezTo>
                  <a:cubicBezTo>
                    <a:pt x="2804" y="2080"/>
                    <a:pt x="2741" y="1891"/>
                    <a:pt x="2647" y="1765"/>
                  </a:cubicBezTo>
                  <a:cubicBezTo>
                    <a:pt x="2489" y="1607"/>
                    <a:pt x="2489" y="1323"/>
                    <a:pt x="2647" y="1197"/>
                  </a:cubicBezTo>
                  <a:cubicBezTo>
                    <a:pt x="2804" y="1103"/>
                    <a:pt x="2804" y="914"/>
                    <a:pt x="2710" y="756"/>
                  </a:cubicBezTo>
                  <a:cubicBezTo>
                    <a:pt x="2663" y="640"/>
                    <a:pt x="2530" y="575"/>
                    <a:pt x="2399" y="575"/>
                  </a:cubicBezTo>
                  <a:cubicBezTo>
                    <a:pt x="2354" y="575"/>
                    <a:pt x="2309" y="583"/>
                    <a:pt x="2269" y="599"/>
                  </a:cubicBezTo>
                  <a:cubicBezTo>
                    <a:pt x="2235" y="609"/>
                    <a:pt x="2202" y="613"/>
                    <a:pt x="2170" y="613"/>
                  </a:cubicBezTo>
                  <a:cubicBezTo>
                    <a:pt x="1992" y="613"/>
                    <a:pt x="1845" y="475"/>
                    <a:pt x="1765" y="315"/>
                  </a:cubicBezTo>
                  <a:cubicBezTo>
                    <a:pt x="1733" y="126"/>
                    <a:pt x="1575" y="0"/>
                    <a:pt x="14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1" name="Google Shape;7204;p73">
              <a:extLst>
                <a:ext uri="{FF2B5EF4-FFF2-40B4-BE49-F238E27FC236}">
                  <a16:creationId xmlns:a16="http://schemas.microsoft.com/office/drawing/2014/main" id="{89315E52-F856-47BA-B7F4-6B235211A59F}"/>
                </a:ext>
              </a:extLst>
            </p:cNvPr>
            <p:cNvSpPr/>
            <p:nvPr/>
          </p:nvSpPr>
          <p:spPr>
            <a:xfrm>
              <a:off x="-57058375" y="3198925"/>
              <a:ext cx="82700" cy="26800"/>
            </a:xfrm>
            <a:custGeom>
              <a:avLst/>
              <a:gdLst/>
              <a:ahLst/>
              <a:cxnLst/>
              <a:rect l="l" t="t" r="r" b="b"/>
              <a:pathLst>
                <a:path w="3308" h="1072" extrusionOk="0">
                  <a:moveTo>
                    <a:pt x="1638" y="0"/>
                  </a:moveTo>
                  <a:cubicBezTo>
                    <a:pt x="882" y="0"/>
                    <a:pt x="252" y="441"/>
                    <a:pt x="0" y="1071"/>
                  </a:cubicBezTo>
                  <a:cubicBezTo>
                    <a:pt x="504" y="851"/>
                    <a:pt x="1040" y="756"/>
                    <a:pt x="1638" y="756"/>
                  </a:cubicBezTo>
                  <a:cubicBezTo>
                    <a:pt x="2206" y="756"/>
                    <a:pt x="2773" y="851"/>
                    <a:pt x="3308" y="1071"/>
                  </a:cubicBezTo>
                  <a:cubicBezTo>
                    <a:pt x="2993" y="441"/>
                    <a:pt x="2363" y="0"/>
                    <a:pt x="16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2" name="Google Shape;7205;p73">
              <a:extLst>
                <a:ext uri="{FF2B5EF4-FFF2-40B4-BE49-F238E27FC236}">
                  <a16:creationId xmlns:a16="http://schemas.microsoft.com/office/drawing/2014/main" id="{6C33528E-427C-5C88-D6C7-7F2714773D67}"/>
                </a:ext>
              </a:extLst>
            </p:cNvPr>
            <p:cNvSpPr/>
            <p:nvPr/>
          </p:nvSpPr>
          <p:spPr>
            <a:xfrm>
              <a:off x="-57173375" y="3338325"/>
              <a:ext cx="319000" cy="179600"/>
            </a:xfrm>
            <a:custGeom>
              <a:avLst/>
              <a:gdLst/>
              <a:ahLst/>
              <a:cxnLst/>
              <a:rect l="l" t="t" r="r" b="b"/>
              <a:pathLst>
                <a:path w="12760" h="7184" extrusionOk="0">
                  <a:moveTo>
                    <a:pt x="4695" y="1198"/>
                  </a:moveTo>
                  <a:cubicBezTo>
                    <a:pt x="4915" y="1198"/>
                    <a:pt x="5073" y="1355"/>
                    <a:pt x="5073" y="1544"/>
                  </a:cubicBezTo>
                  <a:cubicBezTo>
                    <a:pt x="5073" y="1733"/>
                    <a:pt x="4915" y="1891"/>
                    <a:pt x="4695" y="1891"/>
                  </a:cubicBezTo>
                  <a:cubicBezTo>
                    <a:pt x="4506" y="1891"/>
                    <a:pt x="4348" y="1733"/>
                    <a:pt x="4348" y="1544"/>
                  </a:cubicBezTo>
                  <a:cubicBezTo>
                    <a:pt x="4348" y="1355"/>
                    <a:pt x="4506" y="1198"/>
                    <a:pt x="4695" y="1198"/>
                  </a:cubicBezTo>
                  <a:close/>
                  <a:moveTo>
                    <a:pt x="7688" y="1198"/>
                  </a:moveTo>
                  <a:cubicBezTo>
                    <a:pt x="7908" y="1198"/>
                    <a:pt x="8066" y="1355"/>
                    <a:pt x="8066" y="1544"/>
                  </a:cubicBezTo>
                  <a:cubicBezTo>
                    <a:pt x="8066" y="1733"/>
                    <a:pt x="7940" y="1891"/>
                    <a:pt x="7688" y="1891"/>
                  </a:cubicBezTo>
                  <a:cubicBezTo>
                    <a:pt x="7499" y="1891"/>
                    <a:pt x="7341" y="1733"/>
                    <a:pt x="7341" y="1544"/>
                  </a:cubicBezTo>
                  <a:cubicBezTo>
                    <a:pt x="7341" y="1355"/>
                    <a:pt x="7499" y="1198"/>
                    <a:pt x="7688" y="1198"/>
                  </a:cubicBezTo>
                  <a:close/>
                  <a:moveTo>
                    <a:pt x="946" y="2805"/>
                  </a:moveTo>
                  <a:cubicBezTo>
                    <a:pt x="1198" y="3151"/>
                    <a:pt x="1639" y="3403"/>
                    <a:pt x="2111" y="3403"/>
                  </a:cubicBezTo>
                  <a:cubicBezTo>
                    <a:pt x="2111" y="3844"/>
                    <a:pt x="1765" y="4128"/>
                    <a:pt x="1355" y="4128"/>
                  </a:cubicBezTo>
                  <a:cubicBezTo>
                    <a:pt x="977" y="4128"/>
                    <a:pt x="631" y="3781"/>
                    <a:pt x="631" y="3403"/>
                  </a:cubicBezTo>
                  <a:cubicBezTo>
                    <a:pt x="631" y="3151"/>
                    <a:pt x="725" y="2931"/>
                    <a:pt x="946" y="2805"/>
                  </a:cubicBezTo>
                  <a:close/>
                  <a:moveTo>
                    <a:pt x="11531" y="2805"/>
                  </a:moveTo>
                  <a:cubicBezTo>
                    <a:pt x="11720" y="2931"/>
                    <a:pt x="11846" y="3151"/>
                    <a:pt x="11846" y="3403"/>
                  </a:cubicBezTo>
                  <a:cubicBezTo>
                    <a:pt x="11846" y="3844"/>
                    <a:pt x="11531" y="4128"/>
                    <a:pt x="11090" y="4128"/>
                  </a:cubicBezTo>
                  <a:cubicBezTo>
                    <a:pt x="10681" y="4128"/>
                    <a:pt x="10334" y="3781"/>
                    <a:pt x="10334" y="3403"/>
                  </a:cubicBezTo>
                  <a:cubicBezTo>
                    <a:pt x="10807" y="3403"/>
                    <a:pt x="11248" y="3151"/>
                    <a:pt x="11531" y="2805"/>
                  </a:cubicBezTo>
                  <a:close/>
                  <a:moveTo>
                    <a:pt x="7302" y="3718"/>
                  </a:moveTo>
                  <a:cubicBezTo>
                    <a:pt x="7396" y="3718"/>
                    <a:pt x="7483" y="3750"/>
                    <a:pt x="7530" y="3813"/>
                  </a:cubicBezTo>
                  <a:cubicBezTo>
                    <a:pt x="7688" y="3939"/>
                    <a:pt x="7688" y="4191"/>
                    <a:pt x="7530" y="4348"/>
                  </a:cubicBezTo>
                  <a:cubicBezTo>
                    <a:pt x="7184" y="4695"/>
                    <a:pt x="6711" y="4884"/>
                    <a:pt x="6238" y="4884"/>
                  </a:cubicBezTo>
                  <a:cubicBezTo>
                    <a:pt x="5766" y="4884"/>
                    <a:pt x="5262" y="4695"/>
                    <a:pt x="4947" y="4348"/>
                  </a:cubicBezTo>
                  <a:cubicBezTo>
                    <a:pt x="4789" y="4191"/>
                    <a:pt x="4789" y="3939"/>
                    <a:pt x="4947" y="3813"/>
                  </a:cubicBezTo>
                  <a:cubicBezTo>
                    <a:pt x="5026" y="3750"/>
                    <a:pt x="5120" y="3718"/>
                    <a:pt x="5211" y="3718"/>
                  </a:cubicBezTo>
                  <a:cubicBezTo>
                    <a:pt x="5301" y="3718"/>
                    <a:pt x="5388" y="3750"/>
                    <a:pt x="5451" y="3813"/>
                  </a:cubicBezTo>
                  <a:cubicBezTo>
                    <a:pt x="5671" y="4033"/>
                    <a:pt x="5955" y="4144"/>
                    <a:pt x="6238" y="4144"/>
                  </a:cubicBezTo>
                  <a:cubicBezTo>
                    <a:pt x="6522" y="4144"/>
                    <a:pt x="6806" y="4033"/>
                    <a:pt x="7026" y="3813"/>
                  </a:cubicBezTo>
                  <a:cubicBezTo>
                    <a:pt x="7105" y="3750"/>
                    <a:pt x="7207" y="3718"/>
                    <a:pt x="7302" y="3718"/>
                  </a:cubicBezTo>
                  <a:close/>
                  <a:moveTo>
                    <a:pt x="4317" y="1"/>
                  </a:moveTo>
                  <a:cubicBezTo>
                    <a:pt x="3781" y="284"/>
                    <a:pt x="3119" y="410"/>
                    <a:pt x="2552" y="410"/>
                  </a:cubicBezTo>
                  <a:cubicBezTo>
                    <a:pt x="2426" y="410"/>
                    <a:pt x="2300" y="410"/>
                    <a:pt x="2206" y="379"/>
                  </a:cubicBezTo>
                  <a:lnTo>
                    <a:pt x="2206" y="410"/>
                  </a:lnTo>
                  <a:cubicBezTo>
                    <a:pt x="1355" y="410"/>
                    <a:pt x="694" y="1072"/>
                    <a:pt x="694" y="1891"/>
                  </a:cubicBezTo>
                  <a:cubicBezTo>
                    <a:pt x="694" y="1985"/>
                    <a:pt x="694" y="2017"/>
                    <a:pt x="725" y="2112"/>
                  </a:cubicBezTo>
                  <a:cubicBezTo>
                    <a:pt x="253" y="2364"/>
                    <a:pt x="0" y="2836"/>
                    <a:pt x="0" y="3403"/>
                  </a:cubicBezTo>
                  <a:cubicBezTo>
                    <a:pt x="0" y="4222"/>
                    <a:pt x="662" y="4884"/>
                    <a:pt x="1481" y="4884"/>
                  </a:cubicBezTo>
                  <a:cubicBezTo>
                    <a:pt x="1891" y="4884"/>
                    <a:pt x="2237" y="4726"/>
                    <a:pt x="2521" y="4506"/>
                  </a:cubicBezTo>
                  <a:cubicBezTo>
                    <a:pt x="3088" y="6050"/>
                    <a:pt x="4632" y="7184"/>
                    <a:pt x="6364" y="7184"/>
                  </a:cubicBezTo>
                  <a:cubicBezTo>
                    <a:pt x="8097" y="7184"/>
                    <a:pt x="9641" y="6050"/>
                    <a:pt x="10240" y="4506"/>
                  </a:cubicBezTo>
                  <a:cubicBezTo>
                    <a:pt x="10492" y="4726"/>
                    <a:pt x="10870" y="4884"/>
                    <a:pt x="11248" y="4884"/>
                  </a:cubicBezTo>
                  <a:cubicBezTo>
                    <a:pt x="12067" y="4884"/>
                    <a:pt x="12760" y="4222"/>
                    <a:pt x="12760" y="3403"/>
                  </a:cubicBezTo>
                  <a:cubicBezTo>
                    <a:pt x="12571" y="2836"/>
                    <a:pt x="12256" y="2364"/>
                    <a:pt x="11846" y="2112"/>
                  </a:cubicBezTo>
                  <a:lnTo>
                    <a:pt x="11846" y="1891"/>
                  </a:lnTo>
                  <a:cubicBezTo>
                    <a:pt x="11846" y="1072"/>
                    <a:pt x="11153" y="410"/>
                    <a:pt x="10334" y="410"/>
                  </a:cubicBezTo>
                  <a:lnTo>
                    <a:pt x="10334" y="379"/>
                  </a:lnTo>
                  <a:cubicBezTo>
                    <a:pt x="10208" y="379"/>
                    <a:pt x="10114" y="410"/>
                    <a:pt x="9988" y="410"/>
                  </a:cubicBezTo>
                  <a:cubicBezTo>
                    <a:pt x="9357" y="410"/>
                    <a:pt x="8727" y="253"/>
                    <a:pt x="8160" y="1"/>
                  </a:cubicBezTo>
                  <a:lnTo>
                    <a:pt x="8160" y="32"/>
                  </a:lnTo>
                  <a:cubicBezTo>
                    <a:pt x="7971" y="410"/>
                    <a:pt x="7593" y="599"/>
                    <a:pt x="7184" y="599"/>
                  </a:cubicBezTo>
                  <a:cubicBezTo>
                    <a:pt x="6995" y="946"/>
                    <a:pt x="6648" y="1198"/>
                    <a:pt x="6238" y="1198"/>
                  </a:cubicBezTo>
                  <a:cubicBezTo>
                    <a:pt x="5860" y="1198"/>
                    <a:pt x="5451" y="946"/>
                    <a:pt x="5293" y="599"/>
                  </a:cubicBezTo>
                  <a:cubicBezTo>
                    <a:pt x="4852" y="599"/>
                    <a:pt x="4506" y="410"/>
                    <a:pt x="4317" y="32"/>
                  </a:cubicBezTo>
                  <a:lnTo>
                    <a:pt x="431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73" name="Google Shape;7206;p73">
            <a:extLst>
              <a:ext uri="{FF2B5EF4-FFF2-40B4-BE49-F238E27FC236}">
                <a16:creationId xmlns:a16="http://schemas.microsoft.com/office/drawing/2014/main" id="{153072E7-0E76-8A24-683F-38D4AE3D2154}"/>
              </a:ext>
            </a:extLst>
          </p:cNvPr>
          <p:cNvGrpSpPr/>
          <p:nvPr/>
        </p:nvGrpSpPr>
        <p:grpSpPr>
          <a:xfrm>
            <a:off x="7663388" y="2679983"/>
            <a:ext cx="476264" cy="419587"/>
            <a:chOff x="-57176525" y="3610050"/>
            <a:chExt cx="317425" cy="279650"/>
          </a:xfrm>
          <a:solidFill>
            <a:schemeClr val="tx1"/>
          </a:solidFill>
        </p:grpSpPr>
        <p:sp>
          <p:nvSpPr>
            <p:cNvPr id="874" name="Google Shape;7207;p73">
              <a:extLst>
                <a:ext uri="{FF2B5EF4-FFF2-40B4-BE49-F238E27FC236}">
                  <a16:creationId xmlns:a16="http://schemas.microsoft.com/office/drawing/2014/main" id="{82766923-C0E7-AA7E-EA99-2BF9E617FEB6}"/>
                </a:ext>
              </a:extLst>
            </p:cNvPr>
            <p:cNvSpPr/>
            <p:nvPr/>
          </p:nvSpPr>
          <p:spPr>
            <a:xfrm>
              <a:off x="-57109575" y="3610050"/>
              <a:ext cx="181950" cy="56750"/>
            </a:xfrm>
            <a:custGeom>
              <a:avLst/>
              <a:gdLst/>
              <a:ahLst/>
              <a:cxnLst/>
              <a:rect l="l" t="t" r="r" b="b"/>
              <a:pathLst>
                <a:path w="7278" h="2270" extrusionOk="0">
                  <a:moveTo>
                    <a:pt x="3655" y="1"/>
                  </a:moveTo>
                  <a:cubicBezTo>
                    <a:pt x="2080" y="1"/>
                    <a:pt x="693" y="914"/>
                    <a:pt x="0" y="2269"/>
                  </a:cubicBezTo>
                  <a:lnTo>
                    <a:pt x="7278" y="2269"/>
                  </a:lnTo>
                  <a:cubicBezTo>
                    <a:pt x="6648" y="914"/>
                    <a:pt x="5262" y="1"/>
                    <a:pt x="36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5" name="Google Shape;7208;p73">
              <a:extLst>
                <a:ext uri="{FF2B5EF4-FFF2-40B4-BE49-F238E27FC236}">
                  <a16:creationId xmlns:a16="http://schemas.microsoft.com/office/drawing/2014/main" id="{C2AC9C2B-7768-4736-42F3-16B7ABDF414F}"/>
                </a:ext>
              </a:extLst>
            </p:cNvPr>
            <p:cNvSpPr/>
            <p:nvPr/>
          </p:nvSpPr>
          <p:spPr>
            <a:xfrm>
              <a:off x="-57120600" y="3684100"/>
              <a:ext cx="88225" cy="36375"/>
            </a:xfrm>
            <a:custGeom>
              <a:avLst/>
              <a:gdLst/>
              <a:ahLst/>
              <a:cxnLst/>
              <a:rect l="l" t="t" r="r" b="b"/>
              <a:pathLst>
                <a:path w="3529" h="1455" extrusionOk="0">
                  <a:moveTo>
                    <a:pt x="158" y="0"/>
                  </a:moveTo>
                  <a:cubicBezTo>
                    <a:pt x="32" y="347"/>
                    <a:pt x="0" y="756"/>
                    <a:pt x="0" y="1103"/>
                  </a:cubicBezTo>
                  <a:lnTo>
                    <a:pt x="0" y="1450"/>
                  </a:lnTo>
                  <a:lnTo>
                    <a:pt x="977" y="1450"/>
                  </a:lnTo>
                  <a:cubicBezTo>
                    <a:pt x="1030" y="1453"/>
                    <a:pt x="1083" y="1454"/>
                    <a:pt x="1135" y="1454"/>
                  </a:cubicBezTo>
                  <a:cubicBezTo>
                    <a:pt x="2170" y="1454"/>
                    <a:pt x="3049" y="870"/>
                    <a:pt x="35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6" name="Google Shape;7209;p73">
              <a:extLst>
                <a:ext uri="{FF2B5EF4-FFF2-40B4-BE49-F238E27FC236}">
                  <a16:creationId xmlns:a16="http://schemas.microsoft.com/office/drawing/2014/main" id="{23FB8CDA-984E-A2EE-6257-355F249E3C17}"/>
                </a:ext>
              </a:extLst>
            </p:cNvPr>
            <p:cNvSpPr/>
            <p:nvPr/>
          </p:nvSpPr>
          <p:spPr>
            <a:xfrm>
              <a:off x="-57176525" y="3747100"/>
              <a:ext cx="28375" cy="67775"/>
            </a:xfrm>
            <a:custGeom>
              <a:avLst/>
              <a:gdLst/>
              <a:ahLst/>
              <a:cxnLst/>
              <a:rect l="l" t="t" r="r" b="b"/>
              <a:pathLst>
                <a:path w="1135" h="2711" extrusionOk="0">
                  <a:moveTo>
                    <a:pt x="1135" y="1"/>
                  </a:moveTo>
                  <a:lnTo>
                    <a:pt x="1135" y="1"/>
                  </a:lnTo>
                  <a:cubicBezTo>
                    <a:pt x="473" y="379"/>
                    <a:pt x="0" y="1135"/>
                    <a:pt x="0" y="1954"/>
                  </a:cubicBezTo>
                  <a:lnTo>
                    <a:pt x="0" y="2521"/>
                  </a:lnTo>
                  <a:cubicBezTo>
                    <a:pt x="0" y="2647"/>
                    <a:pt x="63" y="2710"/>
                    <a:pt x="189" y="2710"/>
                  </a:cubicBezTo>
                  <a:cubicBezTo>
                    <a:pt x="410" y="2679"/>
                    <a:pt x="662" y="2647"/>
                    <a:pt x="883" y="2521"/>
                  </a:cubicBezTo>
                  <a:cubicBezTo>
                    <a:pt x="788" y="2206"/>
                    <a:pt x="757" y="1891"/>
                    <a:pt x="757" y="1576"/>
                  </a:cubicBezTo>
                  <a:cubicBezTo>
                    <a:pt x="757" y="946"/>
                    <a:pt x="946" y="442"/>
                    <a:pt x="11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7" name="Google Shape;7210;p73">
              <a:extLst>
                <a:ext uri="{FF2B5EF4-FFF2-40B4-BE49-F238E27FC236}">
                  <a16:creationId xmlns:a16="http://schemas.microsoft.com/office/drawing/2014/main" id="{C503AEAF-CD72-940E-6E2F-881F246D535A}"/>
                </a:ext>
              </a:extLst>
            </p:cNvPr>
            <p:cNvSpPr/>
            <p:nvPr/>
          </p:nvSpPr>
          <p:spPr>
            <a:xfrm>
              <a:off x="-57139500" y="3743175"/>
              <a:ext cx="37825" cy="89025"/>
            </a:xfrm>
            <a:custGeom>
              <a:avLst/>
              <a:gdLst/>
              <a:ahLst/>
              <a:cxnLst/>
              <a:rect l="l" t="t" r="r" b="b"/>
              <a:pathLst>
                <a:path w="1513" h="3561" extrusionOk="0">
                  <a:moveTo>
                    <a:pt x="744" y="0"/>
                  </a:moveTo>
                  <a:cubicBezTo>
                    <a:pt x="685" y="0"/>
                    <a:pt x="630" y="32"/>
                    <a:pt x="599" y="95"/>
                  </a:cubicBezTo>
                  <a:cubicBezTo>
                    <a:pt x="347" y="410"/>
                    <a:pt x="0" y="1008"/>
                    <a:pt x="0" y="1764"/>
                  </a:cubicBezTo>
                  <a:cubicBezTo>
                    <a:pt x="0" y="2363"/>
                    <a:pt x="284" y="2993"/>
                    <a:pt x="599" y="3466"/>
                  </a:cubicBezTo>
                  <a:cubicBezTo>
                    <a:pt x="630" y="3529"/>
                    <a:pt x="685" y="3560"/>
                    <a:pt x="744" y="3560"/>
                  </a:cubicBezTo>
                  <a:cubicBezTo>
                    <a:pt x="804" y="3560"/>
                    <a:pt x="867" y="3529"/>
                    <a:pt x="914" y="3466"/>
                  </a:cubicBezTo>
                  <a:cubicBezTo>
                    <a:pt x="1260" y="2962"/>
                    <a:pt x="1512" y="2395"/>
                    <a:pt x="1512" y="1764"/>
                  </a:cubicBezTo>
                  <a:cubicBezTo>
                    <a:pt x="1512" y="1040"/>
                    <a:pt x="1134" y="410"/>
                    <a:pt x="914" y="95"/>
                  </a:cubicBezTo>
                  <a:cubicBezTo>
                    <a:pt x="867" y="32"/>
                    <a:pt x="804" y="0"/>
                    <a:pt x="7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8" name="Google Shape;7211;p73">
              <a:extLst>
                <a:ext uri="{FF2B5EF4-FFF2-40B4-BE49-F238E27FC236}">
                  <a16:creationId xmlns:a16="http://schemas.microsoft.com/office/drawing/2014/main" id="{36268C1F-C2DD-B86F-7187-E9CB3D1BEF07}"/>
                </a:ext>
              </a:extLst>
            </p:cNvPr>
            <p:cNvSpPr/>
            <p:nvPr/>
          </p:nvSpPr>
          <p:spPr>
            <a:xfrm>
              <a:off x="-57104075" y="3684875"/>
              <a:ext cx="244975" cy="204825"/>
            </a:xfrm>
            <a:custGeom>
              <a:avLst/>
              <a:gdLst/>
              <a:ahLst/>
              <a:cxnLst/>
              <a:rect l="l" t="t" r="r" b="b"/>
              <a:pathLst>
                <a:path w="9799" h="8193" extrusionOk="0">
                  <a:moveTo>
                    <a:pt x="1923" y="2269"/>
                  </a:moveTo>
                  <a:cubicBezTo>
                    <a:pt x="2143" y="2269"/>
                    <a:pt x="2301" y="2427"/>
                    <a:pt x="2301" y="2616"/>
                  </a:cubicBezTo>
                  <a:cubicBezTo>
                    <a:pt x="2301" y="2805"/>
                    <a:pt x="2143" y="2962"/>
                    <a:pt x="1923" y="2962"/>
                  </a:cubicBezTo>
                  <a:cubicBezTo>
                    <a:pt x="1734" y="2962"/>
                    <a:pt x="1576" y="2805"/>
                    <a:pt x="1576" y="2616"/>
                  </a:cubicBezTo>
                  <a:cubicBezTo>
                    <a:pt x="1576" y="2427"/>
                    <a:pt x="1734" y="2269"/>
                    <a:pt x="1923" y="2269"/>
                  </a:cubicBezTo>
                  <a:close/>
                  <a:moveTo>
                    <a:pt x="4916" y="2269"/>
                  </a:moveTo>
                  <a:cubicBezTo>
                    <a:pt x="5136" y="2269"/>
                    <a:pt x="5294" y="2427"/>
                    <a:pt x="5294" y="2616"/>
                  </a:cubicBezTo>
                  <a:cubicBezTo>
                    <a:pt x="5325" y="2805"/>
                    <a:pt x="5168" y="2962"/>
                    <a:pt x="4916" y="2962"/>
                  </a:cubicBezTo>
                  <a:cubicBezTo>
                    <a:pt x="4727" y="2962"/>
                    <a:pt x="4569" y="2805"/>
                    <a:pt x="4569" y="2616"/>
                  </a:cubicBezTo>
                  <a:cubicBezTo>
                    <a:pt x="4569" y="2427"/>
                    <a:pt x="4727" y="2269"/>
                    <a:pt x="4916" y="2269"/>
                  </a:cubicBezTo>
                  <a:close/>
                  <a:moveTo>
                    <a:pt x="8759" y="3876"/>
                  </a:moveTo>
                  <a:cubicBezTo>
                    <a:pt x="8948" y="4002"/>
                    <a:pt x="9074" y="4222"/>
                    <a:pt x="9074" y="4474"/>
                  </a:cubicBezTo>
                  <a:cubicBezTo>
                    <a:pt x="9074" y="4853"/>
                    <a:pt x="8759" y="5199"/>
                    <a:pt x="8318" y="5199"/>
                  </a:cubicBezTo>
                  <a:cubicBezTo>
                    <a:pt x="7909" y="5199"/>
                    <a:pt x="7531" y="4853"/>
                    <a:pt x="7531" y="4474"/>
                  </a:cubicBezTo>
                  <a:cubicBezTo>
                    <a:pt x="8003" y="4474"/>
                    <a:pt x="8476" y="4222"/>
                    <a:pt x="8759" y="3876"/>
                  </a:cubicBezTo>
                  <a:close/>
                  <a:moveTo>
                    <a:pt x="4530" y="4766"/>
                  </a:moveTo>
                  <a:cubicBezTo>
                    <a:pt x="4624" y="4766"/>
                    <a:pt x="4711" y="4805"/>
                    <a:pt x="4758" y="4884"/>
                  </a:cubicBezTo>
                  <a:cubicBezTo>
                    <a:pt x="4916" y="5010"/>
                    <a:pt x="4916" y="5231"/>
                    <a:pt x="4758" y="5420"/>
                  </a:cubicBezTo>
                  <a:cubicBezTo>
                    <a:pt x="4412" y="5766"/>
                    <a:pt x="3939" y="5955"/>
                    <a:pt x="3466" y="5955"/>
                  </a:cubicBezTo>
                  <a:cubicBezTo>
                    <a:pt x="2994" y="5955"/>
                    <a:pt x="2490" y="5766"/>
                    <a:pt x="2175" y="5420"/>
                  </a:cubicBezTo>
                  <a:cubicBezTo>
                    <a:pt x="2017" y="5262"/>
                    <a:pt x="2017" y="5010"/>
                    <a:pt x="2175" y="4884"/>
                  </a:cubicBezTo>
                  <a:cubicBezTo>
                    <a:pt x="2254" y="4805"/>
                    <a:pt x="2348" y="4766"/>
                    <a:pt x="2439" y="4766"/>
                  </a:cubicBezTo>
                  <a:cubicBezTo>
                    <a:pt x="2529" y="4766"/>
                    <a:pt x="2616" y="4805"/>
                    <a:pt x="2679" y="4884"/>
                  </a:cubicBezTo>
                  <a:cubicBezTo>
                    <a:pt x="2899" y="5105"/>
                    <a:pt x="3183" y="5215"/>
                    <a:pt x="3466" y="5215"/>
                  </a:cubicBezTo>
                  <a:cubicBezTo>
                    <a:pt x="3750" y="5215"/>
                    <a:pt x="4034" y="5105"/>
                    <a:pt x="4254" y="4884"/>
                  </a:cubicBezTo>
                  <a:cubicBezTo>
                    <a:pt x="4333" y="4805"/>
                    <a:pt x="4435" y="4766"/>
                    <a:pt x="4530" y="4766"/>
                  </a:cubicBezTo>
                  <a:close/>
                  <a:moveTo>
                    <a:pt x="3687" y="1"/>
                  </a:moveTo>
                  <a:cubicBezTo>
                    <a:pt x="3120" y="1356"/>
                    <a:pt x="1797" y="2269"/>
                    <a:pt x="316" y="2269"/>
                  </a:cubicBezTo>
                  <a:lnTo>
                    <a:pt x="253" y="2269"/>
                  </a:lnTo>
                  <a:cubicBezTo>
                    <a:pt x="536" y="2679"/>
                    <a:pt x="852" y="3372"/>
                    <a:pt x="852" y="4096"/>
                  </a:cubicBezTo>
                  <a:cubicBezTo>
                    <a:pt x="852" y="5168"/>
                    <a:pt x="253" y="5987"/>
                    <a:pt x="1" y="6302"/>
                  </a:cubicBezTo>
                  <a:cubicBezTo>
                    <a:pt x="757" y="7467"/>
                    <a:pt x="2017" y="8192"/>
                    <a:pt x="3435" y="8192"/>
                  </a:cubicBezTo>
                  <a:cubicBezTo>
                    <a:pt x="5168" y="8192"/>
                    <a:pt x="6648" y="7089"/>
                    <a:pt x="7247" y="5577"/>
                  </a:cubicBezTo>
                  <a:cubicBezTo>
                    <a:pt x="7531" y="5798"/>
                    <a:pt x="7877" y="5955"/>
                    <a:pt x="8287" y="5955"/>
                  </a:cubicBezTo>
                  <a:cubicBezTo>
                    <a:pt x="9106" y="5955"/>
                    <a:pt x="9767" y="5294"/>
                    <a:pt x="9767" y="4474"/>
                  </a:cubicBezTo>
                  <a:cubicBezTo>
                    <a:pt x="9799" y="3907"/>
                    <a:pt x="9484" y="3435"/>
                    <a:pt x="9074" y="3151"/>
                  </a:cubicBezTo>
                  <a:lnTo>
                    <a:pt x="9074" y="2962"/>
                  </a:lnTo>
                  <a:cubicBezTo>
                    <a:pt x="9074" y="2143"/>
                    <a:pt x="8350" y="1482"/>
                    <a:pt x="7531" y="1482"/>
                  </a:cubicBezTo>
                  <a:lnTo>
                    <a:pt x="7531" y="1103"/>
                  </a:lnTo>
                  <a:cubicBezTo>
                    <a:pt x="7531" y="725"/>
                    <a:pt x="7499" y="379"/>
                    <a:pt x="73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79" name="Google Shape;7212;p73">
            <a:extLst>
              <a:ext uri="{FF2B5EF4-FFF2-40B4-BE49-F238E27FC236}">
                <a16:creationId xmlns:a16="http://schemas.microsoft.com/office/drawing/2014/main" id="{0FA0DD05-CE63-CF3C-9F91-AD5E9EA6DDE3}"/>
              </a:ext>
            </a:extLst>
          </p:cNvPr>
          <p:cNvGrpSpPr/>
          <p:nvPr/>
        </p:nvGrpSpPr>
        <p:grpSpPr>
          <a:xfrm>
            <a:off x="7705572" y="3238056"/>
            <a:ext cx="431365" cy="478365"/>
            <a:chOff x="-57162350" y="3982000"/>
            <a:chExt cx="287500" cy="318825"/>
          </a:xfrm>
          <a:solidFill>
            <a:schemeClr val="tx1"/>
          </a:solidFill>
        </p:grpSpPr>
        <p:sp>
          <p:nvSpPr>
            <p:cNvPr id="880" name="Google Shape;7213;p73">
              <a:extLst>
                <a:ext uri="{FF2B5EF4-FFF2-40B4-BE49-F238E27FC236}">
                  <a16:creationId xmlns:a16="http://schemas.microsoft.com/office/drawing/2014/main" id="{3C87DACD-AF25-48D9-DB5F-7B155B955717}"/>
                </a:ext>
              </a:extLst>
            </p:cNvPr>
            <p:cNvSpPr/>
            <p:nvPr/>
          </p:nvSpPr>
          <p:spPr>
            <a:xfrm>
              <a:off x="-56989850" y="4151150"/>
              <a:ext cx="55150" cy="55150"/>
            </a:xfrm>
            <a:custGeom>
              <a:avLst/>
              <a:gdLst/>
              <a:ahLst/>
              <a:cxnLst/>
              <a:rect l="l" t="t" r="r" b="b"/>
              <a:pathLst>
                <a:path w="2206" h="2206" extrusionOk="0">
                  <a:moveTo>
                    <a:pt x="1103" y="1"/>
                  </a:moveTo>
                  <a:cubicBezTo>
                    <a:pt x="504" y="1"/>
                    <a:pt x="0" y="473"/>
                    <a:pt x="0" y="1103"/>
                  </a:cubicBezTo>
                  <a:cubicBezTo>
                    <a:pt x="0" y="1702"/>
                    <a:pt x="504" y="2206"/>
                    <a:pt x="1103" y="2206"/>
                  </a:cubicBezTo>
                  <a:cubicBezTo>
                    <a:pt x="1733" y="2206"/>
                    <a:pt x="2205" y="1702"/>
                    <a:pt x="2205" y="1103"/>
                  </a:cubicBezTo>
                  <a:cubicBezTo>
                    <a:pt x="2205" y="473"/>
                    <a:pt x="1733" y="1"/>
                    <a:pt x="110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1" name="Google Shape;7214;p73">
              <a:extLst>
                <a:ext uri="{FF2B5EF4-FFF2-40B4-BE49-F238E27FC236}">
                  <a16:creationId xmlns:a16="http://schemas.microsoft.com/office/drawing/2014/main" id="{D26A86B2-7DF9-C290-BDB4-0B755F0E11D0}"/>
                </a:ext>
              </a:extLst>
            </p:cNvPr>
            <p:cNvSpPr/>
            <p:nvPr/>
          </p:nvSpPr>
          <p:spPr>
            <a:xfrm>
              <a:off x="-57162350" y="3982000"/>
              <a:ext cx="287500" cy="161300"/>
            </a:xfrm>
            <a:custGeom>
              <a:avLst/>
              <a:gdLst/>
              <a:ahLst/>
              <a:cxnLst/>
              <a:rect l="l" t="t" r="r" b="b"/>
              <a:pathLst>
                <a:path w="11500" h="6452" extrusionOk="0">
                  <a:moveTo>
                    <a:pt x="5778" y="1"/>
                  </a:moveTo>
                  <a:cubicBezTo>
                    <a:pt x="5286" y="1"/>
                    <a:pt x="4789" y="166"/>
                    <a:pt x="4380" y="497"/>
                  </a:cubicBezTo>
                  <a:cubicBezTo>
                    <a:pt x="4263" y="479"/>
                    <a:pt x="4146" y="470"/>
                    <a:pt x="4031" y="470"/>
                  </a:cubicBezTo>
                  <a:cubicBezTo>
                    <a:pt x="3147" y="470"/>
                    <a:pt x="2323" y="992"/>
                    <a:pt x="2017" y="1883"/>
                  </a:cubicBezTo>
                  <a:cubicBezTo>
                    <a:pt x="1072" y="2230"/>
                    <a:pt x="473" y="3238"/>
                    <a:pt x="631" y="4246"/>
                  </a:cubicBezTo>
                  <a:cubicBezTo>
                    <a:pt x="127" y="4876"/>
                    <a:pt x="1" y="5695"/>
                    <a:pt x="316" y="6452"/>
                  </a:cubicBezTo>
                  <a:cubicBezTo>
                    <a:pt x="536" y="6294"/>
                    <a:pt x="757" y="6168"/>
                    <a:pt x="1040" y="6074"/>
                  </a:cubicBezTo>
                  <a:cubicBezTo>
                    <a:pt x="1355" y="4498"/>
                    <a:pt x="2458" y="3175"/>
                    <a:pt x="4002" y="2577"/>
                  </a:cubicBezTo>
                  <a:cubicBezTo>
                    <a:pt x="4096" y="2545"/>
                    <a:pt x="4096" y="2545"/>
                    <a:pt x="4191" y="2513"/>
                  </a:cubicBezTo>
                  <a:cubicBezTo>
                    <a:pt x="4224" y="2504"/>
                    <a:pt x="4257" y="2499"/>
                    <a:pt x="4290" y="2499"/>
                  </a:cubicBezTo>
                  <a:cubicBezTo>
                    <a:pt x="4474" y="2499"/>
                    <a:pt x="4637" y="2641"/>
                    <a:pt x="4663" y="2829"/>
                  </a:cubicBezTo>
                  <a:cubicBezTo>
                    <a:pt x="4789" y="4593"/>
                    <a:pt x="6239" y="5979"/>
                    <a:pt x="8003" y="5979"/>
                  </a:cubicBezTo>
                  <a:lnTo>
                    <a:pt x="9862" y="5979"/>
                  </a:lnTo>
                  <a:cubicBezTo>
                    <a:pt x="10366" y="5979"/>
                    <a:pt x="10807" y="6137"/>
                    <a:pt x="11185" y="6389"/>
                  </a:cubicBezTo>
                  <a:cubicBezTo>
                    <a:pt x="11500" y="5695"/>
                    <a:pt x="11405" y="4876"/>
                    <a:pt x="10870" y="4246"/>
                  </a:cubicBezTo>
                  <a:cubicBezTo>
                    <a:pt x="11027" y="3207"/>
                    <a:pt x="10492" y="2230"/>
                    <a:pt x="9515" y="1883"/>
                  </a:cubicBezTo>
                  <a:cubicBezTo>
                    <a:pt x="9178" y="1040"/>
                    <a:pt x="8363" y="472"/>
                    <a:pt x="7475" y="472"/>
                  </a:cubicBezTo>
                  <a:cubicBezTo>
                    <a:pt x="7368" y="472"/>
                    <a:pt x="7260" y="480"/>
                    <a:pt x="7152" y="497"/>
                  </a:cubicBezTo>
                  <a:cubicBezTo>
                    <a:pt x="6758" y="166"/>
                    <a:pt x="6270" y="1"/>
                    <a:pt x="57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2" name="Google Shape;7215;p73">
              <a:extLst>
                <a:ext uri="{FF2B5EF4-FFF2-40B4-BE49-F238E27FC236}">
                  <a16:creationId xmlns:a16="http://schemas.microsoft.com/office/drawing/2014/main" id="{602A2390-877C-3622-B2CA-9B6F0842B196}"/>
                </a:ext>
              </a:extLst>
            </p:cNvPr>
            <p:cNvSpPr/>
            <p:nvPr/>
          </p:nvSpPr>
          <p:spPr>
            <a:xfrm>
              <a:off x="-57119850" y="4066875"/>
              <a:ext cx="126075" cy="111875"/>
            </a:xfrm>
            <a:custGeom>
              <a:avLst/>
              <a:gdLst/>
              <a:ahLst/>
              <a:cxnLst/>
              <a:rect l="l" t="t" r="r" b="b"/>
              <a:pathLst>
                <a:path w="5043" h="4475" extrusionOk="0">
                  <a:moveTo>
                    <a:pt x="2333" y="1"/>
                  </a:moveTo>
                  <a:cubicBezTo>
                    <a:pt x="915" y="694"/>
                    <a:pt x="2" y="2111"/>
                    <a:pt x="2" y="3718"/>
                  </a:cubicBezTo>
                  <a:lnTo>
                    <a:pt x="2" y="4191"/>
                  </a:lnTo>
                  <a:lnTo>
                    <a:pt x="2" y="4359"/>
                  </a:lnTo>
                  <a:lnTo>
                    <a:pt x="2" y="4359"/>
                  </a:lnTo>
                  <a:cubicBezTo>
                    <a:pt x="32" y="3375"/>
                    <a:pt x="829" y="2616"/>
                    <a:pt x="1861" y="2616"/>
                  </a:cubicBezTo>
                  <a:cubicBezTo>
                    <a:pt x="2774" y="2616"/>
                    <a:pt x="3499" y="3246"/>
                    <a:pt x="3656" y="4096"/>
                  </a:cubicBezTo>
                  <a:lnTo>
                    <a:pt x="4507" y="4096"/>
                  </a:lnTo>
                  <a:cubicBezTo>
                    <a:pt x="4570" y="3718"/>
                    <a:pt x="4791" y="3403"/>
                    <a:pt x="5043" y="3120"/>
                  </a:cubicBezTo>
                  <a:cubicBezTo>
                    <a:pt x="3656" y="2647"/>
                    <a:pt x="2617" y="1481"/>
                    <a:pt x="2333" y="1"/>
                  </a:cubicBezTo>
                  <a:close/>
                  <a:moveTo>
                    <a:pt x="2" y="4359"/>
                  </a:moveTo>
                  <a:cubicBezTo>
                    <a:pt x="1" y="4397"/>
                    <a:pt x="1" y="4435"/>
                    <a:pt x="2" y="4474"/>
                  </a:cubicBezTo>
                  <a:lnTo>
                    <a:pt x="2" y="43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3" name="Google Shape;7216;p73">
              <a:extLst>
                <a:ext uri="{FF2B5EF4-FFF2-40B4-BE49-F238E27FC236}">
                  <a16:creationId xmlns:a16="http://schemas.microsoft.com/office/drawing/2014/main" id="{C0D71924-B3A8-0C59-0F90-0F949FDEC007}"/>
                </a:ext>
              </a:extLst>
            </p:cNvPr>
            <p:cNvSpPr/>
            <p:nvPr/>
          </p:nvSpPr>
          <p:spPr>
            <a:xfrm>
              <a:off x="-57100925" y="4151150"/>
              <a:ext cx="55175" cy="55150"/>
            </a:xfrm>
            <a:custGeom>
              <a:avLst/>
              <a:gdLst/>
              <a:ahLst/>
              <a:cxnLst/>
              <a:rect l="l" t="t" r="r" b="b"/>
              <a:pathLst>
                <a:path w="2207" h="2206" extrusionOk="0">
                  <a:moveTo>
                    <a:pt x="1104" y="1"/>
                  </a:moveTo>
                  <a:cubicBezTo>
                    <a:pt x="505" y="1"/>
                    <a:pt x="1" y="473"/>
                    <a:pt x="1" y="1103"/>
                  </a:cubicBezTo>
                  <a:cubicBezTo>
                    <a:pt x="1" y="1702"/>
                    <a:pt x="505" y="2206"/>
                    <a:pt x="1104" y="2206"/>
                  </a:cubicBezTo>
                  <a:cubicBezTo>
                    <a:pt x="1702" y="2206"/>
                    <a:pt x="2206" y="1702"/>
                    <a:pt x="2206" y="1103"/>
                  </a:cubicBezTo>
                  <a:cubicBezTo>
                    <a:pt x="2206" y="473"/>
                    <a:pt x="1702" y="1"/>
                    <a:pt x="11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4" name="Google Shape;7217;p73">
              <a:extLst>
                <a:ext uri="{FF2B5EF4-FFF2-40B4-BE49-F238E27FC236}">
                  <a16:creationId xmlns:a16="http://schemas.microsoft.com/office/drawing/2014/main" id="{3103AD53-46F4-C8B9-CE28-44A0DD8E7028}"/>
                </a:ext>
              </a:extLst>
            </p:cNvPr>
            <p:cNvSpPr/>
            <p:nvPr/>
          </p:nvSpPr>
          <p:spPr>
            <a:xfrm>
              <a:off x="-57119825" y="4179500"/>
              <a:ext cx="204800" cy="121325"/>
            </a:xfrm>
            <a:custGeom>
              <a:avLst/>
              <a:gdLst/>
              <a:ahLst/>
              <a:cxnLst/>
              <a:rect l="l" t="t" r="r" b="b"/>
              <a:pathLst>
                <a:path w="8192" h="4853" extrusionOk="0">
                  <a:moveTo>
                    <a:pt x="5160" y="2151"/>
                  </a:moveTo>
                  <a:cubicBezTo>
                    <a:pt x="5254" y="2151"/>
                    <a:pt x="5341" y="2190"/>
                    <a:pt x="5388" y="2269"/>
                  </a:cubicBezTo>
                  <a:cubicBezTo>
                    <a:pt x="5546" y="2427"/>
                    <a:pt x="5546" y="2679"/>
                    <a:pt x="5388" y="2805"/>
                  </a:cubicBezTo>
                  <a:cubicBezTo>
                    <a:pt x="5042" y="3151"/>
                    <a:pt x="4569" y="3340"/>
                    <a:pt x="4096" y="3340"/>
                  </a:cubicBezTo>
                  <a:cubicBezTo>
                    <a:pt x="3624" y="3340"/>
                    <a:pt x="3120" y="3151"/>
                    <a:pt x="2805" y="2805"/>
                  </a:cubicBezTo>
                  <a:cubicBezTo>
                    <a:pt x="2647" y="2647"/>
                    <a:pt x="2647" y="2395"/>
                    <a:pt x="2805" y="2269"/>
                  </a:cubicBezTo>
                  <a:cubicBezTo>
                    <a:pt x="2884" y="2190"/>
                    <a:pt x="2978" y="2151"/>
                    <a:pt x="3069" y="2151"/>
                  </a:cubicBezTo>
                  <a:cubicBezTo>
                    <a:pt x="3159" y="2151"/>
                    <a:pt x="3246" y="2190"/>
                    <a:pt x="3309" y="2269"/>
                  </a:cubicBezTo>
                  <a:cubicBezTo>
                    <a:pt x="3529" y="2490"/>
                    <a:pt x="3813" y="2600"/>
                    <a:pt x="4096" y="2600"/>
                  </a:cubicBezTo>
                  <a:cubicBezTo>
                    <a:pt x="4380" y="2600"/>
                    <a:pt x="4664" y="2490"/>
                    <a:pt x="4884" y="2269"/>
                  </a:cubicBezTo>
                  <a:cubicBezTo>
                    <a:pt x="4963" y="2190"/>
                    <a:pt x="5065" y="2151"/>
                    <a:pt x="5160" y="2151"/>
                  </a:cubicBezTo>
                  <a:close/>
                  <a:moveTo>
                    <a:pt x="1" y="1"/>
                  </a:moveTo>
                  <a:lnTo>
                    <a:pt x="1" y="2238"/>
                  </a:lnTo>
                  <a:cubicBezTo>
                    <a:pt x="1" y="3687"/>
                    <a:pt x="1198" y="4853"/>
                    <a:pt x="2616" y="4853"/>
                  </a:cubicBezTo>
                  <a:lnTo>
                    <a:pt x="5609" y="4853"/>
                  </a:lnTo>
                  <a:cubicBezTo>
                    <a:pt x="7058" y="4853"/>
                    <a:pt x="8192" y="3655"/>
                    <a:pt x="8192" y="2238"/>
                  </a:cubicBezTo>
                  <a:lnTo>
                    <a:pt x="8192" y="1"/>
                  </a:lnTo>
                  <a:cubicBezTo>
                    <a:pt x="8192" y="977"/>
                    <a:pt x="7341" y="1860"/>
                    <a:pt x="6302" y="1860"/>
                  </a:cubicBezTo>
                  <a:cubicBezTo>
                    <a:pt x="5388" y="1860"/>
                    <a:pt x="4664" y="1230"/>
                    <a:pt x="4506" y="347"/>
                  </a:cubicBezTo>
                  <a:lnTo>
                    <a:pt x="3655" y="347"/>
                  </a:lnTo>
                  <a:cubicBezTo>
                    <a:pt x="3498" y="1230"/>
                    <a:pt x="2710" y="1860"/>
                    <a:pt x="1860" y="1860"/>
                  </a:cubicBezTo>
                  <a:cubicBezTo>
                    <a:pt x="820" y="1860"/>
                    <a:pt x="1" y="1009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5" name="Google Shape;7218;p73">
              <a:extLst>
                <a:ext uri="{FF2B5EF4-FFF2-40B4-BE49-F238E27FC236}">
                  <a16:creationId xmlns:a16="http://schemas.microsoft.com/office/drawing/2014/main" id="{8AA7ECA5-7406-B26D-5F53-6046B335EA98}"/>
                </a:ext>
              </a:extLst>
            </p:cNvPr>
            <p:cNvSpPr/>
            <p:nvPr/>
          </p:nvSpPr>
          <p:spPr>
            <a:xfrm>
              <a:off x="-57158400" y="4156675"/>
              <a:ext cx="18900" cy="63825"/>
            </a:xfrm>
            <a:custGeom>
              <a:avLst/>
              <a:gdLst/>
              <a:ahLst/>
              <a:cxnLst/>
              <a:rect l="l" t="t" r="r" b="b"/>
              <a:pathLst>
                <a:path w="756" h="2553" extrusionOk="0">
                  <a:moveTo>
                    <a:pt x="756" y="0"/>
                  </a:moveTo>
                  <a:cubicBezTo>
                    <a:pt x="315" y="252"/>
                    <a:pt x="0" y="725"/>
                    <a:pt x="0" y="1260"/>
                  </a:cubicBezTo>
                  <a:cubicBezTo>
                    <a:pt x="0" y="1827"/>
                    <a:pt x="315" y="2300"/>
                    <a:pt x="756" y="2552"/>
                  </a:cubicBezTo>
                  <a:lnTo>
                    <a:pt x="75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6" name="Google Shape;7219;p73">
              <a:extLst>
                <a:ext uri="{FF2B5EF4-FFF2-40B4-BE49-F238E27FC236}">
                  <a16:creationId xmlns:a16="http://schemas.microsoft.com/office/drawing/2014/main" id="{5F326CD9-DB2D-2075-F38C-AD5BA5F35D3A}"/>
                </a:ext>
              </a:extLst>
            </p:cNvPr>
            <p:cNvSpPr/>
            <p:nvPr/>
          </p:nvSpPr>
          <p:spPr>
            <a:xfrm>
              <a:off x="-56896125" y="415587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0" y="1"/>
                  </a:moveTo>
                  <a:lnTo>
                    <a:pt x="0" y="2553"/>
                  </a:lnTo>
                  <a:cubicBezTo>
                    <a:pt x="441" y="2269"/>
                    <a:pt x="756" y="1796"/>
                    <a:pt x="756" y="1261"/>
                  </a:cubicBezTo>
                  <a:cubicBezTo>
                    <a:pt x="756" y="757"/>
                    <a:pt x="441" y="284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7" name="Google Shape;7220;p73">
              <a:extLst>
                <a:ext uri="{FF2B5EF4-FFF2-40B4-BE49-F238E27FC236}">
                  <a16:creationId xmlns:a16="http://schemas.microsoft.com/office/drawing/2014/main" id="{54744DDF-42FA-7210-6BFE-B5EB0FC2B98B}"/>
                </a:ext>
              </a:extLst>
            </p:cNvPr>
            <p:cNvSpPr/>
            <p:nvPr/>
          </p:nvSpPr>
          <p:spPr>
            <a:xfrm>
              <a:off x="-56924475" y="4149575"/>
              <a:ext cx="9450" cy="29175"/>
            </a:xfrm>
            <a:custGeom>
              <a:avLst/>
              <a:gdLst/>
              <a:ahLst/>
              <a:cxnLst/>
              <a:rect l="l" t="t" r="r" b="b"/>
              <a:pathLst>
                <a:path w="378" h="1167" extrusionOk="0">
                  <a:moveTo>
                    <a:pt x="0" y="1"/>
                  </a:moveTo>
                  <a:cubicBezTo>
                    <a:pt x="221" y="379"/>
                    <a:pt x="378" y="757"/>
                    <a:pt x="378" y="1166"/>
                  </a:cubicBezTo>
                  <a:lnTo>
                    <a:pt x="378" y="883"/>
                  </a:lnTo>
                  <a:lnTo>
                    <a:pt x="37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88" name="Google Shape;7221;p73">
            <a:extLst>
              <a:ext uri="{FF2B5EF4-FFF2-40B4-BE49-F238E27FC236}">
                <a16:creationId xmlns:a16="http://schemas.microsoft.com/office/drawing/2014/main" id="{23D288E2-1837-4C5E-ED42-4F3D94C1BDA5}"/>
              </a:ext>
            </a:extLst>
          </p:cNvPr>
          <p:cNvGrpSpPr/>
          <p:nvPr/>
        </p:nvGrpSpPr>
        <p:grpSpPr>
          <a:xfrm>
            <a:off x="10610661" y="2043395"/>
            <a:ext cx="477465" cy="475101"/>
            <a:chOff x="-55202750" y="3198925"/>
            <a:chExt cx="318225" cy="316650"/>
          </a:xfrm>
          <a:solidFill>
            <a:schemeClr val="tx1"/>
          </a:solidFill>
        </p:grpSpPr>
        <p:sp>
          <p:nvSpPr>
            <p:cNvPr id="889" name="Google Shape;7222;p73">
              <a:extLst>
                <a:ext uri="{FF2B5EF4-FFF2-40B4-BE49-F238E27FC236}">
                  <a16:creationId xmlns:a16="http://schemas.microsoft.com/office/drawing/2014/main" id="{E81C90F4-21E7-34C6-A9B4-0FF9D934074C}"/>
                </a:ext>
              </a:extLst>
            </p:cNvPr>
            <p:cNvSpPr/>
            <p:nvPr/>
          </p:nvSpPr>
          <p:spPr>
            <a:xfrm>
              <a:off x="-55130275" y="3293425"/>
              <a:ext cx="167775" cy="168575"/>
            </a:xfrm>
            <a:custGeom>
              <a:avLst/>
              <a:gdLst/>
              <a:ahLst/>
              <a:cxnLst/>
              <a:rect l="l" t="t" r="r" b="b"/>
              <a:pathLst>
                <a:path w="6711" h="6743" extrusionOk="0">
                  <a:moveTo>
                    <a:pt x="1891" y="2238"/>
                  </a:moveTo>
                  <a:cubicBezTo>
                    <a:pt x="2111" y="2238"/>
                    <a:pt x="2269" y="2395"/>
                    <a:pt x="2269" y="2584"/>
                  </a:cubicBezTo>
                  <a:cubicBezTo>
                    <a:pt x="2269" y="2805"/>
                    <a:pt x="2111" y="2962"/>
                    <a:pt x="1891" y="2962"/>
                  </a:cubicBezTo>
                  <a:cubicBezTo>
                    <a:pt x="1702" y="2962"/>
                    <a:pt x="1544" y="2836"/>
                    <a:pt x="1544" y="2584"/>
                  </a:cubicBezTo>
                  <a:cubicBezTo>
                    <a:pt x="1544" y="2395"/>
                    <a:pt x="1702" y="2238"/>
                    <a:pt x="1891" y="2238"/>
                  </a:cubicBezTo>
                  <a:close/>
                  <a:moveTo>
                    <a:pt x="4884" y="2269"/>
                  </a:moveTo>
                  <a:cubicBezTo>
                    <a:pt x="5104" y="2269"/>
                    <a:pt x="5262" y="2427"/>
                    <a:pt x="5262" y="2647"/>
                  </a:cubicBezTo>
                  <a:cubicBezTo>
                    <a:pt x="5262" y="2836"/>
                    <a:pt x="5104" y="2994"/>
                    <a:pt x="4884" y="2994"/>
                  </a:cubicBezTo>
                  <a:cubicBezTo>
                    <a:pt x="4695" y="2994"/>
                    <a:pt x="4537" y="2836"/>
                    <a:pt x="4537" y="2647"/>
                  </a:cubicBezTo>
                  <a:cubicBezTo>
                    <a:pt x="4537" y="2427"/>
                    <a:pt x="4695" y="2269"/>
                    <a:pt x="4884" y="2269"/>
                  </a:cubicBezTo>
                  <a:close/>
                  <a:moveTo>
                    <a:pt x="4454" y="4798"/>
                  </a:moveTo>
                  <a:cubicBezTo>
                    <a:pt x="4545" y="4798"/>
                    <a:pt x="4632" y="4837"/>
                    <a:pt x="4695" y="4916"/>
                  </a:cubicBezTo>
                  <a:cubicBezTo>
                    <a:pt x="4852" y="5042"/>
                    <a:pt x="4852" y="5262"/>
                    <a:pt x="4726" y="5420"/>
                  </a:cubicBezTo>
                  <a:cubicBezTo>
                    <a:pt x="4380" y="5798"/>
                    <a:pt x="3907" y="5987"/>
                    <a:pt x="3403" y="5987"/>
                  </a:cubicBezTo>
                  <a:cubicBezTo>
                    <a:pt x="2899" y="5987"/>
                    <a:pt x="2426" y="5798"/>
                    <a:pt x="2111" y="5420"/>
                  </a:cubicBezTo>
                  <a:cubicBezTo>
                    <a:pt x="1954" y="5262"/>
                    <a:pt x="1954" y="5042"/>
                    <a:pt x="2111" y="4916"/>
                  </a:cubicBezTo>
                  <a:cubicBezTo>
                    <a:pt x="2190" y="4837"/>
                    <a:pt x="2284" y="4798"/>
                    <a:pt x="2375" y="4798"/>
                  </a:cubicBezTo>
                  <a:cubicBezTo>
                    <a:pt x="2466" y="4798"/>
                    <a:pt x="2552" y="4837"/>
                    <a:pt x="2615" y="4916"/>
                  </a:cubicBezTo>
                  <a:cubicBezTo>
                    <a:pt x="2836" y="5136"/>
                    <a:pt x="3119" y="5246"/>
                    <a:pt x="3403" y="5246"/>
                  </a:cubicBezTo>
                  <a:cubicBezTo>
                    <a:pt x="3686" y="5246"/>
                    <a:pt x="3970" y="5136"/>
                    <a:pt x="4191" y="4916"/>
                  </a:cubicBezTo>
                  <a:cubicBezTo>
                    <a:pt x="4269" y="4837"/>
                    <a:pt x="4364" y="4798"/>
                    <a:pt x="4454" y="4798"/>
                  </a:cubicBezTo>
                  <a:close/>
                  <a:moveTo>
                    <a:pt x="3403" y="1"/>
                  </a:moveTo>
                  <a:cubicBezTo>
                    <a:pt x="2773" y="1261"/>
                    <a:pt x="1513" y="2112"/>
                    <a:pt x="63" y="2238"/>
                  </a:cubicBezTo>
                  <a:cubicBezTo>
                    <a:pt x="63" y="2364"/>
                    <a:pt x="0" y="2521"/>
                    <a:pt x="0" y="2647"/>
                  </a:cubicBezTo>
                  <a:lnTo>
                    <a:pt x="0" y="4128"/>
                  </a:lnTo>
                  <a:cubicBezTo>
                    <a:pt x="0" y="5577"/>
                    <a:pt x="1198" y="6743"/>
                    <a:pt x="2615" y="6743"/>
                  </a:cubicBezTo>
                  <a:lnTo>
                    <a:pt x="4096" y="6743"/>
                  </a:lnTo>
                  <a:cubicBezTo>
                    <a:pt x="5577" y="6743"/>
                    <a:pt x="6711" y="5546"/>
                    <a:pt x="6711" y="4128"/>
                  </a:cubicBezTo>
                  <a:lnTo>
                    <a:pt x="6711" y="2647"/>
                  </a:lnTo>
                  <a:cubicBezTo>
                    <a:pt x="6711" y="2521"/>
                    <a:pt x="6711" y="2364"/>
                    <a:pt x="6679" y="2238"/>
                  </a:cubicBezTo>
                  <a:cubicBezTo>
                    <a:pt x="5293" y="2112"/>
                    <a:pt x="4033" y="1261"/>
                    <a:pt x="340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0" name="Google Shape;7223;p73">
              <a:extLst>
                <a:ext uri="{FF2B5EF4-FFF2-40B4-BE49-F238E27FC236}">
                  <a16:creationId xmlns:a16="http://schemas.microsoft.com/office/drawing/2014/main" id="{109FA836-DDB6-A233-7EE0-C73DBF4C50AE}"/>
                </a:ext>
              </a:extLst>
            </p:cNvPr>
            <p:cNvSpPr/>
            <p:nvPr/>
          </p:nvSpPr>
          <p:spPr>
            <a:xfrm>
              <a:off x="-55202750" y="3198925"/>
              <a:ext cx="318225" cy="316650"/>
            </a:xfrm>
            <a:custGeom>
              <a:avLst/>
              <a:gdLst/>
              <a:ahLst/>
              <a:cxnLst/>
              <a:rect l="l" t="t" r="r" b="b"/>
              <a:pathLst>
                <a:path w="12729" h="12666" extrusionOk="0">
                  <a:moveTo>
                    <a:pt x="6302" y="2221"/>
                  </a:moveTo>
                  <a:cubicBezTo>
                    <a:pt x="6459" y="2221"/>
                    <a:pt x="6617" y="2300"/>
                    <a:pt x="6648" y="2458"/>
                  </a:cubicBezTo>
                  <a:lnTo>
                    <a:pt x="6680" y="2615"/>
                  </a:lnTo>
                  <a:cubicBezTo>
                    <a:pt x="7058" y="4127"/>
                    <a:pt x="8381" y="5230"/>
                    <a:pt x="9956" y="5230"/>
                  </a:cubicBezTo>
                  <a:cubicBezTo>
                    <a:pt x="10145" y="5230"/>
                    <a:pt x="10272" y="5356"/>
                    <a:pt x="10303" y="5545"/>
                  </a:cubicBezTo>
                  <a:cubicBezTo>
                    <a:pt x="10366" y="5829"/>
                    <a:pt x="10398" y="6112"/>
                    <a:pt x="10398" y="6364"/>
                  </a:cubicBezTo>
                  <a:lnTo>
                    <a:pt x="10398" y="7877"/>
                  </a:lnTo>
                  <a:cubicBezTo>
                    <a:pt x="10398" y="9704"/>
                    <a:pt x="8885" y="11216"/>
                    <a:pt x="7058" y="11216"/>
                  </a:cubicBezTo>
                  <a:lnTo>
                    <a:pt x="5546" y="11216"/>
                  </a:lnTo>
                  <a:cubicBezTo>
                    <a:pt x="3687" y="11216"/>
                    <a:pt x="2206" y="9704"/>
                    <a:pt x="2206" y="7877"/>
                  </a:cubicBezTo>
                  <a:lnTo>
                    <a:pt x="2206" y="6364"/>
                  </a:lnTo>
                  <a:cubicBezTo>
                    <a:pt x="2206" y="6112"/>
                    <a:pt x="2238" y="5829"/>
                    <a:pt x="2269" y="5545"/>
                  </a:cubicBezTo>
                  <a:cubicBezTo>
                    <a:pt x="2332" y="5388"/>
                    <a:pt x="2490" y="5230"/>
                    <a:pt x="2647" y="5230"/>
                  </a:cubicBezTo>
                  <a:cubicBezTo>
                    <a:pt x="4160" y="5230"/>
                    <a:pt x="5514" y="4127"/>
                    <a:pt x="5892" y="2615"/>
                  </a:cubicBezTo>
                  <a:lnTo>
                    <a:pt x="5955" y="2458"/>
                  </a:lnTo>
                  <a:cubicBezTo>
                    <a:pt x="5987" y="2300"/>
                    <a:pt x="6144" y="2221"/>
                    <a:pt x="6302" y="2221"/>
                  </a:cubicBezTo>
                  <a:close/>
                  <a:moveTo>
                    <a:pt x="6333" y="0"/>
                  </a:moveTo>
                  <a:cubicBezTo>
                    <a:pt x="3529" y="0"/>
                    <a:pt x="1135" y="2111"/>
                    <a:pt x="789" y="4884"/>
                  </a:cubicBezTo>
                  <a:cubicBezTo>
                    <a:pt x="284" y="5230"/>
                    <a:pt x="1" y="5797"/>
                    <a:pt x="1" y="6427"/>
                  </a:cubicBezTo>
                  <a:cubicBezTo>
                    <a:pt x="1" y="6805"/>
                    <a:pt x="127" y="7215"/>
                    <a:pt x="379" y="7530"/>
                  </a:cubicBezTo>
                  <a:cubicBezTo>
                    <a:pt x="158" y="7845"/>
                    <a:pt x="1" y="8223"/>
                    <a:pt x="1" y="8633"/>
                  </a:cubicBezTo>
                  <a:cubicBezTo>
                    <a:pt x="1" y="9011"/>
                    <a:pt x="127" y="9420"/>
                    <a:pt x="379" y="9735"/>
                  </a:cubicBezTo>
                  <a:cubicBezTo>
                    <a:pt x="158" y="10050"/>
                    <a:pt x="1" y="10428"/>
                    <a:pt x="1" y="10838"/>
                  </a:cubicBezTo>
                  <a:cubicBezTo>
                    <a:pt x="1" y="11846"/>
                    <a:pt x="852" y="12665"/>
                    <a:pt x="1891" y="12665"/>
                  </a:cubicBezTo>
                  <a:lnTo>
                    <a:pt x="10839" y="12665"/>
                  </a:lnTo>
                  <a:cubicBezTo>
                    <a:pt x="11847" y="12665"/>
                    <a:pt x="12729" y="11846"/>
                    <a:pt x="12729" y="10838"/>
                  </a:cubicBezTo>
                  <a:cubicBezTo>
                    <a:pt x="12729" y="10428"/>
                    <a:pt x="12603" y="10050"/>
                    <a:pt x="12319" y="9735"/>
                  </a:cubicBezTo>
                  <a:cubicBezTo>
                    <a:pt x="12571" y="9420"/>
                    <a:pt x="12729" y="9011"/>
                    <a:pt x="12729" y="8633"/>
                  </a:cubicBezTo>
                  <a:cubicBezTo>
                    <a:pt x="12666" y="8223"/>
                    <a:pt x="12508" y="7845"/>
                    <a:pt x="12288" y="7530"/>
                  </a:cubicBezTo>
                  <a:cubicBezTo>
                    <a:pt x="12508" y="7215"/>
                    <a:pt x="12666" y="6805"/>
                    <a:pt x="12666" y="6427"/>
                  </a:cubicBezTo>
                  <a:cubicBezTo>
                    <a:pt x="12666" y="5829"/>
                    <a:pt x="12351" y="5230"/>
                    <a:pt x="11878" y="4884"/>
                  </a:cubicBezTo>
                  <a:cubicBezTo>
                    <a:pt x="11500" y="2111"/>
                    <a:pt x="9137" y="0"/>
                    <a:pt x="63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91" name="Google Shape;7224;p73">
            <a:extLst>
              <a:ext uri="{FF2B5EF4-FFF2-40B4-BE49-F238E27FC236}">
                <a16:creationId xmlns:a16="http://schemas.microsoft.com/office/drawing/2014/main" id="{8B0AD9DD-7B39-853A-B5BF-D76ABEB83E24}"/>
              </a:ext>
            </a:extLst>
          </p:cNvPr>
          <p:cNvGrpSpPr/>
          <p:nvPr/>
        </p:nvGrpSpPr>
        <p:grpSpPr>
          <a:xfrm>
            <a:off x="10624839" y="2650462"/>
            <a:ext cx="449107" cy="477465"/>
            <a:chOff x="-55194875" y="3590375"/>
            <a:chExt cx="299325" cy="318225"/>
          </a:xfrm>
          <a:solidFill>
            <a:schemeClr val="tx1"/>
          </a:solidFill>
        </p:grpSpPr>
        <p:sp>
          <p:nvSpPr>
            <p:cNvPr id="892" name="Google Shape;7225;p73">
              <a:extLst>
                <a:ext uri="{FF2B5EF4-FFF2-40B4-BE49-F238E27FC236}">
                  <a16:creationId xmlns:a16="http://schemas.microsoft.com/office/drawing/2014/main" id="{68F6A2B3-E6AF-DFAE-4294-A24B8FA8A911}"/>
                </a:ext>
              </a:extLst>
            </p:cNvPr>
            <p:cNvSpPr/>
            <p:nvPr/>
          </p:nvSpPr>
          <p:spPr>
            <a:xfrm>
              <a:off x="-55194875" y="3667550"/>
              <a:ext cx="37050" cy="241050"/>
            </a:xfrm>
            <a:custGeom>
              <a:avLst/>
              <a:gdLst/>
              <a:ahLst/>
              <a:cxnLst/>
              <a:rect l="l" t="t" r="r" b="b"/>
              <a:pathLst>
                <a:path w="1482" h="9642" extrusionOk="0">
                  <a:moveTo>
                    <a:pt x="1482" y="1"/>
                  </a:moveTo>
                  <a:cubicBezTo>
                    <a:pt x="537" y="977"/>
                    <a:pt x="1" y="2301"/>
                    <a:pt x="1" y="3687"/>
                  </a:cubicBezTo>
                  <a:lnTo>
                    <a:pt x="1" y="9295"/>
                  </a:lnTo>
                  <a:lnTo>
                    <a:pt x="32" y="9295"/>
                  </a:lnTo>
                  <a:cubicBezTo>
                    <a:pt x="32" y="9484"/>
                    <a:pt x="190" y="9641"/>
                    <a:pt x="379" y="9641"/>
                  </a:cubicBezTo>
                  <a:lnTo>
                    <a:pt x="1482" y="9641"/>
                  </a:lnTo>
                  <a:lnTo>
                    <a:pt x="14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3" name="Google Shape;7226;p73">
              <a:extLst>
                <a:ext uri="{FF2B5EF4-FFF2-40B4-BE49-F238E27FC236}">
                  <a16:creationId xmlns:a16="http://schemas.microsoft.com/office/drawing/2014/main" id="{9E2306D4-69C6-694E-4C65-0A07D4D7BC54}"/>
                </a:ext>
              </a:extLst>
            </p:cNvPr>
            <p:cNvSpPr/>
            <p:nvPr/>
          </p:nvSpPr>
          <p:spPr>
            <a:xfrm>
              <a:off x="-55065700" y="3643925"/>
              <a:ext cx="132350" cy="40200"/>
            </a:xfrm>
            <a:custGeom>
              <a:avLst/>
              <a:gdLst/>
              <a:ahLst/>
              <a:cxnLst/>
              <a:rect l="l" t="t" r="r" b="b"/>
              <a:pathLst>
                <a:path w="5294" h="1608" extrusionOk="0">
                  <a:moveTo>
                    <a:pt x="5294" y="1"/>
                  </a:moveTo>
                  <a:lnTo>
                    <a:pt x="1" y="1607"/>
                  </a:lnTo>
                  <a:lnTo>
                    <a:pt x="5294" y="1607"/>
                  </a:lnTo>
                  <a:lnTo>
                    <a:pt x="529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4" name="Google Shape;7227;p73">
              <a:extLst>
                <a:ext uri="{FF2B5EF4-FFF2-40B4-BE49-F238E27FC236}">
                  <a16:creationId xmlns:a16="http://schemas.microsoft.com/office/drawing/2014/main" id="{CE93CC21-85BD-F9B8-BBCD-591D1A474C72}"/>
                </a:ext>
              </a:extLst>
            </p:cNvPr>
            <p:cNvSpPr/>
            <p:nvPr/>
          </p:nvSpPr>
          <p:spPr>
            <a:xfrm>
              <a:off x="-55138950" y="3703000"/>
              <a:ext cx="204800" cy="168575"/>
            </a:xfrm>
            <a:custGeom>
              <a:avLst/>
              <a:gdLst/>
              <a:ahLst/>
              <a:cxnLst/>
              <a:rect l="l" t="t" r="r" b="b"/>
              <a:pathLst>
                <a:path w="8192" h="6743" extrusionOk="0">
                  <a:moveTo>
                    <a:pt x="2647" y="757"/>
                  </a:moveTo>
                  <a:cubicBezTo>
                    <a:pt x="2836" y="757"/>
                    <a:pt x="2994" y="914"/>
                    <a:pt x="2994" y="1103"/>
                  </a:cubicBezTo>
                  <a:cubicBezTo>
                    <a:pt x="2994" y="1292"/>
                    <a:pt x="2836" y="1450"/>
                    <a:pt x="2647" y="1450"/>
                  </a:cubicBezTo>
                  <a:cubicBezTo>
                    <a:pt x="2458" y="1450"/>
                    <a:pt x="2301" y="1292"/>
                    <a:pt x="2301" y="1103"/>
                  </a:cubicBezTo>
                  <a:cubicBezTo>
                    <a:pt x="2301" y="914"/>
                    <a:pt x="2395" y="757"/>
                    <a:pt x="2647" y="757"/>
                  </a:cubicBezTo>
                  <a:close/>
                  <a:moveTo>
                    <a:pt x="5609" y="757"/>
                  </a:moveTo>
                  <a:cubicBezTo>
                    <a:pt x="5798" y="757"/>
                    <a:pt x="5955" y="914"/>
                    <a:pt x="5955" y="1103"/>
                  </a:cubicBezTo>
                  <a:cubicBezTo>
                    <a:pt x="5955" y="1292"/>
                    <a:pt x="5798" y="1450"/>
                    <a:pt x="5609" y="1450"/>
                  </a:cubicBezTo>
                  <a:cubicBezTo>
                    <a:pt x="5388" y="1450"/>
                    <a:pt x="5231" y="1292"/>
                    <a:pt x="5231" y="1103"/>
                  </a:cubicBezTo>
                  <a:cubicBezTo>
                    <a:pt x="5231" y="914"/>
                    <a:pt x="5388" y="757"/>
                    <a:pt x="5609" y="757"/>
                  </a:cubicBezTo>
                  <a:close/>
                  <a:moveTo>
                    <a:pt x="5195" y="3316"/>
                  </a:moveTo>
                  <a:cubicBezTo>
                    <a:pt x="5294" y="3316"/>
                    <a:pt x="5388" y="3356"/>
                    <a:pt x="5451" y="3434"/>
                  </a:cubicBezTo>
                  <a:cubicBezTo>
                    <a:pt x="5609" y="3592"/>
                    <a:pt x="5609" y="3812"/>
                    <a:pt x="5451" y="3939"/>
                  </a:cubicBezTo>
                  <a:cubicBezTo>
                    <a:pt x="5105" y="4285"/>
                    <a:pt x="4601" y="4474"/>
                    <a:pt x="4096" y="4474"/>
                  </a:cubicBezTo>
                  <a:cubicBezTo>
                    <a:pt x="3592" y="4474"/>
                    <a:pt x="3120" y="4285"/>
                    <a:pt x="2805" y="3939"/>
                  </a:cubicBezTo>
                  <a:cubicBezTo>
                    <a:pt x="2647" y="3781"/>
                    <a:pt x="2647" y="3529"/>
                    <a:pt x="2805" y="3434"/>
                  </a:cubicBezTo>
                  <a:cubicBezTo>
                    <a:pt x="2883" y="3356"/>
                    <a:pt x="2978" y="3316"/>
                    <a:pt x="3073" y="3316"/>
                  </a:cubicBezTo>
                  <a:cubicBezTo>
                    <a:pt x="3167" y="3316"/>
                    <a:pt x="3262" y="3356"/>
                    <a:pt x="3340" y="3434"/>
                  </a:cubicBezTo>
                  <a:cubicBezTo>
                    <a:pt x="3561" y="3639"/>
                    <a:pt x="3852" y="3742"/>
                    <a:pt x="4140" y="3742"/>
                  </a:cubicBezTo>
                  <a:cubicBezTo>
                    <a:pt x="4427" y="3742"/>
                    <a:pt x="4711" y="3639"/>
                    <a:pt x="4916" y="3434"/>
                  </a:cubicBezTo>
                  <a:cubicBezTo>
                    <a:pt x="4994" y="3356"/>
                    <a:pt x="5097" y="3316"/>
                    <a:pt x="5195" y="3316"/>
                  </a:cubicBezTo>
                  <a:close/>
                  <a:moveTo>
                    <a:pt x="1" y="0"/>
                  </a:moveTo>
                  <a:lnTo>
                    <a:pt x="1" y="2584"/>
                  </a:lnTo>
                  <a:cubicBezTo>
                    <a:pt x="1" y="4852"/>
                    <a:pt x="1860" y="6742"/>
                    <a:pt x="4096" y="6742"/>
                  </a:cubicBezTo>
                  <a:cubicBezTo>
                    <a:pt x="6333" y="6742"/>
                    <a:pt x="8192" y="4884"/>
                    <a:pt x="8192" y="2584"/>
                  </a:cubicBezTo>
                  <a:lnTo>
                    <a:pt x="81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5" name="Google Shape;7228;p73">
              <a:extLst>
                <a:ext uri="{FF2B5EF4-FFF2-40B4-BE49-F238E27FC236}">
                  <a16:creationId xmlns:a16="http://schemas.microsoft.com/office/drawing/2014/main" id="{EB134168-CE85-2515-F97C-8D18C19B86FA}"/>
                </a:ext>
              </a:extLst>
            </p:cNvPr>
            <p:cNvSpPr/>
            <p:nvPr/>
          </p:nvSpPr>
          <p:spPr>
            <a:xfrm>
              <a:off x="-55138950" y="3590375"/>
              <a:ext cx="204025" cy="92950"/>
            </a:xfrm>
            <a:custGeom>
              <a:avLst/>
              <a:gdLst/>
              <a:ahLst/>
              <a:cxnLst/>
              <a:rect l="l" t="t" r="r" b="b"/>
              <a:pathLst>
                <a:path w="8161" h="3718" extrusionOk="0">
                  <a:moveTo>
                    <a:pt x="1860" y="0"/>
                  </a:moveTo>
                  <a:cubicBezTo>
                    <a:pt x="820" y="0"/>
                    <a:pt x="1" y="851"/>
                    <a:pt x="1" y="1859"/>
                  </a:cubicBezTo>
                  <a:lnTo>
                    <a:pt x="1" y="3718"/>
                  </a:lnTo>
                  <a:lnTo>
                    <a:pt x="316" y="3718"/>
                  </a:lnTo>
                  <a:lnTo>
                    <a:pt x="8161" y="1386"/>
                  </a:lnTo>
                  <a:cubicBezTo>
                    <a:pt x="7972" y="599"/>
                    <a:pt x="7215" y="0"/>
                    <a:pt x="63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6" name="Google Shape;7229;p73">
              <a:extLst>
                <a:ext uri="{FF2B5EF4-FFF2-40B4-BE49-F238E27FC236}">
                  <a16:creationId xmlns:a16="http://schemas.microsoft.com/office/drawing/2014/main" id="{8C264B73-CD30-D2BD-9319-615C72970D1F}"/>
                </a:ext>
              </a:extLst>
            </p:cNvPr>
            <p:cNvSpPr/>
            <p:nvPr/>
          </p:nvSpPr>
          <p:spPr>
            <a:xfrm>
              <a:off x="-54914475" y="3688825"/>
              <a:ext cx="18925" cy="64600"/>
            </a:xfrm>
            <a:custGeom>
              <a:avLst/>
              <a:gdLst/>
              <a:ahLst/>
              <a:cxnLst/>
              <a:rect l="l" t="t" r="r" b="b"/>
              <a:pathLst>
                <a:path w="757" h="2584" extrusionOk="0">
                  <a:moveTo>
                    <a:pt x="1" y="0"/>
                  </a:moveTo>
                  <a:lnTo>
                    <a:pt x="1" y="2584"/>
                  </a:lnTo>
                  <a:cubicBezTo>
                    <a:pt x="442" y="2300"/>
                    <a:pt x="757" y="1828"/>
                    <a:pt x="757" y="1261"/>
                  </a:cubicBezTo>
                  <a:cubicBezTo>
                    <a:pt x="757" y="756"/>
                    <a:pt x="442" y="284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97" name="Google Shape;7230;p73">
            <a:extLst>
              <a:ext uri="{FF2B5EF4-FFF2-40B4-BE49-F238E27FC236}">
                <a16:creationId xmlns:a16="http://schemas.microsoft.com/office/drawing/2014/main" id="{9330EC4D-29B6-C74C-6889-FDEA591EDAE0}"/>
              </a:ext>
            </a:extLst>
          </p:cNvPr>
          <p:cNvGrpSpPr/>
          <p:nvPr/>
        </p:nvGrpSpPr>
        <p:grpSpPr>
          <a:xfrm>
            <a:off x="10630996" y="3240156"/>
            <a:ext cx="476264" cy="476264"/>
            <a:chOff x="-55203525" y="3983400"/>
            <a:chExt cx="317425" cy="317425"/>
          </a:xfrm>
          <a:solidFill>
            <a:schemeClr val="tx1"/>
          </a:solidFill>
        </p:grpSpPr>
        <p:sp>
          <p:nvSpPr>
            <p:cNvPr id="898" name="Google Shape;7231;p73">
              <a:extLst>
                <a:ext uri="{FF2B5EF4-FFF2-40B4-BE49-F238E27FC236}">
                  <a16:creationId xmlns:a16="http://schemas.microsoft.com/office/drawing/2014/main" id="{100F24F7-9D03-2B8A-1D04-3A81FC38653F}"/>
                </a:ext>
              </a:extLst>
            </p:cNvPr>
            <p:cNvSpPr/>
            <p:nvPr/>
          </p:nvSpPr>
          <p:spPr>
            <a:xfrm>
              <a:off x="-55147600" y="4094450"/>
              <a:ext cx="204800" cy="206375"/>
            </a:xfrm>
            <a:custGeom>
              <a:avLst/>
              <a:gdLst/>
              <a:ahLst/>
              <a:cxnLst/>
              <a:rect l="l" t="t" r="r" b="b"/>
              <a:pathLst>
                <a:path w="8192" h="8255" extrusionOk="0">
                  <a:moveTo>
                    <a:pt x="2584" y="2269"/>
                  </a:moveTo>
                  <a:cubicBezTo>
                    <a:pt x="2804" y="2269"/>
                    <a:pt x="2962" y="2426"/>
                    <a:pt x="2962" y="2615"/>
                  </a:cubicBezTo>
                  <a:cubicBezTo>
                    <a:pt x="2962" y="2804"/>
                    <a:pt x="2804" y="2962"/>
                    <a:pt x="2584" y="2962"/>
                  </a:cubicBezTo>
                  <a:cubicBezTo>
                    <a:pt x="2395" y="2962"/>
                    <a:pt x="2237" y="2836"/>
                    <a:pt x="2237" y="2615"/>
                  </a:cubicBezTo>
                  <a:cubicBezTo>
                    <a:pt x="2237" y="2426"/>
                    <a:pt x="2395" y="2269"/>
                    <a:pt x="2584" y="2269"/>
                  </a:cubicBezTo>
                  <a:close/>
                  <a:moveTo>
                    <a:pt x="5577" y="2300"/>
                  </a:moveTo>
                  <a:cubicBezTo>
                    <a:pt x="5797" y="2300"/>
                    <a:pt x="5955" y="2458"/>
                    <a:pt x="5955" y="2647"/>
                  </a:cubicBezTo>
                  <a:cubicBezTo>
                    <a:pt x="5955" y="2836"/>
                    <a:pt x="5797" y="2993"/>
                    <a:pt x="5577" y="2993"/>
                  </a:cubicBezTo>
                  <a:cubicBezTo>
                    <a:pt x="5388" y="2993"/>
                    <a:pt x="5230" y="2836"/>
                    <a:pt x="5230" y="2647"/>
                  </a:cubicBezTo>
                  <a:cubicBezTo>
                    <a:pt x="5230" y="2458"/>
                    <a:pt x="5388" y="2300"/>
                    <a:pt x="5577" y="2300"/>
                  </a:cubicBezTo>
                  <a:close/>
                  <a:moveTo>
                    <a:pt x="5147" y="4828"/>
                  </a:moveTo>
                  <a:cubicBezTo>
                    <a:pt x="5238" y="4828"/>
                    <a:pt x="5325" y="4868"/>
                    <a:pt x="5388" y="4947"/>
                  </a:cubicBezTo>
                  <a:cubicBezTo>
                    <a:pt x="5545" y="5041"/>
                    <a:pt x="5545" y="5293"/>
                    <a:pt x="5419" y="5451"/>
                  </a:cubicBezTo>
                  <a:cubicBezTo>
                    <a:pt x="5073" y="5797"/>
                    <a:pt x="4600" y="5986"/>
                    <a:pt x="4096" y="5986"/>
                  </a:cubicBezTo>
                  <a:cubicBezTo>
                    <a:pt x="3592" y="5986"/>
                    <a:pt x="3119" y="5797"/>
                    <a:pt x="2804" y="5451"/>
                  </a:cubicBezTo>
                  <a:cubicBezTo>
                    <a:pt x="2647" y="5293"/>
                    <a:pt x="2647" y="5041"/>
                    <a:pt x="2804" y="4947"/>
                  </a:cubicBezTo>
                  <a:cubicBezTo>
                    <a:pt x="2883" y="4868"/>
                    <a:pt x="2977" y="4828"/>
                    <a:pt x="3068" y="4828"/>
                  </a:cubicBezTo>
                  <a:cubicBezTo>
                    <a:pt x="3159" y="4828"/>
                    <a:pt x="3245" y="4868"/>
                    <a:pt x="3308" y="4947"/>
                  </a:cubicBezTo>
                  <a:cubicBezTo>
                    <a:pt x="3529" y="5151"/>
                    <a:pt x="3812" y="5254"/>
                    <a:pt x="4096" y="5254"/>
                  </a:cubicBezTo>
                  <a:cubicBezTo>
                    <a:pt x="4379" y="5254"/>
                    <a:pt x="4663" y="5151"/>
                    <a:pt x="4884" y="4947"/>
                  </a:cubicBezTo>
                  <a:cubicBezTo>
                    <a:pt x="4962" y="4868"/>
                    <a:pt x="5057" y="4828"/>
                    <a:pt x="5147" y="4828"/>
                  </a:cubicBezTo>
                  <a:close/>
                  <a:moveTo>
                    <a:pt x="2584" y="0"/>
                  </a:moveTo>
                  <a:cubicBezTo>
                    <a:pt x="1134" y="0"/>
                    <a:pt x="0" y="1197"/>
                    <a:pt x="0" y="2615"/>
                  </a:cubicBezTo>
                  <a:lnTo>
                    <a:pt x="0" y="4096"/>
                  </a:lnTo>
                  <a:cubicBezTo>
                    <a:pt x="0" y="4379"/>
                    <a:pt x="32" y="4695"/>
                    <a:pt x="63" y="4947"/>
                  </a:cubicBezTo>
                  <a:cubicBezTo>
                    <a:pt x="473" y="6837"/>
                    <a:pt x="2174" y="8255"/>
                    <a:pt x="4096" y="8255"/>
                  </a:cubicBezTo>
                  <a:cubicBezTo>
                    <a:pt x="6018" y="8255"/>
                    <a:pt x="7719" y="6837"/>
                    <a:pt x="8097" y="4947"/>
                  </a:cubicBezTo>
                  <a:cubicBezTo>
                    <a:pt x="8160" y="4695"/>
                    <a:pt x="8192" y="4411"/>
                    <a:pt x="8192" y="4096"/>
                  </a:cubicBezTo>
                  <a:lnTo>
                    <a:pt x="8192" y="2615"/>
                  </a:lnTo>
                  <a:cubicBezTo>
                    <a:pt x="8192" y="1197"/>
                    <a:pt x="7057" y="0"/>
                    <a:pt x="55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9" name="Google Shape;7232;p73">
              <a:extLst>
                <a:ext uri="{FF2B5EF4-FFF2-40B4-BE49-F238E27FC236}">
                  <a16:creationId xmlns:a16="http://schemas.microsoft.com/office/drawing/2014/main" id="{870463A9-2C02-0912-33C5-EFD4B650169B}"/>
                </a:ext>
              </a:extLst>
            </p:cNvPr>
            <p:cNvSpPr/>
            <p:nvPr/>
          </p:nvSpPr>
          <p:spPr>
            <a:xfrm>
              <a:off x="-55203525" y="4027500"/>
              <a:ext cx="317425" cy="196925"/>
            </a:xfrm>
            <a:custGeom>
              <a:avLst/>
              <a:gdLst/>
              <a:ahLst/>
              <a:cxnLst/>
              <a:rect l="l" t="t" r="r" b="b"/>
              <a:pathLst>
                <a:path w="12697" h="7877" extrusionOk="0">
                  <a:moveTo>
                    <a:pt x="4443" y="0"/>
                  </a:moveTo>
                  <a:cubicBezTo>
                    <a:pt x="1828" y="851"/>
                    <a:pt x="0" y="3277"/>
                    <a:pt x="0" y="6049"/>
                  </a:cubicBezTo>
                  <a:cubicBezTo>
                    <a:pt x="0" y="6994"/>
                    <a:pt x="725" y="7782"/>
                    <a:pt x="1639" y="7877"/>
                  </a:cubicBezTo>
                  <a:cubicBezTo>
                    <a:pt x="1639" y="7845"/>
                    <a:pt x="1607" y="7814"/>
                    <a:pt x="1607" y="7782"/>
                  </a:cubicBezTo>
                  <a:cubicBezTo>
                    <a:pt x="1513" y="7499"/>
                    <a:pt x="1513" y="7120"/>
                    <a:pt x="1513" y="6774"/>
                  </a:cubicBezTo>
                  <a:lnTo>
                    <a:pt x="1513" y="5293"/>
                  </a:lnTo>
                  <a:cubicBezTo>
                    <a:pt x="1513" y="3434"/>
                    <a:pt x="3025" y="1922"/>
                    <a:pt x="4884" y="1922"/>
                  </a:cubicBezTo>
                  <a:lnTo>
                    <a:pt x="7877" y="1922"/>
                  </a:lnTo>
                  <a:cubicBezTo>
                    <a:pt x="9704" y="1922"/>
                    <a:pt x="11216" y="3434"/>
                    <a:pt x="11216" y="5293"/>
                  </a:cubicBezTo>
                  <a:lnTo>
                    <a:pt x="11216" y="6774"/>
                  </a:lnTo>
                  <a:cubicBezTo>
                    <a:pt x="11216" y="7120"/>
                    <a:pt x="11185" y="7436"/>
                    <a:pt x="11090" y="7782"/>
                  </a:cubicBezTo>
                  <a:cubicBezTo>
                    <a:pt x="11090" y="7814"/>
                    <a:pt x="11059" y="7845"/>
                    <a:pt x="11059" y="7877"/>
                  </a:cubicBezTo>
                  <a:cubicBezTo>
                    <a:pt x="11972" y="7782"/>
                    <a:pt x="12697" y="6994"/>
                    <a:pt x="12697" y="6049"/>
                  </a:cubicBezTo>
                  <a:cubicBezTo>
                    <a:pt x="12697" y="3277"/>
                    <a:pt x="10870" y="851"/>
                    <a:pt x="8255" y="0"/>
                  </a:cubicBezTo>
                  <a:cubicBezTo>
                    <a:pt x="8223" y="189"/>
                    <a:pt x="8129" y="441"/>
                    <a:pt x="8034" y="599"/>
                  </a:cubicBezTo>
                  <a:cubicBezTo>
                    <a:pt x="7751" y="977"/>
                    <a:pt x="7310" y="1229"/>
                    <a:pt x="6805" y="1229"/>
                  </a:cubicBezTo>
                  <a:lnTo>
                    <a:pt x="5892" y="1229"/>
                  </a:lnTo>
                  <a:cubicBezTo>
                    <a:pt x="5419" y="1229"/>
                    <a:pt x="4947" y="977"/>
                    <a:pt x="4663" y="599"/>
                  </a:cubicBezTo>
                  <a:cubicBezTo>
                    <a:pt x="4569" y="410"/>
                    <a:pt x="4474" y="189"/>
                    <a:pt x="44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0" name="Google Shape;7233;p73">
              <a:extLst>
                <a:ext uri="{FF2B5EF4-FFF2-40B4-BE49-F238E27FC236}">
                  <a16:creationId xmlns:a16="http://schemas.microsoft.com/office/drawing/2014/main" id="{459EAF29-DC71-99D7-5CF5-806E1A2B0B20}"/>
                </a:ext>
              </a:extLst>
            </p:cNvPr>
            <p:cNvSpPr/>
            <p:nvPr/>
          </p:nvSpPr>
          <p:spPr>
            <a:xfrm>
              <a:off x="-55128700" y="3983400"/>
              <a:ext cx="166200" cy="54350"/>
            </a:xfrm>
            <a:custGeom>
              <a:avLst/>
              <a:gdLst/>
              <a:ahLst/>
              <a:cxnLst/>
              <a:rect l="l" t="t" r="r" b="b"/>
              <a:pathLst>
                <a:path w="6648" h="2174" extrusionOk="0">
                  <a:moveTo>
                    <a:pt x="3088" y="0"/>
                  </a:moveTo>
                  <a:cubicBezTo>
                    <a:pt x="2836" y="0"/>
                    <a:pt x="2584" y="158"/>
                    <a:pt x="2458" y="347"/>
                  </a:cubicBezTo>
                  <a:lnTo>
                    <a:pt x="347" y="347"/>
                  </a:lnTo>
                  <a:cubicBezTo>
                    <a:pt x="158" y="347"/>
                    <a:pt x="0" y="504"/>
                    <a:pt x="0" y="725"/>
                  </a:cubicBezTo>
                  <a:cubicBezTo>
                    <a:pt x="0" y="914"/>
                    <a:pt x="158" y="1071"/>
                    <a:pt x="347" y="1071"/>
                  </a:cubicBezTo>
                  <a:lnTo>
                    <a:pt x="2206" y="1071"/>
                  </a:lnTo>
                  <a:lnTo>
                    <a:pt x="2143" y="1197"/>
                  </a:lnTo>
                  <a:cubicBezTo>
                    <a:pt x="1985" y="1670"/>
                    <a:pt x="2363" y="2174"/>
                    <a:pt x="2867" y="2174"/>
                  </a:cubicBezTo>
                  <a:lnTo>
                    <a:pt x="3781" y="2174"/>
                  </a:lnTo>
                  <a:cubicBezTo>
                    <a:pt x="4285" y="2174"/>
                    <a:pt x="4632" y="1670"/>
                    <a:pt x="4474" y="1197"/>
                  </a:cubicBezTo>
                  <a:lnTo>
                    <a:pt x="4443" y="1071"/>
                  </a:lnTo>
                  <a:lnTo>
                    <a:pt x="6301" y="1071"/>
                  </a:lnTo>
                  <a:cubicBezTo>
                    <a:pt x="6490" y="1071"/>
                    <a:pt x="6648" y="914"/>
                    <a:pt x="6648" y="725"/>
                  </a:cubicBezTo>
                  <a:cubicBezTo>
                    <a:pt x="6648" y="504"/>
                    <a:pt x="6490" y="347"/>
                    <a:pt x="6301" y="347"/>
                  </a:cubicBezTo>
                  <a:lnTo>
                    <a:pt x="4159" y="347"/>
                  </a:lnTo>
                  <a:cubicBezTo>
                    <a:pt x="4033" y="126"/>
                    <a:pt x="3812" y="0"/>
                    <a:pt x="35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01" name="Google Shape;7234;p73">
            <a:extLst>
              <a:ext uri="{FF2B5EF4-FFF2-40B4-BE49-F238E27FC236}">
                <a16:creationId xmlns:a16="http://schemas.microsoft.com/office/drawing/2014/main" id="{59155876-2EDA-C414-6645-3185352EA7B4}"/>
              </a:ext>
            </a:extLst>
          </p:cNvPr>
          <p:cNvGrpSpPr/>
          <p:nvPr/>
        </p:nvGrpSpPr>
        <p:grpSpPr>
          <a:xfrm>
            <a:off x="8852969" y="3849566"/>
            <a:ext cx="447907" cy="478628"/>
            <a:chOff x="-53232900" y="3192625"/>
            <a:chExt cx="298525" cy="319000"/>
          </a:xfrm>
          <a:solidFill>
            <a:schemeClr val="tx1"/>
          </a:solidFill>
        </p:grpSpPr>
        <p:sp>
          <p:nvSpPr>
            <p:cNvPr id="902" name="Google Shape;7235;p73">
              <a:extLst>
                <a:ext uri="{FF2B5EF4-FFF2-40B4-BE49-F238E27FC236}">
                  <a16:creationId xmlns:a16="http://schemas.microsoft.com/office/drawing/2014/main" id="{5974856C-3BB1-6220-1910-AFDAD9547564}"/>
                </a:ext>
              </a:extLst>
            </p:cNvPr>
            <p:cNvSpPr/>
            <p:nvPr/>
          </p:nvSpPr>
          <p:spPr>
            <a:xfrm>
              <a:off x="-52972975" y="3315500"/>
              <a:ext cx="37825" cy="55925"/>
            </a:xfrm>
            <a:custGeom>
              <a:avLst/>
              <a:gdLst/>
              <a:ahLst/>
              <a:cxnLst/>
              <a:rect l="l" t="t" r="r" b="b"/>
              <a:pathLst>
                <a:path w="1513" h="2237" extrusionOk="0">
                  <a:moveTo>
                    <a:pt x="0" y="0"/>
                  </a:moveTo>
                  <a:lnTo>
                    <a:pt x="0" y="2048"/>
                  </a:lnTo>
                  <a:cubicBezTo>
                    <a:pt x="252" y="2142"/>
                    <a:pt x="505" y="2237"/>
                    <a:pt x="788" y="2237"/>
                  </a:cubicBezTo>
                  <a:lnTo>
                    <a:pt x="1135" y="2237"/>
                  </a:lnTo>
                  <a:cubicBezTo>
                    <a:pt x="1355" y="2237"/>
                    <a:pt x="1513" y="2079"/>
                    <a:pt x="1513" y="1859"/>
                  </a:cubicBezTo>
                  <a:lnTo>
                    <a:pt x="1513" y="1512"/>
                  </a:lnTo>
                  <a:cubicBezTo>
                    <a:pt x="1513" y="693"/>
                    <a:pt x="82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3" name="Google Shape;7236;p73">
              <a:extLst>
                <a:ext uri="{FF2B5EF4-FFF2-40B4-BE49-F238E27FC236}">
                  <a16:creationId xmlns:a16="http://schemas.microsoft.com/office/drawing/2014/main" id="{862323D0-BD53-C205-0E03-2D8B6C264460}"/>
                </a:ext>
              </a:extLst>
            </p:cNvPr>
            <p:cNvSpPr/>
            <p:nvPr/>
          </p:nvSpPr>
          <p:spPr>
            <a:xfrm>
              <a:off x="-52978500" y="3259575"/>
              <a:ext cx="44125" cy="55950"/>
            </a:xfrm>
            <a:custGeom>
              <a:avLst/>
              <a:gdLst/>
              <a:ahLst/>
              <a:cxnLst/>
              <a:rect l="l" t="t" r="r" b="b"/>
              <a:pathLst>
                <a:path w="1765" h="2238" extrusionOk="0">
                  <a:moveTo>
                    <a:pt x="1041" y="0"/>
                  </a:moveTo>
                  <a:cubicBezTo>
                    <a:pt x="663" y="0"/>
                    <a:pt x="253" y="158"/>
                    <a:pt x="1" y="441"/>
                  </a:cubicBezTo>
                  <a:cubicBezTo>
                    <a:pt x="190" y="977"/>
                    <a:pt x="316" y="1607"/>
                    <a:pt x="316" y="2237"/>
                  </a:cubicBezTo>
                  <a:cubicBezTo>
                    <a:pt x="1104" y="2206"/>
                    <a:pt x="1765" y="1544"/>
                    <a:pt x="1765" y="725"/>
                  </a:cubicBezTo>
                  <a:lnTo>
                    <a:pt x="1765" y="378"/>
                  </a:lnTo>
                  <a:cubicBezTo>
                    <a:pt x="1765" y="158"/>
                    <a:pt x="1608" y="0"/>
                    <a:pt x="14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4" name="Google Shape;7237;p73">
              <a:extLst>
                <a:ext uri="{FF2B5EF4-FFF2-40B4-BE49-F238E27FC236}">
                  <a16:creationId xmlns:a16="http://schemas.microsoft.com/office/drawing/2014/main" id="{ACA40A1C-2898-CEDC-E83C-889EDCAC35A6}"/>
                </a:ext>
              </a:extLst>
            </p:cNvPr>
            <p:cNvSpPr/>
            <p:nvPr/>
          </p:nvSpPr>
          <p:spPr>
            <a:xfrm>
              <a:off x="-53232900" y="3324950"/>
              <a:ext cx="242625" cy="55925"/>
            </a:xfrm>
            <a:custGeom>
              <a:avLst/>
              <a:gdLst/>
              <a:ahLst/>
              <a:cxnLst/>
              <a:rect l="l" t="t" r="r" b="b"/>
              <a:pathLst>
                <a:path w="9705" h="2237" extrusionOk="0">
                  <a:moveTo>
                    <a:pt x="3340" y="756"/>
                  </a:moveTo>
                  <a:cubicBezTo>
                    <a:pt x="3561" y="756"/>
                    <a:pt x="3718" y="914"/>
                    <a:pt x="3718" y="1103"/>
                  </a:cubicBezTo>
                  <a:cubicBezTo>
                    <a:pt x="3718" y="1292"/>
                    <a:pt x="3561" y="1449"/>
                    <a:pt x="3340" y="1449"/>
                  </a:cubicBezTo>
                  <a:cubicBezTo>
                    <a:pt x="3151" y="1449"/>
                    <a:pt x="2994" y="1292"/>
                    <a:pt x="2994" y="1103"/>
                  </a:cubicBezTo>
                  <a:cubicBezTo>
                    <a:pt x="2962" y="914"/>
                    <a:pt x="3151" y="756"/>
                    <a:pt x="3340" y="756"/>
                  </a:cubicBezTo>
                  <a:close/>
                  <a:moveTo>
                    <a:pt x="6333" y="756"/>
                  </a:moveTo>
                  <a:cubicBezTo>
                    <a:pt x="6554" y="756"/>
                    <a:pt x="6711" y="914"/>
                    <a:pt x="6711" y="1103"/>
                  </a:cubicBezTo>
                  <a:cubicBezTo>
                    <a:pt x="6711" y="1292"/>
                    <a:pt x="6554" y="1449"/>
                    <a:pt x="6333" y="1449"/>
                  </a:cubicBezTo>
                  <a:cubicBezTo>
                    <a:pt x="6144" y="1449"/>
                    <a:pt x="5987" y="1292"/>
                    <a:pt x="5987" y="1103"/>
                  </a:cubicBezTo>
                  <a:cubicBezTo>
                    <a:pt x="5955" y="914"/>
                    <a:pt x="6113" y="756"/>
                    <a:pt x="6333" y="756"/>
                  </a:cubicBezTo>
                  <a:close/>
                  <a:moveTo>
                    <a:pt x="1" y="0"/>
                  </a:moveTo>
                  <a:lnTo>
                    <a:pt x="1" y="2237"/>
                  </a:lnTo>
                  <a:lnTo>
                    <a:pt x="9704" y="2237"/>
                  </a:lnTo>
                  <a:lnTo>
                    <a:pt x="97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5" name="Google Shape;7238;p73">
              <a:extLst>
                <a:ext uri="{FF2B5EF4-FFF2-40B4-BE49-F238E27FC236}">
                  <a16:creationId xmlns:a16="http://schemas.microsoft.com/office/drawing/2014/main" id="{BD8CC326-107E-3277-85BB-181136E768E8}"/>
                </a:ext>
              </a:extLst>
            </p:cNvPr>
            <p:cNvSpPr/>
            <p:nvPr/>
          </p:nvSpPr>
          <p:spPr>
            <a:xfrm>
              <a:off x="-53232100" y="3399775"/>
              <a:ext cx="241825" cy="111850"/>
            </a:xfrm>
            <a:custGeom>
              <a:avLst/>
              <a:gdLst/>
              <a:ahLst/>
              <a:cxnLst/>
              <a:rect l="l" t="t" r="r" b="b"/>
              <a:pathLst>
                <a:path w="9673" h="4474" extrusionOk="0">
                  <a:moveTo>
                    <a:pt x="0" y="0"/>
                  </a:moveTo>
                  <a:cubicBezTo>
                    <a:pt x="158" y="2457"/>
                    <a:pt x="2269" y="4474"/>
                    <a:pt x="4821" y="4474"/>
                  </a:cubicBezTo>
                  <a:cubicBezTo>
                    <a:pt x="7372" y="4474"/>
                    <a:pt x="9452" y="2457"/>
                    <a:pt x="96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6" name="Google Shape;7239;p73">
              <a:extLst>
                <a:ext uri="{FF2B5EF4-FFF2-40B4-BE49-F238E27FC236}">
                  <a16:creationId xmlns:a16="http://schemas.microsoft.com/office/drawing/2014/main" id="{5AE94774-F302-1700-8BFA-1C449E6011F1}"/>
                </a:ext>
              </a:extLst>
            </p:cNvPr>
            <p:cNvSpPr/>
            <p:nvPr/>
          </p:nvSpPr>
          <p:spPr>
            <a:xfrm>
              <a:off x="-53134450" y="3287125"/>
              <a:ext cx="44125" cy="18925"/>
            </a:xfrm>
            <a:custGeom>
              <a:avLst/>
              <a:gdLst/>
              <a:ahLst/>
              <a:cxnLst/>
              <a:rect l="l" t="t" r="r" b="b"/>
              <a:pathLst>
                <a:path w="1765" h="757" extrusionOk="0">
                  <a:moveTo>
                    <a:pt x="1" y="1"/>
                  </a:moveTo>
                  <a:lnTo>
                    <a:pt x="410" y="757"/>
                  </a:lnTo>
                  <a:lnTo>
                    <a:pt x="1419" y="757"/>
                  </a:lnTo>
                  <a:lnTo>
                    <a:pt x="176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7" name="Google Shape;7240;p73">
              <a:extLst>
                <a:ext uri="{FF2B5EF4-FFF2-40B4-BE49-F238E27FC236}">
                  <a16:creationId xmlns:a16="http://schemas.microsoft.com/office/drawing/2014/main" id="{B692126B-820E-7217-DC07-9F5226B3B9D6}"/>
                </a:ext>
              </a:extLst>
            </p:cNvPr>
            <p:cNvSpPr/>
            <p:nvPr/>
          </p:nvSpPr>
          <p:spPr>
            <a:xfrm>
              <a:off x="-53232900" y="3287125"/>
              <a:ext cx="86675" cy="18925"/>
            </a:xfrm>
            <a:custGeom>
              <a:avLst/>
              <a:gdLst/>
              <a:ahLst/>
              <a:cxnLst/>
              <a:rect l="l" t="t" r="r" b="b"/>
              <a:pathLst>
                <a:path w="3467" h="757" extrusionOk="0">
                  <a:moveTo>
                    <a:pt x="127" y="1"/>
                  </a:moveTo>
                  <a:cubicBezTo>
                    <a:pt x="95" y="253"/>
                    <a:pt x="32" y="473"/>
                    <a:pt x="1" y="757"/>
                  </a:cubicBezTo>
                  <a:lnTo>
                    <a:pt x="3466" y="757"/>
                  </a:lnTo>
                  <a:lnTo>
                    <a:pt x="31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8" name="Google Shape;7241;p73">
              <a:extLst>
                <a:ext uri="{FF2B5EF4-FFF2-40B4-BE49-F238E27FC236}">
                  <a16:creationId xmlns:a16="http://schemas.microsoft.com/office/drawing/2014/main" id="{96A17E9B-3A6A-B05B-6196-860F1DCB748B}"/>
                </a:ext>
              </a:extLst>
            </p:cNvPr>
            <p:cNvSpPr/>
            <p:nvPr/>
          </p:nvSpPr>
          <p:spPr>
            <a:xfrm>
              <a:off x="-53078525" y="3287125"/>
              <a:ext cx="86675" cy="18925"/>
            </a:xfrm>
            <a:custGeom>
              <a:avLst/>
              <a:gdLst/>
              <a:ahLst/>
              <a:cxnLst/>
              <a:rect l="l" t="t" r="r" b="b"/>
              <a:pathLst>
                <a:path w="3467" h="757" extrusionOk="0">
                  <a:moveTo>
                    <a:pt x="379" y="1"/>
                  </a:moveTo>
                  <a:lnTo>
                    <a:pt x="1" y="757"/>
                  </a:lnTo>
                  <a:lnTo>
                    <a:pt x="3466" y="757"/>
                  </a:lnTo>
                  <a:cubicBezTo>
                    <a:pt x="3466" y="536"/>
                    <a:pt x="3435" y="253"/>
                    <a:pt x="33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9" name="Google Shape;7242;p73">
              <a:extLst>
                <a:ext uri="{FF2B5EF4-FFF2-40B4-BE49-F238E27FC236}">
                  <a16:creationId xmlns:a16="http://schemas.microsoft.com/office/drawing/2014/main" id="{48236039-A76D-A051-D01F-4ED992E79465}"/>
                </a:ext>
              </a:extLst>
            </p:cNvPr>
            <p:cNvSpPr/>
            <p:nvPr/>
          </p:nvSpPr>
          <p:spPr>
            <a:xfrm>
              <a:off x="-53224225" y="3192625"/>
              <a:ext cx="223700" cy="74850"/>
            </a:xfrm>
            <a:custGeom>
              <a:avLst/>
              <a:gdLst/>
              <a:ahLst/>
              <a:cxnLst/>
              <a:rect l="l" t="t" r="r" b="b"/>
              <a:pathLst>
                <a:path w="8948" h="2994" extrusionOk="0">
                  <a:moveTo>
                    <a:pt x="4506" y="0"/>
                  </a:moveTo>
                  <a:cubicBezTo>
                    <a:pt x="2489" y="0"/>
                    <a:pt x="756" y="1260"/>
                    <a:pt x="0" y="2993"/>
                  </a:cubicBezTo>
                  <a:lnTo>
                    <a:pt x="8948" y="2993"/>
                  </a:lnTo>
                  <a:cubicBezTo>
                    <a:pt x="8255" y="1260"/>
                    <a:pt x="6522" y="0"/>
                    <a:pt x="45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10" name="Google Shape;7243;p73">
            <a:extLst>
              <a:ext uri="{FF2B5EF4-FFF2-40B4-BE49-F238E27FC236}">
                <a16:creationId xmlns:a16="http://schemas.microsoft.com/office/drawing/2014/main" id="{E80AC6EC-48E8-03AC-5976-D7CABA3A363B}"/>
              </a:ext>
            </a:extLst>
          </p:cNvPr>
          <p:cNvGrpSpPr/>
          <p:nvPr/>
        </p:nvGrpSpPr>
        <p:grpSpPr>
          <a:xfrm>
            <a:off x="8838791" y="4477531"/>
            <a:ext cx="476264" cy="475101"/>
            <a:chOff x="-53242350" y="3584850"/>
            <a:chExt cx="317425" cy="316650"/>
          </a:xfrm>
          <a:solidFill>
            <a:schemeClr val="tx1"/>
          </a:solidFill>
        </p:grpSpPr>
        <p:sp>
          <p:nvSpPr>
            <p:cNvPr id="911" name="Google Shape;7244;p73">
              <a:extLst>
                <a:ext uri="{FF2B5EF4-FFF2-40B4-BE49-F238E27FC236}">
                  <a16:creationId xmlns:a16="http://schemas.microsoft.com/office/drawing/2014/main" id="{04964906-8D52-FFD7-698C-A078CE8308F2}"/>
                </a:ext>
              </a:extLst>
            </p:cNvPr>
            <p:cNvSpPr/>
            <p:nvPr/>
          </p:nvSpPr>
          <p:spPr>
            <a:xfrm>
              <a:off x="-53202975" y="3584850"/>
              <a:ext cx="237900" cy="98475"/>
            </a:xfrm>
            <a:custGeom>
              <a:avLst/>
              <a:gdLst/>
              <a:ahLst/>
              <a:cxnLst/>
              <a:rect l="l" t="t" r="r" b="b"/>
              <a:pathLst>
                <a:path w="9516" h="3939" extrusionOk="0">
                  <a:moveTo>
                    <a:pt x="4758" y="1"/>
                  </a:moveTo>
                  <a:cubicBezTo>
                    <a:pt x="2395" y="1"/>
                    <a:pt x="411" y="1702"/>
                    <a:pt x="1" y="3939"/>
                  </a:cubicBezTo>
                  <a:cubicBezTo>
                    <a:pt x="190" y="3781"/>
                    <a:pt x="474" y="3687"/>
                    <a:pt x="694" y="3655"/>
                  </a:cubicBezTo>
                  <a:cubicBezTo>
                    <a:pt x="2033" y="3435"/>
                    <a:pt x="3396" y="3324"/>
                    <a:pt x="4758" y="3324"/>
                  </a:cubicBezTo>
                  <a:cubicBezTo>
                    <a:pt x="6121" y="3324"/>
                    <a:pt x="7483" y="3435"/>
                    <a:pt x="8822" y="3655"/>
                  </a:cubicBezTo>
                  <a:cubicBezTo>
                    <a:pt x="9074" y="3687"/>
                    <a:pt x="9326" y="3813"/>
                    <a:pt x="9515" y="3939"/>
                  </a:cubicBezTo>
                  <a:cubicBezTo>
                    <a:pt x="9074" y="1702"/>
                    <a:pt x="7121" y="1"/>
                    <a:pt x="47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2" name="Google Shape;7245;p73">
              <a:extLst>
                <a:ext uri="{FF2B5EF4-FFF2-40B4-BE49-F238E27FC236}">
                  <a16:creationId xmlns:a16="http://schemas.microsoft.com/office/drawing/2014/main" id="{54EA50F9-7B71-1C3B-7E11-0A9966229425}"/>
                </a:ext>
              </a:extLst>
            </p:cNvPr>
            <p:cNvSpPr/>
            <p:nvPr/>
          </p:nvSpPr>
          <p:spPr>
            <a:xfrm>
              <a:off x="-53242350" y="3711650"/>
              <a:ext cx="80350" cy="155975"/>
            </a:xfrm>
            <a:custGeom>
              <a:avLst/>
              <a:gdLst/>
              <a:ahLst/>
              <a:cxnLst/>
              <a:rect l="l" t="t" r="r" b="b"/>
              <a:pathLst>
                <a:path w="3214" h="6239" extrusionOk="0">
                  <a:moveTo>
                    <a:pt x="820" y="1"/>
                  </a:moveTo>
                  <a:cubicBezTo>
                    <a:pt x="316" y="442"/>
                    <a:pt x="1" y="1041"/>
                    <a:pt x="1" y="1734"/>
                  </a:cubicBezTo>
                  <a:cubicBezTo>
                    <a:pt x="1" y="2395"/>
                    <a:pt x="316" y="2994"/>
                    <a:pt x="788" y="3403"/>
                  </a:cubicBezTo>
                  <a:lnTo>
                    <a:pt x="788" y="5136"/>
                  </a:lnTo>
                  <a:cubicBezTo>
                    <a:pt x="788" y="5766"/>
                    <a:pt x="1292" y="6239"/>
                    <a:pt x="1891" y="6239"/>
                  </a:cubicBezTo>
                  <a:lnTo>
                    <a:pt x="3214" y="6239"/>
                  </a:lnTo>
                  <a:cubicBezTo>
                    <a:pt x="3057" y="6081"/>
                    <a:pt x="2742" y="5609"/>
                    <a:pt x="2679" y="5451"/>
                  </a:cubicBezTo>
                  <a:lnTo>
                    <a:pt x="1828" y="5451"/>
                  </a:lnTo>
                  <a:cubicBezTo>
                    <a:pt x="1639" y="5451"/>
                    <a:pt x="1481" y="5294"/>
                    <a:pt x="1481" y="5073"/>
                  </a:cubicBezTo>
                  <a:lnTo>
                    <a:pt x="1481" y="2805"/>
                  </a:lnTo>
                  <a:cubicBezTo>
                    <a:pt x="1103" y="2490"/>
                    <a:pt x="820" y="2049"/>
                    <a:pt x="788" y="1545"/>
                  </a:cubicBezTo>
                  <a:cubicBezTo>
                    <a:pt x="788" y="1513"/>
                    <a:pt x="725" y="1419"/>
                    <a:pt x="725" y="1356"/>
                  </a:cubicBezTo>
                  <a:lnTo>
                    <a:pt x="725" y="411"/>
                  </a:lnTo>
                  <a:cubicBezTo>
                    <a:pt x="725" y="348"/>
                    <a:pt x="788" y="158"/>
                    <a:pt x="8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3" name="Google Shape;7246;p73">
              <a:extLst>
                <a:ext uri="{FF2B5EF4-FFF2-40B4-BE49-F238E27FC236}">
                  <a16:creationId xmlns:a16="http://schemas.microsoft.com/office/drawing/2014/main" id="{0DA997B5-BE63-0806-F7D4-5CDE6CDCACD0}"/>
                </a:ext>
              </a:extLst>
            </p:cNvPr>
            <p:cNvSpPr/>
            <p:nvPr/>
          </p:nvSpPr>
          <p:spPr>
            <a:xfrm>
              <a:off x="-53206125" y="3686850"/>
              <a:ext cx="243400" cy="84700"/>
            </a:xfrm>
            <a:custGeom>
              <a:avLst/>
              <a:gdLst/>
              <a:ahLst/>
              <a:cxnLst/>
              <a:rect l="l" t="t" r="r" b="b"/>
              <a:pathLst>
                <a:path w="9736" h="3388" extrusionOk="0">
                  <a:moveTo>
                    <a:pt x="4857" y="1"/>
                  </a:moveTo>
                  <a:cubicBezTo>
                    <a:pt x="3545" y="1"/>
                    <a:pt x="2238" y="111"/>
                    <a:pt x="946" y="331"/>
                  </a:cubicBezTo>
                  <a:cubicBezTo>
                    <a:pt x="442" y="394"/>
                    <a:pt x="1" y="867"/>
                    <a:pt x="1" y="1434"/>
                  </a:cubicBezTo>
                  <a:lnTo>
                    <a:pt x="1" y="2285"/>
                  </a:lnTo>
                  <a:cubicBezTo>
                    <a:pt x="1" y="2915"/>
                    <a:pt x="505" y="3387"/>
                    <a:pt x="1104" y="3387"/>
                  </a:cubicBezTo>
                  <a:lnTo>
                    <a:pt x="3782" y="3387"/>
                  </a:lnTo>
                  <a:cubicBezTo>
                    <a:pt x="3876" y="3387"/>
                    <a:pt x="3971" y="3356"/>
                    <a:pt x="4065" y="3261"/>
                  </a:cubicBezTo>
                  <a:lnTo>
                    <a:pt x="4569" y="2757"/>
                  </a:lnTo>
                  <a:cubicBezTo>
                    <a:pt x="4648" y="2678"/>
                    <a:pt x="4750" y="2639"/>
                    <a:pt x="4845" y="2639"/>
                  </a:cubicBezTo>
                  <a:cubicBezTo>
                    <a:pt x="4939" y="2639"/>
                    <a:pt x="5026" y="2678"/>
                    <a:pt x="5073" y="2757"/>
                  </a:cubicBezTo>
                  <a:lnTo>
                    <a:pt x="5609" y="3261"/>
                  </a:lnTo>
                  <a:cubicBezTo>
                    <a:pt x="5672" y="3356"/>
                    <a:pt x="5766" y="3387"/>
                    <a:pt x="5861" y="3387"/>
                  </a:cubicBezTo>
                  <a:lnTo>
                    <a:pt x="8539" y="3387"/>
                  </a:lnTo>
                  <a:cubicBezTo>
                    <a:pt x="9169" y="3387"/>
                    <a:pt x="9641" y="2883"/>
                    <a:pt x="9641" y="2285"/>
                  </a:cubicBezTo>
                  <a:lnTo>
                    <a:pt x="9641" y="1434"/>
                  </a:lnTo>
                  <a:lnTo>
                    <a:pt x="9736" y="1434"/>
                  </a:lnTo>
                  <a:cubicBezTo>
                    <a:pt x="9736" y="867"/>
                    <a:pt x="9295" y="394"/>
                    <a:pt x="8791" y="331"/>
                  </a:cubicBezTo>
                  <a:cubicBezTo>
                    <a:pt x="7483" y="111"/>
                    <a:pt x="6168" y="1"/>
                    <a:pt x="48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4" name="Google Shape;7247;p73">
              <a:extLst>
                <a:ext uri="{FF2B5EF4-FFF2-40B4-BE49-F238E27FC236}">
                  <a16:creationId xmlns:a16="http://schemas.microsoft.com/office/drawing/2014/main" id="{BC607674-5F28-FC12-A5F3-432EDCB79BC8}"/>
                </a:ext>
              </a:extLst>
            </p:cNvPr>
            <p:cNvSpPr/>
            <p:nvPr/>
          </p:nvSpPr>
          <p:spPr>
            <a:xfrm>
              <a:off x="-53186425" y="3775450"/>
              <a:ext cx="205600" cy="126050"/>
            </a:xfrm>
            <a:custGeom>
              <a:avLst/>
              <a:gdLst/>
              <a:ahLst/>
              <a:cxnLst/>
              <a:rect l="l" t="t" r="r" b="b"/>
              <a:pathLst>
                <a:path w="8224" h="5042" extrusionOk="0">
                  <a:moveTo>
                    <a:pt x="5148" y="1710"/>
                  </a:moveTo>
                  <a:cubicBezTo>
                    <a:pt x="5238" y="1710"/>
                    <a:pt x="5325" y="1749"/>
                    <a:pt x="5388" y="1828"/>
                  </a:cubicBezTo>
                  <a:cubicBezTo>
                    <a:pt x="5545" y="1954"/>
                    <a:pt x="5545" y="2175"/>
                    <a:pt x="5419" y="2332"/>
                  </a:cubicBezTo>
                  <a:cubicBezTo>
                    <a:pt x="5073" y="2679"/>
                    <a:pt x="4600" y="2868"/>
                    <a:pt x="4128" y="2868"/>
                  </a:cubicBezTo>
                  <a:cubicBezTo>
                    <a:pt x="3624" y="2868"/>
                    <a:pt x="3151" y="2679"/>
                    <a:pt x="2805" y="2332"/>
                  </a:cubicBezTo>
                  <a:cubicBezTo>
                    <a:pt x="2647" y="2175"/>
                    <a:pt x="2647" y="1954"/>
                    <a:pt x="2805" y="1828"/>
                  </a:cubicBezTo>
                  <a:cubicBezTo>
                    <a:pt x="2883" y="1749"/>
                    <a:pt x="2978" y="1710"/>
                    <a:pt x="3068" y="1710"/>
                  </a:cubicBezTo>
                  <a:cubicBezTo>
                    <a:pt x="3159" y="1710"/>
                    <a:pt x="3246" y="1749"/>
                    <a:pt x="3309" y="1828"/>
                  </a:cubicBezTo>
                  <a:cubicBezTo>
                    <a:pt x="3529" y="2049"/>
                    <a:pt x="3813" y="2159"/>
                    <a:pt x="4096" y="2159"/>
                  </a:cubicBezTo>
                  <a:cubicBezTo>
                    <a:pt x="4380" y="2159"/>
                    <a:pt x="4663" y="2049"/>
                    <a:pt x="4884" y="1828"/>
                  </a:cubicBezTo>
                  <a:cubicBezTo>
                    <a:pt x="4963" y="1749"/>
                    <a:pt x="5057" y="1710"/>
                    <a:pt x="5148" y="1710"/>
                  </a:cubicBezTo>
                  <a:close/>
                  <a:moveTo>
                    <a:pt x="4096" y="1"/>
                  </a:moveTo>
                  <a:lnTo>
                    <a:pt x="3813" y="284"/>
                  </a:lnTo>
                  <a:cubicBezTo>
                    <a:pt x="3624" y="473"/>
                    <a:pt x="3309" y="599"/>
                    <a:pt x="3025" y="599"/>
                  </a:cubicBezTo>
                  <a:lnTo>
                    <a:pt x="1" y="599"/>
                  </a:lnTo>
                  <a:lnTo>
                    <a:pt x="1" y="1009"/>
                  </a:lnTo>
                  <a:cubicBezTo>
                    <a:pt x="1" y="1671"/>
                    <a:pt x="158" y="2301"/>
                    <a:pt x="473" y="2836"/>
                  </a:cubicBezTo>
                  <a:lnTo>
                    <a:pt x="2647" y="2836"/>
                  </a:lnTo>
                  <a:cubicBezTo>
                    <a:pt x="2836" y="2836"/>
                    <a:pt x="2994" y="2994"/>
                    <a:pt x="2994" y="3183"/>
                  </a:cubicBezTo>
                  <a:cubicBezTo>
                    <a:pt x="2994" y="3403"/>
                    <a:pt x="2836" y="3561"/>
                    <a:pt x="2647" y="3561"/>
                  </a:cubicBezTo>
                  <a:lnTo>
                    <a:pt x="977" y="3561"/>
                  </a:lnTo>
                  <a:cubicBezTo>
                    <a:pt x="1733" y="4506"/>
                    <a:pt x="2962" y="5042"/>
                    <a:pt x="4128" y="5042"/>
                  </a:cubicBezTo>
                  <a:cubicBezTo>
                    <a:pt x="6428" y="5042"/>
                    <a:pt x="8223" y="3151"/>
                    <a:pt x="8223" y="946"/>
                  </a:cubicBezTo>
                  <a:lnTo>
                    <a:pt x="8223" y="568"/>
                  </a:lnTo>
                  <a:lnTo>
                    <a:pt x="5199" y="568"/>
                  </a:lnTo>
                  <a:cubicBezTo>
                    <a:pt x="5163" y="571"/>
                    <a:pt x="5128" y="573"/>
                    <a:pt x="5094" y="573"/>
                  </a:cubicBezTo>
                  <a:cubicBezTo>
                    <a:pt x="4795" y="573"/>
                    <a:pt x="4549" y="454"/>
                    <a:pt x="4380" y="284"/>
                  </a:cubicBezTo>
                  <a:lnTo>
                    <a:pt x="409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5" name="Google Shape;7248;p73">
              <a:extLst>
                <a:ext uri="{FF2B5EF4-FFF2-40B4-BE49-F238E27FC236}">
                  <a16:creationId xmlns:a16="http://schemas.microsoft.com/office/drawing/2014/main" id="{F227D63B-CFEA-5C54-0A8D-6A01C260C067}"/>
                </a:ext>
              </a:extLst>
            </p:cNvPr>
            <p:cNvSpPr/>
            <p:nvPr/>
          </p:nvSpPr>
          <p:spPr>
            <a:xfrm>
              <a:off x="-52962725" y="3710875"/>
              <a:ext cx="37800" cy="95325"/>
            </a:xfrm>
            <a:custGeom>
              <a:avLst/>
              <a:gdLst/>
              <a:ahLst/>
              <a:cxnLst/>
              <a:rect l="l" t="t" r="r" b="b"/>
              <a:pathLst>
                <a:path w="1512" h="3813" extrusionOk="0">
                  <a:moveTo>
                    <a:pt x="662" y="0"/>
                  </a:moveTo>
                  <a:lnTo>
                    <a:pt x="662" y="0"/>
                  </a:lnTo>
                  <a:cubicBezTo>
                    <a:pt x="693" y="158"/>
                    <a:pt x="725" y="347"/>
                    <a:pt x="725" y="379"/>
                  </a:cubicBezTo>
                  <a:lnTo>
                    <a:pt x="725" y="1387"/>
                  </a:lnTo>
                  <a:cubicBezTo>
                    <a:pt x="725" y="1481"/>
                    <a:pt x="725" y="1513"/>
                    <a:pt x="693" y="1576"/>
                  </a:cubicBezTo>
                  <a:cubicBezTo>
                    <a:pt x="662" y="2080"/>
                    <a:pt x="378" y="2552"/>
                    <a:pt x="0" y="2836"/>
                  </a:cubicBezTo>
                  <a:lnTo>
                    <a:pt x="0" y="3561"/>
                  </a:lnTo>
                  <a:lnTo>
                    <a:pt x="0" y="3813"/>
                  </a:lnTo>
                  <a:cubicBezTo>
                    <a:pt x="851" y="3497"/>
                    <a:pt x="1512" y="2678"/>
                    <a:pt x="1512" y="1733"/>
                  </a:cubicBezTo>
                  <a:cubicBezTo>
                    <a:pt x="1512" y="1009"/>
                    <a:pt x="1166" y="379"/>
                    <a:pt x="6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16" name="Google Shape;7249;p73">
            <a:extLst>
              <a:ext uri="{FF2B5EF4-FFF2-40B4-BE49-F238E27FC236}">
                <a16:creationId xmlns:a16="http://schemas.microsoft.com/office/drawing/2014/main" id="{E788A7D3-2ACF-5A7D-5148-71A0CD578D1A}"/>
              </a:ext>
            </a:extLst>
          </p:cNvPr>
          <p:cNvGrpSpPr/>
          <p:nvPr/>
        </p:nvGrpSpPr>
        <p:grpSpPr>
          <a:xfrm>
            <a:off x="8867150" y="5094466"/>
            <a:ext cx="419549" cy="478665"/>
            <a:chOff x="-53224225" y="3976300"/>
            <a:chExt cx="279625" cy="319025"/>
          </a:xfrm>
          <a:solidFill>
            <a:schemeClr val="tx1"/>
          </a:solidFill>
        </p:grpSpPr>
        <p:sp>
          <p:nvSpPr>
            <p:cNvPr id="917" name="Google Shape;7250;p73">
              <a:extLst>
                <a:ext uri="{FF2B5EF4-FFF2-40B4-BE49-F238E27FC236}">
                  <a16:creationId xmlns:a16="http://schemas.microsoft.com/office/drawing/2014/main" id="{84963C67-C32C-E352-9DEA-2DFB75DA586A}"/>
                </a:ext>
              </a:extLst>
            </p:cNvPr>
            <p:cNvSpPr/>
            <p:nvPr/>
          </p:nvSpPr>
          <p:spPr>
            <a:xfrm>
              <a:off x="-53224225" y="4132250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756" y="1"/>
                  </a:moveTo>
                  <a:cubicBezTo>
                    <a:pt x="315" y="284"/>
                    <a:pt x="0" y="757"/>
                    <a:pt x="0" y="1292"/>
                  </a:cubicBezTo>
                  <a:cubicBezTo>
                    <a:pt x="0" y="1796"/>
                    <a:pt x="315" y="2269"/>
                    <a:pt x="756" y="2552"/>
                  </a:cubicBezTo>
                  <a:lnTo>
                    <a:pt x="756" y="2395"/>
                  </a:lnTo>
                  <a:lnTo>
                    <a:pt x="75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8" name="Google Shape;7251;p73">
              <a:extLst>
                <a:ext uri="{FF2B5EF4-FFF2-40B4-BE49-F238E27FC236}">
                  <a16:creationId xmlns:a16="http://schemas.microsoft.com/office/drawing/2014/main" id="{3628F642-853E-6459-9B3F-28D3C00ADDBE}"/>
                </a:ext>
              </a:extLst>
            </p:cNvPr>
            <p:cNvSpPr/>
            <p:nvPr/>
          </p:nvSpPr>
          <p:spPr>
            <a:xfrm>
              <a:off x="-53185625" y="4014900"/>
              <a:ext cx="204800" cy="117375"/>
            </a:xfrm>
            <a:custGeom>
              <a:avLst/>
              <a:gdLst/>
              <a:ahLst/>
              <a:cxnLst/>
              <a:rect l="l" t="t" r="r" b="b"/>
              <a:pathLst>
                <a:path w="8192" h="4695" extrusionOk="0">
                  <a:moveTo>
                    <a:pt x="4096" y="0"/>
                  </a:moveTo>
                  <a:cubicBezTo>
                    <a:pt x="1859" y="0"/>
                    <a:pt x="0" y="1859"/>
                    <a:pt x="0" y="4096"/>
                  </a:cubicBezTo>
                  <a:lnTo>
                    <a:pt x="0" y="4695"/>
                  </a:lnTo>
                  <a:lnTo>
                    <a:pt x="1638" y="3088"/>
                  </a:lnTo>
                  <a:cubicBezTo>
                    <a:pt x="1675" y="3014"/>
                    <a:pt x="1755" y="2983"/>
                    <a:pt x="1847" y="2983"/>
                  </a:cubicBezTo>
                  <a:cubicBezTo>
                    <a:pt x="1912" y="2983"/>
                    <a:pt x="1983" y="2999"/>
                    <a:pt x="2048" y="3025"/>
                  </a:cubicBezTo>
                  <a:cubicBezTo>
                    <a:pt x="2662" y="3450"/>
                    <a:pt x="3371" y="3663"/>
                    <a:pt x="4080" y="3663"/>
                  </a:cubicBezTo>
                  <a:cubicBezTo>
                    <a:pt x="4789" y="3663"/>
                    <a:pt x="5498" y="3450"/>
                    <a:pt x="6112" y="3025"/>
                  </a:cubicBezTo>
                  <a:cubicBezTo>
                    <a:pt x="6174" y="2987"/>
                    <a:pt x="6241" y="2970"/>
                    <a:pt x="6307" y="2970"/>
                  </a:cubicBezTo>
                  <a:cubicBezTo>
                    <a:pt x="6409" y="2970"/>
                    <a:pt x="6508" y="3011"/>
                    <a:pt x="6585" y="3088"/>
                  </a:cubicBezTo>
                  <a:lnTo>
                    <a:pt x="8191" y="4695"/>
                  </a:lnTo>
                  <a:lnTo>
                    <a:pt x="8191" y="4096"/>
                  </a:lnTo>
                  <a:cubicBezTo>
                    <a:pt x="8191" y="1859"/>
                    <a:pt x="6333" y="0"/>
                    <a:pt x="40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9" name="Google Shape;7252;p73">
              <a:extLst>
                <a:ext uri="{FF2B5EF4-FFF2-40B4-BE49-F238E27FC236}">
                  <a16:creationId xmlns:a16="http://schemas.microsoft.com/office/drawing/2014/main" id="{97E7D9B2-064D-DF89-559C-2C78E0FC1D45}"/>
                </a:ext>
              </a:extLst>
            </p:cNvPr>
            <p:cNvSpPr/>
            <p:nvPr/>
          </p:nvSpPr>
          <p:spPr>
            <a:xfrm>
              <a:off x="-53187200" y="4110200"/>
              <a:ext cx="205575" cy="185125"/>
            </a:xfrm>
            <a:custGeom>
              <a:avLst/>
              <a:gdLst/>
              <a:ahLst/>
              <a:cxnLst/>
              <a:rect l="l" t="t" r="r" b="b"/>
              <a:pathLst>
                <a:path w="8223" h="7405" extrusionOk="0">
                  <a:moveTo>
                    <a:pt x="2615" y="1418"/>
                  </a:moveTo>
                  <a:cubicBezTo>
                    <a:pt x="2836" y="1418"/>
                    <a:pt x="2993" y="1576"/>
                    <a:pt x="2993" y="1796"/>
                  </a:cubicBezTo>
                  <a:cubicBezTo>
                    <a:pt x="2993" y="1985"/>
                    <a:pt x="2836" y="2143"/>
                    <a:pt x="2615" y="2143"/>
                  </a:cubicBezTo>
                  <a:cubicBezTo>
                    <a:pt x="2426" y="2143"/>
                    <a:pt x="2268" y="1985"/>
                    <a:pt x="2268" y="1796"/>
                  </a:cubicBezTo>
                  <a:cubicBezTo>
                    <a:pt x="2268" y="1576"/>
                    <a:pt x="2426" y="1418"/>
                    <a:pt x="2615" y="1418"/>
                  </a:cubicBezTo>
                  <a:close/>
                  <a:moveTo>
                    <a:pt x="5608" y="1418"/>
                  </a:moveTo>
                  <a:cubicBezTo>
                    <a:pt x="5829" y="1418"/>
                    <a:pt x="5986" y="1576"/>
                    <a:pt x="5986" y="1796"/>
                  </a:cubicBezTo>
                  <a:cubicBezTo>
                    <a:pt x="5986" y="1985"/>
                    <a:pt x="5829" y="2143"/>
                    <a:pt x="5608" y="2143"/>
                  </a:cubicBezTo>
                  <a:cubicBezTo>
                    <a:pt x="5419" y="2143"/>
                    <a:pt x="5261" y="1985"/>
                    <a:pt x="5261" y="1796"/>
                  </a:cubicBezTo>
                  <a:cubicBezTo>
                    <a:pt x="5261" y="1576"/>
                    <a:pt x="5419" y="1418"/>
                    <a:pt x="5608" y="1418"/>
                  </a:cubicBezTo>
                  <a:close/>
                  <a:moveTo>
                    <a:pt x="5179" y="3978"/>
                  </a:moveTo>
                  <a:cubicBezTo>
                    <a:pt x="5269" y="3978"/>
                    <a:pt x="5356" y="4017"/>
                    <a:pt x="5419" y="4096"/>
                  </a:cubicBezTo>
                  <a:cubicBezTo>
                    <a:pt x="5576" y="4222"/>
                    <a:pt x="5576" y="4474"/>
                    <a:pt x="5450" y="4632"/>
                  </a:cubicBezTo>
                  <a:cubicBezTo>
                    <a:pt x="5104" y="4978"/>
                    <a:pt x="4631" y="5167"/>
                    <a:pt x="4159" y="5167"/>
                  </a:cubicBezTo>
                  <a:cubicBezTo>
                    <a:pt x="3655" y="5167"/>
                    <a:pt x="3182" y="4978"/>
                    <a:pt x="2836" y="4632"/>
                  </a:cubicBezTo>
                  <a:cubicBezTo>
                    <a:pt x="2678" y="4474"/>
                    <a:pt x="2678" y="4222"/>
                    <a:pt x="2836" y="4096"/>
                  </a:cubicBezTo>
                  <a:cubicBezTo>
                    <a:pt x="2914" y="4017"/>
                    <a:pt x="3009" y="3978"/>
                    <a:pt x="3099" y="3978"/>
                  </a:cubicBezTo>
                  <a:cubicBezTo>
                    <a:pt x="3190" y="3978"/>
                    <a:pt x="3277" y="4017"/>
                    <a:pt x="3340" y="4096"/>
                  </a:cubicBezTo>
                  <a:cubicBezTo>
                    <a:pt x="3560" y="4317"/>
                    <a:pt x="3844" y="4427"/>
                    <a:pt x="4127" y="4427"/>
                  </a:cubicBezTo>
                  <a:cubicBezTo>
                    <a:pt x="4411" y="4427"/>
                    <a:pt x="4694" y="4317"/>
                    <a:pt x="4915" y="4096"/>
                  </a:cubicBezTo>
                  <a:cubicBezTo>
                    <a:pt x="4994" y="4017"/>
                    <a:pt x="5088" y="3978"/>
                    <a:pt x="5179" y="3978"/>
                  </a:cubicBezTo>
                  <a:close/>
                  <a:moveTo>
                    <a:pt x="1922" y="0"/>
                  </a:moveTo>
                  <a:lnTo>
                    <a:pt x="0" y="1954"/>
                  </a:lnTo>
                  <a:lnTo>
                    <a:pt x="0" y="3277"/>
                  </a:lnTo>
                  <a:cubicBezTo>
                    <a:pt x="0" y="5514"/>
                    <a:pt x="1827" y="7404"/>
                    <a:pt x="4096" y="7404"/>
                  </a:cubicBezTo>
                  <a:cubicBezTo>
                    <a:pt x="6396" y="7404"/>
                    <a:pt x="8223" y="5514"/>
                    <a:pt x="8223" y="3277"/>
                  </a:cubicBezTo>
                  <a:lnTo>
                    <a:pt x="8223" y="1954"/>
                  </a:lnTo>
                  <a:lnTo>
                    <a:pt x="6301" y="0"/>
                  </a:lnTo>
                  <a:cubicBezTo>
                    <a:pt x="5624" y="394"/>
                    <a:pt x="4875" y="591"/>
                    <a:pt x="4123" y="591"/>
                  </a:cubicBezTo>
                  <a:cubicBezTo>
                    <a:pt x="3371" y="591"/>
                    <a:pt x="2615" y="394"/>
                    <a:pt x="19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0" name="Google Shape;7253;p73">
              <a:extLst>
                <a:ext uri="{FF2B5EF4-FFF2-40B4-BE49-F238E27FC236}">
                  <a16:creationId xmlns:a16="http://schemas.microsoft.com/office/drawing/2014/main" id="{ABDD9AD3-8CC3-9E87-1686-3AC26AA6960B}"/>
                </a:ext>
              </a:extLst>
            </p:cNvPr>
            <p:cNvSpPr/>
            <p:nvPr/>
          </p:nvSpPr>
          <p:spPr>
            <a:xfrm>
              <a:off x="-53020225" y="4211800"/>
              <a:ext cx="74825" cy="83525"/>
            </a:xfrm>
            <a:custGeom>
              <a:avLst/>
              <a:gdLst/>
              <a:ahLst/>
              <a:cxnLst/>
              <a:rect l="l" t="t" r="r" b="b"/>
              <a:pathLst>
                <a:path w="2993" h="3341" extrusionOk="0">
                  <a:moveTo>
                    <a:pt x="2174" y="1"/>
                  </a:moveTo>
                  <a:cubicBezTo>
                    <a:pt x="2016" y="1387"/>
                    <a:pt x="1197" y="2615"/>
                    <a:pt x="0" y="3340"/>
                  </a:cubicBezTo>
                  <a:lnTo>
                    <a:pt x="2647" y="3340"/>
                  </a:lnTo>
                  <a:cubicBezTo>
                    <a:pt x="2836" y="3340"/>
                    <a:pt x="2993" y="3183"/>
                    <a:pt x="2993" y="2993"/>
                  </a:cubicBezTo>
                  <a:lnTo>
                    <a:pt x="2993" y="2867"/>
                  </a:lnTo>
                  <a:cubicBezTo>
                    <a:pt x="2993" y="1859"/>
                    <a:pt x="2710" y="883"/>
                    <a:pt x="21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1" name="Google Shape;7254;p73">
              <a:extLst>
                <a:ext uri="{FF2B5EF4-FFF2-40B4-BE49-F238E27FC236}">
                  <a16:creationId xmlns:a16="http://schemas.microsoft.com/office/drawing/2014/main" id="{241AFD51-E0EE-1ACD-2739-CA524067206D}"/>
                </a:ext>
              </a:extLst>
            </p:cNvPr>
            <p:cNvSpPr/>
            <p:nvPr/>
          </p:nvSpPr>
          <p:spPr>
            <a:xfrm>
              <a:off x="-53224225" y="4211025"/>
              <a:ext cx="74850" cy="83500"/>
            </a:xfrm>
            <a:custGeom>
              <a:avLst/>
              <a:gdLst/>
              <a:ahLst/>
              <a:cxnLst/>
              <a:rect l="l" t="t" r="r" b="b"/>
              <a:pathLst>
                <a:path w="2994" h="3340" extrusionOk="0">
                  <a:moveTo>
                    <a:pt x="851" y="0"/>
                  </a:moveTo>
                  <a:cubicBezTo>
                    <a:pt x="315" y="851"/>
                    <a:pt x="0" y="1796"/>
                    <a:pt x="0" y="2867"/>
                  </a:cubicBezTo>
                  <a:lnTo>
                    <a:pt x="0" y="2993"/>
                  </a:lnTo>
                  <a:cubicBezTo>
                    <a:pt x="0" y="3182"/>
                    <a:pt x="158" y="3340"/>
                    <a:pt x="378" y="3340"/>
                  </a:cubicBezTo>
                  <a:lnTo>
                    <a:pt x="2993" y="3340"/>
                  </a:lnTo>
                  <a:cubicBezTo>
                    <a:pt x="1859" y="2646"/>
                    <a:pt x="1040" y="1418"/>
                    <a:pt x="8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2" name="Google Shape;7255;p73">
              <a:extLst>
                <a:ext uri="{FF2B5EF4-FFF2-40B4-BE49-F238E27FC236}">
                  <a16:creationId xmlns:a16="http://schemas.microsoft.com/office/drawing/2014/main" id="{F769ECD2-F207-E663-61E8-AEE4BBA0885C}"/>
                </a:ext>
              </a:extLst>
            </p:cNvPr>
            <p:cNvSpPr/>
            <p:nvPr/>
          </p:nvSpPr>
          <p:spPr>
            <a:xfrm>
              <a:off x="-52962725" y="4131475"/>
              <a:ext cx="18125" cy="63800"/>
            </a:xfrm>
            <a:custGeom>
              <a:avLst/>
              <a:gdLst/>
              <a:ahLst/>
              <a:cxnLst/>
              <a:rect l="l" t="t" r="r" b="b"/>
              <a:pathLst>
                <a:path w="725" h="2552" extrusionOk="0">
                  <a:moveTo>
                    <a:pt x="0" y="0"/>
                  </a:moveTo>
                  <a:lnTo>
                    <a:pt x="0" y="2394"/>
                  </a:lnTo>
                  <a:lnTo>
                    <a:pt x="0" y="2552"/>
                  </a:lnTo>
                  <a:cubicBezTo>
                    <a:pt x="410" y="2300"/>
                    <a:pt x="725" y="1827"/>
                    <a:pt x="725" y="1292"/>
                  </a:cubicBezTo>
                  <a:cubicBezTo>
                    <a:pt x="725" y="725"/>
                    <a:pt x="410" y="25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3" name="Google Shape;7256;p73">
              <a:extLst>
                <a:ext uri="{FF2B5EF4-FFF2-40B4-BE49-F238E27FC236}">
                  <a16:creationId xmlns:a16="http://schemas.microsoft.com/office/drawing/2014/main" id="{AB225F56-CC35-DC52-A34B-1D0B8F43792A}"/>
                </a:ext>
              </a:extLst>
            </p:cNvPr>
            <p:cNvSpPr/>
            <p:nvPr/>
          </p:nvSpPr>
          <p:spPr>
            <a:xfrm>
              <a:off x="-53125775" y="3976300"/>
              <a:ext cx="82725" cy="26800"/>
            </a:xfrm>
            <a:custGeom>
              <a:avLst/>
              <a:gdLst/>
              <a:ahLst/>
              <a:cxnLst/>
              <a:rect l="l" t="t" r="r" b="b"/>
              <a:pathLst>
                <a:path w="3309" h="1072" extrusionOk="0">
                  <a:moveTo>
                    <a:pt x="1670" y="1"/>
                  </a:moveTo>
                  <a:cubicBezTo>
                    <a:pt x="914" y="1"/>
                    <a:pt x="284" y="442"/>
                    <a:pt x="0" y="1072"/>
                  </a:cubicBezTo>
                  <a:cubicBezTo>
                    <a:pt x="536" y="883"/>
                    <a:pt x="1072" y="757"/>
                    <a:pt x="1670" y="757"/>
                  </a:cubicBezTo>
                  <a:cubicBezTo>
                    <a:pt x="2269" y="757"/>
                    <a:pt x="2804" y="883"/>
                    <a:pt x="3308" y="1072"/>
                  </a:cubicBezTo>
                  <a:cubicBezTo>
                    <a:pt x="2993" y="442"/>
                    <a:pt x="2363" y="1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24" name="Google Shape;7257;p73">
            <a:extLst>
              <a:ext uri="{FF2B5EF4-FFF2-40B4-BE49-F238E27FC236}">
                <a16:creationId xmlns:a16="http://schemas.microsoft.com/office/drawing/2014/main" id="{DF0A01B3-035D-7472-D4DA-529762C293FC}"/>
              </a:ext>
            </a:extLst>
          </p:cNvPr>
          <p:cNvGrpSpPr/>
          <p:nvPr/>
        </p:nvGrpSpPr>
        <p:grpSpPr>
          <a:xfrm>
            <a:off x="10615011" y="5104706"/>
            <a:ext cx="478628" cy="477877"/>
            <a:chOff x="-52043575" y="3983125"/>
            <a:chExt cx="319000" cy="318500"/>
          </a:xfrm>
          <a:solidFill>
            <a:schemeClr val="tx1"/>
          </a:solidFill>
        </p:grpSpPr>
        <p:sp>
          <p:nvSpPr>
            <p:cNvPr id="925" name="Google Shape;7258;p73">
              <a:extLst>
                <a:ext uri="{FF2B5EF4-FFF2-40B4-BE49-F238E27FC236}">
                  <a16:creationId xmlns:a16="http://schemas.microsoft.com/office/drawing/2014/main" id="{6CC79B9F-68AE-5C12-B8E8-B9EFBC7152E4}"/>
                </a:ext>
              </a:extLst>
            </p:cNvPr>
            <p:cNvSpPr/>
            <p:nvPr/>
          </p:nvSpPr>
          <p:spPr>
            <a:xfrm>
              <a:off x="-52043575" y="3983200"/>
              <a:ext cx="55150" cy="105750"/>
            </a:xfrm>
            <a:custGeom>
              <a:avLst/>
              <a:gdLst/>
              <a:ahLst/>
              <a:cxnLst/>
              <a:rect l="l" t="t" r="r" b="b"/>
              <a:pathLst>
                <a:path w="2206" h="4230" extrusionOk="0">
                  <a:moveTo>
                    <a:pt x="367" y="0"/>
                  </a:moveTo>
                  <a:cubicBezTo>
                    <a:pt x="339" y="0"/>
                    <a:pt x="311" y="3"/>
                    <a:pt x="284" y="8"/>
                  </a:cubicBezTo>
                  <a:cubicBezTo>
                    <a:pt x="126" y="40"/>
                    <a:pt x="0" y="197"/>
                    <a:pt x="0" y="355"/>
                  </a:cubicBezTo>
                  <a:lnTo>
                    <a:pt x="0" y="1867"/>
                  </a:lnTo>
                  <a:cubicBezTo>
                    <a:pt x="0" y="2875"/>
                    <a:pt x="630" y="3789"/>
                    <a:pt x="1512" y="4230"/>
                  </a:cubicBezTo>
                  <a:cubicBezTo>
                    <a:pt x="1512" y="3285"/>
                    <a:pt x="1733" y="2371"/>
                    <a:pt x="2206" y="1583"/>
                  </a:cubicBezTo>
                  <a:cubicBezTo>
                    <a:pt x="1607" y="1237"/>
                    <a:pt x="1103" y="764"/>
                    <a:pt x="725" y="166"/>
                  </a:cubicBezTo>
                  <a:cubicBezTo>
                    <a:pt x="647" y="61"/>
                    <a:pt x="503" y="0"/>
                    <a:pt x="3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6" name="Google Shape;7259;p73">
              <a:extLst>
                <a:ext uri="{FF2B5EF4-FFF2-40B4-BE49-F238E27FC236}">
                  <a16:creationId xmlns:a16="http://schemas.microsoft.com/office/drawing/2014/main" id="{A05D9031-3685-B1E9-88A6-CA1FC9D9BC89}"/>
                </a:ext>
              </a:extLst>
            </p:cNvPr>
            <p:cNvSpPr/>
            <p:nvPr/>
          </p:nvSpPr>
          <p:spPr>
            <a:xfrm>
              <a:off x="-51985300" y="3983400"/>
              <a:ext cx="204800" cy="129975"/>
            </a:xfrm>
            <a:custGeom>
              <a:avLst/>
              <a:gdLst/>
              <a:ahLst/>
              <a:cxnLst/>
              <a:rect l="l" t="t" r="r" b="b"/>
              <a:pathLst>
                <a:path w="8192" h="5199" extrusionOk="0">
                  <a:moveTo>
                    <a:pt x="3718" y="0"/>
                  </a:moveTo>
                  <a:lnTo>
                    <a:pt x="3718" y="4096"/>
                  </a:lnTo>
                  <a:cubicBezTo>
                    <a:pt x="3718" y="4285"/>
                    <a:pt x="3561" y="4442"/>
                    <a:pt x="3340" y="4442"/>
                  </a:cubicBezTo>
                  <a:lnTo>
                    <a:pt x="1" y="4442"/>
                  </a:lnTo>
                  <a:lnTo>
                    <a:pt x="1" y="5198"/>
                  </a:lnTo>
                  <a:lnTo>
                    <a:pt x="8192" y="5198"/>
                  </a:lnTo>
                  <a:lnTo>
                    <a:pt x="8192" y="4442"/>
                  </a:lnTo>
                  <a:lnTo>
                    <a:pt x="4852" y="4442"/>
                  </a:lnTo>
                  <a:cubicBezTo>
                    <a:pt x="4814" y="4452"/>
                    <a:pt x="4778" y="4456"/>
                    <a:pt x="4743" y="4456"/>
                  </a:cubicBezTo>
                  <a:cubicBezTo>
                    <a:pt x="4548" y="4456"/>
                    <a:pt x="4411" y="4314"/>
                    <a:pt x="4411" y="4127"/>
                  </a:cubicBezTo>
                  <a:lnTo>
                    <a:pt x="4411" y="32"/>
                  </a:lnTo>
                  <a:cubicBezTo>
                    <a:pt x="4285" y="32"/>
                    <a:pt x="4159" y="0"/>
                    <a:pt x="40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7" name="Google Shape;7260;p73">
              <a:extLst>
                <a:ext uri="{FF2B5EF4-FFF2-40B4-BE49-F238E27FC236}">
                  <a16:creationId xmlns:a16="http://schemas.microsoft.com/office/drawing/2014/main" id="{0E0894CC-DCA6-AF8D-8C6A-1DE07E3527E5}"/>
                </a:ext>
              </a:extLst>
            </p:cNvPr>
            <p:cNvSpPr/>
            <p:nvPr/>
          </p:nvSpPr>
          <p:spPr>
            <a:xfrm>
              <a:off x="-51855350" y="3987325"/>
              <a:ext cx="74075" cy="89825"/>
            </a:xfrm>
            <a:custGeom>
              <a:avLst/>
              <a:gdLst/>
              <a:ahLst/>
              <a:cxnLst/>
              <a:rect l="l" t="t" r="r" b="b"/>
              <a:pathLst>
                <a:path w="2963" h="3593" extrusionOk="0">
                  <a:moveTo>
                    <a:pt x="1" y="1"/>
                  </a:moveTo>
                  <a:lnTo>
                    <a:pt x="1" y="3592"/>
                  </a:lnTo>
                  <a:lnTo>
                    <a:pt x="2962" y="3592"/>
                  </a:lnTo>
                  <a:cubicBezTo>
                    <a:pt x="2836" y="2647"/>
                    <a:pt x="2427" y="1733"/>
                    <a:pt x="1765" y="1009"/>
                  </a:cubicBezTo>
                  <a:cubicBezTo>
                    <a:pt x="1261" y="505"/>
                    <a:pt x="663" y="19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8" name="Google Shape;7261;p73">
              <a:extLst>
                <a:ext uri="{FF2B5EF4-FFF2-40B4-BE49-F238E27FC236}">
                  <a16:creationId xmlns:a16="http://schemas.microsoft.com/office/drawing/2014/main" id="{F9840B49-7A7A-9B0E-68FD-6B96EED8C7F0}"/>
                </a:ext>
              </a:extLst>
            </p:cNvPr>
            <p:cNvSpPr/>
            <p:nvPr/>
          </p:nvSpPr>
          <p:spPr>
            <a:xfrm>
              <a:off x="-51985300" y="3987325"/>
              <a:ext cx="74050" cy="89825"/>
            </a:xfrm>
            <a:custGeom>
              <a:avLst/>
              <a:gdLst/>
              <a:ahLst/>
              <a:cxnLst/>
              <a:rect l="l" t="t" r="r" b="b"/>
              <a:pathLst>
                <a:path w="2962" h="3593" extrusionOk="0">
                  <a:moveTo>
                    <a:pt x="2962" y="1"/>
                  </a:moveTo>
                  <a:cubicBezTo>
                    <a:pt x="1324" y="473"/>
                    <a:pt x="158" y="1891"/>
                    <a:pt x="1" y="3592"/>
                  </a:cubicBezTo>
                  <a:lnTo>
                    <a:pt x="2962" y="3592"/>
                  </a:lnTo>
                  <a:lnTo>
                    <a:pt x="29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9" name="Google Shape;7262;p73">
              <a:extLst>
                <a:ext uri="{FF2B5EF4-FFF2-40B4-BE49-F238E27FC236}">
                  <a16:creationId xmlns:a16="http://schemas.microsoft.com/office/drawing/2014/main" id="{986F8DA7-67E1-E0BE-9C85-F61E33C4B993}"/>
                </a:ext>
              </a:extLst>
            </p:cNvPr>
            <p:cNvSpPr/>
            <p:nvPr/>
          </p:nvSpPr>
          <p:spPr>
            <a:xfrm>
              <a:off x="-51985300" y="4190350"/>
              <a:ext cx="204800" cy="111275"/>
            </a:xfrm>
            <a:custGeom>
              <a:avLst/>
              <a:gdLst/>
              <a:ahLst/>
              <a:cxnLst/>
              <a:rect l="l" t="t" r="r" b="b"/>
              <a:pathLst>
                <a:path w="8192" h="4451" extrusionOk="0">
                  <a:moveTo>
                    <a:pt x="5069" y="1024"/>
                  </a:moveTo>
                  <a:cubicBezTo>
                    <a:pt x="5167" y="1024"/>
                    <a:pt x="5262" y="1063"/>
                    <a:pt x="5325" y="1142"/>
                  </a:cubicBezTo>
                  <a:cubicBezTo>
                    <a:pt x="5514" y="1268"/>
                    <a:pt x="5514" y="1489"/>
                    <a:pt x="5356" y="1646"/>
                  </a:cubicBezTo>
                  <a:cubicBezTo>
                    <a:pt x="5010" y="1993"/>
                    <a:pt x="4537" y="2213"/>
                    <a:pt x="4002" y="2213"/>
                  </a:cubicBezTo>
                  <a:cubicBezTo>
                    <a:pt x="3498" y="2213"/>
                    <a:pt x="3025" y="1993"/>
                    <a:pt x="2710" y="1646"/>
                  </a:cubicBezTo>
                  <a:cubicBezTo>
                    <a:pt x="2552" y="1489"/>
                    <a:pt x="2552" y="1268"/>
                    <a:pt x="2710" y="1142"/>
                  </a:cubicBezTo>
                  <a:cubicBezTo>
                    <a:pt x="2789" y="1063"/>
                    <a:pt x="2891" y="1024"/>
                    <a:pt x="2986" y="1024"/>
                  </a:cubicBezTo>
                  <a:cubicBezTo>
                    <a:pt x="3080" y="1024"/>
                    <a:pt x="3167" y="1063"/>
                    <a:pt x="3214" y="1142"/>
                  </a:cubicBezTo>
                  <a:cubicBezTo>
                    <a:pt x="3435" y="1363"/>
                    <a:pt x="3726" y="1473"/>
                    <a:pt x="4014" y="1473"/>
                  </a:cubicBezTo>
                  <a:cubicBezTo>
                    <a:pt x="4301" y="1473"/>
                    <a:pt x="4585" y="1363"/>
                    <a:pt x="4789" y="1142"/>
                  </a:cubicBezTo>
                  <a:cubicBezTo>
                    <a:pt x="4868" y="1063"/>
                    <a:pt x="4971" y="1024"/>
                    <a:pt x="5069" y="1024"/>
                  </a:cubicBezTo>
                  <a:close/>
                  <a:moveTo>
                    <a:pt x="4080" y="0"/>
                  </a:moveTo>
                  <a:cubicBezTo>
                    <a:pt x="3372" y="0"/>
                    <a:pt x="2663" y="213"/>
                    <a:pt x="2048" y="638"/>
                  </a:cubicBezTo>
                  <a:cubicBezTo>
                    <a:pt x="1954" y="669"/>
                    <a:pt x="1922" y="701"/>
                    <a:pt x="1859" y="701"/>
                  </a:cubicBezTo>
                  <a:lnTo>
                    <a:pt x="1" y="701"/>
                  </a:lnTo>
                  <a:cubicBezTo>
                    <a:pt x="190" y="2780"/>
                    <a:pt x="1922" y="4450"/>
                    <a:pt x="4096" y="4450"/>
                  </a:cubicBezTo>
                  <a:cubicBezTo>
                    <a:pt x="6207" y="4450"/>
                    <a:pt x="8003" y="2780"/>
                    <a:pt x="8192" y="701"/>
                  </a:cubicBezTo>
                  <a:lnTo>
                    <a:pt x="6333" y="701"/>
                  </a:lnTo>
                  <a:cubicBezTo>
                    <a:pt x="6207" y="701"/>
                    <a:pt x="6144" y="701"/>
                    <a:pt x="6113" y="638"/>
                  </a:cubicBezTo>
                  <a:cubicBezTo>
                    <a:pt x="5498" y="213"/>
                    <a:pt x="4789" y="0"/>
                    <a:pt x="40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0" name="Google Shape;7263;p73">
              <a:extLst>
                <a:ext uri="{FF2B5EF4-FFF2-40B4-BE49-F238E27FC236}">
                  <a16:creationId xmlns:a16="http://schemas.microsoft.com/office/drawing/2014/main" id="{57185A60-B004-DCCF-A1C7-6DB0D71BE5DD}"/>
                </a:ext>
              </a:extLst>
            </p:cNvPr>
            <p:cNvSpPr/>
            <p:nvPr/>
          </p:nvSpPr>
          <p:spPr>
            <a:xfrm>
              <a:off x="-51985300" y="4133050"/>
              <a:ext cx="204800" cy="55925"/>
            </a:xfrm>
            <a:custGeom>
              <a:avLst/>
              <a:gdLst/>
              <a:ahLst/>
              <a:cxnLst/>
              <a:rect l="l" t="t" r="r" b="b"/>
              <a:pathLst>
                <a:path w="8192" h="2237" extrusionOk="0">
                  <a:moveTo>
                    <a:pt x="2552" y="756"/>
                  </a:moveTo>
                  <a:cubicBezTo>
                    <a:pt x="2742" y="756"/>
                    <a:pt x="2899" y="914"/>
                    <a:pt x="2899" y="1103"/>
                  </a:cubicBezTo>
                  <a:cubicBezTo>
                    <a:pt x="2899" y="1292"/>
                    <a:pt x="2742" y="1449"/>
                    <a:pt x="2552" y="1449"/>
                  </a:cubicBezTo>
                  <a:cubicBezTo>
                    <a:pt x="2363" y="1449"/>
                    <a:pt x="2206" y="1292"/>
                    <a:pt x="2206" y="1103"/>
                  </a:cubicBezTo>
                  <a:cubicBezTo>
                    <a:pt x="2206" y="914"/>
                    <a:pt x="2363" y="756"/>
                    <a:pt x="2552" y="756"/>
                  </a:cubicBezTo>
                  <a:close/>
                  <a:moveTo>
                    <a:pt x="5545" y="756"/>
                  </a:moveTo>
                  <a:cubicBezTo>
                    <a:pt x="5734" y="756"/>
                    <a:pt x="5892" y="914"/>
                    <a:pt x="5892" y="1103"/>
                  </a:cubicBezTo>
                  <a:cubicBezTo>
                    <a:pt x="5892" y="1292"/>
                    <a:pt x="5734" y="1449"/>
                    <a:pt x="5545" y="1449"/>
                  </a:cubicBezTo>
                  <a:cubicBezTo>
                    <a:pt x="5356" y="1449"/>
                    <a:pt x="5199" y="1292"/>
                    <a:pt x="5199" y="1103"/>
                  </a:cubicBezTo>
                  <a:cubicBezTo>
                    <a:pt x="5167" y="914"/>
                    <a:pt x="5356" y="756"/>
                    <a:pt x="5545" y="756"/>
                  </a:cubicBezTo>
                  <a:close/>
                  <a:moveTo>
                    <a:pt x="1" y="0"/>
                  </a:moveTo>
                  <a:lnTo>
                    <a:pt x="1" y="2237"/>
                  </a:lnTo>
                  <a:lnTo>
                    <a:pt x="1733" y="2237"/>
                  </a:lnTo>
                  <a:cubicBezTo>
                    <a:pt x="2458" y="1796"/>
                    <a:pt x="3277" y="1575"/>
                    <a:pt x="4092" y="1575"/>
                  </a:cubicBezTo>
                  <a:cubicBezTo>
                    <a:pt x="4907" y="1575"/>
                    <a:pt x="5719" y="1796"/>
                    <a:pt x="6428" y="2237"/>
                  </a:cubicBezTo>
                  <a:lnTo>
                    <a:pt x="8192" y="2237"/>
                  </a:lnTo>
                  <a:lnTo>
                    <a:pt x="81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1" name="Google Shape;7264;p73">
              <a:extLst>
                <a:ext uri="{FF2B5EF4-FFF2-40B4-BE49-F238E27FC236}">
                  <a16:creationId xmlns:a16="http://schemas.microsoft.com/office/drawing/2014/main" id="{A65F4996-32A6-E260-56AB-A0CC791360AC}"/>
                </a:ext>
              </a:extLst>
            </p:cNvPr>
            <p:cNvSpPr/>
            <p:nvPr/>
          </p:nvSpPr>
          <p:spPr>
            <a:xfrm>
              <a:off x="-51780525" y="3983125"/>
              <a:ext cx="55950" cy="105825"/>
            </a:xfrm>
            <a:custGeom>
              <a:avLst/>
              <a:gdLst/>
              <a:ahLst/>
              <a:cxnLst/>
              <a:rect l="l" t="t" r="r" b="b"/>
              <a:pathLst>
                <a:path w="2238" h="4233" extrusionOk="0">
                  <a:moveTo>
                    <a:pt x="1849" y="0"/>
                  </a:moveTo>
                  <a:cubicBezTo>
                    <a:pt x="1729" y="0"/>
                    <a:pt x="1618" y="47"/>
                    <a:pt x="1545" y="169"/>
                  </a:cubicBezTo>
                  <a:cubicBezTo>
                    <a:pt x="1135" y="767"/>
                    <a:pt x="631" y="1240"/>
                    <a:pt x="1" y="1586"/>
                  </a:cubicBezTo>
                  <a:cubicBezTo>
                    <a:pt x="473" y="2374"/>
                    <a:pt x="694" y="3288"/>
                    <a:pt x="694" y="4233"/>
                  </a:cubicBezTo>
                  <a:cubicBezTo>
                    <a:pt x="1576" y="3792"/>
                    <a:pt x="2206" y="2910"/>
                    <a:pt x="2206" y="1870"/>
                  </a:cubicBezTo>
                  <a:lnTo>
                    <a:pt x="2206" y="358"/>
                  </a:lnTo>
                  <a:cubicBezTo>
                    <a:pt x="2238" y="200"/>
                    <a:pt x="2112" y="106"/>
                    <a:pt x="1954" y="11"/>
                  </a:cubicBezTo>
                  <a:cubicBezTo>
                    <a:pt x="1919" y="4"/>
                    <a:pt x="1883" y="0"/>
                    <a:pt x="184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2" name="Google Shape;7265;p73">
              <a:extLst>
                <a:ext uri="{FF2B5EF4-FFF2-40B4-BE49-F238E27FC236}">
                  <a16:creationId xmlns:a16="http://schemas.microsoft.com/office/drawing/2014/main" id="{49B4118D-B56B-6CF4-F008-DC8B75933348}"/>
                </a:ext>
              </a:extLst>
            </p:cNvPr>
            <p:cNvSpPr/>
            <p:nvPr/>
          </p:nvSpPr>
          <p:spPr>
            <a:xfrm>
              <a:off x="-52023900" y="4139350"/>
              <a:ext cx="18925" cy="63800"/>
            </a:xfrm>
            <a:custGeom>
              <a:avLst/>
              <a:gdLst/>
              <a:ahLst/>
              <a:cxnLst/>
              <a:rect l="l" t="t" r="r" b="b"/>
              <a:pathLst>
                <a:path w="757" h="2552" extrusionOk="0">
                  <a:moveTo>
                    <a:pt x="757" y="0"/>
                  </a:moveTo>
                  <a:cubicBezTo>
                    <a:pt x="316" y="221"/>
                    <a:pt x="1" y="693"/>
                    <a:pt x="1" y="1260"/>
                  </a:cubicBezTo>
                  <a:cubicBezTo>
                    <a:pt x="1" y="1796"/>
                    <a:pt x="316" y="2268"/>
                    <a:pt x="757" y="2552"/>
                  </a:cubicBezTo>
                  <a:lnTo>
                    <a:pt x="7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3" name="Google Shape;7266;p73">
              <a:extLst>
                <a:ext uri="{FF2B5EF4-FFF2-40B4-BE49-F238E27FC236}">
                  <a16:creationId xmlns:a16="http://schemas.microsoft.com/office/drawing/2014/main" id="{567E1C41-D033-6D29-084A-F7F740D58398}"/>
                </a:ext>
              </a:extLst>
            </p:cNvPr>
            <p:cNvSpPr/>
            <p:nvPr/>
          </p:nvSpPr>
          <p:spPr>
            <a:xfrm>
              <a:off x="-51763200" y="4139350"/>
              <a:ext cx="18925" cy="63800"/>
            </a:xfrm>
            <a:custGeom>
              <a:avLst/>
              <a:gdLst/>
              <a:ahLst/>
              <a:cxnLst/>
              <a:rect l="l" t="t" r="r" b="b"/>
              <a:pathLst>
                <a:path w="757" h="2552" extrusionOk="0">
                  <a:moveTo>
                    <a:pt x="1" y="0"/>
                  </a:moveTo>
                  <a:lnTo>
                    <a:pt x="1" y="2552"/>
                  </a:lnTo>
                  <a:cubicBezTo>
                    <a:pt x="442" y="2268"/>
                    <a:pt x="757" y="1796"/>
                    <a:pt x="757" y="1260"/>
                  </a:cubicBezTo>
                  <a:cubicBezTo>
                    <a:pt x="757" y="693"/>
                    <a:pt x="442" y="22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34" name="Google Shape;7267;p73">
            <a:extLst>
              <a:ext uri="{FF2B5EF4-FFF2-40B4-BE49-F238E27FC236}">
                <a16:creationId xmlns:a16="http://schemas.microsoft.com/office/drawing/2014/main" id="{FA19AD93-833F-032E-45DD-B0A36C59B111}"/>
              </a:ext>
            </a:extLst>
          </p:cNvPr>
          <p:cNvGrpSpPr/>
          <p:nvPr/>
        </p:nvGrpSpPr>
        <p:grpSpPr>
          <a:xfrm>
            <a:off x="8286932" y="2043395"/>
            <a:ext cx="419549" cy="478628"/>
            <a:chOff x="-56766175" y="3198925"/>
            <a:chExt cx="279625" cy="319000"/>
          </a:xfrm>
          <a:solidFill>
            <a:schemeClr val="tx1"/>
          </a:solidFill>
        </p:grpSpPr>
        <p:sp>
          <p:nvSpPr>
            <p:cNvPr id="935" name="Google Shape;7268;p73">
              <a:extLst>
                <a:ext uri="{FF2B5EF4-FFF2-40B4-BE49-F238E27FC236}">
                  <a16:creationId xmlns:a16="http://schemas.microsoft.com/office/drawing/2014/main" id="{EEF86575-C975-8FBC-4E79-66DD85DEB3CB}"/>
                </a:ext>
              </a:extLst>
            </p:cNvPr>
            <p:cNvSpPr/>
            <p:nvPr/>
          </p:nvSpPr>
          <p:spPr>
            <a:xfrm>
              <a:off x="-56766175" y="333597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757" y="0"/>
                  </a:moveTo>
                  <a:cubicBezTo>
                    <a:pt x="316" y="221"/>
                    <a:pt x="1" y="693"/>
                    <a:pt x="1" y="1260"/>
                  </a:cubicBezTo>
                  <a:cubicBezTo>
                    <a:pt x="1" y="1796"/>
                    <a:pt x="316" y="2269"/>
                    <a:pt x="757" y="2552"/>
                  </a:cubicBezTo>
                  <a:lnTo>
                    <a:pt x="757" y="158"/>
                  </a:lnTo>
                  <a:lnTo>
                    <a:pt x="7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6" name="Google Shape;7269;p73">
              <a:extLst>
                <a:ext uri="{FF2B5EF4-FFF2-40B4-BE49-F238E27FC236}">
                  <a16:creationId xmlns:a16="http://schemas.microsoft.com/office/drawing/2014/main" id="{9F35F63A-B1D5-F770-B63C-AC005FC1F55A}"/>
                </a:ext>
              </a:extLst>
            </p:cNvPr>
            <p:cNvSpPr/>
            <p:nvPr/>
          </p:nvSpPr>
          <p:spPr>
            <a:xfrm>
              <a:off x="-56747275" y="3198925"/>
              <a:ext cx="222925" cy="93750"/>
            </a:xfrm>
            <a:custGeom>
              <a:avLst/>
              <a:gdLst/>
              <a:ahLst/>
              <a:cxnLst/>
              <a:rect l="l" t="t" r="r" b="b"/>
              <a:pathLst>
                <a:path w="8917" h="3750" extrusionOk="0">
                  <a:moveTo>
                    <a:pt x="347" y="0"/>
                  </a:moveTo>
                  <a:cubicBezTo>
                    <a:pt x="158" y="0"/>
                    <a:pt x="1" y="158"/>
                    <a:pt x="32" y="347"/>
                  </a:cubicBezTo>
                  <a:cubicBezTo>
                    <a:pt x="410" y="2269"/>
                    <a:pt x="2080" y="3749"/>
                    <a:pt x="4096" y="3749"/>
                  </a:cubicBezTo>
                  <a:lnTo>
                    <a:pt x="8917" y="3749"/>
                  </a:lnTo>
                  <a:cubicBezTo>
                    <a:pt x="8728" y="1639"/>
                    <a:pt x="6995" y="0"/>
                    <a:pt x="4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7" name="Google Shape;7270;p73">
              <a:extLst>
                <a:ext uri="{FF2B5EF4-FFF2-40B4-BE49-F238E27FC236}">
                  <a16:creationId xmlns:a16="http://schemas.microsoft.com/office/drawing/2014/main" id="{81073935-D864-FFB1-FDD7-DAF45265D75B}"/>
                </a:ext>
              </a:extLst>
            </p:cNvPr>
            <p:cNvSpPr/>
            <p:nvPr/>
          </p:nvSpPr>
          <p:spPr>
            <a:xfrm>
              <a:off x="-56710250" y="3348575"/>
              <a:ext cx="55150" cy="55150"/>
            </a:xfrm>
            <a:custGeom>
              <a:avLst/>
              <a:gdLst/>
              <a:ahLst/>
              <a:cxnLst/>
              <a:rect l="l" t="t" r="r" b="b"/>
              <a:pathLst>
                <a:path w="2206" h="2206" extrusionOk="0">
                  <a:moveTo>
                    <a:pt x="1103" y="0"/>
                  </a:moveTo>
                  <a:cubicBezTo>
                    <a:pt x="473" y="0"/>
                    <a:pt x="0" y="504"/>
                    <a:pt x="0" y="1103"/>
                  </a:cubicBezTo>
                  <a:cubicBezTo>
                    <a:pt x="0" y="1670"/>
                    <a:pt x="504" y="2206"/>
                    <a:pt x="1103" y="2206"/>
                  </a:cubicBezTo>
                  <a:cubicBezTo>
                    <a:pt x="1733" y="2206"/>
                    <a:pt x="2206" y="1702"/>
                    <a:pt x="2206" y="1103"/>
                  </a:cubicBezTo>
                  <a:cubicBezTo>
                    <a:pt x="2206" y="504"/>
                    <a:pt x="1733" y="0"/>
                    <a:pt x="11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8" name="Google Shape;7271;p73">
              <a:extLst>
                <a:ext uri="{FF2B5EF4-FFF2-40B4-BE49-F238E27FC236}">
                  <a16:creationId xmlns:a16="http://schemas.microsoft.com/office/drawing/2014/main" id="{8C2EF961-11DC-1436-05D0-ED5BDA12A087}"/>
                </a:ext>
              </a:extLst>
            </p:cNvPr>
            <p:cNvSpPr/>
            <p:nvPr/>
          </p:nvSpPr>
          <p:spPr>
            <a:xfrm>
              <a:off x="-56597625" y="3349350"/>
              <a:ext cx="55150" cy="55175"/>
            </a:xfrm>
            <a:custGeom>
              <a:avLst/>
              <a:gdLst/>
              <a:ahLst/>
              <a:cxnLst/>
              <a:rect l="l" t="t" r="r" b="b"/>
              <a:pathLst>
                <a:path w="2206" h="2207" extrusionOk="0">
                  <a:moveTo>
                    <a:pt x="1103" y="1"/>
                  </a:moveTo>
                  <a:cubicBezTo>
                    <a:pt x="473" y="1"/>
                    <a:pt x="1" y="505"/>
                    <a:pt x="1" y="1103"/>
                  </a:cubicBezTo>
                  <a:cubicBezTo>
                    <a:pt x="1" y="1702"/>
                    <a:pt x="473" y="2206"/>
                    <a:pt x="1103" y="2206"/>
                  </a:cubicBezTo>
                  <a:cubicBezTo>
                    <a:pt x="1702" y="2206"/>
                    <a:pt x="2206" y="1702"/>
                    <a:pt x="2206" y="1103"/>
                  </a:cubicBezTo>
                  <a:cubicBezTo>
                    <a:pt x="2206" y="505"/>
                    <a:pt x="1702" y="1"/>
                    <a:pt x="110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9" name="Google Shape;7272;p73">
              <a:extLst>
                <a:ext uri="{FF2B5EF4-FFF2-40B4-BE49-F238E27FC236}">
                  <a16:creationId xmlns:a16="http://schemas.microsoft.com/office/drawing/2014/main" id="{FEB76C56-1567-1602-E52E-E9E93EBB9BA1}"/>
                </a:ext>
              </a:extLst>
            </p:cNvPr>
            <p:cNvSpPr/>
            <p:nvPr/>
          </p:nvSpPr>
          <p:spPr>
            <a:xfrm>
              <a:off x="-56727575" y="3376925"/>
              <a:ext cx="204800" cy="141000"/>
            </a:xfrm>
            <a:custGeom>
              <a:avLst/>
              <a:gdLst/>
              <a:ahLst/>
              <a:cxnLst/>
              <a:rect l="l" t="t" r="r" b="b"/>
              <a:pathLst>
                <a:path w="8192" h="5640" extrusionOk="0">
                  <a:moveTo>
                    <a:pt x="5104" y="2174"/>
                  </a:moveTo>
                  <a:cubicBezTo>
                    <a:pt x="5199" y="2174"/>
                    <a:pt x="5293" y="2206"/>
                    <a:pt x="5356" y="2269"/>
                  </a:cubicBezTo>
                  <a:cubicBezTo>
                    <a:pt x="5545" y="2395"/>
                    <a:pt x="5545" y="2647"/>
                    <a:pt x="5388" y="2804"/>
                  </a:cubicBezTo>
                  <a:cubicBezTo>
                    <a:pt x="5041" y="3151"/>
                    <a:pt x="4569" y="3340"/>
                    <a:pt x="4096" y="3340"/>
                  </a:cubicBezTo>
                  <a:cubicBezTo>
                    <a:pt x="3560" y="3340"/>
                    <a:pt x="3088" y="3151"/>
                    <a:pt x="2741" y="2804"/>
                  </a:cubicBezTo>
                  <a:cubicBezTo>
                    <a:pt x="2584" y="2647"/>
                    <a:pt x="2584" y="2395"/>
                    <a:pt x="2741" y="2269"/>
                  </a:cubicBezTo>
                  <a:cubicBezTo>
                    <a:pt x="2820" y="2206"/>
                    <a:pt x="2922" y="2174"/>
                    <a:pt x="3021" y="2174"/>
                  </a:cubicBezTo>
                  <a:cubicBezTo>
                    <a:pt x="3119" y="2174"/>
                    <a:pt x="3214" y="2206"/>
                    <a:pt x="3277" y="2269"/>
                  </a:cubicBezTo>
                  <a:cubicBezTo>
                    <a:pt x="3482" y="2489"/>
                    <a:pt x="3765" y="2600"/>
                    <a:pt x="4053" y="2600"/>
                  </a:cubicBezTo>
                  <a:cubicBezTo>
                    <a:pt x="4340" y="2600"/>
                    <a:pt x="4632" y="2489"/>
                    <a:pt x="4852" y="2269"/>
                  </a:cubicBezTo>
                  <a:cubicBezTo>
                    <a:pt x="4915" y="2206"/>
                    <a:pt x="5010" y="2174"/>
                    <a:pt x="5104" y="2174"/>
                  </a:cubicBezTo>
                  <a:close/>
                  <a:moveTo>
                    <a:pt x="0" y="0"/>
                  </a:moveTo>
                  <a:lnTo>
                    <a:pt x="0" y="1513"/>
                  </a:lnTo>
                  <a:cubicBezTo>
                    <a:pt x="0" y="3623"/>
                    <a:pt x="1639" y="5451"/>
                    <a:pt x="3718" y="5640"/>
                  </a:cubicBezTo>
                  <a:lnTo>
                    <a:pt x="3718" y="4537"/>
                  </a:lnTo>
                  <a:cubicBezTo>
                    <a:pt x="3718" y="4348"/>
                    <a:pt x="3875" y="4191"/>
                    <a:pt x="4096" y="4191"/>
                  </a:cubicBezTo>
                  <a:cubicBezTo>
                    <a:pt x="4285" y="4191"/>
                    <a:pt x="4442" y="4348"/>
                    <a:pt x="4442" y="4537"/>
                  </a:cubicBezTo>
                  <a:lnTo>
                    <a:pt x="4442" y="5640"/>
                  </a:lnTo>
                  <a:cubicBezTo>
                    <a:pt x="6522" y="5451"/>
                    <a:pt x="8192" y="3623"/>
                    <a:pt x="8192" y="1513"/>
                  </a:cubicBezTo>
                  <a:lnTo>
                    <a:pt x="8192" y="0"/>
                  </a:lnTo>
                  <a:cubicBezTo>
                    <a:pt x="8192" y="1009"/>
                    <a:pt x="7309" y="1859"/>
                    <a:pt x="6301" y="1859"/>
                  </a:cubicBezTo>
                  <a:cubicBezTo>
                    <a:pt x="5388" y="1859"/>
                    <a:pt x="4632" y="1229"/>
                    <a:pt x="4474" y="347"/>
                  </a:cubicBezTo>
                  <a:lnTo>
                    <a:pt x="3655" y="347"/>
                  </a:lnTo>
                  <a:cubicBezTo>
                    <a:pt x="3497" y="1229"/>
                    <a:pt x="2710" y="1859"/>
                    <a:pt x="1828" y="1859"/>
                  </a:cubicBezTo>
                  <a:cubicBezTo>
                    <a:pt x="819" y="1859"/>
                    <a:pt x="0" y="1009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0" name="Google Shape;7273;p73">
              <a:extLst>
                <a:ext uri="{FF2B5EF4-FFF2-40B4-BE49-F238E27FC236}">
                  <a16:creationId xmlns:a16="http://schemas.microsoft.com/office/drawing/2014/main" id="{9CD8CF39-8D55-2FFC-0536-0535B3A9525F}"/>
                </a:ext>
              </a:extLst>
            </p:cNvPr>
            <p:cNvSpPr/>
            <p:nvPr/>
          </p:nvSpPr>
          <p:spPr>
            <a:xfrm>
              <a:off x="-56729150" y="3289500"/>
              <a:ext cx="204000" cy="87450"/>
            </a:xfrm>
            <a:custGeom>
              <a:avLst/>
              <a:gdLst/>
              <a:ahLst/>
              <a:cxnLst/>
              <a:rect l="l" t="t" r="r" b="b"/>
              <a:pathLst>
                <a:path w="8160" h="3498" extrusionOk="0">
                  <a:moveTo>
                    <a:pt x="567" y="0"/>
                  </a:moveTo>
                  <a:cubicBezTo>
                    <a:pt x="221" y="630"/>
                    <a:pt x="0" y="1292"/>
                    <a:pt x="0" y="2017"/>
                  </a:cubicBezTo>
                  <a:lnTo>
                    <a:pt x="0" y="3497"/>
                  </a:lnTo>
                  <a:cubicBezTo>
                    <a:pt x="0" y="2489"/>
                    <a:pt x="851" y="1639"/>
                    <a:pt x="1859" y="1639"/>
                  </a:cubicBezTo>
                  <a:cubicBezTo>
                    <a:pt x="2773" y="1639"/>
                    <a:pt x="3529" y="2269"/>
                    <a:pt x="3686" y="3151"/>
                  </a:cubicBezTo>
                  <a:lnTo>
                    <a:pt x="4505" y="3151"/>
                  </a:lnTo>
                  <a:cubicBezTo>
                    <a:pt x="4663" y="2269"/>
                    <a:pt x="5451" y="1639"/>
                    <a:pt x="6333" y="1639"/>
                  </a:cubicBezTo>
                  <a:cubicBezTo>
                    <a:pt x="7341" y="1639"/>
                    <a:pt x="8160" y="2489"/>
                    <a:pt x="8160" y="3497"/>
                  </a:cubicBezTo>
                  <a:lnTo>
                    <a:pt x="8160" y="914"/>
                  </a:lnTo>
                  <a:lnTo>
                    <a:pt x="3340" y="914"/>
                  </a:lnTo>
                  <a:cubicBezTo>
                    <a:pt x="2332" y="851"/>
                    <a:pt x="1355" y="536"/>
                    <a:pt x="5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1" name="Google Shape;7274;p73">
              <a:extLst>
                <a:ext uri="{FF2B5EF4-FFF2-40B4-BE49-F238E27FC236}">
                  <a16:creationId xmlns:a16="http://schemas.microsoft.com/office/drawing/2014/main" id="{D13DF752-A51C-B046-A941-F5823CA8B774}"/>
                </a:ext>
              </a:extLst>
            </p:cNvPr>
            <p:cNvSpPr/>
            <p:nvPr/>
          </p:nvSpPr>
          <p:spPr>
            <a:xfrm>
              <a:off x="-56505475" y="333597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1" y="0"/>
                  </a:moveTo>
                  <a:lnTo>
                    <a:pt x="1" y="2552"/>
                  </a:lnTo>
                  <a:cubicBezTo>
                    <a:pt x="442" y="2269"/>
                    <a:pt x="757" y="1796"/>
                    <a:pt x="757" y="1260"/>
                  </a:cubicBezTo>
                  <a:cubicBezTo>
                    <a:pt x="757" y="693"/>
                    <a:pt x="473" y="22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42" name="Google Shape;7275;p73">
            <a:extLst>
              <a:ext uri="{FF2B5EF4-FFF2-40B4-BE49-F238E27FC236}">
                <a16:creationId xmlns:a16="http://schemas.microsoft.com/office/drawing/2014/main" id="{C3D937E6-1B27-98EF-791B-ED134A9D99D0}"/>
              </a:ext>
            </a:extLst>
          </p:cNvPr>
          <p:cNvGrpSpPr/>
          <p:nvPr/>
        </p:nvGrpSpPr>
        <p:grpSpPr>
          <a:xfrm>
            <a:off x="8285751" y="2650462"/>
            <a:ext cx="421912" cy="477465"/>
            <a:chOff x="-56766175" y="3590375"/>
            <a:chExt cx="281200" cy="318225"/>
          </a:xfrm>
          <a:solidFill>
            <a:schemeClr val="tx1"/>
          </a:solidFill>
        </p:grpSpPr>
        <p:sp>
          <p:nvSpPr>
            <p:cNvPr id="943" name="Google Shape;7276;p73">
              <a:extLst>
                <a:ext uri="{FF2B5EF4-FFF2-40B4-BE49-F238E27FC236}">
                  <a16:creationId xmlns:a16="http://schemas.microsoft.com/office/drawing/2014/main" id="{02DBB612-CFFB-43ED-9047-C039BF918C1C}"/>
                </a:ext>
              </a:extLst>
            </p:cNvPr>
            <p:cNvSpPr/>
            <p:nvPr/>
          </p:nvSpPr>
          <p:spPr>
            <a:xfrm>
              <a:off x="-56766175" y="3632900"/>
              <a:ext cx="281200" cy="275700"/>
            </a:xfrm>
            <a:custGeom>
              <a:avLst/>
              <a:gdLst/>
              <a:ahLst/>
              <a:cxnLst/>
              <a:rect l="l" t="t" r="r" b="b"/>
              <a:pathLst>
                <a:path w="11248" h="11028" extrusionOk="0">
                  <a:moveTo>
                    <a:pt x="1576" y="0"/>
                  </a:moveTo>
                  <a:cubicBezTo>
                    <a:pt x="599" y="1009"/>
                    <a:pt x="1" y="2395"/>
                    <a:pt x="1" y="3907"/>
                  </a:cubicBezTo>
                  <a:lnTo>
                    <a:pt x="1" y="10681"/>
                  </a:lnTo>
                  <a:cubicBezTo>
                    <a:pt x="1" y="10870"/>
                    <a:pt x="158" y="11027"/>
                    <a:pt x="347" y="11027"/>
                  </a:cubicBezTo>
                  <a:lnTo>
                    <a:pt x="5577" y="11027"/>
                  </a:lnTo>
                  <a:cubicBezTo>
                    <a:pt x="3340" y="11027"/>
                    <a:pt x="1481" y="9200"/>
                    <a:pt x="1481" y="6932"/>
                  </a:cubicBezTo>
                  <a:lnTo>
                    <a:pt x="1481" y="5388"/>
                  </a:lnTo>
                  <a:cubicBezTo>
                    <a:pt x="1481" y="5262"/>
                    <a:pt x="1576" y="5167"/>
                    <a:pt x="1702" y="5073"/>
                  </a:cubicBezTo>
                  <a:lnTo>
                    <a:pt x="5419" y="2836"/>
                  </a:lnTo>
                  <a:cubicBezTo>
                    <a:pt x="5482" y="2789"/>
                    <a:pt x="5553" y="2765"/>
                    <a:pt x="5624" y="2765"/>
                  </a:cubicBezTo>
                  <a:cubicBezTo>
                    <a:pt x="5695" y="2765"/>
                    <a:pt x="5766" y="2789"/>
                    <a:pt x="5829" y="2836"/>
                  </a:cubicBezTo>
                  <a:lnTo>
                    <a:pt x="9578" y="5073"/>
                  </a:lnTo>
                  <a:cubicBezTo>
                    <a:pt x="9673" y="5167"/>
                    <a:pt x="9767" y="5262"/>
                    <a:pt x="9767" y="5388"/>
                  </a:cubicBezTo>
                  <a:lnTo>
                    <a:pt x="9767" y="6932"/>
                  </a:lnTo>
                  <a:cubicBezTo>
                    <a:pt x="9767" y="9200"/>
                    <a:pt x="7908" y="11027"/>
                    <a:pt x="5671" y="11027"/>
                  </a:cubicBezTo>
                  <a:lnTo>
                    <a:pt x="10901" y="11027"/>
                  </a:lnTo>
                  <a:cubicBezTo>
                    <a:pt x="11090" y="11027"/>
                    <a:pt x="11248" y="10870"/>
                    <a:pt x="11248" y="10681"/>
                  </a:cubicBezTo>
                  <a:lnTo>
                    <a:pt x="11248" y="3907"/>
                  </a:lnTo>
                  <a:cubicBezTo>
                    <a:pt x="11185" y="2363"/>
                    <a:pt x="10586" y="977"/>
                    <a:pt x="9610" y="0"/>
                  </a:cubicBezTo>
                  <a:cubicBezTo>
                    <a:pt x="9578" y="158"/>
                    <a:pt x="9484" y="316"/>
                    <a:pt x="9358" y="473"/>
                  </a:cubicBezTo>
                  <a:cubicBezTo>
                    <a:pt x="8727" y="1418"/>
                    <a:pt x="7247" y="2048"/>
                    <a:pt x="5577" y="2048"/>
                  </a:cubicBezTo>
                  <a:cubicBezTo>
                    <a:pt x="3907" y="2048"/>
                    <a:pt x="2395" y="1418"/>
                    <a:pt x="1765" y="442"/>
                  </a:cubicBezTo>
                  <a:cubicBezTo>
                    <a:pt x="1702" y="316"/>
                    <a:pt x="1607" y="158"/>
                    <a:pt x="157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4" name="Google Shape;7277;p73">
              <a:extLst>
                <a:ext uri="{FF2B5EF4-FFF2-40B4-BE49-F238E27FC236}">
                  <a16:creationId xmlns:a16="http://schemas.microsoft.com/office/drawing/2014/main" id="{E6909EF2-6CE5-BF7D-4DFE-BEFFF84BB60C}"/>
                </a:ext>
              </a:extLst>
            </p:cNvPr>
            <p:cNvSpPr/>
            <p:nvPr/>
          </p:nvSpPr>
          <p:spPr>
            <a:xfrm>
              <a:off x="-56709475" y="3722700"/>
              <a:ext cx="167800" cy="153600"/>
            </a:xfrm>
            <a:custGeom>
              <a:avLst/>
              <a:gdLst/>
              <a:ahLst/>
              <a:cxnLst/>
              <a:rect l="l" t="t" r="r" b="b"/>
              <a:pathLst>
                <a:path w="6712" h="6144" extrusionOk="0">
                  <a:moveTo>
                    <a:pt x="1828" y="1449"/>
                  </a:moveTo>
                  <a:cubicBezTo>
                    <a:pt x="2017" y="1449"/>
                    <a:pt x="2175" y="1607"/>
                    <a:pt x="2175" y="1796"/>
                  </a:cubicBezTo>
                  <a:cubicBezTo>
                    <a:pt x="2206" y="2016"/>
                    <a:pt x="2049" y="2142"/>
                    <a:pt x="1828" y="2142"/>
                  </a:cubicBezTo>
                  <a:cubicBezTo>
                    <a:pt x="1639" y="2142"/>
                    <a:pt x="1482" y="2016"/>
                    <a:pt x="1482" y="1796"/>
                  </a:cubicBezTo>
                  <a:cubicBezTo>
                    <a:pt x="1482" y="1607"/>
                    <a:pt x="1639" y="1449"/>
                    <a:pt x="1828" y="1449"/>
                  </a:cubicBezTo>
                  <a:close/>
                  <a:moveTo>
                    <a:pt x="4821" y="1449"/>
                  </a:moveTo>
                  <a:cubicBezTo>
                    <a:pt x="5010" y="1449"/>
                    <a:pt x="5168" y="1607"/>
                    <a:pt x="5168" y="1796"/>
                  </a:cubicBezTo>
                  <a:cubicBezTo>
                    <a:pt x="5199" y="2016"/>
                    <a:pt x="5010" y="2142"/>
                    <a:pt x="4821" y="2142"/>
                  </a:cubicBezTo>
                  <a:cubicBezTo>
                    <a:pt x="4632" y="2142"/>
                    <a:pt x="4475" y="2016"/>
                    <a:pt x="4475" y="1796"/>
                  </a:cubicBezTo>
                  <a:cubicBezTo>
                    <a:pt x="4475" y="1607"/>
                    <a:pt x="4632" y="1449"/>
                    <a:pt x="4821" y="1449"/>
                  </a:cubicBezTo>
                  <a:close/>
                  <a:moveTo>
                    <a:pt x="3372" y="0"/>
                  </a:moveTo>
                  <a:lnTo>
                    <a:pt x="1" y="2016"/>
                  </a:lnTo>
                  <a:lnTo>
                    <a:pt x="1" y="3340"/>
                  </a:lnTo>
                  <a:cubicBezTo>
                    <a:pt x="1" y="4474"/>
                    <a:pt x="599" y="5545"/>
                    <a:pt x="1513" y="6143"/>
                  </a:cubicBezTo>
                  <a:lnTo>
                    <a:pt x="1513" y="4411"/>
                  </a:lnTo>
                  <a:cubicBezTo>
                    <a:pt x="1513" y="4253"/>
                    <a:pt x="1576" y="4127"/>
                    <a:pt x="1702" y="4096"/>
                  </a:cubicBezTo>
                  <a:cubicBezTo>
                    <a:pt x="2222" y="3844"/>
                    <a:pt x="2797" y="3718"/>
                    <a:pt x="3368" y="3718"/>
                  </a:cubicBezTo>
                  <a:cubicBezTo>
                    <a:pt x="3939" y="3718"/>
                    <a:pt x="4506" y="3844"/>
                    <a:pt x="5010" y="4096"/>
                  </a:cubicBezTo>
                  <a:cubicBezTo>
                    <a:pt x="5136" y="4159"/>
                    <a:pt x="5199" y="4285"/>
                    <a:pt x="5199" y="4411"/>
                  </a:cubicBezTo>
                  <a:lnTo>
                    <a:pt x="5199" y="6143"/>
                  </a:lnTo>
                  <a:cubicBezTo>
                    <a:pt x="6113" y="5545"/>
                    <a:pt x="6711" y="4505"/>
                    <a:pt x="6711" y="3340"/>
                  </a:cubicBezTo>
                  <a:lnTo>
                    <a:pt x="6711" y="2016"/>
                  </a:lnTo>
                  <a:lnTo>
                    <a:pt x="337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5" name="Google Shape;7278;p73">
              <a:extLst>
                <a:ext uri="{FF2B5EF4-FFF2-40B4-BE49-F238E27FC236}">
                  <a16:creationId xmlns:a16="http://schemas.microsoft.com/office/drawing/2014/main" id="{371EFB53-A3D4-1FA4-389B-6C14B2B9D2D0}"/>
                </a:ext>
              </a:extLst>
            </p:cNvPr>
            <p:cNvSpPr/>
            <p:nvPr/>
          </p:nvSpPr>
          <p:spPr>
            <a:xfrm>
              <a:off x="-56654325" y="3833750"/>
              <a:ext cx="55150" cy="55950"/>
            </a:xfrm>
            <a:custGeom>
              <a:avLst/>
              <a:gdLst/>
              <a:ahLst/>
              <a:cxnLst/>
              <a:rect l="l" t="t" r="r" b="b"/>
              <a:pathLst>
                <a:path w="2206" h="2238" extrusionOk="0">
                  <a:moveTo>
                    <a:pt x="1127" y="0"/>
                  </a:moveTo>
                  <a:cubicBezTo>
                    <a:pt x="748" y="0"/>
                    <a:pt x="363" y="63"/>
                    <a:pt x="0" y="189"/>
                  </a:cubicBezTo>
                  <a:lnTo>
                    <a:pt x="0" y="2048"/>
                  </a:lnTo>
                  <a:cubicBezTo>
                    <a:pt x="378" y="2174"/>
                    <a:pt x="725" y="2237"/>
                    <a:pt x="1103" y="2237"/>
                  </a:cubicBezTo>
                  <a:cubicBezTo>
                    <a:pt x="1512" y="2237"/>
                    <a:pt x="1859" y="2174"/>
                    <a:pt x="2206" y="2048"/>
                  </a:cubicBezTo>
                  <a:lnTo>
                    <a:pt x="2206" y="189"/>
                  </a:lnTo>
                  <a:cubicBezTo>
                    <a:pt x="1875" y="63"/>
                    <a:pt x="1505" y="0"/>
                    <a:pt x="1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6" name="Google Shape;7279;p73">
              <a:extLst>
                <a:ext uri="{FF2B5EF4-FFF2-40B4-BE49-F238E27FC236}">
                  <a16:creationId xmlns:a16="http://schemas.microsoft.com/office/drawing/2014/main" id="{B8AD174E-E851-9D41-16BD-7D6DA67E1C5D}"/>
                </a:ext>
              </a:extLst>
            </p:cNvPr>
            <p:cNvSpPr/>
            <p:nvPr/>
          </p:nvSpPr>
          <p:spPr>
            <a:xfrm>
              <a:off x="-56710250" y="3590375"/>
              <a:ext cx="167775" cy="74850"/>
            </a:xfrm>
            <a:custGeom>
              <a:avLst/>
              <a:gdLst/>
              <a:ahLst/>
              <a:cxnLst/>
              <a:rect l="l" t="t" r="r" b="b"/>
              <a:pathLst>
                <a:path w="6711" h="2994" extrusionOk="0">
                  <a:moveTo>
                    <a:pt x="3340" y="0"/>
                  </a:moveTo>
                  <a:cubicBezTo>
                    <a:pt x="2080" y="0"/>
                    <a:pt x="946" y="441"/>
                    <a:pt x="0" y="1134"/>
                  </a:cubicBezTo>
                  <a:cubicBezTo>
                    <a:pt x="0" y="1355"/>
                    <a:pt x="32" y="1544"/>
                    <a:pt x="189" y="1733"/>
                  </a:cubicBezTo>
                  <a:cubicBezTo>
                    <a:pt x="662" y="2489"/>
                    <a:pt x="1922" y="2993"/>
                    <a:pt x="3340" y="2993"/>
                  </a:cubicBezTo>
                  <a:cubicBezTo>
                    <a:pt x="4726" y="2993"/>
                    <a:pt x="5986" y="2489"/>
                    <a:pt x="6490" y="1796"/>
                  </a:cubicBezTo>
                  <a:cubicBezTo>
                    <a:pt x="6648" y="1575"/>
                    <a:pt x="6711" y="1355"/>
                    <a:pt x="6711" y="1134"/>
                  </a:cubicBezTo>
                  <a:cubicBezTo>
                    <a:pt x="5766" y="441"/>
                    <a:pt x="4600" y="0"/>
                    <a:pt x="33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47" name="Google Shape;7280;p73">
            <a:extLst>
              <a:ext uri="{FF2B5EF4-FFF2-40B4-BE49-F238E27FC236}">
                <a16:creationId xmlns:a16="http://schemas.microsoft.com/office/drawing/2014/main" id="{DA1BA2B5-08E2-2CA4-FC05-0C57870A6EFE}"/>
              </a:ext>
            </a:extLst>
          </p:cNvPr>
          <p:cNvGrpSpPr/>
          <p:nvPr/>
        </p:nvGrpSpPr>
        <p:grpSpPr>
          <a:xfrm>
            <a:off x="8335025" y="3238957"/>
            <a:ext cx="362835" cy="477465"/>
            <a:chOff x="-56747275" y="3982600"/>
            <a:chExt cx="241825" cy="318225"/>
          </a:xfrm>
          <a:solidFill>
            <a:schemeClr val="tx1"/>
          </a:solidFill>
        </p:grpSpPr>
        <p:sp>
          <p:nvSpPr>
            <p:cNvPr id="948" name="Google Shape;7281;p73">
              <a:extLst>
                <a:ext uri="{FF2B5EF4-FFF2-40B4-BE49-F238E27FC236}">
                  <a16:creationId xmlns:a16="http://schemas.microsoft.com/office/drawing/2014/main" id="{3CDCBF55-3556-C0B0-03DD-71EB63A61CEA}"/>
                </a:ext>
              </a:extLst>
            </p:cNvPr>
            <p:cNvSpPr/>
            <p:nvPr/>
          </p:nvSpPr>
          <p:spPr>
            <a:xfrm>
              <a:off x="-56635425" y="4076325"/>
              <a:ext cx="18125" cy="37050"/>
            </a:xfrm>
            <a:custGeom>
              <a:avLst/>
              <a:gdLst/>
              <a:ahLst/>
              <a:cxnLst/>
              <a:rect l="l" t="t" r="r" b="b"/>
              <a:pathLst>
                <a:path w="725" h="1482" extrusionOk="0">
                  <a:moveTo>
                    <a:pt x="378" y="1"/>
                  </a:moveTo>
                  <a:cubicBezTo>
                    <a:pt x="158" y="1"/>
                    <a:pt x="0" y="316"/>
                    <a:pt x="0" y="725"/>
                  </a:cubicBezTo>
                  <a:cubicBezTo>
                    <a:pt x="0" y="1135"/>
                    <a:pt x="158" y="1481"/>
                    <a:pt x="378" y="1481"/>
                  </a:cubicBezTo>
                  <a:cubicBezTo>
                    <a:pt x="567" y="1481"/>
                    <a:pt x="725" y="1135"/>
                    <a:pt x="725" y="725"/>
                  </a:cubicBezTo>
                  <a:cubicBezTo>
                    <a:pt x="725" y="316"/>
                    <a:pt x="567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9" name="Google Shape;7282;p73">
              <a:extLst>
                <a:ext uri="{FF2B5EF4-FFF2-40B4-BE49-F238E27FC236}">
                  <a16:creationId xmlns:a16="http://schemas.microsoft.com/office/drawing/2014/main" id="{C06925A7-C08C-303B-24C1-FAF801B02F65}"/>
                </a:ext>
              </a:extLst>
            </p:cNvPr>
            <p:cNvSpPr/>
            <p:nvPr/>
          </p:nvSpPr>
          <p:spPr>
            <a:xfrm>
              <a:off x="-56618900" y="3991275"/>
              <a:ext cx="113450" cy="136250"/>
            </a:xfrm>
            <a:custGeom>
              <a:avLst/>
              <a:gdLst/>
              <a:ahLst/>
              <a:cxnLst/>
              <a:rect l="l" t="t" r="r" b="b"/>
              <a:pathLst>
                <a:path w="4538" h="5450" extrusionOk="0">
                  <a:moveTo>
                    <a:pt x="3277" y="0"/>
                  </a:moveTo>
                  <a:lnTo>
                    <a:pt x="1" y="2647"/>
                  </a:lnTo>
                  <a:lnTo>
                    <a:pt x="3939" y="5387"/>
                  </a:lnTo>
                  <a:cubicBezTo>
                    <a:pt x="4007" y="5430"/>
                    <a:pt x="4081" y="5449"/>
                    <a:pt x="4154" y="5449"/>
                  </a:cubicBezTo>
                  <a:cubicBezTo>
                    <a:pt x="4352" y="5449"/>
                    <a:pt x="4538" y="5303"/>
                    <a:pt x="4538" y="5072"/>
                  </a:cubicBezTo>
                  <a:lnTo>
                    <a:pt x="4538" y="2300"/>
                  </a:lnTo>
                  <a:cubicBezTo>
                    <a:pt x="4538" y="1355"/>
                    <a:pt x="4034" y="473"/>
                    <a:pt x="32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0" name="Google Shape;7283;p73">
              <a:extLst>
                <a:ext uri="{FF2B5EF4-FFF2-40B4-BE49-F238E27FC236}">
                  <a16:creationId xmlns:a16="http://schemas.microsoft.com/office/drawing/2014/main" id="{5B2ACC28-2510-60BD-CE91-0D23445E4E49}"/>
                </a:ext>
              </a:extLst>
            </p:cNvPr>
            <p:cNvSpPr/>
            <p:nvPr/>
          </p:nvSpPr>
          <p:spPr>
            <a:xfrm>
              <a:off x="-56601550" y="4094450"/>
              <a:ext cx="31525" cy="19700"/>
            </a:xfrm>
            <a:custGeom>
              <a:avLst/>
              <a:gdLst/>
              <a:ahLst/>
              <a:cxnLst/>
              <a:rect l="l" t="t" r="r" b="b"/>
              <a:pathLst>
                <a:path w="1261" h="788" extrusionOk="0">
                  <a:moveTo>
                    <a:pt x="158" y="0"/>
                  </a:moveTo>
                  <a:lnTo>
                    <a:pt x="158" y="63"/>
                  </a:lnTo>
                  <a:cubicBezTo>
                    <a:pt x="158" y="315"/>
                    <a:pt x="95" y="567"/>
                    <a:pt x="0" y="788"/>
                  </a:cubicBezTo>
                  <a:lnTo>
                    <a:pt x="1260" y="788"/>
                  </a:lnTo>
                  <a:lnTo>
                    <a:pt x="1260" y="756"/>
                  </a:lnTo>
                  <a:lnTo>
                    <a:pt x="15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1" name="Google Shape;7284;p73">
              <a:extLst>
                <a:ext uri="{FF2B5EF4-FFF2-40B4-BE49-F238E27FC236}">
                  <a16:creationId xmlns:a16="http://schemas.microsoft.com/office/drawing/2014/main" id="{6E17DA74-4517-9D11-3827-E28945DDE8D9}"/>
                </a:ext>
              </a:extLst>
            </p:cNvPr>
            <p:cNvSpPr/>
            <p:nvPr/>
          </p:nvSpPr>
          <p:spPr>
            <a:xfrm>
              <a:off x="-56688200" y="4085775"/>
              <a:ext cx="37050" cy="27600"/>
            </a:xfrm>
            <a:custGeom>
              <a:avLst/>
              <a:gdLst/>
              <a:ahLst/>
              <a:cxnLst/>
              <a:rect l="l" t="t" r="r" b="b"/>
              <a:pathLst>
                <a:path w="1482" h="1104" extrusionOk="0">
                  <a:moveTo>
                    <a:pt x="1355" y="1"/>
                  </a:moveTo>
                  <a:lnTo>
                    <a:pt x="1" y="1103"/>
                  </a:lnTo>
                  <a:lnTo>
                    <a:pt x="1481" y="1103"/>
                  </a:lnTo>
                  <a:cubicBezTo>
                    <a:pt x="1418" y="883"/>
                    <a:pt x="1324" y="631"/>
                    <a:pt x="1324" y="347"/>
                  </a:cubicBezTo>
                  <a:cubicBezTo>
                    <a:pt x="1324" y="253"/>
                    <a:pt x="1324" y="127"/>
                    <a:pt x="13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2" name="Google Shape;7285;p73">
              <a:extLst>
                <a:ext uri="{FF2B5EF4-FFF2-40B4-BE49-F238E27FC236}">
                  <a16:creationId xmlns:a16="http://schemas.microsoft.com/office/drawing/2014/main" id="{3CEB98AB-F445-A5A8-B3F4-042DE266512E}"/>
                </a:ext>
              </a:extLst>
            </p:cNvPr>
            <p:cNvSpPr/>
            <p:nvPr/>
          </p:nvSpPr>
          <p:spPr>
            <a:xfrm>
              <a:off x="-56747275" y="3982600"/>
              <a:ext cx="189850" cy="143850"/>
            </a:xfrm>
            <a:custGeom>
              <a:avLst/>
              <a:gdLst/>
              <a:ahLst/>
              <a:cxnLst/>
              <a:rect l="l" t="t" r="r" b="b"/>
              <a:pathLst>
                <a:path w="7594" h="5754" extrusionOk="0">
                  <a:moveTo>
                    <a:pt x="2584" y="1"/>
                  </a:moveTo>
                  <a:cubicBezTo>
                    <a:pt x="1135" y="1"/>
                    <a:pt x="1" y="1166"/>
                    <a:pt x="1" y="2647"/>
                  </a:cubicBezTo>
                  <a:lnTo>
                    <a:pt x="1" y="5388"/>
                  </a:lnTo>
                  <a:cubicBezTo>
                    <a:pt x="1" y="5610"/>
                    <a:pt x="172" y="5753"/>
                    <a:pt x="350" y="5753"/>
                  </a:cubicBezTo>
                  <a:cubicBezTo>
                    <a:pt x="426" y="5753"/>
                    <a:pt x="502" y="5728"/>
                    <a:pt x="568" y="5671"/>
                  </a:cubicBezTo>
                  <a:lnTo>
                    <a:pt x="7593" y="32"/>
                  </a:lnTo>
                  <a:cubicBezTo>
                    <a:pt x="7436" y="1"/>
                    <a:pt x="7278" y="1"/>
                    <a:pt x="70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3" name="Google Shape;7286;p73">
              <a:extLst>
                <a:ext uri="{FF2B5EF4-FFF2-40B4-BE49-F238E27FC236}">
                  <a16:creationId xmlns:a16="http://schemas.microsoft.com/office/drawing/2014/main" id="{D5DD489B-BFA9-E35B-98C0-AE35162B2F21}"/>
                </a:ext>
              </a:extLst>
            </p:cNvPr>
            <p:cNvSpPr/>
            <p:nvPr/>
          </p:nvSpPr>
          <p:spPr>
            <a:xfrm>
              <a:off x="-56654325" y="4217500"/>
              <a:ext cx="55150" cy="83325"/>
            </a:xfrm>
            <a:custGeom>
              <a:avLst/>
              <a:gdLst/>
              <a:ahLst/>
              <a:cxnLst/>
              <a:rect l="l" t="t" r="r" b="b"/>
              <a:pathLst>
                <a:path w="2206" h="3333" extrusionOk="0">
                  <a:moveTo>
                    <a:pt x="1127" y="1"/>
                  </a:moveTo>
                  <a:cubicBezTo>
                    <a:pt x="748" y="1"/>
                    <a:pt x="363" y="72"/>
                    <a:pt x="0" y="214"/>
                  </a:cubicBezTo>
                  <a:lnTo>
                    <a:pt x="0" y="3175"/>
                  </a:lnTo>
                  <a:cubicBezTo>
                    <a:pt x="378" y="3270"/>
                    <a:pt x="756" y="3333"/>
                    <a:pt x="1103" y="3333"/>
                  </a:cubicBezTo>
                  <a:cubicBezTo>
                    <a:pt x="1512" y="3333"/>
                    <a:pt x="1859" y="3270"/>
                    <a:pt x="2206" y="3175"/>
                  </a:cubicBezTo>
                  <a:lnTo>
                    <a:pt x="2206" y="214"/>
                  </a:lnTo>
                  <a:cubicBezTo>
                    <a:pt x="1875" y="72"/>
                    <a:pt x="1505" y="1"/>
                    <a:pt x="11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4" name="Google Shape;7287;p73">
              <a:extLst>
                <a:ext uri="{FF2B5EF4-FFF2-40B4-BE49-F238E27FC236}">
                  <a16:creationId xmlns:a16="http://schemas.microsoft.com/office/drawing/2014/main" id="{6F73C0F9-9912-D87A-E8E5-88CA80552245}"/>
                </a:ext>
              </a:extLst>
            </p:cNvPr>
            <p:cNvSpPr/>
            <p:nvPr/>
          </p:nvSpPr>
          <p:spPr>
            <a:xfrm>
              <a:off x="-56729150" y="4132250"/>
              <a:ext cx="204800" cy="157550"/>
            </a:xfrm>
            <a:custGeom>
              <a:avLst/>
              <a:gdLst/>
              <a:ahLst/>
              <a:cxnLst/>
              <a:rect l="l" t="t" r="r" b="b"/>
              <a:pathLst>
                <a:path w="8192" h="6302" extrusionOk="0">
                  <a:moveTo>
                    <a:pt x="2615" y="788"/>
                  </a:moveTo>
                  <a:cubicBezTo>
                    <a:pt x="2804" y="788"/>
                    <a:pt x="2962" y="946"/>
                    <a:pt x="2962" y="1135"/>
                  </a:cubicBezTo>
                  <a:cubicBezTo>
                    <a:pt x="2993" y="1324"/>
                    <a:pt x="2836" y="1481"/>
                    <a:pt x="2615" y="1481"/>
                  </a:cubicBezTo>
                  <a:cubicBezTo>
                    <a:pt x="2426" y="1481"/>
                    <a:pt x="2269" y="1324"/>
                    <a:pt x="2269" y="1135"/>
                  </a:cubicBezTo>
                  <a:cubicBezTo>
                    <a:pt x="2269" y="946"/>
                    <a:pt x="2426" y="788"/>
                    <a:pt x="2615" y="788"/>
                  </a:cubicBezTo>
                  <a:close/>
                  <a:moveTo>
                    <a:pt x="5608" y="788"/>
                  </a:moveTo>
                  <a:cubicBezTo>
                    <a:pt x="5797" y="788"/>
                    <a:pt x="5955" y="946"/>
                    <a:pt x="5955" y="1135"/>
                  </a:cubicBezTo>
                  <a:cubicBezTo>
                    <a:pt x="5986" y="1324"/>
                    <a:pt x="5797" y="1481"/>
                    <a:pt x="5608" y="1481"/>
                  </a:cubicBezTo>
                  <a:cubicBezTo>
                    <a:pt x="5419" y="1481"/>
                    <a:pt x="5262" y="1324"/>
                    <a:pt x="5262" y="1135"/>
                  </a:cubicBezTo>
                  <a:cubicBezTo>
                    <a:pt x="5262" y="946"/>
                    <a:pt x="5419" y="788"/>
                    <a:pt x="5608" y="788"/>
                  </a:cubicBezTo>
                  <a:close/>
                  <a:moveTo>
                    <a:pt x="725" y="1"/>
                  </a:moveTo>
                  <a:lnTo>
                    <a:pt x="0" y="536"/>
                  </a:lnTo>
                  <a:lnTo>
                    <a:pt x="0" y="2647"/>
                  </a:lnTo>
                  <a:cubicBezTo>
                    <a:pt x="0" y="4222"/>
                    <a:pt x="914" y="5577"/>
                    <a:pt x="2269" y="6301"/>
                  </a:cubicBezTo>
                  <a:lnTo>
                    <a:pt x="2269" y="3372"/>
                  </a:lnTo>
                  <a:cubicBezTo>
                    <a:pt x="2269" y="3214"/>
                    <a:pt x="2332" y="3120"/>
                    <a:pt x="2458" y="3056"/>
                  </a:cubicBezTo>
                  <a:cubicBezTo>
                    <a:pt x="2962" y="2804"/>
                    <a:pt x="3529" y="2678"/>
                    <a:pt x="4100" y="2678"/>
                  </a:cubicBezTo>
                  <a:cubicBezTo>
                    <a:pt x="4671" y="2678"/>
                    <a:pt x="5246" y="2804"/>
                    <a:pt x="5766" y="3056"/>
                  </a:cubicBezTo>
                  <a:cubicBezTo>
                    <a:pt x="5892" y="3151"/>
                    <a:pt x="5955" y="3277"/>
                    <a:pt x="5955" y="3372"/>
                  </a:cubicBezTo>
                  <a:lnTo>
                    <a:pt x="5955" y="6301"/>
                  </a:lnTo>
                  <a:cubicBezTo>
                    <a:pt x="7309" y="5640"/>
                    <a:pt x="8192" y="4254"/>
                    <a:pt x="8192" y="2647"/>
                  </a:cubicBezTo>
                  <a:lnTo>
                    <a:pt x="8192" y="536"/>
                  </a:lnTo>
                  <a:lnTo>
                    <a:pt x="737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55" name="Google Shape;7288;p73">
            <a:extLst>
              <a:ext uri="{FF2B5EF4-FFF2-40B4-BE49-F238E27FC236}">
                <a16:creationId xmlns:a16="http://schemas.microsoft.com/office/drawing/2014/main" id="{DD5FCE1A-FD69-4C6D-72DA-D947EC80A07B}"/>
              </a:ext>
            </a:extLst>
          </p:cNvPr>
          <p:cNvGrpSpPr/>
          <p:nvPr/>
        </p:nvGrpSpPr>
        <p:grpSpPr>
          <a:xfrm>
            <a:off x="6508251" y="3859019"/>
            <a:ext cx="419549" cy="478628"/>
            <a:chOff x="-54793175" y="3198925"/>
            <a:chExt cx="279625" cy="319000"/>
          </a:xfrm>
          <a:solidFill>
            <a:schemeClr val="tx1"/>
          </a:solidFill>
        </p:grpSpPr>
        <p:sp>
          <p:nvSpPr>
            <p:cNvPr id="956" name="Google Shape;7289;p73">
              <a:extLst>
                <a:ext uri="{FF2B5EF4-FFF2-40B4-BE49-F238E27FC236}">
                  <a16:creationId xmlns:a16="http://schemas.microsoft.com/office/drawing/2014/main" id="{36FACE7B-F27C-AC85-D918-28C0B345E843}"/>
                </a:ext>
              </a:extLst>
            </p:cNvPr>
            <p:cNvSpPr/>
            <p:nvPr/>
          </p:nvSpPr>
          <p:spPr>
            <a:xfrm>
              <a:off x="-54532475" y="3354075"/>
              <a:ext cx="18925" cy="60675"/>
            </a:xfrm>
            <a:custGeom>
              <a:avLst/>
              <a:gdLst/>
              <a:ahLst/>
              <a:cxnLst/>
              <a:rect l="l" t="t" r="r" b="b"/>
              <a:pathLst>
                <a:path w="757" h="2427" extrusionOk="0">
                  <a:moveTo>
                    <a:pt x="1" y="1"/>
                  </a:moveTo>
                  <a:lnTo>
                    <a:pt x="1" y="788"/>
                  </a:lnTo>
                  <a:cubicBezTo>
                    <a:pt x="158" y="1355"/>
                    <a:pt x="190" y="1891"/>
                    <a:pt x="190" y="2427"/>
                  </a:cubicBezTo>
                  <a:cubicBezTo>
                    <a:pt x="505" y="2143"/>
                    <a:pt x="757" y="1734"/>
                    <a:pt x="757" y="1261"/>
                  </a:cubicBezTo>
                  <a:cubicBezTo>
                    <a:pt x="757" y="725"/>
                    <a:pt x="473" y="253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7" name="Google Shape;7290;p73">
              <a:extLst>
                <a:ext uri="{FF2B5EF4-FFF2-40B4-BE49-F238E27FC236}">
                  <a16:creationId xmlns:a16="http://schemas.microsoft.com/office/drawing/2014/main" id="{73C14588-0BB5-5A97-41E0-532B99711E21}"/>
                </a:ext>
              </a:extLst>
            </p:cNvPr>
            <p:cNvSpPr/>
            <p:nvPr/>
          </p:nvSpPr>
          <p:spPr>
            <a:xfrm>
              <a:off x="-54793175" y="3198925"/>
              <a:ext cx="97675" cy="126050"/>
            </a:xfrm>
            <a:custGeom>
              <a:avLst/>
              <a:gdLst/>
              <a:ahLst/>
              <a:cxnLst/>
              <a:rect l="l" t="t" r="r" b="b"/>
              <a:pathLst>
                <a:path w="3907" h="5042" extrusionOk="0">
                  <a:moveTo>
                    <a:pt x="2993" y="0"/>
                  </a:moveTo>
                  <a:cubicBezTo>
                    <a:pt x="2426" y="0"/>
                    <a:pt x="1954" y="315"/>
                    <a:pt x="1702" y="756"/>
                  </a:cubicBezTo>
                  <a:cubicBezTo>
                    <a:pt x="1632" y="746"/>
                    <a:pt x="1562" y="742"/>
                    <a:pt x="1494" y="742"/>
                  </a:cubicBezTo>
                  <a:cubicBezTo>
                    <a:pt x="695" y="742"/>
                    <a:pt x="0" y="1396"/>
                    <a:pt x="0" y="2237"/>
                  </a:cubicBezTo>
                  <a:cubicBezTo>
                    <a:pt x="0" y="2521"/>
                    <a:pt x="63" y="2741"/>
                    <a:pt x="190" y="2993"/>
                  </a:cubicBezTo>
                  <a:cubicBezTo>
                    <a:pt x="63" y="3214"/>
                    <a:pt x="0" y="3466"/>
                    <a:pt x="0" y="3749"/>
                  </a:cubicBezTo>
                  <a:cubicBezTo>
                    <a:pt x="0" y="4285"/>
                    <a:pt x="316" y="4758"/>
                    <a:pt x="757" y="5041"/>
                  </a:cubicBezTo>
                  <a:lnTo>
                    <a:pt x="757" y="4852"/>
                  </a:lnTo>
                  <a:cubicBezTo>
                    <a:pt x="757" y="2804"/>
                    <a:pt x="2048" y="1008"/>
                    <a:pt x="3907" y="315"/>
                  </a:cubicBezTo>
                  <a:cubicBezTo>
                    <a:pt x="3655" y="126"/>
                    <a:pt x="3340" y="0"/>
                    <a:pt x="29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8" name="Google Shape;7291;p73">
              <a:extLst>
                <a:ext uri="{FF2B5EF4-FFF2-40B4-BE49-F238E27FC236}">
                  <a16:creationId xmlns:a16="http://schemas.microsoft.com/office/drawing/2014/main" id="{6496C099-A4BB-E36E-B55B-5FA54BE4043A}"/>
                </a:ext>
              </a:extLst>
            </p:cNvPr>
            <p:cNvSpPr/>
            <p:nvPr/>
          </p:nvSpPr>
          <p:spPr>
            <a:xfrm>
              <a:off x="-54624625" y="3349350"/>
              <a:ext cx="55150" cy="55175"/>
            </a:xfrm>
            <a:custGeom>
              <a:avLst/>
              <a:gdLst/>
              <a:ahLst/>
              <a:cxnLst/>
              <a:rect l="l" t="t" r="r" b="b"/>
              <a:pathLst>
                <a:path w="2206" h="2207" extrusionOk="0">
                  <a:moveTo>
                    <a:pt x="1103" y="1"/>
                  </a:moveTo>
                  <a:cubicBezTo>
                    <a:pt x="473" y="1"/>
                    <a:pt x="1" y="505"/>
                    <a:pt x="1" y="1103"/>
                  </a:cubicBezTo>
                  <a:cubicBezTo>
                    <a:pt x="1" y="1702"/>
                    <a:pt x="473" y="2206"/>
                    <a:pt x="1103" y="2206"/>
                  </a:cubicBezTo>
                  <a:cubicBezTo>
                    <a:pt x="1702" y="2206"/>
                    <a:pt x="2206" y="1702"/>
                    <a:pt x="2206" y="1103"/>
                  </a:cubicBezTo>
                  <a:cubicBezTo>
                    <a:pt x="2206" y="505"/>
                    <a:pt x="1702" y="1"/>
                    <a:pt x="110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9" name="Google Shape;7292;p73">
              <a:extLst>
                <a:ext uri="{FF2B5EF4-FFF2-40B4-BE49-F238E27FC236}">
                  <a16:creationId xmlns:a16="http://schemas.microsoft.com/office/drawing/2014/main" id="{AEBF9B25-A4D2-4CD7-5700-9A3902C82F2E}"/>
                </a:ext>
              </a:extLst>
            </p:cNvPr>
            <p:cNvSpPr/>
            <p:nvPr/>
          </p:nvSpPr>
          <p:spPr>
            <a:xfrm>
              <a:off x="-54737250" y="3349350"/>
              <a:ext cx="55150" cy="55175"/>
            </a:xfrm>
            <a:custGeom>
              <a:avLst/>
              <a:gdLst/>
              <a:ahLst/>
              <a:cxnLst/>
              <a:rect l="l" t="t" r="r" b="b"/>
              <a:pathLst>
                <a:path w="2206" h="2207" extrusionOk="0">
                  <a:moveTo>
                    <a:pt x="1103" y="1"/>
                  </a:moveTo>
                  <a:cubicBezTo>
                    <a:pt x="504" y="1"/>
                    <a:pt x="0" y="505"/>
                    <a:pt x="0" y="1103"/>
                  </a:cubicBezTo>
                  <a:cubicBezTo>
                    <a:pt x="0" y="1702"/>
                    <a:pt x="504" y="2206"/>
                    <a:pt x="1103" y="2206"/>
                  </a:cubicBezTo>
                  <a:cubicBezTo>
                    <a:pt x="1733" y="2206"/>
                    <a:pt x="2206" y="1702"/>
                    <a:pt x="2206" y="1103"/>
                  </a:cubicBezTo>
                  <a:cubicBezTo>
                    <a:pt x="2206" y="505"/>
                    <a:pt x="1733" y="1"/>
                    <a:pt x="110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0" name="Google Shape;7293;p73">
              <a:extLst>
                <a:ext uri="{FF2B5EF4-FFF2-40B4-BE49-F238E27FC236}">
                  <a16:creationId xmlns:a16="http://schemas.microsoft.com/office/drawing/2014/main" id="{13CCFA45-96D8-8D0C-69AF-9B6CD26928A9}"/>
                </a:ext>
              </a:extLst>
            </p:cNvPr>
            <p:cNvSpPr/>
            <p:nvPr/>
          </p:nvSpPr>
          <p:spPr>
            <a:xfrm>
              <a:off x="-54770325" y="3218600"/>
              <a:ext cx="233925" cy="299325"/>
            </a:xfrm>
            <a:custGeom>
              <a:avLst/>
              <a:gdLst/>
              <a:ahLst/>
              <a:cxnLst/>
              <a:rect l="l" t="t" r="r" b="b"/>
              <a:pathLst>
                <a:path w="9357" h="11973" extrusionOk="0">
                  <a:moveTo>
                    <a:pt x="6175" y="2962"/>
                  </a:moveTo>
                  <a:cubicBezTo>
                    <a:pt x="6364" y="2962"/>
                    <a:pt x="6522" y="3120"/>
                    <a:pt x="6522" y="3309"/>
                  </a:cubicBezTo>
                  <a:cubicBezTo>
                    <a:pt x="6522" y="3498"/>
                    <a:pt x="6364" y="3656"/>
                    <a:pt x="6175" y="3656"/>
                  </a:cubicBezTo>
                  <a:lnTo>
                    <a:pt x="3182" y="3656"/>
                  </a:lnTo>
                  <a:cubicBezTo>
                    <a:pt x="2993" y="3656"/>
                    <a:pt x="2836" y="3498"/>
                    <a:pt x="2836" y="3309"/>
                  </a:cubicBezTo>
                  <a:cubicBezTo>
                    <a:pt x="2836" y="3120"/>
                    <a:pt x="2993" y="2962"/>
                    <a:pt x="3182" y="2962"/>
                  </a:cubicBezTo>
                  <a:close/>
                  <a:moveTo>
                    <a:pt x="6931" y="4443"/>
                  </a:moveTo>
                  <a:cubicBezTo>
                    <a:pt x="9357" y="4443"/>
                    <a:pt x="9357" y="8192"/>
                    <a:pt x="6931" y="8192"/>
                  </a:cubicBezTo>
                  <a:cubicBezTo>
                    <a:pt x="6018" y="8192"/>
                    <a:pt x="5261" y="7562"/>
                    <a:pt x="5104" y="6680"/>
                  </a:cubicBezTo>
                  <a:lnTo>
                    <a:pt x="4285" y="6680"/>
                  </a:lnTo>
                  <a:cubicBezTo>
                    <a:pt x="4127" y="7562"/>
                    <a:pt x="3340" y="8192"/>
                    <a:pt x="2458" y="8192"/>
                  </a:cubicBezTo>
                  <a:cubicBezTo>
                    <a:pt x="0" y="8192"/>
                    <a:pt x="0" y="4443"/>
                    <a:pt x="2458" y="4443"/>
                  </a:cubicBezTo>
                  <a:cubicBezTo>
                    <a:pt x="3371" y="4443"/>
                    <a:pt x="4127" y="5073"/>
                    <a:pt x="4285" y="5955"/>
                  </a:cubicBezTo>
                  <a:lnTo>
                    <a:pt x="5104" y="5955"/>
                  </a:lnTo>
                  <a:cubicBezTo>
                    <a:pt x="5261" y="5073"/>
                    <a:pt x="6049" y="4443"/>
                    <a:pt x="6931" y="4443"/>
                  </a:cubicBezTo>
                  <a:close/>
                  <a:moveTo>
                    <a:pt x="5695" y="8547"/>
                  </a:moveTo>
                  <a:cubicBezTo>
                    <a:pt x="5789" y="8547"/>
                    <a:pt x="5876" y="8586"/>
                    <a:pt x="5923" y="8665"/>
                  </a:cubicBezTo>
                  <a:cubicBezTo>
                    <a:pt x="6144" y="8791"/>
                    <a:pt x="6144" y="9011"/>
                    <a:pt x="5986" y="9169"/>
                  </a:cubicBezTo>
                  <a:cubicBezTo>
                    <a:pt x="5608" y="9515"/>
                    <a:pt x="5135" y="9704"/>
                    <a:pt x="4631" y="9704"/>
                  </a:cubicBezTo>
                  <a:cubicBezTo>
                    <a:pt x="4127" y="9704"/>
                    <a:pt x="3655" y="9515"/>
                    <a:pt x="3340" y="9169"/>
                  </a:cubicBezTo>
                  <a:cubicBezTo>
                    <a:pt x="3182" y="9011"/>
                    <a:pt x="3182" y="8791"/>
                    <a:pt x="3340" y="8665"/>
                  </a:cubicBezTo>
                  <a:cubicBezTo>
                    <a:pt x="3418" y="8586"/>
                    <a:pt x="3513" y="8547"/>
                    <a:pt x="3603" y="8547"/>
                  </a:cubicBezTo>
                  <a:cubicBezTo>
                    <a:pt x="3694" y="8547"/>
                    <a:pt x="3781" y="8586"/>
                    <a:pt x="3844" y="8665"/>
                  </a:cubicBezTo>
                  <a:cubicBezTo>
                    <a:pt x="4064" y="8885"/>
                    <a:pt x="4348" y="8996"/>
                    <a:pt x="4631" y="8996"/>
                  </a:cubicBezTo>
                  <a:cubicBezTo>
                    <a:pt x="4915" y="8996"/>
                    <a:pt x="5198" y="8885"/>
                    <a:pt x="5419" y="8665"/>
                  </a:cubicBezTo>
                  <a:cubicBezTo>
                    <a:pt x="5498" y="8586"/>
                    <a:pt x="5600" y="8547"/>
                    <a:pt x="5695" y="8547"/>
                  </a:cubicBezTo>
                  <a:close/>
                  <a:moveTo>
                    <a:pt x="4663" y="1"/>
                  </a:moveTo>
                  <a:cubicBezTo>
                    <a:pt x="2426" y="1"/>
                    <a:pt x="599" y="1828"/>
                    <a:pt x="599" y="4097"/>
                  </a:cubicBezTo>
                  <a:lnTo>
                    <a:pt x="599" y="6270"/>
                  </a:lnTo>
                  <a:cubicBezTo>
                    <a:pt x="158" y="7751"/>
                    <a:pt x="441" y="9137"/>
                    <a:pt x="1260" y="10240"/>
                  </a:cubicBezTo>
                  <a:cubicBezTo>
                    <a:pt x="2079" y="11343"/>
                    <a:pt x="3340" y="11973"/>
                    <a:pt x="4663" y="11973"/>
                  </a:cubicBezTo>
                  <a:cubicBezTo>
                    <a:pt x="6018" y="11973"/>
                    <a:pt x="7309" y="11343"/>
                    <a:pt x="8097" y="10240"/>
                  </a:cubicBezTo>
                  <a:cubicBezTo>
                    <a:pt x="8916" y="9169"/>
                    <a:pt x="9200" y="7783"/>
                    <a:pt x="8758" y="6270"/>
                  </a:cubicBezTo>
                  <a:lnTo>
                    <a:pt x="8758" y="4097"/>
                  </a:lnTo>
                  <a:cubicBezTo>
                    <a:pt x="8758" y="2994"/>
                    <a:pt x="8349" y="1954"/>
                    <a:pt x="7593" y="1167"/>
                  </a:cubicBezTo>
                  <a:cubicBezTo>
                    <a:pt x="6805" y="379"/>
                    <a:pt x="5766" y="1"/>
                    <a:pt x="46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1" name="Google Shape;7294;p73">
              <a:extLst>
                <a:ext uri="{FF2B5EF4-FFF2-40B4-BE49-F238E27FC236}">
                  <a16:creationId xmlns:a16="http://schemas.microsoft.com/office/drawing/2014/main" id="{D0B86392-860C-E34E-9744-52D8DFF80E9C}"/>
                </a:ext>
              </a:extLst>
            </p:cNvPr>
            <p:cNvSpPr/>
            <p:nvPr/>
          </p:nvSpPr>
          <p:spPr>
            <a:xfrm>
              <a:off x="-54612025" y="3198925"/>
              <a:ext cx="96100" cy="123675"/>
            </a:xfrm>
            <a:custGeom>
              <a:avLst/>
              <a:gdLst/>
              <a:ahLst/>
              <a:cxnLst/>
              <a:rect l="l" t="t" r="r" b="b"/>
              <a:pathLst>
                <a:path w="3844" h="4947" extrusionOk="0">
                  <a:moveTo>
                    <a:pt x="851" y="0"/>
                  </a:moveTo>
                  <a:cubicBezTo>
                    <a:pt x="536" y="0"/>
                    <a:pt x="221" y="95"/>
                    <a:pt x="1" y="252"/>
                  </a:cubicBezTo>
                  <a:cubicBezTo>
                    <a:pt x="662" y="504"/>
                    <a:pt x="1261" y="882"/>
                    <a:pt x="1765" y="1418"/>
                  </a:cubicBezTo>
                  <a:cubicBezTo>
                    <a:pt x="2679" y="2363"/>
                    <a:pt x="3183" y="3560"/>
                    <a:pt x="3183" y="4821"/>
                  </a:cubicBezTo>
                  <a:lnTo>
                    <a:pt x="3183" y="4947"/>
                  </a:lnTo>
                  <a:cubicBezTo>
                    <a:pt x="3592" y="4695"/>
                    <a:pt x="3844" y="4253"/>
                    <a:pt x="3844" y="3749"/>
                  </a:cubicBezTo>
                  <a:cubicBezTo>
                    <a:pt x="3844" y="3466"/>
                    <a:pt x="3781" y="3214"/>
                    <a:pt x="3655" y="2993"/>
                  </a:cubicBezTo>
                  <a:cubicBezTo>
                    <a:pt x="3781" y="2741"/>
                    <a:pt x="3844" y="2521"/>
                    <a:pt x="3844" y="2237"/>
                  </a:cubicBezTo>
                  <a:cubicBezTo>
                    <a:pt x="3844" y="1380"/>
                    <a:pt x="3123" y="716"/>
                    <a:pt x="2330" y="716"/>
                  </a:cubicBezTo>
                  <a:cubicBezTo>
                    <a:pt x="2279" y="716"/>
                    <a:pt x="2227" y="719"/>
                    <a:pt x="2174" y="725"/>
                  </a:cubicBezTo>
                  <a:cubicBezTo>
                    <a:pt x="1891" y="252"/>
                    <a:pt x="1418" y="0"/>
                    <a:pt x="8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2" name="Google Shape;7295;p73">
              <a:extLst>
                <a:ext uri="{FF2B5EF4-FFF2-40B4-BE49-F238E27FC236}">
                  <a16:creationId xmlns:a16="http://schemas.microsoft.com/office/drawing/2014/main" id="{ABB46D17-A373-2BAD-CF0D-D5261F753170}"/>
                </a:ext>
              </a:extLst>
            </p:cNvPr>
            <p:cNvSpPr/>
            <p:nvPr/>
          </p:nvSpPr>
          <p:spPr>
            <a:xfrm>
              <a:off x="-54793175" y="3353300"/>
              <a:ext cx="18925" cy="60675"/>
            </a:xfrm>
            <a:custGeom>
              <a:avLst/>
              <a:gdLst/>
              <a:ahLst/>
              <a:cxnLst/>
              <a:rect l="l" t="t" r="r" b="b"/>
              <a:pathLst>
                <a:path w="757" h="2427" extrusionOk="0">
                  <a:moveTo>
                    <a:pt x="757" y="0"/>
                  </a:moveTo>
                  <a:cubicBezTo>
                    <a:pt x="316" y="284"/>
                    <a:pt x="0" y="756"/>
                    <a:pt x="0" y="1292"/>
                  </a:cubicBezTo>
                  <a:cubicBezTo>
                    <a:pt x="0" y="1765"/>
                    <a:pt x="190" y="2174"/>
                    <a:pt x="536" y="2426"/>
                  </a:cubicBezTo>
                  <a:cubicBezTo>
                    <a:pt x="505" y="1859"/>
                    <a:pt x="599" y="1292"/>
                    <a:pt x="757" y="756"/>
                  </a:cubicBezTo>
                  <a:lnTo>
                    <a:pt x="7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63" name="Google Shape;7296;p73">
            <a:extLst>
              <a:ext uri="{FF2B5EF4-FFF2-40B4-BE49-F238E27FC236}">
                <a16:creationId xmlns:a16="http://schemas.microsoft.com/office/drawing/2014/main" id="{D0EC18A2-8771-D548-A2E5-5084B6F2FB26}"/>
              </a:ext>
            </a:extLst>
          </p:cNvPr>
          <p:cNvGrpSpPr/>
          <p:nvPr/>
        </p:nvGrpSpPr>
        <p:grpSpPr>
          <a:xfrm>
            <a:off x="6478694" y="4495274"/>
            <a:ext cx="478665" cy="457321"/>
            <a:chOff x="-54812875" y="3596675"/>
            <a:chExt cx="319025" cy="304800"/>
          </a:xfrm>
          <a:solidFill>
            <a:schemeClr val="tx1"/>
          </a:solidFill>
        </p:grpSpPr>
        <p:sp>
          <p:nvSpPr>
            <p:cNvPr id="964" name="Google Shape;7297;p73">
              <a:extLst>
                <a:ext uri="{FF2B5EF4-FFF2-40B4-BE49-F238E27FC236}">
                  <a16:creationId xmlns:a16="http://schemas.microsoft.com/office/drawing/2014/main" id="{8FF2862C-805D-8532-C59E-61CF1AB46BFD}"/>
                </a:ext>
              </a:extLst>
            </p:cNvPr>
            <p:cNvSpPr/>
            <p:nvPr/>
          </p:nvSpPr>
          <p:spPr>
            <a:xfrm>
              <a:off x="-54812875" y="3607700"/>
              <a:ext cx="74850" cy="293775"/>
            </a:xfrm>
            <a:custGeom>
              <a:avLst/>
              <a:gdLst/>
              <a:ahLst/>
              <a:cxnLst/>
              <a:rect l="l" t="t" r="r" b="b"/>
              <a:pathLst>
                <a:path w="2994" h="11751" extrusionOk="0">
                  <a:moveTo>
                    <a:pt x="1482" y="0"/>
                  </a:moveTo>
                  <a:lnTo>
                    <a:pt x="1482" y="2710"/>
                  </a:lnTo>
                  <a:cubicBezTo>
                    <a:pt x="1482" y="3749"/>
                    <a:pt x="1261" y="4789"/>
                    <a:pt x="788" y="5734"/>
                  </a:cubicBezTo>
                  <a:cubicBezTo>
                    <a:pt x="284" y="6805"/>
                    <a:pt x="1" y="7971"/>
                    <a:pt x="1" y="9168"/>
                  </a:cubicBezTo>
                  <a:cubicBezTo>
                    <a:pt x="1" y="10050"/>
                    <a:pt x="505" y="10901"/>
                    <a:pt x="1261" y="11405"/>
                  </a:cubicBezTo>
                  <a:lnTo>
                    <a:pt x="1639" y="11689"/>
                  </a:lnTo>
                  <a:cubicBezTo>
                    <a:pt x="1707" y="11731"/>
                    <a:pt x="1781" y="11750"/>
                    <a:pt x="1854" y="11750"/>
                  </a:cubicBezTo>
                  <a:cubicBezTo>
                    <a:pt x="2052" y="11750"/>
                    <a:pt x="2238" y="11604"/>
                    <a:pt x="2238" y="11374"/>
                  </a:cubicBezTo>
                  <a:lnTo>
                    <a:pt x="2238" y="9326"/>
                  </a:lnTo>
                  <a:cubicBezTo>
                    <a:pt x="2238" y="8570"/>
                    <a:pt x="2364" y="7751"/>
                    <a:pt x="2584" y="7026"/>
                  </a:cubicBezTo>
                  <a:cubicBezTo>
                    <a:pt x="2836" y="6270"/>
                    <a:pt x="2994" y="5545"/>
                    <a:pt x="2994" y="4758"/>
                  </a:cubicBezTo>
                  <a:lnTo>
                    <a:pt x="2994" y="3718"/>
                  </a:lnTo>
                  <a:lnTo>
                    <a:pt x="14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5" name="Google Shape;7298;p73">
              <a:extLst>
                <a:ext uri="{FF2B5EF4-FFF2-40B4-BE49-F238E27FC236}">
                  <a16:creationId xmlns:a16="http://schemas.microsoft.com/office/drawing/2014/main" id="{AB7B3FED-A848-06F2-5A01-8392BAC8BA8C}"/>
                </a:ext>
              </a:extLst>
            </p:cNvPr>
            <p:cNvSpPr/>
            <p:nvPr/>
          </p:nvSpPr>
          <p:spPr>
            <a:xfrm>
              <a:off x="-54662425" y="3621875"/>
              <a:ext cx="18125" cy="61450"/>
            </a:xfrm>
            <a:custGeom>
              <a:avLst/>
              <a:gdLst/>
              <a:ahLst/>
              <a:cxnLst/>
              <a:rect l="l" t="t" r="r" b="b"/>
              <a:pathLst>
                <a:path w="725" h="2458" extrusionOk="0">
                  <a:moveTo>
                    <a:pt x="347" y="0"/>
                  </a:moveTo>
                  <a:cubicBezTo>
                    <a:pt x="158" y="315"/>
                    <a:pt x="0" y="757"/>
                    <a:pt x="0" y="1229"/>
                  </a:cubicBezTo>
                  <a:cubicBezTo>
                    <a:pt x="0" y="1702"/>
                    <a:pt x="189" y="2143"/>
                    <a:pt x="347" y="2458"/>
                  </a:cubicBezTo>
                  <a:cubicBezTo>
                    <a:pt x="504" y="2143"/>
                    <a:pt x="725" y="1702"/>
                    <a:pt x="725" y="1229"/>
                  </a:cubicBezTo>
                  <a:cubicBezTo>
                    <a:pt x="725" y="757"/>
                    <a:pt x="504" y="315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6" name="Google Shape;7299;p73">
              <a:extLst>
                <a:ext uri="{FF2B5EF4-FFF2-40B4-BE49-F238E27FC236}">
                  <a16:creationId xmlns:a16="http://schemas.microsoft.com/office/drawing/2014/main" id="{A2EEE009-9235-02B0-C7FF-F477A5E3211F}"/>
                </a:ext>
              </a:extLst>
            </p:cNvPr>
            <p:cNvSpPr/>
            <p:nvPr/>
          </p:nvSpPr>
          <p:spPr>
            <a:xfrm>
              <a:off x="-54737250" y="3652600"/>
              <a:ext cx="66175" cy="37825"/>
            </a:xfrm>
            <a:custGeom>
              <a:avLst/>
              <a:gdLst/>
              <a:ahLst/>
              <a:cxnLst/>
              <a:rect l="l" t="t" r="r" b="b"/>
              <a:pathLst>
                <a:path w="2647" h="1513" extrusionOk="0">
                  <a:moveTo>
                    <a:pt x="0" y="0"/>
                  </a:moveTo>
                  <a:lnTo>
                    <a:pt x="599" y="1512"/>
                  </a:lnTo>
                  <a:lnTo>
                    <a:pt x="2647" y="1512"/>
                  </a:lnTo>
                  <a:cubicBezTo>
                    <a:pt x="2458" y="1103"/>
                    <a:pt x="2206" y="599"/>
                    <a:pt x="22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7" name="Google Shape;7300;p73">
              <a:extLst>
                <a:ext uri="{FF2B5EF4-FFF2-40B4-BE49-F238E27FC236}">
                  <a16:creationId xmlns:a16="http://schemas.microsoft.com/office/drawing/2014/main" id="{C31D8F48-0A14-9001-4ACC-89792EE693F3}"/>
                </a:ext>
              </a:extLst>
            </p:cNvPr>
            <p:cNvSpPr/>
            <p:nvPr/>
          </p:nvSpPr>
          <p:spPr>
            <a:xfrm>
              <a:off x="-54568700" y="3608475"/>
              <a:ext cx="74850" cy="293000"/>
            </a:xfrm>
            <a:custGeom>
              <a:avLst/>
              <a:gdLst/>
              <a:ahLst/>
              <a:cxnLst/>
              <a:rect l="l" t="t" r="r" b="b"/>
              <a:pathLst>
                <a:path w="2994" h="11720" extrusionOk="0">
                  <a:moveTo>
                    <a:pt x="1481" y="1"/>
                  </a:moveTo>
                  <a:lnTo>
                    <a:pt x="851" y="1576"/>
                  </a:lnTo>
                  <a:lnTo>
                    <a:pt x="0" y="3750"/>
                  </a:lnTo>
                  <a:lnTo>
                    <a:pt x="0" y="4727"/>
                  </a:lnTo>
                  <a:cubicBezTo>
                    <a:pt x="0" y="5514"/>
                    <a:pt x="158" y="6270"/>
                    <a:pt x="378" y="6995"/>
                  </a:cubicBezTo>
                  <a:cubicBezTo>
                    <a:pt x="630" y="7751"/>
                    <a:pt x="757" y="8539"/>
                    <a:pt x="757" y="9295"/>
                  </a:cubicBezTo>
                  <a:lnTo>
                    <a:pt x="757" y="11343"/>
                  </a:lnTo>
                  <a:cubicBezTo>
                    <a:pt x="757" y="11573"/>
                    <a:pt x="925" y="11719"/>
                    <a:pt x="1115" y="11719"/>
                  </a:cubicBezTo>
                  <a:cubicBezTo>
                    <a:pt x="1184" y="11719"/>
                    <a:pt x="1256" y="11700"/>
                    <a:pt x="1324" y="11658"/>
                  </a:cubicBezTo>
                  <a:lnTo>
                    <a:pt x="1733" y="11374"/>
                  </a:lnTo>
                  <a:cubicBezTo>
                    <a:pt x="2489" y="10870"/>
                    <a:pt x="2993" y="10051"/>
                    <a:pt x="2993" y="9137"/>
                  </a:cubicBezTo>
                  <a:cubicBezTo>
                    <a:pt x="2993" y="8003"/>
                    <a:pt x="2710" y="6774"/>
                    <a:pt x="2206" y="5735"/>
                  </a:cubicBezTo>
                  <a:cubicBezTo>
                    <a:pt x="1733" y="4790"/>
                    <a:pt x="1481" y="3781"/>
                    <a:pt x="1481" y="2710"/>
                  </a:cubicBezTo>
                  <a:lnTo>
                    <a:pt x="148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8" name="Google Shape;7301;p73">
              <a:extLst>
                <a:ext uri="{FF2B5EF4-FFF2-40B4-BE49-F238E27FC236}">
                  <a16:creationId xmlns:a16="http://schemas.microsoft.com/office/drawing/2014/main" id="{3793C5CC-6047-21A4-3525-1E56FD7AFF16}"/>
                </a:ext>
              </a:extLst>
            </p:cNvPr>
            <p:cNvSpPr/>
            <p:nvPr/>
          </p:nvSpPr>
          <p:spPr>
            <a:xfrm>
              <a:off x="-54636450" y="3652600"/>
              <a:ext cx="66975" cy="37825"/>
            </a:xfrm>
            <a:custGeom>
              <a:avLst/>
              <a:gdLst/>
              <a:ahLst/>
              <a:cxnLst/>
              <a:rect l="l" t="t" r="r" b="b"/>
              <a:pathLst>
                <a:path w="2679" h="1513" extrusionOk="0">
                  <a:moveTo>
                    <a:pt x="411" y="0"/>
                  </a:moveTo>
                  <a:cubicBezTo>
                    <a:pt x="411" y="599"/>
                    <a:pt x="221" y="1103"/>
                    <a:pt x="1" y="1512"/>
                  </a:cubicBezTo>
                  <a:lnTo>
                    <a:pt x="2080" y="1512"/>
                  </a:lnTo>
                  <a:lnTo>
                    <a:pt x="267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9" name="Google Shape;7302;p73">
              <a:extLst>
                <a:ext uri="{FF2B5EF4-FFF2-40B4-BE49-F238E27FC236}">
                  <a16:creationId xmlns:a16="http://schemas.microsoft.com/office/drawing/2014/main" id="{7BB64252-FA5E-4B0E-CBA9-4CC66510A346}"/>
                </a:ext>
              </a:extLst>
            </p:cNvPr>
            <p:cNvSpPr/>
            <p:nvPr/>
          </p:nvSpPr>
          <p:spPr>
            <a:xfrm>
              <a:off x="-54760100" y="3596675"/>
              <a:ext cx="212675" cy="37025"/>
            </a:xfrm>
            <a:custGeom>
              <a:avLst/>
              <a:gdLst/>
              <a:ahLst/>
              <a:cxnLst/>
              <a:rect l="l" t="t" r="r" b="b"/>
              <a:pathLst>
                <a:path w="8507" h="1481" extrusionOk="0">
                  <a:moveTo>
                    <a:pt x="1" y="0"/>
                  </a:moveTo>
                  <a:lnTo>
                    <a:pt x="599" y="1481"/>
                  </a:lnTo>
                  <a:lnTo>
                    <a:pt x="3246" y="1481"/>
                  </a:lnTo>
                  <a:cubicBezTo>
                    <a:pt x="3466" y="693"/>
                    <a:pt x="3939" y="158"/>
                    <a:pt x="4002" y="95"/>
                  </a:cubicBezTo>
                  <a:cubicBezTo>
                    <a:pt x="4081" y="32"/>
                    <a:pt x="4183" y="0"/>
                    <a:pt x="4281" y="0"/>
                  </a:cubicBezTo>
                  <a:close/>
                  <a:moveTo>
                    <a:pt x="4281" y="0"/>
                  </a:moveTo>
                  <a:cubicBezTo>
                    <a:pt x="4380" y="0"/>
                    <a:pt x="4474" y="32"/>
                    <a:pt x="4537" y="95"/>
                  </a:cubicBezTo>
                  <a:cubicBezTo>
                    <a:pt x="4569" y="158"/>
                    <a:pt x="5041" y="693"/>
                    <a:pt x="5294" y="1481"/>
                  </a:cubicBezTo>
                  <a:lnTo>
                    <a:pt x="7940" y="1481"/>
                  </a:lnTo>
                  <a:lnTo>
                    <a:pt x="85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0" name="Google Shape;7303;p73">
              <a:extLst>
                <a:ext uri="{FF2B5EF4-FFF2-40B4-BE49-F238E27FC236}">
                  <a16:creationId xmlns:a16="http://schemas.microsoft.com/office/drawing/2014/main" id="{6F06E6BE-D1C1-E6B7-780F-DE8BDAF2397B}"/>
                </a:ext>
              </a:extLst>
            </p:cNvPr>
            <p:cNvSpPr/>
            <p:nvPr/>
          </p:nvSpPr>
          <p:spPr>
            <a:xfrm>
              <a:off x="-54738050" y="3708500"/>
              <a:ext cx="169375" cy="186700"/>
            </a:xfrm>
            <a:custGeom>
              <a:avLst/>
              <a:gdLst/>
              <a:ahLst/>
              <a:cxnLst/>
              <a:rect l="l" t="t" r="r" b="b"/>
              <a:pathLst>
                <a:path w="6775" h="7468" extrusionOk="0">
                  <a:moveTo>
                    <a:pt x="1891" y="1513"/>
                  </a:moveTo>
                  <a:cubicBezTo>
                    <a:pt x="2080" y="1513"/>
                    <a:pt x="2238" y="1671"/>
                    <a:pt x="2238" y="1860"/>
                  </a:cubicBezTo>
                  <a:cubicBezTo>
                    <a:pt x="2238" y="2049"/>
                    <a:pt x="2080" y="2206"/>
                    <a:pt x="1891" y="2206"/>
                  </a:cubicBezTo>
                  <a:cubicBezTo>
                    <a:pt x="1702" y="2206"/>
                    <a:pt x="1545" y="2112"/>
                    <a:pt x="1545" y="1860"/>
                  </a:cubicBezTo>
                  <a:cubicBezTo>
                    <a:pt x="1545" y="1671"/>
                    <a:pt x="1702" y="1513"/>
                    <a:pt x="1891" y="1513"/>
                  </a:cubicBezTo>
                  <a:close/>
                  <a:moveTo>
                    <a:pt x="4884" y="1545"/>
                  </a:moveTo>
                  <a:cubicBezTo>
                    <a:pt x="5073" y="1545"/>
                    <a:pt x="5231" y="1702"/>
                    <a:pt x="5231" y="1891"/>
                  </a:cubicBezTo>
                  <a:cubicBezTo>
                    <a:pt x="5231" y="2112"/>
                    <a:pt x="5073" y="2269"/>
                    <a:pt x="4884" y="2269"/>
                  </a:cubicBezTo>
                  <a:cubicBezTo>
                    <a:pt x="4695" y="2269"/>
                    <a:pt x="4538" y="2112"/>
                    <a:pt x="4538" y="1891"/>
                  </a:cubicBezTo>
                  <a:cubicBezTo>
                    <a:pt x="4538" y="1702"/>
                    <a:pt x="4695" y="1545"/>
                    <a:pt x="4884" y="1545"/>
                  </a:cubicBezTo>
                  <a:close/>
                  <a:moveTo>
                    <a:pt x="4404" y="4073"/>
                  </a:moveTo>
                  <a:cubicBezTo>
                    <a:pt x="4498" y="4073"/>
                    <a:pt x="4585" y="4112"/>
                    <a:pt x="4632" y="4191"/>
                  </a:cubicBezTo>
                  <a:cubicBezTo>
                    <a:pt x="4853" y="4286"/>
                    <a:pt x="4853" y="4538"/>
                    <a:pt x="4695" y="4695"/>
                  </a:cubicBezTo>
                  <a:cubicBezTo>
                    <a:pt x="4317" y="5042"/>
                    <a:pt x="3844" y="5231"/>
                    <a:pt x="3340" y="5231"/>
                  </a:cubicBezTo>
                  <a:cubicBezTo>
                    <a:pt x="2836" y="5231"/>
                    <a:pt x="2364" y="5042"/>
                    <a:pt x="2049" y="4695"/>
                  </a:cubicBezTo>
                  <a:cubicBezTo>
                    <a:pt x="1891" y="4538"/>
                    <a:pt x="1891" y="4286"/>
                    <a:pt x="2049" y="4191"/>
                  </a:cubicBezTo>
                  <a:cubicBezTo>
                    <a:pt x="2127" y="4112"/>
                    <a:pt x="2222" y="4073"/>
                    <a:pt x="2312" y="4073"/>
                  </a:cubicBezTo>
                  <a:cubicBezTo>
                    <a:pt x="2403" y="4073"/>
                    <a:pt x="2490" y="4112"/>
                    <a:pt x="2553" y="4191"/>
                  </a:cubicBezTo>
                  <a:cubicBezTo>
                    <a:pt x="2773" y="4412"/>
                    <a:pt x="3057" y="4522"/>
                    <a:pt x="3340" y="4522"/>
                  </a:cubicBezTo>
                  <a:cubicBezTo>
                    <a:pt x="3624" y="4522"/>
                    <a:pt x="3907" y="4412"/>
                    <a:pt x="4128" y="4191"/>
                  </a:cubicBezTo>
                  <a:cubicBezTo>
                    <a:pt x="4207" y="4112"/>
                    <a:pt x="4309" y="4073"/>
                    <a:pt x="4404" y="4073"/>
                  </a:cubicBezTo>
                  <a:close/>
                  <a:moveTo>
                    <a:pt x="757" y="1"/>
                  </a:moveTo>
                  <a:lnTo>
                    <a:pt x="757" y="694"/>
                  </a:lnTo>
                  <a:cubicBezTo>
                    <a:pt x="757" y="1513"/>
                    <a:pt x="631" y="2332"/>
                    <a:pt x="347" y="3088"/>
                  </a:cubicBezTo>
                  <a:cubicBezTo>
                    <a:pt x="1" y="4160"/>
                    <a:pt x="1" y="4947"/>
                    <a:pt x="1" y="5672"/>
                  </a:cubicBezTo>
                  <a:cubicBezTo>
                    <a:pt x="757" y="6743"/>
                    <a:pt x="2017" y="7468"/>
                    <a:pt x="3403" y="7468"/>
                  </a:cubicBezTo>
                  <a:cubicBezTo>
                    <a:pt x="4758" y="7468"/>
                    <a:pt x="6018" y="6774"/>
                    <a:pt x="6774" y="5672"/>
                  </a:cubicBezTo>
                  <a:cubicBezTo>
                    <a:pt x="6774" y="4947"/>
                    <a:pt x="6774" y="4160"/>
                    <a:pt x="6428" y="3088"/>
                  </a:cubicBezTo>
                  <a:cubicBezTo>
                    <a:pt x="6144" y="2332"/>
                    <a:pt x="6018" y="1513"/>
                    <a:pt x="6018" y="694"/>
                  </a:cubicBezTo>
                  <a:lnTo>
                    <a:pt x="60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971" name="Google Shape;7304;p73">
            <a:extLst>
              <a:ext uri="{FF2B5EF4-FFF2-40B4-BE49-F238E27FC236}">
                <a16:creationId xmlns:a16="http://schemas.microsoft.com/office/drawing/2014/main" id="{3084B763-BC7C-C42B-2E18-347984A8B3B2}"/>
              </a:ext>
            </a:extLst>
          </p:cNvPr>
          <p:cNvSpPr/>
          <p:nvPr/>
        </p:nvSpPr>
        <p:spPr>
          <a:xfrm>
            <a:off x="6711880" y="4994300"/>
            <a:ext cx="10691" cy="1200"/>
          </a:xfrm>
          <a:custGeom>
            <a:avLst/>
            <a:gdLst/>
            <a:ahLst/>
            <a:cxnLst/>
            <a:rect l="l" t="t" r="r" b="b"/>
            <a:pathLst>
              <a:path w="285" h="32" extrusionOk="0">
                <a:moveTo>
                  <a:pt x="1" y="0"/>
                </a:moveTo>
                <a:cubicBezTo>
                  <a:pt x="95" y="32"/>
                  <a:pt x="158" y="32"/>
                  <a:pt x="284" y="32"/>
                </a:cubicBezTo>
                <a:cubicBezTo>
                  <a:pt x="221" y="32"/>
                  <a:pt x="127" y="0"/>
                  <a:pt x="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972" name="Google Shape;7305;p73">
            <a:extLst>
              <a:ext uri="{FF2B5EF4-FFF2-40B4-BE49-F238E27FC236}">
                <a16:creationId xmlns:a16="http://schemas.microsoft.com/office/drawing/2014/main" id="{B6ECC56C-E0F5-87FD-A95C-898443DD6413}"/>
              </a:ext>
            </a:extLst>
          </p:cNvPr>
          <p:cNvSpPr/>
          <p:nvPr/>
        </p:nvSpPr>
        <p:spPr>
          <a:xfrm>
            <a:off x="6712481" y="4995464"/>
            <a:ext cx="9491" cy="1237"/>
          </a:xfrm>
          <a:custGeom>
            <a:avLst/>
            <a:gdLst/>
            <a:ahLst/>
            <a:cxnLst/>
            <a:rect l="l" t="t" r="r" b="b"/>
            <a:pathLst>
              <a:path w="253" h="33" extrusionOk="0">
                <a:moveTo>
                  <a:pt x="253" y="1"/>
                </a:moveTo>
                <a:lnTo>
                  <a:pt x="253" y="1"/>
                </a:lnTo>
                <a:cubicBezTo>
                  <a:pt x="189" y="1"/>
                  <a:pt x="64" y="1"/>
                  <a:pt x="1" y="32"/>
                </a:cubicBezTo>
                <a:cubicBezTo>
                  <a:pt x="95" y="1"/>
                  <a:pt x="190" y="1"/>
                  <a:pt x="253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973" name="Google Shape;7306;p73">
            <a:extLst>
              <a:ext uri="{FF2B5EF4-FFF2-40B4-BE49-F238E27FC236}">
                <a16:creationId xmlns:a16="http://schemas.microsoft.com/office/drawing/2014/main" id="{11A4515E-D984-7BC2-B89F-BE03B929B83F}"/>
              </a:ext>
            </a:extLst>
          </p:cNvPr>
          <p:cNvGrpSpPr/>
          <p:nvPr/>
        </p:nvGrpSpPr>
        <p:grpSpPr>
          <a:xfrm>
            <a:off x="6508251" y="5103918"/>
            <a:ext cx="419549" cy="477465"/>
            <a:chOff x="-54793175" y="3982600"/>
            <a:chExt cx="279625" cy="318225"/>
          </a:xfrm>
          <a:solidFill>
            <a:schemeClr val="tx1"/>
          </a:solidFill>
        </p:grpSpPr>
        <p:sp>
          <p:nvSpPr>
            <p:cNvPr id="974" name="Google Shape;7307;p73">
              <a:extLst>
                <a:ext uri="{FF2B5EF4-FFF2-40B4-BE49-F238E27FC236}">
                  <a16:creationId xmlns:a16="http://schemas.microsoft.com/office/drawing/2014/main" id="{CD7C223C-94DA-1FF5-8448-1E1D515C01E7}"/>
                </a:ext>
              </a:extLst>
            </p:cNvPr>
            <p:cNvSpPr/>
            <p:nvPr/>
          </p:nvSpPr>
          <p:spPr>
            <a:xfrm>
              <a:off x="-54646675" y="3982600"/>
              <a:ext cx="113425" cy="111075"/>
            </a:xfrm>
            <a:custGeom>
              <a:avLst/>
              <a:gdLst/>
              <a:ahLst/>
              <a:cxnLst/>
              <a:rect l="l" t="t" r="r" b="b"/>
              <a:pathLst>
                <a:path w="4537" h="4443" extrusionOk="0">
                  <a:moveTo>
                    <a:pt x="0" y="1"/>
                  </a:moveTo>
                  <a:cubicBezTo>
                    <a:pt x="1261" y="221"/>
                    <a:pt x="2237" y="2080"/>
                    <a:pt x="2332" y="4443"/>
                  </a:cubicBezTo>
                  <a:lnTo>
                    <a:pt x="4128" y="4443"/>
                  </a:lnTo>
                  <a:cubicBezTo>
                    <a:pt x="4380" y="4443"/>
                    <a:pt x="4537" y="4254"/>
                    <a:pt x="4506" y="4002"/>
                  </a:cubicBezTo>
                  <a:cubicBezTo>
                    <a:pt x="4128" y="1859"/>
                    <a:pt x="2300" y="158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5" name="Google Shape;7308;p73">
              <a:extLst>
                <a:ext uri="{FF2B5EF4-FFF2-40B4-BE49-F238E27FC236}">
                  <a16:creationId xmlns:a16="http://schemas.microsoft.com/office/drawing/2014/main" id="{B92CD9B1-C53C-7783-4D77-CF0A5B314A6F}"/>
                </a:ext>
              </a:extLst>
            </p:cNvPr>
            <p:cNvSpPr/>
            <p:nvPr/>
          </p:nvSpPr>
          <p:spPr>
            <a:xfrm>
              <a:off x="-54644325" y="4003075"/>
              <a:ext cx="36250" cy="90600"/>
            </a:xfrm>
            <a:custGeom>
              <a:avLst/>
              <a:gdLst/>
              <a:ahLst/>
              <a:cxnLst/>
              <a:rect l="l" t="t" r="r" b="b"/>
              <a:pathLst>
                <a:path w="1450" h="3624" extrusionOk="0">
                  <a:moveTo>
                    <a:pt x="1" y="1"/>
                  </a:moveTo>
                  <a:lnTo>
                    <a:pt x="1" y="3624"/>
                  </a:lnTo>
                  <a:lnTo>
                    <a:pt x="1450" y="3624"/>
                  </a:lnTo>
                  <a:cubicBezTo>
                    <a:pt x="1419" y="1765"/>
                    <a:pt x="726" y="379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6" name="Google Shape;7309;p73">
              <a:extLst>
                <a:ext uri="{FF2B5EF4-FFF2-40B4-BE49-F238E27FC236}">
                  <a16:creationId xmlns:a16="http://schemas.microsoft.com/office/drawing/2014/main" id="{119A278E-8A61-60CD-8D85-3BE140B86F0C}"/>
                </a:ext>
              </a:extLst>
            </p:cNvPr>
            <p:cNvSpPr/>
            <p:nvPr/>
          </p:nvSpPr>
          <p:spPr>
            <a:xfrm>
              <a:off x="-54773475" y="3983400"/>
              <a:ext cx="113425" cy="111075"/>
            </a:xfrm>
            <a:custGeom>
              <a:avLst/>
              <a:gdLst/>
              <a:ahLst/>
              <a:cxnLst/>
              <a:rect l="l" t="t" r="r" b="b"/>
              <a:pathLst>
                <a:path w="4537" h="4443" extrusionOk="0">
                  <a:moveTo>
                    <a:pt x="4537" y="0"/>
                  </a:moveTo>
                  <a:lnTo>
                    <a:pt x="4537" y="0"/>
                  </a:lnTo>
                  <a:cubicBezTo>
                    <a:pt x="2237" y="126"/>
                    <a:pt x="378" y="1827"/>
                    <a:pt x="32" y="4033"/>
                  </a:cubicBezTo>
                  <a:cubicBezTo>
                    <a:pt x="0" y="4253"/>
                    <a:pt x="189" y="4442"/>
                    <a:pt x="378" y="4442"/>
                  </a:cubicBezTo>
                  <a:lnTo>
                    <a:pt x="2205" y="4442"/>
                  </a:lnTo>
                  <a:cubicBezTo>
                    <a:pt x="2268" y="2079"/>
                    <a:pt x="3277" y="252"/>
                    <a:pt x="45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7" name="Google Shape;7310;p73">
              <a:extLst>
                <a:ext uri="{FF2B5EF4-FFF2-40B4-BE49-F238E27FC236}">
                  <a16:creationId xmlns:a16="http://schemas.microsoft.com/office/drawing/2014/main" id="{A0258575-38F1-67AB-6232-FAFE1773DE14}"/>
                </a:ext>
              </a:extLst>
            </p:cNvPr>
            <p:cNvSpPr/>
            <p:nvPr/>
          </p:nvSpPr>
          <p:spPr>
            <a:xfrm>
              <a:off x="-54699450" y="4003075"/>
              <a:ext cx="36250" cy="90600"/>
            </a:xfrm>
            <a:custGeom>
              <a:avLst/>
              <a:gdLst/>
              <a:ahLst/>
              <a:cxnLst/>
              <a:rect l="l" t="t" r="r" b="b"/>
              <a:pathLst>
                <a:path w="1450" h="3624" extrusionOk="0">
                  <a:moveTo>
                    <a:pt x="1450" y="1"/>
                  </a:moveTo>
                  <a:cubicBezTo>
                    <a:pt x="725" y="379"/>
                    <a:pt x="64" y="1765"/>
                    <a:pt x="1" y="3624"/>
                  </a:cubicBezTo>
                  <a:lnTo>
                    <a:pt x="1450" y="3624"/>
                  </a:lnTo>
                  <a:lnTo>
                    <a:pt x="145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8" name="Google Shape;7311;p73">
              <a:extLst>
                <a:ext uri="{FF2B5EF4-FFF2-40B4-BE49-F238E27FC236}">
                  <a16:creationId xmlns:a16="http://schemas.microsoft.com/office/drawing/2014/main" id="{03F26B2D-3AC5-BBFD-8863-916CB3F2CFF4}"/>
                </a:ext>
              </a:extLst>
            </p:cNvPr>
            <p:cNvSpPr/>
            <p:nvPr/>
          </p:nvSpPr>
          <p:spPr>
            <a:xfrm>
              <a:off x="-54756150" y="4112550"/>
              <a:ext cx="204800" cy="188275"/>
            </a:xfrm>
            <a:custGeom>
              <a:avLst/>
              <a:gdLst/>
              <a:ahLst/>
              <a:cxnLst/>
              <a:rect l="l" t="t" r="r" b="b"/>
              <a:pathLst>
                <a:path w="8192" h="7531" extrusionOk="0">
                  <a:moveTo>
                    <a:pt x="2615" y="1545"/>
                  </a:moveTo>
                  <a:cubicBezTo>
                    <a:pt x="2804" y="1545"/>
                    <a:pt x="2962" y="1671"/>
                    <a:pt x="2962" y="1891"/>
                  </a:cubicBezTo>
                  <a:cubicBezTo>
                    <a:pt x="2962" y="2080"/>
                    <a:pt x="2804" y="2238"/>
                    <a:pt x="2615" y="2238"/>
                  </a:cubicBezTo>
                  <a:cubicBezTo>
                    <a:pt x="2426" y="2238"/>
                    <a:pt x="2269" y="2080"/>
                    <a:pt x="2269" y="1891"/>
                  </a:cubicBezTo>
                  <a:cubicBezTo>
                    <a:pt x="2269" y="1702"/>
                    <a:pt x="2426" y="1545"/>
                    <a:pt x="2615" y="1545"/>
                  </a:cubicBezTo>
                  <a:close/>
                  <a:moveTo>
                    <a:pt x="5608" y="1545"/>
                  </a:moveTo>
                  <a:cubicBezTo>
                    <a:pt x="5797" y="1545"/>
                    <a:pt x="5955" y="1671"/>
                    <a:pt x="5955" y="1891"/>
                  </a:cubicBezTo>
                  <a:cubicBezTo>
                    <a:pt x="5955" y="2080"/>
                    <a:pt x="5797" y="2238"/>
                    <a:pt x="5608" y="2238"/>
                  </a:cubicBezTo>
                  <a:cubicBezTo>
                    <a:pt x="5419" y="2238"/>
                    <a:pt x="5262" y="2080"/>
                    <a:pt x="5262" y="1891"/>
                  </a:cubicBezTo>
                  <a:cubicBezTo>
                    <a:pt x="5199" y="1702"/>
                    <a:pt x="5419" y="1545"/>
                    <a:pt x="5608" y="1545"/>
                  </a:cubicBezTo>
                  <a:close/>
                  <a:moveTo>
                    <a:pt x="5163" y="4104"/>
                  </a:moveTo>
                  <a:cubicBezTo>
                    <a:pt x="5262" y="4104"/>
                    <a:pt x="5356" y="4144"/>
                    <a:pt x="5419" y="4223"/>
                  </a:cubicBezTo>
                  <a:cubicBezTo>
                    <a:pt x="5577" y="4380"/>
                    <a:pt x="5577" y="4601"/>
                    <a:pt x="5419" y="4727"/>
                  </a:cubicBezTo>
                  <a:cubicBezTo>
                    <a:pt x="5073" y="5073"/>
                    <a:pt x="4568" y="5262"/>
                    <a:pt x="4064" y="5262"/>
                  </a:cubicBezTo>
                  <a:cubicBezTo>
                    <a:pt x="3560" y="5262"/>
                    <a:pt x="3088" y="5073"/>
                    <a:pt x="2773" y="4727"/>
                  </a:cubicBezTo>
                  <a:cubicBezTo>
                    <a:pt x="2615" y="4569"/>
                    <a:pt x="2615" y="4317"/>
                    <a:pt x="2773" y="4223"/>
                  </a:cubicBezTo>
                  <a:cubicBezTo>
                    <a:pt x="2851" y="4144"/>
                    <a:pt x="2946" y="4104"/>
                    <a:pt x="3040" y="4104"/>
                  </a:cubicBezTo>
                  <a:cubicBezTo>
                    <a:pt x="3135" y="4104"/>
                    <a:pt x="3229" y="4144"/>
                    <a:pt x="3308" y="4223"/>
                  </a:cubicBezTo>
                  <a:cubicBezTo>
                    <a:pt x="3529" y="4427"/>
                    <a:pt x="3820" y="4530"/>
                    <a:pt x="4108" y="4530"/>
                  </a:cubicBezTo>
                  <a:cubicBezTo>
                    <a:pt x="4395" y="4530"/>
                    <a:pt x="4679" y="4427"/>
                    <a:pt x="4883" y="4223"/>
                  </a:cubicBezTo>
                  <a:cubicBezTo>
                    <a:pt x="4962" y="4144"/>
                    <a:pt x="5065" y="4104"/>
                    <a:pt x="5163" y="4104"/>
                  </a:cubicBezTo>
                  <a:close/>
                  <a:moveTo>
                    <a:pt x="0" y="1"/>
                  </a:moveTo>
                  <a:lnTo>
                    <a:pt x="0" y="3435"/>
                  </a:lnTo>
                  <a:cubicBezTo>
                    <a:pt x="0" y="5672"/>
                    <a:pt x="1859" y="7531"/>
                    <a:pt x="4096" y="7531"/>
                  </a:cubicBezTo>
                  <a:cubicBezTo>
                    <a:pt x="6364" y="7531"/>
                    <a:pt x="8191" y="5672"/>
                    <a:pt x="8191" y="3435"/>
                  </a:cubicBezTo>
                  <a:lnTo>
                    <a:pt x="81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9" name="Google Shape;7312;p73">
              <a:extLst>
                <a:ext uri="{FF2B5EF4-FFF2-40B4-BE49-F238E27FC236}">
                  <a16:creationId xmlns:a16="http://schemas.microsoft.com/office/drawing/2014/main" id="{2E11A765-D844-DCFF-1410-B2260E1D6480}"/>
                </a:ext>
              </a:extLst>
            </p:cNvPr>
            <p:cNvSpPr/>
            <p:nvPr/>
          </p:nvSpPr>
          <p:spPr>
            <a:xfrm>
              <a:off x="-54532475" y="413697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1" y="1"/>
                  </a:moveTo>
                  <a:lnTo>
                    <a:pt x="1" y="2552"/>
                  </a:lnTo>
                  <a:cubicBezTo>
                    <a:pt x="442" y="2300"/>
                    <a:pt x="757" y="1828"/>
                    <a:pt x="757" y="1261"/>
                  </a:cubicBezTo>
                  <a:cubicBezTo>
                    <a:pt x="757" y="757"/>
                    <a:pt x="442" y="284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0" name="Google Shape;7313;p73">
              <a:extLst>
                <a:ext uri="{FF2B5EF4-FFF2-40B4-BE49-F238E27FC236}">
                  <a16:creationId xmlns:a16="http://schemas.microsoft.com/office/drawing/2014/main" id="{94CBF98F-AA01-1752-7948-F8D1CFF90097}"/>
                </a:ext>
              </a:extLst>
            </p:cNvPr>
            <p:cNvSpPr/>
            <p:nvPr/>
          </p:nvSpPr>
          <p:spPr>
            <a:xfrm>
              <a:off x="-54793175" y="4136975"/>
              <a:ext cx="18925" cy="65400"/>
            </a:xfrm>
            <a:custGeom>
              <a:avLst/>
              <a:gdLst/>
              <a:ahLst/>
              <a:cxnLst/>
              <a:rect l="l" t="t" r="r" b="b"/>
              <a:pathLst>
                <a:path w="757" h="2616" extrusionOk="0">
                  <a:moveTo>
                    <a:pt x="757" y="1"/>
                  </a:moveTo>
                  <a:cubicBezTo>
                    <a:pt x="316" y="284"/>
                    <a:pt x="0" y="757"/>
                    <a:pt x="0" y="1292"/>
                  </a:cubicBezTo>
                  <a:cubicBezTo>
                    <a:pt x="0" y="1859"/>
                    <a:pt x="316" y="2332"/>
                    <a:pt x="757" y="2615"/>
                  </a:cubicBezTo>
                  <a:lnTo>
                    <a:pt x="75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81" name="Google Shape;7314;p73">
            <a:extLst>
              <a:ext uri="{FF2B5EF4-FFF2-40B4-BE49-F238E27FC236}">
                <a16:creationId xmlns:a16="http://schemas.microsoft.com/office/drawing/2014/main" id="{BB4967B8-4610-6E6C-F30C-37042EBF3759}"/>
              </a:ext>
            </a:extLst>
          </p:cNvPr>
          <p:cNvGrpSpPr/>
          <p:nvPr/>
        </p:nvGrpSpPr>
        <p:grpSpPr>
          <a:xfrm>
            <a:off x="9456863" y="3849566"/>
            <a:ext cx="419549" cy="477465"/>
            <a:chOff x="-52832000" y="3192625"/>
            <a:chExt cx="279625" cy="318225"/>
          </a:xfrm>
          <a:solidFill>
            <a:schemeClr val="tx1"/>
          </a:solidFill>
        </p:grpSpPr>
        <p:sp>
          <p:nvSpPr>
            <p:cNvPr id="982" name="Google Shape;7315;p73">
              <a:extLst>
                <a:ext uri="{FF2B5EF4-FFF2-40B4-BE49-F238E27FC236}">
                  <a16:creationId xmlns:a16="http://schemas.microsoft.com/office/drawing/2014/main" id="{7A6F5A82-C8EE-9A5A-3179-2E49EC436F2B}"/>
                </a:ext>
              </a:extLst>
            </p:cNvPr>
            <p:cNvSpPr/>
            <p:nvPr/>
          </p:nvSpPr>
          <p:spPr>
            <a:xfrm>
              <a:off x="-52574450" y="3306025"/>
              <a:ext cx="22075" cy="110300"/>
            </a:xfrm>
            <a:custGeom>
              <a:avLst/>
              <a:gdLst/>
              <a:ahLst/>
              <a:cxnLst/>
              <a:rect l="l" t="t" r="r" b="b"/>
              <a:pathLst>
                <a:path w="883" h="4412" extrusionOk="0">
                  <a:moveTo>
                    <a:pt x="1" y="1"/>
                  </a:moveTo>
                  <a:lnTo>
                    <a:pt x="1" y="1"/>
                  </a:lnTo>
                  <a:cubicBezTo>
                    <a:pt x="95" y="348"/>
                    <a:pt x="127" y="726"/>
                    <a:pt x="127" y="1104"/>
                  </a:cubicBezTo>
                  <a:lnTo>
                    <a:pt x="127" y="3939"/>
                  </a:lnTo>
                  <a:cubicBezTo>
                    <a:pt x="127" y="4097"/>
                    <a:pt x="127" y="4254"/>
                    <a:pt x="95" y="4412"/>
                  </a:cubicBezTo>
                  <a:cubicBezTo>
                    <a:pt x="537" y="4254"/>
                    <a:pt x="883" y="3876"/>
                    <a:pt x="883" y="3341"/>
                  </a:cubicBezTo>
                  <a:lnTo>
                    <a:pt x="883" y="1104"/>
                  </a:lnTo>
                  <a:cubicBezTo>
                    <a:pt x="883" y="600"/>
                    <a:pt x="537" y="12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3" name="Google Shape;7316;p73">
              <a:extLst>
                <a:ext uri="{FF2B5EF4-FFF2-40B4-BE49-F238E27FC236}">
                  <a16:creationId xmlns:a16="http://schemas.microsoft.com/office/drawing/2014/main" id="{CDC268FA-38C0-FA96-1808-8001B323F0C4}"/>
                </a:ext>
              </a:extLst>
            </p:cNvPr>
            <p:cNvSpPr/>
            <p:nvPr/>
          </p:nvSpPr>
          <p:spPr>
            <a:xfrm>
              <a:off x="-52826475" y="3192625"/>
              <a:ext cx="267800" cy="100050"/>
            </a:xfrm>
            <a:custGeom>
              <a:avLst/>
              <a:gdLst/>
              <a:ahLst/>
              <a:cxnLst/>
              <a:rect l="l" t="t" r="r" b="b"/>
              <a:pathLst>
                <a:path w="10712" h="4002" extrusionOk="0">
                  <a:moveTo>
                    <a:pt x="5356" y="0"/>
                  </a:moveTo>
                  <a:cubicBezTo>
                    <a:pt x="2836" y="0"/>
                    <a:pt x="725" y="1670"/>
                    <a:pt x="0" y="4001"/>
                  </a:cubicBezTo>
                  <a:cubicBezTo>
                    <a:pt x="284" y="3844"/>
                    <a:pt x="567" y="3749"/>
                    <a:pt x="882" y="3749"/>
                  </a:cubicBezTo>
                  <a:cubicBezTo>
                    <a:pt x="1639" y="2017"/>
                    <a:pt x="3371" y="756"/>
                    <a:pt x="5356" y="756"/>
                  </a:cubicBezTo>
                  <a:cubicBezTo>
                    <a:pt x="7373" y="756"/>
                    <a:pt x="9105" y="1985"/>
                    <a:pt x="9861" y="3749"/>
                  </a:cubicBezTo>
                  <a:cubicBezTo>
                    <a:pt x="10176" y="3749"/>
                    <a:pt x="10492" y="3844"/>
                    <a:pt x="10712" y="4001"/>
                  </a:cubicBezTo>
                  <a:cubicBezTo>
                    <a:pt x="10019" y="1702"/>
                    <a:pt x="7877" y="0"/>
                    <a:pt x="53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4" name="Google Shape;7317;p73">
              <a:extLst>
                <a:ext uri="{FF2B5EF4-FFF2-40B4-BE49-F238E27FC236}">
                  <a16:creationId xmlns:a16="http://schemas.microsoft.com/office/drawing/2014/main" id="{FD605AB8-0EB6-AF95-2766-B783CF4F6893}"/>
                </a:ext>
              </a:extLst>
            </p:cNvPr>
            <p:cNvSpPr/>
            <p:nvPr/>
          </p:nvSpPr>
          <p:spPr>
            <a:xfrm>
              <a:off x="-52794975" y="3361175"/>
              <a:ext cx="204800" cy="149675"/>
            </a:xfrm>
            <a:custGeom>
              <a:avLst/>
              <a:gdLst/>
              <a:ahLst/>
              <a:cxnLst/>
              <a:rect l="l" t="t" r="r" b="b"/>
              <a:pathLst>
                <a:path w="8192" h="5987" extrusionOk="0">
                  <a:moveTo>
                    <a:pt x="5132" y="2560"/>
                  </a:moveTo>
                  <a:cubicBezTo>
                    <a:pt x="5230" y="2560"/>
                    <a:pt x="5325" y="2599"/>
                    <a:pt x="5388" y="2678"/>
                  </a:cubicBezTo>
                  <a:cubicBezTo>
                    <a:pt x="5577" y="2836"/>
                    <a:pt x="5577" y="3088"/>
                    <a:pt x="5419" y="3182"/>
                  </a:cubicBezTo>
                  <a:cubicBezTo>
                    <a:pt x="5073" y="3560"/>
                    <a:pt x="4569" y="3749"/>
                    <a:pt x="4096" y="3749"/>
                  </a:cubicBezTo>
                  <a:cubicBezTo>
                    <a:pt x="3592" y="3749"/>
                    <a:pt x="3120" y="3560"/>
                    <a:pt x="2773" y="3182"/>
                  </a:cubicBezTo>
                  <a:cubicBezTo>
                    <a:pt x="2615" y="3025"/>
                    <a:pt x="2615" y="2804"/>
                    <a:pt x="2773" y="2678"/>
                  </a:cubicBezTo>
                  <a:cubicBezTo>
                    <a:pt x="2852" y="2599"/>
                    <a:pt x="2946" y="2560"/>
                    <a:pt x="3037" y="2560"/>
                  </a:cubicBezTo>
                  <a:cubicBezTo>
                    <a:pt x="3127" y="2560"/>
                    <a:pt x="3214" y="2599"/>
                    <a:pt x="3277" y="2678"/>
                  </a:cubicBezTo>
                  <a:cubicBezTo>
                    <a:pt x="3498" y="2899"/>
                    <a:pt x="3781" y="3009"/>
                    <a:pt x="4065" y="3009"/>
                  </a:cubicBezTo>
                  <a:cubicBezTo>
                    <a:pt x="4348" y="3009"/>
                    <a:pt x="4632" y="2899"/>
                    <a:pt x="4852" y="2678"/>
                  </a:cubicBezTo>
                  <a:cubicBezTo>
                    <a:pt x="4931" y="2599"/>
                    <a:pt x="5033" y="2560"/>
                    <a:pt x="5132" y="2560"/>
                  </a:cubicBezTo>
                  <a:close/>
                  <a:moveTo>
                    <a:pt x="1" y="0"/>
                  </a:moveTo>
                  <a:lnTo>
                    <a:pt x="1" y="1859"/>
                  </a:lnTo>
                  <a:cubicBezTo>
                    <a:pt x="1" y="2993"/>
                    <a:pt x="473" y="4127"/>
                    <a:pt x="1355" y="4915"/>
                  </a:cubicBezTo>
                  <a:cubicBezTo>
                    <a:pt x="2111" y="5640"/>
                    <a:pt x="3088" y="5986"/>
                    <a:pt x="4096" y="5986"/>
                  </a:cubicBezTo>
                  <a:lnTo>
                    <a:pt x="4506" y="5986"/>
                  </a:lnTo>
                  <a:cubicBezTo>
                    <a:pt x="6585" y="5797"/>
                    <a:pt x="8192" y="3907"/>
                    <a:pt x="8192" y="1733"/>
                  </a:cubicBezTo>
                  <a:lnTo>
                    <a:pt x="8192" y="32"/>
                  </a:lnTo>
                  <a:cubicBezTo>
                    <a:pt x="8192" y="1261"/>
                    <a:pt x="7215" y="2237"/>
                    <a:pt x="5955" y="2237"/>
                  </a:cubicBezTo>
                  <a:cubicBezTo>
                    <a:pt x="5167" y="2237"/>
                    <a:pt x="4506" y="1859"/>
                    <a:pt x="4096" y="1229"/>
                  </a:cubicBezTo>
                  <a:cubicBezTo>
                    <a:pt x="3718" y="1796"/>
                    <a:pt x="2994" y="2237"/>
                    <a:pt x="2269" y="2237"/>
                  </a:cubicBezTo>
                  <a:cubicBezTo>
                    <a:pt x="1040" y="2237"/>
                    <a:pt x="1" y="126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5" name="Google Shape;7318;p73">
              <a:extLst>
                <a:ext uri="{FF2B5EF4-FFF2-40B4-BE49-F238E27FC236}">
                  <a16:creationId xmlns:a16="http://schemas.microsoft.com/office/drawing/2014/main" id="{142215D9-FF42-CA97-3668-C0BD2E9E7035}"/>
                </a:ext>
              </a:extLst>
            </p:cNvPr>
            <p:cNvSpPr/>
            <p:nvPr/>
          </p:nvSpPr>
          <p:spPr>
            <a:xfrm>
              <a:off x="-52791025" y="3231225"/>
              <a:ext cx="137850" cy="74825"/>
            </a:xfrm>
            <a:custGeom>
              <a:avLst/>
              <a:gdLst/>
              <a:ahLst/>
              <a:cxnLst/>
              <a:rect l="l" t="t" r="r" b="b"/>
              <a:pathLst>
                <a:path w="5514" h="2993" extrusionOk="0">
                  <a:moveTo>
                    <a:pt x="3938" y="0"/>
                  </a:moveTo>
                  <a:cubicBezTo>
                    <a:pt x="2048" y="0"/>
                    <a:pt x="473" y="1260"/>
                    <a:pt x="0" y="2993"/>
                  </a:cubicBezTo>
                  <a:lnTo>
                    <a:pt x="1701" y="2993"/>
                  </a:lnTo>
                  <a:cubicBezTo>
                    <a:pt x="3434" y="2993"/>
                    <a:pt x="4946" y="1890"/>
                    <a:pt x="5513" y="315"/>
                  </a:cubicBezTo>
                  <a:cubicBezTo>
                    <a:pt x="5041" y="126"/>
                    <a:pt x="4505" y="0"/>
                    <a:pt x="39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6" name="Google Shape;7319;p73">
              <a:extLst>
                <a:ext uri="{FF2B5EF4-FFF2-40B4-BE49-F238E27FC236}">
                  <a16:creationId xmlns:a16="http://schemas.microsoft.com/office/drawing/2014/main" id="{7DC7F790-CA7A-8D94-6991-1E1723E9428B}"/>
                </a:ext>
              </a:extLst>
            </p:cNvPr>
            <p:cNvSpPr/>
            <p:nvPr/>
          </p:nvSpPr>
          <p:spPr>
            <a:xfrm>
              <a:off x="-52683125" y="3361950"/>
              <a:ext cx="74825" cy="37850"/>
            </a:xfrm>
            <a:custGeom>
              <a:avLst/>
              <a:gdLst/>
              <a:ahLst/>
              <a:cxnLst/>
              <a:rect l="l" t="t" r="r" b="b"/>
              <a:pathLst>
                <a:path w="2993" h="1514" extrusionOk="0">
                  <a:moveTo>
                    <a:pt x="0" y="1"/>
                  </a:moveTo>
                  <a:cubicBezTo>
                    <a:pt x="0" y="851"/>
                    <a:pt x="662" y="1513"/>
                    <a:pt x="1481" y="1513"/>
                  </a:cubicBezTo>
                  <a:cubicBezTo>
                    <a:pt x="2300" y="1513"/>
                    <a:pt x="2993" y="820"/>
                    <a:pt x="29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7" name="Google Shape;7320;p73">
              <a:extLst>
                <a:ext uri="{FF2B5EF4-FFF2-40B4-BE49-F238E27FC236}">
                  <a16:creationId xmlns:a16="http://schemas.microsoft.com/office/drawing/2014/main" id="{26139CD0-42F7-5FE9-5E14-8FD899FE700A}"/>
                </a:ext>
              </a:extLst>
            </p:cNvPr>
            <p:cNvSpPr/>
            <p:nvPr/>
          </p:nvSpPr>
          <p:spPr>
            <a:xfrm>
              <a:off x="-52794975" y="3247750"/>
              <a:ext cx="204800" cy="104000"/>
            </a:xfrm>
            <a:custGeom>
              <a:avLst/>
              <a:gdLst/>
              <a:ahLst/>
              <a:cxnLst/>
              <a:rect l="l" t="t" r="r" b="b"/>
              <a:pathLst>
                <a:path w="8192" h="4160" extrusionOk="0">
                  <a:moveTo>
                    <a:pt x="6365" y="1"/>
                  </a:moveTo>
                  <a:cubicBezTo>
                    <a:pt x="5640" y="1828"/>
                    <a:pt x="3876" y="3025"/>
                    <a:pt x="1859" y="3025"/>
                  </a:cubicBezTo>
                  <a:lnTo>
                    <a:pt x="1" y="3025"/>
                  </a:lnTo>
                  <a:lnTo>
                    <a:pt x="1" y="3403"/>
                  </a:lnTo>
                  <a:lnTo>
                    <a:pt x="1" y="4159"/>
                  </a:lnTo>
                  <a:cubicBezTo>
                    <a:pt x="1" y="3939"/>
                    <a:pt x="158" y="3781"/>
                    <a:pt x="379" y="3781"/>
                  </a:cubicBezTo>
                  <a:lnTo>
                    <a:pt x="7814" y="3781"/>
                  </a:lnTo>
                  <a:cubicBezTo>
                    <a:pt x="8003" y="3781"/>
                    <a:pt x="8160" y="3939"/>
                    <a:pt x="8160" y="4159"/>
                  </a:cubicBezTo>
                  <a:lnTo>
                    <a:pt x="8160" y="3403"/>
                  </a:lnTo>
                  <a:cubicBezTo>
                    <a:pt x="8192" y="2017"/>
                    <a:pt x="7467" y="757"/>
                    <a:pt x="63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8" name="Google Shape;7321;p73">
              <a:extLst>
                <a:ext uri="{FF2B5EF4-FFF2-40B4-BE49-F238E27FC236}">
                  <a16:creationId xmlns:a16="http://schemas.microsoft.com/office/drawing/2014/main" id="{E7259318-C4AB-C660-4CF7-056D7D14AE14}"/>
                </a:ext>
              </a:extLst>
            </p:cNvPr>
            <p:cNvSpPr/>
            <p:nvPr/>
          </p:nvSpPr>
          <p:spPr>
            <a:xfrm>
              <a:off x="-52776850" y="3361950"/>
              <a:ext cx="74825" cy="37850"/>
            </a:xfrm>
            <a:custGeom>
              <a:avLst/>
              <a:gdLst/>
              <a:ahLst/>
              <a:cxnLst/>
              <a:rect l="l" t="t" r="r" b="b"/>
              <a:pathLst>
                <a:path w="2993" h="1514" extrusionOk="0">
                  <a:moveTo>
                    <a:pt x="0" y="1"/>
                  </a:moveTo>
                  <a:cubicBezTo>
                    <a:pt x="0" y="851"/>
                    <a:pt x="662" y="1513"/>
                    <a:pt x="1481" y="1513"/>
                  </a:cubicBezTo>
                  <a:cubicBezTo>
                    <a:pt x="2332" y="1513"/>
                    <a:pt x="2993" y="820"/>
                    <a:pt x="29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9" name="Google Shape;7322;p73">
              <a:extLst>
                <a:ext uri="{FF2B5EF4-FFF2-40B4-BE49-F238E27FC236}">
                  <a16:creationId xmlns:a16="http://schemas.microsoft.com/office/drawing/2014/main" id="{812BCFCA-8010-0B3B-BD9E-2AEC38E1C359}"/>
                </a:ext>
              </a:extLst>
            </p:cNvPr>
            <p:cNvSpPr/>
            <p:nvPr/>
          </p:nvSpPr>
          <p:spPr>
            <a:xfrm>
              <a:off x="-52832000" y="3306025"/>
              <a:ext cx="21300" cy="110300"/>
            </a:xfrm>
            <a:custGeom>
              <a:avLst/>
              <a:gdLst/>
              <a:ahLst/>
              <a:cxnLst/>
              <a:rect l="l" t="t" r="r" b="b"/>
              <a:pathLst>
                <a:path w="852" h="4412" extrusionOk="0">
                  <a:moveTo>
                    <a:pt x="851" y="1"/>
                  </a:moveTo>
                  <a:cubicBezTo>
                    <a:pt x="347" y="127"/>
                    <a:pt x="1" y="568"/>
                    <a:pt x="1" y="1104"/>
                  </a:cubicBezTo>
                  <a:lnTo>
                    <a:pt x="1" y="3341"/>
                  </a:lnTo>
                  <a:cubicBezTo>
                    <a:pt x="1" y="3813"/>
                    <a:pt x="316" y="4254"/>
                    <a:pt x="757" y="4412"/>
                  </a:cubicBezTo>
                  <a:lnTo>
                    <a:pt x="757" y="4097"/>
                  </a:lnTo>
                  <a:lnTo>
                    <a:pt x="757" y="3341"/>
                  </a:lnTo>
                  <a:lnTo>
                    <a:pt x="757" y="1104"/>
                  </a:lnTo>
                  <a:cubicBezTo>
                    <a:pt x="757" y="726"/>
                    <a:pt x="788" y="348"/>
                    <a:pt x="8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90" name="Google Shape;7323;p73">
            <a:extLst>
              <a:ext uri="{FF2B5EF4-FFF2-40B4-BE49-F238E27FC236}">
                <a16:creationId xmlns:a16="http://schemas.microsoft.com/office/drawing/2014/main" id="{CFEC13DD-FA23-C5D2-8AC9-A2DF69039B6B}"/>
              </a:ext>
            </a:extLst>
          </p:cNvPr>
          <p:cNvGrpSpPr/>
          <p:nvPr/>
        </p:nvGrpSpPr>
        <p:grpSpPr>
          <a:xfrm>
            <a:off x="9427323" y="4478731"/>
            <a:ext cx="478628" cy="476264"/>
            <a:chOff x="-52851675" y="3585650"/>
            <a:chExt cx="319000" cy="317425"/>
          </a:xfrm>
          <a:solidFill>
            <a:schemeClr val="tx1"/>
          </a:solidFill>
        </p:grpSpPr>
        <p:sp>
          <p:nvSpPr>
            <p:cNvPr id="991" name="Google Shape;7324;p73">
              <a:extLst>
                <a:ext uri="{FF2B5EF4-FFF2-40B4-BE49-F238E27FC236}">
                  <a16:creationId xmlns:a16="http://schemas.microsoft.com/office/drawing/2014/main" id="{CDA1EB68-8AD9-6155-B8B8-292891A01B11}"/>
                </a:ext>
              </a:extLst>
            </p:cNvPr>
            <p:cNvSpPr/>
            <p:nvPr/>
          </p:nvSpPr>
          <p:spPr>
            <a:xfrm>
              <a:off x="-52851675" y="3641575"/>
              <a:ext cx="319000" cy="106350"/>
            </a:xfrm>
            <a:custGeom>
              <a:avLst/>
              <a:gdLst/>
              <a:ahLst/>
              <a:cxnLst/>
              <a:rect l="l" t="t" r="r" b="b"/>
              <a:pathLst>
                <a:path w="12760" h="4254" extrusionOk="0">
                  <a:moveTo>
                    <a:pt x="6364" y="0"/>
                  </a:moveTo>
                  <a:cubicBezTo>
                    <a:pt x="2836" y="0"/>
                    <a:pt x="0" y="1449"/>
                    <a:pt x="0" y="3371"/>
                  </a:cubicBezTo>
                  <a:cubicBezTo>
                    <a:pt x="0" y="3686"/>
                    <a:pt x="63" y="4001"/>
                    <a:pt x="252" y="4253"/>
                  </a:cubicBezTo>
                  <a:cubicBezTo>
                    <a:pt x="473" y="3749"/>
                    <a:pt x="945" y="3308"/>
                    <a:pt x="1481" y="3119"/>
                  </a:cubicBezTo>
                  <a:lnTo>
                    <a:pt x="1481" y="2898"/>
                  </a:lnTo>
                  <a:cubicBezTo>
                    <a:pt x="1481" y="2741"/>
                    <a:pt x="1575" y="2615"/>
                    <a:pt x="1733" y="2520"/>
                  </a:cubicBezTo>
                  <a:cubicBezTo>
                    <a:pt x="3403" y="1796"/>
                    <a:pt x="4915" y="1512"/>
                    <a:pt x="6396" y="1512"/>
                  </a:cubicBezTo>
                  <a:cubicBezTo>
                    <a:pt x="7845" y="1512"/>
                    <a:pt x="9389" y="1827"/>
                    <a:pt x="11027" y="2520"/>
                  </a:cubicBezTo>
                  <a:cubicBezTo>
                    <a:pt x="11153" y="2615"/>
                    <a:pt x="11279" y="2741"/>
                    <a:pt x="11279" y="2898"/>
                  </a:cubicBezTo>
                  <a:lnTo>
                    <a:pt x="11279" y="3119"/>
                  </a:lnTo>
                  <a:cubicBezTo>
                    <a:pt x="11815" y="3308"/>
                    <a:pt x="12287" y="3718"/>
                    <a:pt x="12539" y="4253"/>
                  </a:cubicBezTo>
                  <a:cubicBezTo>
                    <a:pt x="12697" y="4001"/>
                    <a:pt x="12760" y="3686"/>
                    <a:pt x="12760" y="3371"/>
                  </a:cubicBezTo>
                  <a:cubicBezTo>
                    <a:pt x="12760" y="1449"/>
                    <a:pt x="9924" y="0"/>
                    <a:pt x="63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2" name="Google Shape;7325;p73">
              <a:extLst>
                <a:ext uri="{FF2B5EF4-FFF2-40B4-BE49-F238E27FC236}">
                  <a16:creationId xmlns:a16="http://schemas.microsoft.com/office/drawing/2014/main" id="{2BC950AC-6321-BA68-CE04-0E724ABFE69B}"/>
                </a:ext>
              </a:extLst>
            </p:cNvPr>
            <p:cNvSpPr/>
            <p:nvPr/>
          </p:nvSpPr>
          <p:spPr>
            <a:xfrm>
              <a:off x="-52787100" y="3585650"/>
              <a:ext cx="189050" cy="52000"/>
            </a:xfrm>
            <a:custGeom>
              <a:avLst/>
              <a:gdLst/>
              <a:ahLst/>
              <a:cxnLst/>
              <a:rect l="l" t="t" r="r" b="b"/>
              <a:pathLst>
                <a:path w="7562" h="2080" extrusionOk="0">
                  <a:moveTo>
                    <a:pt x="3781" y="0"/>
                  </a:moveTo>
                  <a:cubicBezTo>
                    <a:pt x="2048" y="0"/>
                    <a:pt x="599" y="882"/>
                    <a:pt x="1" y="2080"/>
                  </a:cubicBezTo>
                  <a:cubicBezTo>
                    <a:pt x="1103" y="1701"/>
                    <a:pt x="2363" y="1512"/>
                    <a:pt x="3781" y="1512"/>
                  </a:cubicBezTo>
                  <a:cubicBezTo>
                    <a:pt x="3928" y="1506"/>
                    <a:pt x="4073" y="1503"/>
                    <a:pt x="4217" y="1503"/>
                  </a:cubicBezTo>
                  <a:cubicBezTo>
                    <a:pt x="5469" y="1503"/>
                    <a:pt x="6629" y="1740"/>
                    <a:pt x="7562" y="2080"/>
                  </a:cubicBezTo>
                  <a:cubicBezTo>
                    <a:pt x="6995" y="882"/>
                    <a:pt x="5514" y="0"/>
                    <a:pt x="37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3" name="Google Shape;7326;p73">
              <a:extLst>
                <a:ext uri="{FF2B5EF4-FFF2-40B4-BE49-F238E27FC236}">
                  <a16:creationId xmlns:a16="http://schemas.microsoft.com/office/drawing/2014/main" id="{B9934122-15A0-1D4E-98C3-C9D04A4BEE07}"/>
                </a:ext>
              </a:extLst>
            </p:cNvPr>
            <p:cNvSpPr/>
            <p:nvPr/>
          </p:nvSpPr>
          <p:spPr>
            <a:xfrm>
              <a:off x="-52794975" y="3696700"/>
              <a:ext cx="127625" cy="74850"/>
            </a:xfrm>
            <a:custGeom>
              <a:avLst/>
              <a:gdLst/>
              <a:ahLst/>
              <a:cxnLst/>
              <a:rect l="l" t="t" r="r" b="b"/>
              <a:pathLst>
                <a:path w="5105" h="2994" extrusionOk="0">
                  <a:moveTo>
                    <a:pt x="4096" y="0"/>
                  </a:moveTo>
                  <a:cubicBezTo>
                    <a:pt x="2804" y="0"/>
                    <a:pt x="1324" y="284"/>
                    <a:pt x="1" y="883"/>
                  </a:cubicBezTo>
                  <a:lnTo>
                    <a:pt x="1" y="2993"/>
                  </a:lnTo>
                  <a:lnTo>
                    <a:pt x="1072" y="2993"/>
                  </a:lnTo>
                  <a:cubicBezTo>
                    <a:pt x="2741" y="2993"/>
                    <a:pt x="4317" y="2143"/>
                    <a:pt x="5104" y="95"/>
                  </a:cubicBezTo>
                  <a:cubicBezTo>
                    <a:pt x="4789" y="32"/>
                    <a:pt x="4411" y="0"/>
                    <a:pt x="40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4" name="Google Shape;7327;p73">
              <a:extLst>
                <a:ext uri="{FF2B5EF4-FFF2-40B4-BE49-F238E27FC236}">
                  <a16:creationId xmlns:a16="http://schemas.microsoft.com/office/drawing/2014/main" id="{45FB6EFF-08E4-5AF4-59FE-E5452F30AF91}"/>
                </a:ext>
              </a:extLst>
            </p:cNvPr>
            <p:cNvSpPr/>
            <p:nvPr/>
          </p:nvSpPr>
          <p:spPr>
            <a:xfrm>
              <a:off x="-52795750" y="3700625"/>
              <a:ext cx="204800" cy="202450"/>
            </a:xfrm>
            <a:custGeom>
              <a:avLst/>
              <a:gdLst/>
              <a:ahLst/>
              <a:cxnLst/>
              <a:rect l="l" t="t" r="r" b="b"/>
              <a:pathLst>
                <a:path w="8192" h="8098" extrusionOk="0">
                  <a:moveTo>
                    <a:pt x="5639" y="2143"/>
                  </a:moveTo>
                  <a:cubicBezTo>
                    <a:pt x="5828" y="2143"/>
                    <a:pt x="5986" y="2301"/>
                    <a:pt x="5986" y="2490"/>
                  </a:cubicBezTo>
                  <a:cubicBezTo>
                    <a:pt x="5986" y="2679"/>
                    <a:pt x="5828" y="2836"/>
                    <a:pt x="5639" y="2836"/>
                  </a:cubicBezTo>
                  <a:cubicBezTo>
                    <a:pt x="5450" y="2836"/>
                    <a:pt x="5293" y="2679"/>
                    <a:pt x="5293" y="2490"/>
                  </a:cubicBezTo>
                  <a:cubicBezTo>
                    <a:pt x="5293" y="2301"/>
                    <a:pt x="5450" y="2143"/>
                    <a:pt x="5639" y="2143"/>
                  </a:cubicBezTo>
                  <a:close/>
                  <a:moveTo>
                    <a:pt x="5163" y="4671"/>
                  </a:moveTo>
                  <a:cubicBezTo>
                    <a:pt x="5261" y="4671"/>
                    <a:pt x="5356" y="4711"/>
                    <a:pt x="5419" y="4790"/>
                  </a:cubicBezTo>
                  <a:cubicBezTo>
                    <a:pt x="5608" y="4947"/>
                    <a:pt x="5608" y="5168"/>
                    <a:pt x="5450" y="5294"/>
                  </a:cubicBezTo>
                  <a:cubicBezTo>
                    <a:pt x="5104" y="5640"/>
                    <a:pt x="4600" y="5829"/>
                    <a:pt x="4127" y="5829"/>
                  </a:cubicBezTo>
                  <a:cubicBezTo>
                    <a:pt x="3623" y="5829"/>
                    <a:pt x="3151" y="5640"/>
                    <a:pt x="2804" y="5294"/>
                  </a:cubicBezTo>
                  <a:cubicBezTo>
                    <a:pt x="2646" y="5136"/>
                    <a:pt x="2646" y="4884"/>
                    <a:pt x="2804" y="4790"/>
                  </a:cubicBezTo>
                  <a:cubicBezTo>
                    <a:pt x="2883" y="4711"/>
                    <a:pt x="2977" y="4671"/>
                    <a:pt x="3068" y="4671"/>
                  </a:cubicBezTo>
                  <a:cubicBezTo>
                    <a:pt x="3158" y="4671"/>
                    <a:pt x="3245" y="4711"/>
                    <a:pt x="3308" y="4790"/>
                  </a:cubicBezTo>
                  <a:cubicBezTo>
                    <a:pt x="3529" y="4994"/>
                    <a:pt x="3812" y="5097"/>
                    <a:pt x="4096" y="5097"/>
                  </a:cubicBezTo>
                  <a:cubicBezTo>
                    <a:pt x="4379" y="5097"/>
                    <a:pt x="4663" y="4994"/>
                    <a:pt x="4883" y="4790"/>
                  </a:cubicBezTo>
                  <a:cubicBezTo>
                    <a:pt x="4962" y="4711"/>
                    <a:pt x="5064" y="4671"/>
                    <a:pt x="5163" y="4671"/>
                  </a:cubicBezTo>
                  <a:close/>
                  <a:moveTo>
                    <a:pt x="5860" y="1"/>
                  </a:moveTo>
                  <a:cubicBezTo>
                    <a:pt x="4883" y="2521"/>
                    <a:pt x="3119" y="3592"/>
                    <a:pt x="1071" y="3592"/>
                  </a:cubicBezTo>
                  <a:lnTo>
                    <a:pt x="0" y="3592"/>
                  </a:lnTo>
                  <a:lnTo>
                    <a:pt x="0" y="3939"/>
                  </a:lnTo>
                  <a:cubicBezTo>
                    <a:pt x="0" y="6176"/>
                    <a:pt x="1859" y="8098"/>
                    <a:pt x="4096" y="8098"/>
                  </a:cubicBezTo>
                  <a:cubicBezTo>
                    <a:pt x="6333" y="8098"/>
                    <a:pt x="8191" y="6239"/>
                    <a:pt x="8191" y="3939"/>
                  </a:cubicBezTo>
                  <a:lnTo>
                    <a:pt x="8191" y="2931"/>
                  </a:lnTo>
                  <a:lnTo>
                    <a:pt x="8191" y="2868"/>
                  </a:lnTo>
                  <a:lnTo>
                    <a:pt x="8191" y="726"/>
                  </a:lnTo>
                  <a:cubicBezTo>
                    <a:pt x="7435" y="347"/>
                    <a:pt x="6648" y="158"/>
                    <a:pt x="58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5" name="Google Shape;7328;p73">
              <a:extLst>
                <a:ext uri="{FF2B5EF4-FFF2-40B4-BE49-F238E27FC236}">
                  <a16:creationId xmlns:a16="http://schemas.microsoft.com/office/drawing/2014/main" id="{2B8B7FF2-9500-F662-E4AB-90AC97FDD2E1}"/>
                </a:ext>
              </a:extLst>
            </p:cNvPr>
            <p:cNvSpPr/>
            <p:nvPr/>
          </p:nvSpPr>
          <p:spPr>
            <a:xfrm>
              <a:off x="-52832775" y="3740025"/>
              <a:ext cx="18125" cy="64600"/>
            </a:xfrm>
            <a:custGeom>
              <a:avLst/>
              <a:gdLst/>
              <a:ahLst/>
              <a:cxnLst/>
              <a:rect l="l" t="t" r="r" b="b"/>
              <a:pathLst>
                <a:path w="725" h="2584" extrusionOk="0">
                  <a:moveTo>
                    <a:pt x="725" y="0"/>
                  </a:moveTo>
                  <a:cubicBezTo>
                    <a:pt x="315" y="252"/>
                    <a:pt x="0" y="725"/>
                    <a:pt x="0" y="1260"/>
                  </a:cubicBezTo>
                  <a:cubicBezTo>
                    <a:pt x="0" y="1827"/>
                    <a:pt x="315" y="2300"/>
                    <a:pt x="725" y="2584"/>
                  </a:cubicBez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6" name="Google Shape;7329;p73">
              <a:extLst>
                <a:ext uri="{FF2B5EF4-FFF2-40B4-BE49-F238E27FC236}">
                  <a16:creationId xmlns:a16="http://schemas.microsoft.com/office/drawing/2014/main" id="{0459D150-2019-1DA7-CCB0-8E16CCBCA4DC}"/>
                </a:ext>
              </a:extLst>
            </p:cNvPr>
            <p:cNvSpPr/>
            <p:nvPr/>
          </p:nvSpPr>
          <p:spPr>
            <a:xfrm>
              <a:off x="-52570500" y="3740025"/>
              <a:ext cx="18925" cy="64600"/>
            </a:xfrm>
            <a:custGeom>
              <a:avLst/>
              <a:gdLst/>
              <a:ahLst/>
              <a:cxnLst/>
              <a:rect l="l" t="t" r="r" b="b"/>
              <a:pathLst>
                <a:path w="757" h="2584" extrusionOk="0">
                  <a:moveTo>
                    <a:pt x="0" y="0"/>
                  </a:moveTo>
                  <a:lnTo>
                    <a:pt x="0" y="2584"/>
                  </a:lnTo>
                  <a:cubicBezTo>
                    <a:pt x="442" y="2300"/>
                    <a:pt x="757" y="1827"/>
                    <a:pt x="757" y="1260"/>
                  </a:cubicBezTo>
                  <a:cubicBezTo>
                    <a:pt x="757" y="725"/>
                    <a:pt x="442" y="25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97" name="Google Shape;7330;p73">
            <a:extLst>
              <a:ext uri="{FF2B5EF4-FFF2-40B4-BE49-F238E27FC236}">
                <a16:creationId xmlns:a16="http://schemas.microsoft.com/office/drawing/2014/main" id="{42BD8415-B332-10AE-92E1-F9B8E05CE979}"/>
              </a:ext>
            </a:extLst>
          </p:cNvPr>
          <p:cNvGrpSpPr/>
          <p:nvPr/>
        </p:nvGrpSpPr>
        <p:grpSpPr>
          <a:xfrm>
            <a:off x="9456863" y="5094466"/>
            <a:ext cx="419549" cy="478665"/>
            <a:chOff x="-52832000" y="3976300"/>
            <a:chExt cx="279625" cy="319025"/>
          </a:xfrm>
          <a:solidFill>
            <a:schemeClr val="tx1"/>
          </a:solidFill>
        </p:grpSpPr>
        <p:sp>
          <p:nvSpPr>
            <p:cNvPr id="998" name="Google Shape;7331;p73">
              <a:extLst>
                <a:ext uri="{FF2B5EF4-FFF2-40B4-BE49-F238E27FC236}">
                  <a16:creationId xmlns:a16="http://schemas.microsoft.com/office/drawing/2014/main" id="{CCEF90A9-AEB3-09DF-7168-26E147A54EA1}"/>
                </a:ext>
              </a:extLst>
            </p:cNvPr>
            <p:cNvSpPr/>
            <p:nvPr/>
          </p:nvSpPr>
          <p:spPr>
            <a:xfrm>
              <a:off x="-52794975" y="3976300"/>
              <a:ext cx="204800" cy="112650"/>
            </a:xfrm>
            <a:custGeom>
              <a:avLst/>
              <a:gdLst/>
              <a:ahLst/>
              <a:cxnLst/>
              <a:rect l="l" t="t" r="r" b="b"/>
              <a:pathLst>
                <a:path w="8192" h="4506" extrusionOk="0">
                  <a:moveTo>
                    <a:pt x="4096" y="1"/>
                  </a:moveTo>
                  <a:cubicBezTo>
                    <a:pt x="1859" y="1"/>
                    <a:pt x="1" y="1859"/>
                    <a:pt x="1" y="4096"/>
                  </a:cubicBezTo>
                  <a:lnTo>
                    <a:pt x="1" y="4506"/>
                  </a:lnTo>
                  <a:cubicBezTo>
                    <a:pt x="883" y="3120"/>
                    <a:pt x="2363" y="2206"/>
                    <a:pt x="4096" y="2206"/>
                  </a:cubicBezTo>
                  <a:cubicBezTo>
                    <a:pt x="5829" y="2206"/>
                    <a:pt x="7341" y="3120"/>
                    <a:pt x="8192" y="4506"/>
                  </a:cubicBezTo>
                  <a:lnTo>
                    <a:pt x="8192" y="4096"/>
                  </a:lnTo>
                  <a:cubicBezTo>
                    <a:pt x="8192" y="1859"/>
                    <a:pt x="6365" y="1"/>
                    <a:pt x="40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9" name="Google Shape;7332;p73">
              <a:extLst>
                <a:ext uri="{FF2B5EF4-FFF2-40B4-BE49-F238E27FC236}">
                  <a16:creationId xmlns:a16="http://schemas.microsoft.com/office/drawing/2014/main" id="{0C68FFB3-41A8-66E3-689D-CCBCE58FDCC0}"/>
                </a:ext>
              </a:extLst>
            </p:cNvPr>
            <p:cNvSpPr/>
            <p:nvPr/>
          </p:nvSpPr>
          <p:spPr>
            <a:xfrm>
              <a:off x="-52757175" y="4051125"/>
              <a:ext cx="167000" cy="94550"/>
            </a:xfrm>
            <a:custGeom>
              <a:avLst/>
              <a:gdLst/>
              <a:ahLst/>
              <a:cxnLst/>
              <a:rect l="l" t="t" r="r" b="b"/>
              <a:pathLst>
                <a:path w="6680" h="3782" extrusionOk="0">
                  <a:moveTo>
                    <a:pt x="2584" y="1"/>
                  </a:moveTo>
                  <a:cubicBezTo>
                    <a:pt x="1608" y="1"/>
                    <a:pt x="694" y="379"/>
                    <a:pt x="1" y="946"/>
                  </a:cubicBezTo>
                  <a:cubicBezTo>
                    <a:pt x="473" y="820"/>
                    <a:pt x="977" y="757"/>
                    <a:pt x="1482" y="757"/>
                  </a:cubicBezTo>
                  <a:cubicBezTo>
                    <a:pt x="3750" y="757"/>
                    <a:pt x="5672" y="1985"/>
                    <a:pt x="6680" y="3781"/>
                  </a:cubicBezTo>
                  <a:cubicBezTo>
                    <a:pt x="6522" y="1670"/>
                    <a:pt x="4758" y="1"/>
                    <a:pt x="25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0" name="Google Shape;7333;p73">
              <a:extLst>
                <a:ext uri="{FF2B5EF4-FFF2-40B4-BE49-F238E27FC236}">
                  <a16:creationId xmlns:a16="http://schemas.microsoft.com/office/drawing/2014/main" id="{7A7BB6E4-DB57-774E-82B4-2248F584A9C2}"/>
                </a:ext>
              </a:extLst>
            </p:cNvPr>
            <p:cNvSpPr/>
            <p:nvPr/>
          </p:nvSpPr>
          <p:spPr>
            <a:xfrm>
              <a:off x="-52794975" y="4088925"/>
              <a:ext cx="204025" cy="206400"/>
            </a:xfrm>
            <a:custGeom>
              <a:avLst/>
              <a:gdLst/>
              <a:ahLst/>
              <a:cxnLst/>
              <a:rect l="l" t="t" r="r" b="b"/>
              <a:pathLst>
                <a:path w="8161" h="8256" extrusionOk="0">
                  <a:moveTo>
                    <a:pt x="2615" y="2238"/>
                  </a:moveTo>
                  <a:cubicBezTo>
                    <a:pt x="2804" y="2238"/>
                    <a:pt x="2962" y="2395"/>
                    <a:pt x="2962" y="2584"/>
                  </a:cubicBezTo>
                  <a:cubicBezTo>
                    <a:pt x="2962" y="2805"/>
                    <a:pt x="2804" y="2962"/>
                    <a:pt x="2615" y="2962"/>
                  </a:cubicBezTo>
                  <a:cubicBezTo>
                    <a:pt x="2602" y="2965"/>
                    <a:pt x="2588" y="2966"/>
                    <a:pt x="2574" y="2966"/>
                  </a:cubicBezTo>
                  <a:cubicBezTo>
                    <a:pt x="2404" y="2966"/>
                    <a:pt x="2269" y="2788"/>
                    <a:pt x="2269" y="2584"/>
                  </a:cubicBezTo>
                  <a:cubicBezTo>
                    <a:pt x="2269" y="2395"/>
                    <a:pt x="2426" y="2238"/>
                    <a:pt x="2615" y="2238"/>
                  </a:cubicBezTo>
                  <a:close/>
                  <a:moveTo>
                    <a:pt x="5608" y="2269"/>
                  </a:moveTo>
                  <a:cubicBezTo>
                    <a:pt x="5797" y="2269"/>
                    <a:pt x="5955" y="2427"/>
                    <a:pt x="5955" y="2647"/>
                  </a:cubicBezTo>
                  <a:cubicBezTo>
                    <a:pt x="5955" y="2805"/>
                    <a:pt x="5797" y="2994"/>
                    <a:pt x="5608" y="2994"/>
                  </a:cubicBezTo>
                  <a:cubicBezTo>
                    <a:pt x="5419" y="2994"/>
                    <a:pt x="5262" y="2836"/>
                    <a:pt x="5262" y="2647"/>
                  </a:cubicBezTo>
                  <a:cubicBezTo>
                    <a:pt x="5262" y="2427"/>
                    <a:pt x="5419" y="2269"/>
                    <a:pt x="5608" y="2269"/>
                  </a:cubicBezTo>
                  <a:close/>
                  <a:moveTo>
                    <a:pt x="5132" y="4797"/>
                  </a:moveTo>
                  <a:cubicBezTo>
                    <a:pt x="5230" y="4797"/>
                    <a:pt x="5325" y="4837"/>
                    <a:pt x="5388" y="4916"/>
                  </a:cubicBezTo>
                  <a:cubicBezTo>
                    <a:pt x="5577" y="5042"/>
                    <a:pt x="5577" y="5262"/>
                    <a:pt x="5419" y="5420"/>
                  </a:cubicBezTo>
                  <a:cubicBezTo>
                    <a:pt x="5073" y="5766"/>
                    <a:pt x="4569" y="5987"/>
                    <a:pt x="4096" y="5987"/>
                  </a:cubicBezTo>
                  <a:cubicBezTo>
                    <a:pt x="3592" y="5987"/>
                    <a:pt x="3120" y="5766"/>
                    <a:pt x="2773" y="5420"/>
                  </a:cubicBezTo>
                  <a:cubicBezTo>
                    <a:pt x="2615" y="5262"/>
                    <a:pt x="2615" y="5042"/>
                    <a:pt x="2773" y="4916"/>
                  </a:cubicBezTo>
                  <a:cubicBezTo>
                    <a:pt x="2852" y="4837"/>
                    <a:pt x="2946" y="4797"/>
                    <a:pt x="3037" y="4797"/>
                  </a:cubicBezTo>
                  <a:cubicBezTo>
                    <a:pt x="3127" y="4797"/>
                    <a:pt x="3214" y="4837"/>
                    <a:pt x="3277" y="4916"/>
                  </a:cubicBezTo>
                  <a:cubicBezTo>
                    <a:pt x="3498" y="5136"/>
                    <a:pt x="3781" y="5246"/>
                    <a:pt x="4065" y="5246"/>
                  </a:cubicBezTo>
                  <a:cubicBezTo>
                    <a:pt x="4348" y="5246"/>
                    <a:pt x="4632" y="5136"/>
                    <a:pt x="4852" y="4916"/>
                  </a:cubicBezTo>
                  <a:cubicBezTo>
                    <a:pt x="4931" y="4837"/>
                    <a:pt x="5033" y="4797"/>
                    <a:pt x="5132" y="4797"/>
                  </a:cubicBezTo>
                  <a:close/>
                  <a:moveTo>
                    <a:pt x="2994" y="1"/>
                  </a:moveTo>
                  <a:cubicBezTo>
                    <a:pt x="2174" y="1"/>
                    <a:pt x="1387" y="190"/>
                    <a:pt x="631" y="536"/>
                  </a:cubicBezTo>
                  <a:cubicBezTo>
                    <a:pt x="599" y="536"/>
                    <a:pt x="599" y="536"/>
                    <a:pt x="568" y="599"/>
                  </a:cubicBezTo>
                  <a:cubicBezTo>
                    <a:pt x="221" y="1166"/>
                    <a:pt x="1" y="1891"/>
                    <a:pt x="1" y="2584"/>
                  </a:cubicBezTo>
                  <a:lnTo>
                    <a:pt x="1" y="4128"/>
                  </a:lnTo>
                  <a:cubicBezTo>
                    <a:pt x="1" y="6365"/>
                    <a:pt x="1859" y="8255"/>
                    <a:pt x="4096" y="8255"/>
                  </a:cubicBezTo>
                  <a:cubicBezTo>
                    <a:pt x="6207" y="8255"/>
                    <a:pt x="7940" y="6680"/>
                    <a:pt x="8160" y="4695"/>
                  </a:cubicBezTo>
                  <a:cubicBezTo>
                    <a:pt x="7877" y="2017"/>
                    <a:pt x="5671" y="1"/>
                    <a:pt x="299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1" name="Google Shape;7334;p73">
              <a:extLst>
                <a:ext uri="{FF2B5EF4-FFF2-40B4-BE49-F238E27FC236}">
                  <a16:creationId xmlns:a16="http://schemas.microsoft.com/office/drawing/2014/main" id="{2EE9433B-750C-DC4C-A0AC-C6045E9725A1}"/>
                </a:ext>
              </a:extLst>
            </p:cNvPr>
            <p:cNvSpPr/>
            <p:nvPr/>
          </p:nvSpPr>
          <p:spPr>
            <a:xfrm>
              <a:off x="-52832000" y="4132250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757" y="1"/>
                  </a:moveTo>
                  <a:cubicBezTo>
                    <a:pt x="316" y="221"/>
                    <a:pt x="1" y="694"/>
                    <a:pt x="1" y="1261"/>
                  </a:cubicBezTo>
                  <a:cubicBezTo>
                    <a:pt x="1" y="1796"/>
                    <a:pt x="316" y="2269"/>
                    <a:pt x="757" y="2552"/>
                  </a:cubicBezTo>
                  <a:lnTo>
                    <a:pt x="75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2" name="Google Shape;7335;p73">
              <a:extLst>
                <a:ext uri="{FF2B5EF4-FFF2-40B4-BE49-F238E27FC236}">
                  <a16:creationId xmlns:a16="http://schemas.microsoft.com/office/drawing/2014/main" id="{076F0031-EC90-66BD-3814-8BB358EC568C}"/>
                </a:ext>
              </a:extLst>
            </p:cNvPr>
            <p:cNvSpPr/>
            <p:nvPr/>
          </p:nvSpPr>
          <p:spPr>
            <a:xfrm>
              <a:off x="-52571300" y="4132250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1" y="1"/>
                  </a:moveTo>
                  <a:lnTo>
                    <a:pt x="1" y="2552"/>
                  </a:lnTo>
                  <a:cubicBezTo>
                    <a:pt x="442" y="2269"/>
                    <a:pt x="757" y="1796"/>
                    <a:pt x="757" y="1261"/>
                  </a:cubicBezTo>
                  <a:cubicBezTo>
                    <a:pt x="757" y="694"/>
                    <a:pt x="442" y="22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03" name="Google Shape;7336;p73">
            <a:extLst>
              <a:ext uri="{FF2B5EF4-FFF2-40B4-BE49-F238E27FC236}">
                <a16:creationId xmlns:a16="http://schemas.microsoft.com/office/drawing/2014/main" id="{03A8DC88-1C85-126B-A810-8749CC964C47}"/>
              </a:ext>
            </a:extLst>
          </p:cNvPr>
          <p:cNvGrpSpPr/>
          <p:nvPr/>
        </p:nvGrpSpPr>
        <p:grpSpPr>
          <a:xfrm>
            <a:off x="8279804" y="5700664"/>
            <a:ext cx="421912" cy="477465"/>
            <a:chOff x="-51633225" y="3198925"/>
            <a:chExt cx="281200" cy="318225"/>
          </a:xfrm>
          <a:solidFill>
            <a:schemeClr val="tx1"/>
          </a:solidFill>
        </p:grpSpPr>
        <p:sp>
          <p:nvSpPr>
            <p:cNvPr id="1004" name="Google Shape;7337;p73">
              <a:extLst>
                <a:ext uri="{FF2B5EF4-FFF2-40B4-BE49-F238E27FC236}">
                  <a16:creationId xmlns:a16="http://schemas.microsoft.com/office/drawing/2014/main" id="{E993EFD4-4789-E89F-7D17-920F4BB13A97}"/>
                </a:ext>
              </a:extLst>
            </p:cNvPr>
            <p:cNvSpPr/>
            <p:nvPr/>
          </p:nvSpPr>
          <p:spPr>
            <a:xfrm>
              <a:off x="-51633225" y="3353300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756" y="0"/>
                  </a:moveTo>
                  <a:cubicBezTo>
                    <a:pt x="315" y="284"/>
                    <a:pt x="0" y="756"/>
                    <a:pt x="0" y="1292"/>
                  </a:cubicBezTo>
                  <a:cubicBezTo>
                    <a:pt x="0" y="1859"/>
                    <a:pt x="315" y="2332"/>
                    <a:pt x="756" y="2552"/>
                  </a:cubicBezTo>
                  <a:lnTo>
                    <a:pt x="75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5" name="Google Shape;7338;p73">
              <a:extLst>
                <a:ext uri="{FF2B5EF4-FFF2-40B4-BE49-F238E27FC236}">
                  <a16:creationId xmlns:a16="http://schemas.microsoft.com/office/drawing/2014/main" id="{A57224E1-B4F9-2B31-4DAE-C9FEA845735C}"/>
                </a:ext>
              </a:extLst>
            </p:cNvPr>
            <p:cNvSpPr/>
            <p:nvPr/>
          </p:nvSpPr>
          <p:spPr>
            <a:xfrm>
              <a:off x="-51595425" y="3348575"/>
              <a:ext cx="204800" cy="168575"/>
            </a:xfrm>
            <a:custGeom>
              <a:avLst/>
              <a:gdLst/>
              <a:ahLst/>
              <a:cxnLst/>
              <a:rect l="l" t="t" r="r" b="b"/>
              <a:pathLst>
                <a:path w="8192" h="6743" extrusionOk="0">
                  <a:moveTo>
                    <a:pt x="2647" y="756"/>
                  </a:moveTo>
                  <a:cubicBezTo>
                    <a:pt x="2836" y="756"/>
                    <a:pt x="2994" y="914"/>
                    <a:pt x="2994" y="1103"/>
                  </a:cubicBezTo>
                  <a:cubicBezTo>
                    <a:pt x="2994" y="1292"/>
                    <a:pt x="2836" y="1449"/>
                    <a:pt x="2647" y="1449"/>
                  </a:cubicBezTo>
                  <a:cubicBezTo>
                    <a:pt x="2426" y="1449"/>
                    <a:pt x="2269" y="1292"/>
                    <a:pt x="2269" y="1103"/>
                  </a:cubicBezTo>
                  <a:cubicBezTo>
                    <a:pt x="2237" y="914"/>
                    <a:pt x="2395" y="756"/>
                    <a:pt x="2647" y="756"/>
                  </a:cubicBezTo>
                  <a:close/>
                  <a:moveTo>
                    <a:pt x="5577" y="756"/>
                  </a:moveTo>
                  <a:cubicBezTo>
                    <a:pt x="5797" y="756"/>
                    <a:pt x="5955" y="914"/>
                    <a:pt x="5955" y="1103"/>
                  </a:cubicBezTo>
                  <a:cubicBezTo>
                    <a:pt x="5955" y="1292"/>
                    <a:pt x="5797" y="1449"/>
                    <a:pt x="5577" y="1449"/>
                  </a:cubicBezTo>
                  <a:cubicBezTo>
                    <a:pt x="5388" y="1449"/>
                    <a:pt x="5230" y="1292"/>
                    <a:pt x="5230" y="1103"/>
                  </a:cubicBezTo>
                  <a:cubicBezTo>
                    <a:pt x="5230" y="914"/>
                    <a:pt x="5388" y="756"/>
                    <a:pt x="5577" y="756"/>
                  </a:cubicBezTo>
                  <a:close/>
                  <a:moveTo>
                    <a:pt x="5148" y="3316"/>
                  </a:moveTo>
                  <a:cubicBezTo>
                    <a:pt x="5238" y="3316"/>
                    <a:pt x="5325" y="3356"/>
                    <a:pt x="5388" y="3434"/>
                  </a:cubicBezTo>
                  <a:cubicBezTo>
                    <a:pt x="5545" y="3592"/>
                    <a:pt x="5545" y="3812"/>
                    <a:pt x="5388" y="3938"/>
                  </a:cubicBezTo>
                  <a:cubicBezTo>
                    <a:pt x="5041" y="4285"/>
                    <a:pt x="4569" y="4474"/>
                    <a:pt x="4096" y="4474"/>
                  </a:cubicBezTo>
                  <a:cubicBezTo>
                    <a:pt x="3624" y="4474"/>
                    <a:pt x="3120" y="4285"/>
                    <a:pt x="2804" y="3938"/>
                  </a:cubicBezTo>
                  <a:cubicBezTo>
                    <a:pt x="2647" y="3781"/>
                    <a:pt x="2647" y="3529"/>
                    <a:pt x="2804" y="3434"/>
                  </a:cubicBezTo>
                  <a:cubicBezTo>
                    <a:pt x="2883" y="3371"/>
                    <a:pt x="2978" y="3340"/>
                    <a:pt x="3068" y="3340"/>
                  </a:cubicBezTo>
                  <a:cubicBezTo>
                    <a:pt x="3159" y="3340"/>
                    <a:pt x="3246" y="3371"/>
                    <a:pt x="3309" y="3434"/>
                  </a:cubicBezTo>
                  <a:cubicBezTo>
                    <a:pt x="3529" y="3639"/>
                    <a:pt x="3813" y="3741"/>
                    <a:pt x="4096" y="3741"/>
                  </a:cubicBezTo>
                  <a:cubicBezTo>
                    <a:pt x="4380" y="3741"/>
                    <a:pt x="4663" y="3639"/>
                    <a:pt x="4884" y="3434"/>
                  </a:cubicBezTo>
                  <a:cubicBezTo>
                    <a:pt x="4963" y="3356"/>
                    <a:pt x="5057" y="3316"/>
                    <a:pt x="5148" y="3316"/>
                  </a:cubicBezTo>
                  <a:close/>
                  <a:moveTo>
                    <a:pt x="1" y="0"/>
                  </a:moveTo>
                  <a:lnTo>
                    <a:pt x="1" y="2647"/>
                  </a:lnTo>
                  <a:cubicBezTo>
                    <a:pt x="1" y="4883"/>
                    <a:pt x="1859" y="6742"/>
                    <a:pt x="4096" y="6742"/>
                  </a:cubicBezTo>
                  <a:cubicBezTo>
                    <a:pt x="6333" y="6742"/>
                    <a:pt x="8192" y="4883"/>
                    <a:pt x="8192" y="2647"/>
                  </a:cubicBezTo>
                  <a:lnTo>
                    <a:pt x="81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6" name="Google Shape;7339;p73">
              <a:extLst>
                <a:ext uri="{FF2B5EF4-FFF2-40B4-BE49-F238E27FC236}">
                  <a16:creationId xmlns:a16="http://schemas.microsoft.com/office/drawing/2014/main" id="{E5DAF4DC-EF5A-10C6-CC0B-3CA2C77FE8ED}"/>
                </a:ext>
              </a:extLst>
            </p:cNvPr>
            <p:cNvSpPr/>
            <p:nvPr/>
          </p:nvSpPr>
          <p:spPr>
            <a:xfrm>
              <a:off x="-51633225" y="3292650"/>
              <a:ext cx="279625" cy="37050"/>
            </a:xfrm>
            <a:custGeom>
              <a:avLst/>
              <a:gdLst/>
              <a:ahLst/>
              <a:cxnLst/>
              <a:rect l="l" t="t" r="r" b="b"/>
              <a:pathLst>
                <a:path w="11185" h="1482" extrusionOk="0">
                  <a:moveTo>
                    <a:pt x="1513" y="0"/>
                  </a:moveTo>
                  <a:cubicBezTo>
                    <a:pt x="851" y="0"/>
                    <a:pt x="284" y="410"/>
                    <a:pt x="95" y="1009"/>
                  </a:cubicBezTo>
                  <a:cubicBezTo>
                    <a:pt x="0" y="1261"/>
                    <a:pt x="221" y="1481"/>
                    <a:pt x="441" y="1481"/>
                  </a:cubicBezTo>
                  <a:lnTo>
                    <a:pt x="10775" y="1481"/>
                  </a:lnTo>
                  <a:cubicBezTo>
                    <a:pt x="10996" y="1481"/>
                    <a:pt x="11185" y="1261"/>
                    <a:pt x="11122" y="1009"/>
                  </a:cubicBezTo>
                  <a:cubicBezTo>
                    <a:pt x="10933" y="410"/>
                    <a:pt x="10365" y="0"/>
                    <a:pt x="97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7" name="Google Shape;7340;p73">
              <a:extLst>
                <a:ext uri="{FF2B5EF4-FFF2-40B4-BE49-F238E27FC236}">
                  <a16:creationId xmlns:a16="http://schemas.microsoft.com/office/drawing/2014/main" id="{3AB46D49-0378-2E74-7E07-F9812E27552C}"/>
                </a:ext>
              </a:extLst>
            </p:cNvPr>
            <p:cNvSpPr/>
            <p:nvPr/>
          </p:nvSpPr>
          <p:spPr>
            <a:xfrm>
              <a:off x="-51492250" y="3198925"/>
              <a:ext cx="98475" cy="74850"/>
            </a:xfrm>
            <a:custGeom>
              <a:avLst/>
              <a:gdLst/>
              <a:ahLst/>
              <a:cxnLst/>
              <a:rect l="l" t="t" r="r" b="b"/>
              <a:pathLst>
                <a:path w="3939" h="2994" extrusionOk="0">
                  <a:moveTo>
                    <a:pt x="1" y="0"/>
                  </a:moveTo>
                  <a:lnTo>
                    <a:pt x="1" y="0"/>
                  </a:lnTo>
                  <a:cubicBezTo>
                    <a:pt x="946" y="0"/>
                    <a:pt x="1576" y="1418"/>
                    <a:pt x="1765" y="2993"/>
                  </a:cubicBezTo>
                  <a:lnTo>
                    <a:pt x="3939" y="2993"/>
                  </a:lnTo>
                  <a:cubicBezTo>
                    <a:pt x="3466" y="1261"/>
                    <a:pt x="1859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8" name="Google Shape;7341;p73">
              <a:extLst>
                <a:ext uri="{FF2B5EF4-FFF2-40B4-BE49-F238E27FC236}">
                  <a16:creationId xmlns:a16="http://schemas.microsoft.com/office/drawing/2014/main" id="{64DD40DB-2CF6-A0DE-9B28-00B7442C0ABB}"/>
                </a:ext>
              </a:extLst>
            </p:cNvPr>
            <p:cNvSpPr/>
            <p:nvPr/>
          </p:nvSpPr>
          <p:spPr>
            <a:xfrm>
              <a:off x="-51590700" y="3198925"/>
              <a:ext cx="98475" cy="74850"/>
            </a:xfrm>
            <a:custGeom>
              <a:avLst/>
              <a:gdLst/>
              <a:ahLst/>
              <a:cxnLst/>
              <a:rect l="l" t="t" r="r" b="b"/>
              <a:pathLst>
                <a:path w="3939" h="2994" extrusionOk="0">
                  <a:moveTo>
                    <a:pt x="3939" y="0"/>
                  </a:moveTo>
                  <a:lnTo>
                    <a:pt x="3939" y="0"/>
                  </a:lnTo>
                  <a:cubicBezTo>
                    <a:pt x="2048" y="0"/>
                    <a:pt x="473" y="1292"/>
                    <a:pt x="1" y="2993"/>
                  </a:cubicBezTo>
                  <a:lnTo>
                    <a:pt x="2174" y="2993"/>
                  </a:lnTo>
                  <a:cubicBezTo>
                    <a:pt x="2332" y="1418"/>
                    <a:pt x="2962" y="0"/>
                    <a:pt x="39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9" name="Google Shape;7342;p73">
              <a:extLst>
                <a:ext uri="{FF2B5EF4-FFF2-40B4-BE49-F238E27FC236}">
                  <a16:creationId xmlns:a16="http://schemas.microsoft.com/office/drawing/2014/main" id="{A5CAED52-03F8-D98E-3DB6-BF7DCF4B747E}"/>
                </a:ext>
              </a:extLst>
            </p:cNvPr>
            <p:cNvSpPr/>
            <p:nvPr/>
          </p:nvSpPr>
          <p:spPr>
            <a:xfrm>
              <a:off x="-51517450" y="3218600"/>
              <a:ext cx="52000" cy="55950"/>
            </a:xfrm>
            <a:custGeom>
              <a:avLst/>
              <a:gdLst/>
              <a:ahLst/>
              <a:cxnLst/>
              <a:rect l="l" t="t" r="r" b="b"/>
              <a:pathLst>
                <a:path w="2080" h="2238" extrusionOk="0">
                  <a:moveTo>
                    <a:pt x="1009" y="1"/>
                  </a:moveTo>
                  <a:cubicBezTo>
                    <a:pt x="662" y="1"/>
                    <a:pt x="158" y="852"/>
                    <a:pt x="1" y="2238"/>
                  </a:cubicBezTo>
                  <a:lnTo>
                    <a:pt x="2080" y="2238"/>
                  </a:lnTo>
                  <a:cubicBezTo>
                    <a:pt x="1828" y="820"/>
                    <a:pt x="1355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0" name="Google Shape;7343;p73">
              <a:extLst>
                <a:ext uri="{FF2B5EF4-FFF2-40B4-BE49-F238E27FC236}">
                  <a16:creationId xmlns:a16="http://schemas.microsoft.com/office/drawing/2014/main" id="{6AD2B774-9969-0611-59FD-08AF6CE239FB}"/>
                </a:ext>
              </a:extLst>
            </p:cNvPr>
            <p:cNvSpPr/>
            <p:nvPr/>
          </p:nvSpPr>
          <p:spPr>
            <a:xfrm>
              <a:off x="-51370950" y="3354075"/>
              <a:ext cx="18925" cy="64625"/>
            </a:xfrm>
            <a:custGeom>
              <a:avLst/>
              <a:gdLst/>
              <a:ahLst/>
              <a:cxnLst/>
              <a:rect l="l" t="t" r="r" b="b"/>
              <a:pathLst>
                <a:path w="757" h="2585" extrusionOk="0">
                  <a:moveTo>
                    <a:pt x="0" y="1"/>
                  </a:moveTo>
                  <a:lnTo>
                    <a:pt x="0" y="2584"/>
                  </a:lnTo>
                  <a:cubicBezTo>
                    <a:pt x="442" y="2301"/>
                    <a:pt x="757" y="1828"/>
                    <a:pt x="757" y="1324"/>
                  </a:cubicBezTo>
                  <a:cubicBezTo>
                    <a:pt x="757" y="725"/>
                    <a:pt x="442" y="253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11" name="Google Shape;7344;p73">
            <a:extLst>
              <a:ext uri="{FF2B5EF4-FFF2-40B4-BE49-F238E27FC236}">
                <a16:creationId xmlns:a16="http://schemas.microsoft.com/office/drawing/2014/main" id="{164C9B95-0310-42D0-EC84-9132099CA49F}"/>
              </a:ext>
            </a:extLst>
          </p:cNvPr>
          <p:cNvGrpSpPr/>
          <p:nvPr/>
        </p:nvGrpSpPr>
        <p:grpSpPr>
          <a:xfrm>
            <a:off x="8838235" y="2044558"/>
            <a:ext cx="486917" cy="476301"/>
            <a:chOff x="-56396775" y="3199700"/>
            <a:chExt cx="324525" cy="317450"/>
          </a:xfrm>
          <a:solidFill>
            <a:schemeClr val="tx1"/>
          </a:solidFill>
        </p:grpSpPr>
        <p:sp>
          <p:nvSpPr>
            <p:cNvPr id="1012" name="Google Shape;7345;p73">
              <a:extLst>
                <a:ext uri="{FF2B5EF4-FFF2-40B4-BE49-F238E27FC236}">
                  <a16:creationId xmlns:a16="http://schemas.microsoft.com/office/drawing/2014/main" id="{46A50641-FBA0-9DB6-F0FF-E49FEDAA4DD8}"/>
                </a:ext>
              </a:extLst>
            </p:cNvPr>
            <p:cNvSpPr/>
            <p:nvPr/>
          </p:nvSpPr>
          <p:spPr>
            <a:xfrm>
              <a:off x="-56374725" y="3353300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757" y="0"/>
                  </a:moveTo>
                  <a:cubicBezTo>
                    <a:pt x="316" y="284"/>
                    <a:pt x="1" y="756"/>
                    <a:pt x="1" y="1292"/>
                  </a:cubicBezTo>
                  <a:cubicBezTo>
                    <a:pt x="1" y="1859"/>
                    <a:pt x="316" y="2332"/>
                    <a:pt x="757" y="2552"/>
                  </a:cubicBezTo>
                  <a:lnTo>
                    <a:pt x="7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3" name="Google Shape;7346;p73">
              <a:extLst>
                <a:ext uri="{FF2B5EF4-FFF2-40B4-BE49-F238E27FC236}">
                  <a16:creationId xmlns:a16="http://schemas.microsoft.com/office/drawing/2014/main" id="{39DD96B3-F68B-4793-DD38-3B92A4BF727A}"/>
                </a:ext>
              </a:extLst>
            </p:cNvPr>
            <p:cNvSpPr/>
            <p:nvPr/>
          </p:nvSpPr>
          <p:spPr>
            <a:xfrm>
              <a:off x="-56333775" y="3199700"/>
              <a:ext cx="198500" cy="73275"/>
            </a:xfrm>
            <a:custGeom>
              <a:avLst/>
              <a:gdLst/>
              <a:ahLst/>
              <a:cxnLst/>
              <a:rect l="l" t="t" r="r" b="b"/>
              <a:pathLst>
                <a:path w="7940" h="2931" extrusionOk="0">
                  <a:moveTo>
                    <a:pt x="2112" y="1"/>
                  </a:moveTo>
                  <a:cubicBezTo>
                    <a:pt x="1292" y="1"/>
                    <a:pt x="536" y="599"/>
                    <a:pt x="347" y="1387"/>
                  </a:cubicBezTo>
                  <a:lnTo>
                    <a:pt x="1" y="2773"/>
                  </a:lnTo>
                  <a:cubicBezTo>
                    <a:pt x="253" y="2868"/>
                    <a:pt x="568" y="2931"/>
                    <a:pt x="977" y="2931"/>
                  </a:cubicBezTo>
                  <a:lnTo>
                    <a:pt x="6963" y="2931"/>
                  </a:lnTo>
                  <a:cubicBezTo>
                    <a:pt x="7341" y="2931"/>
                    <a:pt x="7625" y="2868"/>
                    <a:pt x="7940" y="2773"/>
                  </a:cubicBezTo>
                  <a:lnTo>
                    <a:pt x="7593" y="1387"/>
                  </a:lnTo>
                  <a:cubicBezTo>
                    <a:pt x="7404" y="568"/>
                    <a:pt x="6648" y="1"/>
                    <a:pt x="5829" y="1"/>
                  </a:cubicBezTo>
                  <a:cubicBezTo>
                    <a:pt x="5546" y="1"/>
                    <a:pt x="5262" y="64"/>
                    <a:pt x="4979" y="190"/>
                  </a:cubicBezTo>
                  <a:lnTo>
                    <a:pt x="3970" y="725"/>
                  </a:lnTo>
                  <a:lnTo>
                    <a:pt x="2931" y="190"/>
                  </a:lnTo>
                  <a:cubicBezTo>
                    <a:pt x="2710" y="64"/>
                    <a:pt x="2395" y="1"/>
                    <a:pt x="211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4" name="Google Shape;7347;p73">
              <a:extLst>
                <a:ext uri="{FF2B5EF4-FFF2-40B4-BE49-F238E27FC236}">
                  <a16:creationId xmlns:a16="http://schemas.microsoft.com/office/drawing/2014/main" id="{E0578D9C-21F2-3EBC-BF08-F8C98352B49D}"/>
                </a:ext>
              </a:extLst>
            </p:cNvPr>
            <p:cNvSpPr/>
            <p:nvPr/>
          </p:nvSpPr>
          <p:spPr>
            <a:xfrm>
              <a:off x="-56396775" y="3273325"/>
              <a:ext cx="324525" cy="58725"/>
            </a:xfrm>
            <a:custGeom>
              <a:avLst/>
              <a:gdLst/>
              <a:ahLst/>
              <a:cxnLst/>
              <a:rect l="l" t="t" r="r" b="b"/>
              <a:pathLst>
                <a:path w="12981" h="2349" extrusionOk="0">
                  <a:moveTo>
                    <a:pt x="905" y="1"/>
                  </a:moveTo>
                  <a:cubicBezTo>
                    <a:pt x="606" y="1"/>
                    <a:pt x="325" y="165"/>
                    <a:pt x="189" y="458"/>
                  </a:cubicBezTo>
                  <a:cubicBezTo>
                    <a:pt x="0" y="836"/>
                    <a:pt x="158" y="1309"/>
                    <a:pt x="536" y="1498"/>
                  </a:cubicBezTo>
                  <a:cubicBezTo>
                    <a:pt x="1292" y="1876"/>
                    <a:pt x="2111" y="2349"/>
                    <a:pt x="3497" y="2349"/>
                  </a:cubicBezTo>
                  <a:lnTo>
                    <a:pt x="9483" y="2349"/>
                  </a:lnTo>
                  <a:cubicBezTo>
                    <a:pt x="10870" y="2349"/>
                    <a:pt x="11689" y="1908"/>
                    <a:pt x="12445" y="1498"/>
                  </a:cubicBezTo>
                  <a:cubicBezTo>
                    <a:pt x="12823" y="1277"/>
                    <a:pt x="12980" y="805"/>
                    <a:pt x="12791" y="458"/>
                  </a:cubicBezTo>
                  <a:cubicBezTo>
                    <a:pt x="12656" y="165"/>
                    <a:pt x="12375" y="1"/>
                    <a:pt x="12076" y="1"/>
                  </a:cubicBezTo>
                  <a:cubicBezTo>
                    <a:pt x="11958" y="1"/>
                    <a:pt x="11836" y="27"/>
                    <a:pt x="11720" y="80"/>
                  </a:cubicBezTo>
                  <a:cubicBezTo>
                    <a:pt x="10964" y="458"/>
                    <a:pt x="10460" y="773"/>
                    <a:pt x="9483" y="773"/>
                  </a:cubicBezTo>
                  <a:lnTo>
                    <a:pt x="3497" y="773"/>
                  </a:lnTo>
                  <a:cubicBezTo>
                    <a:pt x="2521" y="773"/>
                    <a:pt x="1985" y="490"/>
                    <a:pt x="1261" y="80"/>
                  </a:cubicBezTo>
                  <a:cubicBezTo>
                    <a:pt x="1144" y="27"/>
                    <a:pt x="1023" y="1"/>
                    <a:pt x="9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5" name="Google Shape;7348;p73">
              <a:extLst>
                <a:ext uri="{FF2B5EF4-FFF2-40B4-BE49-F238E27FC236}">
                  <a16:creationId xmlns:a16="http://schemas.microsoft.com/office/drawing/2014/main" id="{11851408-9107-D692-FDDA-37913B54283A}"/>
                </a:ext>
              </a:extLst>
            </p:cNvPr>
            <p:cNvSpPr/>
            <p:nvPr/>
          </p:nvSpPr>
          <p:spPr>
            <a:xfrm>
              <a:off x="-56336925" y="3346200"/>
              <a:ext cx="204800" cy="78800"/>
            </a:xfrm>
            <a:custGeom>
              <a:avLst/>
              <a:gdLst/>
              <a:ahLst/>
              <a:cxnLst/>
              <a:rect l="l" t="t" r="r" b="b"/>
              <a:pathLst>
                <a:path w="8192" h="3152" extrusionOk="0">
                  <a:moveTo>
                    <a:pt x="2584" y="883"/>
                  </a:moveTo>
                  <a:cubicBezTo>
                    <a:pt x="2805" y="883"/>
                    <a:pt x="2962" y="1040"/>
                    <a:pt x="2962" y="1229"/>
                  </a:cubicBezTo>
                  <a:cubicBezTo>
                    <a:pt x="2962" y="1418"/>
                    <a:pt x="2836" y="1576"/>
                    <a:pt x="2584" y="1576"/>
                  </a:cubicBezTo>
                  <a:cubicBezTo>
                    <a:pt x="2395" y="1576"/>
                    <a:pt x="2238" y="1418"/>
                    <a:pt x="2238" y="1229"/>
                  </a:cubicBezTo>
                  <a:cubicBezTo>
                    <a:pt x="2238" y="1040"/>
                    <a:pt x="2395" y="883"/>
                    <a:pt x="2584" y="883"/>
                  </a:cubicBezTo>
                  <a:close/>
                  <a:moveTo>
                    <a:pt x="5577" y="883"/>
                  </a:moveTo>
                  <a:cubicBezTo>
                    <a:pt x="5798" y="883"/>
                    <a:pt x="5955" y="1040"/>
                    <a:pt x="5955" y="1229"/>
                  </a:cubicBezTo>
                  <a:cubicBezTo>
                    <a:pt x="5955" y="1418"/>
                    <a:pt x="5798" y="1576"/>
                    <a:pt x="5577" y="1576"/>
                  </a:cubicBezTo>
                  <a:cubicBezTo>
                    <a:pt x="5388" y="1576"/>
                    <a:pt x="5231" y="1418"/>
                    <a:pt x="5231" y="1229"/>
                  </a:cubicBezTo>
                  <a:cubicBezTo>
                    <a:pt x="5231" y="1040"/>
                    <a:pt x="5388" y="883"/>
                    <a:pt x="5577" y="883"/>
                  </a:cubicBezTo>
                  <a:close/>
                  <a:moveTo>
                    <a:pt x="1" y="1"/>
                  </a:moveTo>
                  <a:lnTo>
                    <a:pt x="1" y="2679"/>
                  </a:lnTo>
                  <a:cubicBezTo>
                    <a:pt x="1" y="2836"/>
                    <a:pt x="1" y="2994"/>
                    <a:pt x="32" y="3151"/>
                  </a:cubicBezTo>
                  <a:lnTo>
                    <a:pt x="3970" y="1576"/>
                  </a:lnTo>
                  <a:cubicBezTo>
                    <a:pt x="4018" y="1560"/>
                    <a:pt x="4065" y="1552"/>
                    <a:pt x="4112" y="1552"/>
                  </a:cubicBezTo>
                  <a:cubicBezTo>
                    <a:pt x="4159" y="1552"/>
                    <a:pt x="4207" y="1560"/>
                    <a:pt x="4254" y="1576"/>
                  </a:cubicBezTo>
                  <a:lnTo>
                    <a:pt x="8161" y="3151"/>
                  </a:lnTo>
                  <a:cubicBezTo>
                    <a:pt x="8192" y="2962"/>
                    <a:pt x="8192" y="2710"/>
                    <a:pt x="8192" y="2521"/>
                  </a:cubicBezTo>
                  <a:lnTo>
                    <a:pt x="8192" y="1"/>
                  </a:lnTo>
                  <a:cubicBezTo>
                    <a:pt x="7877" y="95"/>
                    <a:pt x="7467" y="127"/>
                    <a:pt x="7089" y="127"/>
                  </a:cubicBezTo>
                  <a:lnTo>
                    <a:pt x="1103" y="127"/>
                  </a:lnTo>
                  <a:cubicBezTo>
                    <a:pt x="694" y="127"/>
                    <a:pt x="316" y="95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6" name="Google Shape;7349;p73">
              <a:extLst>
                <a:ext uri="{FF2B5EF4-FFF2-40B4-BE49-F238E27FC236}">
                  <a16:creationId xmlns:a16="http://schemas.microsoft.com/office/drawing/2014/main" id="{BF5895F9-FA6E-07D2-B24D-D190698403F1}"/>
                </a:ext>
              </a:extLst>
            </p:cNvPr>
            <p:cNvSpPr/>
            <p:nvPr/>
          </p:nvSpPr>
          <p:spPr>
            <a:xfrm>
              <a:off x="-56332200" y="3406850"/>
              <a:ext cx="193775" cy="110300"/>
            </a:xfrm>
            <a:custGeom>
              <a:avLst/>
              <a:gdLst/>
              <a:ahLst/>
              <a:cxnLst/>
              <a:rect l="l" t="t" r="r" b="b"/>
              <a:pathLst>
                <a:path w="7751" h="4412" extrusionOk="0">
                  <a:moveTo>
                    <a:pt x="3907" y="1"/>
                  </a:moveTo>
                  <a:lnTo>
                    <a:pt x="1" y="1513"/>
                  </a:lnTo>
                  <a:cubicBezTo>
                    <a:pt x="190" y="2237"/>
                    <a:pt x="599" y="2868"/>
                    <a:pt x="1135" y="3340"/>
                  </a:cubicBezTo>
                  <a:cubicBezTo>
                    <a:pt x="1891" y="4033"/>
                    <a:pt x="2868" y="4411"/>
                    <a:pt x="3907" y="4411"/>
                  </a:cubicBezTo>
                  <a:lnTo>
                    <a:pt x="4285" y="4411"/>
                  </a:lnTo>
                  <a:cubicBezTo>
                    <a:pt x="5924" y="4254"/>
                    <a:pt x="7247" y="3057"/>
                    <a:pt x="7751" y="1513"/>
                  </a:cubicBezTo>
                  <a:lnTo>
                    <a:pt x="390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7" name="Google Shape;7350;p73">
              <a:extLst>
                <a:ext uri="{FF2B5EF4-FFF2-40B4-BE49-F238E27FC236}">
                  <a16:creationId xmlns:a16="http://schemas.microsoft.com/office/drawing/2014/main" id="{077D0227-72A5-D1F5-B456-BA0A7FE60484}"/>
                </a:ext>
              </a:extLst>
            </p:cNvPr>
            <p:cNvSpPr/>
            <p:nvPr/>
          </p:nvSpPr>
          <p:spPr>
            <a:xfrm>
              <a:off x="-56113225" y="3354075"/>
              <a:ext cx="18125" cy="64625"/>
            </a:xfrm>
            <a:custGeom>
              <a:avLst/>
              <a:gdLst/>
              <a:ahLst/>
              <a:cxnLst/>
              <a:rect l="l" t="t" r="r" b="b"/>
              <a:pathLst>
                <a:path w="725" h="2585" extrusionOk="0">
                  <a:moveTo>
                    <a:pt x="0" y="1"/>
                  </a:moveTo>
                  <a:lnTo>
                    <a:pt x="0" y="2584"/>
                  </a:lnTo>
                  <a:cubicBezTo>
                    <a:pt x="410" y="2332"/>
                    <a:pt x="725" y="1828"/>
                    <a:pt x="725" y="1261"/>
                  </a:cubicBezTo>
                  <a:cubicBezTo>
                    <a:pt x="725" y="725"/>
                    <a:pt x="473" y="253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18" name="Google Shape;7351;p73">
            <a:extLst>
              <a:ext uri="{FF2B5EF4-FFF2-40B4-BE49-F238E27FC236}">
                <a16:creationId xmlns:a16="http://schemas.microsoft.com/office/drawing/2014/main" id="{91A0FC9F-590E-E62E-EA45-E70D7464E8D0}"/>
              </a:ext>
            </a:extLst>
          </p:cNvPr>
          <p:cNvGrpSpPr/>
          <p:nvPr/>
        </p:nvGrpSpPr>
        <p:grpSpPr>
          <a:xfrm>
            <a:off x="8842362" y="2665804"/>
            <a:ext cx="478665" cy="447944"/>
            <a:chOff x="-56394425" y="3600600"/>
            <a:chExt cx="319025" cy="298550"/>
          </a:xfrm>
          <a:solidFill>
            <a:schemeClr val="tx1"/>
          </a:solidFill>
        </p:grpSpPr>
        <p:sp>
          <p:nvSpPr>
            <p:cNvPr id="1019" name="Google Shape;7352;p73">
              <a:extLst>
                <a:ext uri="{FF2B5EF4-FFF2-40B4-BE49-F238E27FC236}">
                  <a16:creationId xmlns:a16="http://schemas.microsoft.com/office/drawing/2014/main" id="{489B82F7-461E-0B70-F7E0-B35A33CBC800}"/>
                </a:ext>
              </a:extLst>
            </p:cNvPr>
            <p:cNvSpPr/>
            <p:nvPr/>
          </p:nvSpPr>
          <p:spPr>
            <a:xfrm>
              <a:off x="-56272325" y="3861300"/>
              <a:ext cx="74825" cy="37850"/>
            </a:xfrm>
            <a:custGeom>
              <a:avLst/>
              <a:gdLst/>
              <a:ahLst/>
              <a:cxnLst/>
              <a:rect l="l" t="t" r="r" b="b"/>
              <a:pathLst>
                <a:path w="2993" h="1514" extrusionOk="0">
                  <a:moveTo>
                    <a:pt x="1512" y="1"/>
                  </a:moveTo>
                  <a:cubicBezTo>
                    <a:pt x="851" y="1"/>
                    <a:pt x="284" y="442"/>
                    <a:pt x="95" y="1041"/>
                  </a:cubicBezTo>
                  <a:cubicBezTo>
                    <a:pt x="0" y="1261"/>
                    <a:pt x="221" y="1513"/>
                    <a:pt x="441" y="1513"/>
                  </a:cubicBezTo>
                  <a:lnTo>
                    <a:pt x="2584" y="1513"/>
                  </a:lnTo>
                  <a:cubicBezTo>
                    <a:pt x="2804" y="1513"/>
                    <a:pt x="2993" y="1261"/>
                    <a:pt x="2930" y="1041"/>
                  </a:cubicBezTo>
                  <a:cubicBezTo>
                    <a:pt x="2741" y="442"/>
                    <a:pt x="2174" y="1"/>
                    <a:pt x="151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0" name="Google Shape;7353;p73">
              <a:extLst>
                <a:ext uri="{FF2B5EF4-FFF2-40B4-BE49-F238E27FC236}">
                  <a16:creationId xmlns:a16="http://schemas.microsoft.com/office/drawing/2014/main" id="{404DE636-EC8F-A7A7-FA32-A74294DCB257}"/>
                </a:ext>
              </a:extLst>
            </p:cNvPr>
            <p:cNvSpPr/>
            <p:nvPr/>
          </p:nvSpPr>
          <p:spPr>
            <a:xfrm>
              <a:off x="-56297550" y="3600600"/>
              <a:ext cx="126050" cy="71700"/>
            </a:xfrm>
            <a:custGeom>
              <a:avLst/>
              <a:gdLst/>
              <a:ahLst/>
              <a:cxnLst/>
              <a:rect l="l" t="t" r="r" b="b"/>
              <a:pathLst>
                <a:path w="5042" h="2868" extrusionOk="0">
                  <a:moveTo>
                    <a:pt x="2521" y="1"/>
                  </a:moveTo>
                  <a:cubicBezTo>
                    <a:pt x="1576" y="1"/>
                    <a:pt x="694" y="316"/>
                    <a:pt x="1" y="851"/>
                  </a:cubicBezTo>
                  <a:lnTo>
                    <a:pt x="2521" y="2868"/>
                  </a:lnTo>
                  <a:lnTo>
                    <a:pt x="5042" y="851"/>
                  </a:lnTo>
                  <a:cubicBezTo>
                    <a:pt x="4317" y="316"/>
                    <a:pt x="3467" y="1"/>
                    <a:pt x="25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1" name="Google Shape;7354;p73">
              <a:extLst>
                <a:ext uri="{FF2B5EF4-FFF2-40B4-BE49-F238E27FC236}">
                  <a16:creationId xmlns:a16="http://schemas.microsoft.com/office/drawing/2014/main" id="{068C8142-17D7-81C3-F654-023881D3B6D9}"/>
                </a:ext>
              </a:extLst>
            </p:cNvPr>
            <p:cNvSpPr/>
            <p:nvPr/>
          </p:nvSpPr>
          <p:spPr>
            <a:xfrm>
              <a:off x="-56394425" y="3635275"/>
              <a:ext cx="319025" cy="233925"/>
            </a:xfrm>
            <a:custGeom>
              <a:avLst/>
              <a:gdLst/>
              <a:ahLst/>
              <a:cxnLst/>
              <a:rect l="l" t="t" r="r" b="b"/>
              <a:pathLst>
                <a:path w="12761" h="9357" extrusionOk="0">
                  <a:moveTo>
                    <a:pt x="4884" y="3844"/>
                  </a:moveTo>
                  <a:cubicBezTo>
                    <a:pt x="5105" y="3844"/>
                    <a:pt x="5262" y="4001"/>
                    <a:pt x="5262" y="4190"/>
                  </a:cubicBezTo>
                  <a:cubicBezTo>
                    <a:pt x="5262" y="4411"/>
                    <a:pt x="5105" y="4537"/>
                    <a:pt x="4884" y="4537"/>
                  </a:cubicBezTo>
                  <a:cubicBezTo>
                    <a:pt x="4859" y="4545"/>
                    <a:pt x="4835" y="4549"/>
                    <a:pt x="4811" y="4549"/>
                  </a:cubicBezTo>
                  <a:cubicBezTo>
                    <a:pt x="4656" y="4549"/>
                    <a:pt x="4538" y="4381"/>
                    <a:pt x="4538" y="4190"/>
                  </a:cubicBezTo>
                  <a:cubicBezTo>
                    <a:pt x="4538" y="4001"/>
                    <a:pt x="4695" y="3844"/>
                    <a:pt x="4884" y="3844"/>
                  </a:cubicBezTo>
                  <a:close/>
                  <a:moveTo>
                    <a:pt x="7877" y="3875"/>
                  </a:moveTo>
                  <a:cubicBezTo>
                    <a:pt x="8098" y="3875"/>
                    <a:pt x="8255" y="4033"/>
                    <a:pt x="8255" y="4253"/>
                  </a:cubicBezTo>
                  <a:cubicBezTo>
                    <a:pt x="8287" y="4411"/>
                    <a:pt x="8098" y="4600"/>
                    <a:pt x="7877" y="4600"/>
                  </a:cubicBezTo>
                  <a:cubicBezTo>
                    <a:pt x="7688" y="4600"/>
                    <a:pt x="7531" y="4442"/>
                    <a:pt x="7531" y="4253"/>
                  </a:cubicBezTo>
                  <a:cubicBezTo>
                    <a:pt x="7531" y="4033"/>
                    <a:pt x="7688" y="3875"/>
                    <a:pt x="7877" y="3875"/>
                  </a:cubicBezTo>
                  <a:close/>
                  <a:moveTo>
                    <a:pt x="1072" y="4757"/>
                  </a:moveTo>
                  <a:cubicBezTo>
                    <a:pt x="1356" y="5104"/>
                    <a:pt x="1797" y="5356"/>
                    <a:pt x="2301" y="5356"/>
                  </a:cubicBezTo>
                  <a:cubicBezTo>
                    <a:pt x="2301" y="5734"/>
                    <a:pt x="1954" y="6080"/>
                    <a:pt x="1513" y="6080"/>
                  </a:cubicBezTo>
                  <a:cubicBezTo>
                    <a:pt x="1104" y="6080"/>
                    <a:pt x="757" y="5734"/>
                    <a:pt x="757" y="5356"/>
                  </a:cubicBezTo>
                  <a:cubicBezTo>
                    <a:pt x="757" y="5104"/>
                    <a:pt x="883" y="4883"/>
                    <a:pt x="1072" y="4757"/>
                  </a:cubicBezTo>
                  <a:close/>
                  <a:moveTo>
                    <a:pt x="11721" y="4757"/>
                  </a:moveTo>
                  <a:cubicBezTo>
                    <a:pt x="11910" y="4883"/>
                    <a:pt x="12036" y="5104"/>
                    <a:pt x="12036" y="5356"/>
                  </a:cubicBezTo>
                  <a:cubicBezTo>
                    <a:pt x="12036" y="5734"/>
                    <a:pt x="11658" y="6080"/>
                    <a:pt x="11280" y="6080"/>
                  </a:cubicBezTo>
                  <a:cubicBezTo>
                    <a:pt x="10870" y="6080"/>
                    <a:pt x="10492" y="5734"/>
                    <a:pt x="10492" y="5356"/>
                  </a:cubicBezTo>
                  <a:cubicBezTo>
                    <a:pt x="10965" y="5356"/>
                    <a:pt x="11437" y="5104"/>
                    <a:pt x="11721" y="4757"/>
                  </a:cubicBezTo>
                  <a:close/>
                  <a:moveTo>
                    <a:pt x="7448" y="6403"/>
                  </a:moveTo>
                  <a:cubicBezTo>
                    <a:pt x="7538" y="6403"/>
                    <a:pt x="7625" y="6443"/>
                    <a:pt x="7688" y="6521"/>
                  </a:cubicBezTo>
                  <a:cubicBezTo>
                    <a:pt x="7846" y="6648"/>
                    <a:pt x="7846" y="6868"/>
                    <a:pt x="7720" y="7026"/>
                  </a:cubicBezTo>
                  <a:cubicBezTo>
                    <a:pt x="7373" y="7372"/>
                    <a:pt x="6900" y="7593"/>
                    <a:pt x="6428" y="7593"/>
                  </a:cubicBezTo>
                  <a:cubicBezTo>
                    <a:pt x="5924" y="7593"/>
                    <a:pt x="5451" y="7372"/>
                    <a:pt x="5105" y="7026"/>
                  </a:cubicBezTo>
                  <a:cubicBezTo>
                    <a:pt x="4947" y="6868"/>
                    <a:pt x="4947" y="6648"/>
                    <a:pt x="5105" y="6521"/>
                  </a:cubicBezTo>
                  <a:cubicBezTo>
                    <a:pt x="5183" y="6443"/>
                    <a:pt x="5278" y="6403"/>
                    <a:pt x="5369" y="6403"/>
                  </a:cubicBezTo>
                  <a:cubicBezTo>
                    <a:pt x="5459" y="6403"/>
                    <a:pt x="5546" y="6443"/>
                    <a:pt x="5609" y="6521"/>
                  </a:cubicBezTo>
                  <a:cubicBezTo>
                    <a:pt x="5829" y="6742"/>
                    <a:pt x="6113" y="6852"/>
                    <a:pt x="6396" y="6852"/>
                  </a:cubicBezTo>
                  <a:cubicBezTo>
                    <a:pt x="6680" y="6852"/>
                    <a:pt x="6963" y="6742"/>
                    <a:pt x="7184" y="6521"/>
                  </a:cubicBezTo>
                  <a:cubicBezTo>
                    <a:pt x="7263" y="6443"/>
                    <a:pt x="7357" y="6403"/>
                    <a:pt x="7448" y="6403"/>
                  </a:cubicBezTo>
                  <a:close/>
                  <a:moveTo>
                    <a:pt x="3277" y="0"/>
                  </a:moveTo>
                  <a:cubicBezTo>
                    <a:pt x="2742" y="630"/>
                    <a:pt x="2364" y="1449"/>
                    <a:pt x="2301" y="2363"/>
                  </a:cubicBezTo>
                  <a:lnTo>
                    <a:pt x="2269" y="2363"/>
                  </a:lnTo>
                  <a:cubicBezTo>
                    <a:pt x="1419" y="2363"/>
                    <a:pt x="725" y="3024"/>
                    <a:pt x="725" y="3844"/>
                  </a:cubicBezTo>
                  <a:cubicBezTo>
                    <a:pt x="725" y="3938"/>
                    <a:pt x="725" y="3970"/>
                    <a:pt x="757" y="4033"/>
                  </a:cubicBezTo>
                  <a:cubicBezTo>
                    <a:pt x="284" y="4316"/>
                    <a:pt x="1" y="4789"/>
                    <a:pt x="1" y="5356"/>
                  </a:cubicBezTo>
                  <a:cubicBezTo>
                    <a:pt x="1" y="6175"/>
                    <a:pt x="694" y="6837"/>
                    <a:pt x="1513" y="6837"/>
                  </a:cubicBezTo>
                  <a:cubicBezTo>
                    <a:pt x="1828" y="6837"/>
                    <a:pt x="2143" y="6774"/>
                    <a:pt x="2364" y="6553"/>
                  </a:cubicBezTo>
                  <a:cubicBezTo>
                    <a:pt x="2616" y="7750"/>
                    <a:pt x="3403" y="8821"/>
                    <a:pt x="4506" y="9357"/>
                  </a:cubicBezTo>
                  <a:cubicBezTo>
                    <a:pt x="4884" y="8727"/>
                    <a:pt x="5609" y="8349"/>
                    <a:pt x="6396" y="8349"/>
                  </a:cubicBezTo>
                  <a:cubicBezTo>
                    <a:pt x="7184" y="8349"/>
                    <a:pt x="7877" y="8727"/>
                    <a:pt x="8287" y="9357"/>
                  </a:cubicBezTo>
                  <a:cubicBezTo>
                    <a:pt x="9389" y="8821"/>
                    <a:pt x="10145" y="7782"/>
                    <a:pt x="10398" y="6553"/>
                  </a:cubicBezTo>
                  <a:cubicBezTo>
                    <a:pt x="10650" y="6711"/>
                    <a:pt x="10965" y="6837"/>
                    <a:pt x="11280" y="6837"/>
                  </a:cubicBezTo>
                  <a:cubicBezTo>
                    <a:pt x="12099" y="6837"/>
                    <a:pt x="12760" y="6175"/>
                    <a:pt x="12760" y="5356"/>
                  </a:cubicBezTo>
                  <a:cubicBezTo>
                    <a:pt x="12760" y="4789"/>
                    <a:pt x="12445" y="4285"/>
                    <a:pt x="11973" y="4033"/>
                  </a:cubicBezTo>
                  <a:lnTo>
                    <a:pt x="11973" y="3844"/>
                  </a:lnTo>
                  <a:cubicBezTo>
                    <a:pt x="11973" y="3024"/>
                    <a:pt x="11280" y="2363"/>
                    <a:pt x="10461" y="2363"/>
                  </a:cubicBezTo>
                  <a:lnTo>
                    <a:pt x="10398" y="2363"/>
                  </a:lnTo>
                  <a:cubicBezTo>
                    <a:pt x="10335" y="1449"/>
                    <a:pt x="9988" y="662"/>
                    <a:pt x="9421" y="0"/>
                  </a:cubicBezTo>
                  <a:lnTo>
                    <a:pt x="6585" y="2268"/>
                  </a:lnTo>
                  <a:cubicBezTo>
                    <a:pt x="6522" y="2300"/>
                    <a:pt x="6428" y="2363"/>
                    <a:pt x="6365" y="2363"/>
                  </a:cubicBezTo>
                  <a:cubicBezTo>
                    <a:pt x="6270" y="2363"/>
                    <a:pt x="6207" y="2300"/>
                    <a:pt x="6113" y="2268"/>
                  </a:cubicBezTo>
                  <a:lnTo>
                    <a:pt x="327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22" name="Google Shape;7355;p73">
            <a:extLst>
              <a:ext uri="{FF2B5EF4-FFF2-40B4-BE49-F238E27FC236}">
                <a16:creationId xmlns:a16="http://schemas.microsoft.com/office/drawing/2014/main" id="{420D6311-5796-5DE7-AF85-3A99488BD2A2}"/>
              </a:ext>
            </a:extLst>
          </p:cNvPr>
          <p:cNvGrpSpPr/>
          <p:nvPr/>
        </p:nvGrpSpPr>
        <p:grpSpPr>
          <a:xfrm>
            <a:off x="8883384" y="3240156"/>
            <a:ext cx="436091" cy="476264"/>
            <a:chOff x="-56379450" y="3983400"/>
            <a:chExt cx="290650" cy="317425"/>
          </a:xfrm>
          <a:solidFill>
            <a:schemeClr val="tx1"/>
          </a:solidFill>
        </p:grpSpPr>
        <p:sp>
          <p:nvSpPr>
            <p:cNvPr id="1023" name="Google Shape;7356;p73">
              <a:extLst>
                <a:ext uri="{FF2B5EF4-FFF2-40B4-BE49-F238E27FC236}">
                  <a16:creationId xmlns:a16="http://schemas.microsoft.com/office/drawing/2014/main" id="{BA18569E-2F9A-9D34-9F45-C2536063EFC2}"/>
                </a:ext>
              </a:extLst>
            </p:cNvPr>
            <p:cNvSpPr/>
            <p:nvPr/>
          </p:nvSpPr>
          <p:spPr>
            <a:xfrm>
              <a:off x="-56330625" y="3983400"/>
              <a:ext cx="241825" cy="111075"/>
            </a:xfrm>
            <a:custGeom>
              <a:avLst/>
              <a:gdLst/>
              <a:ahLst/>
              <a:cxnLst/>
              <a:rect l="l" t="t" r="r" b="b"/>
              <a:pathLst>
                <a:path w="9673" h="4443" extrusionOk="0">
                  <a:moveTo>
                    <a:pt x="725" y="0"/>
                  </a:moveTo>
                  <a:cubicBezTo>
                    <a:pt x="536" y="0"/>
                    <a:pt x="410" y="126"/>
                    <a:pt x="379" y="315"/>
                  </a:cubicBezTo>
                  <a:lnTo>
                    <a:pt x="1" y="2300"/>
                  </a:lnTo>
                  <a:cubicBezTo>
                    <a:pt x="129" y="2274"/>
                    <a:pt x="257" y="2262"/>
                    <a:pt x="382" y="2262"/>
                  </a:cubicBezTo>
                  <a:cubicBezTo>
                    <a:pt x="869" y="2262"/>
                    <a:pt x="1320" y="2453"/>
                    <a:pt x="1671" y="2804"/>
                  </a:cubicBezTo>
                  <a:cubicBezTo>
                    <a:pt x="2017" y="2473"/>
                    <a:pt x="2498" y="2308"/>
                    <a:pt x="2978" y="2308"/>
                  </a:cubicBezTo>
                  <a:cubicBezTo>
                    <a:pt x="3458" y="2308"/>
                    <a:pt x="3939" y="2473"/>
                    <a:pt x="4285" y="2804"/>
                  </a:cubicBezTo>
                  <a:cubicBezTo>
                    <a:pt x="4636" y="2453"/>
                    <a:pt x="5107" y="2262"/>
                    <a:pt x="5602" y="2262"/>
                  </a:cubicBezTo>
                  <a:cubicBezTo>
                    <a:pt x="5729" y="2262"/>
                    <a:pt x="5858" y="2274"/>
                    <a:pt x="5987" y="2300"/>
                  </a:cubicBezTo>
                  <a:lnTo>
                    <a:pt x="5766" y="1292"/>
                  </a:lnTo>
                  <a:lnTo>
                    <a:pt x="7625" y="2741"/>
                  </a:lnTo>
                  <a:cubicBezTo>
                    <a:pt x="7499" y="2899"/>
                    <a:pt x="7467" y="3119"/>
                    <a:pt x="7467" y="3340"/>
                  </a:cubicBezTo>
                  <a:cubicBezTo>
                    <a:pt x="7467" y="3970"/>
                    <a:pt x="7972" y="4442"/>
                    <a:pt x="8570" y="4442"/>
                  </a:cubicBezTo>
                  <a:cubicBezTo>
                    <a:pt x="9200" y="4442"/>
                    <a:pt x="9673" y="3938"/>
                    <a:pt x="9673" y="3340"/>
                  </a:cubicBezTo>
                  <a:cubicBezTo>
                    <a:pt x="9673" y="2678"/>
                    <a:pt x="9169" y="2205"/>
                    <a:pt x="8570" y="2205"/>
                  </a:cubicBezTo>
                  <a:cubicBezTo>
                    <a:pt x="8444" y="2205"/>
                    <a:pt x="8318" y="2237"/>
                    <a:pt x="8224" y="2300"/>
                  </a:cubicBezTo>
                  <a:lnTo>
                    <a:pt x="5451" y="63"/>
                  </a:lnTo>
                  <a:lnTo>
                    <a:pt x="5420" y="63"/>
                  </a:lnTo>
                  <a:cubicBezTo>
                    <a:pt x="5325" y="32"/>
                    <a:pt x="5262" y="0"/>
                    <a:pt x="52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4" name="Google Shape;7357;p73">
              <a:extLst>
                <a:ext uri="{FF2B5EF4-FFF2-40B4-BE49-F238E27FC236}">
                  <a16:creationId xmlns:a16="http://schemas.microsoft.com/office/drawing/2014/main" id="{A616A6B3-EAF1-9AE4-89AF-075BC26E4898}"/>
                </a:ext>
              </a:extLst>
            </p:cNvPr>
            <p:cNvSpPr/>
            <p:nvPr/>
          </p:nvSpPr>
          <p:spPr>
            <a:xfrm>
              <a:off x="-56350300" y="4058225"/>
              <a:ext cx="186675" cy="55150"/>
            </a:xfrm>
            <a:custGeom>
              <a:avLst/>
              <a:gdLst/>
              <a:ahLst/>
              <a:cxnLst/>
              <a:rect l="l" t="t" r="r" b="b"/>
              <a:pathLst>
                <a:path w="7467" h="2206" extrusionOk="0">
                  <a:moveTo>
                    <a:pt x="1103" y="0"/>
                  </a:moveTo>
                  <a:cubicBezTo>
                    <a:pt x="441" y="0"/>
                    <a:pt x="0" y="504"/>
                    <a:pt x="0" y="1103"/>
                  </a:cubicBezTo>
                  <a:cubicBezTo>
                    <a:pt x="32" y="1701"/>
                    <a:pt x="504" y="2205"/>
                    <a:pt x="1134" y="2205"/>
                  </a:cubicBezTo>
                  <a:cubicBezTo>
                    <a:pt x="1512" y="2205"/>
                    <a:pt x="1922" y="1985"/>
                    <a:pt x="2111" y="1607"/>
                  </a:cubicBezTo>
                  <a:cubicBezTo>
                    <a:pt x="2174" y="1497"/>
                    <a:pt x="2300" y="1441"/>
                    <a:pt x="2430" y="1441"/>
                  </a:cubicBezTo>
                  <a:cubicBezTo>
                    <a:pt x="2560" y="1441"/>
                    <a:pt x="2694" y="1497"/>
                    <a:pt x="2773" y="1607"/>
                  </a:cubicBezTo>
                  <a:cubicBezTo>
                    <a:pt x="2962" y="1985"/>
                    <a:pt x="3371" y="2205"/>
                    <a:pt x="3749" y="2205"/>
                  </a:cubicBezTo>
                  <a:cubicBezTo>
                    <a:pt x="4159" y="2205"/>
                    <a:pt x="4537" y="1985"/>
                    <a:pt x="4757" y="1607"/>
                  </a:cubicBezTo>
                  <a:cubicBezTo>
                    <a:pt x="4820" y="1512"/>
                    <a:pt x="4946" y="1418"/>
                    <a:pt x="5072" y="1418"/>
                  </a:cubicBezTo>
                  <a:cubicBezTo>
                    <a:pt x="5167" y="1418"/>
                    <a:pt x="5325" y="1512"/>
                    <a:pt x="5388" y="1607"/>
                  </a:cubicBezTo>
                  <a:cubicBezTo>
                    <a:pt x="5577" y="1985"/>
                    <a:pt x="5955" y="2205"/>
                    <a:pt x="6364" y="2205"/>
                  </a:cubicBezTo>
                  <a:cubicBezTo>
                    <a:pt x="6994" y="2205"/>
                    <a:pt x="7467" y="1701"/>
                    <a:pt x="7467" y="1103"/>
                  </a:cubicBezTo>
                  <a:cubicBezTo>
                    <a:pt x="7467" y="473"/>
                    <a:pt x="6963" y="0"/>
                    <a:pt x="6364" y="0"/>
                  </a:cubicBezTo>
                  <a:cubicBezTo>
                    <a:pt x="5955" y="0"/>
                    <a:pt x="5577" y="252"/>
                    <a:pt x="5388" y="599"/>
                  </a:cubicBezTo>
                  <a:cubicBezTo>
                    <a:pt x="5325" y="709"/>
                    <a:pt x="5191" y="764"/>
                    <a:pt x="5057" y="764"/>
                  </a:cubicBezTo>
                  <a:cubicBezTo>
                    <a:pt x="4923" y="764"/>
                    <a:pt x="4789" y="709"/>
                    <a:pt x="4726" y="599"/>
                  </a:cubicBezTo>
                  <a:cubicBezTo>
                    <a:pt x="4505" y="252"/>
                    <a:pt x="4127" y="0"/>
                    <a:pt x="3718" y="0"/>
                  </a:cubicBezTo>
                  <a:cubicBezTo>
                    <a:pt x="3340" y="0"/>
                    <a:pt x="2930" y="252"/>
                    <a:pt x="2741" y="599"/>
                  </a:cubicBezTo>
                  <a:cubicBezTo>
                    <a:pt x="2678" y="709"/>
                    <a:pt x="2552" y="764"/>
                    <a:pt x="2422" y="764"/>
                  </a:cubicBezTo>
                  <a:cubicBezTo>
                    <a:pt x="2292" y="764"/>
                    <a:pt x="2158" y="709"/>
                    <a:pt x="2079" y="599"/>
                  </a:cubicBezTo>
                  <a:cubicBezTo>
                    <a:pt x="1890" y="252"/>
                    <a:pt x="1481" y="0"/>
                    <a:pt x="11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5" name="Google Shape;7358;p73">
              <a:extLst>
                <a:ext uri="{FF2B5EF4-FFF2-40B4-BE49-F238E27FC236}">
                  <a16:creationId xmlns:a16="http://schemas.microsoft.com/office/drawing/2014/main" id="{251C90AC-24E2-9889-9C49-B76F8CD4346F}"/>
                </a:ext>
              </a:extLst>
            </p:cNvPr>
            <p:cNvSpPr/>
            <p:nvPr/>
          </p:nvSpPr>
          <p:spPr>
            <a:xfrm>
              <a:off x="-56245550" y="4168275"/>
              <a:ext cx="78000" cy="26600"/>
            </a:xfrm>
            <a:custGeom>
              <a:avLst/>
              <a:gdLst/>
              <a:ahLst/>
              <a:cxnLst/>
              <a:rect l="l" t="t" r="r" b="b"/>
              <a:pathLst>
                <a:path w="3120" h="1064" extrusionOk="0">
                  <a:moveTo>
                    <a:pt x="594" y="1"/>
                  </a:moveTo>
                  <a:cubicBezTo>
                    <a:pt x="555" y="1"/>
                    <a:pt x="515" y="4"/>
                    <a:pt x="473" y="9"/>
                  </a:cubicBezTo>
                  <a:cubicBezTo>
                    <a:pt x="284" y="40"/>
                    <a:pt x="126" y="166"/>
                    <a:pt x="0" y="324"/>
                  </a:cubicBezTo>
                  <a:lnTo>
                    <a:pt x="158" y="481"/>
                  </a:lnTo>
                  <a:cubicBezTo>
                    <a:pt x="410" y="733"/>
                    <a:pt x="630" y="891"/>
                    <a:pt x="945" y="954"/>
                  </a:cubicBezTo>
                  <a:cubicBezTo>
                    <a:pt x="1153" y="1029"/>
                    <a:pt x="1367" y="1064"/>
                    <a:pt x="1579" y="1064"/>
                  </a:cubicBezTo>
                  <a:cubicBezTo>
                    <a:pt x="2172" y="1064"/>
                    <a:pt x="2748" y="788"/>
                    <a:pt x="3119" y="324"/>
                  </a:cubicBezTo>
                  <a:lnTo>
                    <a:pt x="3119" y="324"/>
                  </a:lnTo>
                  <a:lnTo>
                    <a:pt x="2521" y="513"/>
                  </a:lnTo>
                  <a:cubicBezTo>
                    <a:pt x="2355" y="596"/>
                    <a:pt x="2183" y="634"/>
                    <a:pt x="2013" y="634"/>
                  </a:cubicBezTo>
                  <a:cubicBezTo>
                    <a:pt x="1665" y="634"/>
                    <a:pt x="1325" y="473"/>
                    <a:pt x="1071" y="198"/>
                  </a:cubicBezTo>
                  <a:cubicBezTo>
                    <a:pt x="940" y="67"/>
                    <a:pt x="787" y="1"/>
                    <a:pt x="59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6" name="Google Shape;7359;p73">
              <a:extLst>
                <a:ext uri="{FF2B5EF4-FFF2-40B4-BE49-F238E27FC236}">
                  <a16:creationId xmlns:a16="http://schemas.microsoft.com/office/drawing/2014/main" id="{E9F312E4-D3CE-0036-71D6-B3D181C7C2FC}"/>
                </a:ext>
              </a:extLst>
            </p:cNvPr>
            <p:cNvSpPr/>
            <p:nvPr/>
          </p:nvSpPr>
          <p:spPr>
            <a:xfrm>
              <a:off x="-56359750" y="4112550"/>
              <a:ext cx="204800" cy="53100"/>
            </a:xfrm>
            <a:custGeom>
              <a:avLst/>
              <a:gdLst/>
              <a:ahLst/>
              <a:cxnLst/>
              <a:rect l="l" t="t" r="r" b="b"/>
              <a:pathLst>
                <a:path w="8192" h="2124" extrusionOk="0">
                  <a:moveTo>
                    <a:pt x="0" y="1"/>
                  </a:moveTo>
                  <a:lnTo>
                    <a:pt x="0" y="1608"/>
                  </a:lnTo>
                  <a:lnTo>
                    <a:pt x="1386" y="2080"/>
                  </a:lnTo>
                  <a:cubicBezTo>
                    <a:pt x="1455" y="2109"/>
                    <a:pt x="1529" y="2124"/>
                    <a:pt x="1605" y="2124"/>
                  </a:cubicBezTo>
                  <a:cubicBezTo>
                    <a:pt x="1773" y="2124"/>
                    <a:pt x="1949" y="2053"/>
                    <a:pt x="2079" y="1923"/>
                  </a:cubicBezTo>
                  <a:cubicBezTo>
                    <a:pt x="2333" y="1669"/>
                    <a:pt x="2689" y="1517"/>
                    <a:pt x="3048" y="1517"/>
                  </a:cubicBezTo>
                  <a:cubicBezTo>
                    <a:pt x="3135" y="1517"/>
                    <a:pt x="3222" y="1526"/>
                    <a:pt x="3308" y="1545"/>
                  </a:cubicBezTo>
                  <a:cubicBezTo>
                    <a:pt x="3623" y="1576"/>
                    <a:pt x="3907" y="1734"/>
                    <a:pt x="4096" y="1954"/>
                  </a:cubicBezTo>
                  <a:cubicBezTo>
                    <a:pt x="4316" y="1734"/>
                    <a:pt x="4568" y="1576"/>
                    <a:pt x="4883" y="1545"/>
                  </a:cubicBezTo>
                  <a:cubicBezTo>
                    <a:pt x="4975" y="1526"/>
                    <a:pt x="5066" y="1517"/>
                    <a:pt x="5155" y="1517"/>
                  </a:cubicBezTo>
                  <a:cubicBezTo>
                    <a:pt x="5523" y="1517"/>
                    <a:pt x="5858" y="1669"/>
                    <a:pt x="6112" y="1923"/>
                  </a:cubicBezTo>
                  <a:cubicBezTo>
                    <a:pt x="6243" y="2053"/>
                    <a:pt x="6403" y="2124"/>
                    <a:pt x="6583" y="2124"/>
                  </a:cubicBezTo>
                  <a:cubicBezTo>
                    <a:pt x="6664" y="2124"/>
                    <a:pt x="6749" y="2109"/>
                    <a:pt x="6837" y="2080"/>
                  </a:cubicBezTo>
                  <a:lnTo>
                    <a:pt x="8191" y="1608"/>
                  </a:lnTo>
                  <a:lnTo>
                    <a:pt x="8191" y="1"/>
                  </a:lnTo>
                  <a:cubicBezTo>
                    <a:pt x="7845" y="473"/>
                    <a:pt x="7341" y="726"/>
                    <a:pt x="6711" y="726"/>
                  </a:cubicBezTo>
                  <a:cubicBezTo>
                    <a:pt x="6207" y="726"/>
                    <a:pt x="5766" y="536"/>
                    <a:pt x="5419" y="190"/>
                  </a:cubicBezTo>
                  <a:cubicBezTo>
                    <a:pt x="5072" y="521"/>
                    <a:pt x="4584" y="686"/>
                    <a:pt x="4100" y="686"/>
                  </a:cubicBezTo>
                  <a:cubicBezTo>
                    <a:pt x="3615" y="686"/>
                    <a:pt x="3135" y="521"/>
                    <a:pt x="2804" y="190"/>
                  </a:cubicBezTo>
                  <a:cubicBezTo>
                    <a:pt x="2457" y="536"/>
                    <a:pt x="1985" y="726"/>
                    <a:pt x="1512" y="726"/>
                  </a:cubicBezTo>
                  <a:cubicBezTo>
                    <a:pt x="882" y="726"/>
                    <a:pt x="378" y="41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7" name="Google Shape;7360;p73">
              <a:extLst>
                <a:ext uri="{FF2B5EF4-FFF2-40B4-BE49-F238E27FC236}">
                  <a16:creationId xmlns:a16="http://schemas.microsoft.com/office/drawing/2014/main" id="{1ED296C2-9398-0A4B-9FE6-48776E2224B1}"/>
                </a:ext>
              </a:extLst>
            </p:cNvPr>
            <p:cNvSpPr/>
            <p:nvPr/>
          </p:nvSpPr>
          <p:spPr>
            <a:xfrm>
              <a:off x="-56345575" y="4169000"/>
              <a:ext cx="77200" cy="26325"/>
            </a:xfrm>
            <a:custGeom>
              <a:avLst/>
              <a:gdLst/>
              <a:ahLst/>
              <a:cxnLst/>
              <a:rect l="l" t="t" r="r" b="b"/>
              <a:pathLst>
                <a:path w="3088" h="1053" extrusionOk="0">
                  <a:moveTo>
                    <a:pt x="2471" y="0"/>
                  </a:moveTo>
                  <a:cubicBezTo>
                    <a:pt x="2311" y="0"/>
                    <a:pt x="2170" y="47"/>
                    <a:pt x="2048" y="169"/>
                  </a:cubicBezTo>
                  <a:cubicBezTo>
                    <a:pt x="1752" y="465"/>
                    <a:pt x="1391" y="612"/>
                    <a:pt x="1011" y="612"/>
                  </a:cubicBezTo>
                  <a:cubicBezTo>
                    <a:pt x="865" y="612"/>
                    <a:pt x="716" y="591"/>
                    <a:pt x="567" y="547"/>
                  </a:cubicBezTo>
                  <a:lnTo>
                    <a:pt x="0" y="326"/>
                  </a:lnTo>
                  <a:lnTo>
                    <a:pt x="0" y="326"/>
                  </a:lnTo>
                  <a:cubicBezTo>
                    <a:pt x="374" y="794"/>
                    <a:pt x="939" y="1053"/>
                    <a:pt x="1527" y="1053"/>
                  </a:cubicBezTo>
                  <a:cubicBezTo>
                    <a:pt x="1731" y="1053"/>
                    <a:pt x="1939" y="1022"/>
                    <a:pt x="2143" y="956"/>
                  </a:cubicBezTo>
                  <a:cubicBezTo>
                    <a:pt x="2426" y="893"/>
                    <a:pt x="2710" y="704"/>
                    <a:pt x="2930" y="484"/>
                  </a:cubicBezTo>
                  <a:lnTo>
                    <a:pt x="3088" y="326"/>
                  </a:lnTo>
                  <a:cubicBezTo>
                    <a:pt x="2993" y="169"/>
                    <a:pt x="2836" y="74"/>
                    <a:pt x="2615" y="11"/>
                  </a:cubicBezTo>
                  <a:cubicBezTo>
                    <a:pt x="2566" y="4"/>
                    <a:pt x="2518" y="0"/>
                    <a:pt x="24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8" name="Google Shape;7361;p73">
              <a:extLst>
                <a:ext uri="{FF2B5EF4-FFF2-40B4-BE49-F238E27FC236}">
                  <a16:creationId xmlns:a16="http://schemas.microsoft.com/office/drawing/2014/main" id="{5776012E-56C9-7992-FD92-18AF3E4E5D0A}"/>
                </a:ext>
              </a:extLst>
            </p:cNvPr>
            <p:cNvSpPr/>
            <p:nvPr/>
          </p:nvSpPr>
          <p:spPr>
            <a:xfrm>
              <a:off x="-56379450" y="4180300"/>
              <a:ext cx="242600" cy="120525"/>
            </a:xfrm>
            <a:custGeom>
              <a:avLst/>
              <a:gdLst/>
              <a:ahLst/>
              <a:cxnLst/>
              <a:rect l="l" t="t" r="r" b="b"/>
              <a:pathLst>
                <a:path w="9704" h="4821" extrusionOk="0">
                  <a:moveTo>
                    <a:pt x="473" y="0"/>
                  </a:moveTo>
                  <a:cubicBezTo>
                    <a:pt x="221" y="284"/>
                    <a:pt x="0" y="662"/>
                    <a:pt x="0" y="1071"/>
                  </a:cubicBezTo>
                  <a:cubicBezTo>
                    <a:pt x="0" y="1576"/>
                    <a:pt x="284" y="2048"/>
                    <a:pt x="725" y="2332"/>
                  </a:cubicBezTo>
                  <a:cubicBezTo>
                    <a:pt x="946" y="2489"/>
                    <a:pt x="1229" y="2552"/>
                    <a:pt x="1513" y="2552"/>
                  </a:cubicBezTo>
                  <a:cubicBezTo>
                    <a:pt x="1513" y="3403"/>
                    <a:pt x="2174" y="4064"/>
                    <a:pt x="2993" y="4064"/>
                  </a:cubicBezTo>
                  <a:cubicBezTo>
                    <a:pt x="3214" y="4064"/>
                    <a:pt x="3372" y="4033"/>
                    <a:pt x="3529" y="3970"/>
                  </a:cubicBezTo>
                  <a:cubicBezTo>
                    <a:pt x="3750" y="4506"/>
                    <a:pt x="4254" y="4821"/>
                    <a:pt x="4852" y="4821"/>
                  </a:cubicBezTo>
                  <a:cubicBezTo>
                    <a:pt x="5451" y="4821"/>
                    <a:pt x="5955" y="4443"/>
                    <a:pt x="6207" y="3970"/>
                  </a:cubicBezTo>
                  <a:cubicBezTo>
                    <a:pt x="6333" y="4064"/>
                    <a:pt x="6554" y="4064"/>
                    <a:pt x="6711" y="4064"/>
                  </a:cubicBezTo>
                  <a:cubicBezTo>
                    <a:pt x="7530" y="4064"/>
                    <a:pt x="8192" y="3403"/>
                    <a:pt x="8192" y="2552"/>
                  </a:cubicBezTo>
                  <a:cubicBezTo>
                    <a:pt x="9042" y="2552"/>
                    <a:pt x="9704" y="1891"/>
                    <a:pt x="9704" y="1071"/>
                  </a:cubicBezTo>
                  <a:cubicBezTo>
                    <a:pt x="9704" y="662"/>
                    <a:pt x="9546" y="284"/>
                    <a:pt x="9231" y="0"/>
                  </a:cubicBezTo>
                  <a:lnTo>
                    <a:pt x="9168" y="158"/>
                  </a:lnTo>
                  <a:cubicBezTo>
                    <a:pt x="8664" y="945"/>
                    <a:pt x="7814" y="1387"/>
                    <a:pt x="6900" y="1387"/>
                  </a:cubicBezTo>
                  <a:cubicBezTo>
                    <a:pt x="6617" y="1387"/>
                    <a:pt x="6301" y="1355"/>
                    <a:pt x="6018" y="1229"/>
                  </a:cubicBezTo>
                  <a:cubicBezTo>
                    <a:pt x="5640" y="1103"/>
                    <a:pt x="5230" y="882"/>
                    <a:pt x="4978" y="567"/>
                  </a:cubicBezTo>
                  <a:lnTo>
                    <a:pt x="4884" y="473"/>
                  </a:lnTo>
                  <a:lnTo>
                    <a:pt x="4821" y="567"/>
                  </a:lnTo>
                  <a:cubicBezTo>
                    <a:pt x="4506" y="882"/>
                    <a:pt x="4159" y="1071"/>
                    <a:pt x="3750" y="1229"/>
                  </a:cubicBezTo>
                  <a:cubicBezTo>
                    <a:pt x="3466" y="1292"/>
                    <a:pt x="3151" y="1387"/>
                    <a:pt x="2899" y="1387"/>
                  </a:cubicBezTo>
                  <a:cubicBezTo>
                    <a:pt x="1985" y="1387"/>
                    <a:pt x="1103" y="945"/>
                    <a:pt x="599" y="158"/>
                  </a:cubicBezTo>
                  <a:lnTo>
                    <a:pt x="47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9" name="Google Shape;7362;p73">
              <a:extLst>
                <a:ext uri="{FF2B5EF4-FFF2-40B4-BE49-F238E27FC236}">
                  <a16:creationId xmlns:a16="http://schemas.microsoft.com/office/drawing/2014/main" id="{9D65CAF5-9FFF-2C27-4975-A142AC03A01A}"/>
                </a:ext>
              </a:extLst>
            </p:cNvPr>
            <p:cNvSpPr/>
            <p:nvPr/>
          </p:nvSpPr>
          <p:spPr>
            <a:xfrm>
              <a:off x="-56181750" y="4039300"/>
              <a:ext cx="0" cy="25"/>
            </a:xfrm>
            <a:custGeom>
              <a:avLst/>
              <a:gdLst/>
              <a:ahLst/>
              <a:cxnLst/>
              <a:rect l="l" t="t" r="r" b="b"/>
              <a:pathLst>
                <a:path h="1" extrusionOk="0">
                  <a:moveTo>
                    <a:pt x="0" y="1"/>
                  </a:move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0" name="Google Shape;7363;p73">
              <a:extLst>
                <a:ext uri="{FF2B5EF4-FFF2-40B4-BE49-F238E27FC236}">
                  <a16:creationId xmlns:a16="http://schemas.microsoft.com/office/drawing/2014/main" id="{7546751C-D264-C46E-91CD-5D888F7871A5}"/>
                </a:ext>
              </a:extLst>
            </p:cNvPr>
            <p:cNvSpPr/>
            <p:nvPr/>
          </p:nvSpPr>
          <p:spPr>
            <a:xfrm>
              <a:off x="-56332200" y="40393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31" name="Google Shape;7364;p73">
            <a:extLst>
              <a:ext uri="{FF2B5EF4-FFF2-40B4-BE49-F238E27FC236}">
                <a16:creationId xmlns:a16="http://schemas.microsoft.com/office/drawing/2014/main" id="{27276222-13E3-99BE-E3A7-D61E697CFEBF}"/>
              </a:ext>
            </a:extLst>
          </p:cNvPr>
          <p:cNvGrpSpPr/>
          <p:nvPr/>
        </p:nvGrpSpPr>
        <p:grpSpPr>
          <a:xfrm>
            <a:off x="7101656" y="3859019"/>
            <a:ext cx="421912" cy="478628"/>
            <a:chOff x="-54401725" y="3198925"/>
            <a:chExt cx="281200" cy="319000"/>
          </a:xfrm>
          <a:solidFill>
            <a:schemeClr val="tx1"/>
          </a:solidFill>
        </p:grpSpPr>
        <p:sp>
          <p:nvSpPr>
            <p:cNvPr id="1032" name="Google Shape;7365;p73">
              <a:extLst>
                <a:ext uri="{FF2B5EF4-FFF2-40B4-BE49-F238E27FC236}">
                  <a16:creationId xmlns:a16="http://schemas.microsoft.com/office/drawing/2014/main" id="{CDE1FBD6-B2DD-9161-09B1-32F82A66244C}"/>
                </a:ext>
              </a:extLst>
            </p:cNvPr>
            <p:cNvSpPr/>
            <p:nvPr/>
          </p:nvSpPr>
          <p:spPr>
            <a:xfrm>
              <a:off x="-54159150" y="3465925"/>
              <a:ext cx="38625" cy="52000"/>
            </a:xfrm>
            <a:custGeom>
              <a:avLst/>
              <a:gdLst/>
              <a:ahLst/>
              <a:cxnLst/>
              <a:rect l="l" t="t" r="r" b="b"/>
              <a:pathLst>
                <a:path w="1545" h="2080" extrusionOk="0">
                  <a:moveTo>
                    <a:pt x="789" y="0"/>
                  </a:moveTo>
                  <a:cubicBezTo>
                    <a:pt x="379" y="0"/>
                    <a:pt x="1" y="316"/>
                    <a:pt x="1" y="725"/>
                  </a:cubicBezTo>
                  <a:cubicBezTo>
                    <a:pt x="1" y="851"/>
                    <a:pt x="32" y="946"/>
                    <a:pt x="64" y="1040"/>
                  </a:cubicBezTo>
                  <a:lnTo>
                    <a:pt x="631" y="1985"/>
                  </a:lnTo>
                  <a:cubicBezTo>
                    <a:pt x="663" y="2048"/>
                    <a:pt x="694" y="2080"/>
                    <a:pt x="789" y="2080"/>
                  </a:cubicBezTo>
                  <a:cubicBezTo>
                    <a:pt x="852" y="2080"/>
                    <a:pt x="915" y="2017"/>
                    <a:pt x="946" y="1985"/>
                  </a:cubicBezTo>
                  <a:lnTo>
                    <a:pt x="1450" y="1072"/>
                  </a:lnTo>
                  <a:cubicBezTo>
                    <a:pt x="1482" y="977"/>
                    <a:pt x="1545" y="851"/>
                    <a:pt x="1545" y="725"/>
                  </a:cubicBezTo>
                  <a:cubicBezTo>
                    <a:pt x="1545" y="347"/>
                    <a:pt x="1167" y="0"/>
                    <a:pt x="78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3" name="Google Shape;7366;p73">
              <a:extLst>
                <a:ext uri="{FF2B5EF4-FFF2-40B4-BE49-F238E27FC236}">
                  <a16:creationId xmlns:a16="http://schemas.microsoft.com/office/drawing/2014/main" id="{D0FA6E6D-4626-B5D4-9648-E3835D7454DB}"/>
                </a:ext>
              </a:extLst>
            </p:cNvPr>
            <p:cNvSpPr/>
            <p:nvPr/>
          </p:nvSpPr>
          <p:spPr>
            <a:xfrm>
              <a:off x="-54401725" y="3465925"/>
              <a:ext cx="38600" cy="52000"/>
            </a:xfrm>
            <a:custGeom>
              <a:avLst/>
              <a:gdLst/>
              <a:ahLst/>
              <a:cxnLst/>
              <a:rect l="l" t="t" r="r" b="b"/>
              <a:pathLst>
                <a:path w="1544" h="2080" extrusionOk="0">
                  <a:moveTo>
                    <a:pt x="788" y="0"/>
                  </a:moveTo>
                  <a:cubicBezTo>
                    <a:pt x="410" y="0"/>
                    <a:pt x="0" y="316"/>
                    <a:pt x="0" y="725"/>
                  </a:cubicBezTo>
                  <a:cubicBezTo>
                    <a:pt x="0" y="851"/>
                    <a:pt x="63" y="946"/>
                    <a:pt x="95" y="1040"/>
                  </a:cubicBezTo>
                  <a:lnTo>
                    <a:pt x="631" y="1985"/>
                  </a:lnTo>
                  <a:cubicBezTo>
                    <a:pt x="694" y="2048"/>
                    <a:pt x="725" y="2080"/>
                    <a:pt x="788" y="2080"/>
                  </a:cubicBezTo>
                  <a:cubicBezTo>
                    <a:pt x="883" y="2080"/>
                    <a:pt x="914" y="2017"/>
                    <a:pt x="946" y="1985"/>
                  </a:cubicBezTo>
                  <a:lnTo>
                    <a:pt x="1481" y="1072"/>
                  </a:lnTo>
                  <a:cubicBezTo>
                    <a:pt x="1513" y="977"/>
                    <a:pt x="1544" y="851"/>
                    <a:pt x="1544" y="725"/>
                  </a:cubicBezTo>
                  <a:cubicBezTo>
                    <a:pt x="1544" y="347"/>
                    <a:pt x="1198" y="0"/>
                    <a:pt x="7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4" name="Google Shape;7367;p73">
              <a:extLst>
                <a:ext uri="{FF2B5EF4-FFF2-40B4-BE49-F238E27FC236}">
                  <a16:creationId xmlns:a16="http://schemas.microsoft.com/office/drawing/2014/main" id="{5AE9912F-01A9-2703-CA9B-78143EFB3211}"/>
                </a:ext>
              </a:extLst>
            </p:cNvPr>
            <p:cNvSpPr/>
            <p:nvPr/>
          </p:nvSpPr>
          <p:spPr>
            <a:xfrm>
              <a:off x="-54176475" y="3224125"/>
              <a:ext cx="17350" cy="61450"/>
            </a:xfrm>
            <a:custGeom>
              <a:avLst/>
              <a:gdLst/>
              <a:ahLst/>
              <a:cxnLst/>
              <a:rect l="l" t="t" r="r" b="b"/>
              <a:pathLst>
                <a:path w="694" h="2458" extrusionOk="0">
                  <a:moveTo>
                    <a:pt x="347" y="0"/>
                  </a:moveTo>
                  <a:cubicBezTo>
                    <a:pt x="190" y="316"/>
                    <a:pt x="1" y="757"/>
                    <a:pt x="1" y="1229"/>
                  </a:cubicBezTo>
                  <a:cubicBezTo>
                    <a:pt x="1" y="1702"/>
                    <a:pt x="190" y="2143"/>
                    <a:pt x="347" y="2458"/>
                  </a:cubicBezTo>
                  <a:cubicBezTo>
                    <a:pt x="505" y="2143"/>
                    <a:pt x="694" y="1702"/>
                    <a:pt x="694" y="1229"/>
                  </a:cubicBezTo>
                  <a:cubicBezTo>
                    <a:pt x="694" y="757"/>
                    <a:pt x="505" y="316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5" name="Google Shape;7368;p73">
              <a:extLst>
                <a:ext uri="{FF2B5EF4-FFF2-40B4-BE49-F238E27FC236}">
                  <a16:creationId xmlns:a16="http://schemas.microsoft.com/office/drawing/2014/main" id="{E2D67BFC-DE36-AC5F-C82D-385578C89C62}"/>
                </a:ext>
              </a:extLst>
            </p:cNvPr>
            <p:cNvSpPr/>
            <p:nvPr/>
          </p:nvSpPr>
          <p:spPr>
            <a:xfrm>
              <a:off x="-54385975" y="3198925"/>
              <a:ext cx="198500" cy="74850"/>
            </a:xfrm>
            <a:custGeom>
              <a:avLst/>
              <a:gdLst/>
              <a:ahLst/>
              <a:cxnLst/>
              <a:rect l="l" t="t" r="r" b="b"/>
              <a:pathLst>
                <a:path w="7940" h="2994" extrusionOk="0">
                  <a:moveTo>
                    <a:pt x="4978" y="0"/>
                  </a:moveTo>
                  <a:cubicBezTo>
                    <a:pt x="2836" y="0"/>
                    <a:pt x="946" y="1229"/>
                    <a:pt x="1" y="2993"/>
                  </a:cubicBezTo>
                  <a:lnTo>
                    <a:pt x="7688" y="2993"/>
                  </a:lnTo>
                  <a:cubicBezTo>
                    <a:pt x="7625" y="2741"/>
                    <a:pt x="7562" y="2521"/>
                    <a:pt x="7562" y="2237"/>
                  </a:cubicBezTo>
                  <a:cubicBezTo>
                    <a:pt x="7562" y="1733"/>
                    <a:pt x="7719" y="1261"/>
                    <a:pt x="7940" y="851"/>
                  </a:cubicBezTo>
                  <a:cubicBezTo>
                    <a:pt x="7026" y="315"/>
                    <a:pt x="6049" y="0"/>
                    <a:pt x="49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6" name="Google Shape;7369;p73">
              <a:extLst>
                <a:ext uri="{FF2B5EF4-FFF2-40B4-BE49-F238E27FC236}">
                  <a16:creationId xmlns:a16="http://schemas.microsoft.com/office/drawing/2014/main" id="{534FEF9A-2A22-C43D-D447-C9BFAAD2EA6E}"/>
                </a:ext>
              </a:extLst>
            </p:cNvPr>
            <p:cNvSpPr/>
            <p:nvPr/>
          </p:nvSpPr>
          <p:spPr>
            <a:xfrm>
              <a:off x="-54400950" y="3385575"/>
              <a:ext cx="37050" cy="19725"/>
            </a:xfrm>
            <a:custGeom>
              <a:avLst/>
              <a:gdLst/>
              <a:ahLst/>
              <a:cxnLst/>
              <a:rect l="l" t="t" r="r" b="b"/>
              <a:pathLst>
                <a:path w="1482" h="789" extrusionOk="0">
                  <a:moveTo>
                    <a:pt x="1" y="1"/>
                  </a:moveTo>
                  <a:lnTo>
                    <a:pt x="1" y="789"/>
                  </a:lnTo>
                  <a:lnTo>
                    <a:pt x="1482" y="789"/>
                  </a:lnTo>
                  <a:lnTo>
                    <a:pt x="14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7" name="Google Shape;7370;p73">
              <a:extLst>
                <a:ext uri="{FF2B5EF4-FFF2-40B4-BE49-F238E27FC236}">
                  <a16:creationId xmlns:a16="http://schemas.microsoft.com/office/drawing/2014/main" id="{E1537078-1C0D-A09C-8437-E081C90125EE}"/>
                </a:ext>
              </a:extLst>
            </p:cNvPr>
            <p:cNvSpPr/>
            <p:nvPr/>
          </p:nvSpPr>
          <p:spPr>
            <a:xfrm>
              <a:off x="-54401725" y="3292650"/>
              <a:ext cx="128400" cy="74850"/>
            </a:xfrm>
            <a:custGeom>
              <a:avLst/>
              <a:gdLst/>
              <a:ahLst/>
              <a:cxnLst/>
              <a:rect l="l" t="t" r="r" b="b"/>
              <a:pathLst>
                <a:path w="5136" h="2994" extrusionOk="0">
                  <a:moveTo>
                    <a:pt x="315" y="0"/>
                  </a:moveTo>
                  <a:cubicBezTo>
                    <a:pt x="126" y="567"/>
                    <a:pt x="0" y="1198"/>
                    <a:pt x="0" y="1828"/>
                  </a:cubicBezTo>
                  <a:lnTo>
                    <a:pt x="0" y="2993"/>
                  </a:lnTo>
                  <a:lnTo>
                    <a:pt x="1513" y="2993"/>
                  </a:lnTo>
                  <a:lnTo>
                    <a:pt x="1513" y="1828"/>
                  </a:lnTo>
                  <a:cubicBezTo>
                    <a:pt x="1513" y="1639"/>
                    <a:pt x="1670" y="1481"/>
                    <a:pt x="1859" y="1481"/>
                  </a:cubicBezTo>
                  <a:lnTo>
                    <a:pt x="2615" y="1481"/>
                  </a:lnTo>
                  <a:cubicBezTo>
                    <a:pt x="3592" y="1481"/>
                    <a:pt x="4821" y="788"/>
                    <a:pt x="51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8" name="Google Shape;7371;p73">
              <a:extLst>
                <a:ext uri="{FF2B5EF4-FFF2-40B4-BE49-F238E27FC236}">
                  <a16:creationId xmlns:a16="http://schemas.microsoft.com/office/drawing/2014/main" id="{F9A99C01-DE43-FAE9-4B2D-E04C551589AF}"/>
                </a:ext>
              </a:extLst>
            </p:cNvPr>
            <p:cNvSpPr/>
            <p:nvPr/>
          </p:nvSpPr>
          <p:spPr>
            <a:xfrm>
              <a:off x="-54250500" y="3266650"/>
              <a:ext cx="128400" cy="99275"/>
            </a:xfrm>
            <a:custGeom>
              <a:avLst/>
              <a:gdLst/>
              <a:ahLst/>
              <a:cxnLst/>
              <a:rect l="l" t="t" r="r" b="b"/>
              <a:pathLst>
                <a:path w="5136" h="3971" extrusionOk="0">
                  <a:moveTo>
                    <a:pt x="4317" y="1"/>
                  </a:moveTo>
                  <a:cubicBezTo>
                    <a:pt x="4159" y="914"/>
                    <a:pt x="3560" y="1607"/>
                    <a:pt x="3529" y="1607"/>
                  </a:cubicBezTo>
                  <a:cubicBezTo>
                    <a:pt x="3466" y="1702"/>
                    <a:pt x="3371" y="1734"/>
                    <a:pt x="3245" y="1734"/>
                  </a:cubicBezTo>
                  <a:cubicBezTo>
                    <a:pt x="3151" y="1734"/>
                    <a:pt x="3056" y="1702"/>
                    <a:pt x="2993" y="1607"/>
                  </a:cubicBezTo>
                  <a:cubicBezTo>
                    <a:pt x="2993" y="1607"/>
                    <a:pt x="2741" y="1387"/>
                    <a:pt x="2552" y="977"/>
                  </a:cubicBezTo>
                  <a:lnTo>
                    <a:pt x="0" y="977"/>
                  </a:lnTo>
                  <a:cubicBezTo>
                    <a:pt x="315" y="1765"/>
                    <a:pt x="1576" y="2490"/>
                    <a:pt x="2521" y="2490"/>
                  </a:cubicBezTo>
                  <a:lnTo>
                    <a:pt x="3245" y="2490"/>
                  </a:lnTo>
                  <a:cubicBezTo>
                    <a:pt x="3466" y="2490"/>
                    <a:pt x="3623" y="2647"/>
                    <a:pt x="3623" y="2836"/>
                  </a:cubicBezTo>
                  <a:lnTo>
                    <a:pt x="3623" y="3970"/>
                  </a:lnTo>
                  <a:lnTo>
                    <a:pt x="5104" y="3970"/>
                  </a:lnTo>
                  <a:lnTo>
                    <a:pt x="5104" y="2521"/>
                  </a:lnTo>
                  <a:cubicBezTo>
                    <a:pt x="5136" y="2458"/>
                    <a:pt x="5136" y="2395"/>
                    <a:pt x="5104" y="2364"/>
                  </a:cubicBezTo>
                  <a:cubicBezTo>
                    <a:pt x="5041" y="1544"/>
                    <a:pt x="4758" y="725"/>
                    <a:pt x="431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9" name="Google Shape;7372;p73">
              <a:extLst>
                <a:ext uri="{FF2B5EF4-FFF2-40B4-BE49-F238E27FC236}">
                  <a16:creationId xmlns:a16="http://schemas.microsoft.com/office/drawing/2014/main" id="{3F51EE09-FC95-2D68-6608-2A03D0A5700C}"/>
                </a:ext>
              </a:extLst>
            </p:cNvPr>
            <p:cNvSpPr/>
            <p:nvPr/>
          </p:nvSpPr>
          <p:spPr>
            <a:xfrm>
              <a:off x="-54159150" y="3385575"/>
              <a:ext cx="37050" cy="19725"/>
            </a:xfrm>
            <a:custGeom>
              <a:avLst/>
              <a:gdLst/>
              <a:ahLst/>
              <a:cxnLst/>
              <a:rect l="l" t="t" r="r" b="b"/>
              <a:pathLst>
                <a:path w="1482" h="789" extrusionOk="0">
                  <a:moveTo>
                    <a:pt x="1" y="1"/>
                  </a:moveTo>
                  <a:lnTo>
                    <a:pt x="1" y="789"/>
                  </a:lnTo>
                  <a:lnTo>
                    <a:pt x="1482" y="789"/>
                  </a:lnTo>
                  <a:lnTo>
                    <a:pt x="14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0" name="Google Shape;7373;p73">
              <a:extLst>
                <a:ext uri="{FF2B5EF4-FFF2-40B4-BE49-F238E27FC236}">
                  <a16:creationId xmlns:a16="http://schemas.microsoft.com/office/drawing/2014/main" id="{0F93E9F7-E3B0-921F-C818-5B6BE5D99CF6}"/>
                </a:ext>
              </a:extLst>
            </p:cNvPr>
            <p:cNvSpPr/>
            <p:nvPr/>
          </p:nvSpPr>
          <p:spPr>
            <a:xfrm>
              <a:off x="-54345025" y="3309975"/>
              <a:ext cx="167000" cy="207175"/>
            </a:xfrm>
            <a:custGeom>
              <a:avLst/>
              <a:gdLst/>
              <a:ahLst/>
              <a:cxnLst/>
              <a:rect l="l" t="t" r="r" b="b"/>
              <a:pathLst>
                <a:path w="6680" h="8287" extrusionOk="0">
                  <a:moveTo>
                    <a:pt x="1797" y="2332"/>
                  </a:moveTo>
                  <a:cubicBezTo>
                    <a:pt x="1986" y="2332"/>
                    <a:pt x="2143" y="2489"/>
                    <a:pt x="2143" y="2678"/>
                  </a:cubicBezTo>
                  <a:cubicBezTo>
                    <a:pt x="2143" y="2867"/>
                    <a:pt x="1986" y="3025"/>
                    <a:pt x="1797" y="3025"/>
                  </a:cubicBezTo>
                  <a:cubicBezTo>
                    <a:pt x="1639" y="3025"/>
                    <a:pt x="1450" y="2867"/>
                    <a:pt x="1450" y="2678"/>
                  </a:cubicBezTo>
                  <a:cubicBezTo>
                    <a:pt x="1450" y="2489"/>
                    <a:pt x="1608" y="2332"/>
                    <a:pt x="1797" y="2332"/>
                  </a:cubicBezTo>
                  <a:close/>
                  <a:moveTo>
                    <a:pt x="4821" y="2332"/>
                  </a:moveTo>
                  <a:cubicBezTo>
                    <a:pt x="5042" y="2332"/>
                    <a:pt x="5199" y="2489"/>
                    <a:pt x="5199" y="2678"/>
                  </a:cubicBezTo>
                  <a:cubicBezTo>
                    <a:pt x="5199" y="2867"/>
                    <a:pt x="5042" y="3025"/>
                    <a:pt x="4821" y="3025"/>
                  </a:cubicBezTo>
                  <a:cubicBezTo>
                    <a:pt x="4632" y="3025"/>
                    <a:pt x="4474" y="2867"/>
                    <a:pt x="4474" y="2678"/>
                  </a:cubicBezTo>
                  <a:cubicBezTo>
                    <a:pt x="4474" y="2489"/>
                    <a:pt x="4632" y="2332"/>
                    <a:pt x="4821" y="2332"/>
                  </a:cubicBezTo>
                  <a:close/>
                  <a:moveTo>
                    <a:pt x="4392" y="4892"/>
                  </a:moveTo>
                  <a:cubicBezTo>
                    <a:pt x="4482" y="4892"/>
                    <a:pt x="4569" y="4931"/>
                    <a:pt x="4632" y="5010"/>
                  </a:cubicBezTo>
                  <a:cubicBezTo>
                    <a:pt x="4790" y="5136"/>
                    <a:pt x="4790" y="5356"/>
                    <a:pt x="4632" y="5514"/>
                  </a:cubicBezTo>
                  <a:cubicBezTo>
                    <a:pt x="4285" y="5860"/>
                    <a:pt x="3813" y="6049"/>
                    <a:pt x="3340" y="6049"/>
                  </a:cubicBezTo>
                  <a:cubicBezTo>
                    <a:pt x="2868" y="6049"/>
                    <a:pt x="2364" y="5860"/>
                    <a:pt x="2049" y="5514"/>
                  </a:cubicBezTo>
                  <a:cubicBezTo>
                    <a:pt x="1891" y="5356"/>
                    <a:pt x="1891" y="5136"/>
                    <a:pt x="2049" y="5010"/>
                  </a:cubicBezTo>
                  <a:cubicBezTo>
                    <a:pt x="2127" y="4931"/>
                    <a:pt x="2222" y="4892"/>
                    <a:pt x="2312" y="4892"/>
                  </a:cubicBezTo>
                  <a:cubicBezTo>
                    <a:pt x="2403" y="4892"/>
                    <a:pt x="2490" y="4931"/>
                    <a:pt x="2553" y="5010"/>
                  </a:cubicBezTo>
                  <a:cubicBezTo>
                    <a:pt x="2773" y="5230"/>
                    <a:pt x="3057" y="5341"/>
                    <a:pt x="3340" y="5341"/>
                  </a:cubicBezTo>
                  <a:cubicBezTo>
                    <a:pt x="3624" y="5341"/>
                    <a:pt x="3907" y="5230"/>
                    <a:pt x="4128" y="5010"/>
                  </a:cubicBezTo>
                  <a:cubicBezTo>
                    <a:pt x="4207" y="4931"/>
                    <a:pt x="4301" y="4892"/>
                    <a:pt x="4392" y="4892"/>
                  </a:cubicBezTo>
                  <a:close/>
                  <a:moveTo>
                    <a:pt x="3340" y="1"/>
                  </a:moveTo>
                  <a:cubicBezTo>
                    <a:pt x="2710" y="914"/>
                    <a:pt x="1324" y="1513"/>
                    <a:pt x="347" y="1513"/>
                  </a:cubicBezTo>
                  <a:lnTo>
                    <a:pt x="1" y="1513"/>
                  </a:lnTo>
                  <a:lnTo>
                    <a:pt x="1" y="4915"/>
                  </a:lnTo>
                  <a:cubicBezTo>
                    <a:pt x="1" y="6774"/>
                    <a:pt x="1482" y="8286"/>
                    <a:pt x="3340" y="8286"/>
                  </a:cubicBezTo>
                  <a:cubicBezTo>
                    <a:pt x="5199" y="8286"/>
                    <a:pt x="6680" y="6774"/>
                    <a:pt x="6680" y="4915"/>
                  </a:cubicBezTo>
                  <a:lnTo>
                    <a:pt x="6680" y="1513"/>
                  </a:lnTo>
                  <a:lnTo>
                    <a:pt x="6333" y="1513"/>
                  </a:lnTo>
                  <a:cubicBezTo>
                    <a:pt x="6307" y="1514"/>
                    <a:pt x="6281" y="1514"/>
                    <a:pt x="6254" y="1514"/>
                  </a:cubicBezTo>
                  <a:cubicBezTo>
                    <a:pt x="5228" y="1514"/>
                    <a:pt x="3955" y="922"/>
                    <a:pt x="33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1" name="Google Shape;7374;p73">
              <a:extLst>
                <a:ext uri="{FF2B5EF4-FFF2-40B4-BE49-F238E27FC236}">
                  <a16:creationId xmlns:a16="http://schemas.microsoft.com/office/drawing/2014/main" id="{A3739706-B783-07B2-1CB5-BA7701D91707}"/>
                </a:ext>
              </a:extLst>
            </p:cNvPr>
            <p:cNvSpPr/>
            <p:nvPr/>
          </p:nvSpPr>
          <p:spPr>
            <a:xfrm>
              <a:off x="-54401725" y="3424175"/>
              <a:ext cx="37825" cy="40975"/>
            </a:xfrm>
            <a:custGeom>
              <a:avLst/>
              <a:gdLst/>
              <a:ahLst/>
              <a:cxnLst/>
              <a:rect l="l" t="t" r="r" b="b"/>
              <a:pathLst>
                <a:path w="1513" h="1639" extrusionOk="0">
                  <a:moveTo>
                    <a:pt x="0" y="1"/>
                  </a:moveTo>
                  <a:lnTo>
                    <a:pt x="0" y="914"/>
                  </a:lnTo>
                  <a:cubicBezTo>
                    <a:pt x="0" y="1292"/>
                    <a:pt x="315" y="1639"/>
                    <a:pt x="757" y="1639"/>
                  </a:cubicBezTo>
                  <a:cubicBezTo>
                    <a:pt x="1198" y="1639"/>
                    <a:pt x="1513" y="1324"/>
                    <a:pt x="1513" y="914"/>
                  </a:cubicBezTo>
                  <a:lnTo>
                    <a:pt x="15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2" name="Google Shape;7375;p73">
              <a:extLst>
                <a:ext uri="{FF2B5EF4-FFF2-40B4-BE49-F238E27FC236}">
                  <a16:creationId xmlns:a16="http://schemas.microsoft.com/office/drawing/2014/main" id="{BA36EFE0-DE4F-7451-75A9-71E81BE978DB}"/>
                </a:ext>
              </a:extLst>
            </p:cNvPr>
            <p:cNvSpPr/>
            <p:nvPr/>
          </p:nvSpPr>
          <p:spPr>
            <a:xfrm>
              <a:off x="-54159150" y="3424175"/>
              <a:ext cx="37050" cy="40975"/>
            </a:xfrm>
            <a:custGeom>
              <a:avLst/>
              <a:gdLst/>
              <a:ahLst/>
              <a:cxnLst/>
              <a:rect l="l" t="t" r="r" b="b"/>
              <a:pathLst>
                <a:path w="1482" h="1639" extrusionOk="0">
                  <a:moveTo>
                    <a:pt x="1" y="1"/>
                  </a:moveTo>
                  <a:lnTo>
                    <a:pt x="1" y="914"/>
                  </a:lnTo>
                  <a:cubicBezTo>
                    <a:pt x="1" y="1292"/>
                    <a:pt x="316" y="1639"/>
                    <a:pt x="757" y="1639"/>
                  </a:cubicBezTo>
                  <a:cubicBezTo>
                    <a:pt x="1167" y="1639"/>
                    <a:pt x="1482" y="1324"/>
                    <a:pt x="1482" y="914"/>
                  </a:cubicBezTo>
                  <a:lnTo>
                    <a:pt x="14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43" name="Google Shape;7376;p73">
            <a:extLst>
              <a:ext uri="{FF2B5EF4-FFF2-40B4-BE49-F238E27FC236}">
                <a16:creationId xmlns:a16="http://schemas.microsoft.com/office/drawing/2014/main" id="{744CB396-7B46-8F50-3A74-7C19FE6113F7}"/>
              </a:ext>
            </a:extLst>
          </p:cNvPr>
          <p:cNvGrpSpPr/>
          <p:nvPr/>
        </p:nvGrpSpPr>
        <p:grpSpPr>
          <a:xfrm>
            <a:off x="7102838" y="4485821"/>
            <a:ext cx="419549" cy="477465"/>
            <a:chOff x="-54401725" y="3590375"/>
            <a:chExt cx="279625" cy="318225"/>
          </a:xfrm>
          <a:solidFill>
            <a:schemeClr val="tx1"/>
          </a:solidFill>
        </p:grpSpPr>
        <p:sp>
          <p:nvSpPr>
            <p:cNvPr id="1044" name="Google Shape;7377;p73">
              <a:extLst>
                <a:ext uri="{FF2B5EF4-FFF2-40B4-BE49-F238E27FC236}">
                  <a16:creationId xmlns:a16="http://schemas.microsoft.com/office/drawing/2014/main" id="{F34E85E6-0ED2-D001-1406-9BC6E2922595}"/>
                </a:ext>
              </a:extLst>
            </p:cNvPr>
            <p:cNvSpPr/>
            <p:nvPr/>
          </p:nvSpPr>
          <p:spPr>
            <a:xfrm>
              <a:off x="-54194575" y="3721900"/>
              <a:ext cx="35450" cy="19725"/>
            </a:xfrm>
            <a:custGeom>
              <a:avLst/>
              <a:gdLst/>
              <a:ahLst/>
              <a:cxnLst/>
              <a:rect l="l" t="t" r="r" b="b"/>
              <a:pathLst>
                <a:path w="1418" h="789" extrusionOk="0">
                  <a:moveTo>
                    <a:pt x="0" y="1"/>
                  </a:moveTo>
                  <a:cubicBezTo>
                    <a:pt x="158" y="410"/>
                    <a:pt x="536" y="788"/>
                    <a:pt x="1071" y="788"/>
                  </a:cubicBezTo>
                  <a:lnTo>
                    <a:pt x="1418" y="788"/>
                  </a:lnTo>
                  <a:lnTo>
                    <a:pt x="14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5" name="Google Shape;7378;p73">
              <a:extLst>
                <a:ext uri="{FF2B5EF4-FFF2-40B4-BE49-F238E27FC236}">
                  <a16:creationId xmlns:a16="http://schemas.microsoft.com/office/drawing/2014/main" id="{26AE902D-B2D3-8ECE-ECBA-D0380189CA7E}"/>
                </a:ext>
              </a:extLst>
            </p:cNvPr>
            <p:cNvSpPr/>
            <p:nvPr/>
          </p:nvSpPr>
          <p:spPr>
            <a:xfrm>
              <a:off x="-54380450" y="3590375"/>
              <a:ext cx="237075" cy="112650"/>
            </a:xfrm>
            <a:custGeom>
              <a:avLst/>
              <a:gdLst/>
              <a:ahLst/>
              <a:cxnLst/>
              <a:rect l="l" t="t" r="r" b="b"/>
              <a:pathLst>
                <a:path w="9483" h="4506" extrusionOk="0">
                  <a:moveTo>
                    <a:pt x="4789" y="1575"/>
                  </a:moveTo>
                  <a:cubicBezTo>
                    <a:pt x="5009" y="1575"/>
                    <a:pt x="5135" y="1733"/>
                    <a:pt x="5135" y="1954"/>
                  </a:cubicBezTo>
                  <a:lnTo>
                    <a:pt x="5135" y="2300"/>
                  </a:lnTo>
                  <a:lnTo>
                    <a:pt x="5513" y="2300"/>
                  </a:lnTo>
                  <a:cubicBezTo>
                    <a:pt x="5702" y="2300"/>
                    <a:pt x="5860" y="2458"/>
                    <a:pt x="5860" y="2647"/>
                  </a:cubicBezTo>
                  <a:cubicBezTo>
                    <a:pt x="5860" y="2836"/>
                    <a:pt x="5702" y="2993"/>
                    <a:pt x="5513" y="2993"/>
                  </a:cubicBezTo>
                  <a:lnTo>
                    <a:pt x="5135" y="2993"/>
                  </a:lnTo>
                  <a:lnTo>
                    <a:pt x="5135" y="3371"/>
                  </a:lnTo>
                  <a:cubicBezTo>
                    <a:pt x="5135" y="3560"/>
                    <a:pt x="5009" y="3718"/>
                    <a:pt x="4789" y="3718"/>
                  </a:cubicBezTo>
                  <a:cubicBezTo>
                    <a:pt x="4600" y="3718"/>
                    <a:pt x="4442" y="3560"/>
                    <a:pt x="4442" y="3371"/>
                  </a:cubicBezTo>
                  <a:lnTo>
                    <a:pt x="4442" y="2993"/>
                  </a:lnTo>
                  <a:lnTo>
                    <a:pt x="4096" y="2993"/>
                  </a:lnTo>
                  <a:cubicBezTo>
                    <a:pt x="3907" y="2993"/>
                    <a:pt x="3749" y="2836"/>
                    <a:pt x="3749" y="2647"/>
                  </a:cubicBezTo>
                  <a:cubicBezTo>
                    <a:pt x="3749" y="2458"/>
                    <a:pt x="3907" y="2300"/>
                    <a:pt x="4096" y="2300"/>
                  </a:cubicBezTo>
                  <a:lnTo>
                    <a:pt x="4442" y="2300"/>
                  </a:lnTo>
                  <a:lnTo>
                    <a:pt x="4442" y="1954"/>
                  </a:lnTo>
                  <a:cubicBezTo>
                    <a:pt x="4442" y="1733"/>
                    <a:pt x="4600" y="1575"/>
                    <a:pt x="4789" y="1575"/>
                  </a:cubicBezTo>
                  <a:close/>
                  <a:moveTo>
                    <a:pt x="2048" y="0"/>
                  </a:moveTo>
                  <a:cubicBezTo>
                    <a:pt x="882" y="0"/>
                    <a:pt x="0" y="1040"/>
                    <a:pt x="189" y="2174"/>
                  </a:cubicBezTo>
                  <a:lnTo>
                    <a:pt x="567" y="4505"/>
                  </a:lnTo>
                  <a:lnTo>
                    <a:pt x="8916" y="4505"/>
                  </a:lnTo>
                  <a:lnTo>
                    <a:pt x="9326" y="2174"/>
                  </a:lnTo>
                  <a:cubicBezTo>
                    <a:pt x="9483" y="1040"/>
                    <a:pt x="8601" y="0"/>
                    <a:pt x="74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6" name="Google Shape;7379;p73">
              <a:extLst>
                <a:ext uri="{FF2B5EF4-FFF2-40B4-BE49-F238E27FC236}">
                  <a16:creationId xmlns:a16="http://schemas.microsoft.com/office/drawing/2014/main" id="{D9F33087-1CC1-F77C-A224-3A4233FDF78A}"/>
                </a:ext>
              </a:extLst>
            </p:cNvPr>
            <p:cNvSpPr/>
            <p:nvPr/>
          </p:nvSpPr>
          <p:spPr>
            <a:xfrm>
              <a:off x="-54363925" y="3721900"/>
              <a:ext cx="35475" cy="19725"/>
            </a:xfrm>
            <a:custGeom>
              <a:avLst/>
              <a:gdLst/>
              <a:ahLst/>
              <a:cxnLst/>
              <a:rect l="l" t="t" r="r" b="b"/>
              <a:pathLst>
                <a:path w="1419" h="789" extrusionOk="0">
                  <a:moveTo>
                    <a:pt x="1" y="1"/>
                  </a:moveTo>
                  <a:lnTo>
                    <a:pt x="1" y="788"/>
                  </a:lnTo>
                  <a:lnTo>
                    <a:pt x="347" y="788"/>
                  </a:lnTo>
                  <a:cubicBezTo>
                    <a:pt x="820" y="788"/>
                    <a:pt x="1261" y="410"/>
                    <a:pt x="1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7" name="Google Shape;7380;p73">
              <a:extLst>
                <a:ext uri="{FF2B5EF4-FFF2-40B4-BE49-F238E27FC236}">
                  <a16:creationId xmlns:a16="http://schemas.microsoft.com/office/drawing/2014/main" id="{4D972F45-2F43-57C4-1843-7D27D7F8E621}"/>
                </a:ext>
              </a:extLst>
            </p:cNvPr>
            <p:cNvSpPr/>
            <p:nvPr/>
          </p:nvSpPr>
          <p:spPr>
            <a:xfrm>
              <a:off x="-54363925" y="3721900"/>
              <a:ext cx="204800" cy="186700"/>
            </a:xfrm>
            <a:custGeom>
              <a:avLst/>
              <a:gdLst/>
              <a:ahLst/>
              <a:cxnLst/>
              <a:rect l="l" t="t" r="r" b="b"/>
              <a:pathLst>
                <a:path w="8192" h="7468" extrusionOk="0">
                  <a:moveTo>
                    <a:pt x="2553" y="1513"/>
                  </a:moveTo>
                  <a:cubicBezTo>
                    <a:pt x="2742" y="1513"/>
                    <a:pt x="2899" y="1670"/>
                    <a:pt x="2899" y="1891"/>
                  </a:cubicBezTo>
                  <a:cubicBezTo>
                    <a:pt x="2899" y="2080"/>
                    <a:pt x="2742" y="2237"/>
                    <a:pt x="2553" y="2237"/>
                  </a:cubicBezTo>
                  <a:cubicBezTo>
                    <a:pt x="2541" y="2240"/>
                    <a:pt x="2529" y="2241"/>
                    <a:pt x="2517" y="2241"/>
                  </a:cubicBezTo>
                  <a:cubicBezTo>
                    <a:pt x="2368" y="2241"/>
                    <a:pt x="2206" y="2066"/>
                    <a:pt x="2206" y="1891"/>
                  </a:cubicBezTo>
                  <a:cubicBezTo>
                    <a:pt x="2206" y="1670"/>
                    <a:pt x="2364" y="1513"/>
                    <a:pt x="2553" y="1513"/>
                  </a:cubicBezTo>
                  <a:close/>
                  <a:moveTo>
                    <a:pt x="5577" y="1576"/>
                  </a:moveTo>
                  <a:cubicBezTo>
                    <a:pt x="5798" y="1576"/>
                    <a:pt x="5955" y="1733"/>
                    <a:pt x="5955" y="1922"/>
                  </a:cubicBezTo>
                  <a:cubicBezTo>
                    <a:pt x="5955" y="2111"/>
                    <a:pt x="5798" y="2269"/>
                    <a:pt x="5577" y="2269"/>
                  </a:cubicBezTo>
                  <a:cubicBezTo>
                    <a:pt x="5388" y="2269"/>
                    <a:pt x="5230" y="2111"/>
                    <a:pt x="5230" y="1922"/>
                  </a:cubicBezTo>
                  <a:cubicBezTo>
                    <a:pt x="5230" y="1733"/>
                    <a:pt x="5388" y="1576"/>
                    <a:pt x="5577" y="1576"/>
                  </a:cubicBezTo>
                  <a:close/>
                  <a:moveTo>
                    <a:pt x="5148" y="4073"/>
                  </a:moveTo>
                  <a:cubicBezTo>
                    <a:pt x="5238" y="4073"/>
                    <a:pt x="5325" y="4112"/>
                    <a:pt x="5388" y="4191"/>
                  </a:cubicBezTo>
                  <a:cubicBezTo>
                    <a:pt x="5546" y="4317"/>
                    <a:pt x="5546" y="4537"/>
                    <a:pt x="5388" y="4726"/>
                  </a:cubicBezTo>
                  <a:cubicBezTo>
                    <a:pt x="5041" y="5073"/>
                    <a:pt x="4569" y="5262"/>
                    <a:pt x="4096" y="5262"/>
                  </a:cubicBezTo>
                  <a:cubicBezTo>
                    <a:pt x="3624" y="5262"/>
                    <a:pt x="3120" y="5073"/>
                    <a:pt x="2805" y="4726"/>
                  </a:cubicBezTo>
                  <a:cubicBezTo>
                    <a:pt x="2647" y="4569"/>
                    <a:pt x="2647" y="4317"/>
                    <a:pt x="2805" y="4191"/>
                  </a:cubicBezTo>
                  <a:cubicBezTo>
                    <a:pt x="2883" y="4112"/>
                    <a:pt x="2978" y="4073"/>
                    <a:pt x="3068" y="4073"/>
                  </a:cubicBezTo>
                  <a:cubicBezTo>
                    <a:pt x="3159" y="4073"/>
                    <a:pt x="3246" y="4112"/>
                    <a:pt x="3309" y="4191"/>
                  </a:cubicBezTo>
                  <a:cubicBezTo>
                    <a:pt x="3529" y="4411"/>
                    <a:pt x="3813" y="4521"/>
                    <a:pt x="4096" y="4521"/>
                  </a:cubicBezTo>
                  <a:cubicBezTo>
                    <a:pt x="4380" y="4521"/>
                    <a:pt x="4663" y="4411"/>
                    <a:pt x="4884" y="4191"/>
                  </a:cubicBezTo>
                  <a:cubicBezTo>
                    <a:pt x="4963" y="4112"/>
                    <a:pt x="5057" y="4073"/>
                    <a:pt x="5148" y="4073"/>
                  </a:cubicBezTo>
                  <a:close/>
                  <a:moveTo>
                    <a:pt x="2175" y="1"/>
                  </a:moveTo>
                  <a:cubicBezTo>
                    <a:pt x="2017" y="851"/>
                    <a:pt x="1229" y="1513"/>
                    <a:pt x="347" y="1513"/>
                  </a:cubicBezTo>
                  <a:lnTo>
                    <a:pt x="1" y="1513"/>
                  </a:lnTo>
                  <a:lnTo>
                    <a:pt x="1" y="3372"/>
                  </a:lnTo>
                  <a:cubicBezTo>
                    <a:pt x="1" y="5608"/>
                    <a:pt x="1859" y="7467"/>
                    <a:pt x="4096" y="7467"/>
                  </a:cubicBezTo>
                  <a:cubicBezTo>
                    <a:pt x="6333" y="7467"/>
                    <a:pt x="8192" y="5608"/>
                    <a:pt x="8192" y="3372"/>
                  </a:cubicBezTo>
                  <a:lnTo>
                    <a:pt x="8192" y="1513"/>
                  </a:lnTo>
                  <a:lnTo>
                    <a:pt x="7845" y="1513"/>
                  </a:lnTo>
                  <a:cubicBezTo>
                    <a:pt x="6932" y="1513"/>
                    <a:pt x="6176" y="820"/>
                    <a:pt x="59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8" name="Google Shape;7381;p73">
              <a:extLst>
                <a:ext uri="{FF2B5EF4-FFF2-40B4-BE49-F238E27FC236}">
                  <a16:creationId xmlns:a16="http://schemas.microsoft.com/office/drawing/2014/main" id="{199ADABA-FB4A-8DD7-719A-638AD3CD80F8}"/>
                </a:ext>
              </a:extLst>
            </p:cNvPr>
            <p:cNvSpPr/>
            <p:nvPr/>
          </p:nvSpPr>
          <p:spPr>
            <a:xfrm>
              <a:off x="-54401725" y="3747100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757" y="1"/>
                  </a:moveTo>
                  <a:cubicBezTo>
                    <a:pt x="284" y="253"/>
                    <a:pt x="0" y="725"/>
                    <a:pt x="0" y="1261"/>
                  </a:cubicBezTo>
                  <a:cubicBezTo>
                    <a:pt x="0" y="1828"/>
                    <a:pt x="315" y="2301"/>
                    <a:pt x="757" y="2553"/>
                  </a:cubicBezTo>
                  <a:lnTo>
                    <a:pt x="75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9" name="Google Shape;7382;p73">
              <a:extLst>
                <a:ext uri="{FF2B5EF4-FFF2-40B4-BE49-F238E27FC236}">
                  <a16:creationId xmlns:a16="http://schemas.microsoft.com/office/drawing/2014/main" id="{52AFBF75-E553-3375-F0EE-5BFDB8D0B441}"/>
                </a:ext>
              </a:extLst>
            </p:cNvPr>
            <p:cNvSpPr/>
            <p:nvPr/>
          </p:nvSpPr>
          <p:spPr>
            <a:xfrm>
              <a:off x="-54140225" y="3746325"/>
              <a:ext cx="18125" cy="63825"/>
            </a:xfrm>
            <a:custGeom>
              <a:avLst/>
              <a:gdLst/>
              <a:ahLst/>
              <a:cxnLst/>
              <a:rect l="l" t="t" r="r" b="b"/>
              <a:pathLst>
                <a:path w="725" h="2553" extrusionOk="0">
                  <a:moveTo>
                    <a:pt x="0" y="0"/>
                  </a:moveTo>
                  <a:lnTo>
                    <a:pt x="0" y="2552"/>
                  </a:lnTo>
                  <a:cubicBezTo>
                    <a:pt x="410" y="2269"/>
                    <a:pt x="725" y="1796"/>
                    <a:pt x="725" y="1260"/>
                  </a:cubicBezTo>
                  <a:cubicBezTo>
                    <a:pt x="725" y="756"/>
                    <a:pt x="410" y="28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50" name="Google Shape;7383;p73">
            <a:extLst>
              <a:ext uri="{FF2B5EF4-FFF2-40B4-BE49-F238E27FC236}">
                <a16:creationId xmlns:a16="http://schemas.microsoft.com/office/drawing/2014/main" id="{38CF5E0D-3605-8F1C-087A-08155C3E254E}"/>
              </a:ext>
            </a:extLst>
          </p:cNvPr>
          <p:cNvGrpSpPr/>
          <p:nvPr/>
        </p:nvGrpSpPr>
        <p:grpSpPr>
          <a:xfrm>
            <a:off x="7099894" y="5103918"/>
            <a:ext cx="425439" cy="477465"/>
            <a:chOff x="-54403300" y="3982600"/>
            <a:chExt cx="283550" cy="318225"/>
          </a:xfrm>
          <a:solidFill>
            <a:schemeClr val="tx1"/>
          </a:solidFill>
        </p:grpSpPr>
        <p:sp>
          <p:nvSpPr>
            <p:cNvPr id="1051" name="Google Shape;7384;p73">
              <a:extLst>
                <a:ext uri="{FF2B5EF4-FFF2-40B4-BE49-F238E27FC236}">
                  <a16:creationId xmlns:a16="http://schemas.microsoft.com/office/drawing/2014/main" id="{52D09E1E-4C58-363D-2063-9338026DE160}"/>
                </a:ext>
              </a:extLst>
            </p:cNvPr>
            <p:cNvSpPr/>
            <p:nvPr/>
          </p:nvSpPr>
          <p:spPr>
            <a:xfrm>
              <a:off x="-54273350" y="4036950"/>
              <a:ext cx="27600" cy="27600"/>
            </a:xfrm>
            <a:custGeom>
              <a:avLst/>
              <a:gdLst/>
              <a:ahLst/>
              <a:cxnLst/>
              <a:rect l="l" t="t" r="r" b="b"/>
              <a:pathLst>
                <a:path w="1104" h="1104" extrusionOk="0">
                  <a:moveTo>
                    <a:pt x="536" y="0"/>
                  </a:moveTo>
                  <a:lnTo>
                    <a:pt x="473" y="189"/>
                  </a:lnTo>
                  <a:cubicBezTo>
                    <a:pt x="442" y="315"/>
                    <a:pt x="316" y="379"/>
                    <a:pt x="190" y="379"/>
                  </a:cubicBezTo>
                  <a:lnTo>
                    <a:pt x="1" y="410"/>
                  </a:lnTo>
                  <a:lnTo>
                    <a:pt x="158" y="568"/>
                  </a:lnTo>
                  <a:cubicBezTo>
                    <a:pt x="127" y="662"/>
                    <a:pt x="158" y="788"/>
                    <a:pt x="158" y="883"/>
                  </a:cubicBezTo>
                  <a:lnTo>
                    <a:pt x="127" y="1103"/>
                  </a:lnTo>
                  <a:lnTo>
                    <a:pt x="316" y="1009"/>
                  </a:lnTo>
                  <a:cubicBezTo>
                    <a:pt x="379" y="993"/>
                    <a:pt x="434" y="985"/>
                    <a:pt x="489" y="985"/>
                  </a:cubicBezTo>
                  <a:cubicBezTo>
                    <a:pt x="544" y="985"/>
                    <a:pt x="599" y="993"/>
                    <a:pt x="662" y="1009"/>
                  </a:cubicBezTo>
                  <a:lnTo>
                    <a:pt x="851" y="1103"/>
                  </a:lnTo>
                  <a:lnTo>
                    <a:pt x="820" y="883"/>
                  </a:lnTo>
                  <a:cubicBezTo>
                    <a:pt x="788" y="788"/>
                    <a:pt x="820" y="662"/>
                    <a:pt x="946" y="568"/>
                  </a:cubicBezTo>
                  <a:lnTo>
                    <a:pt x="1103" y="410"/>
                  </a:lnTo>
                  <a:lnTo>
                    <a:pt x="914" y="379"/>
                  </a:lnTo>
                  <a:cubicBezTo>
                    <a:pt x="788" y="379"/>
                    <a:pt x="662" y="315"/>
                    <a:pt x="631" y="189"/>
                  </a:cubicBezTo>
                  <a:lnTo>
                    <a:pt x="5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2" name="Google Shape;7385;p73">
              <a:extLst>
                <a:ext uri="{FF2B5EF4-FFF2-40B4-BE49-F238E27FC236}">
                  <a16:creationId xmlns:a16="http://schemas.microsoft.com/office/drawing/2014/main" id="{F1ED9A91-9325-42AC-4926-7DC5C737BF25}"/>
                </a:ext>
              </a:extLst>
            </p:cNvPr>
            <p:cNvSpPr/>
            <p:nvPr/>
          </p:nvSpPr>
          <p:spPr>
            <a:xfrm>
              <a:off x="-54383600" y="3982600"/>
              <a:ext cx="241800" cy="130775"/>
            </a:xfrm>
            <a:custGeom>
              <a:avLst/>
              <a:gdLst/>
              <a:ahLst/>
              <a:cxnLst/>
              <a:rect l="l" t="t" r="r" b="b"/>
              <a:pathLst>
                <a:path w="9672" h="5231" extrusionOk="0">
                  <a:moveTo>
                    <a:pt x="4856" y="946"/>
                  </a:moveTo>
                  <a:cubicBezTo>
                    <a:pt x="4994" y="946"/>
                    <a:pt x="5135" y="1009"/>
                    <a:pt x="5198" y="1135"/>
                  </a:cubicBezTo>
                  <a:lnTo>
                    <a:pt x="5545" y="1859"/>
                  </a:lnTo>
                  <a:lnTo>
                    <a:pt x="6301" y="1954"/>
                  </a:lnTo>
                  <a:cubicBezTo>
                    <a:pt x="6616" y="2017"/>
                    <a:pt x="6742" y="2395"/>
                    <a:pt x="6490" y="2584"/>
                  </a:cubicBezTo>
                  <a:lnTo>
                    <a:pt x="5954" y="3151"/>
                  </a:lnTo>
                  <a:lnTo>
                    <a:pt x="6049" y="3907"/>
                  </a:lnTo>
                  <a:cubicBezTo>
                    <a:pt x="6098" y="4150"/>
                    <a:pt x="5921" y="4337"/>
                    <a:pt x="5707" y="4337"/>
                  </a:cubicBezTo>
                  <a:cubicBezTo>
                    <a:pt x="5644" y="4337"/>
                    <a:pt x="5578" y="4321"/>
                    <a:pt x="5513" y="4285"/>
                  </a:cubicBezTo>
                  <a:lnTo>
                    <a:pt x="4852" y="3939"/>
                  </a:lnTo>
                  <a:lnTo>
                    <a:pt x="4159" y="4285"/>
                  </a:lnTo>
                  <a:cubicBezTo>
                    <a:pt x="4101" y="4321"/>
                    <a:pt x="4041" y="4337"/>
                    <a:pt x="3982" y="4337"/>
                  </a:cubicBezTo>
                  <a:cubicBezTo>
                    <a:pt x="3781" y="4337"/>
                    <a:pt x="3599" y="4150"/>
                    <a:pt x="3623" y="3907"/>
                  </a:cubicBezTo>
                  <a:lnTo>
                    <a:pt x="3749" y="3151"/>
                  </a:lnTo>
                  <a:lnTo>
                    <a:pt x="3182" y="2584"/>
                  </a:lnTo>
                  <a:cubicBezTo>
                    <a:pt x="3025" y="2363"/>
                    <a:pt x="3151" y="1985"/>
                    <a:pt x="3434" y="1954"/>
                  </a:cubicBezTo>
                  <a:lnTo>
                    <a:pt x="4159" y="1859"/>
                  </a:lnTo>
                  <a:lnTo>
                    <a:pt x="4537" y="1135"/>
                  </a:lnTo>
                  <a:cubicBezTo>
                    <a:pt x="4584" y="1009"/>
                    <a:pt x="4718" y="946"/>
                    <a:pt x="4856" y="946"/>
                  </a:cubicBezTo>
                  <a:close/>
                  <a:moveTo>
                    <a:pt x="1859" y="1"/>
                  </a:moveTo>
                  <a:cubicBezTo>
                    <a:pt x="819" y="1"/>
                    <a:pt x="0" y="820"/>
                    <a:pt x="0" y="1859"/>
                  </a:cubicBezTo>
                  <a:lnTo>
                    <a:pt x="0" y="4096"/>
                  </a:lnTo>
                  <a:cubicBezTo>
                    <a:pt x="32" y="4726"/>
                    <a:pt x="504" y="5230"/>
                    <a:pt x="1134" y="5230"/>
                  </a:cubicBezTo>
                  <a:lnTo>
                    <a:pt x="8569" y="5230"/>
                  </a:lnTo>
                  <a:cubicBezTo>
                    <a:pt x="9199" y="5230"/>
                    <a:pt x="9672" y="4726"/>
                    <a:pt x="9672" y="4128"/>
                  </a:cubicBezTo>
                  <a:lnTo>
                    <a:pt x="9672" y="1859"/>
                  </a:lnTo>
                  <a:cubicBezTo>
                    <a:pt x="9672" y="820"/>
                    <a:pt x="8853" y="1"/>
                    <a:pt x="78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3" name="Google Shape;7386;p73">
              <a:extLst>
                <a:ext uri="{FF2B5EF4-FFF2-40B4-BE49-F238E27FC236}">
                  <a16:creationId xmlns:a16="http://schemas.microsoft.com/office/drawing/2014/main" id="{8A4AF975-F780-A162-C923-7064E22B6261}"/>
                </a:ext>
              </a:extLst>
            </p:cNvPr>
            <p:cNvSpPr/>
            <p:nvPr/>
          </p:nvSpPr>
          <p:spPr>
            <a:xfrm>
              <a:off x="-54403300" y="4122000"/>
              <a:ext cx="58300" cy="140225"/>
            </a:xfrm>
            <a:custGeom>
              <a:avLst/>
              <a:gdLst/>
              <a:ahLst/>
              <a:cxnLst/>
              <a:rect l="l" t="t" r="r" b="b"/>
              <a:pathLst>
                <a:path w="2332" h="5609" extrusionOk="0">
                  <a:moveTo>
                    <a:pt x="820" y="1"/>
                  </a:moveTo>
                  <a:lnTo>
                    <a:pt x="820" y="3088"/>
                  </a:lnTo>
                  <a:cubicBezTo>
                    <a:pt x="820" y="3561"/>
                    <a:pt x="631" y="4034"/>
                    <a:pt x="315" y="4349"/>
                  </a:cubicBezTo>
                  <a:cubicBezTo>
                    <a:pt x="0" y="4664"/>
                    <a:pt x="32" y="5136"/>
                    <a:pt x="315" y="5420"/>
                  </a:cubicBezTo>
                  <a:cubicBezTo>
                    <a:pt x="473" y="5546"/>
                    <a:pt x="662" y="5609"/>
                    <a:pt x="851" y="5609"/>
                  </a:cubicBezTo>
                  <a:cubicBezTo>
                    <a:pt x="1040" y="5609"/>
                    <a:pt x="1229" y="5546"/>
                    <a:pt x="1387" y="5420"/>
                  </a:cubicBezTo>
                  <a:cubicBezTo>
                    <a:pt x="2017" y="4790"/>
                    <a:pt x="2332" y="3939"/>
                    <a:pt x="2332" y="3088"/>
                  </a:cubicBezTo>
                  <a:lnTo>
                    <a:pt x="2332" y="379"/>
                  </a:lnTo>
                  <a:lnTo>
                    <a:pt x="1954" y="379"/>
                  </a:lnTo>
                  <a:cubicBezTo>
                    <a:pt x="1913" y="382"/>
                    <a:pt x="1874" y="383"/>
                    <a:pt x="1836" y="383"/>
                  </a:cubicBezTo>
                  <a:cubicBezTo>
                    <a:pt x="1422" y="383"/>
                    <a:pt x="1108" y="232"/>
                    <a:pt x="8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4" name="Google Shape;7387;p73">
              <a:extLst>
                <a:ext uri="{FF2B5EF4-FFF2-40B4-BE49-F238E27FC236}">
                  <a16:creationId xmlns:a16="http://schemas.microsoft.com/office/drawing/2014/main" id="{93C8D08C-7E45-E6C0-864F-17427A7F01CD}"/>
                </a:ext>
              </a:extLst>
            </p:cNvPr>
            <p:cNvSpPr/>
            <p:nvPr/>
          </p:nvSpPr>
          <p:spPr>
            <a:xfrm>
              <a:off x="-54346600" y="4132250"/>
              <a:ext cx="167800" cy="168575"/>
            </a:xfrm>
            <a:custGeom>
              <a:avLst/>
              <a:gdLst/>
              <a:ahLst/>
              <a:cxnLst/>
              <a:rect l="l" t="t" r="r" b="b"/>
              <a:pathLst>
                <a:path w="6712" h="6743" extrusionOk="0">
                  <a:moveTo>
                    <a:pt x="1860" y="757"/>
                  </a:moveTo>
                  <a:cubicBezTo>
                    <a:pt x="2049" y="757"/>
                    <a:pt x="2206" y="914"/>
                    <a:pt x="2206" y="1103"/>
                  </a:cubicBezTo>
                  <a:cubicBezTo>
                    <a:pt x="2206" y="1292"/>
                    <a:pt x="2049" y="1450"/>
                    <a:pt x="1860" y="1450"/>
                  </a:cubicBezTo>
                  <a:cubicBezTo>
                    <a:pt x="1846" y="1452"/>
                    <a:pt x="1832" y="1454"/>
                    <a:pt x="1818" y="1454"/>
                  </a:cubicBezTo>
                  <a:cubicBezTo>
                    <a:pt x="1671" y="1454"/>
                    <a:pt x="1513" y="1305"/>
                    <a:pt x="1513" y="1103"/>
                  </a:cubicBezTo>
                  <a:cubicBezTo>
                    <a:pt x="1513" y="914"/>
                    <a:pt x="1671" y="757"/>
                    <a:pt x="1860" y="757"/>
                  </a:cubicBezTo>
                  <a:close/>
                  <a:moveTo>
                    <a:pt x="4884" y="788"/>
                  </a:moveTo>
                  <a:cubicBezTo>
                    <a:pt x="5105" y="788"/>
                    <a:pt x="5262" y="946"/>
                    <a:pt x="5262" y="1135"/>
                  </a:cubicBezTo>
                  <a:cubicBezTo>
                    <a:pt x="5262" y="1324"/>
                    <a:pt x="5105" y="1481"/>
                    <a:pt x="4884" y="1481"/>
                  </a:cubicBezTo>
                  <a:cubicBezTo>
                    <a:pt x="4695" y="1481"/>
                    <a:pt x="4537" y="1324"/>
                    <a:pt x="4537" y="1135"/>
                  </a:cubicBezTo>
                  <a:cubicBezTo>
                    <a:pt x="4537" y="946"/>
                    <a:pt x="4695" y="788"/>
                    <a:pt x="4884" y="788"/>
                  </a:cubicBezTo>
                  <a:close/>
                  <a:moveTo>
                    <a:pt x="4455" y="3316"/>
                  </a:moveTo>
                  <a:cubicBezTo>
                    <a:pt x="4545" y="3316"/>
                    <a:pt x="4632" y="3356"/>
                    <a:pt x="4695" y="3435"/>
                  </a:cubicBezTo>
                  <a:cubicBezTo>
                    <a:pt x="4853" y="3592"/>
                    <a:pt x="4853" y="3813"/>
                    <a:pt x="4695" y="3939"/>
                  </a:cubicBezTo>
                  <a:cubicBezTo>
                    <a:pt x="4348" y="4285"/>
                    <a:pt x="3876" y="4474"/>
                    <a:pt x="3403" y="4474"/>
                  </a:cubicBezTo>
                  <a:cubicBezTo>
                    <a:pt x="2931" y="4474"/>
                    <a:pt x="2427" y="4285"/>
                    <a:pt x="2112" y="3939"/>
                  </a:cubicBezTo>
                  <a:cubicBezTo>
                    <a:pt x="1954" y="3781"/>
                    <a:pt x="1954" y="3529"/>
                    <a:pt x="2112" y="3435"/>
                  </a:cubicBezTo>
                  <a:cubicBezTo>
                    <a:pt x="2190" y="3356"/>
                    <a:pt x="2285" y="3316"/>
                    <a:pt x="2375" y="3316"/>
                  </a:cubicBezTo>
                  <a:cubicBezTo>
                    <a:pt x="2466" y="3316"/>
                    <a:pt x="2553" y="3356"/>
                    <a:pt x="2616" y="3435"/>
                  </a:cubicBezTo>
                  <a:cubicBezTo>
                    <a:pt x="2836" y="3639"/>
                    <a:pt x="3120" y="3742"/>
                    <a:pt x="3403" y="3742"/>
                  </a:cubicBezTo>
                  <a:cubicBezTo>
                    <a:pt x="3687" y="3742"/>
                    <a:pt x="3970" y="3639"/>
                    <a:pt x="4191" y="3435"/>
                  </a:cubicBezTo>
                  <a:cubicBezTo>
                    <a:pt x="4270" y="3356"/>
                    <a:pt x="4364" y="3316"/>
                    <a:pt x="4455" y="3316"/>
                  </a:cubicBezTo>
                  <a:close/>
                  <a:moveTo>
                    <a:pt x="757" y="1"/>
                  </a:moveTo>
                  <a:lnTo>
                    <a:pt x="757" y="2710"/>
                  </a:lnTo>
                  <a:cubicBezTo>
                    <a:pt x="757" y="3529"/>
                    <a:pt x="536" y="4285"/>
                    <a:pt x="1" y="5010"/>
                  </a:cubicBezTo>
                  <a:cubicBezTo>
                    <a:pt x="757" y="6049"/>
                    <a:pt x="1986" y="6743"/>
                    <a:pt x="3372" y="6743"/>
                  </a:cubicBezTo>
                  <a:cubicBezTo>
                    <a:pt x="4727" y="6743"/>
                    <a:pt x="5955" y="6049"/>
                    <a:pt x="6711" y="5010"/>
                  </a:cubicBezTo>
                  <a:cubicBezTo>
                    <a:pt x="6207" y="4285"/>
                    <a:pt x="5955" y="3498"/>
                    <a:pt x="5955" y="2710"/>
                  </a:cubicBezTo>
                  <a:lnTo>
                    <a:pt x="595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5" name="Google Shape;7388;p73">
              <a:extLst>
                <a:ext uri="{FF2B5EF4-FFF2-40B4-BE49-F238E27FC236}">
                  <a16:creationId xmlns:a16="http://schemas.microsoft.com/office/drawing/2014/main" id="{F8F01C86-DDB2-85C0-68C1-B5337AAF9793}"/>
                </a:ext>
              </a:extLst>
            </p:cNvPr>
            <p:cNvSpPr/>
            <p:nvPr/>
          </p:nvSpPr>
          <p:spPr>
            <a:xfrm>
              <a:off x="-54177250" y="4122000"/>
              <a:ext cx="57500" cy="141025"/>
            </a:xfrm>
            <a:custGeom>
              <a:avLst/>
              <a:gdLst/>
              <a:ahLst/>
              <a:cxnLst/>
              <a:rect l="l" t="t" r="r" b="b"/>
              <a:pathLst>
                <a:path w="2300" h="5641" extrusionOk="0">
                  <a:moveTo>
                    <a:pt x="1481" y="1"/>
                  </a:moveTo>
                  <a:cubicBezTo>
                    <a:pt x="1166" y="253"/>
                    <a:pt x="756" y="411"/>
                    <a:pt x="378" y="411"/>
                  </a:cubicBezTo>
                  <a:lnTo>
                    <a:pt x="0" y="411"/>
                  </a:lnTo>
                  <a:lnTo>
                    <a:pt x="0" y="3120"/>
                  </a:lnTo>
                  <a:cubicBezTo>
                    <a:pt x="0" y="4034"/>
                    <a:pt x="378" y="4821"/>
                    <a:pt x="945" y="5451"/>
                  </a:cubicBezTo>
                  <a:cubicBezTo>
                    <a:pt x="1103" y="5577"/>
                    <a:pt x="1292" y="5640"/>
                    <a:pt x="1481" y="5640"/>
                  </a:cubicBezTo>
                  <a:cubicBezTo>
                    <a:pt x="1670" y="5640"/>
                    <a:pt x="1859" y="5577"/>
                    <a:pt x="2017" y="5451"/>
                  </a:cubicBezTo>
                  <a:cubicBezTo>
                    <a:pt x="2300" y="5136"/>
                    <a:pt x="2300" y="4664"/>
                    <a:pt x="1985" y="4380"/>
                  </a:cubicBezTo>
                  <a:cubicBezTo>
                    <a:pt x="1639" y="4034"/>
                    <a:pt x="1481" y="3466"/>
                    <a:pt x="1481" y="1576"/>
                  </a:cubicBezTo>
                  <a:lnTo>
                    <a:pt x="148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56" name="Google Shape;7389;p73">
            <a:extLst>
              <a:ext uri="{FF2B5EF4-FFF2-40B4-BE49-F238E27FC236}">
                <a16:creationId xmlns:a16="http://schemas.microsoft.com/office/drawing/2014/main" id="{0156BEDE-E397-55F9-0019-69ADDDFCABA0}"/>
              </a:ext>
            </a:extLst>
          </p:cNvPr>
          <p:cNvGrpSpPr/>
          <p:nvPr/>
        </p:nvGrpSpPr>
        <p:grpSpPr>
          <a:xfrm>
            <a:off x="10016417" y="3852230"/>
            <a:ext cx="475064" cy="475964"/>
            <a:chOff x="-52458650" y="3194400"/>
            <a:chExt cx="316625" cy="317225"/>
          </a:xfrm>
          <a:solidFill>
            <a:schemeClr val="tx1"/>
          </a:solidFill>
        </p:grpSpPr>
        <p:sp>
          <p:nvSpPr>
            <p:cNvPr id="1057" name="Google Shape;7390;p73">
              <a:extLst>
                <a:ext uri="{FF2B5EF4-FFF2-40B4-BE49-F238E27FC236}">
                  <a16:creationId xmlns:a16="http://schemas.microsoft.com/office/drawing/2014/main" id="{A9AE71DD-FB74-47C0-9506-0CBBDCC2DEBF}"/>
                </a:ext>
              </a:extLst>
            </p:cNvPr>
            <p:cNvSpPr/>
            <p:nvPr/>
          </p:nvSpPr>
          <p:spPr>
            <a:xfrm>
              <a:off x="-52458650" y="3194400"/>
              <a:ext cx="316625" cy="166000"/>
            </a:xfrm>
            <a:custGeom>
              <a:avLst/>
              <a:gdLst/>
              <a:ahLst/>
              <a:cxnLst/>
              <a:rect l="l" t="t" r="r" b="b"/>
              <a:pathLst>
                <a:path w="12665" h="6640" extrusionOk="0">
                  <a:moveTo>
                    <a:pt x="6309" y="0"/>
                  </a:moveTo>
                  <a:cubicBezTo>
                    <a:pt x="6254" y="0"/>
                    <a:pt x="6207" y="8"/>
                    <a:pt x="6175" y="24"/>
                  </a:cubicBezTo>
                  <a:lnTo>
                    <a:pt x="189" y="3017"/>
                  </a:lnTo>
                  <a:cubicBezTo>
                    <a:pt x="63" y="3080"/>
                    <a:pt x="0" y="3206"/>
                    <a:pt x="0" y="3332"/>
                  </a:cubicBezTo>
                  <a:cubicBezTo>
                    <a:pt x="0" y="3489"/>
                    <a:pt x="63" y="3615"/>
                    <a:pt x="189" y="3647"/>
                  </a:cubicBezTo>
                  <a:lnTo>
                    <a:pt x="2394" y="4434"/>
                  </a:lnTo>
                  <a:lnTo>
                    <a:pt x="3025" y="3143"/>
                  </a:lnTo>
                  <a:cubicBezTo>
                    <a:pt x="3088" y="3017"/>
                    <a:pt x="3214" y="2922"/>
                    <a:pt x="3340" y="2922"/>
                  </a:cubicBezTo>
                  <a:lnTo>
                    <a:pt x="9326" y="2922"/>
                  </a:lnTo>
                  <a:cubicBezTo>
                    <a:pt x="9483" y="2922"/>
                    <a:pt x="9609" y="3017"/>
                    <a:pt x="9641" y="3143"/>
                  </a:cubicBezTo>
                  <a:lnTo>
                    <a:pt x="10271" y="4434"/>
                  </a:lnTo>
                  <a:lnTo>
                    <a:pt x="11940" y="3836"/>
                  </a:lnTo>
                  <a:lnTo>
                    <a:pt x="11940" y="6293"/>
                  </a:lnTo>
                  <a:cubicBezTo>
                    <a:pt x="11940" y="6482"/>
                    <a:pt x="12098" y="6640"/>
                    <a:pt x="12287" y="6640"/>
                  </a:cubicBezTo>
                  <a:cubicBezTo>
                    <a:pt x="12476" y="6640"/>
                    <a:pt x="12634" y="6482"/>
                    <a:pt x="12634" y="6293"/>
                  </a:cubicBezTo>
                  <a:lnTo>
                    <a:pt x="12634" y="3300"/>
                  </a:lnTo>
                  <a:cubicBezTo>
                    <a:pt x="12665" y="3206"/>
                    <a:pt x="12634" y="3048"/>
                    <a:pt x="12508" y="3017"/>
                  </a:cubicBezTo>
                  <a:lnTo>
                    <a:pt x="6490" y="24"/>
                  </a:lnTo>
                  <a:cubicBezTo>
                    <a:pt x="6427" y="8"/>
                    <a:pt x="6364" y="0"/>
                    <a:pt x="63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8" name="Google Shape;7391;p73">
              <a:extLst>
                <a:ext uri="{FF2B5EF4-FFF2-40B4-BE49-F238E27FC236}">
                  <a16:creationId xmlns:a16="http://schemas.microsoft.com/office/drawing/2014/main" id="{20759C82-4658-D798-049C-69C8EB7B7A6C}"/>
                </a:ext>
              </a:extLst>
            </p:cNvPr>
            <p:cNvSpPr/>
            <p:nvPr/>
          </p:nvSpPr>
          <p:spPr>
            <a:xfrm>
              <a:off x="-52379100" y="3287125"/>
              <a:ext cx="156750" cy="18925"/>
            </a:xfrm>
            <a:custGeom>
              <a:avLst/>
              <a:gdLst/>
              <a:ahLst/>
              <a:cxnLst/>
              <a:rect l="l" t="t" r="r" b="b"/>
              <a:pathLst>
                <a:path w="6270" h="757" extrusionOk="0">
                  <a:moveTo>
                    <a:pt x="378" y="1"/>
                  </a:moveTo>
                  <a:lnTo>
                    <a:pt x="0" y="757"/>
                  </a:lnTo>
                  <a:lnTo>
                    <a:pt x="6270" y="757"/>
                  </a:lnTo>
                  <a:lnTo>
                    <a:pt x="589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9" name="Google Shape;7392;p73">
              <a:extLst>
                <a:ext uri="{FF2B5EF4-FFF2-40B4-BE49-F238E27FC236}">
                  <a16:creationId xmlns:a16="http://schemas.microsoft.com/office/drawing/2014/main" id="{89C4BD02-DEE7-CD08-C35B-0C12F0C19D94}"/>
                </a:ext>
              </a:extLst>
            </p:cNvPr>
            <p:cNvSpPr/>
            <p:nvPr/>
          </p:nvSpPr>
          <p:spPr>
            <a:xfrm>
              <a:off x="-52383825" y="3361950"/>
              <a:ext cx="55150" cy="37050"/>
            </a:xfrm>
            <a:custGeom>
              <a:avLst/>
              <a:gdLst/>
              <a:ahLst/>
              <a:cxnLst/>
              <a:rect l="l" t="t" r="r" b="b"/>
              <a:pathLst>
                <a:path w="2206" h="1482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lnTo>
                    <a:pt x="0" y="1104"/>
                  </a:lnTo>
                  <a:cubicBezTo>
                    <a:pt x="0" y="1293"/>
                    <a:pt x="158" y="1450"/>
                    <a:pt x="347" y="1450"/>
                  </a:cubicBezTo>
                  <a:lnTo>
                    <a:pt x="1103" y="1450"/>
                  </a:lnTo>
                  <a:lnTo>
                    <a:pt x="1103" y="1482"/>
                  </a:lnTo>
                  <a:cubicBezTo>
                    <a:pt x="1733" y="1482"/>
                    <a:pt x="2205" y="946"/>
                    <a:pt x="2205" y="379"/>
                  </a:cubicBezTo>
                  <a:cubicBezTo>
                    <a:pt x="2205" y="158"/>
                    <a:pt x="2048" y="1"/>
                    <a:pt x="18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0" name="Google Shape;7393;p73">
              <a:extLst>
                <a:ext uri="{FF2B5EF4-FFF2-40B4-BE49-F238E27FC236}">
                  <a16:creationId xmlns:a16="http://schemas.microsoft.com/office/drawing/2014/main" id="{CCA182A8-50E5-4C33-B197-92B8A1C53E0A}"/>
                </a:ext>
              </a:extLst>
            </p:cNvPr>
            <p:cNvSpPr/>
            <p:nvPr/>
          </p:nvSpPr>
          <p:spPr>
            <a:xfrm>
              <a:off x="-52401950" y="3380075"/>
              <a:ext cx="204800" cy="131550"/>
            </a:xfrm>
            <a:custGeom>
              <a:avLst/>
              <a:gdLst/>
              <a:ahLst/>
              <a:cxnLst/>
              <a:rect l="l" t="t" r="r" b="b"/>
              <a:pathLst>
                <a:path w="8192" h="5262" extrusionOk="0">
                  <a:moveTo>
                    <a:pt x="5085" y="1804"/>
                  </a:moveTo>
                  <a:cubicBezTo>
                    <a:pt x="5175" y="1804"/>
                    <a:pt x="5262" y="1843"/>
                    <a:pt x="5325" y="1922"/>
                  </a:cubicBezTo>
                  <a:cubicBezTo>
                    <a:pt x="5514" y="2080"/>
                    <a:pt x="5514" y="2332"/>
                    <a:pt x="5356" y="2426"/>
                  </a:cubicBezTo>
                  <a:cubicBezTo>
                    <a:pt x="5010" y="2804"/>
                    <a:pt x="4537" y="2993"/>
                    <a:pt x="4065" y="2993"/>
                  </a:cubicBezTo>
                  <a:cubicBezTo>
                    <a:pt x="3561" y="2993"/>
                    <a:pt x="3088" y="2804"/>
                    <a:pt x="2710" y="2426"/>
                  </a:cubicBezTo>
                  <a:cubicBezTo>
                    <a:pt x="2552" y="2269"/>
                    <a:pt x="2552" y="2048"/>
                    <a:pt x="2710" y="1922"/>
                  </a:cubicBezTo>
                  <a:cubicBezTo>
                    <a:pt x="2789" y="1843"/>
                    <a:pt x="2891" y="1804"/>
                    <a:pt x="2990" y="1804"/>
                  </a:cubicBezTo>
                  <a:cubicBezTo>
                    <a:pt x="3088" y="1804"/>
                    <a:pt x="3182" y="1843"/>
                    <a:pt x="3245" y="1922"/>
                  </a:cubicBezTo>
                  <a:cubicBezTo>
                    <a:pt x="3450" y="2143"/>
                    <a:pt x="3734" y="2253"/>
                    <a:pt x="4021" y="2253"/>
                  </a:cubicBezTo>
                  <a:cubicBezTo>
                    <a:pt x="4309" y="2253"/>
                    <a:pt x="4600" y="2143"/>
                    <a:pt x="4821" y="1922"/>
                  </a:cubicBezTo>
                  <a:cubicBezTo>
                    <a:pt x="4899" y="1843"/>
                    <a:pt x="4994" y="1804"/>
                    <a:pt x="5085" y="1804"/>
                  </a:cubicBezTo>
                  <a:close/>
                  <a:moveTo>
                    <a:pt x="3655" y="0"/>
                  </a:moveTo>
                  <a:cubicBezTo>
                    <a:pt x="3498" y="851"/>
                    <a:pt x="2710" y="1481"/>
                    <a:pt x="1859" y="1481"/>
                  </a:cubicBezTo>
                  <a:lnTo>
                    <a:pt x="1103" y="1481"/>
                  </a:lnTo>
                  <a:cubicBezTo>
                    <a:pt x="473" y="1481"/>
                    <a:pt x="0" y="977"/>
                    <a:pt x="0" y="379"/>
                  </a:cubicBezTo>
                  <a:lnTo>
                    <a:pt x="0" y="1135"/>
                  </a:lnTo>
                  <a:cubicBezTo>
                    <a:pt x="0" y="3371"/>
                    <a:pt x="1859" y="5262"/>
                    <a:pt x="4096" y="5262"/>
                  </a:cubicBezTo>
                  <a:cubicBezTo>
                    <a:pt x="6333" y="5262"/>
                    <a:pt x="8192" y="3403"/>
                    <a:pt x="8192" y="1135"/>
                  </a:cubicBezTo>
                  <a:lnTo>
                    <a:pt x="8192" y="379"/>
                  </a:lnTo>
                  <a:cubicBezTo>
                    <a:pt x="8160" y="1009"/>
                    <a:pt x="7656" y="1481"/>
                    <a:pt x="7058" y="1481"/>
                  </a:cubicBezTo>
                  <a:lnTo>
                    <a:pt x="6301" y="1481"/>
                  </a:lnTo>
                  <a:cubicBezTo>
                    <a:pt x="5388" y="1481"/>
                    <a:pt x="4663" y="851"/>
                    <a:pt x="45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1" name="Google Shape;7394;p73">
              <a:extLst>
                <a:ext uri="{FF2B5EF4-FFF2-40B4-BE49-F238E27FC236}">
                  <a16:creationId xmlns:a16="http://schemas.microsoft.com/office/drawing/2014/main" id="{73D5EDA9-6DFF-8BA8-B80B-2791D958923D}"/>
                </a:ext>
              </a:extLst>
            </p:cNvPr>
            <p:cNvSpPr/>
            <p:nvPr/>
          </p:nvSpPr>
          <p:spPr>
            <a:xfrm>
              <a:off x="-52272000" y="3361950"/>
              <a:ext cx="55175" cy="37050"/>
            </a:xfrm>
            <a:custGeom>
              <a:avLst/>
              <a:gdLst/>
              <a:ahLst/>
              <a:cxnLst/>
              <a:rect l="l" t="t" r="r" b="b"/>
              <a:pathLst>
                <a:path w="2207" h="1482" extrusionOk="0"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1009"/>
                    <a:pt x="505" y="1482"/>
                    <a:pt x="1103" y="1482"/>
                  </a:cubicBezTo>
                  <a:lnTo>
                    <a:pt x="1860" y="1482"/>
                  </a:lnTo>
                  <a:cubicBezTo>
                    <a:pt x="2049" y="1482"/>
                    <a:pt x="2206" y="1324"/>
                    <a:pt x="2206" y="1104"/>
                  </a:cubicBezTo>
                  <a:lnTo>
                    <a:pt x="2206" y="379"/>
                  </a:lnTo>
                  <a:cubicBezTo>
                    <a:pt x="2206" y="158"/>
                    <a:pt x="2049" y="1"/>
                    <a:pt x="18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2" name="Google Shape;7395;p73">
              <a:extLst>
                <a:ext uri="{FF2B5EF4-FFF2-40B4-BE49-F238E27FC236}">
                  <a16:creationId xmlns:a16="http://schemas.microsoft.com/office/drawing/2014/main" id="{6D8168D5-57D8-DA91-CF20-86840F6972E1}"/>
                </a:ext>
              </a:extLst>
            </p:cNvPr>
            <p:cNvSpPr/>
            <p:nvPr/>
          </p:nvSpPr>
          <p:spPr>
            <a:xfrm>
              <a:off x="-52402750" y="3324950"/>
              <a:ext cx="204825" cy="46475"/>
            </a:xfrm>
            <a:custGeom>
              <a:avLst/>
              <a:gdLst/>
              <a:ahLst/>
              <a:cxnLst/>
              <a:rect l="l" t="t" r="r" b="b"/>
              <a:pathLst>
                <a:path w="8193" h="1859" extrusionOk="0">
                  <a:moveTo>
                    <a:pt x="1" y="0"/>
                  </a:moveTo>
                  <a:lnTo>
                    <a:pt x="1" y="1859"/>
                  </a:lnTo>
                  <a:cubicBezTo>
                    <a:pt x="1" y="1229"/>
                    <a:pt x="505" y="725"/>
                    <a:pt x="1104" y="725"/>
                  </a:cubicBezTo>
                  <a:lnTo>
                    <a:pt x="2584" y="725"/>
                  </a:lnTo>
                  <a:cubicBezTo>
                    <a:pt x="3057" y="725"/>
                    <a:pt x="3498" y="1071"/>
                    <a:pt x="3656" y="1481"/>
                  </a:cubicBezTo>
                  <a:lnTo>
                    <a:pt x="4538" y="1481"/>
                  </a:lnTo>
                  <a:cubicBezTo>
                    <a:pt x="4695" y="1071"/>
                    <a:pt x="5073" y="725"/>
                    <a:pt x="5577" y="725"/>
                  </a:cubicBezTo>
                  <a:lnTo>
                    <a:pt x="7090" y="725"/>
                  </a:lnTo>
                  <a:cubicBezTo>
                    <a:pt x="7720" y="725"/>
                    <a:pt x="8192" y="1260"/>
                    <a:pt x="8192" y="1859"/>
                  </a:cubicBezTo>
                  <a:lnTo>
                    <a:pt x="81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3" name="Google Shape;7396;p73">
              <a:extLst>
                <a:ext uri="{FF2B5EF4-FFF2-40B4-BE49-F238E27FC236}">
                  <a16:creationId xmlns:a16="http://schemas.microsoft.com/office/drawing/2014/main" id="{9EDD7574-251C-09AA-66B4-03965224B83B}"/>
                </a:ext>
              </a:extLst>
            </p:cNvPr>
            <p:cNvSpPr/>
            <p:nvPr/>
          </p:nvSpPr>
          <p:spPr>
            <a:xfrm>
              <a:off x="-52440550" y="3349350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757" y="1"/>
                  </a:moveTo>
                  <a:cubicBezTo>
                    <a:pt x="284" y="190"/>
                    <a:pt x="1" y="725"/>
                    <a:pt x="1" y="1261"/>
                  </a:cubicBezTo>
                  <a:cubicBezTo>
                    <a:pt x="1" y="1797"/>
                    <a:pt x="316" y="2301"/>
                    <a:pt x="757" y="2553"/>
                  </a:cubicBezTo>
                  <a:lnTo>
                    <a:pt x="75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4" name="Google Shape;7397;p73">
              <a:extLst>
                <a:ext uri="{FF2B5EF4-FFF2-40B4-BE49-F238E27FC236}">
                  <a16:creationId xmlns:a16="http://schemas.microsoft.com/office/drawing/2014/main" id="{EBDC96A7-A65E-343B-01B0-4D635ACFBF46}"/>
                </a:ext>
              </a:extLst>
            </p:cNvPr>
            <p:cNvSpPr/>
            <p:nvPr/>
          </p:nvSpPr>
          <p:spPr>
            <a:xfrm>
              <a:off x="-52179050" y="3348575"/>
              <a:ext cx="18125" cy="63825"/>
            </a:xfrm>
            <a:custGeom>
              <a:avLst/>
              <a:gdLst/>
              <a:ahLst/>
              <a:cxnLst/>
              <a:rect l="l" t="t" r="r" b="b"/>
              <a:pathLst>
                <a:path w="725" h="2553" extrusionOk="0">
                  <a:moveTo>
                    <a:pt x="0" y="0"/>
                  </a:moveTo>
                  <a:lnTo>
                    <a:pt x="0" y="2552"/>
                  </a:lnTo>
                  <a:cubicBezTo>
                    <a:pt x="410" y="2269"/>
                    <a:pt x="725" y="1796"/>
                    <a:pt x="725" y="1260"/>
                  </a:cubicBezTo>
                  <a:cubicBezTo>
                    <a:pt x="725" y="756"/>
                    <a:pt x="410" y="22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65" name="Google Shape;7398;p73">
            <a:extLst>
              <a:ext uri="{FF2B5EF4-FFF2-40B4-BE49-F238E27FC236}">
                <a16:creationId xmlns:a16="http://schemas.microsoft.com/office/drawing/2014/main" id="{8B0A7190-A827-2028-A5FE-CE36741CF738}"/>
              </a:ext>
            </a:extLst>
          </p:cNvPr>
          <p:cNvGrpSpPr/>
          <p:nvPr/>
        </p:nvGrpSpPr>
        <p:grpSpPr>
          <a:xfrm>
            <a:off x="10028815" y="4477531"/>
            <a:ext cx="450271" cy="477127"/>
            <a:chOff x="-52450000" y="3584850"/>
            <a:chExt cx="300100" cy="318000"/>
          </a:xfrm>
          <a:solidFill>
            <a:schemeClr val="tx1"/>
          </a:solidFill>
        </p:grpSpPr>
        <p:sp>
          <p:nvSpPr>
            <p:cNvPr id="1066" name="Google Shape;7399;p73">
              <a:extLst>
                <a:ext uri="{FF2B5EF4-FFF2-40B4-BE49-F238E27FC236}">
                  <a16:creationId xmlns:a16="http://schemas.microsoft.com/office/drawing/2014/main" id="{9C74E774-354E-B941-F28A-027F43DA06BF}"/>
                </a:ext>
              </a:extLst>
            </p:cNvPr>
            <p:cNvSpPr/>
            <p:nvPr/>
          </p:nvSpPr>
          <p:spPr>
            <a:xfrm>
              <a:off x="-52206625" y="3601400"/>
              <a:ext cx="55150" cy="55950"/>
            </a:xfrm>
            <a:custGeom>
              <a:avLst/>
              <a:gdLst/>
              <a:ahLst/>
              <a:cxnLst/>
              <a:rect l="l" t="t" r="r" b="b"/>
              <a:pathLst>
                <a:path w="2206" h="2238" extrusionOk="0">
                  <a:moveTo>
                    <a:pt x="1986" y="0"/>
                  </a:moveTo>
                  <a:cubicBezTo>
                    <a:pt x="1513" y="32"/>
                    <a:pt x="1103" y="252"/>
                    <a:pt x="694" y="599"/>
                  </a:cubicBezTo>
                  <a:cubicBezTo>
                    <a:pt x="347" y="914"/>
                    <a:pt x="64" y="1387"/>
                    <a:pt x="1" y="1859"/>
                  </a:cubicBezTo>
                  <a:cubicBezTo>
                    <a:pt x="64" y="1985"/>
                    <a:pt x="158" y="2143"/>
                    <a:pt x="221" y="2237"/>
                  </a:cubicBezTo>
                  <a:cubicBezTo>
                    <a:pt x="725" y="2174"/>
                    <a:pt x="1166" y="1985"/>
                    <a:pt x="1513" y="1607"/>
                  </a:cubicBezTo>
                  <a:cubicBezTo>
                    <a:pt x="1923" y="1197"/>
                    <a:pt x="2143" y="693"/>
                    <a:pt x="2206" y="189"/>
                  </a:cubicBezTo>
                  <a:cubicBezTo>
                    <a:pt x="2206" y="158"/>
                    <a:pt x="2206" y="95"/>
                    <a:pt x="2143" y="32"/>
                  </a:cubicBezTo>
                  <a:cubicBezTo>
                    <a:pt x="2112" y="0"/>
                    <a:pt x="2080" y="0"/>
                    <a:pt x="19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7" name="Google Shape;7400;p73">
              <a:extLst>
                <a:ext uri="{FF2B5EF4-FFF2-40B4-BE49-F238E27FC236}">
                  <a16:creationId xmlns:a16="http://schemas.microsoft.com/office/drawing/2014/main" id="{78F5E495-4EE6-FB7F-5D17-08321C1EC12F}"/>
                </a:ext>
              </a:extLst>
            </p:cNvPr>
            <p:cNvSpPr/>
            <p:nvPr/>
          </p:nvSpPr>
          <p:spPr>
            <a:xfrm>
              <a:off x="-52271200" y="3601700"/>
              <a:ext cx="29950" cy="11525"/>
            </a:xfrm>
            <a:custGeom>
              <a:avLst/>
              <a:gdLst/>
              <a:ahLst/>
              <a:cxnLst/>
              <a:rect l="l" t="t" r="r" b="b"/>
              <a:pathLst>
                <a:path w="1198" h="461" extrusionOk="0">
                  <a:moveTo>
                    <a:pt x="757" y="1"/>
                  </a:moveTo>
                  <a:cubicBezTo>
                    <a:pt x="507" y="1"/>
                    <a:pt x="260" y="23"/>
                    <a:pt x="0" y="83"/>
                  </a:cubicBezTo>
                  <a:cubicBezTo>
                    <a:pt x="410" y="146"/>
                    <a:pt x="756" y="272"/>
                    <a:pt x="1103" y="461"/>
                  </a:cubicBezTo>
                  <a:cubicBezTo>
                    <a:pt x="1103" y="303"/>
                    <a:pt x="1166" y="146"/>
                    <a:pt x="1197" y="20"/>
                  </a:cubicBezTo>
                  <a:cubicBezTo>
                    <a:pt x="1048" y="8"/>
                    <a:pt x="902" y="1"/>
                    <a:pt x="7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8" name="Google Shape;7401;p73">
              <a:extLst>
                <a:ext uri="{FF2B5EF4-FFF2-40B4-BE49-F238E27FC236}">
                  <a16:creationId xmlns:a16="http://schemas.microsoft.com/office/drawing/2014/main" id="{8B9338B1-D752-2C69-382E-619B4ECA95EE}"/>
                </a:ext>
              </a:extLst>
            </p:cNvPr>
            <p:cNvSpPr/>
            <p:nvPr/>
          </p:nvSpPr>
          <p:spPr>
            <a:xfrm>
              <a:off x="-52225525" y="3584850"/>
              <a:ext cx="30750" cy="44925"/>
            </a:xfrm>
            <a:custGeom>
              <a:avLst/>
              <a:gdLst/>
              <a:ahLst/>
              <a:cxnLst/>
              <a:rect l="l" t="t" r="r" b="b"/>
              <a:pathLst>
                <a:path w="1230" h="1797" extrusionOk="0">
                  <a:moveTo>
                    <a:pt x="757" y="1"/>
                  </a:moveTo>
                  <a:cubicBezTo>
                    <a:pt x="694" y="1"/>
                    <a:pt x="662" y="32"/>
                    <a:pt x="631" y="64"/>
                  </a:cubicBezTo>
                  <a:cubicBezTo>
                    <a:pt x="442" y="316"/>
                    <a:pt x="1" y="820"/>
                    <a:pt x="1" y="1418"/>
                  </a:cubicBezTo>
                  <a:lnTo>
                    <a:pt x="1" y="1607"/>
                  </a:lnTo>
                  <a:cubicBezTo>
                    <a:pt x="64" y="1702"/>
                    <a:pt x="158" y="1733"/>
                    <a:pt x="190" y="1796"/>
                  </a:cubicBezTo>
                  <a:cubicBezTo>
                    <a:pt x="347" y="1355"/>
                    <a:pt x="631" y="977"/>
                    <a:pt x="977" y="662"/>
                  </a:cubicBezTo>
                  <a:cubicBezTo>
                    <a:pt x="1072" y="599"/>
                    <a:pt x="1135" y="536"/>
                    <a:pt x="1229" y="505"/>
                  </a:cubicBezTo>
                  <a:cubicBezTo>
                    <a:pt x="1103" y="316"/>
                    <a:pt x="977" y="190"/>
                    <a:pt x="851" y="64"/>
                  </a:cubicBezTo>
                  <a:cubicBezTo>
                    <a:pt x="820" y="32"/>
                    <a:pt x="788" y="1"/>
                    <a:pt x="7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9" name="Google Shape;7402;p73">
              <a:extLst>
                <a:ext uri="{FF2B5EF4-FFF2-40B4-BE49-F238E27FC236}">
                  <a16:creationId xmlns:a16="http://schemas.microsoft.com/office/drawing/2014/main" id="{DF1940A0-3CEE-7F0C-EFC9-C7614BCDD4B1}"/>
                </a:ext>
              </a:extLst>
            </p:cNvPr>
            <p:cNvSpPr/>
            <p:nvPr/>
          </p:nvSpPr>
          <p:spPr>
            <a:xfrm>
              <a:off x="-52412200" y="3694325"/>
              <a:ext cx="205600" cy="208525"/>
            </a:xfrm>
            <a:custGeom>
              <a:avLst/>
              <a:gdLst/>
              <a:ahLst/>
              <a:cxnLst/>
              <a:rect l="l" t="t" r="r" b="b"/>
              <a:pathLst>
                <a:path w="8224" h="8341" extrusionOk="0">
                  <a:moveTo>
                    <a:pt x="2584" y="2269"/>
                  </a:moveTo>
                  <a:cubicBezTo>
                    <a:pt x="2773" y="2269"/>
                    <a:pt x="2931" y="2427"/>
                    <a:pt x="2931" y="2616"/>
                  </a:cubicBezTo>
                  <a:cubicBezTo>
                    <a:pt x="2931" y="2836"/>
                    <a:pt x="2773" y="2962"/>
                    <a:pt x="2584" y="2962"/>
                  </a:cubicBezTo>
                  <a:cubicBezTo>
                    <a:pt x="2568" y="2965"/>
                    <a:pt x="2552" y="2966"/>
                    <a:pt x="2536" y="2966"/>
                  </a:cubicBezTo>
                  <a:cubicBezTo>
                    <a:pt x="2369" y="2966"/>
                    <a:pt x="2238" y="2817"/>
                    <a:pt x="2238" y="2616"/>
                  </a:cubicBezTo>
                  <a:cubicBezTo>
                    <a:pt x="2238" y="2427"/>
                    <a:pt x="2395" y="2269"/>
                    <a:pt x="2584" y="2269"/>
                  </a:cubicBezTo>
                  <a:close/>
                  <a:moveTo>
                    <a:pt x="5577" y="2269"/>
                  </a:moveTo>
                  <a:cubicBezTo>
                    <a:pt x="5766" y="2269"/>
                    <a:pt x="5924" y="2427"/>
                    <a:pt x="5924" y="2616"/>
                  </a:cubicBezTo>
                  <a:cubicBezTo>
                    <a:pt x="5955" y="2836"/>
                    <a:pt x="5766" y="2994"/>
                    <a:pt x="5577" y="2994"/>
                  </a:cubicBezTo>
                  <a:cubicBezTo>
                    <a:pt x="5388" y="2994"/>
                    <a:pt x="5231" y="2836"/>
                    <a:pt x="5231" y="2616"/>
                  </a:cubicBezTo>
                  <a:cubicBezTo>
                    <a:pt x="5231" y="2427"/>
                    <a:pt x="5388" y="2269"/>
                    <a:pt x="5577" y="2269"/>
                  </a:cubicBezTo>
                  <a:close/>
                  <a:moveTo>
                    <a:pt x="5132" y="4923"/>
                  </a:moveTo>
                  <a:cubicBezTo>
                    <a:pt x="5231" y="4923"/>
                    <a:pt x="5325" y="4963"/>
                    <a:pt x="5388" y="5042"/>
                  </a:cubicBezTo>
                  <a:cubicBezTo>
                    <a:pt x="5577" y="5199"/>
                    <a:pt x="5577" y="5420"/>
                    <a:pt x="5420" y="5546"/>
                  </a:cubicBezTo>
                  <a:cubicBezTo>
                    <a:pt x="5073" y="5892"/>
                    <a:pt x="4601" y="6081"/>
                    <a:pt x="4128" y="6081"/>
                  </a:cubicBezTo>
                  <a:cubicBezTo>
                    <a:pt x="3592" y="6081"/>
                    <a:pt x="3120" y="5892"/>
                    <a:pt x="2773" y="5546"/>
                  </a:cubicBezTo>
                  <a:cubicBezTo>
                    <a:pt x="2616" y="5388"/>
                    <a:pt x="2616" y="5136"/>
                    <a:pt x="2773" y="5042"/>
                  </a:cubicBezTo>
                  <a:cubicBezTo>
                    <a:pt x="2852" y="4963"/>
                    <a:pt x="2954" y="4923"/>
                    <a:pt x="3049" y="4923"/>
                  </a:cubicBezTo>
                  <a:cubicBezTo>
                    <a:pt x="3144" y="4923"/>
                    <a:pt x="3230" y="4963"/>
                    <a:pt x="3277" y="5042"/>
                  </a:cubicBezTo>
                  <a:cubicBezTo>
                    <a:pt x="3498" y="5246"/>
                    <a:pt x="3789" y="5349"/>
                    <a:pt x="4077" y="5349"/>
                  </a:cubicBezTo>
                  <a:cubicBezTo>
                    <a:pt x="4364" y="5349"/>
                    <a:pt x="4648" y="5246"/>
                    <a:pt x="4853" y="5042"/>
                  </a:cubicBezTo>
                  <a:cubicBezTo>
                    <a:pt x="4931" y="4963"/>
                    <a:pt x="5034" y="4923"/>
                    <a:pt x="5132" y="4923"/>
                  </a:cubicBezTo>
                  <a:close/>
                  <a:moveTo>
                    <a:pt x="7468" y="1"/>
                  </a:moveTo>
                  <a:cubicBezTo>
                    <a:pt x="7027" y="1"/>
                    <a:pt x="6711" y="347"/>
                    <a:pt x="6711" y="725"/>
                  </a:cubicBezTo>
                  <a:cubicBezTo>
                    <a:pt x="6711" y="1135"/>
                    <a:pt x="6365" y="1482"/>
                    <a:pt x="5955" y="1482"/>
                  </a:cubicBezTo>
                  <a:lnTo>
                    <a:pt x="726" y="1482"/>
                  </a:lnTo>
                  <a:cubicBezTo>
                    <a:pt x="442" y="1482"/>
                    <a:pt x="221" y="1450"/>
                    <a:pt x="1" y="1356"/>
                  </a:cubicBezTo>
                  <a:lnTo>
                    <a:pt x="1" y="4033"/>
                  </a:lnTo>
                  <a:cubicBezTo>
                    <a:pt x="1" y="6176"/>
                    <a:pt x="1576" y="8129"/>
                    <a:pt x="3687" y="8318"/>
                  </a:cubicBezTo>
                  <a:cubicBezTo>
                    <a:pt x="3831" y="8333"/>
                    <a:pt x="3974" y="8340"/>
                    <a:pt x="4115" y="8340"/>
                  </a:cubicBezTo>
                  <a:cubicBezTo>
                    <a:pt x="6356" y="8340"/>
                    <a:pt x="8224" y="6504"/>
                    <a:pt x="8224" y="4223"/>
                  </a:cubicBezTo>
                  <a:lnTo>
                    <a:pt x="8224" y="757"/>
                  </a:lnTo>
                  <a:cubicBezTo>
                    <a:pt x="8224" y="347"/>
                    <a:pt x="7846" y="1"/>
                    <a:pt x="74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0" name="Google Shape;7403;p73">
              <a:extLst>
                <a:ext uri="{FF2B5EF4-FFF2-40B4-BE49-F238E27FC236}">
                  <a16:creationId xmlns:a16="http://schemas.microsoft.com/office/drawing/2014/main" id="{CD90F5EF-5689-2245-47AE-2F44CFFC760D}"/>
                </a:ext>
              </a:extLst>
            </p:cNvPr>
            <p:cNvSpPr/>
            <p:nvPr/>
          </p:nvSpPr>
          <p:spPr>
            <a:xfrm>
              <a:off x="-52430300" y="3619500"/>
              <a:ext cx="219775" cy="92975"/>
            </a:xfrm>
            <a:custGeom>
              <a:avLst/>
              <a:gdLst/>
              <a:ahLst/>
              <a:cxnLst/>
              <a:rect l="l" t="t" r="r" b="b"/>
              <a:pathLst>
                <a:path w="8791" h="3719" extrusionOk="0">
                  <a:moveTo>
                    <a:pt x="2237" y="1"/>
                  </a:moveTo>
                  <a:cubicBezTo>
                    <a:pt x="1008" y="1"/>
                    <a:pt x="0" y="978"/>
                    <a:pt x="0" y="2238"/>
                  </a:cubicBezTo>
                  <a:cubicBezTo>
                    <a:pt x="0" y="2364"/>
                    <a:pt x="0" y="2427"/>
                    <a:pt x="32" y="2553"/>
                  </a:cubicBezTo>
                  <a:cubicBezTo>
                    <a:pt x="189" y="3214"/>
                    <a:pt x="788" y="3718"/>
                    <a:pt x="1481" y="3718"/>
                  </a:cubicBezTo>
                  <a:lnTo>
                    <a:pt x="6490" y="3718"/>
                  </a:lnTo>
                  <a:cubicBezTo>
                    <a:pt x="6585" y="3718"/>
                    <a:pt x="6648" y="3655"/>
                    <a:pt x="6679" y="3561"/>
                  </a:cubicBezTo>
                  <a:cubicBezTo>
                    <a:pt x="6774" y="2836"/>
                    <a:pt x="7404" y="2238"/>
                    <a:pt x="8192" y="2238"/>
                  </a:cubicBezTo>
                  <a:cubicBezTo>
                    <a:pt x="8381" y="2238"/>
                    <a:pt x="8570" y="2269"/>
                    <a:pt x="8790" y="2364"/>
                  </a:cubicBezTo>
                  <a:cubicBezTo>
                    <a:pt x="8349" y="978"/>
                    <a:pt x="7089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1" name="Google Shape;7404;p73">
              <a:extLst>
                <a:ext uri="{FF2B5EF4-FFF2-40B4-BE49-F238E27FC236}">
                  <a16:creationId xmlns:a16="http://schemas.microsoft.com/office/drawing/2014/main" id="{32D90F59-9F92-1BB6-6DF2-44398E86E391}"/>
                </a:ext>
              </a:extLst>
            </p:cNvPr>
            <p:cNvSpPr/>
            <p:nvPr/>
          </p:nvSpPr>
          <p:spPr>
            <a:xfrm>
              <a:off x="-52192450" y="3666775"/>
              <a:ext cx="42550" cy="120525"/>
            </a:xfrm>
            <a:custGeom>
              <a:avLst/>
              <a:gdLst/>
              <a:ahLst/>
              <a:cxnLst/>
              <a:rect l="l" t="t" r="r" b="b"/>
              <a:pathLst>
                <a:path w="1702" h="4821" extrusionOk="0">
                  <a:moveTo>
                    <a:pt x="851" y="0"/>
                  </a:moveTo>
                  <a:cubicBezTo>
                    <a:pt x="568" y="126"/>
                    <a:pt x="284" y="221"/>
                    <a:pt x="1" y="315"/>
                  </a:cubicBezTo>
                  <a:cubicBezTo>
                    <a:pt x="127" y="662"/>
                    <a:pt x="221" y="1040"/>
                    <a:pt x="221" y="1481"/>
                  </a:cubicBezTo>
                  <a:lnTo>
                    <a:pt x="221" y="4820"/>
                  </a:lnTo>
                  <a:cubicBezTo>
                    <a:pt x="1040" y="4820"/>
                    <a:pt x="1702" y="4159"/>
                    <a:pt x="1702" y="3340"/>
                  </a:cubicBezTo>
                  <a:cubicBezTo>
                    <a:pt x="1639" y="2710"/>
                    <a:pt x="1229" y="2143"/>
                    <a:pt x="694" y="1953"/>
                  </a:cubicBezTo>
                  <a:cubicBezTo>
                    <a:pt x="851" y="1575"/>
                    <a:pt x="914" y="1166"/>
                    <a:pt x="914" y="725"/>
                  </a:cubicBezTo>
                  <a:cubicBezTo>
                    <a:pt x="914" y="504"/>
                    <a:pt x="883" y="221"/>
                    <a:pt x="8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2" name="Google Shape;7405;p73">
              <a:extLst>
                <a:ext uri="{FF2B5EF4-FFF2-40B4-BE49-F238E27FC236}">
                  <a16:creationId xmlns:a16="http://schemas.microsoft.com/office/drawing/2014/main" id="{2F8B2581-1335-57E2-0D44-46F500972FC1}"/>
                </a:ext>
              </a:extLst>
            </p:cNvPr>
            <p:cNvSpPr/>
            <p:nvPr/>
          </p:nvSpPr>
          <p:spPr>
            <a:xfrm>
              <a:off x="-52450000" y="3740025"/>
              <a:ext cx="18925" cy="64600"/>
            </a:xfrm>
            <a:custGeom>
              <a:avLst/>
              <a:gdLst/>
              <a:ahLst/>
              <a:cxnLst/>
              <a:rect l="l" t="t" r="r" b="b"/>
              <a:pathLst>
                <a:path w="757" h="2584" extrusionOk="0">
                  <a:moveTo>
                    <a:pt x="757" y="0"/>
                  </a:moveTo>
                  <a:cubicBezTo>
                    <a:pt x="316" y="252"/>
                    <a:pt x="1" y="725"/>
                    <a:pt x="1" y="1260"/>
                  </a:cubicBezTo>
                  <a:cubicBezTo>
                    <a:pt x="1" y="1827"/>
                    <a:pt x="316" y="2300"/>
                    <a:pt x="757" y="2584"/>
                  </a:cubicBezTo>
                  <a:lnTo>
                    <a:pt x="7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73" name="Google Shape;7406;p73">
            <a:extLst>
              <a:ext uri="{FF2B5EF4-FFF2-40B4-BE49-F238E27FC236}">
                <a16:creationId xmlns:a16="http://schemas.microsoft.com/office/drawing/2014/main" id="{7951CEBA-B2C3-9768-FA68-C319CBD19A97}"/>
              </a:ext>
            </a:extLst>
          </p:cNvPr>
          <p:cNvGrpSpPr/>
          <p:nvPr/>
        </p:nvGrpSpPr>
        <p:grpSpPr>
          <a:xfrm>
            <a:off x="10044175" y="5096828"/>
            <a:ext cx="419549" cy="476301"/>
            <a:chOff x="-52440550" y="3977875"/>
            <a:chExt cx="279625" cy="317450"/>
          </a:xfrm>
          <a:solidFill>
            <a:schemeClr val="tx1"/>
          </a:solidFill>
        </p:grpSpPr>
        <p:sp>
          <p:nvSpPr>
            <p:cNvPr id="1074" name="Google Shape;7407;p73">
              <a:extLst>
                <a:ext uri="{FF2B5EF4-FFF2-40B4-BE49-F238E27FC236}">
                  <a16:creationId xmlns:a16="http://schemas.microsoft.com/office/drawing/2014/main" id="{2449C9F1-D59D-EDC4-E16F-2C926EDB4ABE}"/>
                </a:ext>
              </a:extLst>
            </p:cNvPr>
            <p:cNvSpPr/>
            <p:nvPr/>
          </p:nvSpPr>
          <p:spPr>
            <a:xfrm>
              <a:off x="-52403525" y="4052700"/>
              <a:ext cx="76425" cy="18150"/>
            </a:xfrm>
            <a:custGeom>
              <a:avLst/>
              <a:gdLst/>
              <a:ahLst/>
              <a:cxnLst/>
              <a:rect l="l" t="t" r="r" b="b"/>
              <a:pathLst>
                <a:path w="3057" h="726" extrusionOk="0">
                  <a:moveTo>
                    <a:pt x="0" y="1"/>
                  </a:moveTo>
                  <a:lnTo>
                    <a:pt x="0" y="725"/>
                  </a:lnTo>
                  <a:lnTo>
                    <a:pt x="3056" y="725"/>
                  </a:lnTo>
                  <a:cubicBezTo>
                    <a:pt x="3025" y="631"/>
                    <a:pt x="2993" y="473"/>
                    <a:pt x="2993" y="347"/>
                  </a:cubicBezTo>
                  <a:cubicBezTo>
                    <a:pt x="2993" y="221"/>
                    <a:pt x="3025" y="95"/>
                    <a:pt x="30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5" name="Google Shape;7408;p73">
              <a:extLst>
                <a:ext uri="{FF2B5EF4-FFF2-40B4-BE49-F238E27FC236}">
                  <a16:creationId xmlns:a16="http://schemas.microsoft.com/office/drawing/2014/main" id="{50A5B8B6-CD8E-1564-D998-D0FA384E7EB0}"/>
                </a:ext>
              </a:extLst>
            </p:cNvPr>
            <p:cNvSpPr/>
            <p:nvPr/>
          </p:nvSpPr>
          <p:spPr>
            <a:xfrm>
              <a:off x="-52357850" y="4088925"/>
              <a:ext cx="168575" cy="33075"/>
            </a:xfrm>
            <a:custGeom>
              <a:avLst/>
              <a:gdLst/>
              <a:ahLst/>
              <a:cxnLst/>
              <a:rect l="l" t="t" r="r" b="b"/>
              <a:pathLst>
                <a:path w="6743" h="1323" extrusionOk="0">
                  <a:moveTo>
                    <a:pt x="1" y="1"/>
                  </a:moveTo>
                  <a:cubicBezTo>
                    <a:pt x="1387" y="631"/>
                    <a:pt x="2836" y="1072"/>
                    <a:pt x="4348" y="1292"/>
                  </a:cubicBezTo>
                  <a:cubicBezTo>
                    <a:pt x="4474" y="1313"/>
                    <a:pt x="4599" y="1322"/>
                    <a:pt x="4723" y="1322"/>
                  </a:cubicBezTo>
                  <a:cubicBezTo>
                    <a:pt x="5372" y="1322"/>
                    <a:pt x="5978" y="1054"/>
                    <a:pt x="6428" y="631"/>
                  </a:cubicBezTo>
                  <a:cubicBezTo>
                    <a:pt x="6554" y="505"/>
                    <a:pt x="6617" y="379"/>
                    <a:pt x="6711" y="284"/>
                  </a:cubicBezTo>
                  <a:cubicBezTo>
                    <a:pt x="6743" y="221"/>
                    <a:pt x="6743" y="158"/>
                    <a:pt x="6711" y="64"/>
                  </a:cubicBezTo>
                  <a:cubicBezTo>
                    <a:pt x="6680" y="32"/>
                    <a:pt x="6585" y="1"/>
                    <a:pt x="65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6" name="Google Shape;7409;p73">
              <a:extLst>
                <a:ext uri="{FF2B5EF4-FFF2-40B4-BE49-F238E27FC236}">
                  <a16:creationId xmlns:a16="http://schemas.microsoft.com/office/drawing/2014/main" id="{AC339EF5-3DB2-DBA7-1C39-3177C303A4C0}"/>
                </a:ext>
              </a:extLst>
            </p:cNvPr>
            <p:cNvSpPr/>
            <p:nvPr/>
          </p:nvSpPr>
          <p:spPr>
            <a:xfrm>
              <a:off x="-52309000" y="4051925"/>
              <a:ext cx="17350" cy="18125"/>
            </a:xfrm>
            <a:custGeom>
              <a:avLst/>
              <a:gdLst/>
              <a:ahLst/>
              <a:cxnLst/>
              <a:rect l="l" t="t" r="r" b="b"/>
              <a:pathLst>
                <a:path w="694" h="725" extrusionOk="0">
                  <a:moveTo>
                    <a:pt x="347" y="0"/>
                  </a:moveTo>
                  <a:cubicBezTo>
                    <a:pt x="158" y="0"/>
                    <a:pt x="0" y="189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cubicBezTo>
                    <a:pt x="536" y="725"/>
                    <a:pt x="693" y="567"/>
                    <a:pt x="693" y="378"/>
                  </a:cubicBezTo>
                  <a:cubicBezTo>
                    <a:pt x="693" y="189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7" name="Google Shape;7410;p73">
              <a:extLst>
                <a:ext uri="{FF2B5EF4-FFF2-40B4-BE49-F238E27FC236}">
                  <a16:creationId xmlns:a16="http://schemas.microsoft.com/office/drawing/2014/main" id="{D51A8864-AA29-7077-F2DE-1EF606C9922A}"/>
                </a:ext>
              </a:extLst>
            </p:cNvPr>
            <p:cNvSpPr/>
            <p:nvPr/>
          </p:nvSpPr>
          <p:spPr>
            <a:xfrm>
              <a:off x="-52402750" y="3977875"/>
              <a:ext cx="204825" cy="55950"/>
            </a:xfrm>
            <a:custGeom>
              <a:avLst/>
              <a:gdLst/>
              <a:ahLst/>
              <a:cxnLst/>
              <a:rect l="l" t="t" r="r" b="b"/>
              <a:pathLst>
                <a:path w="8193" h="2238" extrusionOk="0">
                  <a:moveTo>
                    <a:pt x="1104" y="1"/>
                  </a:moveTo>
                  <a:cubicBezTo>
                    <a:pt x="474" y="1"/>
                    <a:pt x="1" y="505"/>
                    <a:pt x="1" y="1103"/>
                  </a:cubicBezTo>
                  <a:lnTo>
                    <a:pt x="1" y="2237"/>
                  </a:lnTo>
                  <a:lnTo>
                    <a:pt x="8192" y="2237"/>
                  </a:lnTo>
                  <a:lnTo>
                    <a:pt x="8192" y="1103"/>
                  </a:lnTo>
                  <a:cubicBezTo>
                    <a:pt x="8192" y="473"/>
                    <a:pt x="7688" y="1"/>
                    <a:pt x="70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8" name="Google Shape;7411;p73">
              <a:extLst>
                <a:ext uri="{FF2B5EF4-FFF2-40B4-BE49-F238E27FC236}">
                  <a16:creationId xmlns:a16="http://schemas.microsoft.com/office/drawing/2014/main" id="{F9121B0D-2C06-E754-6AFF-86DF306F92EA}"/>
                </a:ext>
              </a:extLst>
            </p:cNvPr>
            <p:cNvSpPr/>
            <p:nvPr/>
          </p:nvSpPr>
          <p:spPr>
            <a:xfrm>
              <a:off x="-52275150" y="4052700"/>
              <a:ext cx="77225" cy="17350"/>
            </a:xfrm>
            <a:custGeom>
              <a:avLst/>
              <a:gdLst/>
              <a:ahLst/>
              <a:cxnLst/>
              <a:rect l="l" t="t" r="r" b="b"/>
              <a:pathLst>
                <a:path w="3089" h="694" extrusionOk="0">
                  <a:moveTo>
                    <a:pt x="1" y="1"/>
                  </a:moveTo>
                  <a:cubicBezTo>
                    <a:pt x="64" y="95"/>
                    <a:pt x="95" y="221"/>
                    <a:pt x="95" y="347"/>
                  </a:cubicBezTo>
                  <a:cubicBezTo>
                    <a:pt x="95" y="442"/>
                    <a:pt x="64" y="568"/>
                    <a:pt x="1" y="694"/>
                  </a:cubicBezTo>
                  <a:lnTo>
                    <a:pt x="3088" y="694"/>
                  </a:lnTo>
                  <a:lnTo>
                    <a:pt x="308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9" name="Google Shape;7412;p73">
              <a:extLst>
                <a:ext uri="{FF2B5EF4-FFF2-40B4-BE49-F238E27FC236}">
                  <a16:creationId xmlns:a16="http://schemas.microsoft.com/office/drawing/2014/main" id="{2E633889-8B9D-EA19-90EC-F7EA19D55B81}"/>
                </a:ext>
              </a:extLst>
            </p:cNvPr>
            <p:cNvSpPr/>
            <p:nvPr/>
          </p:nvSpPr>
          <p:spPr>
            <a:xfrm>
              <a:off x="-52403525" y="4089725"/>
              <a:ext cx="204800" cy="205600"/>
            </a:xfrm>
            <a:custGeom>
              <a:avLst/>
              <a:gdLst/>
              <a:ahLst/>
              <a:cxnLst/>
              <a:rect l="l" t="t" r="r" b="b"/>
              <a:pathLst>
                <a:path w="8192" h="8224" extrusionOk="0">
                  <a:moveTo>
                    <a:pt x="2584" y="2993"/>
                  </a:moveTo>
                  <a:cubicBezTo>
                    <a:pt x="2773" y="2993"/>
                    <a:pt x="2930" y="3151"/>
                    <a:pt x="2930" y="3340"/>
                  </a:cubicBezTo>
                  <a:cubicBezTo>
                    <a:pt x="2930" y="3560"/>
                    <a:pt x="2773" y="3718"/>
                    <a:pt x="2584" y="3718"/>
                  </a:cubicBezTo>
                  <a:cubicBezTo>
                    <a:pt x="2426" y="3718"/>
                    <a:pt x="2237" y="3560"/>
                    <a:pt x="2237" y="3340"/>
                  </a:cubicBezTo>
                  <a:cubicBezTo>
                    <a:pt x="2237" y="3151"/>
                    <a:pt x="2395" y="2993"/>
                    <a:pt x="2584" y="2993"/>
                  </a:cubicBezTo>
                  <a:close/>
                  <a:moveTo>
                    <a:pt x="5608" y="2993"/>
                  </a:moveTo>
                  <a:cubicBezTo>
                    <a:pt x="5829" y="2993"/>
                    <a:pt x="5986" y="3151"/>
                    <a:pt x="5986" y="3340"/>
                  </a:cubicBezTo>
                  <a:cubicBezTo>
                    <a:pt x="5986" y="3560"/>
                    <a:pt x="5829" y="3718"/>
                    <a:pt x="5608" y="3718"/>
                  </a:cubicBezTo>
                  <a:cubicBezTo>
                    <a:pt x="5419" y="3718"/>
                    <a:pt x="5262" y="3560"/>
                    <a:pt x="5262" y="3340"/>
                  </a:cubicBezTo>
                  <a:cubicBezTo>
                    <a:pt x="5262" y="3151"/>
                    <a:pt x="5419" y="2993"/>
                    <a:pt x="5608" y="2993"/>
                  </a:cubicBezTo>
                  <a:close/>
                  <a:moveTo>
                    <a:pt x="5148" y="5553"/>
                  </a:moveTo>
                  <a:cubicBezTo>
                    <a:pt x="5238" y="5553"/>
                    <a:pt x="5325" y="5592"/>
                    <a:pt x="5388" y="5671"/>
                  </a:cubicBezTo>
                  <a:cubicBezTo>
                    <a:pt x="5577" y="5797"/>
                    <a:pt x="5577" y="6018"/>
                    <a:pt x="5419" y="6175"/>
                  </a:cubicBezTo>
                  <a:cubicBezTo>
                    <a:pt x="5073" y="6522"/>
                    <a:pt x="4600" y="6742"/>
                    <a:pt x="4128" y="6742"/>
                  </a:cubicBezTo>
                  <a:cubicBezTo>
                    <a:pt x="3624" y="6742"/>
                    <a:pt x="3151" y="6522"/>
                    <a:pt x="2773" y="6175"/>
                  </a:cubicBezTo>
                  <a:cubicBezTo>
                    <a:pt x="2615" y="6018"/>
                    <a:pt x="2615" y="5797"/>
                    <a:pt x="2773" y="5671"/>
                  </a:cubicBezTo>
                  <a:cubicBezTo>
                    <a:pt x="2852" y="5592"/>
                    <a:pt x="2954" y="5553"/>
                    <a:pt x="3053" y="5553"/>
                  </a:cubicBezTo>
                  <a:cubicBezTo>
                    <a:pt x="3151" y="5553"/>
                    <a:pt x="3245" y="5592"/>
                    <a:pt x="3308" y="5671"/>
                  </a:cubicBezTo>
                  <a:cubicBezTo>
                    <a:pt x="3513" y="5892"/>
                    <a:pt x="3797" y="6002"/>
                    <a:pt x="4084" y="6002"/>
                  </a:cubicBezTo>
                  <a:cubicBezTo>
                    <a:pt x="4372" y="6002"/>
                    <a:pt x="4663" y="5892"/>
                    <a:pt x="4884" y="5671"/>
                  </a:cubicBezTo>
                  <a:cubicBezTo>
                    <a:pt x="4962" y="5592"/>
                    <a:pt x="5057" y="5553"/>
                    <a:pt x="5148" y="5553"/>
                  </a:cubicBezTo>
                  <a:close/>
                  <a:moveTo>
                    <a:pt x="0" y="0"/>
                  </a:moveTo>
                  <a:lnTo>
                    <a:pt x="0" y="4096"/>
                  </a:lnTo>
                  <a:cubicBezTo>
                    <a:pt x="0" y="6333"/>
                    <a:pt x="1828" y="8223"/>
                    <a:pt x="4096" y="8223"/>
                  </a:cubicBezTo>
                  <a:cubicBezTo>
                    <a:pt x="6333" y="8223"/>
                    <a:pt x="8192" y="6396"/>
                    <a:pt x="8192" y="4096"/>
                  </a:cubicBezTo>
                  <a:lnTo>
                    <a:pt x="8192" y="1576"/>
                  </a:lnTo>
                  <a:cubicBezTo>
                    <a:pt x="7656" y="1891"/>
                    <a:pt x="7089" y="2080"/>
                    <a:pt x="6490" y="2080"/>
                  </a:cubicBezTo>
                  <a:cubicBezTo>
                    <a:pt x="6364" y="2048"/>
                    <a:pt x="6207" y="2048"/>
                    <a:pt x="6049" y="2017"/>
                  </a:cubicBezTo>
                  <a:cubicBezTo>
                    <a:pt x="4317" y="1733"/>
                    <a:pt x="2615" y="1229"/>
                    <a:pt x="1009" y="441"/>
                  </a:cubicBezTo>
                  <a:lnTo>
                    <a:pt x="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0" name="Google Shape;7413;p73">
              <a:extLst>
                <a:ext uri="{FF2B5EF4-FFF2-40B4-BE49-F238E27FC236}">
                  <a16:creationId xmlns:a16="http://schemas.microsoft.com/office/drawing/2014/main" id="{66FBF7AE-444A-14E2-63DA-612132C7ED68}"/>
                </a:ext>
              </a:extLst>
            </p:cNvPr>
            <p:cNvSpPr/>
            <p:nvPr/>
          </p:nvSpPr>
          <p:spPr>
            <a:xfrm>
              <a:off x="-52179050" y="4132250"/>
              <a:ext cx="18125" cy="63825"/>
            </a:xfrm>
            <a:custGeom>
              <a:avLst/>
              <a:gdLst/>
              <a:ahLst/>
              <a:cxnLst/>
              <a:rect l="l" t="t" r="r" b="b"/>
              <a:pathLst>
                <a:path w="725" h="2553" extrusionOk="0">
                  <a:moveTo>
                    <a:pt x="0" y="1"/>
                  </a:moveTo>
                  <a:lnTo>
                    <a:pt x="0" y="2552"/>
                  </a:lnTo>
                  <a:cubicBezTo>
                    <a:pt x="410" y="2269"/>
                    <a:pt x="725" y="1796"/>
                    <a:pt x="725" y="1261"/>
                  </a:cubicBezTo>
                  <a:cubicBezTo>
                    <a:pt x="725" y="694"/>
                    <a:pt x="410" y="22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1" name="Google Shape;7414;p73">
              <a:extLst>
                <a:ext uri="{FF2B5EF4-FFF2-40B4-BE49-F238E27FC236}">
                  <a16:creationId xmlns:a16="http://schemas.microsoft.com/office/drawing/2014/main" id="{51E229F5-58EE-376F-3ACD-7C2E5CBEBD3A}"/>
                </a:ext>
              </a:extLst>
            </p:cNvPr>
            <p:cNvSpPr/>
            <p:nvPr/>
          </p:nvSpPr>
          <p:spPr>
            <a:xfrm>
              <a:off x="-52440550" y="4132250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757" y="1"/>
                  </a:moveTo>
                  <a:cubicBezTo>
                    <a:pt x="284" y="221"/>
                    <a:pt x="1" y="694"/>
                    <a:pt x="1" y="1261"/>
                  </a:cubicBezTo>
                  <a:cubicBezTo>
                    <a:pt x="1" y="1796"/>
                    <a:pt x="316" y="2269"/>
                    <a:pt x="757" y="2552"/>
                  </a:cubicBezTo>
                  <a:lnTo>
                    <a:pt x="75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82" name="Google Shape;7415;p73">
            <a:extLst>
              <a:ext uri="{FF2B5EF4-FFF2-40B4-BE49-F238E27FC236}">
                <a16:creationId xmlns:a16="http://schemas.microsoft.com/office/drawing/2014/main" id="{F97CFBB0-A9C5-4B49-46BC-30A3D1EBDA7B}"/>
              </a:ext>
            </a:extLst>
          </p:cNvPr>
          <p:cNvGrpSpPr/>
          <p:nvPr/>
        </p:nvGrpSpPr>
        <p:grpSpPr>
          <a:xfrm>
            <a:off x="8860088" y="5705104"/>
            <a:ext cx="419549" cy="478665"/>
            <a:chOff x="-51623775" y="3584850"/>
            <a:chExt cx="279625" cy="319025"/>
          </a:xfrm>
          <a:solidFill>
            <a:schemeClr val="tx1"/>
          </a:solidFill>
        </p:grpSpPr>
        <p:sp>
          <p:nvSpPr>
            <p:cNvPr id="1083" name="Google Shape;7416;p73">
              <a:extLst>
                <a:ext uri="{FF2B5EF4-FFF2-40B4-BE49-F238E27FC236}">
                  <a16:creationId xmlns:a16="http://schemas.microsoft.com/office/drawing/2014/main" id="{0EEABD7C-724A-19E0-1B47-461F4D725711}"/>
                </a:ext>
              </a:extLst>
            </p:cNvPr>
            <p:cNvSpPr/>
            <p:nvPr/>
          </p:nvSpPr>
          <p:spPr>
            <a:xfrm>
              <a:off x="-51497750" y="3832175"/>
              <a:ext cx="26000" cy="13200"/>
            </a:xfrm>
            <a:custGeom>
              <a:avLst/>
              <a:gdLst/>
              <a:ahLst/>
              <a:cxnLst/>
              <a:rect l="l" t="t" r="r" b="b"/>
              <a:pathLst>
                <a:path w="1040" h="528" extrusionOk="0">
                  <a:moveTo>
                    <a:pt x="504" y="0"/>
                  </a:moveTo>
                  <a:cubicBezTo>
                    <a:pt x="378" y="189"/>
                    <a:pt x="252" y="252"/>
                    <a:pt x="0" y="410"/>
                  </a:cubicBezTo>
                  <a:cubicBezTo>
                    <a:pt x="158" y="489"/>
                    <a:pt x="339" y="528"/>
                    <a:pt x="520" y="528"/>
                  </a:cubicBezTo>
                  <a:cubicBezTo>
                    <a:pt x="701" y="528"/>
                    <a:pt x="882" y="489"/>
                    <a:pt x="1040" y="410"/>
                  </a:cubicBezTo>
                  <a:cubicBezTo>
                    <a:pt x="788" y="252"/>
                    <a:pt x="693" y="158"/>
                    <a:pt x="5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4" name="Google Shape;7417;p73">
              <a:extLst>
                <a:ext uri="{FF2B5EF4-FFF2-40B4-BE49-F238E27FC236}">
                  <a16:creationId xmlns:a16="http://schemas.microsoft.com/office/drawing/2014/main" id="{3FBC9D8A-EB01-1084-9C5E-3743FD18A3EC}"/>
                </a:ext>
              </a:extLst>
            </p:cNvPr>
            <p:cNvSpPr/>
            <p:nvPr/>
          </p:nvSpPr>
          <p:spPr>
            <a:xfrm>
              <a:off x="-51574150" y="3809300"/>
              <a:ext cx="78000" cy="26550"/>
            </a:xfrm>
            <a:custGeom>
              <a:avLst/>
              <a:gdLst/>
              <a:ahLst/>
              <a:cxnLst/>
              <a:rect l="l" t="t" r="r" b="b"/>
              <a:pathLst>
                <a:path w="3120" h="1062" extrusionOk="0">
                  <a:moveTo>
                    <a:pt x="2547" y="1"/>
                  </a:moveTo>
                  <a:cubicBezTo>
                    <a:pt x="2380" y="1"/>
                    <a:pt x="2203" y="61"/>
                    <a:pt x="2048" y="191"/>
                  </a:cubicBezTo>
                  <a:cubicBezTo>
                    <a:pt x="1784" y="477"/>
                    <a:pt x="1443" y="609"/>
                    <a:pt x="1078" y="609"/>
                  </a:cubicBezTo>
                  <a:cubicBezTo>
                    <a:pt x="921" y="609"/>
                    <a:pt x="760" y="585"/>
                    <a:pt x="599" y="537"/>
                  </a:cubicBezTo>
                  <a:lnTo>
                    <a:pt x="0" y="348"/>
                  </a:lnTo>
                  <a:lnTo>
                    <a:pt x="0" y="348"/>
                  </a:lnTo>
                  <a:cubicBezTo>
                    <a:pt x="401" y="819"/>
                    <a:pt x="977" y="1061"/>
                    <a:pt x="1572" y="1061"/>
                  </a:cubicBezTo>
                  <a:cubicBezTo>
                    <a:pt x="1773" y="1061"/>
                    <a:pt x="1975" y="1034"/>
                    <a:pt x="2174" y="978"/>
                  </a:cubicBezTo>
                  <a:cubicBezTo>
                    <a:pt x="2615" y="821"/>
                    <a:pt x="2804" y="632"/>
                    <a:pt x="3119" y="348"/>
                  </a:cubicBezTo>
                  <a:cubicBezTo>
                    <a:pt x="3008" y="125"/>
                    <a:pt x="2787" y="1"/>
                    <a:pt x="25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5" name="Google Shape;7418;p73">
              <a:extLst>
                <a:ext uri="{FF2B5EF4-FFF2-40B4-BE49-F238E27FC236}">
                  <a16:creationId xmlns:a16="http://schemas.microsoft.com/office/drawing/2014/main" id="{E16DAEC8-DFA3-C65B-5E23-754CE118F339}"/>
                </a:ext>
              </a:extLst>
            </p:cNvPr>
            <p:cNvSpPr/>
            <p:nvPr/>
          </p:nvSpPr>
          <p:spPr>
            <a:xfrm>
              <a:off x="-51579675" y="3837675"/>
              <a:ext cx="190625" cy="66200"/>
            </a:xfrm>
            <a:custGeom>
              <a:avLst/>
              <a:gdLst/>
              <a:ahLst/>
              <a:cxnLst/>
              <a:rect l="l" t="t" r="r" b="b"/>
              <a:pathLst>
                <a:path w="7625" h="2648" extrusionOk="0">
                  <a:moveTo>
                    <a:pt x="7625" y="1"/>
                  </a:moveTo>
                  <a:lnTo>
                    <a:pt x="7625" y="1"/>
                  </a:lnTo>
                  <a:cubicBezTo>
                    <a:pt x="7121" y="442"/>
                    <a:pt x="6491" y="662"/>
                    <a:pt x="5829" y="662"/>
                  </a:cubicBezTo>
                  <a:cubicBezTo>
                    <a:pt x="5577" y="662"/>
                    <a:pt x="5356" y="631"/>
                    <a:pt x="5104" y="568"/>
                  </a:cubicBezTo>
                  <a:cubicBezTo>
                    <a:pt x="4758" y="914"/>
                    <a:pt x="4285" y="1103"/>
                    <a:pt x="3813" y="1103"/>
                  </a:cubicBezTo>
                  <a:cubicBezTo>
                    <a:pt x="3340" y="1103"/>
                    <a:pt x="2868" y="914"/>
                    <a:pt x="2521" y="568"/>
                  </a:cubicBezTo>
                  <a:cubicBezTo>
                    <a:pt x="2269" y="631"/>
                    <a:pt x="2048" y="662"/>
                    <a:pt x="1796" y="662"/>
                  </a:cubicBezTo>
                  <a:cubicBezTo>
                    <a:pt x="1135" y="662"/>
                    <a:pt x="505" y="442"/>
                    <a:pt x="1" y="1"/>
                  </a:cubicBezTo>
                  <a:lnTo>
                    <a:pt x="1" y="1"/>
                  </a:lnTo>
                  <a:cubicBezTo>
                    <a:pt x="599" y="1576"/>
                    <a:pt x="2111" y="2647"/>
                    <a:pt x="3813" y="2647"/>
                  </a:cubicBezTo>
                  <a:cubicBezTo>
                    <a:pt x="5514" y="2647"/>
                    <a:pt x="7058" y="1576"/>
                    <a:pt x="76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6" name="Google Shape;7419;p73">
              <a:extLst>
                <a:ext uri="{FF2B5EF4-FFF2-40B4-BE49-F238E27FC236}">
                  <a16:creationId xmlns:a16="http://schemas.microsoft.com/office/drawing/2014/main" id="{AC126A16-E474-523B-4AF8-D254FBA51E87}"/>
                </a:ext>
              </a:extLst>
            </p:cNvPr>
            <p:cNvSpPr/>
            <p:nvPr/>
          </p:nvSpPr>
          <p:spPr>
            <a:xfrm>
              <a:off x="-51473350" y="3809250"/>
              <a:ext cx="78000" cy="26500"/>
            </a:xfrm>
            <a:custGeom>
              <a:avLst/>
              <a:gdLst/>
              <a:ahLst/>
              <a:cxnLst/>
              <a:rect l="l" t="t" r="r" b="b"/>
              <a:pathLst>
                <a:path w="3120" h="1060" extrusionOk="0">
                  <a:moveTo>
                    <a:pt x="600" y="1"/>
                  </a:moveTo>
                  <a:cubicBezTo>
                    <a:pt x="364" y="1"/>
                    <a:pt x="129" y="117"/>
                    <a:pt x="1" y="319"/>
                  </a:cubicBezTo>
                  <a:cubicBezTo>
                    <a:pt x="284" y="602"/>
                    <a:pt x="505" y="823"/>
                    <a:pt x="946" y="949"/>
                  </a:cubicBezTo>
                  <a:cubicBezTo>
                    <a:pt x="1155" y="1024"/>
                    <a:pt x="1369" y="1059"/>
                    <a:pt x="1580" y="1059"/>
                  </a:cubicBezTo>
                  <a:cubicBezTo>
                    <a:pt x="2163" y="1059"/>
                    <a:pt x="2727" y="790"/>
                    <a:pt x="3120" y="350"/>
                  </a:cubicBezTo>
                  <a:lnTo>
                    <a:pt x="3120" y="350"/>
                  </a:lnTo>
                  <a:lnTo>
                    <a:pt x="2521" y="539"/>
                  </a:lnTo>
                  <a:cubicBezTo>
                    <a:pt x="2369" y="587"/>
                    <a:pt x="2212" y="611"/>
                    <a:pt x="2056" y="611"/>
                  </a:cubicBezTo>
                  <a:cubicBezTo>
                    <a:pt x="1693" y="611"/>
                    <a:pt x="1336" y="479"/>
                    <a:pt x="1072" y="193"/>
                  </a:cubicBezTo>
                  <a:cubicBezTo>
                    <a:pt x="940" y="61"/>
                    <a:pt x="770" y="1"/>
                    <a:pt x="6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7" name="Google Shape;7420;p73">
              <a:extLst>
                <a:ext uri="{FF2B5EF4-FFF2-40B4-BE49-F238E27FC236}">
                  <a16:creationId xmlns:a16="http://schemas.microsoft.com/office/drawing/2014/main" id="{21C212BC-2802-FEB5-F971-6F3333A34FA1}"/>
                </a:ext>
              </a:extLst>
            </p:cNvPr>
            <p:cNvSpPr/>
            <p:nvPr/>
          </p:nvSpPr>
          <p:spPr>
            <a:xfrm>
              <a:off x="-51598575" y="3584850"/>
              <a:ext cx="226850" cy="111875"/>
            </a:xfrm>
            <a:custGeom>
              <a:avLst/>
              <a:gdLst/>
              <a:ahLst/>
              <a:cxnLst/>
              <a:rect l="l" t="t" r="r" b="b"/>
              <a:pathLst>
                <a:path w="9074" h="4475" extrusionOk="0">
                  <a:moveTo>
                    <a:pt x="757" y="1"/>
                  </a:moveTo>
                  <a:cubicBezTo>
                    <a:pt x="379" y="1"/>
                    <a:pt x="1" y="347"/>
                    <a:pt x="1" y="725"/>
                  </a:cubicBezTo>
                  <a:cubicBezTo>
                    <a:pt x="1" y="1009"/>
                    <a:pt x="158" y="1261"/>
                    <a:pt x="379" y="1355"/>
                  </a:cubicBezTo>
                  <a:lnTo>
                    <a:pt x="379" y="4474"/>
                  </a:lnTo>
                  <a:lnTo>
                    <a:pt x="3561" y="4474"/>
                  </a:lnTo>
                  <a:lnTo>
                    <a:pt x="3120" y="4033"/>
                  </a:lnTo>
                  <a:cubicBezTo>
                    <a:pt x="2962" y="3876"/>
                    <a:pt x="2962" y="3655"/>
                    <a:pt x="3120" y="3529"/>
                  </a:cubicBezTo>
                  <a:lnTo>
                    <a:pt x="4191" y="2458"/>
                  </a:lnTo>
                  <a:cubicBezTo>
                    <a:pt x="4269" y="2379"/>
                    <a:pt x="4364" y="2340"/>
                    <a:pt x="4455" y="2340"/>
                  </a:cubicBezTo>
                  <a:cubicBezTo>
                    <a:pt x="4545" y="2340"/>
                    <a:pt x="4632" y="2379"/>
                    <a:pt x="4695" y="2458"/>
                  </a:cubicBezTo>
                  <a:lnTo>
                    <a:pt x="5766" y="3529"/>
                  </a:lnTo>
                  <a:cubicBezTo>
                    <a:pt x="5923" y="3687"/>
                    <a:pt x="5923" y="3939"/>
                    <a:pt x="5766" y="4033"/>
                  </a:cubicBezTo>
                  <a:lnTo>
                    <a:pt x="5325" y="4474"/>
                  </a:lnTo>
                  <a:lnTo>
                    <a:pt x="8507" y="4474"/>
                  </a:lnTo>
                  <a:lnTo>
                    <a:pt x="8507" y="1355"/>
                  </a:lnTo>
                  <a:cubicBezTo>
                    <a:pt x="8759" y="1261"/>
                    <a:pt x="8885" y="1009"/>
                    <a:pt x="8885" y="725"/>
                  </a:cubicBezTo>
                  <a:cubicBezTo>
                    <a:pt x="9074" y="347"/>
                    <a:pt x="8696" y="1"/>
                    <a:pt x="8318" y="1"/>
                  </a:cubicBezTo>
                  <a:cubicBezTo>
                    <a:pt x="7908" y="1"/>
                    <a:pt x="7562" y="347"/>
                    <a:pt x="7562" y="725"/>
                  </a:cubicBezTo>
                  <a:cubicBezTo>
                    <a:pt x="7562" y="883"/>
                    <a:pt x="7625" y="1009"/>
                    <a:pt x="7688" y="1135"/>
                  </a:cubicBezTo>
                  <a:lnTo>
                    <a:pt x="6428" y="2143"/>
                  </a:lnTo>
                  <a:lnTo>
                    <a:pt x="5167" y="1135"/>
                  </a:lnTo>
                  <a:cubicBezTo>
                    <a:pt x="5262" y="1009"/>
                    <a:pt x="5293" y="883"/>
                    <a:pt x="5293" y="725"/>
                  </a:cubicBezTo>
                  <a:cubicBezTo>
                    <a:pt x="5293" y="347"/>
                    <a:pt x="4947" y="1"/>
                    <a:pt x="4537" y="1"/>
                  </a:cubicBezTo>
                  <a:cubicBezTo>
                    <a:pt x="4159" y="1"/>
                    <a:pt x="3781" y="347"/>
                    <a:pt x="3781" y="725"/>
                  </a:cubicBezTo>
                  <a:cubicBezTo>
                    <a:pt x="3781" y="883"/>
                    <a:pt x="3844" y="1009"/>
                    <a:pt x="3907" y="1135"/>
                  </a:cubicBezTo>
                  <a:lnTo>
                    <a:pt x="2647" y="2143"/>
                  </a:lnTo>
                  <a:lnTo>
                    <a:pt x="1387" y="1135"/>
                  </a:lnTo>
                  <a:cubicBezTo>
                    <a:pt x="1481" y="1009"/>
                    <a:pt x="1513" y="883"/>
                    <a:pt x="1513" y="725"/>
                  </a:cubicBezTo>
                  <a:cubicBezTo>
                    <a:pt x="1513" y="347"/>
                    <a:pt x="1166" y="1"/>
                    <a:pt x="7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8" name="Google Shape;7421;p73">
              <a:extLst>
                <a:ext uri="{FF2B5EF4-FFF2-40B4-BE49-F238E27FC236}">
                  <a16:creationId xmlns:a16="http://schemas.microsoft.com/office/drawing/2014/main" id="{1061F076-E4AF-B7EC-3C79-53350597A341}"/>
                </a:ext>
              </a:extLst>
            </p:cNvPr>
            <p:cNvSpPr/>
            <p:nvPr/>
          </p:nvSpPr>
          <p:spPr>
            <a:xfrm>
              <a:off x="-51623775" y="3703775"/>
              <a:ext cx="18125" cy="63825"/>
            </a:xfrm>
            <a:custGeom>
              <a:avLst/>
              <a:gdLst/>
              <a:ahLst/>
              <a:cxnLst/>
              <a:rect l="l" t="t" r="r" b="b"/>
              <a:pathLst>
                <a:path w="725" h="2553" extrusionOk="0">
                  <a:moveTo>
                    <a:pt x="725" y="1"/>
                  </a:moveTo>
                  <a:cubicBezTo>
                    <a:pt x="252" y="190"/>
                    <a:pt x="0" y="726"/>
                    <a:pt x="0" y="1261"/>
                  </a:cubicBezTo>
                  <a:cubicBezTo>
                    <a:pt x="0" y="1797"/>
                    <a:pt x="315" y="2301"/>
                    <a:pt x="725" y="2553"/>
                  </a:cubicBezTo>
                  <a:lnTo>
                    <a:pt x="72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9" name="Google Shape;7422;p73">
              <a:extLst>
                <a:ext uri="{FF2B5EF4-FFF2-40B4-BE49-F238E27FC236}">
                  <a16:creationId xmlns:a16="http://schemas.microsoft.com/office/drawing/2014/main" id="{128C8957-4C27-F5A1-B74A-61AEB01839A0}"/>
                </a:ext>
              </a:extLst>
            </p:cNvPr>
            <p:cNvSpPr/>
            <p:nvPr/>
          </p:nvSpPr>
          <p:spPr>
            <a:xfrm>
              <a:off x="-51363075" y="3703000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1" y="0"/>
                  </a:moveTo>
                  <a:lnTo>
                    <a:pt x="1" y="2552"/>
                  </a:lnTo>
                  <a:cubicBezTo>
                    <a:pt x="442" y="2269"/>
                    <a:pt x="757" y="1796"/>
                    <a:pt x="757" y="1261"/>
                  </a:cubicBezTo>
                  <a:cubicBezTo>
                    <a:pt x="757" y="757"/>
                    <a:pt x="442" y="22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0" name="Google Shape;7423;p73">
              <a:extLst>
                <a:ext uri="{FF2B5EF4-FFF2-40B4-BE49-F238E27FC236}">
                  <a16:creationId xmlns:a16="http://schemas.microsoft.com/office/drawing/2014/main" id="{4F092BEF-6745-AD62-98D5-86F3A16AFD0B}"/>
                </a:ext>
              </a:extLst>
            </p:cNvPr>
            <p:cNvSpPr/>
            <p:nvPr/>
          </p:nvSpPr>
          <p:spPr>
            <a:xfrm>
              <a:off x="-51586750" y="3716375"/>
              <a:ext cx="207150" cy="89775"/>
            </a:xfrm>
            <a:custGeom>
              <a:avLst/>
              <a:gdLst/>
              <a:ahLst/>
              <a:cxnLst/>
              <a:rect l="l" t="t" r="r" b="b"/>
              <a:pathLst>
                <a:path w="8286" h="3591" extrusionOk="0">
                  <a:moveTo>
                    <a:pt x="2615" y="757"/>
                  </a:moveTo>
                  <a:cubicBezTo>
                    <a:pt x="2804" y="757"/>
                    <a:pt x="2962" y="915"/>
                    <a:pt x="2962" y="1104"/>
                  </a:cubicBezTo>
                  <a:cubicBezTo>
                    <a:pt x="2962" y="1293"/>
                    <a:pt x="2804" y="1450"/>
                    <a:pt x="2615" y="1450"/>
                  </a:cubicBezTo>
                  <a:cubicBezTo>
                    <a:pt x="2394" y="1450"/>
                    <a:pt x="2237" y="1293"/>
                    <a:pt x="2237" y="1104"/>
                  </a:cubicBezTo>
                  <a:cubicBezTo>
                    <a:pt x="2237" y="915"/>
                    <a:pt x="2394" y="757"/>
                    <a:pt x="2615" y="757"/>
                  </a:cubicBezTo>
                  <a:close/>
                  <a:moveTo>
                    <a:pt x="5608" y="757"/>
                  </a:moveTo>
                  <a:cubicBezTo>
                    <a:pt x="5797" y="757"/>
                    <a:pt x="5955" y="915"/>
                    <a:pt x="5955" y="1104"/>
                  </a:cubicBezTo>
                  <a:cubicBezTo>
                    <a:pt x="5955" y="1293"/>
                    <a:pt x="5797" y="1450"/>
                    <a:pt x="5608" y="1450"/>
                  </a:cubicBezTo>
                  <a:cubicBezTo>
                    <a:pt x="5387" y="1450"/>
                    <a:pt x="5230" y="1293"/>
                    <a:pt x="5230" y="1104"/>
                  </a:cubicBezTo>
                  <a:cubicBezTo>
                    <a:pt x="5198" y="915"/>
                    <a:pt x="5387" y="757"/>
                    <a:pt x="5608" y="757"/>
                  </a:cubicBezTo>
                  <a:close/>
                  <a:moveTo>
                    <a:pt x="95" y="1"/>
                  </a:moveTo>
                  <a:lnTo>
                    <a:pt x="95" y="3088"/>
                  </a:lnTo>
                  <a:lnTo>
                    <a:pt x="0" y="3088"/>
                  </a:lnTo>
                  <a:lnTo>
                    <a:pt x="1386" y="3561"/>
                  </a:lnTo>
                  <a:cubicBezTo>
                    <a:pt x="1451" y="3577"/>
                    <a:pt x="1517" y="3585"/>
                    <a:pt x="1581" y="3585"/>
                  </a:cubicBezTo>
                  <a:cubicBezTo>
                    <a:pt x="1764" y="3585"/>
                    <a:pt x="1939" y="3520"/>
                    <a:pt x="2079" y="3404"/>
                  </a:cubicBezTo>
                  <a:cubicBezTo>
                    <a:pt x="2371" y="3112"/>
                    <a:pt x="2737" y="2970"/>
                    <a:pt x="3098" y="2970"/>
                  </a:cubicBezTo>
                  <a:cubicBezTo>
                    <a:pt x="3478" y="2970"/>
                    <a:pt x="3852" y="3128"/>
                    <a:pt x="4127" y="3435"/>
                  </a:cubicBezTo>
                  <a:cubicBezTo>
                    <a:pt x="4415" y="3132"/>
                    <a:pt x="4791" y="2982"/>
                    <a:pt x="5166" y="2982"/>
                  </a:cubicBezTo>
                  <a:cubicBezTo>
                    <a:pt x="5531" y="2982"/>
                    <a:pt x="5895" y="3124"/>
                    <a:pt x="6175" y="3404"/>
                  </a:cubicBezTo>
                  <a:cubicBezTo>
                    <a:pt x="6329" y="3535"/>
                    <a:pt x="6483" y="3591"/>
                    <a:pt x="6658" y="3591"/>
                  </a:cubicBezTo>
                  <a:cubicBezTo>
                    <a:pt x="6734" y="3591"/>
                    <a:pt x="6814" y="3580"/>
                    <a:pt x="6900" y="3561"/>
                  </a:cubicBezTo>
                  <a:lnTo>
                    <a:pt x="8286" y="3088"/>
                  </a:lnTo>
                  <a:lnTo>
                    <a:pt x="828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1" name="Google Shape;7424;p73">
              <a:extLst>
                <a:ext uri="{FF2B5EF4-FFF2-40B4-BE49-F238E27FC236}">
                  <a16:creationId xmlns:a16="http://schemas.microsoft.com/office/drawing/2014/main" id="{408C208B-D513-3F52-6395-E30F417824DF}"/>
                </a:ext>
              </a:extLst>
            </p:cNvPr>
            <p:cNvSpPr/>
            <p:nvPr/>
          </p:nvSpPr>
          <p:spPr>
            <a:xfrm>
              <a:off x="-51497750" y="3666775"/>
              <a:ext cx="26000" cy="26800"/>
            </a:xfrm>
            <a:custGeom>
              <a:avLst/>
              <a:gdLst/>
              <a:ahLst/>
              <a:cxnLst/>
              <a:rect l="l" t="t" r="r" b="b"/>
              <a:pathLst>
                <a:path w="1040" h="1072" extrusionOk="0">
                  <a:moveTo>
                    <a:pt x="536" y="0"/>
                  </a:moveTo>
                  <a:lnTo>
                    <a:pt x="0" y="536"/>
                  </a:lnTo>
                  <a:lnTo>
                    <a:pt x="536" y="1071"/>
                  </a:lnTo>
                  <a:lnTo>
                    <a:pt x="1040" y="536"/>
                  </a:lnTo>
                  <a:lnTo>
                    <a:pt x="5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4014522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7431;p74">
            <a:extLst>
              <a:ext uri="{FF2B5EF4-FFF2-40B4-BE49-F238E27FC236}">
                <a16:creationId xmlns:a16="http://schemas.microsoft.com/office/drawing/2014/main" id="{92638655-D3B7-8D49-B9D2-EC231A28DCD0}"/>
              </a:ext>
            </a:extLst>
          </p:cNvPr>
          <p:cNvGrpSpPr/>
          <p:nvPr/>
        </p:nvGrpSpPr>
        <p:grpSpPr>
          <a:xfrm>
            <a:off x="1180901" y="2052332"/>
            <a:ext cx="368004" cy="476400"/>
            <a:chOff x="-50469125" y="3183175"/>
            <a:chExt cx="233150" cy="301825"/>
          </a:xfrm>
          <a:solidFill>
            <a:schemeClr val="tx1"/>
          </a:solidFill>
        </p:grpSpPr>
        <p:sp>
          <p:nvSpPr>
            <p:cNvPr id="3" name="Google Shape;7432;p74">
              <a:extLst>
                <a:ext uri="{FF2B5EF4-FFF2-40B4-BE49-F238E27FC236}">
                  <a16:creationId xmlns:a16="http://schemas.microsoft.com/office/drawing/2014/main" id="{6684BCD0-111E-7967-6BD6-7A99C9E56CC9}"/>
                </a:ext>
              </a:extLst>
            </p:cNvPr>
            <p:cNvSpPr/>
            <p:nvPr/>
          </p:nvSpPr>
          <p:spPr>
            <a:xfrm>
              <a:off x="-50388775" y="3227275"/>
              <a:ext cx="70900" cy="70900"/>
            </a:xfrm>
            <a:custGeom>
              <a:avLst/>
              <a:gdLst/>
              <a:ahLst/>
              <a:cxnLst/>
              <a:rect l="l" t="t" r="r" b="b"/>
              <a:pathLst>
                <a:path w="2836" h="2836" extrusionOk="0">
                  <a:moveTo>
                    <a:pt x="1418" y="1072"/>
                  </a:moveTo>
                  <a:cubicBezTo>
                    <a:pt x="1638" y="1072"/>
                    <a:pt x="1796" y="1229"/>
                    <a:pt x="1796" y="1418"/>
                  </a:cubicBezTo>
                  <a:cubicBezTo>
                    <a:pt x="1796" y="1607"/>
                    <a:pt x="1638" y="1765"/>
                    <a:pt x="1418" y="1765"/>
                  </a:cubicBezTo>
                  <a:cubicBezTo>
                    <a:pt x="1229" y="1765"/>
                    <a:pt x="1071" y="1607"/>
                    <a:pt x="1071" y="1418"/>
                  </a:cubicBezTo>
                  <a:cubicBezTo>
                    <a:pt x="1071" y="1229"/>
                    <a:pt x="1229" y="1072"/>
                    <a:pt x="1418" y="1072"/>
                  </a:cubicBezTo>
                  <a:close/>
                  <a:moveTo>
                    <a:pt x="1418" y="1"/>
                  </a:moveTo>
                  <a:cubicBezTo>
                    <a:pt x="630" y="1"/>
                    <a:pt x="0" y="631"/>
                    <a:pt x="0" y="1418"/>
                  </a:cubicBezTo>
                  <a:cubicBezTo>
                    <a:pt x="0" y="2206"/>
                    <a:pt x="630" y="2836"/>
                    <a:pt x="1418" y="2836"/>
                  </a:cubicBezTo>
                  <a:cubicBezTo>
                    <a:pt x="2206" y="2836"/>
                    <a:pt x="2836" y="2206"/>
                    <a:pt x="2836" y="1418"/>
                  </a:cubicBezTo>
                  <a:cubicBezTo>
                    <a:pt x="2836" y="631"/>
                    <a:pt x="2206" y="1"/>
                    <a:pt x="1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" name="Google Shape;7433;p74">
              <a:extLst>
                <a:ext uri="{FF2B5EF4-FFF2-40B4-BE49-F238E27FC236}">
                  <a16:creationId xmlns:a16="http://schemas.microsoft.com/office/drawing/2014/main" id="{7977270D-7E07-CD1E-D06E-6A1A5D3D9A1C}"/>
                </a:ext>
              </a:extLst>
            </p:cNvPr>
            <p:cNvSpPr/>
            <p:nvPr/>
          </p:nvSpPr>
          <p:spPr>
            <a:xfrm>
              <a:off x="-50469125" y="3290275"/>
              <a:ext cx="233150" cy="194725"/>
            </a:xfrm>
            <a:custGeom>
              <a:avLst/>
              <a:gdLst/>
              <a:ahLst/>
              <a:cxnLst/>
              <a:rect l="l" t="t" r="r" b="b"/>
              <a:pathLst>
                <a:path w="9326" h="7789" extrusionOk="0">
                  <a:moveTo>
                    <a:pt x="4663" y="1072"/>
                  </a:moveTo>
                  <a:lnTo>
                    <a:pt x="6018" y="3907"/>
                  </a:lnTo>
                  <a:cubicBezTo>
                    <a:pt x="5672" y="4034"/>
                    <a:pt x="5356" y="4097"/>
                    <a:pt x="5010" y="4128"/>
                  </a:cubicBezTo>
                  <a:lnTo>
                    <a:pt x="5010" y="3813"/>
                  </a:lnTo>
                  <a:cubicBezTo>
                    <a:pt x="5010" y="3624"/>
                    <a:pt x="4852" y="3466"/>
                    <a:pt x="4663" y="3466"/>
                  </a:cubicBezTo>
                  <a:cubicBezTo>
                    <a:pt x="4443" y="3466"/>
                    <a:pt x="4285" y="3624"/>
                    <a:pt x="4285" y="3813"/>
                  </a:cubicBezTo>
                  <a:lnTo>
                    <a:pt x="4285" y="4128"/>
                  </a:lnTo>
                  <a:cubicBezTo>
                    <a:pt x="3939" y="4097"/>
                    <a:pt x="3592" y="4034"/>
                    <a:pt x="3277" y="3907"/>
                  </a:cubicBezTo>
                  <a:lnTo>
                    <a:pt x="4663" y="1072"/>
                  </a:lnTo>
                  <a:close/>
                  <a:moveTo>
                    <a:pt x="2836" y="1"/>
                  </a:moveTo>
                  <a:lnTo>
                    <a:pt x="1576" y="2647"/>
                  </a:lnTo>
                  <a:cubicBezTo>
                    <a:pt x="1387" y="2395"/>
                    <a:pt x="1229" y="2143"/>
                    <a:pt x="1103" y="1860"/>
                  </a:cubicBezTo>
                  <a:cubicBezTo>
                    <a:pt x="1034" y="1721"/>
                    <a:pt x="914" y="1634"/>
                    <a:pt x="781" y="1634"/>
                  </a:cubicBezTo>
                  <a:cubicBezTo>
                    <a:pt x="732" y="1634"/>
                    <a:pt x="681" y="1645"/>
                    <a:pt x="631" y="1671"/>
                  </a:cubicBezTo>
                  <a:cubicBezTo>
                    <a:pt x="442" y="1734"/>
                    <a:pt x="347" y="1923"/>
                    <a:pt x="442" y="2143"/>
                  </a:cubicBezTo>
                  <a:cubicBezTo>
                    <a:pt x="631" y="2553"/>
                    <a:pt x="914" y="2994"/>
                    <a:pt x="1229" y="3340"/>
                  </a:cubicBezTo>
                  <a:lnTo>
                    <a:pt x="158" y="5546"/>
                  </a:lnTo>
                  <a:cubicBezTo>
                    <a:pt x="1" y="5955"/>
                    <a:pt x="64" y="6396"/>
                    <a:pt x="347" y="6711"/>
                  </a:cubicBezTo>
                  <a:lnTo>
                    <a:pt x="127" y="7247"/>
                  </a:lnTo>
                  <a:cubicBezTo>
                    <a:pt x="32" y="7405"/>
                    <a:pt x="127" y="7657"/>
                    <a:pt x="284" y="7720"/>
                  </a:cubicBezTo>
                  <a:cubicBezTo>
                    <a:pt x="328" y="7746"/>
                    <a:pt x="376" y="7757"/>
                    <a:pt x="425" y="7757"/>
                  </a:cubicBezTo>
                  <a:cubicBezTo>
                    <a:pt x="554" y="7757"/>
                    <a:pt x="688" y="7676"/>
                    <a:pt x="757" y="7562"/>
                  </a:cubicBezTo>
                  <a:lnTo>
                    <a:pt x="977" y="7026"/>
                  </a:lnTo>
                  <a:cubicBezTo>
                    <a:pt x="1025" y="7032"/>
                    <a:pt x="1072" y="7035"/>
                    <a:pt x="1118" y="7035"/>
                  </a:cubicBezTo>
                  <a:cubicBezTo>
                    <a:pt x="1562" y="7035"/>
                    <a:pt x="1937" y="6770"/>
                    <a:pt x="2080" y="6428"/>
                  </a:cubicBezTo>
                  <a:lnTo>
                    <a:pt x="2962" y="4601"/>
                  </a:lnTo>
                  <a:cubicBezTo>
                    <a:pt x="3372" y="4758"/>
                    <a:pt x="3813" y="4884"/>
                    <a:pt x="4285" y="4916"/>
                  </a:cubicBezTo>
                  <a:lnTo>
                    <a:pt x="4285" y="5294"/>
                  </a:lnTo>
                  <a:cubicBezTo>
                    <a:pt x="4285" y="5483"/>
                    <a:pt x="4443" y="5640"/>
                    <a:pt x="4632" y="5640"/>
                  </a:cubicBezTo>
                  <a:cubicBezTo>
                    <a:pt x="4852" y="5640"/>
                    <a:pt x="5010" y="5483"/>
                    <a:pt x="5010" y="5294"/>
                  </a:cubicBezTo>
                  <a:lnTo>
                    <a:pt x="5010" y="4916"/>
                  </a:lnTo>
                  <a:cubicBezTo>
                    <a:pt x="5483" y="4884"/>
                    <a:pt x="5892" y="4821"/>
                    <a:pt x="6333" y="4601"/>
                  </a:cubicBezTo>
                  <a:lnTo>
                    <a:pt x="7215" y="6428"/>
                  </a:lnTo>
                  <a:cubicBezTo>
                    <a:pt x="7365" y="6787"/>
                    <a:pt x="7741" y="7060"/>
                    <a:pt x="8237" y="7060"/>
                  </a:cubicBezTo>
                  <a:cubicBezTo>
                    <a:pt x="8264" y="7060"/>
                    <a:pt x="8291" y="7060"/>
                    <a:pt x="8318" y="7058"/>
                  </a:cubicBezTo>
                  <a:lnTo>
                    <a:pt x="8538" y="7594"/>
                  </a:lnTo>
                  <a:cubicBezTo>
                    <a:pt x="8607" y="7708"/>
                    <a:pt x="8742" y="7789"/>
                    <a:pt x="8871" y="7789"/>
                  </a:cubicBezTo>
                  <a:cubicBezTo>
                    <a:pt x="8920" y="7789"/>
                    <a:pt x="8968" y="7777"/>
                    <a:pt x="9011" y="7751"/>
                  </a:cubicBezTo>
                  <a:cubicBezTo>
                    <a:pt x="9169" y="7562"/>
                    <a:pt x="9263" y="7373"/>
                    <a:pt x="9169" y="7215"/>
                  </a:cubicBezTo>
                  <a:lnTo>
                    <a:pt x="8948" y="6648"/>
                  </a:lnTo>
                  <a:cubicBezTo>
                    <a:pt x="9200" y="6333"/>
                    <a:pt x="9326" y="5924"/>
                    <a:pt x="9137" y="5514"/>
                  </a:cubicBezTo>
                  <a:lnTo>
                    <a:pt x="8066" y="3340"/>
                  </a:lnTo>
                  <a:cubicBezTo>
                    <a:pt x="8381" y="2994"/>
                    <a:pt x="8665" y="2553"/>
                    <a:pt x="8854" y="2143"/>
                  </a:cubicBezTo>
                  <a:cubicBezTo>
                    <a:pt x="8948" y="1923"/>
                    <a:pt x="8854" y="1734"/>
                    <a:pt x="8665" y="1671"/>
                  </a:cubicBezTo>
                  <a:cubicBezTo>
                    <a:pt x="8614" y="1645"/>
                    <a:pt x="8561" y="1634"/>
                    <a:pt x="8509" y="1634"/>
                  </a:cubicBezTo>
                  <a:cubicBezTo>
                    <a:pt x="8369" y="1634"/>
                    <a:pt x="8238" y="1721"/>
                    <a:pt x="8192" y="1860"/>
                  </a:cubicBezTo>
                  <a:cubicBezTo>
                    <a:pt x="8066" y="2143"/>
                    <a:pt x="7908" y="2395"/>
                    <a:pt x="7719" y="2647"/>
                  </a:cubicBezTo>
                  <a:lnTo>
                    <a:pt x="6459" y="1"/>
                  </a:lnTo>
                  <a:cubicBezTo>
                    <a:pt x="6113" y="631"/>
                    <a:pt x="5420" y="1041"/>
                    <a:pt x="4632" y="1041"/>
                  </a:cubicBezTo>
                  <a:cubicBezTo>
                    <a:pt x="3844" y="1041"/>
                    <a:pt x="3183" y="599"/>
                    <a:pt x="28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" name="Google Shape;7434;p74">
              <a:extLst>
                <a:ext uri="{FF2B5EF4-FFF2-40B4-BE49-F238E27FC236}">
                  <a16:creationId xmlns:a16="http://schemas.microsoft.com/office/drawing/2014/main" id="{1FB47875-5E0A-4A28-74F9-E7E168E74A78}"/>
                </a:ext>
              </a:extLst>
            </p:cNvPr>
            <p:cNvSpPr/>
            <p:nvPr/>
          </p:nvSpPr>
          <p:spPr>
            <a:xfrm>
              <a:off x="-50379325" y="3183175"/>
              <a:ext cx="52775" cy="34675"/>
            </a:xfrm>
            <a:custGeom>
              <a:avLst/>
              <a:gdLst/>
              <a:ahLst/>
              <a:cxnLst/>
              <a:rect l="l" t="t" r="r" b="b"/>
              <a:pathLst>
                <a:path w="2111" h="1387" extrusionOk="0">
                  <a:moveTo>
                    <a:pt x="1071" y="0"/>
                  </a:moveTo>
                  <a:cubicBezTo>
                    <a:pt x="473" y="0"/>
                    <a:pt x="0" y="473"/>
                    <a:pt x="0" y="1071"/>
                  </a:cubicBezTo>
                  <a:lnTo>
                    <a:pt x="0" y="1386"/>
                  </a:lnTo>
                  <a:cubicBezTo>
                    <a:pt x="315" y="1166"/>
                    <a:pt x="662" y="1103"/>
                    <a:pt x="1071" y="1103"/>
                  </a:cubicBezTo>
                  <a:cubicBezTo>
                    <a:pt x="1449" y="1103"/>
                    <a:pt x="1796" y="1166"/>
                    <a:pt x="2111" y="1386"/>
                  </a:cubicBezTo>
                  <a:lnTo>
                    <a:pt x="2111" y="1071"/>
                  </a:lnTo>
                  <a:cubicBezTo>
                    <a:pt x="2111" y="473"/>
                    <a:pt x="1638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" name="Google Shape;7435;p74">
            <a:extLst>
              <a:ext uri="{FF2B5EF4-FFF2-40B4-BE49-F238E27FC236}">
                <a16:creationId xmlns:a16="http://schemas.microsoft.com/office/drawing/2014/main" id="{E0AA0103-A3D2-760A-E31A-511CF8F2C9DA}"/>
              </a:ext>
            </a:extLst>
          </p:cNvPr>
          <p:cNvGrpSpPr/>
          <p:nvPr/>
        </p:nvGrpSpPr>
        <p:grpSpPr>
          <a:xfrm>
            <a:off x="1127433" y="2632868"/>
            <a:ext cx="474940" cy="473717"/>
            <a:chOff x="-50504575" y="3550975"/>
            <a:chExt cx="300900" cy="300125"/>
          </a:xfrm>
          <a:solidFill>
            <a:schemeClr val="tx1"/>
          </a:solidFill>
        </p:grpSpPr>
        <p:sp>
          <p:nvSpPr>
            <p:cNvPr id="7" name="Google Shape;7436;p74">
              <a:extLst>
                <a:ext uri="{FF2B5EF4-FFF2-40B4-BE49-F238E27FC236}">
                  <a16:creationId xmlns:a16="http://schemas.microsoft.com/office/drawing/2014/main" id="{31644982-B4AF-0851-D253-EBCD3D17BEA3}"/>
                </a:ext>
              </a:extLst>
            </p:cNvPr>
            <p:cNvSpPr/>
            <p:nvPr/>
          </p:nvSpPr>
          <p:spPr>
            <a:xfrm>
              <a:off x="-50504575" y="3550975"/>
              <a:ext cx="300900" cy="176475"/>
            </a:xfrm>
            <a:custGeom>
              <a:avLst/>
              <a:gdLst/>
              <a:ahLst/>
              <a:cxnLst/>
              <a:rect l="l" t="t" r="r" b="b"/>
              <a:pathLst>
                <a:path w="12036" h="7059" extrusionOk="0">
                  <a:moveTo>
                    <a:pt x="1072" y="1"/>
                  </a:moveTo>
                  <a:cubicBezTo>
                    <a:pt x="473" y="1"/>
                    <a:pt x="1" y="474"/>
                    <a:pt x="1" y="1072"/>
                  </a:cubicBezTo>
                  <a:cubicBezTo>
                    <a:pt x="1" y="1671"/>
                    <a:pt x="473" y="2143"/>
                    <a:pt x="1072" y="2143"/>
                  </a:cubicBezTo>
                  <a:cubicBezTo>
                    <a:pt x="1545" y="2143"/>
                    <a:pt x="1891" y="1828"/>
                    <a:pt x="2049" y="1419"/>
                  </a:cubicBezTo>
                  <a:lnTo>
                    <a:pt x="3592" y="1419"/>
                  </a:lnTo>
                  <a:cubicBezTo>
                    <a:pt x="2364" y="2175"/>
                    <a:pt x="1576" y="3467"/>
                    <a:pt x="1450" y="4916"/>
                  </a:cubicBezTo>
                  <a:lnTo>
                    <a:pt x="1072" y="4916"/>
                  </a:lnTo>
                  <a:cubicBezTo>
                    <a:pt x="883" y="4916"/>
                    <a:pt x="726" y="5073"/>
                    <a:pt x="726" y="5294"/>
                  </a:cubicBezTo>
                  <a:lnTo>
                    <a:pt x="726" y="6712"/>
                  </a:lnTo>
                  <a:cubicBezTo>
                    <a:pt x="726" y="6901"/>
                    <a:pt x="883" y="7058"/>
                    <a:pt x="1072" y="7058"/>
                  </a:cubicBezTo>
                  <a:lnTo>
                    <a:pt x="2490" y="7058"/>
                  </a:lnTo>
                  <a:cubicBezTo>
                    <a:pt x="2679" y="7058"/>
                    <a:pt x="2836" y="6901"/>
                    <a:pt x="2836" y="6712"/>
                  </a:cubicBezTo>
                  <a:lnTo>
                    <a:pt x="2836" y="5294"/>
                  </a:lnTo>
                  <a:cubicBezTo>
                    <a:pt x="2836" y="5073"/>
                    <a:pt x="2679" y="4916"/>
                    <a:pt x="2490" y="4916"/>
                  </a:cubicBezTo>
                  <a:lnTo>
                    <a:pt x="2175" y="4916"/>
                  </a:lnTo>
                  <a:cubicBezTo>
                    <a:pt x="2332" y="3309"/>
                    <a:pt x="3435" y="2017"/>
                    <a:pt x="4979" y="1576"/>
                  </a:cubicBezTo>
                  <a:lnTo>
                    <a:pt x="4979" y="1765"/>
                  </a:lnTo>
                  <a:cubicBezTo>
                    <a:pt x="4979" y="1986"/>
                    <a:pt x="5136" y="2143"/>
                    <a:pt x="5325" y="2143"/>
                  </a:cubicBezTo>
                  <a:lnTo>
                    <a:pt x="6743" y="2143"/>
                  </a:lnTo>
                  <a:cubicBezTo>
                    <a:pt x="6932" y="2143"/>
                    <a:pt x="7090" y="1986"/>
                    <a:pt x="7090" y="1765"/>
                  </a:cubicBezTo>
                  <a:lnTo>
                    <a:pt x="7090" y="1576"/>
                  </a:lnTo>
                  <a:cubicBezTo>
                    <a:pt x="8633" y="2017"/>
                    <a:pt x="9736" y="3340"/>
                    <a:pt x="9893" y="4916"/>
                  </a:cubicBezTo>
                  <a:lnTo>
                    <a:pt x="9578" y="4916"/>
                  </a:lnTo>
                  <a:cubicBezTo>
                    <a:pt x="9389" y="4916"/>
                    <a:pt x="9232" y="5073"/>
                    <a:pt x="9232" y="5294"/>
                  </a:cubicBezTo>
                  <a:lnTo>
                    <a:pt x="9232" y="6712"/>
                  </a:lnTo>
                  <a:cubicBezTo>
                    <a:pt x="9232" y="6901"/>
                    <a:pt x="9389" y="7058"/>
                    <a:pt x="9578" y="7058"/>
                  </a:cubicBezTo>
                  <a:lnTo>
                    <a:pt x="10996" y="7058"/>
                  </a:lnTo>
                  <a:cubicBezTo>
                    <a:pt x="11185" y="7058"/>
                    <a:pt x="11343" y="6901"/>
                    <a:pt x="11343" y="6712"/>
                  </a:cubicBezTo>
                  <a:lnTo>
                    <a:pt x="11343" y="5294"/>
                  </a:lnTo>
                  <a:cubicBezTo>
                    <a:pt x="11343" y="5073"/>
                    <a:pt x="11185" y="4916"/>
                    <a:pt x="10996" y="4916"/>
                  </a:cubicBezTo>
                  <a:lnTo>
                    <a:pt x="10587" y="4916"/>
                  </a:lnTo>
                  <a:cubicBezTo>
                    <a:pt x="10492" y="3467"/>
                    <a:pt x="9704" y="2175"/>
                    <a:pt x="8476" y="1419"/>
                  </a:cubicBezTo>
                  <a:lnTo>
                    <a:pt x="10020" y="1419"/>
                  </a:lnTo>
                  <a:cubicBezTo>
                    <a:pt x="10146" y="1860"/>
                    <a:pt x="10555" y="2143"/>
                    <a:pt x="10996" y="2143"/>
                  </a:cubicBezTo>
                  <a:cubicBezTo>
                    <a:pt x="11563" y="2143"/>
                    <a:pt x="12036" y="1671"/>
                    <a:pt x="12036" y="1072"/>
                  </a:cubicBezTo>
                  <a:cubicBezTo>
                    <a:pt x="12036" y="474"/>
                    <a:pt x="11563" y="1"/>
                    <a:pt x="10996" y="1"/>
                  </a:cubicBezTo>
                  <a:cubicBezTo>
                    <a:pt x="10524" y="1"/>
                    <a:pt x="10146" y="285"/>
                    <a:pt x="9988" y="726"/>
                  </a:cubicBezTo>
                  <a:lnTo>
                    <a:pt x="7090" y="726"/>
                  </a:lnTo>
                  <a:lnTo>
                    <a:pt x="7090" y="379"/>
                  </a:lnTo>
                  <a:cubicBezTo>
                    <a:pt x="7090" y="159"/>
                    <a:pt x="6932" y="1"/>
                    <a:pt x="6743" y="1"/>
                  </a:cubicBezTo>
                  <a:lnTo>
                    <a:pt x="5325" y="1"/>
                  </a:lnTo>
                  <a:cubicBezTo>
                    <a:pt x="5105" y="1"/>
                    <a:pt x="4979" y="159"/>
                    <a:pt x="4979" y="379"/>
                  </a:cubicBezTo>
                  <a:lnTo>
                    <a:pt x="4979" y="726"/>
                  </a:lnTo>
                  <a:lnTo>
                    <a:pt x="2049" y="726"/>
                  </a:lnTo>
                  <a:cubicBezTo>
                    <a:pt x="1891" y="316"/>
                    <a:pt x="1545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" name="Google Shape;7437;p74">
              <a:extLst>
                <a:ext uri="{FF2B5EF4-FFF2-40B4-BE49-F238E27FC236}">
                  <a16:creationId xmlns:a16="http://schemas.microsoft.com/office/drawing/2014/main" id="{2464C27B-19D6-4984-BDCE-1513549CD10A}"/>
                </a:ext>
              </a:extLst>
            </p:cNvPr>
            <p:cNvSpPr/>
            <p:nvPr/>
          </p:nvSpPr>
          <p:spPr>
            <a:xfrm>
              <a:off x="-50432100" y="3622650"/>
              <a:ext cx="157550" cy="175675"/>
            </a:xfrm>
            <a:custGeom>
              <a:avLst/>
              <a:gdLst/>
              <a:ahLst/>
              <a:cxnLst/>
              <a:rect l="l" t="t" r="r" b="b"/>
              <a:pathLst>
                <a:path w="6302" h="7027" extrusionOk="0">
                  <a:moveTo>
                    <a:pt x="3182" y="1"/>
                  </a:moveTo>
                  <a:cubicBezTo>
                    <a:pt x="3064" y="1"/>
                    <a:pt x="2946" y="64"/>
                    <a:pt x="2899" y="190"/>
                  </a:cubicBezTo>
                  <a:lnTo>
                    <a:pt x="95" y="5105"/>
                  </a:lnTo>
                  <a:cubicBezTo>
                    <a:pt x="0" y="5231"/>
                    <a:pt x="0" y="5357"/>
                    <a:pt x="95" y="5451"/>
                  </a:cubicBezTo>
                  <a:lnTo>
                    <a:pt x="1103" y="7026"/>
                  </a:lnTo>
                  <a:lnTo>
                    <a:pt x="2804" y="7026"/>
                  </a:lnTo>
                  <a:lnTo>
                    <a:pt x="2804" y="5577"/>
                  </a:lnTo>
                  <a:cubicBezTo>
                    <a:pt x="2426" y="5420"/>
                    <a:pt x="2111" y="5010"/>
                    <a:pt x="2111" y="4569"/>
                  </a:cubicBezTo>
                  <a:cubicBezTo>
                    <a:pt x="2111" y="4002"/>
                    <a:pt x="2584" y="3529"/>
                    <a:pt x="3151" y="3529"/>
                  </a:cubicBezTo>
                  <a:cubicBezTo>
                    <a:pt x="3749" y="3529"/>
                    <a:pt x="4222" y="4002"/>
                    <a:pt x="4222" y="4569"/>
                  </a:cubicBezTo>
                  <a:cubicBezTo>
                    <a:pt x="4222" y="5042"/>
                    <a:pt x="3939" y="5420"/>
                    <a:pt x="3529" y="5577"/>
                  </a:cubicBezTo>
                  <a:lnTo>
                    <a:pt x="3529" y="7026"/>
                  </a:lnTo>
                  <a:lnTo>
                    <a:pt x="5199" y="7026"/>
                  </a:lnTo>
                  <a:lnTo>
                    <a:pt x="6238" y="5451"/>
                  </a:lnTo>
                  <a:cubicBezTo>
                    <a:pt x="6301" y="5325"/>
                    <a:pt x="6301" y="5199"/>
                    <a:pt x="6238" y="5105"/>
                  </a:cubicBezTo>
                  <a:lnTo>
                    <a:pt x="3466" y="190"/>
                  </a:lnTo>
                  <a:cubicBezTo>
                    <a:pt x="3419" y="64"/>
                    <a:pt x="3301" y="1"/>
                    <a:pt x="31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" name="Google Shape;7438;p74">
              <a:extLst>
                <a:ext uri="{FF2B5EF4-FFF2-40B4-BE49-F238E27FC236}">
                  <a16:creationId xmlns:a16="http://schemas.microsoft.com/office/drawing/2014/main" id="{FD15F06C-D6B1-EEAD-400A-D03A9280C25D}"/>
                </a:ext>
              </a:extLst>
            </p:cNvPr>
            <p:cNvSpPr/>
            <p:nvPr/>
          </p:nvSpPr>
          <p:spPr>
            <a:xfrm>
              <a:off x="-50414775" y="3815625"/>
              <a:ext cx="122900" cy="35475"/>
            </a:xfrm>
            <a:custGeom>
              <a:avLst/>
              <a:gdLst/>
              <a:ahLst/>
              <a:cxnLst/>
              <a:rect l="l" t="t" r="r" b="b"/>
              <a:pathLst>
                <a:path w="4916" h="1419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lnTo>
                    <a:pt x="0" y="1072"/>
                  </a:lnTo>
                  <a:cubicBezTo>
                    <a:pt x="0" y="1261"/>
                    <a:pt x="158" y="1418"/>
                    <a:pt x="347" y="1418"/>
                  </a:cubicBezTo>
                  <a:lnTo>
                    <a:pt x="4569" y="1418"/>
                  </a:lnTo>
                  <a:cubicBezTo>
                    <a:pt x="4758" y="1418"/>
                    <a:pt x="4915" y="1261"/>
                    <a:pt x="4915" y="1072"/>
                  </a:cubicBezTo>
                  <a:lnTo>
                    <a:pt x="4915" y="379"/>
                  </a:lnTo>
                  <a:cubicBezTo>
                    <a:pt x="4915" y="190"/>
                    <a:pt x="4758" y="1"/>
                    <a:pt x="45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" name="Google Shape;7439;p74">
              <a:extLst>
                <a:ext uri="{FF2B5EF4-FFF2-40B4-BE49-F238E27FC236}">
                  <a16:creationId xmlns:a16="http://schemas.microsoft.com/office/drawing/2014/main" id="{F9E56D75-3696-12E5-C31B-6CD8BF5B5C19}"/>
                </a:ext>
              </a:extLst>
            </p:cNvPr>
            <p:cNvSpPr/>
            <p:nvPr/>
          </p:nvSpPr>
          <p:spPr>
            <a:xfrm>
              <a:off x="-50362000" y="3727425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cubicBezTo>
                    <a:pt x="567" y="693"/>
                    <a:pt x="725" y="536"/>
                    <a:pt x="725" y="347"/>
                  </a:cubicBezTo>
                  <a:cubicBezTo>
                    <a:pt x="725" y="158"/>
                    <a:pt x="567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" name="Google Shape;7440;p74">
            <a:extLst>
              <a:ext uri="{FF2B5EF4-FFF2-40B4-BE49-F238E27FC236}">
                <a16:creationId xmlns:a16="http://schemas.microsoft.com/office/drawing/2014/main" id="{B1FF03DB-834D-3CDD-FC1E-8868E65976D1}"/>
              </a:ext>
            </a:extLst>
          </p:cNvPr>
          <p:cNvGrpSpPr/>
          <p:nvPr/>
        </p:nvGrpSpPr>
        <p:grpSpPr>
          <a:xfrm>
            <a:off x="1127433" y="3217191"/>
            <a:ext cx="474940" cy="472455"/>
            <a:chOff x="-50503000" y="3921175"/>
            <a:chExt cx="300900" cy="299325"/>
          </a:xfrm>
          <a:solidFill>
            <a:schemeClr val="tx1"/>
          </a:solidFill>
        </p:grpSpPr>
        <p:sp>
          <p:nvSpPr>
            <p:cNvPr id="12" name="Google Shape;7441;p74">
              <a:extLst>
                <a:ext uri="{FF2B5EF4-FFF2-40B4-BE49-F238E27FC236}">
                  <a16:creationId xmlns:a16="http://schemas.microsoft.com/office/drawing/2014/main" id="{C2CE01CD-6F21-E086-9D81-3D4D819E82D9}"/>
                </a:ext>
              </a:extLst>
            </p:cNvPr>
            <p:cNvSpPr/>
            <p:nvPr/>
          </p:nvSpPr>
          <p:spPr>
            <a:xfrm>
              <a:off x="-50432900" y="3921175"/>
              <a:ext cx="177250" cy="53575"/>
            </a:xfrm>
            <a:custGeom>
              <a:avLst/>
              <a:gdLst/>
              <a:ahLst/>
              <a:cxnLst/>
              <a:rect l="l" t="t" r="r" b="b"/>
              <a:pathLst>
                <a:path w="7090" h="2143" extrusionOk="0">
                  <a:moveTo>
                    <a:pt x="1" y="0"/>
                  </a:moveTo>
                  <a:lnTo>
                    <a:pt x="1" y="2143"/>
                  </a:lnTo>
                  <a:lnTo>
                    <a:pt x="7089" y="2143"/>
                  </a:lnTo>
                  <a:lnTo>
                    <a:pt x="70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7442;p74">
              <a:extLst>
                <a:ext uri="{FF2B5EF4-FFF2-40B4-BE49-F238E27FC236}">
                  <a16:creationId xmlns:a16="http://schemas.microsoft.com/office/drawing/2014/main" id="{85C3A160-54FF-C777-AC3B-36514557E9D1}"/>
                </a:ext>
              </a:extLst>
            </p:cNvPr>
            <p:cNvSpPr/>
            <p:nvPr/>
          </p:nvSpPr>
          <p:spPr>
            <a:xfrm>
              <a:off x="-50503000" y="3921175"/>
              <a:ext cx="52800" cy="53575"/>
            </a:xfrm>
            <a:custGeom>
              <a:avLst/>
              <a:gdLst/>
              <a:ahLst/>
              <a:cxnLst/>
              <a:rect l="l" t="t" r="r" b="b"/>
              <a:pathLst>
                <a:path w="2112" h="2143" extrusionOk="0">
                  <a:moveTo>
                    <a:pt x="1797" y="0"/>
                  </a:moveTo>
                  <a:cubicBezTo>
                    <a:pt x="1734" y="0"/>
                    <a:pt x="1671" y="0"/>
                    <a:pt x="1639" y="63"/>
                  </a:cubicBezTo>
                  <a:lnTo>
                    <a:pt x="221" y="756"/>
                  </a:lnTo>
                  <a:cubicBezTo>
                    <a:pt x="95" y="851"/>
                    <a:pt x="1" y="945"/>
                    <a:pt x="1" y="1071"/>
                  </a:cubicBezTo>
                  <a:cubicBezTo>
                    <a:pt x="1" y="1197"/>
                    <a:pt x="95" y="1323"/>
                    <a:pt x="221" y="1386"/>
                  </a:cubicBezTo>
                  <a:lnTo>
                    <a:pt x="1639" y="2111"/>
                  </a:lnTo>
                  <a:cubicBezTo>
                    <a:pt x="1671" y="2143"/>
                    <a:pt x="1765" y="2143"/>
                    <a:pt x="1797" y="2143"/>
                  </a:cubicBezTo>
                  <a:lnTo>
                    <a:pt x="2112" y="2143"/>
                  </a:lnTo>
                  <a:lnTo>
                    <a:pt x="21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7443;p74">
              <a:extLst>
                <a:ext uri="{FF2B5EF4-FFF2-40B4-BE49-F238E27FC236}">
                  <a16:creationId xmlns:a16="http://schemas.microsoft.com/office/drawing/2014/main" id="{D5440CA5-7824-080B-1EB5-3DDE76EEF613}"/>
                </a:ext>
              </a:extLst>
            </p:cNvPr>
            <p:cNvSpPr/>
            <p:nvPr/>
          </p:nvSpPr>
          <p:spPr>
            <a:xfrm>
              <a:off x="-50237550" y="3921175"/>
              <a:ext cx="35450" cy="53575"/>
            </a:xfrm>
            <a:custGeom>
              <a:avLst/>
              <a:gdLst/>
              <a:ahLst/>
              <a:cxnLst/>
              <a:rect l="l" t="t" r="r" b="b"/>
              <a:pathLst>
                <a:path w="1418" h="2143" extrusionOk="0">
                  <a:moveTo>
                    <a:pt x="0" y="0"/>
                  </a:moveTo>
                  <a:lnTo>
                    <a:pt x="0" y="2143"/>
                  </a:lnTo>
                  <a:lnTo>
                    <a:pt x="347" y="2143"/>
                  </a:lnTo>
                  <a:cubicBezTo>
                    <a:pt x="945" y="2143"/>
                    <a:pt x="1418" y="1670"/>
                    <a:pt x="1418" y="1071"/>
                  </a:cubicBezTo>
                  <a:cubicBezTo>
                    <a:pt x="1418" y="473"/>
                    <a:pt x="945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7444;p74">
              <a:extLst>
                <a:ext uri="{FF2B5EF4-FFF2-40B4-BE49-F238E27FC236}">
                  <a16:creationId xmlns:a16="http://schemas.microsoft.com/office/drawing/2014/main" id="{B8035EE5-5D6C-E497-3B0A-4318C35AAB80}"/>
                </a:ext>
              </a:extLst>
            </p:cNvPr>
            <p:cNvSpPr/>
            <p:nvPr/>
          </p:nvSpPr>
          <p:spPr>
            <a:xfrm>
              <a:off x="-50414775" y="4045625"/>
              <a:ext cx="159125" cy="122875"/>
            </a:xfrm>
            <a:custGeom>
              <a:avLst/>
              <a:gdLst/>
              <a:ahLst/>
              <a:cxnLst/>
              <a:rect l="l" t="t" r="r" b="b"/>
              <a:pathLst>
                <a:path w="6365" h="4915" extrusionOk="0">
                  <a:moveTo>
                    <a:pt x="0" y="0"/>
                  </a:moveTo>
                  <a:lnTo>
                    <a:pt x="0" y="4915"/>
                  </a:lnTo>
                  <a:lnTo>
                    <a:pt x="6364" y="4915"/>
                  </a:lnTo>
                  <a:lnTo>
                    <a:pt x="636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" name="Google Shape;7445;p74">
              <a:extLst>
                <a:ext uri="{FF2B5EF4-FFF2-40B4-BE49-F238E27FC236}">
                  <a16:creationId xmlns:a16="http://schemas.microsoft.com/office/drawing/2014/main" id="{B832C868-3C91-254E-FADA-CC5F304BC339}"/>
                </a:ext>
              </a:extLst>
            </p:cNvPr>
            <p:cNvSpPr/>
            <p:nvPr/>
          </p:nvSpPr>
          <p:spPr>
            <a:xfrm>
              <a:off x="-50503000" y="3992050"/>
              <a:ext cx="300900" cy="228450"/>
            </a:xfrm>
            <a:custGeom>
              <a:avLst/>
              <a:gdLst/>
              <a:ahLst/>
              <a:cxnLst/>
              <a:rect l="l" t="t" r="r" b="b"/>
              <a:pathLst>
                <a:path w="12036" h="9138" extrusionOk="0">
                  <a:moveTo>
                    <a:pt x="1797" y="1387"/>
                  </a:moveTo>
                  <a:cubicBezTo>
                    <a:pt x="1986" y="1387"/>
                    <a:pt x="2143" y="1544"/>
                    <a:pt x="2143" y="1733"/>
                  </a:cubicBezTo>
                  <a:lnTo>
                    <a:pt x="2143" y="3151"/>
                  </a:lnTo>
                  <a:cubicBezTo>
                    <a:pt x="2143" y="3372"/>
                    <a:pt x="1986" y="3529"/>
                    <a:pt x="1797" y="3529"/>
                  </a:cubicBezTo>
                  <a:cubicBezTo>
                    <a:pt x="1608" y="3529"/>
                    <a:pt x="1450" y="3372"/>
                    <a:pt x="1450" y="3151"/>
                  </a:cubicBezTo>
                  <a:lnTo>
                    <a:pt x="1450" y="1733"/>
                  </a:lnTo>
                  <a:cubicBezTo>
                    <a:pt x="1450" y="1544"/>
                    <a:pt x="1608" y="1387"/>
                    <a:pt x="1797" y="1387"/>
                  </a:cubicBezTo>
                  <a:close/>
                  <a:moveTo>
                    <a:pt x="1797" y="4222"/>
                  </a:moveTo>
                  <a:cubicBezTo>
                    <a:pt x="1986" y="4222"/>
                    <a:pt x="2143" y="4380"/>
                    <a:pt x="2143" y="4569"/>
                  </a:cubicBezTo>
                  <a:cubicBezTo>
                    <a:pt x="2143" y="4789"/>
                    <a:pt x="1986" y="4947"/>
                    <a:pt x="1797" y="4947"/>
                  </a:cubicBezTo>
                  <a:cubicBezTo>
                    <a:pt x="1576" y="4947"/>
                    <a:pt x="1419" y="4789"/>
                    <a:pt x="1419" y="4569"/>
                  </a:cubicBezTo>
                  <a:cubicBezTo>
                    <a:pt x="1419" y="4380"/>
                    <a:pt x="1576" y="4222"/>
                    <a:pt x="1797" y="4222"/>
                  </a:cubicBezTo>
                  <a:close/>
                  <a:moveTo>
                    <a:pt x="1797" y="5609"/>
                  </a:moveTo>
                  <a:cubicBezTo>
                    <a:pt x="1986" y="5609"/>
                    <a:pt x="2143" y="5766"/>
                    <a:pt x="2143" y="5955"/>
                  </a:cubicBezTo>
                  <a:lnTo>
                    <a:pt x="2143" y="7373"/>
                  </a:lnTo>
                  <a:cubicBezTo>
                    <a:pt x="2143" y="7562"/>
                    <a:pt x="1986" y="7719"/>
                    <a:pt x="1797" y="7719"/>
                  </a:cubicBezTo>
                  <a:cubicBezTo>
                    <a:pt x="1608" y="7719"/>
                    <a:pt x="1450" y="7562"/>
                    <a:pt x="1450" y="7373"/>
                  </a:cubicBezTo>
                  <a:lnTo>
                    <a:pt x="1450" y="5955"/>
                  </a:lnTo>
                  <a:cubicBezTo>
                    <a:pt x="1450" y="5766"/>
                    <a:pt x="1608" y="5609"/>
                    <a:pt x="1797" y="5609"/>
                  </a:cubicBezTo>
                  <a:close/>
                  <a:moveTo>
                    <a:pt x="10272" y="1387"/>
                  </a:moveTo>
                  <a:cubicBezTo>
                    <a:pt x="10461" y="1387"/>
                    <a:pt x="10618" y="1544"/>
                    <a:pt x="10618" y="1733"/>
                  </a:cubicBezTo>
                  <a:lnTo>
                    <a:pt x="10618" y="7373"/>
                  </a:lnTo>
                  <a:cubicBezTo>
                    <a:pt x="10618" y="7562"/>
                    <a:pt x="10461" y="7719"/>
                    <a:pt x="10272" y="7719"/>
                  </a:cubicBezTo>
                  <a:lnTo>
                    <a:pt x="3183" y="7719"/>
                  </a:lnTo>
                  <a:cubicBezTo>
                    <a:pt x="2962" y="7719"/>
                    <a:pt x="2805" y="7562"/>
                    <a:pt x="2805" y="7373"/>
                  </a:cubicBezTo>
                  <a:lnTo>
                    <a:pt x="2805" y="1733"/>
                  </a:lnTo>
                  <a:cubicBezTo>
                    <a:pt x="2805" y="1544"/>
                    <a:pt x="2962" y="1387"/>
                    <a:pt x="3183" y="1387"/>
                  </a:cubicBezTo>
                  <a:close/>
                  <a:moveTo>
                    <a:pt x="1072" y="1"/>
                  </a:moveTo>
                  <a:cubicBezTo>
                    <a:pt x="474" y="1"/>
                    <a:pt x="1" y="473"/>
                    <a:pt x="1" y="1072"/>
                  </a:cubicBezTo>
                  <a:lnTo>
                    <a:pt x="1" y="8097"/>
                  </a:lnTo>
                  <a:cubicBezTo>
                    <a:pt x="1" y="8664"/>
                    <a:pt x="474" y="9137"/>
                    <a:pt x="1072" y="9137"/>
                  </a:cubicBezTo>
                  <a:lnTo>
                    <a:pt x="10965" y="9137"/>
                  </a:lnTo>
                  <a:cubicBezTo>
                    <a:pt x="11563" y="9137"/>
                    <a:pt x="12036" y="8664"/>
                    <a:pt x="12036" y="8097"/>
                  </a:cubicBezTo>
                  <a:lnTo>
                    <a:pt x="12036" y="1072"/>
                  </a:lnTo>
                  <a:cubicBezTo>
                    <a:pt x="12036" y="473"/>
                    <a:pt x="11563" y="1"/>
                    <a:pt x="109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7" name="Google Shape;7446;p74">
            <a:extLst>
              <a:ext uri="{FF2B5EF4-FFF2-40B4-BE49-F238E27FC236}">
                <a16:creationId xmlns:a16="http://schemas.microsoft.com/office/drawing/2014/main" id="{D83D7D87-B1B5-07D7-CA0A-BC6E208CDC11}"/>
              </a:ext>
            </a:extLst>
          </p:cNvPr>
          <p:cNvGrpSpPr/>
          <p:nvPr/>
        </p:nvGrpSpPr>
        <p:grpSpPr>
          <a:xfrm>
            <a:off x="4066170" y="2078415"/>
            <a:ext cx="473677" cy="474940"/>
            <a:chOff x="-48630025" y="3199700"/>
            <a:chExt cx="300100" cy="300900"/>
          </a:xfrm>
          <a:solidFill>
            <a:schemeClr val="tx1"/>
          </a:solidFill>
        </p:grpSpPr>
        <p:sp>
          <p:nvSpPr>
            <p:cNvPr id="21" name="Google Shape;7447;p74">
              <a:extLst>
                <a:ext uri="{FF2B5EF4-FFF2-40B4-BE49-F238E27FC236}">
                  <a16:creationId xmlns:a16="http://schemas.microsoft.com/office/drawing/2014/main" id="{F254CEE4-468F-4E50-9CA1-ABC968A4951D}"/>
                </a:ext>
              </a:extLst>
            </p:cNvPr>
            <p:cNvSpPr/>
            <p:nvPr/>
          </p:nvSpPr>
          <p:spPr>
            <a:xfrm>
              <a:off x="-48630025" y="3199700"/>
              <a:ext cx="300100" cy="300900"/>
            </a:xfrm>
            <a:custGeom>
              <a:avLst/>
              <a:gdLst/>
              <a:ahLst/>
              <a:cxnLst/>
              <a:rect l="l" t="t" r="r" b="b"/>
              <a:pathLst>
                <a:path w="12004" h="12036" extrusionOk="0">
                  <a:moveTo>
                    <a:pt x="9893" y="1419"/>
                  </a:moveTo>
                  <a:lnTo>
                    <a:pt x="9893" y="1765"/>
                  </a:lnTo>
                  <a:cubicBezTo>
                    <a:pt x="9893" y="1986"/>
                    <a:pt x="10051" y="2143"/>
                    <a:pt x="10240" y="2143"/>
                  </a:cubicBezTo>
                  <a:lnTo>
                    <a:pt x="10586" y="2143"/>
                  </a:lnTo>
                  <a:lnTo>
                    <a:pt x="10586" y="5294"/>
                  </a:lnTo>
                  <a:cubicBezTo>
                    <a:pt x="9738" y="4603"/>
                    <a:pt x="8014" y="3599"/>
                    <a:pt x="6006" y="3592"/>
                  </a:cubicBezTo>
                  <a:lnTo>
                    <a:pt x="6006" y="3592"/>
                  </a:lnTo>
                  <a:cubicBezTo>
                    <a:pt x="6010" y="3592"/>
                    <a:pt x="6014" y="3592"/>
                    <a:pt x="6018" y="3592"/>
                  </a:cubicBezTo>
                  <a:lnTo>
                    <a:pt x="6018" y="3592"/>
                  </a:lnTo>
                  <a:cubicBezTo>
                    <a:pt x="6013" y="3592"/>
                    <a:pt x="6008" y="3592"/>
                    <a:pt x="6003" y="3592"/>
                  </a:cubicBezTo>
                  <a:lnTo>
                    <a:pt x="6003" y="3592"/>
                  </a:lnTo>
                  <a:cubicBezTo>
                    <a:pt x="5997" y="3592"/>
                    <a:pt x="5992" y="3592"/>
                    <a:pt x="5987" y="3592"/>
                  </a:cubicBezTo>
                  <a:cubicBezTo>
                    <a:pt x="5991" y="3592"/>
                    <a:pt x="5995" y="3592"/>
                    <a:pt x="5999" y="3592"/>
                  </a:cubicBezTo>
                  <a:lnTo>
                    <a:pt x="5999" y="3592"/>
                  </a:lnTo>
                  <a:cubicBezTo>
                    <a:pt x="4022" y="3599"/>
                    <a:pt x="2298" y="4666"/>
                    <a:pt x="1418" y="5294"/>
                  </a:cubicBezTo>
                  <a:lnTo>
                    <a:pt x="1418" y="2143"/>
                  </a:lnTo>
                  <a:lnTo>
                    <a:pt x="1765" y="2143"/>
                  </a:lnTo>
                  <a:cubicBezTo>
                    <a:pt x="1986" y="2143"/>
                    <a:pt x="2112" y="1986"/>
                    <a:pt x="2112" y="1765"/>
                  </a:cubicBezTo>
                  <a:lnTo>
                    <a:pt x="2112" y="1419"/>
                  </a:lnTo>
                  <a:close/>
                  <a:moveTo>
                    <a:pt x="6002" y="3592"/>
                  </a:moveTo>
                  <a:cubicBezTo>
                    <a:pt x="7319" y="3601"/>
                    <a:pt x="8413" y="4700"/>
                    <a:pt x="8413" y="6018"/>
                  </a:cubicBezTo>
                  <a:cubicBezTo>
                    <a:pt x="8413" y="7368"/>
                    <a:pt x="7319" y="8467"/>
                    <a:pt x="6002" y="8476"/>
                  </a:cubicBezTo>
                  <a:lnTo>
                    <a:pt x="6002" y="8476"/>
                  </a:lnTo>
                  <a:cubicBezTo>
                    <a:pt x="4686" y="8467"/>
                    <a:pt x="3592" y="7368"/>
                    <a:pt x="3592" y="6018"/>
                  </a:cubicBezTo>
                  <a:cubicBezTo>
                    <a:pt x="3592" y="4700"/>
                    <a:pt x="4686" y="3601"/>
                    <a:pt x="6002" y="3592"/>
                  </a:cubicBezTo>
                  <a:close/>
                  <a:moveTo>
                    <a:pt x="10586" y="6774"/>
                  </a:moveTo>
                  <a:lnTo>
                    <a:pt x="10586" y="9925"/>
                  </a:lnTo>
                  <a:lnTo>
                    <a:pt x="10240" y="9925"/>
                  </a:lnTo>
                  <a:cubicBezTo>
                    <a:pt x="10051" y="9925"/>
                    <a:pt x="9893" y="10082"/>
                    <a:pt x="9893" y="10271"/>
                  </a:cubicBezTo>
                  <a:lnTo>
                    <a:pt x="9893" y="10618"/>
                  </a:lnTo>
                  <a:lnTo>
                    <a:pt x="2112" y="10618"/>
                  </a:lnTo>
                  <a:lnTo>
                    <a:pt x="2112" y="10271"/>
                  </a:lnTo>
                  <a:cubicBezTo>
                    <a:pt x="2112" y="10082"/>
                    <a:pt x="1986" y="9925"/>
                    <a:pt x="1765" y="9925"/>
                  </a:cubicBezTo>
                  <a:lnTo>
                    <a:pt x="1418" y="9925"/>
                  </a:lnTo>
                  <a:lnTo>
                    <a:pt x="1418" y="6774"/>
                  </a:lnTo>
                  <a:cubicBezTo>
                    <a:pt x="2298" y="7434"/>
                    <a:pt x="4022" y="8469"/>
                    <a:pt x="5999" y="8476"/>
                  </a:cubicBezTo>
                  <a:lnTo>
                    <a:pt x="5999" y="8476"/>
                  </a:lnTo>
                  <a:cubicBezTo>
                    <a:pt x="5995" y="8476"/>
                    <a:pt x="5991" y="8476"/>
                    <a:pt x="5987" y="8476"/>
                  </a:cubicBezTo>
                  <a:cubicBezTo>
                    <a:pt x="5992" y="8476"/>
                    <a:pt x="5997" y="8476"/>
                    <a:pt x="6002" y="8476"/>
                  </a:cubicBezTo>
                  <a:lnTo>
                    <a:pt x="6002" y="8476"/>
                  </a:lnTo>
                  <a:cubicBezTo>
                    <a:pt x="6008" y="8476"/>
                    <a:pt x="6013" y="8476"/>
                    <a:pt x="6018" y="8476"/>
                  </a:cubicBezTo>
                  <a:cubicBezTo>
                    <a:pt x="6014" y="8476"/>
                    <a:pt x="6010" y="8476"/>
                    <a:pt x="6006" y="8476"/>
                  </a:cubicBezTo>
                  <a:lnTo>
                    <a:pt x="6006" y="8476"/>
                  </a:lnTo>
                  <a:cubicBezTo>
                    <a:pt x="8014" y="8469"/>
                    <a:pt x="9738" y="7402"/>
                    <a:pt x="10586" y="6774"/>
                  </a:cubicBezTo>
                  <a:close/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1765"/>
                  </a:lnTo>
                  <a:cubicBezTo>
                    <a:pt x="1" y="1986"/>
                    <a:pt x="158" y="2143"/>
                    <a:pt x="347" y="2143"/>
                  </a:cubicBezTo>
                  <a:lnTo>
                    <a:pt x="694" y="2143"/>
                  </a:lnTo>
                  <a:lnTo>
                    <a:pt x="694" y="9925"/>
                  </a:lnTo>
                  <a:lnTo>
                    <a:pt x="347" y="9925"/>
                  </a:lnTo>
                  <a:cubicBezTo>
                    <a:pt x="158" y="9925"/>
                    <a:pt x="1" y="10082"/>
                    <a:pt x="1" y="10271"/>
                  </a:cubicBezTo>
                  <a:lnTo>
                    <a:pt x="1" y="11689"/>
                  </a:lnTo>
                  <a:cubicBezTo>
                    <a:pt x="1" y="11910"/>
                    <a:pt x="158" y="12036"/>
                    <a:pt x="347" y="12036"/>
                  </a:cubicBezTo>
                  <a:lnTo>
                    <a:pt x="1765" y="12036"/>
                  </a:lnTo>
                  <a:cubicBezTo>
                    <a:pt x="1986" y="12036"/>
                    <a:pt x="2112" y="11910"/>
                    <a:pt x="2112" y="11689"/>
                  </a:cubicBezTo>
                  <a:lnTo>
                    <a:pt x="2112" y="11343"/>
                  </a:lnTo>
                  <a:lnTo>
                    <a:pt x="9893" y="11343"/>
                  </a:lnTo>
                  <a:lnTo>
                    <a:pt x="9893" y="11689"/>
                  </a:lnTo>
                  <a:cubicBezTo>
                    <a:pt x="9893" y="11910"/>
                    <a:pt x="10051" y="12036"/>
                    <a:pt x="10240" y="12036"/>
                  </a:cubicBezTo>
                  <a:lnTo>
                    <a:pt x="11658" y="12036"/>
                  </a:lnTo>
                  <a:cubicBezTo>
                    <a:pt x="11847" y="12036"/>
                    <a:pt x="12004" y="11910"/>
                    <a:pt x="12004" y="11689"/>
                  </a:cubicBezTo>
                  <a:lnTo>
                    <a:pt x="12004" y="10271"/>
                  </a:lnTo>
                  <a:cubicBezTo>
                    <a:pt x="12004" y="10082"/>
                    <a:pt x="11847" y="9925"/>
                    <a:pt x="11658" y="9925"/>
                  </a:cubicBezTo>
                  <a:lnTo>
                    <a:pt x="11311" y="9925"/>
                  </a:lnTo>
                  <a:lnTo>
                    <a:pt x="11311" y="2143"/>
                  </a:lnTo>
                  <a:lnTo>
                    <a:pt x="11658" y="2143"/>
                  </a:lnTo>
                  <a:cubicBezTo>
                    <a:pt x="11847" y="2143"/>
                    <a:pt x="12004" y="1986"/>
                    <a:pt x="12004" y="1765"/>
                  </a:cubicBezTo>
                  <a:lnTo>
                    <a:pt x="12004" y="347"/>
                  </a:lnTo>
                  <a:cubicBezTo>
                    <a:pt x="12004" y="158"/>
                    <a:pt x="11847" y="1"/>
                    <a:pt x="11658" y="1"/>
                  </a:cubicBezTo>
                  <a:lnTo>
                    <a:pt x="10240" y="1"/>
                  </a:lnTo>
                  <a:cubicBezTo>
                    <a:pt x="10051" y="1"/>
                    <a:pt x="9893" y="158"/>
                    <a:pt x="9893" y="347"/>
                  </a:cubicBezTo>
                  <a:lnTo>
                    <a:pt x="9893" y="725"/>
                  </a:lnTo>
                  <a:lnTo>
                    <a:pt x="2112" y="725"/>
                  </a:lnTo>
                  <a:lnTo>
                    <a:pt x="2112" y="347"/>
                  </a:lnTo>
                  <a:cubicBezTo>
                    <a:pt x="2112" y="158"/>
                    <a:pt x="1986" y="1"/>
                    <a:pt x="17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2" name="Google Shape;7448;p74">
              <a:extLst>
                <a:ext uri="{FF2B5EF4-FFF2-40B4-BE49-F238E27FC236}">
                  <a16:creationId xmlns:a16="http://schemas.microsoft.com/office/drawing/2014/main" id="{0C5F1536-6B6C-35B5-F58E-993C4E210034}"/>
                </a:ext>
              </a:extLst>
            </p:cNvPr>
            <p:cNvSpPr/>
            <p:nvPr/>
          </p:nvSpPr>
          <p:spPr>
            <a:xfrm>
              <a:off x="-48524475" y="3306025"/>
              <a:ext cx="88225" cy="89050"/>
            </a:xfrm>
            <a:custGeom>
              <a:avLst/>
              <a:gdLst/>
              <a:ahLst/>
              <a:cxnLst/>
              <a:rect l="l" t="t" r="r" b="b"/>
              <a:pathLst>
                <a:path w="3529" h="3562" extrusionOk="0">
                  <a:moveTo>
                    <a:pt x="1765" y="726"/>
                  </a:moveTo>
                  <a:cubicBezTo>
                    <a:pt x="2363" y="726"/>
                    <a:pt x="2836" y="1198"/>
                    <a:pt x="2836" y="1765"/>
                  </a:cubicBezTo>
                  <a:cubicBezTo>
                    <a:pt x="2836" y="2364"/>
                    <a:pt x="2363" y="2836"/>
                    <a:pt x="1765" y="2836"/>
                  </a:cubicBezTo>
                  <a:cubicBezTo>
                    <a:pt x="1166" y="2836"/>
                    <a:pt x="694" y="2364"/>
                    <a:pt x="694" y="1765"/>
                  </a:cubicBezTo>
                  <a:cubicBezTo>
                    <a:pt x="694" y="1198"/>
                    <a:pt x="1166" y="726"/>
                    <a:pt x="1765" y="726"/>
                  </a:cubicBezTo>
                  <a:close/>
                  <a:moveTo>
                    <a:pt x="1765" y="1"/>
                  </a:moveTo>
                  <a:cubicBezTo>
                    <a:pt x="788" y="1"/>
                    <a:pt x="0" y="789"/>
                    <a:pt x="0" y="1765"/>
                  </a:cubicBezTo>
                  <a:cubicBezTo>
                    <a:pt x="0" y="2773"/>
                    <a:pt x="788" y="3561"/>
                    <a:pt x="1765" y="3561"/>
                  </a:cubicBezTo>
                  <a:cubicBezTo>
                    <a:pt x="2741" y="3561"/>
                    <a:pt x="3529" y="2773"/>
                    <a:pt x="3529" y="1765"/>
                  </a:cubicBezTo>
                  <a:cubicBezTo>
                    <a:pt x="3529" y="789"/>
                    <a:pt x="2741" y="1"/>
                    <a:pt x="17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" name="Google Shape;7449;p74">
              <a:extLst>
                <a:ext uri="{FF2B5EF4-FFF2-40B4-BE49-F238E27FC236}">
                  <a16:creationId xmlns:a16="http://schemas.microsoft.com/office/drawing/2014/main" id="{9E655F92-EDA8-CEFD-7FA8-34EF9345342B}"/>
                </a:ext>
              </a:extLst>
            </p:cNvPr>
            <p:cNvSpPr/>
            <p:nvPr/>
          </p:nvSpPr>
          <p:spPr>
            <a:xfrm>
              <a:off x="-48489025" y="334147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725"/>
                    <a:pt x="347" y="725"/>
                  </a:cubicBezTo>
                  <a:cubicBezTo>
                    <a:pt x="536" y="725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4" name="Google Shape;7450;p74">
            <a:extLst>
              <a:ext uri="{FF2B5EF4-FFF2-40B4-BE49-F238E27FC236}">
                <a16:creationId xmlns:a16="http://schemas.microsoft.com/office/drawing/2014/main" id="{84D70239-1757-049A-0133-36BA984C29CB}"/>
              </a:ext>
            </a:extLst>
          </p:cNvPr>
          <p:cNvGrpSpPr/>
          <p:nvPr/>
        </p:nvGrpSpPr>
        <p:grpSpPr>
          <a:xfrm>
            <a:off x="4066170" y="2661476"/>
            <a:ext cx="473677" cy="473677"/>
            <a:chOff x="-48630025" y="3569100"/>
            <a:chExt cx="300100" cy="300100"/>
          </a:xfrm>
          <a:solidFill>
            <a:schemeClr val="tx1"/>
          </a:solidFill>
        </p:grpSpPr>
        <p:sp>
          <p:nvSpPr>
            <p:cNvPr id="25" name="Google Shape;7451;p74">
              <a:extLst>
                <a:ext uri="{FF2B5EF4-FFF2-40B4-BE49-F238E27FC236}">
                  <a16:creationId xmlns:a16="http://schemas.microsoft.com/office/drawing/2014/main" id="{563FDB88-3469-8095-D711-66F8AEDA3EA7}"/>
                </a:ext>
              </a:extLst>
            </p:cNvPr>
            <p:cNvSpPr/>
            <p:nvPr/>
          </p:nvSpPr>
          <p:spPr>
            <a:xfrm>
              <a:off x="-48400825" y="3710875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4"/>
                    <a:pt x="379" y="694"/>
                  </a:cubicBezTo>
                  <a:cubicBezTo>
                    <a:pt x="568" y="694"/>
                    <a:pt x="725" y="536"/>
                    <a:pt x="725" y="347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9" name="Google Shape;7452;p74">
              <a:extLst>
                <a:ext uri="{FF2B5EF4-FFF2-40B4-BE49-F238E27FC236}">
                  <a16:creationId xmlns:a16="http://schemas.microsoft.com/office/drawing/2014/main" id="{24A4D1FE-598C-75C7-F44B-B601F976B866}"/>
                </a:ext>
              </a:extLst>
            </p:cNvPr>
            <p:cNvSpPr/>
            <p:nvPr/>
          </p:nvSpPr>
          <p:spPr>
            <a:xfrm>
              <a:off x="-48400825" y="378175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79" y="694"/>
                  </a:cubicBezTo>
                  <a:cubicBezTo>
                    <a:pt x="568" y="694"/>
                    <a:pt x="725" y="536"/>
                    <a:pt x="725" y="347"/>
                  </a:cubicBezTo>
                  <a:cubicBezTo>
                    <a:pt x="725" y="158"/>
                    <a:pt x="568" y="1"/>
                    <a:pt x="3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0" name="Google Shape;7453;p74">
              <a:extLst>
                <a:ext uri="{FF2B5EF4-FFF2-40B4-BE49-F238E27FC236}">
                  <a16:creationId xmlns:a16="http://schemas.microsoft.com/office/drawing/2014/main" id="{118CBE2B-AAA7-9544-3770-BC0CAAB2ECB7}"/>
                </a:ext>
              </a:extLst>
            </p:cNvPr>
            <p:cNvSpPr/>
            <p:nvPr/>
          </p:nvSpPr>
          <p:spPr>
            <a:xfrm>
              <a:off x="-48488250" y="3710875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36" y="694"/>
                    <a:pt x="694" y="536"/>
                    <a:pt x="694" y="347"/>
                  </a:cubicBezTo>
                  <a:cubicBezTo>
                    <a:pt x="725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1" name="Google Shape;7454;p74">
              <a:extLst>
                <a:ext uri="{FF2B5EF4-FFF2-40B4-BE49-F238E27FC236}">
                  <a16:creationId xmlns:a16="http://schemas.microsoft.com/office/drawing/2014/main" id="{9EC9469F-8D54-0D4F-4787-4638EED5D0A6}"/>
                </a:ext>
              </a:extLst>
            </p:cNvPr>
            <p:cNvSpPr/>
            <p:nvPr/>
          </p:nvSpPr>
          <p:spPr>
            <a:xfrm>
              <a:off x="-48488250" y="364000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cubicBezTo>
                    <a:pt x="536" y="693"/>
                    <a:pt x="694" y="536"/>
                    <a:pt x="694" y="347"/>
                  </a:cubicBezTo>
                  <a:cubicBezTo>
                    <a:pt x="725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2" name="Google Shape;7455;p74">
              <a:extLst>
                <a:ext uri="{FF2B5EF4-FFF2-40B4-BE49-F238E27FC236}">
                  <a16:creationId xmlns:a16="http://schemas.microsoft.com/office/drawing/2014/main" id="{A614FB62-8272-82E5-3137-98F39C40C762}"/>
                </a:ext>
              </a:extLst>
            </p:cNvPr>
            <p:cNvSpPr/>
            <p:nvPr/>
          </p:nvSpPr>
          <p:spPr>
            <a:xfrm>
              <a:off x="-48400825" y="364000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79" y="693"/>
                  </a:cubicBezTo>
                  <a:cubicBezTo>
                    <a:pt x="568" y="693"/>
                    <a:pt x="725" y="536"/>
                    <a:pt x="725" y="347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3" name="Google Shape;7456;p74">
              <a:extLst>
                <a:ext uri="{FF2B5EF4-FFF2-40B4-BE49-F238E27FC236}">
                  <a16:creationId xmlns:a16="http://schemas.microsoft.com/office/drawing/2014/main" id="{546E8952-AB89-AB09-AB72-811324B70D2A}"/>
                </a:ext>
              </a:extLst>
            </p:cNvPr>
            <p:cNvSpPr/>
            <p:nvPr/>
          </p:nvSpPr>
          <p:spPr>
            <a:xfrm>
              <a:off x="-48541800" y="3569100"/>
              <a:ext cx="211875" cy="300100"/>
            </a:xfrm>
            <a:custGeom>
              <a:avLst/>
              <a:gdLst/>
              <a:ahLst/>
              <a:cxnLst/>
              <a:rect l="l" t="t" r="r" b="b"/>
              <a:pathLst>
                <a:path w="8475" h="12004" extrusionOk="0">
                  <a:moveTo>
                    <a:pt x="2489" y="2080"/>
                  </a:moveTo>
                  <a:cubicBezTo>
                    <a:pt x="3088" y="2080"/>
                    <a:pt x="3560" y="2552"/>
                    <a:pt x="3560" y="3151"/>
                  </a:cubicBezTo>
                  <a:cubicBezTo>
                    <a:pt x="3560" y="3750"/>
                    <a:pt x="3088" y="4222"/>
                    <a:pt x="2489" y="4222"/>
                  </a:cubicBezTo>
                  <a:cubicBezTo>
                    <a:pt x="1891" y="4222"/>
                    <a:pt x="1418" y="3750"/>
                    <a:pt x="1418" y="3151"/>
                  </a:cubicBezTo>
                  <a:cubicBezTo>
                    <a:pt x="1418" y="2552"/>
                    <a:pt x="1891" y="2080"/>
                    <a:pt x="2489" y="2080"/>
                  </a:cubicBezTo>
                  <a:close/>
                  <a:moveTo>
                    <a:pt x="6018" y="2080"/>
                  </a:moveTo>
                  <a:cubicBezTo>
                    <a:pt x="6585" y="2080"/>
                    <a:pt x="7057" y="2552"/>
                    <a:pt x="7057" y="3151"/>
                  </a:cubicBezTo>
                  <a:cubicBezTo>
                    <a:pt x="7057" y="3750"/>
                    <a:pt x="6585" y="4222"/>
                    <a:pt x="6018" y="4222"/>
                  </a:cubicBezTo>
                  <a:cubicBezTo>
                    <a:pt x="5419" y="4222"/>
                    <a:pt x="4947" y="3750"/>
                    <a:pt x="4947" y="3151"/>
                  </a:cubicBezTo>
                  <a:cubicBezTo>
                    <a:pt x="4947" y="2552"/>
                    <a:pt x="5419" y="2080"/>
                    <a:pt x="6018" y="2080"/>
                  </a:cubicBezTo>
                  <a:close/>
                  <a:moveTo>
                    <a:pt x="2489" y="4915"/>
                  </a:moveTo>
                  <a:cubicBezTo>
                    <a:pt x="3088" y="4915"/>
                    <a:pt x="3560" y="5388"/>
                    <a:pt x="3560" y="5987"/>
                  </a:cubicBezTo>
                  <a:cubicBezTo>
                    <a:pt x="3560" y="6585"/>
                    <a:pt x="3088" y="7058"/>
                    <a:pt x="2489" y="7058"/>
                  </a:cubicBezTo>
                  <a:cubicBezTo>
                    <a:pt x="1891" y="7058"/>
                    <a:pt x="1418" y="6585"/>
                    <a:pt x="1418" y="5987"/>
                  </a:cubicBezTo>
                  <a:cubicBezTo>
                    <a:pt x="1418" y="5388"/>
                    <a:pt x="1891" y="4915"/>
                    <a:pt x="2489" y="4915"/>
                  </a:cubicBezTo>
                  <a:close/>
                  <a:moveTo>
                    <a:pt x="6018" y="4915"/>
                  </a:moveTo>
                  <a:cubicBezTo>
                    <a:pt x="6585" y="4915"/>
                    <a:pt x="7057" y="5388"/>
                    <a:pt x="7057" y="5987"/>
                  </a:cubicBezTo>
                  <a:cubicBezTo>
                    <a:pt x="7057" y="6585"/>
                    <a:pt x="6585" y="7058"/>
                    <a:pt x="6018" y="7058"/>
                  </a:cubicBezTo>
                  <a:cubicBezTo>
                    <a:pt x="5419" y="7058"/>
                    <a:pt x="4947" y="6585"/>
                    <a:pt x="4947" y="5987"/>
                  </a:cubicBezTo>
                  <a:cubicBezTo>
                    <a:pt x="4947" y="5388"/>
                    <a:pt x="5419" y="4915"/>
                    <a:pt x="6018" y="4915"/>
                  </a:cubicBezTo>
                  <a:close/>
                  <a:moveTo>
                    <a:pt x="2489" y="7751"/>
                  </a:moveTo>
                  <a:cubicBezTo>
                    <a:pt x="3088" y="7751"/>
                    <a:pt x="3560" y="8223"/>
                    <a:pt x="3560" y="8822"/>
                  </a:cubicBezTo>
                  <a:cubicBezTo>
                    <a:pt x="3560" y="9421"/>
                    <a:pt x="3088" y="9862"/>
                    <a:pt x="2489" y="9862"/>
                  </a:cubicBezTo>
                  <a:cubicBezTo>
                    <a:pt x="1891" y="9862"/>
                    <a:pt x="1418" y="9421"/>
                    <a:pt x="1418" y="8822"/>
                  </a:cubicBezTo>
                  <a:cubicBezTo>
                    <a:pt x="1418" y="8223"/>
                    <a:pt x="1891" y="7751"/>
                    <a:pt x="2489" y="7751"/>
                  </a:cubicBezTo>
                  <a:close/>
                  <a:moveTo>
                    <a:pt x="6018" y="7751"/>
                  </a:moveTo>
                  <a:cubicBezTo>
                    <a:pt x="6585" y="7751"/>
                    <a:pt x="7057" y="8223"/>
                    <a:pt x="7057" y="8822"/>
                  </a:cubicBezTo>
                  <a:cubicBezTo>
                    <a:pt x="7057" y="9421"/>
                    <a:pt x="6585" y="9862"/>
                    <a:pt x="6018" y="9862"/>
                  </a:cubicBezTo>
                  <a:cubicBezTo>
                    <a:pt x="5419" y="9862"/>
                    <a:pt x="4947" y="9421"/>
                    <a:pt x="4947" y="8822"/>
                  </a:cubicBezTo>
                  <a:cubicBezTo>
                    <a:pt x="4947" y="8223"/>
                    <a:pt x="5419" y="7751"/>
                    <a:pt x="6018" y="7751"/>
                  </a:cubicBezTo>
                  <a:close/>
                  <a:moveTo>
                    <a:pt x="1796" y="1"/>
                  </a:moveTo>
                  <a:cubicBezTo>
                    <a:pt x="788" y="1"/>
                    <a:pt x="0" y="788"/>
                    <a:pt x="0" y="1765"/>
                  </a:cubicBezTo>
                  <a:lnTo>
                    <a:pt x="0" y="10240"/>
                  </a:lnTo>
                  <a:cubicBezTo>
                    <a:pt x="0" y="11216"/>
                    <a:pt x="788" y="12004"/>
                    <a:pt x="1796" y="12004"/>
                  </a:cubicBezTo>
                  <a:lnTo>
                    <a:pt x="6711" y="12004"/>
                  </a:lnTo>
                  <a:cubicBezTo>
                    <a:pt x="7687" y="12004"/>
                    <a:pt x="8475" y="11216"/>
                    <a:pt x="8475" y="10240"/>
                  </a:cubicBezTo>
                  <a:lnTo>
                    <a:pt x="8475" y="1765"/>
                  </a:lnTo>
                  <a:cubicBezTo>
                    <a:pt x="8475" y="788"/>
                    <a:pt x="7687" y="1"/>
                    <a:pt x="67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4" name="Google Shape;7457;p74">
              <a:extLst>
                <a:ext uri="{FF2B5EF4-FFF2-40B4-BE49-F238E27FC236}">
                  <a16:creationId xmlns:a16="http://schemas.microsoft.com/office/drawing/2014/main" id="{BDDEBAFA-4B8D-ACE6-5CB8-C0868F3D174C}"/>
                </a:ext>
              </a:extLst>
            </p:cNvPr>
            <p:cNvSpPr/>
            <p:nvPr/>
          </p:nvSpPr>
          <p:spPr>
            <a:xfrm>
              <a:off x="-48488250" y="378175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36" y="694"/>
                    <a:pt x="694" y="536"/>
                    <a:pt x="694" y="347"/>
                  </a:cubicBezTo>
                  <a:cubicBezTo>
                    <a:pt x="725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5" name="Google Shape;7458;p74">
              <a:extLst>
                <a:ext uri="{FF2B5EF4-FFF2-40B4-BE49-F238E27FC236}">
                  <a16:creationId xmlns:a16="http://schemas.microsoft.com/office/drawing/2014/main" id="{37E81952-A83B-0C31-8AE5-1BEDDE9C6534}"/>
                </a:ext>
              </a:extLst>
            </p:cNvPr>
            <p:cNvSpPr/>
            <p:nvPr/>
          </p:nvSpPr>
          <p:spPr>
            <a:xfrm>
              <a:off x="-48630025" y="3569900"/>
              <a:ext cx="71700" cy="87450"/>
            </a:xfrm>
            <a:custGeom>
              <a:avLst/>
              <a:gdLst/>
              <a:ahLst/>
              <a:cxnLst/>
              <a:rect l="l" t="t" r="r" b="b"/>
              <a:pathLst>
                <a:path w="2868" h="3498" extrusionOk="0">
                  <a:moveTo>
                    <a:pt x="2490" y="0"/>
                  </a:moveTo>
                  <a:cubicBezTo>
                    <a:pt x="1765" y="0"/>
                    <a:pt x="1229" y="32"/>
                    <a:pt x="631" y="630"/>
                  </a:cubicBezTo>
                  <a:cubicBezTo>
                    <a:pt x="221" y="1040"/>
                    <a:pt x="1" y="1575"/>
                    <a:pt x="1" y="2142"/>
                  </a:cubicBezTo>
                  <a:cubicBezTo>
                    <a:pt x="1" y="2867"/>
                    <a:pt x="631" y="3497"/>
                    <a:pt x="1418" y="3497"/>
                  </a:cubicBezTo>
                  <a:cubicBezTo>
                    <a:pt x="2017" y="3497"/>
                    <a:pt x="2553" y="3119"/>
                    <a:pt x="2742" y="2552"/>
                  </a:cubicBezTo>
                  <a:cubicBezTo>
                    <a:pt x="2868" y="2237"/>
                    <a:pt x="2805" y="1922"/>
                    <a:pt x="2584" y="1701"/>
                  </a:cubicBezTo>
                  <a:cubicBezTo>
                    <a:pt x="2395" y="1449"/>
                    <a:pt x="2269" y="1134"/>
                    <a:pt x="2742" y="567"/>
                  </a:cubicBezTo>
                  <a:cubicBezTo>
                    <a:pt x="2836" y="441"/>
                    <a:pt x="2868" y="315"/>
                    <a:pt x="2805" y="189"/>
                  </a:cubicBezTo>
                  <a:cubicBezTo>
                    <a:pt x="2742" y="95"/>
                    <a:pt x="2584" y="0"/>
                    <a:pt x="249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6" name="Google Shape;7459;p74">
              <a:extLst>
                <a:ext uri="{FF2B5EF4-FFF2-40B4-BE49-F238E27FC236}">
                  <a16:creationId xmlns:a16="http://schemas.microsoft.com/office/drawing/2014/main" id="{E414BC5F-B6DC-F19E-14CC-3225301B93ED}"/>
                </a:ext>
              </a:extLst>
            </p:cNvPr>
            <p:cNvSpPr/>
            <p:nvPr/>
          </p:nvSpPr>
          <p:spPr>
            <a:xfrm>
              <a:off x="-48626875" y="3668350"/>
              <a:ext cx="64625" cy="42550"/>
            </a:xfrm>
            <a:custGeom>
              <a:avLst/>
              <a:gdLst/>
              <a:ahLst/>
              <a:cxnLst/>
              <a:rect l="l" t="t" r="r" b="b"/>
              <a:pathLst>
                <a:path w="2585" h="1702" extrusionOk="0">
                  <a:moveTo>
                    <a:pt x="316" y="0"/>
                  </a:moveTo>
                  <a:cubicBezTo>
                    <a:pt x="158" y="473"/>
                    <a:pt x="32" y="1103"/>
                    <a:pt x="1" y="1701"/>
                  </a:cubicBezTo>
                  <a:lnTo>
                    <a:pt x="2584" y="1701"/>
                  </a:lnTo>
                  <a:cubicBezTo>
                    <a:pt x="2521" y="1103"/>
                    <a:pt x="2427" y="504"/>
                    <a:pt x="2269" y="0"/>
                  </a:cubicBezTo>
                  <a:cubicBezTo>
                    <a:pt x="1954" y="158"/>
                    <a:pt x="1639" y="252"/>
                    <a:pt x="1292" y="252"/>
                  </a:cubicBezTo>
                  <a:cubicBezTo>
                    <a:pt x="946" y="252"/>
                    <a:pt x="631" y="158"/>
                    <a:pt x="3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7" name="Google Shape;7460;p74">
              <a:extLst>
                <a:ext uri="{FF2B5EF4-FFF2-40B4-BE49-F238E27FC236}">
                  <a16:creationId xmlns:a16="http://schemas.microsoft.com/office/drawing/2014/main" id="{3DD849C1-796C-6E7E-CDCB-8E443FFFB162}"/>
                </a:ext>
              </a:extLst>
            </p:cNvPr>
            <p:cNvSpPr/>
            <p:nvPr/>
          </p:nvSpPr>
          <p:spPr>
            <a:xfrm>
              <a:off x="-48630025" y="3727425"/>
              <a:ext cx="70925" cy="141775"/>
            </a:xfrm>
            <a:custGeom>
              <a:avLst/>
              <a:gdLst/>
              <a:ahLst/>
              <a:cxnLst/>
              <a:rect l="l" t="t" r="r" b="b"/>
              <a:pathLst>
                <a:path w="2837" h="5671" extrusionOk="0">
                  <a:moveTo>
                    <a:pt x="32" y="0"/>
                  </a:moveTo>
                  <a:cubicBezTo>
                    <a:pt x="1" y="347"/>
                    <a:pt x="1" y="756"/>
                    <a:pt x="1" y="1071"/>
                  </a:cubicBezTo>
                  <a:cubicBezTo>
                    <a:pt x="1" y="2741"/>
                    <a:pt x="316" y="5671"/>
                    <a:pt x="1418" y="5671"/>
                  </a:cubicBezTo>
                  <a:cubicBezTo>
                    <a:pt x="2521" y="5671"/>
                    <a:pt x="2836" y="2804"/>
                    <a:pt x="2836" y="1071"/>
                  </a:cubicBezTo>
                  <a:cubicBezTo>
                    <a:pt x="2836" y="756"/>
                    <a:pt x="2836" y="378"/>
                    <a:pt x="28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8" name="Google Shape;7461;p74">
            <a:extLst>
              <a:ext uri="{FF2B5EF4-FFF2-40B4-BE49-F238E27FC236}">
                <a16:creationId xmlns:a16="http://schemas.microsoft.com/office/drawing/2014/main" id="{C42BAB29-D4EC-2638-6CEF-CE7BBAD8ED7C}"/>
              </a:ext>
            </a:extLst>
          </p:cNvPr>
          <p:cNvGrpSpPr/>
          <p:nvPr/>
        </p:nvGrpSpPr>
        <p:grpSpPr>
          <a:xfrm>
            <a:off x="4066802" y="3244537"/>
            <a:ext cx="472415" cy="471192"/>
            <a:chOff x="-48629225" y="3938500"/>
            <a:chExt cx="299300" cy="298525"/>
          </a:xfrm>
          <a:solidFill>
            <a:schemeClr val="tx1"/>
          </a:solidFill>
        </p:grpSpPr>
        <p:sp>
          <p:nvSpPr>
            <p:cNvPr id="509" name="Google Shape;7462;p74">
              <a:extLst>
                <a:ext uri="{FF2B5EF4-FFF2-40B4-BE49-F238E27FC236}">
                  <a16:creationId xmlns:a16="http://schemas.microsoft.com/office/drawing/2014/main" id="{0ACA52C9-D8ED-8786-BF04-8E173E874AD1}"/>
                </a:ext>
              </a:extLst>
            </p:cNvPr>
            <p:cNvSpPr/>
            <p:nvPr/>
          </p:nvSpPr>
          <p:spPr>
            <a:xfrm>
              <a:off x="-48629225" y="3938500"/>
              <a:ext cx="299300" cy="298525"/>
            </a:xfrm>
            <a:custGeom>
              <a:avLst/>
              <a:gdLst/>
              <a:ahLst/>
              <a:cxnLst/>
              <a:rect l="l" t="t" r="r" b="b"/>
              <a:pathLst>
                <a:path w="11972" h="11941" extrusionOk="0">
                  <a:moveTo>
                    <a:pt x="5955" y="2111"/>
                  </a:moveTo>
                  <a:cubicBezTo>
                    <a:pt x="8097" y="2111"/>
                    <a:pt x="9830" y="3844"/>
                    <a:pt x="9830" y="5986"/>
                  </a:cubicBezTo>
                  <a:cubicBezTo>
                    <a:pt x="9798" y="8129"/>
                    <a:pt x="8066" y="9830"/>
                    <a:pt x="5955" y="9830"/>
                  </a:cubicBezTo>
                  <a:cubicBezTo>
                    <a:pt x="3875" y="9830"/>
                    <a:pt x="2080" y="8129"/>
                    <a:pt x="2080" y="5986"/>
                  </a:cubicBezTo>
                  <a:cubicBezTo>
                    <a:pt x="2080" y="3844"/>
                    <a:pt x="3812" y="2111"/>
                    <a:pt x="5955" y="2111"/>
                  </a:cubicBezTo>
                  <a:close/>
                  <a:moveTo>
                    <a:pt x="5293" y="0"/>
                  </a:moveTo>
                  <a:cubicBezTo>
                    <a:pt x="5167" y="0"/>
                    <a:pt x="5041" y="63"/>
                    <a:pt x="4978" y="189"/>
                  </a:cubicBezTo>
                  <a:lnTo>
                    <a:pt x="4631" y="882"/>
                  </a:lnTo>
                  <a:cubicBezTo>
                    <a:pt x="4190" y="1009"/>
                    <a:pt x="3749" y="1166"/>
                    <a:pt x="3371" y="1418"/>
                  </a:cubicBezTo>
                  <a:lnTo>
                    <a:pt x="2615" y="1166"/>
                  </a:lnTo>
                  <a:cubicBezTo>
                    <a:pt x="2584" y="1158"/>
                    <a:pt x="2550" y="1154"/>
                    <a:pt x="2517" y="1154"/>
                  </a:cubicBezTo>
                  <a:cubicBezTo>
                    <a:pt x="2416" y="1154"/>
                    <a:pt x="2316" y="1190"/>
                    <a:pt x="2269" y="1261"/>
                  </a:cubicBezTo>
                  <a:lnTo>
                    <a:pt x="1260" y="2237"/>
                  </a:lnTo>
                  <a:cubicBezTo>
                    <a:pt x="1197" y="2300"/>
                    <a:pt x="1166" y="2458"/>
                    <a:pt x="1197" y="2584"/>
                  </a:cubicBezTo>
                  <a:lnTo>
                    <a:pt x="1418" y="3340"/>
                  </a:lnTo>
                  <a:cubicBezTo>
                    <a:pt x="1197" y="3718"/>
                    <a:pt x="1040" y="4159"/>
                    <a:pt x="914" y="4600"/>
                  </a:cubicBezTo>
                  <a:lnTo>
                    <a:pt x="221" y="4947"/>
                  </a:lnTo>
                  <a:cubicBezTo>
                    <a:pt x="95" y="5010"/>
                    <a:pt x="0" y="5136"/>
                    <a:pt x="0" y="5262"/>
                  </a:cubicBezTo>
                  <a:lnTo>
                    <a:pt x="0" y="6679"/>
                  </a:lnTo>
                  <a:cubicBezTo>
                    <a:pt x="0" y="6805"/>
                    <a:pt x="95" y="6931"/>
                    <a:pt x="221" y="6994"/>
                  </a:cubicBezTo>
                  <a:lnTo>
                    <a:pt x="914" y="7341"/>
                  </a:lnTo>
                  <a:cubicBezTo>
                    <a:pt x="1040" y="7782"/>
                    <a:pt x="1229" y="8223"/>
                    <a:pt x="1418" y="8601"/>
                  </a:cubicBezTo>
                  <a:lnTo>
                    <a:pt x="1197" y="9357"/>
                  </a:lnTo>
                  <a:cubicBezTo>
                    <a:pt x="1166" y="9483"/>
                    <a:pt x="1197" y="9641"/>
                    <a:pt x="1260" y="9704"/>
                  </a:cubicBezTo>
                  <a:lnTo>
                    <a:pt x="2269" y="10680"/>
                  </a:lnTo>
                  <a:cubicBezTo>
                    <a:pt x="2316" y="10751"/>
                    <a:pt x="2416" y="10787"/>
                    <a:pt x="2517" y="10787"/>
                  </a:cubicBezTo>
                  <a:cubicBezTo>
                    <a:pt x="2550" y="10787"/>
                    <a:pt x="2584" y="10783"/>
                    <a:pt x="2615" y="10775"/>
                  </a:cubicBezTo>
                  <a:lnTo>
                    <a:pt x="3371" y="10523"/>
                  </a:lnTo>
                  <a:cubicBezTo>
                    <a:pt x="3749" y="10775"/>
                    <a:pt x="4190" y="10933"/>
                    <a:pt x="4631" y="11059"/>
                  </a:cubicBezTo>
                  <a:lnTo>
                    <a:pt x="4978" y="11752"/>
                  </a:lnTo>
                  <a:cubicBezTo>
                    <a:pt x="5041" y="11878"/>
                    <a:pt x="5167" y="11941"/>
                    <a:pt x="5293" y="11941"/>
                  </a:cubicBezTo>
                  <a:lnTo>
                    <a:pt x="6711" y="11941"/>
                  </a:lnTo>
                  <a:cubicBezTo>
                    <a:pt x="6837" y="11941"/>
                    <a:pt x="6931" y="11878"/>
                    <a:pt x="7026" y="11752"/>
                  </a:cubicBezTo>
                  <a:lnTo>
                    <a:pt x="7372" y="11059"/>
                  </a:lnTo>
                  <a:cubicBezTo>
                    <a:pt x="7813" y="10933"/>
                    <a:pt x="8255" y="10775"/>
                    <a:pt x="8633" y="10523"/>
                  </a:cubicBezTo>
                  <a:lnTo>
                    <a:pt x="9389" y="10775"/>
                  </a:lnTo>
                  <a:cubicBezTo>
                    <a:pt x="9420" y="10783"/>
                    <a:pt x="9452" y="10787"/>
                    <a:pt x="9483" y="10787"/>
                  </a:cubicBezTo>
                  <a:cubicBezTo>
                    <a:pt x="9576" y="10787"/>
                    <a:pt x="9664" y="10751"/>
                    <a:pt x="9735" y="10680"/>
                  </a:cubicBezTo>
                  <a:lnTo>
                    <a:pt x="10712" y="9704"/>
                  </a:lnTo>
                  <a:cubicBezTo>
                    <a:pt x="10806" y="9641"/>
                    <a:pt x="10838" y="9483"/>
                    <a:pt x="10806" y="9357"/>
                  </a:cubicBezTo>
                  <a:lnTo>
                    <a:pt x="10554" y="8601"/>
                  </a:lnTo>
                  <a:cubicBezTo>
                    <a:pt x="10806" y="8223"/>
                    <a:pt x="10964" y="7782"/>
                    <a:pt x="11058" y="7341"/>
                  </a:cubicBezTo>
                  <a:lnTo>
                    <a:pt x="11783" y="6994"/>
                  </a:lnTo>
                  <a:cubicBezTo>
                    <a:pt x="11909" y="6931"/>
                    <a:pt x="11972" y="6805"/>
                    <a:pt x="11972" y="6679"/>
                  </a:cubicBezTo>
                  <a:lnTo>
                    <a:pt x="11972" y="5262"/>
                  </a:lnTo>
                  <a:cubicBezTo>
                    <a:pt x="11972" y="5136"/>
                    <a:pt x="11909" y="5041"/>
                    <a:pt x="11783" y="4947"/>
                  </a:cubicBezTo>
                  <a:lnTo>
                    <a:pt x="11058" y="4600"/>
                  </a:lnTo>
                  <a:cubicBezTo>
                    <a:pt x="10964" y="4159"/>
                    <a:pt x="10743" y="3718"/>
                    <a:pt x="10554" y="3340"/>
                  </a:cubicBezTo>
                  <a:lnTo>
                    <a:pt x="10806" y="2584"/>
                  </a:lnTo>
                  <a:cubicBezTo>
                    <a:pt x="10838" y="2458"/>
                    <a:pt x="10806" y="2300"/>
                    <a:pt x="10712" y="2237"/>
                  </a:cubicBezTo>
                  <a:lnTo>
                    <a:pt x="9735" y="1261"/>
                  </a:lnTo>
                  <a:cubicBezTo>
                    <a:pt x="9664" y="1190"/>
                    <a:pt x="9558" y="1154"/>
                    <a:pt x="9469" y="1154"/>
                  </a:cubicBezTo>
                  <a:cubicBezTo>
                    <a:pt x="9440" y="1154"/>
                    <a:pt x="9412" y="1158"/>
                    <a:pt x="9389" y="1166"/>
                  </a:cubicBezTo>
                  <a:lnTo>
                    <a:pt x="8633" y="1418"/>
                  </a:lnTo>
                  <a:cubicBezTo>
                    <a:pt x="8255" y="1166"/>
                    <a:pt x="7813" y="1009"/>
                    <a:pt x="7372" y="882"/>
                  </a:cubicBezTo>
                  <a:lnTo>
                    <a:pt x="7026" y="189"/>
                  </a:lnTo>
                  <a:cubicBezTo>
                    <a:pt x="6931" y="63"/>
                    <a:pt x="6837" y="0"/>
                    <a:pt x="67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0" name="Google Shape;7463;p74">
              <a:extLst>
                <a:ext uri="{FF2B5EF4-FFF2-40B4-BE49-F238E27FC236}">
                  <a16:creationId xmlns:a16="http://schemas.microsoft.com/office/drawing/2014/main" id="{8E61C2D5-2C13-F268-0921-4FB50464245A}"/>
                </a:ext>
              </a:extLst>
            </p:cNvPr>
            <p:cNvSpPr/>
            <p:nvPr/>
          </p:nvSpPr>
          <p:spPr>
            <a:xfrm>
              <a:off x="-48496900" y="4119650"/>
              <a:ext cx="35450" cy="47275"/>
            </a:xfrm>
            <a:custGeom>
              <a:avLst/>
              <a:gdLst/>
              <a:ahLst/>
              <a:cxnLst/>
              <a:rect l="l" t="t" r="r" b="b"/>
              <a:pathLst>
                <a:path w="1418" h="1891" extrusionOk="0">
                  <a:moveTo>
                    <a:pt x="0" y="0"/>
                  </a:moveTo>
                  <a:lnTo>
                    <a:pt x="0" y="1796"/>
                  </a:lnTo>
                  <a:cubicBezTo>
                    <a:pt x="221" y="1828"/>
                    <a:pt x="473" y="1891"/>
                    <a:pt x="693" y="1891"/>
                  </a:cubicBezTo>
                  <a:cubicBezTo>
                    <a:pt x="945" y="1891"/>
                    <a:pt x="1166" y="1828"/>
                    <a:pt x="1418" y="1796"/>
                  </a:cubicBezTo>
                  <a:lnTo>
                    <a:pt x="1418" y="0"/>
                  </a:lnTo>
                  <a:cubicBezTo>
                    <a:pt x="1166" y="63"/>
                    <a:pt x="945" y="95"/>
                    <a:pt x="693" y="95"/>
                  </a:cubicBezTo>
                  <a:cubicBezTo>
                    <a:pt x="473" y="95"/>
                    <a:pt x="189" y="6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1" name="Google Shape;7464;p74">
              <a:extLst>
                <a:ext uri="{FF2B5EF4-FFF2-40B4-BE49-F238E27FC236}">
                  <a16:creationId xmlns:a16="http://schemas.microsoft.com/office/drawing/2014/main" id="{EBB075DC-E70B-9908-D459-A1D185183644}"/>
                </a:ext>
              </a:extLst>
            </p:cNvPr>
            <p:cNvSpPr/>
            <p:nvPr/>
          </p:nvSpPr>
          <p:spPr>
            <a:xfrm>
              <a:off x="-48495325" y="4073175"/>
              <a:ext cx="29950" cy="31325"/>
            </a:xfrm>
            <a:custGeom>
              <a:avLst/>
              <a:gdLst/>
              <a:ahLst/>
              <a:cxnLst/>
              <a:rect l="l" t="t" r="r" b="b"/>
              <a:pathLst>
                <a:path w="1198" h="1253" extrusionOk="0">
                  <a:moveTo>
                    <a:pt x="599" y="1"/>
                  </a:moveTo>
                  <a:lnTo>
                    <a:pt x="0" y="1135"/>
                  </a:lnTo>
                  <a:cubicBezTo>
                    <a:pt x="205" y="1214"/>
                    <a:pt x="410" y="1253"/>
                    <a:pt x="610" y="1253"/>
                  </a:cubicBezTo>
                  <a:cubicBezTo>
                    <a:pt x="811" y="1253"/>
                    <a:pt x="1008" y="1214"/>
                    <a:pt x="1197" y="1135"/>
                  </a:cubicBezTo>
                  <a:lnTo>
                    <a:pt x="5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2" name="Google Shape;7465;p74">
              <a:extLst>
                <a:ext uri="{FF2B5EF4-FFF2-40B4-BE49-F238E27FC236}">
                  <a16:creationId xmlns:a16="http://schemas.microsoft.com/office/drawing/2014/main" id="{FED49BF8-1EE3-FD47-4FBA-B9F40E8C4FEB}"/>
                </a:ext>
              </a:extLst>
            </p:cNvPr>
            <p:cNvSpPr/>
            <p:nvPr/>
          </p:nvSpPr>
          <p:spPr>
            <a:xfrm>
              <a:off x="-48559125" y="4009375"/>
              <a:ext cx="159900" cy="149675"/>
            </a:xfrm>
            <a:custGeom>
              <a:avLst/>
              <a:gdLst/>
              <a:ahLst/>
              <a:cxnLst/>
              <a:rect l="l" t="t" r="r" b="b"/>
              <a:pathLst>
                <a:path w="6396" h="5987" extrusionOk="0">
                  <a:moveTo>
                    <a:pt x="3151" y="1"/>
                  </a:moveTo>
                  <a:cubicBezTo>
                    <a:pt x="1418" y="1"/>
                    <a:pt x="0" y="1418"/>
                    <a:pt x="0" y="3151"/>
                  </a:cubicBezTo>
                  <a:cubicBezTo>
                    <a:pt x="0" y="4348"/>
                    <a:pt x="725" y="5420"/>
                    <a:pt x="1764" y="5987"/>
                  </a:cubicBezTo>
                  <a:lnTo>
                    <a:pt x="1764" y="3844"/>
                  </a:lnTo>
                  <a:cubicBezTo>
                    <a:pt x="1764" y="3687"/>
                    <a:pt x="2804" y="1734"/>
                    <a:pt x="2867" y="1608"/>
                  </a:cubicBezTo>
                  <a:cubicBezTo>
                    <a:pt x="2930" y="1482"/>
                    <a:pt x="3064" y="1418"/>
                    <a:pt x="3194" y="1418"/>
                  </a:cubicBezTo>
                  <a:cubicBezTo>
                    <a:pt x="3324" y="1418"/>
                    <a:pt x="3450" y="1482"/>
                    <a:pt x="3497" y="1608"/>
                  </a:cubicBezTo>
                  <a:cubicBezTo>
                    <a:pt x="3592" y="1734"/>
                    <a:pt x="4600" y="3718"/>
                    <a:pt x="4600" y="3844"/>
                  </a:cubicBezTo>
                  <a:lnTo>
                    <a:pt x="4600" y="5987"/>
                  </a:lnTo>
                  <a:cubicBezTo>
                    <a:pt x="5640" y="5451"/>
                    <a:pt x="6396" y="4411"/>
                    <a:pt x="6396" y="3151"/>
                  </a:cubicBezTo>
                  <a:cubicBezTo>
                    <a:pt x="6333" y="1418"/>
                    <a:pt x="4915" y="1"/>
                    <a:pt x="31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13" name="Google Shape;7466;p74">
            <a:extLst>
              <a:ext uri="{FF2B5EF4-FFF2-40B4-BE49-F238E27FC236}">
                <a16:creationId xmlns:a16="http://schemas.microsoft.com/office/drawing/2014/main" id="{F9994D8B-0ADF-069D-1F4A-0650EA9CAF26}"/>
              </a:ext>
            </a:extLst>
          </p:cNvPr>
          <p:cNvGrpSpPr/>
          <p:nvPr/>
        </p:nvGrpSpPr>
        <p:grpSpPr>
          <a:xfrm>
            <a:off x="2380672" y="3872993"/>
            <a:ext cx="415277" cy="472455"/>
            <a:chOff x="-46762575" y="3200500"/>
            <a:chExt cx="263100" cy="299325"/>
          </a:xfrm>
          <a:solidFill>
            <a:schemeClr val="tx1"/>
          </a:solidFill>
        </p:grpSpPr>
        <p:sp>
          <p:nvSpPr>
            <p:cNvPr id="514" name="Google Shape;7467;p74">
              <a:extLst>
                <a:ext uri="{FF2B5EF4-FFF2-40B4-BE49-F238E27FC236}">
                  <a16:creationId xmlns:a16="http://schemas.microsoft.com/office/drawing/2014/main" id="{B52760AC-5F0B-7AD2-92C6-2546A36892A5}"/>
                </a:ext>
              </a:extLst>
            </p:cNvPr>
            <p:cNvSpPr/>
            <p:nvPr/>
          </p:nvSpPr>
          <p:spPr>
            <a:xfrm>
              <a:off x="-46762575" y="3393475"/>
              <a:ext cx="263100" cy="106350"/>
            </a:xfrm>
            <a:custGeom>
              <a:avLst/>
              <a:gdLst/>
              <a:ahLst/>
              <a:cxnLst/>
              <a:rect l="l" t="t" r="r" b="b"/>
              <a:pathLst>
                <a:path w="10524" h="4254" extrusionOk="0">
                  <a:moveTo>
                    <a:pt x="7814" y="1418"/>
                  </a:moveTo>
                  <a:lnTo>
                    <a:pt x="8003" y="2142"/>
                  </a:lnTo>
                  <a:lnTo>
                    <a:pt x="2553" y="2142"/>
                  </a:lnTo>
                  <a:lnTo>
                    <a:pt x="2710" y="1418"/>
                  </a:lnTo>
                  <a:close/>
                  <a:moveTo>
                    <a:pt x="726" y="0"/>
                  </a:moveTo>
                  <a:lnTo>
                    <a:pt x="726" y="725"/>
                  </a:lnTo>
                  <a:lnTo>
                    <a:pt x="379" y="725"/>
                  </a:lnTo>
                  <a:cubicBezTo>
                    <a:pt x="159" y="725"/>
                    <a:pt x="1" y="882"/>
                    <a:pt x="1" y="1071"/>
                  </a:cubicBezTo>
                  <a:cubicBezTo>
                    <a:pt x="1" y="1260"/>
                    <a:pt x="159" y="1418"/>
                    <a:pt x="379" y="1418"/>
                  </a:cubicBezTo>
                  <a:lnTo>
                    <a:pt x="2017" y="1418"/>
                  </a:lnTo>
                  <a:lnTo>
                    <a:pt x="1419" y="3844"/>
                  </a:lnTo>
                  <a:cubicBezTo>
                    <a:pt x="1387" y="4033"/>
                    <a:pt x="1513" y="4222"/>
                    <a:pt x="1671" y="4253"/>
                  </a:cubicBezTo>
                  <a:lnTo>
                    <a:pt x="1734" y="4253"/>
                  </a:lnTo>
                  <a:cubicBezTo>
                    <a:pt x="1891" y="4253"/>
                    <a:pt x="2049" y="4159"/>
                    <a:pt x="2112" y="4001"/>
                  </a:cubicBezTo>
                  <a:lnTo>
                    <a:pt x="2364" y="2804"/>
                  </a:lnTo>
                  <a:lnTo>
                    <a:pt x="8161" y="2804"/>
                  </a:lnTo>
                  <a:lnTo>
                    <a:pt x="8444" y="4001"/>
                  </a:lnTo>
                  <a:cubicBezTo>
                    <a:pt x="8476" y="4159"/>
                    <a:pt x="8633" y="4253"/>
                    <a:pt x="8791" y="4253"/>
                  </a:cubicBezTo>
                  <a:lnTo>
                    <a:pt x="8854" y="4253"/>
                  </a:lnTo>
                  <a:cubicBezTo>
                    <a:pt x="9074" y="4222"/>
                    <a:pt x="9169" y="4033"/>
                    <a:pt x="9106" y="3844"/>
                  </a:cubicBezTo>
                  <a:lnTo>
                    <a:pt x="8507" y="1418"/>
                  </a:lnTo>
                  <a:lnTo>
                    <a:pt x="10177" y="1418"/>
                  </a:lnTo>
                  <a:cubicBezTo>
                    <a:pt x="10366" y="1418"/>
                    <a:pt x="10524" y="1260"/>
                    <a:pt x="10524" y="1071"/>
                  </a:cubicBezTo>
                  <a:cubicBezTo>
                    <a:pt x="10524" y="882"/>
                    <a:pt x="10398" y="725"/>
                    <a:pt x="10209" y="725"/>
                  </a:cubicBezTo>
                  <a:lnTo>
                    <a:pt x="9862" y="725"/>
                  </a:lnTo>
                  <a:lnTo>
                    <a:pt x="98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5" name="Google Shape;7468;p74">
              <a:extLst>
                <a:ext uri="{FF2B5EF4-FFF2-40B4-BE49-F238E27FC236}">
                  <a16:creationId xmlns:a16="http://schemas.microsoft.com/office/drawing/2014/main" id="{17876295-14F3-EDFF-A951-CC2A3422B95A}"/>
                </a:ext>
              </a:extLst>
            </p:cNvPr>
            <p:cNvSpPr/>
            <p:nvPr/>
          </p:nvSpPr>
          <p:spPr>
            <a:xfrm>
              <a:off x="-46743650" y="3200500"/>
              <a:ext cx="228425" cy="176450"/>
            </a:xfrm>
            <a:custGeom>
              <a:avLst/>
              <a:gdLst/>
              <a:ahLst/>
              <a:cxnLst/>
              <a:rect l="l" t="t" r="r" b="b"/>
              <a:pathLst>
                <a:path w="9137" h="7058" extrusionOk="0">
                  <a:moveTo>
                    <a:pt x="4568" y="725"/>
                  </a:moveTo>
                  <a:cubicBezTo>
                    <a:pt x="5041" y="725"/>
                    <a:pt x="5419" y="1040"/>
                    <a:pt x="5545" y="1418"/>
                  </a:cubicBezTo>
                  <a:lnTo>
                    <a:pt x="3592" y="1418"/>
                  </a:lnTo>
                  <a:cubicBezTo>
                    <a:pt x="3686" y="1040"/>
                    <a:pt x="4096" y="725"/>
                    <a:pt x="4568" y="725"/>
                  </a:cubicBezTo>
                  <a:close/>
                  <a:moveTo>
                    <a:pt x="4568" y="2804"/>
                  </a:moveTo>
                  <a:cubicBezTo>
                    <a:pt x="5167" y="2804"/>
                    <a:pt x="5640" y="3277"/>
                    <a:pt x="5640" y="3875"/>
                  </a:cubicBezTo>
                  <a:cubicBezTo>
                    <a:pt x="5576" y="4474"/>
                    <a:pt x="5104" y="4947"/>
                    <a:pt x="4568" y="4947"/>
                  </a:cubicBezTo>
                  <a:cubicBezTo>
                    <a:pt x="3970" y="4947"/>
                    <a:pt x="3497" y="4474"/>
                    <a:pt x="3497" y="3875"/>
                  </a:cubicBezTo>
                  <a:cubicBezTo>
                    <a:pt x="3497" y="3277"/>
                    <a:pt x="3970" y="2804"/>
                    <a:pt x="4568" y="2804"/>
                  </a:cubicBezTo>
                  <a:close/>
                  <a:moveTo>
                    <a:pt x="4568" y="0"/>
                  </a:moveTo>
                  <a:cubicBezTo>
                    <a:pt x="3718" y="0"/>
                    <a:pt x="2993" y="630"/>
                    <a:pt x="2836" y="1418"/>
                  </a:cubicBezTo>
                  <a:lnTo>
                    <a:pt x="1071" y="1418"/>
                  </a:lnTo>
                  <a:cubicBezTo>
                    <a:pt x="473" y="1418"/>
                    <a:pt x="0" y="1891"/>
                    <a:pt x="0" y="2489"/>
                  </a:cubicBezTo>
                  <a:lnTo>
                    <a:pt x="0" y="7057"/>
                  </a:lnTo>
                  <a:lnTo>
                    <a:pt x="914" y="7057"/>
                  </a:lnTo>
                  <a:lnTo>
                    <a:pt x="2899" y="5041"/>
                  </a:lnTo>
                  <a:cubicBezTo>
                    <a:pt x="2962" y="4978"/>
                    <a:pt x="3056" y="4947"/>
                    <a:pt x="3155" y="4947"/>
                  </a:cubicBezTo>
                  <a:cubicBezTo>
                    <a:pt x="3253" y="4947"/>
                    <a:pt x="3355" y="4978"/>
                    <a:pt x="3434" y="5041"/>
                  </a:cubicBezTo>
                  <a:lnTo>
                    <a:pt x="4600" y="6238"/>
                  </a:lnTo>
                  <a:lnTo>
                    <a:pt x="5703" y="5041"/>
                  </a:lnTo>
                  <a:cubicBezTo>
                    <a:pt x="5766" y="4962"/>
                    <a:pt x="5852" y="4923"/>
                    <a:pt x="5943" y="4923"/>
                  </a:cubicBezTo>
                  <a:cubicBezTo>
                    <a:pt x="6033" y="4923"/>
                    <a:pt x="6128" y="4962"/>
                    <a:pt x="6207" y="5041"/>
                  </a:cubicBezTo>
                  <a:lnTo>
                    <a:pt x="8223" y="7057"/>
                  </a:lnTo>
                  <a:lnTo>
                    <a:pt x="9137" y="7057"/>
                  </a:lnTo>
                  <a:lnTo>
                    <a:pt x="9137" y="2489"/>
                  </a:lnTo>
                  <a:cubicBezTo>
                    <a:pt x="9137" y="1891"/>
                    <a:pt x="8664" y="1418"/>
                    <a:pt x="8065" y="1418"/>
                  </a:cubicBezTo>
                  <a:lnTo>
                    <a:pt x="6301" y="1418"/>
                  </a:lnTo>
                  <a:cubicBezTo>
                    <a:pt x="6144" y="630"/>
                    <a:pt x="5450" y="0"/>
                    <a:pt x="45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6" name="Google Shape;7469;p74">
              <a:extLst>
                <a:ext uri="{FF2B5EF4-FFF2-40B4-BE49-F238E27FC236}">
                  <a16:creationId xmlns:a16="http://schemas.microsoft.com/office/drawing/2014/main" id="{012594BE-9355-27B2-DF2D-CEBCA7C39E43}"/>
                </a:ext>
              </a:extLst>
            </p:cNvPr>
            <p:cNvSpPr/>
            <p:nvPr/>
          </p:nvSpPr>
          <p:spPr>
            <a:xfrm>
              <a:off x="-46638125" y="328950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cubicBezTo>
                    <a:pt x="536" y="693"/>
                    <a:pt x="694" y="536"/>
                    <a:pt x="694" y="347"/>
                  </a:cubicBez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7" name="Google Shape;7470;p74">
              <a:extLst>
                <a:ext uri="{FF2B5EF4-FFF2-40B4-BE49-F238E27FC236}">
                  <a16:creationId xmlns:a16="http://schemas.microsoft.com/office/drawing/2014/main" id="{05F965DF-A3AC-9FBC-5BBF-5B3B1C901659}"/>
                </a:ext>
              </a:extLst>
            </p:cNvPr>
            <p:cNvSpPr/>
            <p:nvPr/>
          </p:nvSpPr>
          <p:spPr>
            <a:xfrm>
              <a:off x="-46696400" y="3345425"/>
              <a:ext cx="63025" cy="31525"/>
            </a:xfrm>
            <a:custGeom>
              <a:avLst/>
              <a:gdLst/>
              <a:ahLst/>
              <a:cxnLst/>
              <a:rect l="l" t="t" r="r" b="b"/>
              <a:pathLst>
                <a:path w="2521" h="1261" extrusionOk="0">
                  <a:moveTo>
                    <a:pt x="1261" y="0"/>
                  </a:moveTo>
                  <a:lnTo>
                    <a:pt x="0" y="1260"/>
                  </a:lnTo>
                  <a:lnTo>
                    <a:pt x="2521" y="1260"/>
                  </a:lnTo>
                  <a:lnTo>
                    <a:pt x="126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8" name="Google Shape;7471;p74">
              <a:extLst>
                <a:ext uri="{FF2B5EF4-FFF2-40B4-BE49-F238E27FC236}">
                  <a16:creationId xmlns:a16="http://schemas.microsoft.com/office/drawing/2014/main" id="{21F951D0-1C2E-82A0-D32F-649F6DC37007}"/>
                </a:ext>
              </a:extLst>
            </p:cNvPr>
            <p:cNvSpPr/>
            <p:nvPr/>
          </p:nvSpPr>
          <p:spPr>
            <a:xfrm>
              <a:off x="-46616850" y="3345425"/>
              <a:ext cx="53575" cy="31525"/>
            </a:xfrm>
            <a:custGeom>
              <a:avLst/>
              <a:gdLst/>
              <a:ahLst/>
              <a:cxnLst/>
              <a:rect l="l" t="t" r="r" b="b"/>
              <a:pathLst>
                <a:path w="2143" h="1261" extrusionOk="0">
                  <a:moveTo>
                    <a:pt x="883" y="0"/>
                  </a:moveTo>
                  <a:lnTo>
                    <a:pt x="0" y="945"/>
                  </a:lnTo>
                  <a:lnTo>
                    <a:pt x="315" y="1260"/>
                  </a:lnTo>
                  <a:lnTo>
                    <a:pt x="2143" y="1260"/>
                  </a:lnTo>
                  <a:lnTo>
                    <a:pt x="88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19" name="Google Shape;7472;p74">
            <a:extLst>
              <a:ext uri="{FF2B5EF4-FFF2-40B4-BE49-F238E27FC236}">
                <a16:creationId xmlns:a16="http://schemas.microsoft.com/office/drawing/2014/main" id="{92FAC77E-6D0C-521C-932A-BC66A31372D7}"/>
              </a:ext>
            </a:extLst>
          </p:cNvPr>
          <p:cNvGrpSpPr/>
          <p:nvPr/>
        </p:nvGrpSpPr>
        <p:grpSpPr>
          <a:xfrm>
            <a:off x="2351452" y="4484622"/>
            <a:ext cx="473717" cy="416500"/>
            <a:chOff x="-46779900" y="3588000"/>
            <a:chExt cx="300125" cy="263875"/>
          </a:xfrm>
          <a:solidFill>
            <a:schemeClr val="tx1"/>
          </a:solidFill>
        </p:grpSpPr>
        <p:sp>
          <p:nvSpPr>
            <p:cNvPr id="520" name="Google Shape;7473;p74">
              <a:extLst>
                <a:ext uri="{FF2B5EF4-FFF2-40B4-BE49-F238E27FC236}">
                  <a16:creationId xmlns:a16="http://schemas.microsoft.com/office/drawing/2014/main" id="{7CD85752-1AAB-4FAF-D8C3-DDE452652C2B}"/>
                </a:ext>
              </a:extLst>
            </p:cNvPr>
            <p:cNvSpPr/>
            <p:nvPr/>
          </p:nvSpPr>
          <p:spPr>
            <a:xfrm>
              <a:off x="-46746025" y="3588000"/>
              <a:ext cx="230800" cy="263875"/>
            </a:xfrm>
            <a:custGeom>
              <a:avLst/>
              <a:gdLst/>
              <a:ahLst/>
              <a:cxnLst/>
              <a:rect l="l" t="t" r="r" b="b"/>
              <a:pathLst>
                <a:path w="9232" h="10555" extrusionOk="0">
                  <a:moveTo>
                    <a:pt x="4632" y="1"/>
                  </a:moveTo>
                  <a:cubicBezTo>
                    <a:pt x="3309" y="1"/>
                    <a:pt x="2017" y="442"/>
                    <a:pt x="1040" y="1355"/>
                  </a:cubicBezTo>
                  <a:cubicBezTo>
                    <a:pt x="694" y="1670"/>
                    <a:pt x="599" y="2206"/>
                    <a:pt x="851" y="2679"/>
                  </a:cubicBezTo>
                  <a:cubicBezTo>
                    <a:pt x="284" y="3403"/>
                    <a:pt x="1" y="4317"/>
                    <a:pt x="1" y="5262"/>
                  </a:cubicBezTo>
                  <a:lnTo>
                    <a:pt x="1" y="9484"/>
                  </a:lnTo>
                  <a:cubicBezTo>
                    <a:pt x="1" y="10082"/>
                    <a:pt x="473" y="10555"/>
                    <a:pt x="1072" y="10555"/>
                  </a:cubicBezTo>
                  <a:cubicBezTo>
                    <a:pt x="1670" y="10555"/>
                    <a:pt x="2143" y="10082"/>
                    <a:pt x="2143" y="9484"/>
                  </a:cubicBezTo>
                  <a:lnTo>
                    <a:pt x="2143" y="6680"/>
                  </a:lnTo>
                  <a:cubicBezTo>
                    <a:pt x="2143" y="6081"/>
                    <a:pt x="1670" y="5609"/>
                    <a:pt x="1072" y="5609"/>
                  </a:cubicBezTo>
                  <a:cubicBezTo>
                    <a:pt x="946" y="5609"/>
                    <a:pt x="851" y="5672"/>
                    <a:pt x="725" y="5703"/>
                  </a:cubicBezTo>
                  <a:lnTo>
                    <a:pt x="725" y="5262"/>
                  </a:lnTo>
                  <a:cubicBezTo>
                    <a:pt x="725" y="4474"/>
                    <a:pt x="946" y="3750"/>
                    <a:pt x="1387" y="3151"/>
                  </a:cubicBezTo>
                  <a:cubicBezTo>
                    <a:pt x="1499" y="3182"/>
                    <a:pt x="1620" y="3199"/>
                    <a:pt x="1745" y="3199"/>
                  </a:cubicBezTo>
                  <a:cubicBezTo>
                    <a:pt x="2005" y="3199"/>
                    <a:pt x="2276" y="3123"/>
                    <a:pt x="2489" y="2931"/>
                  </a:cubicBezTo>
                  <a:cubicBezTo>
                    <a:pt x="3057" y="2427"/>
                    <a:pt x="3836" y="2175"/>
                    <a:pt x="4616" y="2175"/>
                  </a:cubicBezTo>
                  <a:cubicBezTo>
                    <a:pt x="5396" y="2175"/>
                    <a:pt x="6176" y="2427"/>
                    <a:pt x="6743" y="2931"/>
                  </a:cubicBezTo>
                  <a:cubicBezTo>
                    <a:pt x="6942" y="3107"/>
                    <a:pt x="7187" y="3207"/>
                    <a:pt x="7468" y="3207"/>
                  </a:cubicBezTo>
                  <a:cubicBezTo>
                    <a:pt x="7588" y="3207"/>
                    <a:pt x="7714" y="3189"/>
                    <a:pt x="7845" y="3151"/>
                  </a:cubicBezTo>
                  <a:cubicBezTo>
                    <a:pt x="8286" y="3781"/>
                    <a:pt x="8507" y="4506"/>
                    <a:pt x="8507" y="5262"/>
                  </a:cubicBezTo>
                  <a:lnTo>
                    <a:pt x="8507" y="5703"/>
                  </a:lnTo>
                  <a:cubicBezTo>
                    <a:pt x="8412" y="5640"/>
                    <a:pt x="8286" y="5609"/>
                    <a:pt x="8160" y="5609"/>
                  </a:cubicBezTo>
                  <a:cubicBezTo>
                    <a:pt x="7562" y="5609"/>
                    <a:pt x="7089" y="6081"/>
                    <a:pt x="7089" y="6680"/>
                  </a:cubicBezTo>
                  <a:lnTo>
                    <a:pt x="7089" y="9484"/>
                  </a:lnTo>
                  <a:cubicBezTo>
                    <a:pt x="7089" y="10082"/>
                    <a:pt x="7562" y="10555"/>
                    <a:pt x="8160" y="10555"/>
                  </a:cubicBezTo>
                  <a:cubicBezTo>
                    <a:pt x="8759" y="10555"/>
                    <a:pt x="9232" y="10082"/>
                    <a:pt x="9232" y="9484"/>
                  </a:cubicBezTo>
                  <a:lnTo>
                    <a:pt x="9232" y="5262"/>
                  </a:lnTo>
                  <a:cubicBezTo>
                    <a:pt x="9232" y="4317"/>
                    <a:pt x="8948" y="3466"/>
                    <a:pt x="8412" y="2679"/>
                  </a:cubicBezTo>
                  <a:cubicBezTo>
                    <a:pt x="8664" y="2206"/>
                    <a:pt x="8570" y="1670"/>
                    <a:pt x="8223" y="1355"/>
                  </a:cubicBezTo>
                  <a:cubicBezTo>
                    <a:pt x="7215" y="442"/>
                    <a:pt x="5955" y="1"/>
                    <a:pt x="46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1" name="Google Shape;7474;p74">
              <a:extLst>
                <a:ext uri="{FF2B5EF4-FFF2-40B4-BE49-F238E27FC236}">
                  <a16:creationId xmlns:a16="http://schemas.microsoft.com/office/drawing/2014/main" id="{0A472C35-0AE7-9863-13B1-946F6E77D992}"/>
                </a:ext>
              </a:extLst>
            </p:cNvPr>
            <p:cNvSpPr/>
            <p:nvPr/>
          </p:nvSpPr>
          <p:spPr>
            <a:xfrm>
              <a:off x="-46674350" y="3710075"/>
              <a:ext cx="91400" cy="122900"/>
            </a:xfrm>
            <a:custGeom>
              <a:avLst/>
              <a:gdLst/>
              <a:ahLst/>
              <a:cxnLst/>
              <a:rect l="l" t="t" r="r" b="b"/>
              <a:pathLst>
                <a:path w="3656" h="4916" extrusionOk="0">
                  <a:moveTo>
                    <a:pt x="1765" y="1"/>
                  </a:moveTo>
                  <a:cubicBezTo>
                    <a:pt x="1544" y="1"/>
                    <a:pt x="1418" y="158"/>
                    <a:pt x="1418" y="348"/>
                  </a:cubicBezTo>
                  <a:lnTo>
                    <a:pt x="1418" y="2868"/>
                  </a:lnTo>
                  <a:cubicBezTo>
                    <a:pt x="1292" y="2805"/>
                    <a:pt x="1166" y="2773"/>
                    <a:pt x="1040" y="2773"/>
                  </a:cubicBezTo>
                  <a:cubicBezTo>
                    <a:pt x="473" y="2773"/>
                    <a:pt x="1" y="3246"/>
                    <a:pt x="1" y="3845"/>
                  </a:cubicBezTo>
                  <a:cubicBezTo>
                    <a:pt x="1" y="4443"/>
                    <a:pt x="473" y="4916"/>
                    <a:pt x="1040" y="4916"/>
                  </a:cubicBezTo>
                  <a:cubicBezTo>
                    <a:pt x="1639" y="4916"/>
                    <a:pt x="2111" y="4443"/>
                    <a:pt x="2111" y="3845"/>
                  </a:cubicBezTo>
                  <a:lnTo>
                    <a:pt x="2111" y="1450"/>
                  </a:lnTo>
                  <a:cubicBezTo>
                    <a:pt x="2363" y="1513"/>
                    <a:pt x="2521" y="1639"/>
                    <a:pt x="2584" y="1797"/>
                  </a:cubicBezTo>
                  <a:cubicBezTo>
                    <a:pt x="2868" y="2112"/>
                    <a:pt x="2931" y="2584"/>
                    <a:pt x="2836" y="3057"/>
                  </a:cubicBezTo>
                  <a:cubicBezTo>
                    <a:pt x="2773" y="3246"/>
                    <a:pt x="2899" y="3435"/>
                    <a:pt x="3057" y="3498"/>
                  </a:cubicBezTo>
                  <a:lnTo>
                    <a:pt x="3151" y="3498"/>
                  </a:lnTo>
                  <a:cubicBezTo>
                    <a:pt x="3309" y="3498"/>
                    <a:pt x="3466" y="3372"/>
                    <a:pt x="3498" y="3214"/>
                  </a:cubicBezTo>
                  <a:cubicBezTo>
                    <a:pt x="3655" y="2553"/>
                    <a:pt x="3529" y="1828"/>
                    <a:pt x="3151" y="1324"/>
                  </a:cubicBezTo>
                  <a:cubicBezTo>
                    <a:pt x="2899" y="1041"/>
                    <a:pt x="2552" y="820"/>
                    <a:pt x="2111" y="726"/>
                  </a:cubicBezTo>
                  <a:lnTo>
                    <a:pt x="2111" y="348"/>
                  </a:lnTo>
                  <a:cubicBezTo>
                    <a:pt x="2111" y="158"/>
                    <a:pt x="1954" y="1"/>
                    <a:pt x="17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2" name="Google Shape;7475;p74">
              <a:extLst>
                <a:ext uri="{FF2B5EF4-FFF2-40B4-BE49-F238E27FC236}">
                  <a16:creationId xmlns:a16="http://schemas.microsoft.com/office/drawing/2014/main" id="{246CD547-14F1-AAA8-AD0F-6FF072144280}"/>
                </a:ext>
              </a:extLst>
            </p:cNvPr>
            <p:cNvSpPr/>
            <p:nvPr/>
          </p:nvSpPr>
          <p:spPr>
            <a:xfrm>
              <a:off x="-46779900" y="3754200"/>
              <a:ext cx="17350" cy="70125"/>
            </a:xfrm>
            <a:custGeom>
              <a:avLst/>
              <a:gdLst/>
              <a:ahLst/>
              <a:cxnLst/>
              <a:rect l="l" t="t" r="r" b="b"/>
              <a:pathLst>
                <a:path w="694" h="2805" extrusionOk="0">
                  <a:moveTo>
                    <a:pt x="694" y="0"/>
                  </a:moveTo>
                  <a:cubicBezTo>
                    <a:pt x="253" y="347"/>
                    <a:pt x="1" y="819"/>
                    <a:pt x="1" y="1418"/>
                  </a:cubicBezTo>
                  <a:cubicBezTo>
                    <a:pt x="1" y="2017"/>
                    <a:pt x="253" y="2458"/>
                    <a:pt x="694" y="2804"/>
                  </a:cubicBez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3" name="Google Shape;7476;p74">
              <a:extLst>
                <a:ext uri="{FF2B5EF4-FFF2-40B4-BE49-F238E27FC236}">
                  <a16:creationId xmlns:a16="http://schemas.microsoft.com/office/drawing/2014/main" id="{A5860A6B-B310-773D-BC25-40C722144397}"/>
                </a:ext>
              </a:extLst>
            </p:cNvPr>
            <p:cNvSpPr/>
            <p:nvPr/>
          </p:nvSpPr>
          <p:spPr>
            <a:xfrm>
              <a:off x="-46497925" y="3754200"/>
              <a:ext cx="18150" cy="70125"/>
            </a:xfrm>
            <a:custGeom>
              <a:avLst/>
              <a:gdLst/>
              <a:ahLst/>
              <a:cxnLst/>
              <a:rect l="l" t="t" r="r" b="b"/>
              <a:pathLst>
                <a:path w="726" h="2805" extrusionOk="0">
                  <a:moveTo>
                    <a:pt x="1" y="0"/>
                  </a:moveTo>
                  <a:lnTo>
                    <a:pt x="1" y="2804"/>
                  </a:lnTo>
                  <a:cubicBezTo>
                    <a:pt x="442" y="2489"/>
                    <a:pt x="725" y="1954"/>
                    <a:pt x="725" y="1418"/>
                  </a:cubicBezTo>
                  <a:cubicBezTo>
                    <a:pt x="725" y="851"/>
                    <a:pt x="442" y="347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24" name="Google Shape;7477;p74">
            <a:extLst>
              <a:ext uri="{FF2B5EF4-FFF2-40B4-BE49-F238E27FC236}">
                <a16:creationId xmlns:a16="http://schemas.microsoft.com/office/drawing/2014/main" id="{F0B447F9-A87E-B7AA-60B4-F124648C0AC6}"/>
              </a:ext>
            </a:extLst>
          </p:cNvPr>
          <p:cNvGrpSpPr/>
          <p:nvPr/>
        </p:nvGrpSpPr>
        <p:grpSpPr>
          <a:xfrm>
            <a:off x="2352083" y="5037851"/>
            <a:ext cx="472455" cy="471192"/>
            <a:chOff x="-46779100" y="3938500"/>
            <a:chExt cx="299325" cy="298525"/>
          </a:xfrm>
          <a:solidFill>
            <a:schemeClr val="tx1"/>
          </a:solidFill>
        </p:grpSpPr>
        <p:sp>
          <p:nvSpPr>
            <p:cNvPr id="525" name="Google Shape;7478;p74">
              <a:extLst>
                <a:ext uri="{FF2B5EF4-FFF2-40B4-BE49-F238E27FC236}">
                  <a16:creationId xmlns:a16="http://schemas.microsoft.com/office/drawing/2014/main" id="{ADEB1977-1319-EB7F-254F-BC8D0972032E}"/>
                </a:ext>
              </a:extLst>
            </p:cNvPr>
            <p:cNvSpPr/>
            <p:nvPr/>
          </p:nvSpPr>
          <p:spPr>
            <a:xfrm>
              <a:off x="-46656225" y="4061375"/>
              <a:ext cx="53575" cy="52775"/>
            </a:xfrm>
            <a:custGeom>
              <a:avLst/>
              <a:gdLst/>
              <a:ahLst/>
              <a:cxnLst/>
              <a:rect l="l" t="t" r="r" b="b"/>
              <a:pathLst>
                <a:path w="2143" h="2111" extrusionOk="0">
                  <a:moveTo>
                    <a:pt x="1071" y="0"/>
                  </a:moveTo>
                  <a:cubicBezTo>
                    <a:pt x="473" y="0"/>
                    <a:pt x="0" y="473"/>
                    <a:pt x="0" y="1071"/>
                  </a:cubicBezTo>
                  <a:cubicBezTo>
                    <a:pt x="0" y="1638"/>
                    <a:pt x="473" y="2111"/>
                    <a:pt x="1071" y="2111"/>
                  </a:cubicBezTo>
                  <a:cubicBezTo>
                    <a:pt x="1670" y="2111"/>
                    <a:pt x="2143" y="1638"/>
                    <a:pt x="2143" y="1071"/>
                  </a:cubicBezTo>
                  <a:cubicBezTo>
                    <a:pt x="2079" y="473"/>
                    <a:pt x="1607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6" name="Google Shape;7479;p74">
              <a:extLst>
                <a:ext uri="{FF2B5EF4-FFF2-40B4-BE49-F238E27FC236}">
                  <a16:creationId xmlns:a16="http://schemas.microsoft.com/office/drawing/2014/main" id="{7693BF63-47E5-573A-2349-465E80CDDF44}"/>
                </a:ext>
              </a:extLst>
            </p:cNvPr>
            <p:cNvSpPr/>
            <p:nvPr/>
          </p:nvSpPr>
          <p:spPr>
            <a:xfrm>
              <a:off x="-46779100" y="3938500"/>
              <a:ext cx="299325" cy="298525"/>
            </a:xfrm>
            <a:custGeom>
              <a:avLst/>
              <a:gdLst/>
              <a:ahLst/>
              <a:cxnLst/>
              <a:rect l="l" t="t" r="r" b="b"/>
              <a:pathLst>
                <a:path w="11973" h="11941" extrusionOk="0">
                  <a:moveTo>
                    <a:pt x="6301" y="1418"/>
                  </a:moveTo>
                  <a:cubicBezTo>
                    <a:pt x="8538" y="1607"/>
                    <a:pt x="10366" y="3371"/>
                    <a:pt x="10523" y="5608"/>
                  </a:cubicBezTo>
                  <a:lnTo>
                    <a:pt x="9798" y="5608"/>
                  </a:lnTo>
                  <a:cubicBezTo>
                    <a:pt x="9641" y="3781"/>
                    <a:pt x="8160" y="2300"/>
                    <a:pt x="6301" y="2111"/>
                  </a:cubicBezTo>
                  <a:lnTo>
                    <a:pt x="6301" y="1418"/>
                  </a:lnTo>
                  <a:close/>
                  <a:moveTo>
                    <a:pt x="5640" y="1450"/>
                  </a:moveTo>
                  <a:lnTo>
                    <a:pt x="5640" y="2143"/>
                  </a:lnTo>
                  <a:cubicBezTo>
                    <a:pt x="3781" y="2300"/>
                    <a:pt x="2332" y="3812"/>
                    <a:pt x="2111" y="5671"/>
                  </a:cubicBezTo>
                  <a:lnTo>
                    <a:pt x="1418" y="5671"/>
                  </a:lnTo>
                  <a:cubicBezTo>
                    <a:pt x="1576" y="3371"/>
                    <a:pt x="3371" y="1607"/>
                    <a:pt x="5640" y="1450"/>
                  </a:cubicBezTo>
                  <a:close/>
                  <a:moveTo>
                    <a:pt x="6333" y="2899"/>
                  </a:moveTo>
                  <a:cubicBezTo>
                    <a:pt x="7782" y="3056"/>
                    <a:pt x="8948" y="4190"/>
                    <a:pt x="9105" y="5671"/>
                  </a:cubicBezTo>
                  <a:lnTo>
                    <a:pt x="8790" y="5671"/>
                  </a:lnTo>
                  <a:cubicBezTo>
                    <a:pt x="8570" y="5671"/>
                    <a:pt x="8412" y="5829"/>
                    <a:pt x="8412" y="6018"/>
                  </a:cubicBezTo>
                  <a:cubicBezTo>
                    <a:pt x="8412" y="6175"/>
                    <a:pt x="8570" y="6333"/>
                    <a:pt x="8790" y="6333"/>
                  </a:cubicBezTo>
                  <a:lnTo>
                    <a:pt x="9105" y="6333"/>
                  </a:lnTo>
                  <a:cubicBezTo>
                    <a:pt x="8948" y="7782"/>
                    <a:pt x="7782" y="8916"/>
                    <a:pt x="6333" y="9137"/>
                  </a:cubicBezTo>
                  <a:lnTo>
                    <a:pt x="6333" y="8822"/>
                  </a:lnTo>
                  <a:cubicBezTo>
                    <a:pt x="6333" y="8601"/>
                    <a:pt x="6175" y="8444"/>
                    <a:pt x="5986" y="8444"/>
                  </a:cubicBezTo>
                  <a:cubicBezTo>
                    <a:pt x="5797" y="8444"/>
                    <a:pt x="5640" y="8601"/>
                    <a:pt x="5640" y="8822"/>
                  </a:cubicBezTo>
                  <a:lnTo>
                    <a:pt x="5640" y="9137"/>
                  </a:lnTo>
                  <a:cubicBezTo>
                    <a:pt x="4191" y="8979"/>
                    <a:pt x="3025" y="7814"/>
                    <a:pt x="2867" y="6364"/>
                  </a:cubicBezTo>
                  <a:lnTo>
                    <a:pt x="3182" y="6364"/>
                  </a:lnTo>
                  <a:cubicBezTo>
                    <a:pt x="3403" y="6364"/>
                    <a:pt x="3560" y="6207"/>
                    <a:pt x="3560" y="6018"/>
                  </a:cubicBezTo>
                  <a:cubicBezTo>
                    <a:pt x="3560" y="5829"/>
                    <a:pt x="3403" y="5671"/>
                    <a:pt x="3182" y="5671"/>
                  </a:cubicBezTo>
                  <a:lnTo>
                    <a:pt x="2867" y="5671"/>
                  </a:lnTo>
                  <a:cubicBezTo>
                    <a:pt x="3025" y="4190"/>
                    <a:pt x="4191" y="3056"/>
                    <a:pt x="5640" y="2899"/>
                  </a:cubicBezTo>
                  <a:lnTo>
                    <a:pt x="5640" y="3214"/>
                  </a:lnTo>
                  <a:cubicBezTo>
                    <a:pt x="5640" y="3403"/>
                    <a:pt x="5797" y="3560"/>
                    <a:pt x="5986" y="3560"/>
                  </a:cubicBezTo>
                  <a:cubicBezTo>
                    <a:pt x="6175" y="3560"/>
                    <a:pt x="6333" y="3403"/>
                    <a:pt x="6333" y="3214"/>
                  </a:cubicBezTo>
                  <a:lnTo>
                    <a:pt x="6333" y="2899"/>
                  </a:lnTo>
                  <a:close/>
                  <a:moveTo>
                    <a:pt x="2111" y="6333"/>
                  </a:moveTo>
                  <a:cubicBezTo>
                    <a:pt x="2269" y="8192"/>
                    <a:pt x="3781" y="9641"/>
                    <a:pt x="5640" y="9830"/>
                  </a:cubicBezTo>
                  <a:lnTo>
                    <a:pt x="5640" y="10554"/>
                  </a:lnTo>
                  <a:cubicBezTo>
                    <a:pt x="3371" y="10334"/>
                    <a:pt x="1576" y="8570"/>
                    <a:pt x="1418" y="6333"/>
                  </a:cubicBezTo>
                  <a:close/>
                  <a:moveTo>
                    <a:pt x="10523" y="6333"/>
                  </a:moveTo>
                  <a:cubicBezTo>
                    <a:pt x="10366" y="8570"/>
                    <a:pt x="8538" y="10334"/>
                    <a:pt x="6301" y="10554"/>
                  </a:cubicBezTo>
                  <a:lnTo>
                    <a:pt x="6301" y="9830"/>
                  </a:lnTo>
                  <a:cubicBezTo>
                    <a:pt x="8160" y="9672"/>
                    <a:pt x="9609" y="8192"/>
                    <a:pt x="9798" y="6333"/>
                  </a:cubicBezTo>
                  <a:close/>
                  <a:moveTo>
                    <a:pt x="5986" y="0"/>
                  </a:moveTo>
                  <a:cubicBezTo>
                    <a:pt x="5797" y="0"/>
                    <a:pt x="5640" y="158"/>
                    <a:pt x="5640" y="347"/>
                  </a:cubicBezTo>
                  <a:lnTo>
                    <a:pt x="5640" y="725"/>
                  </a:lnTo>
                  <a:cubicBezTo>
                    <a:pt x="2993" y="882"/>
                    <a:pt x="914" y="3025"/>
                    <a:pt x="757" y="5608"/>
                  </a:cubicBezTo>
                  <a:lnTo>
                    <a:pt x="347" y="5608"/>
                  </a:lnTo>
                  <a:cubicBezTo>
                    <a:pt x="158" y="5608"/>
                    <a:pt x="0" y="5766"/>
                    <a:pt x="0" y="5986"/>
                  </a:cubicBezTo>
                  <a:cubicBezTo>
                    <a:pt x="0" y="6175"/>
                    <a:pt x="158" y="6333"/>
                    <a:pt x="347" y="6333"/>
                  </a:cubicBezTo>
                  <a:lnTo>
                    <a:pt x="757" y="6333"/>
                  </a:lnTo>
                  <a:cubicBezTo>
                    <a:pt x="914" y="8979"/>
                    <a:pt x="3025" y="11059"/>
                    <a:pt x="5640" y="11216"/>
                  </a:cubicBezTo>
                  <a:lnTo>
                    <a:pt x="5640" y="11594"/>
                  </a:lnTo>
                  <a:cubicBezTo>
                    <a:pt x="5640" y="11783"/>
                    <a:pt x="5797" y="11941"/>
                    <a:pt x="5986" y="11941"/>
                  </a:cubicBezTo>
                  <a:cubicBezTo>
                    <a:pt x="6175" y="11941"/>
                    <a:pt x="6333" y="11783"/>
                    <a:pt x="6333" y="11594"/>
                  </a:cubicBezTo>
                  <a:lnTo>
                    <a:pt x="6333" y="11216"/>
                  </a:lnTo>
                  <a:cubicBezTo>
                    <a:pt x="8979" y="11059"/>
                    <a:pt x="11059" y="8916"/>
                    <a:pt x="11216" y="6333"/>
                  </a:cubicBezTo>
                  <a:lnTo>
                    <a:pt x="11626" y="6333"/>
                  </a:lnTo>
                  <a:cubicBezTo>
                    <a:pt x="11815" y="6333"/>
                    <a:pt x="11972" y="6175"/>
                    <a:pt x="11972" y="5986"/>
                  </a:cubicBezTo>
                  <a:cubicBezTo>
                    <a:pt x="11972" y="5766"/>
                    <a:pt x="11815" y="5608"/>
                    <a:pt x="11626" y="5608"/>
                  </a:cubicBezTo>
                  <a:lnTo>
                    <a:pt x="11216" y="5608"/>
                  </a:lnTo>
                  <a:cubicBezTo>
                    <a:pt x="11059" y="2993"/>
                    <a:pt x="8948" y="882"/>
                    <a:pt x="6333" y="725"/>
                  </a:cubicBezTo>
                  <a:lnTo>
                    <a:pt x="6333" y="347"/>
                  </a:lnTo>
                  <a:cubicBezTo>
                    <a:pt x="6333" y="158"/>
                    <a:pt x="6175" y="0"/>
                    <a:pt x="59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27" name="Google Shape;7480;p74">
            <a:extLst>
              <a:ext uri="{FF2B5EF4-FFF2-40B4-BE49-F238E27FC236}">
                <a16:creationId xmlns:a16="http://schemas.microsoft.com/office/drawing/2014/main" id="{3D07385E-A942-FE86-F563-47106231724D}"/>
              </a:ext>
            </a:extLst>
          </p:cNvPr>
          <p:cNvGrpSpPr/>
          <p:nvPr/>
        </p:nvGrpSpPr>
        <p:grpSpPr>
          <a:xfrm>
            <a:off x="5295734" y="3881674"/>
            <a:ext cx="473677" cy="473717"/>
            <a:chOff x="-44924250" y="3206000"/>
            <a:chExt cx="300100" cy="300125"/>
          </a:xfrm>
          <a:solidFill>
            <a:schemeClr val="tx1"/>
          </a:solidFill>
        </p:grpSpPr>
        <p:sp>
          <p:nvSpPr>
            <p:cNvPr id="528" name="Google Shape;7481;p74">
              <a:extLst>
                <a:ext uri="{FF2B5EF4-FFF2-40B4-BE49-F238E27FC236}">
                  <a16:creationId xmlns:a16="http://schemas.microsoft.com/office/drawing/2014/main" id="{315626D4-E038-8679-4EBE-18FB41E91439}"/>
                </a:ext>
              </a:extLst>
            </p:cNvPr>
            <p:cNvSpPr/>
            <p:nvPr/>
          </p:nvSpPr>
          <p:spPr>
            <a:xfrm>
              <a:off x="-44747025" y="3365100"/>
              <a:ext cx="122875" cy="87450"/>
            </a:xfrm>
            <a:custGeom>
              <a:avLst/>
              <a:gdLst/>
              <a:ahLst/>
              <a:cxnLst/>
              <a:rect l="l" t="t" r="r" b="b"/>
              <a:pathLst>
                <a:path w="4915" h="3498" extrusionOk="0">
                  <a:moveTo>
                    <a:pt x="0" y="1"/>
                  </a:moveTo>
                  <a:lnTo>
                    <a:pt x="0" y="3498"/>
                  </a:lnTo>
                  <a:lnTo>
                    <a:pt x="4915" y="3498"/>
                  </a:lnTo>
                  <a:lnTo>
                    <a:pt x="491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9" name="Google Shape;7482;p74">
              <a:extLst>
                <a:ext uri="{FF2B5EF4-FFF2-40B4-BE49-F238E27FC236}">
                  <a16:creationId xmlns:a16="http://schemas.microsoft.com/office/drawing/2014/main" id="{4506A662-5402-6761-4A39-55FF6A52AACB}"/>
                </a:ext>
              </a:extLst>
            </p:cNvPr>
            <p:cNvSpPr/>
            <p:nvPr/>
          </p:nvSpPr>
          <p:spPr>
            <a:xfrm>
              <a:off x="-44747025" y="3470650"/>
              <a:ext cx="122875" cy="35475"/>
            </a:xfrm>
            <a:custGeom>
              <a:avLst/>
              <a:gdLst/>
              <a:ahLst/>
              <a:cxnLst/>
              <a:rect l="l" t="t" r="r" b="b"/>
              <a:pathLst>
                <a:path w="4915" h="1419" extrusionOk="0">
                  <a:moveTo>
                    <a:pt x="0" y="0"/>
                  </a:moveTo>
                  <a:lnTo>
                    <a:pt x="0" y="347"/>
                  </a:lnTo>
                  <a:cubicBezTo>
                    <a:pt x="0" y="946"/>
                    <a:pt x="473" y="1418"/>
                    <a:pt x="1071" y="1418"/>
                  </a:cubicBezTo>
                  <a:lnTo>
                    <a:pt x="3875" y="1418"/>
                  </a:lnTo>
                  <a:cubicBezTo>
                    <a:pt x="4442" y="1418"/>
                    <a:pt x="4915" y="946"/>
                    <a:pt x="4915" y="347"/>
                  </a:cubicBezTo>
                  <a:lnTo>
                    <a:pt x="491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0" name="Google Shape;7483;p74">
              <a:extLst>
                <a:ext uri="{FF2B5EF4-FFF2-40B4-BE49-F238E27FC236}">
                  <a16:creationId xmlns:a16="http://schemas.microsoft.com/office/drawing/2014/main" id="{5F0D6A52-F8B4-9DA9-A860-77FFA8F3374E}"/>
                </a:ext>
              </a:extLst>
            </p:cNvPr>
            <p:cNvSpPr/>
            <p:nvPr/>
          </p:nvSpPr>
          <p:spPr>
            <a:xfrm>
              <a:off x="-44747025" y="3313125"/>
              <a:ext cx="122875" cy="35475"/>
            </a:xfrm>
            <a:custGeom>
              <a:avLst/>
              <a:gdLst/>
              <a:ahLst/>
              <a:cxnLst/>
              <a:rect l="l" t="t" r="r" b="b"/>
              <a:pathLst>
                <a:path w="4915" h="1419" extrusionOk="0">
                  <a:moveTo>
                    <a:pt x="1071" y="1"/>
                  </a:moveTo>
                  <a:cubicBezTo>
                    <a:pt x="473" y="1"/>
                    <a:pt x="0" y="473"/>
                    <a:pt x="0" y="1072"/>
                  </a:cubicBezTo>
                  <a:lnTo>
                    <a:pt x="0" y="1418"/>
                  </a:lnTo>
                  <a:lnTo>
                    <a:pt x="4915" y="1418"/>
                  </a:lnTo>
                  <a:lnTo>
                    <a:pt x="4915" y="1072"/>
                  </a:lnTo>
                  <a:cubicBezTo>
                    <a:pt x="4915" y="473"/>
                    <a:pt x="4442" y="1"/>
                    <a:pt x="387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1" name="Google Shape;7484;p74">
              <a:extLst>
                <a:ext uri="{FF2B5EF4-FFF2-40B4-BE49-F238E27FC236}">
                  <a16:creationId xmlns:a16="http://schemas.microsoft.com/office/drawing/2014/main" id="{E0B7CA64-68CA-A4A4-F2E7-8DE94DE04B76}"/>
                </a:ext>
              </a:extLst>
            </p:cNvPr>
            <p:cNvSpPr/>
            <p:nvPr/>
          </p:nvSpPr>
          <p:spPr>
            <a:xfrm>
              <a:off x="-44924250" y="3384000"/>
              <a:ext cx="159125" cy="69350"/>
            </a:xfrm>
            <a:custGeom>
              <a:avLst/>
              <a:gdLst/>
              <a:ahLst/>
              <a:cxnLst/>
              <a:rect l="l" t="t" r="r" b="b"/>
              <a:pathLst>
                <a:path w="6365" h="2774" extrusionOk="0">
                  <a:moveTo>
                    <a:pt x="1" y="1"/>
                  </a:moveTo>
                  <a:lnTo>
                    <a:pt x="1" y="316"/>
                  </a:lnTo>
                  <a:lnTo>
                    <a:pt x="32" y="316"/>
                  </a:lnTo>
                  <a:cubicBezTo>
                    <a:pt x="32" y="915"/>
                    <a:pt x="505" y="1387"/>
                    <a:pt x="1103" y="1387"/>
                  </a:cubicBezTo>
                  <a:lnTo>
                    <a:pt x="4254" y="1387"/>
                  </a:lnTo>
                  <a:lnTo>
                    <a:pt x="4254" y="2080"/>
                  </a:lnTo>
                  <a:lnTo>
                    <a:pt x="3183" y="2080"/>
                  </a:lnTo>
                  <a:cubicBezTo>
                    <a:pt x="2994" y="2080"/>
                    <a:pt x="2836" y="2238"/>
                    <a:pt x="2836" y="2427"/>
                  </a:cubicBezTo>
                  <a:cubicBezTo>
                    <a:pt x="2836" y="2647"/>
                    <a:pt x="2994" y="2773"/>
                    <a:pt x="3183" y="2773"/>
                  </a:cubicBezTo>
                  <a:lnTo>
                    <a:pt x="6365" y="2773"/>
                  </a:lnTo>
                  <a:lnTo>
                    <a:pt x="636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2" name="Google Shape;7485;p74">
              <a:extLst>
                <a:ext uri="{FF2B5EF4-FFF2-40B4-BE49-F238E27FC236}">
                  <a16:creationId xmlns:a16="http://schemas.microsoft.com/office/drawing/2014/main" id="{3D119FAF-DA45-CD9E-9BD3-42E5A94EAB75}"/>
                </a:ext>
              </a:extLst>
            </p:cNvPr>
            <p:cNvSpPr/>
            <p:nvPr/>
          </p:nvSpPr>
          <p:spPr>
            <a:xfrm>
              <a:off x="-44924250" y="3206000"/>
              <a:ext cx="264675" cy="159125"/>
            </a:xfrm>
            <a:custGeom>
              <a:avLst/>
              <a:gdLst/>
              <a:ahLst/>
              <a:cxnLst/>
              <a:rect l="l" t="t" r="r" b="b"/>
              <a:pathLst>
                <a:path w="10587" h="6365" extrusionOk="0">
                  <a:moveTo>
                    <a:pt x="1072" y="1"/>
                  </a:moveTo>
                  <a:cubicBezTo>
                    <a:pt x="473" y="1"/>
                    <a:pt x="1" y="473"/>
                    <a:pt x="1" y="1041"/>
                  </a:cubicBezTo>
                  <a:lnTo>
                    <a:pt x="1" y="6365"/>
                  </a:lnTo>
                  <a:lnTo>
                    <a:pt x="6365" y="6365"/>
                  </a:lnTo>
                  <a:lnTo>
                    <a:pt x="6365" y="5357"/>
                  </a:lnTo>
                  <a:cubicBezTo>
                    <a:pt x="6365" y="4349"/>
                    <a:pt x="7152" y="3561"/>
                    <a:pt x="8160" y="3561"/>
                  </a:cubicBezTo>
                  <a:lnTo>
                    <a:pt x="10586" y="3561"/>
                  </a:lnTo>
                  <a:lnTo>
                    <a:pt x="10586" y="1041"/>
                  </a:lnTo>
                  <a:cubicBezTo>
                    <a:pt x="10586" y="473"/>
                    <a:pt x="10114" y="1"/>
                    <a:pt x="95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33" name="Google Shape;7486;p74">
            <a:extLst>
              <a:ext uri="{FF2B5EF4-FFF2-40B4-BE49-F238E27FC236}">
                <a16:creationId xmlns:a16="http://schemas.microsoft.com/office/drawing/2014/main" id="{3F6C652A-4683-B4E0-639F-7083BE38027F}"/>
              </a:ext>
            </a:extLst>
          </p:cNvPr>
          <p:cNvGrpSpPr/>
          <p:nvPr/>
        </p:nvGrpSpPr>
        <p:grpSpPr>
          <a:xfrm>
            <a:off x="1715048" y="2052332"/>
            <a:ext cx="473677" cy="473677"/>
            <a:chOff x="-50134375" y="3183175"/>
            <a:chExt cx="300100" cy="300100"/>
          </a:xfrm>
          <a:solidFill>
            <a:schemeClr val="tx1"/>
          </a:solidFill>
        </p:grpSpPr>
        <p:sp>
          <p:nvSpPr>
            <p:cNvPr id="534" name="Google Shape;7487;p74">
              <a:extLst>
                <a:ext uri="{FF2B5EF4-FFF2-40B4-BE49-F238E27FC236}">
                  <a16:creationId xmlns:a16="http://schemas.microsoft.com/office/drawing/2014/main" id="{FD5DDE78-EEE9-BA6A-8CB3-3A95C20BBA8A}"/>
                </a:ext>
              </a:extLst>
            </p:cNvPr>
            <p:cNvSpPr/>
            <p:nvPr/>
          </p:nvSpPr>
          <p:spPr>
            <a:xfrm>
              <a:off x="-50134375" y="3270600"/>
              <a:ext cx="87450" cy="53575"/>
            </a:xfrm>
            <a:custGeom>
              <a:avLst/>
              <a:gdLst/>
              <a:ahLst/>
              <a:cxnLst/>
              <a:rect l="l" t="t" r="r" b="b"/>
              <a:pathLst>
                <a:path w="3498" h="2143" extrusionOk="0">
                  <a:moveTo>
                    <a:pt x="0" y="0"/>
                  </a:moveTo>
                  <a:lnTo>
                    <a:pt x="0" y="2143"/>
                  </a:lnTo>
                  <a:lnTo>
                    <a:pt x="3497" y="2143"/>
                  </a:lnTo>
                  <a:lnTo>
                    <a:pt x="349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5" name="Google Shape;7488;p74">
              <a:extLst>
                <a:ext uri="{FF2B5EF4-FFF2-40B4-BE49-F238E27FC236}">
                  <a16:creationId xmlns:a16="http://schemas.microsoft.com/office/drawing/2014/main" id="{8E837369-6DAF-C2FA-7C1E-4CEFA4A2646A}"/>
                </a:ext>
              </a:extLst>
            </p:cNvPr>
            <p:cNvSpPr/>
            <p:nvPr/>
          </p:nvSpPr>
          <p:spPr>
            <a:xfrm>
              <a:off x="-50134375" y="3340700"/>
              <a:ext cx="87450" cy="54375"/>
            </a:xfrm>
            <a:custGeom>
              <a:avLst/>
              <a:gdLst/>
              <a:ahLst/>
              <a:cxnLst/>
              <a:rect l="l" t="t" r="r" b="b"/>
              <a:pathLst>
                <a:path w="3498" h="2175" extrusionOk="0">
                  <a:moveTo>
                    <a:pt x="0" y="0"/>
                  </a:moveTo>
                  <a:lnTo>
                    <a:pt x="0" y="2174"/>
                  </a:lnTo>
                  <a:cubicBezTo>
                    <a:pt x="441" y="1701"/>
                    <a:pt x="1071" y="1418"/>
                    <a:pt x="1765" y="1418"/>
                  </a:cubicBezTo>
                  <a:cubicBezTo>
                    <a:pt x="2426" y="1418"/>
                    <a:pt x="3056" y="1670"/>
                    <a:pt x="3497" y="2174"/>
                  </a:cubicBezTo>
                  <a:lnTo>
                    <a:pt x="349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6" name="Google Shape;7489;p74">
              <a:extLst>
                <a:ext uri="{FF2B5EF4-FFF2-40B4-BE49-F238E27FC236}">
                  <a16:creationId xmlns:a16="http://schemas.microsoft.com/office/drawing/2014/main" id="{841C1C24-FAC8-6013-D41B-C9A23C7459E7}"/>
                </a:ext>
              </a:extLst>
            </p:cNvPr>
            <p:cNvSpPr/>
            <p:nvPr/>
          </p:nvSpPr>
          <p:spPr>
            <a:xfrm>
              <a:off x="-50134375" y="3183175"/>
              <a:ext cx="87450" cy="70125"/>
            </a:xfrm>
            <a:custGeom>
              <a:avLst/>
              <a:gdLst/>
              <a:ahLst/>
              <a:cxnLst/>
              <a:rect l="l" t="t" r="r" b="b"/>
              <a:pathLst>
                <a:path w="3498" h="2805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2804"/>
                  </a:lnTo>
                  <a:lnTo>
                    <a:pt x="3497" y="2804"/>
                  </a:lnTo>
                  <a:lnTo>
                    <a:pt x="3497" y="347"/>
                  </a:lnTo>
                  <a:cubicBezTo>
                    <a:pt x="3497" y="158"/>
                    <a:pt x="3340" y="0"/>
                    <a:pt x="31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7" name="Google Shape;7490;p74">
              <a:extLst>
                <a:ext uri="{FF2B5EF4-FFF2-40B4-BE49-F238E27FC236}">
                  <a16:creationId xmlns:a16="http://schemas.microsoft.com/office/drawing/2014/main" id="{B645478C-2804-354B-C498-DC6BB553CE4C}"/>
                </a:ext>
              </a:extLst>
            </p:cNvPr>
            <p:cNvSpPr/>
            <p:nvPr/>
          </p:nvSpPr>
          <p:spPr>
            <a:xfrm>
              <a:off x="-50028050" y="3363525"/>
              <a:ext cx="37050" cy="75650"/>
            </a:xfrm>
            <a:custGeom>
              <a:avLst/>
              <a:gdLst/>
              <a:ahLst/>
              <a:cxnLst/>
              <a:rect l="l" t="t" r="r" b="b"/>
              <a:pathLst>
                <a:path w="1482" h="3026" extrusionOk="0">
                  <a:moveTo>
                    <a:pt x="0" y="1"/>
                  </a:moveTo>
                  <a:lnTo>
                    <a:pt x="0" y="3025"/>
                  </a:lnTo>
                  <a:lnTo>
                    <a:pt x="1481" y="1482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8" name="Google Shape;7491;p74">
              <a:extLst>
                <a:ext uri="{FF2B5EF4-FFF2-40B4-BE49-F238E27FC236}">
                  <a16:creationId xmlns:a16="http://schemas.microsoft.com/office/drawing/2014/main" id="{8F133C1E-B20B-AF86-0C09-FBF8AE4D87A9}"/>
                </a:ext>
              </a:extLst>
            </p:cNvPr>
            <p:cNvSpPr/>
            <p:nvPr/>
          </p:nvSpPr>
          <p:spPr>
            <a:xfrm>
              <a:off x="-50028050" y="3287125"/>
              <a:ext cx="88225" cy="101625"/>
            </a:xfrm>
            <a:custGeom>
              <a:avLst/>
              <a:gdLst/>
              <a:ahLst/>
              <a:cxnLst/>
              <a:rect l="l" t="t" r="r" b="b"/>
              <a:pathLst>
                <a:path w="3529" h="4065" extrusionOk="0">
                  <a:moveTo>
                    <a:pt x="1072" y="1"/>
                  </a:moveTo>
                  <a:lnTo>
                    <a:pt x="0" y="1104"/>
                  </a:lnTo>
                  <a:lnTo>
                    <a:pt x="0" y="2049"/>
                  </a:lnTo>
                  <a:lnTo>
                    <a:pt x="2017" y="4065"/>
                  </a:lnTo>
                  <a:lnTo>
                    <a:pt x="3529" y="2490"/>
                  </a:lnTo>
                  <a:lnTo>
                    <a:pt x="107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9" name="Google Shape;7492;p74">
              <a:extLst>
                <a:ext uri="{FF2B5EF4-FFF2-40B4-BE49-F238E27FC236}">
                  <a16:creationId xmlns:a16="http://schemas.microsoft.com/office/drawing/2014/main" id="{372217D9-BB2F-6B2D-416A-703DD26CC3FE}"/>
                </a:ext>
              </a:extLst>
            </p:cNvPr>
            <p:cNvSpPr/>
            <p:nvPr/>
          </p:nvSpPr>
          <p:spPr>
            <a:xfrm>
              <a:off x="-49988675" y="3225700"/>
              <a:ext cx="111875" cy="111875"/>
            </a:xfrm>
            <a:custGeom>
              <a:avLst/>
              <a:gdLst/>
              <a:ahLst/>
              <a:cxnLst/>
              <a:rect l="l" t="t" r="r" b="b"/>
              <a:pathLst>
                <a:path w="4475" h="4475" extrusionOk="0">
                  <a:moveTo>
                    <a:pt x="2155" y="0"/>
                  </a:moveTo>
                  <a:cubicBezTo>
                    <a:pt x="2064" y="0"/>
                    <a:pt x="1970" y="32"/>
                    <a:pt x="1891" y="95"/>
                  </a:cubicBezTo>
                  <a:lnTo>
                    <a:pt x="1" y="1985"/>
                  </a:lnTo>
                  <a:lnTo>
                    <a:pt x="2490" y="4474"/>
                  </a:lnTo>
                  <a:lnTo>
                    <a:pt x="4380" y="2584"/>
                  </a:lnTo>
                  <a:cubicBezTo>
                    <a:pt x="4474" y="2458"/>
                    <a:pt x="4474" y="2237"/>
                    <a:pt x="4380" y="2080"/>
                  </a:cubicBezTo>
                  <a:lnTo>
                    <a:pt x="2395" y="95"/>
                  </a:lnTo>
                  <a:cubicBezTo>
                    <a:pt x="2332" y="32"/>
                    <a:pt x="2245" y="0"/>
                    <a:pt x="21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0" name="Google Shape;7493;p74">
              <a:extLst>
                <a:ext uri="{FF2B5EF4-FFF2-40B4-BE49-F238E27FC236}">
                  <a16:creationId xmlns:a16="http://schemas.microsoft.com/office/drawing/2014/main" id="{CD00A72A-FCAC-415A-74F0-7EFBB1997176}"/>
                </a:ext>
              </a:extLst>
            </p:cNvPr>
            <p:cNvSpPr/>
            <p:nvPr/>
          </p:nvSpPr>
          <p:spPr>
            <a:xfrm>
              <a:off x="-50134375" y="3395050"/>
              <a:ext cx="89025" cy="88225"/>
            </a:xfrm>
            <a:custGeom>
              <a:avLst/>
              <a:gdLst/>
              <a:ahLst/>
              <a:cxnLst/>
              <a:rect l="l" t="t" r="r" b="b"/>
              <a:pathLst>
                <a:path w="3561" h="3529" extrusionOk="0">
                  <a:moveTo>
                    <a:pt x="1765" y="1418"/>
                  </a:moveTo>
                  <a:cubicBezTo>
                    <a:pt x="1985" y="1418"/>
                    <a:pt x="2111" y="1575"/>
                    <a:pt x="2111" y="1764"/>
                  </a:cubicBezTo>
                  <a:cubicBezTo>
                    <a:pt x="2111" y="1953"/>
                    <a:pt x="1985" y="2111"/>
                    <a:pt x="1765" y="2111"/>
                  </a:cubicBezTo>
                  <a:cubicBezTo>
                    <a:pt x="1576" y="2111"/>
                    <a:pt x="1418" y="1953"/>
                    <a:pt x="1418" y="1764"/>
                  </a:cubicBezTo>
                  <a:cubicBezTo>
                    <a:pt x="1418" y="1575"/>
                    <a:pt x="1576" y="1418"/>
                    <a:pt x="1765" y="1418"/>
                  </a:cubicBezTo>
                  <a:close/>
                  <a:moveTo>
                    <a:pt x="1765" y="0"/>
                  </a:moveTo>
                  <a:cubicBezTo>
                    <a:pt x="788" y="0"/>
                    <a:pt x="0" y="788"/>
                    <a:pt x="0" y="1764"/>
                  </a:cubicBezTo>
                  <a:cubicBezTo>
                    <a:pt x="0" y="2741"/>
                    <a:pt x="788" y="3529"/>
                    <a:pt x="1765" y="3529"/>
                  </a:cubicBezTo>
                  <a:cubicBezTo>
                    <a:pt x="2773" y="3529"/>
                    <a:pt x="3560" y="2741"/>
                    <a:pt x="3560" y="1764"/>
                  </a:cubicBezTo>
                  <a:cubicBezTo>
                    <a:pt x="3497" y="788"/>
                    <a:pt x="2710" y="0"/>
                    <a:pt x="17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1" name="Google Shape;7494;p74">
              <a:extLst>
                <a:ext uri="{FF2B5EF4-FFF2-40B4-BE49-F238E27FC236}">
                  <a16:creationId xmlns:a16="http://schemas.microsoft.com/office/drawing/2014/main" id="{8AEEA309-8B65-66AF-6C7A-0AFD5008A3A9}"/>
                </a:ext>
              </a:extLst>
            </p:cNvPr>
            <p:cNvSpPr/>
            <p:nvPr/>
          </p:nvSpPr>
          <p:spPr>
            <a:xfrm>
              <a:off x="-50045375" y="3428900"/>
              <a:ext cx="52800" cy="53600"/>
            </a:xfrm>
            <a:custGeom>
              <a:avLst/>
              <a:gdLst/>
              <a:ahLst/>
              <a:cxnLst/>
              <a:rect l="l" t="t" r="r" b="b"/>
              <a:pathLst>
                <a:path w="2112" h="2144" extrusionOk="0">
                  <a:moveTo>
                    <a:pt x="2111" y="1"/>
                  </a:moveTo>
                  <a:lnTo>
                    <a:pt x="0" y="2143"/>
                  </a:lnTo>
                  <a:lnTo>
                    <a:pt x="2111" y="2143"/>
                  </a:lnTo>
                  <a:lnTo>
                    <a:pt x="211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2" name="Google Shape;7495;p74">
              <a:extLst>
                <a:ext uri="{FF2B5EF4-FFF2-40B4-BE49-F238E27FC236}">
                  <a16:creationId xmlns:a16="http://schemas.microsoft.com/office/drawing/2014/main" id="{08397E00-91E6-E432-C10B-AC49D859EA8C}"/>
                </a:ext>
              </a:extLst>
            </p:cNvPr>
            <p:cNvSpPr/>
            <p:nvPr/>
          </p:nvSpPr>
          <p:spPr>
            <a:xfrm>
              <a:off x="-49975275" y="3395050"/>
              <a:ext cx="52775" cy="87450"/>
            </a:xfrm>
            <a:custGeom>
              <a:avLst/>
              <a:gdLst/>
              <a:ahLst/>
              <a:cxnLst/>
              <a:rect l="l" t="t" r="r" b="b"/>
              <a:pathLst>
                <a:path w="2111" h="3498" extrusionOk="0">
                  <a:moveTo>
                    <a:pt x="693" y="0"/>
                  </a:moveTo>
                  <a:lnTo>
                    <a:pt x="0" y="662"/>
                  </a:lnTo>
                  <a:lnTo>
                    <a:pt x="0" y="3497"/>
                  </a:lnTo>
                  <a:lnTo>
                    <a:pt x="2111" y="3497"/>
                  </a:lnTo>
                  <a:lnTo>
                    <a:pt x="21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3" name="Google Shape;7496;p74">
              <a:extLst>
                <a:ext uri="{FF2B5EF4-FFF2-40B4-BE49-F238E27FC236}">
                  <a16:creationId xmlns:a16="http://schemas.microsoft.com/office/drawing/2014/main" id="{FF3CBD68-7E04-A5FC-C168-44B01B08DC0B}"/>
                </a:ext>
              </a:extLst>
            </p:cNvPr>
            <p:cNvSpPr/>
            <p:nvPr/>
          </p:nvSpPr>
          <p:spPr>
            <a:xfrm>
              <a:off x="-49905175" y="3395050"/>
              <a:ext cx="70900" cy="87450"/>
            </a:xfrm>
            <a:custGeom>
              <a:avLst/>
              <a:gdLst/>
              <a:ahLst/>
              <a:cxnLst/>
              <a:rect l="l" t="t" r="r" b="b"/>
              <a:pathLst>
                <a:path w="2836" h="3498" extrusionOk="0">
                  <a:moveTo>
                    <a:pt x="0" y="0"/>
                  </a:moveTo>
                  <a:lnTo>
                    <a:pt x="0" y="3497"/>
                  </a:lnTo>
                  <a:lnTo>
                    <a:pt x="2489" y="3497"/>
                  </a:lnTo>
                  <a:cubicBezTo>
                    <a:pt x="2678" y="3497"/>
                    <a:pt x="2836" y="3340"/>
                    <a:pt x="2836" y="3151"/>
                  </a:cubicBezTo>
                  <a:lnTo>
                    <a:pt x="2836" y="347"/>
                  </a:lnTo>
                  <a:cubicBezTo>
                    <a:pt x="2836" y="158"/>
                    <a:pt x="2678" y="0"/>
                    <a:pt x="248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44" name="Google Shape;7497;p74">
            <a:extLst>
              <a:ext uri="{FF2B5EF4-FFF2-40B4-BE49-F238E27FC236}">
                <a16:creationId xmlns:a16="http://schemas.microsoft.com/office/drawing/2014/main" id="{6D4513F3-A9C9-3337-D60E-4C5E4334DFFE}"/>
              </a:ext>
            </a:extLst>
          </p:cNvPr>
          <p:cNvGrpSpPr/>
          <p:nvPr/>
        </p:nvGrpSpPr>
        <p:grpSpPr>
          <a:xfrm>
            <a:off x="1715048" y="2632868"/>
            <a:ext cx="473677" cy="473717"/>
            <a:chOff x="-50134375" y="3550975"/>
            <a:chExt cx="300100" cy="300125"/>
          </a:xfrm>
          <a:solidFill>
            <a:schemeClr val="tx1"/>
          </a:solidFill>
        </p:grpSpPr>
        <p:sp>
          <p:nvSpPr>
            <p:cNvPr id="545" name="Google Shape;7498;p74">
              <a:extLst>
                <a:ext uri="{FF2B5EF4-FFF2-40B4-BE49-F238E27FC236}">
                  <a16:creationId xmlns:a16="http://schemas.microsoft.com/office/drawing/2014/main" id="{CDCBF3B6-7123-336D-E1AA-D4760395C40D}"/>
                </a:ext>
              </a:extLst>
            </p:cNvPr>
            <p:cNvSpPr/>
            <p:nvPr/>
          </p:nvSpPr>
          <p:spPr>
            <a:xfrm>
              <a:off x="-50134375" y="3550975"/>
              <a:ext cx="300100" cy="300125"/>
            </a:xfrm>
            <a:custGeom>
              <a:avLst/>
              <a:gdLst/>
              <a:ahLst/>
              <a:cxnLst/>
              <a:rect l="l" t="t" r="r" b="b"/>
              <a:pathLst>
                <a:path w="12004" h="12005" extrusionOk="0">
                  <a:moveTo>
                    <a:pt x="9893" y="1419"/>
                  </a:moveTo>
                  <a:lnTo>
                    <a:pt x="9893" y="1797"/>
                  </a:lnTo>
                  <a:cubicBezTo>
                    <a:pt x="9893" y="1986"/>
                    <a:pt x="10050" y="2143"/>
                    <a:pt x="10239" y="2143"/>
                  </a:cubicBezTo>
                  <a:lnTo>
                    <a:pt x="10586" y="2143"/>
                  </a:lnTo>
                  <a:lnTo>
                    <a:pt x="10586" y="9893"/>
                  </a:lnTo>
                  <a:lnTo>
                    <a:pt x="10239" y="9893"/>
                  </a:lnTo>
                  <a:cubicBezTo>
                    <a:pt x="10050" y="9893"/>
                    <a:pt x="9893" y="10051"/>
                    <a:pt x="9893" y="10240"/>
                  </a:cubicBezTo>
                  <a:lnTo>
                    <a:pt x="9893" y="10587"/>
                  </a:lnTo>
                  <a:lnTo>
                    <a:pt x="2143" y="10587"/>
                  </a:lnTo>
                  <a:lnTo>
                    <a:pt x="2143" y="10240"/>
                  </a:lnTo>
                  <a:cubicBezTo>
                    <a:pt x="2143" y="10051"/>
                    <a:pt x="1985" y="9893"/>
                    <a:pt x="1765" y="9893"/>
                  </a:cubicBezTo>
                  <a:lnTo>
                    <a:pt x="1418" y="9893"/>
                  </a:lnTo>
                  <a:lnTo>
                    <a:pt x="1418" y="2143"/>
                  </a:lnTo>
                  <a:lnTo>
                    <a:pt x="1765" y="2143"/>
                  </a:lnTo>
                  <a:cubicBezTo>
                    <a:pt x="1985" y="2143"/>
                    <a:pt x="2143" y="1986"/>
                    <a:pt x="2143" y="1797"/>
                  </a:cubicBezTo>
                  <a:lnTo>
                    <a:pt x="2143" y="1419"/>
                  </a:lnTo>
                  <a:close/>
                  <a:moveTo>
                    <a:pt x="347" y="1"/>
                  </a:moveTo>
                  <a:cubicBezTo>
                    <a:pt x="158" y="1"/>
                    <a:pt x="0" y="159"/>
                    <a:pt x="0" y="348"/>
                  </a:cubicBezTo>
                  <a:lnTo>
                    <a:pt x="0" y="1797"/>
                  </a:lnTo>
                  <a:cubicBezTo>
                    <a:pt x="0" y="1986"/>
                    <a:pt x="158" y="2143"/>
                    <a:pt x="347" y="2143"/>
                  </a:cubicBezTo>
                  <a:lnTo>
                    <a:pt x="693" y="2143"/>
                  </a:lnTo>
                  <a:lnTo>
                    <a:pt x="693" y="9893"/>
                  </a:lnTo>
                  <a:lnTo>
                    <a:pt x="347" y="9893"/>
                  </a:lnTo>
                  <a:cubicBezTo>
                    <a:pt x="158" y="9893"/>
                    <a:pt x="0" y="10051"/>
                    <a:pt x="0" y="10240"/>
                  </a:cubicBezTo>
                  <a:lnTo>
                    <a:pt x="0" y="11658"/>
                  </a:lnTo>
                  <a:cubicBezTo>
                    <a:pt x="0" y="11847"/>
                    <a:pt x="158" y="12004"/>
                    <a:pt x="347" y="12004"/>
                  </a:cubicBezTo>
                  <a:lnTo>
                    <a:pt x="1765" y="12004"/>
                  </a:lnTo>
                  <a:cubicBezTo>
                    <a:pt x="1985" y="12004"/>
                    <a:pt x="2111" y="11847"/>
                    <a:pt x="2111" y="11658"/>
                  </a:cubicBezTo>
                  <a:lnTo>
                    <a:pt x="2111" y="11311"/>
                  </a:lnTo>
                  <a:lnTo>
                    <a:pt x="9893" y="11311"/>
                  </a:lnTo>
                  <a:lnTo>
                    <a:pt x="9893" y="11658"/>
                  </a:lnTo>
                  <a:cubicBezTo>
                    <a:pt x="9893" y="11847"/>
                    <a:pt x="10050" y="12004"/>
                    <a:pt x="10239" y="12004"/>
                  </a:cubicBezTo>
                  <a:lnTo>
                    <a:pt x="11657" y="12004"/>
                  </a:lnTo>
                  <a:cubicBezTo>
                    <a:pt x="11846" y="12004"/>
                    <a:pt x="12004" y="11847"/>
                    <a:pt x="12004" y="11658"/>
                  </a:cubicBezTo>
                  <a:lnTo>
                    <a:pt x="12004" y="10240"/>
                  </a:lnTo>
                  <a:cubicBezTo>
                    <a:pt x="12004" y="10051"/>
                    <a:pt x="11846" y="9893"/>
                    <a:pt x="11657" y="9893"/>
                  </a:cubicBezTo>
                  <a:lnTo>
                    <a:pt x="11311" y="9893"/>
                  </a:lnTo>
                  <a:lnTo>
                    <a:pt x="11311" y="2143"/>
                  </a:lnTo>
                  <a:lnTo>
                    <a:pt x="11657" y="2143"/>
                  </a:lnTo>
                  <a:cubicBezTo>
                    <a:pt x="11846" y="2143"/>
                    <a:pt x="12004" y="1986"/>
                    <a:pt x="12004" y="1797"/>
                  </a:cubicBezTo>
                  <a:lnTo>
                    <a:pt x="12004" y="348"/>
                  </a:lnTo>
                  <a:cubicBezTo>
                    <a:pt x="12004" y="159"/>
                    <a:pt x="11846" y="1"/>
                    <a:pt x="11657" y="1"/>
                  </a:cubicBezTo>
                  <a:lnTo>
                    <a:pt x="10239" y="1"/>
                  </a:lnTo>
                  <a:cubicBezTo>
                    <a:pt x="10050" y="1"/>
                    <a:pt x="9893" y="159"/>
                    <a:pt x="9893" y="348"/>
                  </a:cubicBezTo>
                  <a:lnTo>
                    <a:pt x="9893" y="726"/>
                  </a:lnTo>
                  <a:lnTo>
                    <a:pt x="2111" y="726"/>
                  </a:lnTo>
                  <a:lnTo>
                    <a:pt x="2111" y="348"/>
                  </a:lnTo>
                  <a:cubicBezTo>
                    <a:pt x="2111" y="159"/>
                    <a:pt x="1985" y="1"/>
                    <a:pt x="17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6" name="Google Shape;7499;p74">
              <a:extLst>
                <a:ext uri="{FF2B5EF4-FFF2-40B4-BE49-F238E27FC236}">
                  <a16:creationId xmlns:a16="http://schemas.microsoft.com/office/drawing/2014/main" id="{29C96CD0-B3CC-3F06-A0F9-B7F73BB7A70A}"/>
                </a:ext>
              </a:extLst>
            </p:cNvPr>
            <p:cNvSpPr/>
            <p:nvPr/>
          </p:nvSpPr>
          <p:spPr>
            <a:xfrm>
              <a:off x="-50054825" y="3603750"/>
              <a:ext cx="141800" cy="194575"/>
            </a:xfrm>
            <a:custGeom>
              <a:avLst/>
              <a:gdLst/>
              <a:ahLst/>
              <a:cxnLst/>
              <a:rect l="l" t="t" r="r" b="b"/>
              <a:pathLst>
                <a:path w="5672" h="7783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765"/>
                  </a:lnTo>
                  <a:cubicBezTo>
                    <a:pt x="0" y="1873"/>
                    <a:pt x="74" y="1922"/>
                    <a:pt x="151" y="1922"/>
                  </a:cubicBezTo>
                  <a:cubicBezTo>
                    <a:pt x="186" y="1922"/>
                    <a:pt x="222" y="1911"/>
                    <a:pt x="252" y="1891"/>
                  </a:cubicBezTo>
                  <a:lnTo>
                    <a:pt x="725" y="1419"/>
                  </a:lnTo>
                  <a:lnTo>
                    <a:pt x="2143" y="1419"/>
                  </a:lnTo>
                  <a:lnTo>
                    <a:pt x="2143" y="7089"/>
                  </a:lnTo>
                  <a:lnTo>
                    <a:pt x="1670" y="7562"/>
                  </a:lnTo>
                  <a:cubicBezTo>
                    <a:pt x="1576" y="7625"/>
                    <a:pt x="1670" y="7782"/>
                    <a:pt x="1765" y="7782"/>
                  </a:cubicBezTo>
                  <a:lnTo>
                    <a:pt x="3907" y="7782"/>
                  </a:lnTo>
                  <a:cubicBezTo>
                    <a:pt x="4064" y="7782"/>
                    <a:pt x="4096" y="7625"/>
                    <a:pt x="4033" y="7562"/>
                  </a:cubicBezTo>
                  <a:lnTo>
                    <a:pt x="3560" y="7089"/>
                  </a:lnTo>
                  <a:lnTo>
                    <a:pt x="3560" y="1419"/>
                  </a:lnTo>
                  <a:lnTo>
                    <a:pt x="4978" y="1419"/>
                  </a:lnTo>
                  <a:lnTo>
                    <a:pt x="5451" y="1891"/>
                  </a:lnTo>
                  <a:cubicBezTo>
                    <a:pt x="5467" y="1908"/>
                    <a:pt x="5491" y="1916"/>
                    <a:pt x="5517" y="1916"/>
                  </a:cubicBezTo>
                  <a:cubicBezTo>
                    <a:pt x="5587" y="1916"/>
                    <a:pt x="5671" y="1857"/>
                    <a:pt x="5671" y="1765"/>
                  </a:cubicBezTo>
                  <a:lnTo>
                    <a:pt x="5671" y="347"/>
                  </a:lnTo>
                  <a:cubicBezTo>
                    <a:pt x="5671" y="158"/>
                    <a:pt x="5514" y="1"/>
                    <a:pt x="53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47" name="Google Shape;7500;p74">
            <a:extLst>
              <a:ext uri="{FF2B5EF4-FFF2-40B4-BE49-F238E27FC236}">
                <a16:creationId xmlns:a16="http://schemas.microsoft.com/office/drawing/2014/main" id="{CCE323B8-2A29-9681-539C-09698199A82D}"/>
              </a:ext>
            </a:extLst>
          </p:cNvPr>
          <p:cNvGrpSpPr/>
          <p:nvPr/>
        </p:nvGrpSpPr>
        <p:grpSpPr>
          <a:xfrm>
            <a:off x="1715048" y="3216245"/>
            <a:ext cx="473677" cy="473401"/>
            <a:chOff x="-50134375" y="3920575"/>
            <a:chExt cx="300100" cy="299925"/>
          </a:xfrm>
          <a:solidFill>
            <a:schemeClr val="tx1"/>
          </a:solidFill>
        </p:grpSpPr>
        <p:sp>
          <p:nvSpPr>
            <p:cNvPr id="548" name="Google Shape;7501;p74">
              <a:extLst>
                <a:ext uri="{FF2B5EF4-FFF2-40B4-BE49-F238E27FC236}">
                  <a16:creationId xmlns:a16="http://schemas.microsoft.com/office/drawing/2014/main" id="{9888683C-70F2-1F42-8961-E71475B5F035}"/>
                </a:ext>
              </a:extLst>
            </p:cNvPr>
            <p:cNvSpPr/>
            <p:nvPr/>
          </p:nvSpPr>
          <p:spPr>
            <a:xfrm>
              <a:off x="-49985525" y="3920575"/>
              <a:ext cx="151250" cy="151850"/>
            </a:xfrm>
            <a:custGeom>
              <a:avLst/>
              <a:gdLst/>
              <a:ahLst/>
              <a:cxnLst/>
              <a:rect l="l" t="t" r="r" b="b"/>
              <a:pathLst>
                <a:path w="6050" h="6074" extrusionOk="0">
                  <a:moveTo>
                    <a:pt x="1986" y="1"/>
                  </a:moveTo>
                  <a:cubicBezTo>
                    <a:pt x="1537" y="1"/>
                    <a:pt x="1088" y="166"/>
                    <a:pt x="757" y="497"/>
                  </a:cubicBezTo>
                  <a:lnTo>
                    <a:pt x="1" y="1284"/>
                  </a:lnTo>
                  <a:lnTo>
                    <a:pt x="4758" y="6073"/>
                  </a:lnTo>
                  <a:lnTo>
                    <a:pt x="5546" y="5317"/>
                  </a:lnTo>
                  <a:cubicBezTo>
                    <a:pt x="5861" y="5002"/>
                    <a:pt x="6050" y="4529"/>
                    <a:pt x="6050" y="4057"/>
                  </a:cubicBezTo>
                  <a:cubicBezTo>
                    <a:pt x="6050" y="3616"/>
                    <a:pt x="5861" y="3143"/>
                    <a:pt x="5546" y="2828"/>
                  </a:cubicBezTo>
                  <a:lnTo>
                    <a:pt x="3214" y="497"/>
                  </a:lnTo>
                  <a:cubicBezTo>
                    <a:pt x="2883" y="166"/>
                    <a:pt x="2434" y="1"/>
                    <a:pt x="19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9" name="Google Shape;7502;p74">
              <a:extLst>
                <a:ext uri="{FF2B5EF4-FFF2-40B4-BE49-F238E27FC236}">
                  <a16:creationId xmlns:a16="http://schemas.microsoft.com/office/drawing/2014/main" id="{09D5805E-EF10-B8E1-1B51-997E22C2097B}"/>
                </a:ext>
              </a:extLst>
            </p:cNvPr>
            <p:cNvSpPr/>
            <p:nvPr/>
          </p:nvSpPr>
          <p:spPr>
            <a:xfrm>
              <a:off x="-50134375" y="4069250"/>
              <a:ext cx="151250" cy="151250"/>
            </a:xfrm>
            <a:custGeom>
              <a:avLst/>
              <a:gdLst/>
              <a:ahLst/>
              <a:cxnLst/>
              <a:rect l="l" t="t" r="r" b="b"/>
              <a:pathLst>
                <a:path w="6050" h="6050" extrusionOk="0">
                  <a:moveTo>
                    <a:pt x="1292" y="0"/>
                  </a:moveTo>
                  <a:lnTo>
                    <a:pt x="504" y="756"/>
                  </a:lnTo>
                  <a:cubicBezTo>
                    <a:pt x="189" y="1071"/>
                    <a:pt x="0" y="1544"/>
                    <a:pt x="0" y="2016"/>
                  </a:cubicBezTo>
                  <a:cubicBezTo>
                    <a:pt x="0" y="2489"/>
                    <a:pt x="189" y="2899"/>
                    <a:pt x="504" y="3277"/>
                  </a:cubicBezTo>
                  <a:lnTo>
                    <a:pt x="2804" y="5545"/>
                  </a:lnTo>
                  <a:cubicBezTo>
                    <a:pt x="3119" y="5860"/>
                    <a:pt x="3592" y="6049"/>
                    <a:pt x="4064" y="6049"/>
                  </a:cubicBezTo>
                  <a:cubicBezTo>
                    <a:pt x="4537" y="6049"/>
                    <a:pt x="4947" y="5860"/>
                    <a:pt x="5325" y="5545"/>
                  </a:cubicBezTo>
                  <a:lnTo>
                    <a:pt x="6049" y="4757"/>
                  </a:lnTo>
                  <a:lnTo>
                    <a:pt x="12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0" name="Google Shape;7503;p74">
              <a:extLst>
                <a:ext uri="{FF2B5EF4-FFF2-40B4-BE49-F238E27FC236}">
                  <a16:creationId xmlns:a16="http://schemas.microsoft.com/office/drawing/2014/main" id="{4980CFC8-334D-1B99-D496-455E520E05C5}"/>
                </a:ext>
              </a:extLst>
            </p:cNvPr>
            <p:cNvSpPr/>
            <p:nvPr/>
          </p:nvSpPr>
          <p:spPr>
            <a:xfrm>
              <a:off x="-50090275" y="3964500"/>
              <a:ext cx="211100" cy="211100"/>
            </a:xfrm>
            <a:custGeom>
              <a:avLst/>
              <a:gdLst/>
              <a:ahLst/>
              <a:cxnLst/>
              <a:rect l="l" t="t" r="r" b="b"/>
              <a:pathLst>
                <a:path w="8444" h="8444" extrusionOk="0">
                  <a:moveTo>
                    <a:pt x="2446" y="4316"/>
                  </a:moveTo>
                  <a:cubicBezTo>
                    <a:pt x="2537" y="4316"/>
                    <a:pt x="2631" y="4348"/>
                    <a:pt x="2710" y="4411"/>
                  </a:cubicBezTo>
                  <a:lnTo>
                    <a:pt x="4033" y="5734"/>
                  </a:lnTo>
                  <a:cubicBezTo>
                    <a:pt x="4191" y="5828"/>
                    <a:pt x="4191" y="6080"/>
                    <a:pt x="4033" y="6238"/>
                  </a:cubicBezTo>
                  <a:cubicBezTo>
                    <a:pt x="3970" y="6301"/>
                    <a:pt x="3884" y="6332"/>
                    <a:pt x="3789" y="6332"/>
                  </a:cubicBezTo>
                  <a:cubicBezTo>
                    <a:pt x="3694" y="6332"/>
                    <a:pt x="3592" y="6301"/>
                    <a:pt x="3498" y="6238"/>
                  </a:cubicBezTo>
                  <a:lnTo>
                    <a:pt x="2206" y="4946"/>
                  </a:lnTo>
                  <a:cubicBezTo>
                    <a:pt x="2080" y="4820"/>
                    <a:pt x="2080" y="4568"/>
                    <a:pt x="2206" y="4411"/>
                  </a:cubicBezTo>
                  <a:cubicBezTo>
                    <a:pt x="2269" y="4348"/>
                    <a:pt x="2356" y="4316"/>
                    <a:pt x="2446" y="4316"/>
                  </a:cubicBezTo>
                  <a:close/>
                  <a:moveTo>
                    <a:pt x="3687" y="0"/>
                  </a:moveTo>
                  <a:lnTo>
                    <a:pt x="1" y="3686"/>
                  </a:lnTo>
                  <a:lnTo>
                    <a:pt x="4789" y="8443"/>
                  </a:lnTo>
                  <a:lnTo>
                    <a:pt x="8444" y="4789"/>
                  </a:lnTo>
                  <a:lnTo>
                    <a:pt x="36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51" name="Google Shape;7504;p74">
            <a:extLst>
              <a:ext uri="{FF2B5EF4-FFF2-40B4-BE49-F238E27FC236}">
                <a16:creationId xmlns:a16="http://schemas.microsoft.com/office/drawing/2014/main" id="{AA9B4AFB-BF3C-2B0A-C8AB-CEC4FEADF306}"/>
              </a:ext>
            </a:extLst>
          </p:cNvPr>
          <p:cNvGrpSpPr/>
          <p:nvPr/>
        </p:nvGrpSpPr>
        <p:grpSpPr>
          <a:xfrm>
            <a:off x="4662681" y="2079678"/>
            <a:ext cx="476164" cy="473677"/>
            <a:chOff x="-48262200" y="3200500"/>
            <a:chExt cx="301675" cy="300100"/>
          </a:xfrm>
          <a:solidFill>
            <a:schemeClr val="tx1"/>
          </a:solidFill>
        </p:grpSpPr>
        <p:sp>
          <p:nvSpPr>
            <p:cNvPr id="552" name="Google Shape;7505;p74">
              <a:extLst>
                <a:ext uri="{FF2B5EF4-FFF2-40B4-BE49-F238E27FC236}">
                  <a16:creationId xmlns:a16="http://schemas.microsoft.com/office/drawing/2014/main" id="{BEF54D11-C216-EF82-6F8E-BF7707E80022}"/>
                </a:ext>
              </a:extLst>
            </p:cNvPr>
            <p:cNvSpPr/>
            <p:nvPr/>
          </p:nvSpPr>
          <p:spPr>
            <a:xfrm>
              <a:off x="-48191325" y="3288700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72" y="1"/>
                  </a:moveTo>
                  <a:cubicBezTo>
                    <a:pt x="474" y="1"/>
                    <a:pt x="1" y="473"/>
                    <a:pt x="1" y="1041"/>
                  </a:cubicBezTo>
                  <a:cubicBezTo>
                    <a:pt x="1" y="1513"/>
                    <a:pt x="285" y="1891"/>
                    <a:pt x="726" y="2049"/>
                  </a:cubicBezTo>
                  <a:lnTo>
                    <a:pt x="726" y="1041"/>
                  </a:lnTo>
                  <a:cubicBezTo>
                    <a:pt x="726" y="852"/>
                    <a:pt x="883" y="694"/>
                    <a:pt x="1072" y="694"/>
                  </a:cubicBezTo>
                  <a:lnTo>
                    <a:pt x="2049" y="694"/>
                  </a:lnTo>
                  <a:cubicBezTo>
                    <a:pt x="1891" y="253"/>
                    <a:pt x="1513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3" name="Google Shape;7506;p74">
              <a:extLst>
                <a:ext uri="{FF2B5EF4-FFF2-40B4-BE49-F238E27FC236}">
                  <a16:creationId xmlns:a16="http://schemas.microsoft.com/office/drawing/2014/main" id="{7F5D6D8F-6653-3AAE-9548-3109982DB59A}"/>
                </a:ext>
              </a:extLst>
            </p:cNvPr>
            <p:cNvSpPr/>
            <p:nvPr/>
          </p:nvSpPr>
          <p:spPr>
            <a:xfrm>
              <a:off x="-48155875" y="3324150"/>
              <a:ext cx="15775" cy="15775"/>
            </a:xfrm>
            <a:custGeom>
              <a:avLst/>
              <a:gdLst/>
              <a:ahLst/>
              <a:cxnLst/>
              <a:rect l="l" t="t" r="r" b="b"/>
              <a:pathLst>
                <a:path w="631" h="631" extrusionOk="0">
                  <a:moveTo>
                    <a:pt x="1" y="1"/>
                  </a:moveTo>
                  <a:lnTo>
                    <a:pt x="1" y="631"/>
                  </a:lnTo>
                  <a:cubicBezTo>
                    <a:pt x="284" y="505"/>
                    <a:pt x="536" y="253"/>
                    <a:pt x="6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4" name="Google Shape;7507;p74">
              <a:extLst>
                <a:ext uri="{FF2B5EF4-FFF2-40B4-BE49-F238E27FC236}">
                  <a16:creationId xmlns:a16="http://schemas.microsoft.com/office/drawing/2014/main" id="{49F76C66-75FF-3E9C-9428-E7B67793B174}"/>
                </a:ext>
              </a:extLst>
            </p:cNvPr>
            <p:cNvSpPr/>
            <p:nvPr/>
          </p:nvSpPr>
          <p:spPr>
            <a:xfrm>
              <a:off x="-48085775" y="3206000"/>
              <a:ext cx="47275" cy="47300"/>
            </a:xfrm>
            <a:custGeom>
              <a:avLst/>
              <a:gdLst/>
              <a:ahLst/>
              <a:cxnLst/>
              <a:rect l="l" t="t" r="r" b="b"/>
              <a:pathLst>
                <a:path w="1891" h="1892" extrusionOk="0">
                  <a:moveTo>
                    <a:pt x="1" y="1"/>
                  </a:moveTo>
                  <a:lnTo>
                    <a:pt x="1" y="1891"/>
                  </a:lnTo>
                  <a:lnTo>
                    <a:pt x="1891" y="189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5" name="Google Shape;7508;p74">
              <a:extLst>
                <a:ext uri="{FF2B5EF4-FFF2-40B4-BE49-F238E27FC236}">
                  <a16:creationId xmlns:a16="http://schemas.microsoft.com/office/drawing/2014/main" id="{393DBC9D-08EB-6657-4F70-01B523448E1E}"/>
                </a:ext>
              </a:extLst>
            </p:cNvPr>
            <p:cNvSpPr/>
            <p:nvPr/>
          </p:nvSpPr>
          <p:spPr>
            <a:xfrm>
              <a:off x="-48262200" y="3200500"/>
              <a:ext cx="228425" cy="300100"/>
            </a:xfrm>
            <a:custGeom>
              <a:avLst/>
              <a:gdLst/>
              <a:ahLst/>
              <a:cxnLst/>
              <a:rect l="l" t="t" r="r" b="b"/>
              <a:pathLst>
                <a:path w="9137" h="12004" extrusionOk="0">
                  <a:moveTo>
                    <a:pt x="3907" y="2773"/>
                  </a:moveTo>
                  <a:cubicBezTo>
                    <a:pt x="4789" y="2773"/>
                    <a:pt x="5482" y="3371"/>
                    <a:pt x="5640" y="4190"/>
                  </a:cubicBezTo>
                  <a:lnTo>
                    <a:pt x="6743" y="4190"/>
                  </a:lnTo>
                  <a:cubicBezTo>
                    <a:pt x="6900" y="4222"/>
                    <a:pt x="7058" y="4380"/>
                    <a:pt x="7058" y="4569"/>
                  </a:cubicBezTo>
                  <a:lnTo>
                    <a:pt x="7058" y="7372"/>
                  </a:lnTo>
                  <a:cubicBezTo>
                    <a:pt x="7058" y="7562"/>
                    <a:pt x="6900" y="7719"/>
                    <a:pt x="6711" y="7719"/>
                  </a:cubicBezTo>
                  <a:lnTo>
                    <a:pt x="3907" y="7719"/>
                  </a:lnTo>
                  <a:cubicBezTo>
                    <a:pt x="3718" y="7719"/>
                    <a:pt x="3561" y="7562"/>
                    <a:pt x="3561" y="7372"/>
                  </a:cubicBezTo>
                  <a:lnTo>
                    <a:pt x="3561" y="6270"/>
                  </a:lnTo>
                  <a:cubicBezTo>
                    <a:pt x="2773" y="6112"/>
                    <a:pt x="2143" y="5419"/>
                    <a:pt x="2143" y="4537"/>
                  </a:cubicBezTo>
                  <a:cubicBezTo>
                    <a:pt x="2143" y="3560"/>
                    <a:pt x="2931" y="2773"/>
                    <a:pt x="3907" y="2773"/>
                  </a:cubicBezTo>
                  <a:close/>
                  <a:moveTo>
                    <a:pt x="5293" y="8475"/>
                  </a:moveTo>
                  <a:cubicBezTo>
                    <a:pt x="5482" y="8475"/>
                    <a:pt x="5640" y="8633"/>
                    <a:pt x="5640" y="8822"/>
                  </a:cubicBezTo>
                  <a:cubicBezTo>
                    <a:pt x="5640" y="9042"/>
                    <a:pt x="5482" y="9200"/>
                    <a:pt x="5293" y="9200"/>
                  </a:cubicBezTo>
                  <a:lnTo>
                    <a:pt x="2489" y="9200"/>
                  </a:lnTo>
                  <a:cubicBezTo>
                    <a:pt x="2300" y="9200"/>
                    <a:pt x="2143" y="9042"/>
                    <a:pt x="2143" y="8822"/>
                  </a:cubicBezTo>
                  <a:cubicBezTo>
                    <a:pt x="2143" y="8633"/>
                    <a:pt x="2300" y="8475"/>
                    <a:pt x="2489" y="8475"/>
                  </a:cubicBezTo>
                  <a:close/>
                  <a:moveTo>
                    <a:pt x="6711" y="8475"/>
                  </a:moveTo>
                  <a:cubicBezTo>
                    <a:pt x="6900" y="8475"/>
                    <a:pt x="7058" y="8633"/>
                    <a:pt x="7058" y="8822"/>
                  </a:cubicBezTo>
                  <a:cubicBezTo>
                    <a:pt x="7058" y="9042"/>
                    <a:pt x="6900" y="9200"/>
                    <a:pt x="6711" y="9200"/>
                  </a:cubicBezTo>
                  <a:cubicBezTo>
                    <a:pt x="6522" y="9200"/>
                    <a:pt x="6365" y="9042"/>
                    <a:pt x="6365" y="8822"/>
                  </a:cubicBezTo>
                  <a:cubicBezTo>
                    <a:pt x="6365" y="8633"/>
                    <a:pt x="6522" y="8475"/>
                    <a:pt x="6711" y="8475"/>
                  </a:cubicBezTo>
                  <a:close/>
                  <a:moveTo>
                    <a:pt x="6711" y="9893"/>
                  </a:moveTo>
                  <a:cubicBezTo>
                    <a:pt x="6900" y="9893"/>
                    <a:pt x="7058" y="10050"/>
                    <a:pt x="7058" y="10239"/>
                  </a:cubicBezTo>
                  <a:cubicBezTo>
                    <a:pt x="7058" y="10428"/>
                    <a:pt x="6900" y="10617"/>
                    <a:pt x="6711" y="10617"/>
                  </a:cubicBezTo>
                  <a:lnTo>
                    <a:pt x="2489" y="10617"/>
                  </a:lnTo>
                  <a:cubicBezTo>
                    <a:pt x="2300" y="10617"/>
                    <a:pt x="2143" y="10460"/>
                    <a:pt x="2143" y="10239"/>
                  </a:cubicBezTo>
                  <a:cubicBezTo>
                    <a:pt x="2143" y="10050"/>
                    <a:pt x="2300" y="9893"/>
                    <a:pt x="2489" y="9893"/>
                  </a:cubicBezTo>
                  <a:close/>
                  <a:moveTo>
                    <a:pt x="379" y="0"/>
                  </a:moveTo>
                  <a:cubicBezTo>
                    <a:pt x="158" y="0"/>
                    <a:pt x="1" y="158"/>
                    <a:pt x="1" y="378"/>
                  </a:cubicBezTo>
                  <a:lnTo>
                    <a:pt x="1" y="11657"/>
                  </a:lnTo>
                  <a:cubicBezTo>
                    <a:pt x="1" y="11878"/>
                    <a:pt x="158" y="12004"/>
                    <a:pt x="379" y="12004"/>
                  </a:cubicBezTo>
                  <a:lnTo>
                    <a:pt x="8790" y="12004"/>
                  </a:lnTo>
                  <a:cubicBezTo>
                    <a:pt x="8979" y="12004"/>
                    <a:pt x="9137" y="11878"/>
                    <a:pt x="9137" y="11657"/>
                  </a:cubicBezTo>
                  <a:lnTo>
                    <a:pt x="9137" y="2804"/>
                  </a:lnTo>
                  <a:lnTo>
                    <a:pt x="6711" y="2804"/>
                  </a:lnTo>
                  <a:cubicBezTo>
                    <a:pt x="6522" y="2804"/>
                    <a:pt x="6365" y="2647"/>
                    <a:pt x="6365" y="2458"/>
                  </a:cubicBezTo>
                  <a:lnTo>
                    <a:pt x="636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6" name="Google Shape;7509;p74">
              <a:extLst>
                <a:ext uri="{FF2B5EF4-FFF2-40B4-BE49-F238E27FC236}">
                  <a16:creationId xmlns:a16="http://schemas.microsoft.com/office/drawing/2014/main" id="{780FB503-060B-1BC9-787D-2333E8A5CCEB}"/>
                </a:ext>
              </a:extLst>
            </p:cNvPr>
            <p:cNvSpPr/>
            <p:nvPr/>
          </p:nvSpPr>
          <p:spPr>
            <a:xfrm>
              <a:off x="-48155075" y="3322575"/>
              <a:ext cx="52775" cy="53575"/>
            </a:xfrm>
            <a:custGeom>
              <a:avLst/>
              <a:gdLst/>
              <a:ahLst/>
              <a:cxnLst/>
              <a:rect l="l" t="t" r="r" b="b"/>
              <a:pathLst>
                <a:path w="2111" h="2143" extrusionOk="0">
                  <a:moveTo>
                    <a:pt x="1355" y="1"/>
                  </a:moveTo>
                  <a:cubicBezTo>
                    <a:pt x="1197" y="725"/>
                    <a:pt x="662" y="1261"/>
                    <a:pt x="0" y="1387"/>
                  </a:cubicBezTo>
                  <a:lnTo>
                    <a:pt x="0" y="2143"/>
                  </a:lnTo>
                  <a:lnTo>
                    <a:pt x="2111" y="2143"/>
                  </a:lnTo>
                  <a:lnTo>
                    <a:pt x="211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7" name="Google Shape;7510;p74">
              <a:extLst>
                <a:ext uri="{FF2B5EF4-FFF2-40B4-BE49-F238E27FC236}">
                  <a16:creationId xmlns:a16="http://schemas.microsoft.com/office/drawing/2014/main" id="{E69E98D2-3C73-2F00-0773-7B379B7F6BF1}"/>
                </a:ext>
              </a:extLst>
            </p:cNvPr>
            <p:cNvSpPr/>
            <p:nvPr/>
          </p:nvSpPr>
          <p:spPr>
            <a:xfrm>
              <a:off x="-48014100" y="3417100"/>
              <a:ext cx="53575" cy="18125"/>
            </a:xfrm>
            <a:custGeom>
              <a:avLst/>
              <a:gdLst/>
              <a:ahLst/>
              <a:cxnLst/>
              <a:rect l="l" t="t" r="r" b="b"/>
              <a:pathLst>
                <a:path w="2143" h="725" extrusionOk="0">
                  <a:moveTo>
                    <a:pt x="1" y="0"/>
                  </a:moveTo>
                  <a:lnTo>
                    <a:pt x="1" y="725"/>
                  </a:lnTo>
                  <a:lnTo>
                    <a:pt x="2143" y="725"/>
                  </a:lnTo>
                  <a:lnTo>
                    <a:pt x="214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8" name="Google Shape;7511;p74">
              <a:extLst>
                <a:ext uri="{FF2B5EF4-FFF2-40B4-BE49-F238E27FC236}">
                  <a16:creationId xmlns:a16="http://schemas.microsoft.com/office/drawing/2014/main" id="{95B15955-6661-FF3A-0F99-C0D7249A8695}"/>
                </a:ext>
              </a:extLst>
            </p:cNvPr>
            <p:cNvSpPr/>
            <p:nvPr/>
          </p:nvSpPr>
          <p:spPr>
            <a:xfrm>
              <a:off x="-48014100" y="3289500"/>
              <a:ext cx="53575" cy="110300"/>
            </a:xfrm>
            <a:custGeom>
              <a:avLst/>
              <a:gdLst/>
              <a:ahLst/>
              <a:cxnLst/>
              <a:rect l="l" t="t" r="r" b="b"/>
              <a:pathLst>
                <a:path w="2143" h="4412" extrusionOk="0">
                  <a:moveTo>
                    <a:pt x="1" y="0"/>
                  </a:moveTo>
                  <a:lnTo>
                    <a:pt x="1" y="4411"/>
                  </a:lnTo>
                  <a:lnTo>
                    <a:pt x="2143" y="4411"/>
                  </a:lnTo>
                  <a:lnTo>
                    <a:pt x="214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9" name="Google Shape;7512;p74">
              <a:extLst>
                <a:ext uri="{FF2B5EF4-FFF2-40B4-BE49-F238E27FC236}">
                  <a16:creationId xmlns:a16="http://schemas.microsoft.com/office/drawing/2014/main" id="{7CDBEAD0-478C-A6B7-1B07-C1C6B11D2150}"/>
                </a:ext>
              </a:extLst>
            </p:cNvPr>
            <p:cNvSpPr/>
            <p:nvPr/>
          </p:nvSpPr>
          <p:spPr>
            <a:xfrm>
              <a:off x="-48014100" y="3451750"/>
              <a:ext cx="53575" cy="48075"/>
            </a:xfrm>
            <a:custGeom>
              <a:avLst/>
              <a:gdLst/>
              <a:ahLst/>
              <a:cxnLst/>
              <a:rect l="l" t="t" r="r" b="b"/>
              <a:pathLst>
                <a:path w="2143" h="1923" extrusionOk="0">
                  <a:moveTo>
                    <a:pt x="1" y="0"/>
                  </a:moveTo>
                  <a:lnTo>
                    <a:pt x="1" y="883"/>
                  </a:lnTo>
                  <a:cubicBezTo>
                    <a:pt x="1" y="1450"/>
                    <a:pt x="473" y="1922"/>
                    <a:pt x="1072" y="1922"/>
                  </a:cubicBezTo>
                  <a:cubicBezTo>
                    <a:pt x="1670" y="1922"/>
                    <a:pt x="2143" y="1450"/>
                    <a:pt x="2143" y="883"/>
                  </a:cubicBezTo>
                  <a:lnTo>
                    <a:pt x="214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0" name="Google Shape;7513;p74">
              <a:extLst>
                <a:ext uri="{FF2B5EF4-FFF2-40B4-BE49-F238E27FC236}">
                  <a16:creationId xmlns:a16="http://schemas.microsoft.com/office/drawing/2014/main" id="{BCE74503-EF2E-48B0-2689-D012AE2182CA}"/>
                </a:ext>
              </a:extLst>
            </p:cNvPr>
            <p:cNvSpPr/>
            <p:nvPr/>
          </p:nvSpPr>
          <p:spPr>
            <a:xfrm>
              <a:off x="-48011725" y="3220375"/>
              <a:ext cx="48050" cy="51025"/>
            </a:xfrm>
            <a:custGeom>
              <a:avLst/>
              <a:gdLst/>
              <a:ahLst/>
              <a:cxnLst/>
              <a:rect l="l" t="t" r="r" b="b"/>
              <a:pathLst>
                <a:path w="1922" h="2041" extrusionOk="0">
                  <a:moveTo>
                    <a:pt x="985" y="1"/>
                  </a:moveTo>
                  <a:cubicBezTo>
                    <a:pt x="843" y="1"/>
                    <a:pt x="693" y="72"/>
                    <a:pt x="630" y="213"/>
                  </a:cubicBezTo>
                  <a:lnTo>
                    <a:pt x="0" y="2041"/>
                  </a:lnTo>
                  <a:lnTo>
                    <a:pt x="1922" y="2041"/>
                  </a:lnTo>
                  <a:lnTo>
                    <a:pt x="1292" y="213"/>
                  </a:lnTo>
                  <a:cubicBezTo>
                    <a:pt x="1260" y="72"/>
                    <a:pt x="1126" y="1"/>
                    <a:pt x="9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61" name="Google Shape;7514;p74">
            <a:extLst>
              <a:ext uri="{FF2B5EF4-FFF2-40B4-BE49-F238E27FC236}">
                <a16:creationId xmlns:a16="http://schemas.microsoft.com/office/drawing/2014/main" id="{FF0D0163-0657-2E8F-5C2F-445460D3B15F}"/>
              </a:ext>
            </a:extLst>
          </p:cNvPr>
          <p:cNvGrpSpPr/>
          <p:nvPr/>
        </p:nvGrpSpPr>
        <p:grpSpPr>
          <a:xfrm>
            <a:off x="4701845" y="2662463"/>
            <a:ext cx="397836" cy="472692"/>
            <a:chOff x="-48233050" y="3569725"/>
            <a:chExt cx="252050" cy="299475"/>
          </a:xfrm>
          <a:solidFill>
            <a:schemeClr val="tx1"/>
          </a:solidFill>
        </p:grpSpPr>
        <p:sp>
          <p:nvSpPr>
            <p:cNvPr id="562" name="Google Shape;7515;p74">
              <a:extLst>
                <a:ext uri="{FF2B5EF4-FFF2-40B4-BE49-F238E27FC236}">
                  <a16:creationId xmlns:a16="http://schemas.microsoft.com/office/drawing/2014/main" id="{D32003CC-F836-342A-3548-1E4AF2BF3FEF}"/>
                </a:ext>
              </a:extLst>
            </p:cNvPr>
            <p:cNvSpPr/>
            <p:nvPr/>
          </p:nvSpPr>
          <p:spPr>
            <a:xfrm>
              <a:off x="-48233050" y="3569725"/>
              <a:ext cx="252050" cy="299475"/>
            </a:xfrm>
            <a:custGeom>
              <a:avLst/>
              <a:gdLst/>
              <a:ahLst/>
              <a:cxnLst/>
              <a:rect l="l" t="t" r="r" b="b"/>
              <a:pathLst>
                <a:path w="10082" h="11979" extrusionOk="0">
                  <a:moveTo>
                    <a:pt x="5230" y="1393"/>
                  </a:moveTo>
                  <a:cubicBezTo>
                    <a:pt x="5419" y="1393"/>
                    <a:pt x="5577" y="1551"/>
                    <a:pt x="5577" y="1740"/>
                  </a:cubicBezTo>
                  <a:lnTo>
                    <a:pt x="5577" y="1960"/>
                  </a:lnTo>
                  <a:cubicBezTo>
                    <a:pt x="5703" y="2023"/>
                    <a:pt x="5829" y="2086"/>
                    <a:pt x="5923" y="2181"/>
                  </a:cubicBezTo>
                  <a:lnTo>
                    <a:pt x="6144" y="2055"/>
                  </a:lnTo>
                  <a:cubicBezTo>
                    <a:pt x="6194" y="2025"/>
                    <a:pt x="6251" y="2011"/>
                    <a:pt x="6308" y="2011"/>
                  </a:cubicBezTo>
                  <a:cubicBezTo>
                    <a:pt x="6430" y="2011"/>
                    <a:pt x="6552" y="2074"/>
                    <a:pt x="6616" y="2181"/>
                  </a:cubicBezTo>
                  <a:lnTo>
                    <a:pt x="7309" y="3410"/>
                  </a:lnTo>
                  <a:cubicBezTo>
                    <a:pt x="7467" y="3725"/>
                    <a:pt x="7246" y="3819"/>
                    <a:pt x="6963" y="3977"/>
                  </a:cubicBezTo>
                  <a:lnTo>
                    <a:pt x="6963" y="4386"/>
                  </a:lnTo>
                  <a:cubicBezTo>
                    <a:pt x="7246" y="4544"/>
                    <a:pt x="7467" y="4670"/>
                    <a:pt x="7309" y="4985"/>
                  </a:cubicBezTo>
                  <a:lnTo>
                    <a:pt x="6616" y="6182"/>
                  </a:lnTo>
                  <a:cubicBezTo>
                    <a:pt x="6531" y="6289"/>
                    <a:pt x="6417" y="6366"/>
                    <a:pt x="6303" y="6366"/>
                  </a:cubicBezTo>
                  <a:cubicBezTo>
                    <a:pt x="6249" y="6366"/>
                    <a:pt x="6195" y="6349"/>
                    <a:pt x="6144" y="6308"/>
                  </a:cubicBezTo>
                  <a:lnTo>
                    <a:pt x="5923" y="6182"/>
                  </a:lnTo>
                  <a:cubicBezTo>
                    <a:pt x="5829" y="6277"/>
                    <a:pt x="5703" y="6340"/>
                    <a:pt x="5577" y="6403"/>
                  </a:cubicBezTo>
                  <a:lnTo>
                    <a:pt x="5577" y="6623"/>
                  </a:lnTo>
                  <a:cubicBezTo>
                    <a:pt x="5577" y="6812"/>
                    <a:pt x="5419" y="6970"/>
                    <a:pt x="5230" y="6970"/>
                  </a:cubicBezTo>
                  <a:lnTo>
                    <a:pt x="3812" y="6970"/>
                  </a:lnTo>
                  <a:cubicBezTo>
                    <a:pt x="3623" y="6970"/>
                    <a:pt x="3466" y="6812"/>
                    <a:pt x="3466" y="6623"/>
                  </a:cubicBezTo>
                  <a:lnTo>
                    <a:pt x="3466" y="6403"/>
                  </a:lnTo>
                  <a:cubicBezTo>
                    <a:pt x="3340" y="6340"/>
                    <a:pt x="3214" y="6277"/>
                    <a:pt x="3119" y="6182"/>
                  </a:cubicBezTo>
                  <a:lnTo>
                    <a:pt x="2899" y="6308"/>
                  </a:lnTo>
                  <a:cubicBezTo>
                    <a:pt x="2848" y="6338"/>
                    <a:pt x="2791" y="6352"/>
                    <a:pt x="2734" y="6352"/>
                  </a:cubicBezTo>
                  <a:cubicBezTo>
                    <a:pt x="2613" y="6352"/>
                    <a:pt x="2490" y="6289"/>
                    <a:pt x="2426" y="6182"/>
                  </a:cubicBezTo>
                  <a:lnTo>
                    <a:pt x="1733" y="4985"/>
                  </a:lnTo>
                  <a:cubicBezTo>
                    <a:pt x="1638" y="4827"/>
                    <a:pt x="1670" y="4575"/>
                    <a:pt x="1859" y="4512"/>
                  </a:cubicBezTo>
                  <a:lnTo>
                    <a:pt x="2048" y="4386"/>
                  </a:lnTo>
                  <a:lnTo>
                    <a:pt x="2048" y="3977"/>
                  </a:lnTo>
                  <a:lnTo>
                    <a:pt x="1859" y="3882"/>
                  </a:lnTo>
                  <a:cubicBezTo>
                    <a:pt x="1702" y="3788"/>
                    <a:pt x="1607" y="3536"/>
                    <a:pt x="1733" y="3410"/>
                  </a:cubicBezTo>
                  <a:lnTo>
                    <a:pt x="2426" y="2181"/>
                  </a:lnTo>
                  <a:cubicBezTo>
                    <a:pt x="2490" y="2074"/>
                    <a:pt x="2612" y="1997"/>
                    <a:pt x="2733" y="1997"/>
                  </a:cubicBezTo>
                  <a:cubicBezTo>
                    <a:pt x="2790" y="1997"/>
                    <a:pt x="2848" y="2014"/>
                    <a:pt x="2899" y="2055"/>
                  </a:cubicBezTo>
                  <a:lnTo>
                    <a:pt x="3119" y="2181"/>
                  </a:lnTo>
                  <a:cubicBezTo>
                    <a:pt x="3214" y="2086"/>
                    <a:pt x="3340" y="2023"/>
                    <a:pt x="3466" y="1960"/>
                  </a:cubicBezTo>
                  <a:lnTo>
                    <a:pt x="3466" y="1740"/>
                  </a:lnTo>
                  <a:cubicBezTo>
                    <a:pt x="3466" y="1551"/>
                    <a:pt x="3623" y="1393"/>
                    <a:pt x="3812" y="1393"/>
                  </a:cubicBezTo>
                  <a:close/>
                  <a:moveTo>
                    <a:pt x="4547" y="0"/>
                  </a:moveTo>
                  <a:cubicBezTo>
                    <a:pt x="3499" y="0"/>
                    <a:pt x="2484" y="337"/>
                    <a:pt x="1670" y="984"/>
                  </a:cubicBezTo>
                  <a:cubicBezTo>
                    <a:pt x="630" y="1866"/>
                    <a:pt x="0" y="3158"/>
                    <a:pt x="0" y="4544"/>
                  </a:cubicBezTo>
                  <a:cubicBezTo>
                    <a:pt x="0" y="5804"/>
                    <a:pt x="504" y="6970"/>
                    <a:pt x="1418" y="7852"/>
                  </a:cubicBezTo>
                  <a:lnTo>
                    <a:pt x="1418" y="11632"/>
                  </a:lnTo>
                  <a:cubicBezTo>
                    <a:pt x="1418" y="11821"/>
                    <a:pt x="1575" y="11979"/>
                    <a:pt x="1765" y="11979"/>
                  </a:cubicBezTo>
                  <a:lnTo>
                    <a:pt x="5986" y="11979"/>
                  </a:lnTo>
                  <a:cubicBezTo>
                    <a:pt x="6175" y="11979"/>
                    <a:pt x="6333" y="11821"/>
                    <a:pt x="6333" y="11632"/>
                  </a:cubicBezTo>
                  <a:lnTo>
                    <a:pt x="6333" y="10530"/>
                  </a:lnTo>
                  <a:lnTo>
                    <a:pt x="8097" y="10530"/>
                  </a:lnTo>
                  <a:cubicBezTo>
                    <a:pt x="8286" y="10530"/>
                    <a:pt x="8444" y="10372"/>
                    <a:pt x="8444" y="10183"/>
                  </a:cubicBezTo>
                  <a:lnTo>
                    <a:pt x="8444" y="8387"/>
                  </a:lnTo>
                  <a:lnTo>
                    <a:pt x="9042" y="8387"/>
                  </a:lnTo>
                  <a:cubicBezTo>
                    <a:pt x="9389" y="8387"/>
                    <a:pt x="9767" y="8198"/>
                    <a:pt x="9956" y="7883"/>
                  </a:cubicBezTo>
                  <a:cubicBezTo>
                    <a:pt x="10082" y="7568"/>
                    <a:pt x="10082" y="7190"/>
                    <a:pt x="9924" y="6875"/>
                  </a:cubicBezTo>
                  <a:lnTo>
                    <a:pt x="9042" y="5237"/>
                  </a:lnTo>
                  <a:cubicBezTo>
                    <a:pt x="9137" y="4701"/>
                    <a:pt x="9137" y="4134"/>
                    <a:pt x="9011" y="3599"/>
                  </a:cubicBezTo>
                  <a:cubicBezTo>
                    <a:pt x="8664" y="1866"/>
                    <a:pt x="7246" y="480"/>
                    <a:pt x="5545" y="102"/>
                  </a:cubicBezTo>
                  <a:cubicBezTo>
                    <a:pt x="5213" y="34"/>
                    <a:pt x="4878" y="0"/>
                    <a:pt x="45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3" name="Google Shape;7516;p74">
              <a:extLst>
                <a:ext uri="{FF2B5EF4-FFF2-40B4-BE49-F238E27FC236}">
                  <a16:creationId xmlns:a16="http://schemas.microsoft.com/office/drawing/2014/main" id="{89102E3C-178B-349F-6828-41E0D3DB187E}"/>
                </a:ext>
              </a:extLst>
            </p:cNvPr>
            <p:cNvSpPr/>
            <p:nvPr/>
          </p:nvSpPr>
          <p:spPr>
            <a:xfrm>
              <a:off x="-48170050" y="3622650"/>
              <a:ext cx="100050" cy="103225"/>
            </a:xfrm>
            <a:custGeom>
              <a:avLst/>
              <a:gdLst/>
              <a:ahLst/>
              <a:cxnLst/>
              <a:rect l="l" t="t" r="r" b="b"/>
              <a:pathLst>
                <a:path w="4002" h="4129" extrusionOk="0">
                  <a:moveTo>
                    <a:pt x="1985" y="1009"/>
                  </a:moveTo>
                  <a:cubicBezTo>
                    <a:pt x="2584" y="1009"/>
                    <a:pt x="3057" y="1482"/>
                    <a:pt x="3057" y="2080"/>
                  </a:cubicBezTo>
                  <a:cubicBezTo>
                    <a:pt x="3057" y="2647"/>
                    <a:pt x="2584" y="3120"/>
                    <a:pt x="1985" y="3120"/>
                  </a:cubicBezTo>
                  <a:cubicBezTo>
                    <a:pt x="1418" y="3120"/>
                    <a:pt x="946" y="2647"/>
                    <a:pt x="946" y="2080"/>
                  </a:cubicBezTo>
                  <a:cubicBezTo>
                    <a:pt x="946" y="1482"/>
                    <a:pt x="1418" y="1009"/>
                    <a:pt x="1985" y="1009"/>
                  </a:cubicBezTo>
                  <a:close/>
                  <a:moveTo>
                    <a:pt x="1639" y="1"/>
                  </a:moveTo>
                  <a:lnTo>
                    <a:pt x="1639" y="127"/>
                  </a:lnTo>
                  <a:cubicBezTo>
                    <a:pt x="1639" y="284"/>
                    <a:pt x="1576" y="410"/>
                    <a:pt x="1418" y="442"/>
                  </a:cubicBezTo>
                  <a:cubicBezTo>
                    <a:pt x="1198" y="537"/>
                    <a:pt x="1009" y="631"/>
                    <a:pt x="851" y="757"/>
                  </a:cubicBezTo>
                  <a:cubicBezTo>
                    <a:pt x="770" y="818"/>
                    <a:pt x="689" y="853"/>
                    <a:pt x="607" y="853"/>
                  </a:cubicBezTo>
                  <a:cubicBezTo>
                    <a:pt x="562" y="853"/>
                    <a:pt x="518" y="842"/>
                    <a:pt x="473" y="820"/>
                  </a:cubicBezTo>
                  <a:lnTo>
                    <a:pt x="347" y="726"/>
                  </a:lnTo>
                  <a:lnTo>
                    <a:pt x="1" y="1324"/>
                  </a:lnTo>
                  <a:lnTo>
                    <a:pt x="127" y="1387"/>
                  </a:lnTo>
                  <a:cubicBezTo>
                    <a:pt x="221" y="1482"/>
                    <a:pt x="316" y="1639"/>
                    <a:pt x="253" y="1765"/>
                  </a:cubicBezTo>
                  <a:cubicBezTo>
                    <a:pt x="221" y="1986"/>
                    <a:pt x="221" y="2143"/>
                    <a:pt x="253" y="2395"/>
                  </a:cubicBezTo>
                  <a:cubicBezTo>
                    <a:pt x="316" y="2553"/>
                    <a:pt x="221" y="2647"/>
                    <a:pt x="127" y="2742"/>
                  </a:cubicBezTo>
                  <a:lnTo>
                    <a:pt x="1" y="2805"/>
                  </a:lnTo>
                  <a:lnTo>
                    <a:pt x="347" y="3403"/>
                  </a:lnTo>
                  <a:lnTo>
                    <a:pt x="473" y="3340"/>
                  </a:lnTo>
                  <a:cubicBezTo>
                    <a:pt x="532" y="3297"/>
                    <a:pt x="590" y="3273"/>
                    <a:pt x="649" y="3273"/>
                  </a:cubicBezTo>
                  <a:cubicBezTo>
                    <a:pt x="716" y="3273"/>
                    <a:pt x="784" y="3304"/>
                    <a:pt x="851" y="3372"/>
                  </a:cubicBezTo>
                  <a:cubicBezTo>
                    <a:pt x="1009" y="3529"/>
                    <a:pt x="1198" y="3592"/>
                    <a:pt x="1418" y="3687"/>
                  </a:cubicBezTo>
                  <a:cubicBezTo>
                    <a:pt x="1576" y="3718"/>
                    <a:pt x="1639" y="3876"/>
                    <a:pt x="1639" y="4002"/>
                  </a:cubicBezTo>
                  <a:lnTo>
                    <a:pt x="1639" y="4128"/>
                  </a:lnTo>
                  <a:lnTo>
                    <a:pt x="2364" y="4128"/>
                  </a:lnTo>
                  <a:lnTo>
                    <a:pt x="2364" y="4002"/>
                  </a:lnTo>
                  <a:cubicBezTo>
                    <a:pt x="2364" y="3845"/>
                    <a:pt x="2427" y="3718"/>
                    <a:pt x="2584" y="3687"/>
                  </a:cubicBezTo>
                  <a:cubicBezTo>
                    <a:pt x="2805" y="3592"/>
                    <a:pt x="2994" y="3498"/>
                    <a:pt x="3151" y="3372"/>
                  </a:cubicBezTo>
                  <a:cubicBezTo>
                    <a:pt x="3224" y="3317"/>
                    <a:pt x="3298" y="3283"/>
                    <a:pt x="3371" y="3283"/>
                  </a:cubicBezTo>
                  <a:cubicBezTo>
                    <a:pt x="3424" y="3283"/>
                    <a:pt x="3476" y="3301"/>
                    <a:pt x="3529" y="3340"/>
                  </a:cubicBezTo>
                  <a:lnTo>
                    <a:pt x="3655" y="3403"/>
                  </a:lnTo>
                  <a:lnTo>
                    <a:pt x="4002" y="2805"/>
                  </a:lnTo>
                  <a:lnTo>
                    <a:pt x="3876" y="2742"/>
                  </a:lnTo>
                  <a:cubicBezTo>
                    <a:pt x="3781" y="2647"/>
                    <a:pt x="3687" y="2490"/>
                    <a:pt x="3750" y="2395"/>
                  </a:cubicBezTo>
                  <a:cubicBezTo>
                    <a:pt x="3781" y="2143"/>
                    <a:pt x="3781" y="1986"/>
                    <a:pt x="3750" y="1765"/>
                  </a:cubicBezTo>
                  <a:cubicBezTo>
                    <a:pt x="3687" y="1608"/>
                    <a:pt x="3781" y="1482"/>
                    <a:pt x="3876" y="1387"/>
                  </a:cubicBezTo>
                  <a:lnTo>
                    <a:pt x="4002" y="1324"/>
                  </a:lnTo>
                  <a:lnTo>
                    <a:pt x="3655" y="726"/>
                  </a:lnTo>
                  <a:lnTo>
                    <a:pt x="3529" y="820"/>
                  </a:lnTo>
                  <a:cubicBezTo>
                    <a:pt x="3477" y="846"/>
                    <a:pt x="3425" y="861"/>
                    <a:pt x="3373" y="861"/>
                  </a:cubicBezTo>
                  <a:cubicBezTo>
                    <a:pt x="3299" y="861"/>
                    <a:pt x="3225" y="831"/>
                    <a:pt x="3151" y="757"/>
                  </a:cubicBezTo>
                  <a:cubicBezTo>
                    <a:pt x="2994" y="600"/>
                    <a:pt x="2805" y="537"/>
                    <a:pt x="2584" y="442"/>
                  </a:cubicBezTo>
                  <a:cubicBezTo>
                    <a:pt x="2427" y="410"/>
                    <a:pt x="2364" y="253"/>
                    <a:pt x="2364" y="127"/>
                  </a:cubicBezTo>
                  <a:lnTo>
                    <a:pt x="236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4" name="Google Shape;7517;p74">
              <a:extLst>
                <a:ext uri="{FF2B5EF4-FFF2-40B4-BE49-F238E27FC236}">
                  <a16:creationId xmlns:a16="http://schemas.microsoft.com/office/drawing/2014/main" id="{0199C399-A033-2C99-9514-B2F423F088C2}"/>
                </a:ext>
              </a:extLst>
            </p:cNvPr>
            <p:cNvSpPr/>
            <p:nvPr/>
          </p:nvSpPr>
          <p:spPr>
            <a:xfrm>
              <a:off x="-48129100" y="3665200"/>
              <a:ext cx="18150" cy="18125"/>
            </a:xfrm>
            <a:custGeom>
              <a:avLst/>
              <a:gdLst/>
              <a:ahLst/>
              <a:cxnLst/>
              <a:rect l="l" t="t" r="r" b="b"/>
              <a:pathLst>
                <a:path w="726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cubicBezTo>
                    <a:pt x="568" y="725"/>
                    <a:pt x="726" y="567"/>
                    <a:pt x="726" y="378"/>
                  </a:cubicBezTo>
                  <a:cubicBezTo>
                    <a:pt x="726" y="158"/>
                    <a:pt x="568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65" name="Google Shape;7518;p74">
            <a:extLst>
              <a:ext uri="{FF2B5EF4-FFF2-40B4-BE49-F238E27FC236}">
                <a16:creationId xmlns:a16="http://schemas.microsoft.com/office/drawing/2014/main" id="{60639A77-62B5-3C19-4D2D-A5020CBCD9F5}"/>
              </a:ext>
            </a:extLst>
          </p:cNvPr>
          <p:cNvGrpSpPr/>
          <p:nvPr/>
        </p:nvGrpSpPr>
        <p:grpSpPr>
          <a:xfrm>
            <a:off x="4733531" y="3240788"/>
            <a:ext cx="334463" cy="477427"/>
            <a:chOff x="-48216525" y="3936125"/>
            <a:chExt cx="211900" cy="302475"/>
          </a:xfrm>
          <a:solidFill>
            <a:schemeClr val="tx1"/>
          </a:solidFill>
        </p:grpSpPr>
        <p:sp>
          <p:nvSpPr>
            <p:cNvPr id="566" name="Google Shape;7519;p74">
              <a:extLst>
                <a:ext uri="{FF2B5EF4-FFF2-40B4-BE49-F238E27FC236}">
                  <a16:creationId xmlns:a16="http://schemas.microsoft.com/office/drawing/2014/main" id="{E29612D3-17FC-7FFD-8577-158FD4EAB4F3}"/>
                </a:ext>
              </a:extLst>
            </p:cNvPr>
            <p:cNvSpPr/>
            <p:nvPr/>
          </p:nvSpPr>
          <p:spPr>
            <a:xfrm>
              <a:off x="-48207850" y="3955825"/>
              <a:ext cx="105550" cy="158325"/>
            </a:xfrm>
            <a:custGeom>
              <a:avLst/>
              <a:gdLst/>
              <a:ahLst/>
              <a:cxnLst/>
              <a:rect l="l" t="t" r="r" b="b"/>
              <a:pathLst>
                <a:path w="4222" h="6333" extrusionOk="0">
                  <a:moveTo>
                    <a:pt x="2080" y="2080"/>
                  </a:moveTo>
                  <a:cubicBezTo>
                    <a:pt x="2300" y="2080"/>
                    <a:pt x="2458" y="2237"/>
                    <a:pt x="2458" y="2458"/>
                  </a:cubicBezTo>
                  <a:lnTo>
                    <a:pt x="2458" y="3151"/>
                  </a:lnTo>
                  <a:cubicBezTo>
                    <a:pt x="2458" y="3340"/>
                    <a:pt x="2300" y="3497"/>
                    <a:pt x="2080" y="3497"/>
                  </a:cubicBezTo>
                  <a:cubicBezTo>
                    <a:pt x="1891" y="3497"/>
                    <a:pt x="1733" y="3340"/>
                    <a:pt x="1733" y="3151"/>
                  </a:cubicBezTo>
                  <a:lnTo>
                    <a:pt x="1733" y="2458"/>
                  </a:lnTo>
                  <a:cubicBezTo>
                    <a:pt x="1733" y="2237"/>
                    <a:pt x="1891" y="2080"/>
                    <a:pt x="2080" y="2080"/>
                  </a:cubicBezTo>
                  <a:close/>
                  <a:moveTo>
                    <a:pt x="2080" y="4222"/>
                  </a:moveTo>
                  <a:cubicBezTo>
                    <a:pt x="2300" y="4222"/>
                    <a:pt x="2458" y="4380"/>
                    <a:pt x="2458" y="4569"/>
                  </a:cubicBezTo>
                  <a:lnTo>
                    <a:pt x="2458" y="5293"/>
                  </a:lnTo>
                  <a:cubicBezTo>
                    <a:pt x="2458" y="5482"/>
                    <a:pt x="2300" y="5640"/>
                    <a:pt x="2080" y="5640"/>
                  </a:cubicBezTo>
                  <a:cubicBezTo>
                    <a:pt x="1891" y="5640"/>
                    <a:pt x="1733" y="5482"/>
                    <a:pt x="1733" y="5293"/>
                  </a:cubicBezTo>
                  <a:lnTo>
                    <a:pt x="1733" y="4569"/>
                  </a:lnTo>
                  <a:cubicBezTo>
                    <a:pt x="1733" y="4380"/>
                    <a:pt x="1891" y="4222"/>
                    <a:pt x="2080" y="4222"/>
                  </a:cubicBezTo>
                  <a:close/>
                  <a:moveTo>
                    <a:pt x="2111" y="0"/>
                  </a:moveTo>
                  <a:cubicBezTo>
                    <a:pt x="1891" y="0"/>
                    <a:pt x="1733" y="158"/>
                    <a:pt x="1733" y="347"/>
                  </a:cubicBezTo>
                  <a:lnTo>
                    <a:pt x="1733" y="757"/>
                  </a:lnTo>
                  <a:cubicBezTo>
                    <a:pt x="1544" y="788"/>
                    <a:pt x="1355" y="914"/>
                    <a:pt x="1198" y="1072"/>
                  </a:cubicBezTo>
                  <a:lnTo>
                    <a:pt x="883" y="757"/>
                  </a:lnTo>
                  <a:cubicBezTo>
                    <a:pt x="820" y="694"/>
                    <a:pt x="733" y="662"/>
                    <a:pt x="642" y="662"/>
                  </a:cubicBezTo>
                  <a:cubicBezTo>
                    <a:pt x="552" y="662"/>
                    <a:pt x="457" y="694"/>
                    <a:pt x="378" y="757"/>
                  </a:cubicBezTo>
                  <a:cubicBezTo>
                    <a:pt x="252" y="883"/>
                    <a:pt x="252" y="1103"/>
                    <a:pt x="378" y="1261"/>
                  </a:cubicBezTo>
                  <a:lnTo>
                    <a:pt x="788" y="1702"/>
                  </a:lnTo>
                  <a:cubicBezTo>
                    <a:pt x="757" y="1859"/>
                    <a:pt x="725" y="2017"/>
                    <a:pt x="725" y="2174"/>
                  </a:cubicBezTo>
                  <a:lnTo>
                    <a:pt x="378" y="2174"/>
                  </a:lnTo>
                  <a:cubicBezTo>
                    <a:pt x="158" y="2174"/>
                    <a:pt x="0" y="2332"/>
                    <a:pt x="0" y="2521"/>
                  </a:cubicBezTo>
                  <a:cubicBezTo>
                    <a:pt x="0" y="2710"/>
                    <a:pt x="158" y="2867"/>
                    <a:pt x="378" y="2867"/>
                  </a:cubicBezTo>
                  <a:lnTo>
                    <a:pt x="725" y="2867"/>
                  </a:lnTo>
                  <a:lnTo>
                    <a:pt x="725" y="3592"/>
                  </a:lnTo>
                  <a:lnTo>
                    <a:pt x="378" y="3592"/>
                  </a:lnTo>
                  <a:cubicBezTo>
                    <a:pt x="158" y="3592"/>
                    <a:pt x="0" y="3750"/>
                    <a:pt x="0" y="3939"/>
                  </a:cubicBezTo>
                  <a:cubicBezTo>
                    <a:pt x="0" y="4128"/>
                    <a:pt x="158" y="4285"/>
                    <a:pt x="378" y="4285"/>
                  </a:cubicBezTo>
                  <a:lnTo>
                    <a:pt x="725" y="4285"/>
                  </a:lnTo>
                  <a:lnTo>
                    <a:pt x="725" y="5010"/>
                  </a:lnTo>
                  <a:lnTo>
                    <a:pt x="347" y="5010"/>
                  </a:lnTo>
                  <a:lnTo>
                    <a:pt x="347" y="4915"/>
                  </a:lnTo>
                  <a:cubicBezTo>
                    <a:pt x="158" y="4915"/>
                    <a:pt x="0" y="5073"/>
                    <a:pt x="0" y="5293"/>
                  </a:cubicBezTo>
                  <a:cubicBezTo>
                    <a:pt x="0" y="5482"/>
                    <a:pt x="158" y="5640"/>
                    <a:pt x="347" y="5640"/>
                  </a:cubicBezTo>
                  <a:lnTo>
                    <a:pt x="725" y="5640"/>
                  </a:lnTo>
                  <a:lnTo>
                    <a:pt x="725" y="6333"/>
                  </a:lnTo>
                  <a:lnTo>
                    <a:pt x="3497" y="6333"/>
                  </a:lnTo>
                  <a:lnTo>
                    <a:pt x="3497" y="5640"/>
                  </a:lnTo>
                  <a:lnTo>
                    <a:pt x="3876" y="5640"/>
                  </a:lnTo>
                  <a:cubicBezTo>
                    <a:pt x="4065" y="5640"/>
                    <a:pt x="4222" y="5482"/>
                    <a:pt x="4222" y="5293"/>
                  </a:cubicBezTo>
                  <a:cubicBezTo>
                    <a:pt x="4222" y="5073"/>
                    <a:pt x="4065" y="4915"/>
                    <a:pt x="3876" y="4915"/>
                  </a:cubicBezTo>
                  <a:lnTo>
                    <a:pt x="3497" y="4915"/>
                  </a:lnTo>
                  <a:lnTo>
                    <a:pt x="3497" y="4222"/>
                  </a:lnTo>
                  <a:lnTo>
                    <a:pt x="3876" y="4222"/>
                  </a:lnTo>
                  <a:cubicBezTo>
                    <a:pt x="4065" y="4222"/>
                    <a:pt x="4222" y="4065"/>
                    <a:pt x="4222" y="3876"/>
                  </a:cubicBezTo>
                  <a:cubicBezTo>
                    <a:pt x="4222" y="3655"/>
                    <a:pt x="4065" y="3497"/>
                    <a:pt x="3876" y="3497"/>
                  </a:cubicBezTo>
                  <a:lnTo>
                    <a:pt x="3497" y="3497"/>
                  </a:lnTo>
                  <a:lnTo>
                    <a:pt x="3497" y="2804"/>
                  </a:lnTo>
                  <a:lnTo>
                    <a:pt x="3876" y="2804"/>
                  </a:lnTo>
                  <a:cubicBezTo>
                    <a:pt x="4065" y="2804"/>
                    <a:pt x="4222" y="2647"/>
                    <a:pt x="4222" y="2458"/>
                  </a:cubicBezTo>
                  <a:cubicBezTo>
                    <a:pt x="4222" y="2237"/>
                    <a:pt x="4065" y="2080"/>
                    <a:pt x="3876" y="2080"/>
                  </a:cubicBezTo>
                  <a:lnTo>
                    <a:pt x="3497" y="2080"/>
                  </a:lnTo>
                  <a:cubicBezTo>
                    <a:pt x="3497" y="1418"/>
                    <a:pt x="3088" y="914"/>
                    <a:pt x="2458" y="757"/>
                  </a:cubicBezTo>
                  <a:lnTo>
                    <a:pt x="2458" y="347"/>
                  </a:lnTo>
                  <a:cubicBezTo>
                    <a:pt x="2458" y="158"/>
                    <a:pt x="2300" y="0"/>
                    <a:pt x="21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7" name="Google Shape;7520;p74">
              <a:extLst>
                <a:ext uri="{FF2B5EF4-FFF2-40B4-BE49-F238E27FC236}">
                  <a16:creationId xmlns:a16="http://schemas.microsoft.com/office/drawing/2014/main" id="{B0171659-6F0E-DC12-64A2-768519AA30C6}"/>
                </a:ext>
              </a:extLst>
            </p:cNvPr>
            <p:cNvSpPr/>
            <p:nvPr/>
          </p:nvSpPr>
          <p:spPr>
            <a:xfrm>
              <a:off x="-48192100" y="4184225"/>
              <a:ext cx="163850" cy="54375"/>
            </a:xfrm>
            <a:custGeom>
              <a:avLst/>
              <a:gdLst/>
              <a:ahLst/>
              <a:cxnLst/>
              <a:rect l="l" t="t" r="r" b="b"/>
              <a:pathLst>
                <a:path w="6554" h="2175" extrusionOk="0">
                  <a:moveTo>
                    <a:pt x="0" y="1"/>
                  </a:moveTo>
                  <a:lnTo>
                    <a:pt x="442" y="1891"/>
                  </a:lnTo>
                  <a:cubicBezTo>
                    <a:pt x="473" y="2049"/>
                    <a:pt x="631" y="2175"/>
                    <a:pt x="788" y="2175"/>
                  </a:cubicBezTo>
                  <a:lnTo>
                    <a:pt x="5703" y="2175"/>
                  </a:lnTo>
                  <a:cubicBezTo>
                    <a:pt x="5860" y="2175"/>
                    <a:pt x="6018" y="2049"/>
                    <a:pt x="6081" y="1891"/>
                  </a:cubicBezTo>
                  <a:lnTo>
                    <a:pt x="655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8" name="Google Shape;7521;p74">
              <a:extLst>
                <a:ext uri="{FF2B5EF4-FFF2-40B4-BE49-F238E27FC236}">
                  <a16:creationId xmlns:a16="http://schemas.microsoft.com/office/drawing/2014/main" id="{703BEE74-4A4D-8F2B-7815-CD8B708AAD1F}"/>
                </a:ext>
              </a:extLst>
            </p:cNvPr>
            <p:cNvSpPr/>
            <p:nvPr/>
          </p:nvSpPr>
          <p:spPr>
            <a:xfrm>
              <a:off x="-48216525" y="4131475"/>
              <a:ext cx="211900" cy="34675"/>
            </a:xfrm>
            <a:custGeom>
              <a:avLst/>
              <a:gdLst/>
              <a:ahLst/>
              <a:cxnLst/>
              <a:rect l="l" t="t" r="r" b="b"/>
              <a:pathLst>
                <a:path w="8476" h="1387" extrusionOk="0">
                  <a:moveTo>
                    <a:pt x="347" y="0"/>
                  </a:moveTo>
                  <a:cubicBezTo>
                    <a:pt x="158" y="0"/>
                    <a:pt x="1" y="126"/>
                    <a:pt x="1" y="347"/>
                  </a:cubicBezTo>
                  <a:cubicBezTo>
                    <a:pt x="1" y="914"/>
                    <a:pt x="473" y="1386"/>
                    <a:pt x="1072" y="1386"/>
                  </a:cubicBezTo>
                  <a:lnTo>
                    <a:pt x="7405" y="1386"/>
                  </a:lnTo>
                  <a:cubicBezTo>
                    <a:pt x="8003" y="1386"/>
                    <a:pt x="8476" y="914"/>
                    <a:pt x="8476" y="347"/>
                  </a:cubicBezTo>
                  <a:cubicBezTo>
                    <a:pt x="8413" y="158"/>
                    <a:pt x="8255" y="0"/>
                    <a:pt x="80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9" name="Google Shape;7522;p74">
              <a:extLst>
                <a:ext uri="{FF2B5EF4-FFF2-40B4-BE49-F238E27FC236}">
                  <a16:creationId xmlns:a16="http://schemas.microsoft.com/office/drawing/2014/main" id="{A6238B92-0424-E939-FC73-357DB288B2CC}"/>
                </a:ext>
              </a:extLst>
            </p:cNvPr>
            <p:cNvSpPr/>
            <p:nvPr/>
          </p:nvSpPr>
          <p:spPr>
            <a:xfrm>
              <a:off x="-48113350" y="3936125"/>
              <a:ext cx="98475" cy="178025"/>
            </a:xfrm>
            <a:custGeom>
              <a:avLst/>
              <a:gdLst/>
              <a:ahLst/>
              <a:cxnLst/>
              <a:rect l="l" t="t" r="r" b="b"/>
              <a:pathLst>
                <a:path w="3939" h="7121" extrusionOk="0">
                  <a:moveTo>
                    <a:pt x="1860" y="2175"/>
                  </a:moveTo>
                  <a:cubicBezTo>
                    <a:pt x="2049" y="2175"/>
                    <a:pt x="2206" y="2332"/>
                    <a:pt x="2206" y="2521"/>
                  </a:cubicBezTo>
                  <a:lnTo>
                    <a:pt x="2206" y="3246"/>
                  </a:lnTo>
                  <a:cubicBezTo>
                    <a:pt x="2206" y="3435"/>
                    <a:pt x="2049" y="3592"/>
                    <a:pt x="1860" y="3592"/>
                  </a:cubicBezTo>
                  <a:cubicBezTo>
                    <a:pt x="1671" y="3592"/>
                    <a:pt x="1513" y="3435"/>
                    <a:pt x="1513" y="3246"/>
                  </a:cubicBezTo>
                  <a:lnTo>
                    <a:pt x="1513" y="2521"/>
                  </a:lnTo>
                  <a:cubicBezTo>
                    <a:pt x="1513" y="2332"/>
                    <a:pt x="1671" y="2175"/>
                    <a:pt x="1860" y="2175"/>
                  </a:cubicBezTo>
                  <a:close/>
                  <a:moveTo>
                    <a:pt x="1860" y="4285"/>
                  </a:moveTo>
                  <a:cubicBezTo>
                    <a:pt x="2049" y="4285"/>
                    <a:pt x="2206" y="4443"/>
                    <a:pt x="2206" y="4632"/>
                  </a:cubicBezTo>
                  <a:lnTo>
                    <a:pt x="2206" y="5357"/>
                  </a:lnTo>
                  <a:cubicBezTo>
                    <a:pt x="2206" y="5546"/>
                    <a:pt x="2049" y="5703"/>
                    <a:pt x="1860" y="5703"/>
                  </a:cubicBezTo>
                  <a:cubicBezTo>
                    <a:pt x="1671" y="5703"/>
                    <a:pt x="1513" y="5546"/>
                    <a:pt x="1513" y="5357"/>
                  </a:cubicBezTo>
                  <a:lnTo>
                    <a:pt x="1513" y="4632"/>
                  </a:lnTo>
                  <a:cubicBezTo>
                    <a:pt x="1513" y="4443"/>
                    <a:pt x="1671" y="4285"/>
                    <a:pt x="1860" y="4285"/>
                  </a:cubicBezTo>
                  <a:close/>
                  <a:moveTo>
                    <a:pt x="1860" y="1"/>
                  </a:moveTo>
                  <a:cubicBezTo>
                    <a:pt x="1671" y="1"/>
                    <a:pt x="1513" y="158"/>
                    <a:pt x="1513" y="347"/>
                  </a:cubicBezTo>
                  <a:lnTo>
                    <a:pt x="1513" y="757"/>
                  </a:lnTo>
                  <a:cubicBezTo>
                    <a:pt x="1324" y="788"/>
                    <a:pt x="1104" y="914"/>
                    <a:pt x="946" y="1072"/>
                  </a:cubicBezTo>
                  <a:lnTo>
                    <a:pt x="631" y="757"/>
                  </a:lnTo>
                  <a:cubicBezTo>
                    <a:pt x="584" y="694"/>
                    <a:pt x="497" y="662"/>
                    <a:pt x="403" y="662"/>
                  </a:cubicBezTo>
                  <a:cubicBezTo>
                    <a:pt x="308" y="662"/>
                    <a:pt x="206" y="694"/>
                    <a:pt x="127" y="757"/>
                  </a:cubicBezTo>
                  <a:cubicBezTo>
                    <a:pt x="1" y="883"/>
                    <a:pt x="1" y="1104"/>
                    <a:pt x="127" y="1261"/>
                  </a:cubicBezTo>
                  <a:lnTo>
                    <a:pt x="505" y="1702"/>
                  </a:lnTo>
                  <a:cubicBezTo>
                    <a:pt x="474" y="1860"/>
                    <a:pt x="442" y="2017"/>
                    <a:pt x="442" y="2175"/>
                  </a:cubicBezTo>
                  <a:lnTo>
                    <a:pt x="442" y="2238"/>
                  </a:lnTo>
                  <a:cubicBezTo>
                    <a:pt x="820" y="2395"/>
                    <a:pt x="1135" y="2742"/>
                    <a:pt x="1135" y="3214"/>
                  </a:cubicBezTo>
                  <a:cubicBezTo>
                    <a:pt x="1135" y="3498"/>
                    <a:pt x="1041" y="3750"/>
                    <a:pt x="883" y="3939"/>
                  </a:cubicBezTo>
                  <a:cubicBezTo>
                    <a:pt x="1041" y="4128"/>
                    <a:pt x="1135" y="4380"/>
                    <a:pt x="1135" y="4632"/>
                  </a:cubicBezTo>
                  <a:cubicBezTo>
                    <a:pt x="1135" y="4916"/>
                    <a:pt x="1041" y="5168"/>
                    <a:pt x="883" y="5357"/>
                  </a:cubicBezTo>
                  <a:cubicBezTo>
                    <a:pt x="1041" y="5546"/>
                    <a:pt x="1135" y="5798"/>
                    <a:pt x="1135" y="6081"/>
                  </a:cubicBezTo>
                  <a:cubicBezTo>
                    <a:pt x="1135" y="6554"/>
                    <a:pt x="883" y="6932"/>
                    <a:pt x="442" y="7058"/>
                  </a:cubicBezTo>
                  <a:lnTo>
                    <a:pt x="442" y="7121"/>
                  </a:lnTo>
                  <a:lnTo>
                    <a:pt x="3246" y="7121"/>
                  </a:lnTo>
                  <a:lnTo>
                    <a:pt x="3246" y="5703"/>
                  </a:lnTo>
                  <a:lnTo>
                    <a:pt x="3593" y="5703"/>
                  </a:lnTo>
                  <a:cubicBezTo>
                    <a:pt x="3782" y="5703"/>
                    <a:pt x="3939" y="5546"/>
                    <a:pt x="3939" y="5357"/>
                  </a:cubicBezTo>
                  <a:cubicBezTo>
                    <a:pt x="3939" y="5168"/>
                    <a:pt x="3782" y="5010"/>
                    <a:pt x="3593" y="5010"/>
                  </a:cubicBezTo>
                  <a:lnTo>
                    <a:pt x="3246" y="5010"/>
                  </a:lnTo>
                  <a:lnTo>
                    <a:pt x="3246" y="4285"/>
                  </a:lnTo>
                  <a:lnTo>
                    <a:pt x="3593" y="4285"/>
                  </a:lnTo>
                  <a:cubicBezTo>
                    <a:pt x="3782" y="4285"/>
                    <a:pt x="3939" y="4128"/>
                    <a:pt x="3939" y="3939"/>
                  </a:cubicBezTo>
                  <a:cubicBezTo>
                    <a:pt x="3939" y="3750"/>
                    <a:pt x="3782" y="3592"/>
                    <a:pt x="3593" y="3592"/>
                  </a:cubicBezTo>
                  <a:lnTo>
                    <a:pt x="3246" y="3592"/>
                  </a:lnTo>
                  <a:lnTo>
                    <a:pt x="3246" y="2868"/>
                  </a:lnTo>
                  <a:lnTo>
                    <a:pt x="3593" y="2868"/>
                  </a:lnTo>
                  <a:cubicBezTo>
                    <a:pt x="3782" y="2868"/>
                    <a:pt x="3939" y="2710"/>
                    <a:pt x="3939" y="2521"/>
                  </a:cubicBezTo>
                  <a:cubicBezTo>
                    <a:pt x="3939" y="2332"/>
                    <a:pt x="3782" y="2175"/>
                    <a:pt x="3593" y="2175"/>
                  </a:cubicBezTo>
                  <a:lnTo>
                    <a:pt x="3246" y="2175"/>
                  </a:lnTo>
                  <a:cubicBezTo>
                    <a:pt x="3246" y="2017"/>
                    <a:pt x="3183" y="1860"/>
                    <a:pt x="3151" y="1702"/>
                  </a:cubicBezTo>
                  <a:lnTo>
                    <a:pt x="3593" y="1261"/>
                  </a:lnTo>
                  <a:cubicBezTo>
                    <a:pt x="3719" y="1135"/>
                    <a:pt x="3719" y="914"/>
                    <a:pt x="3593" y="757"/>
                  </a:cubicBezTo>
                  <a:cubicBezTo>
                    <a:pt x="3530" y="694"/>
                    <a:pt x="3443" y="662"/>
                    <a:pt x="3352" y="662"/>
                  </a:cubicBezTo>
                  <a:cubicBezTo>
                    <a:pt x="3262" y="662"/>
                    <a:pt x="3167" y="694"/>
                    <a:pt x="3088" y="757"/>
                  </a:cubicBezTo>
                  <a:lnTo>
                    <a:pt x="2773" y="1072"/>
                  </a:lnTo>
                  <a:cubicBezTo>
                    <a:pt x="2616" y="946"/>
                    <a:pt x="2427" y="820"/>
                    <a:pt x="2206" y="757"/>
                  </a:cubicBezTo>
                  <a:lnTo>
                    <a:pt x="2206" y="347"/>
                  </a:lnTo>
                  <a:cubicBezTo>
                    <a:pt x="2206" y="158"/>
                    <a:pt x="2049" y="1"/>
                    <a:pt x="18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70" name="Google Shape;7523;p74">
            <a:extLst>
              <a:ext uri="{FF2B5EF4-FFF2-40B4-BE49-F238E27FC236}">
                <a16:creationId xmlns:a16="http://schemas.microsoft.com/office/drawing/2014/main" id="{A2B62E14-7A28-BBF7-CCCB-478A3811AD11}"/>
              </a:ext>
            </a:extLst>
          </p:cNvPr>
          <p:cNvGrpSpPr/>
          <p:nvPr/>
        </p:nvGrpSpPr>
        <p:grpSpPr>
          <a:xfrm>
            <a:off x="2941155" y="3874215"/>
            <a:ext cx="473677" cy="473717"/>
            <a:chOff x="-46410500" y="3201275"/>
            <a:chExt cx="300100" cy="300125"/>
          </a:xfrm>
          <a:solidFill>
            <a:schemeClr val="tx1"/>
          </a:solidFill>
        </p:grpSpPr>
        <p:sp>
          <p:nvSpPr>
            <p:cNvPr id="571" name="Google Shape;7524;p74">
              <a:extLst>
                <a:ext uri="{FF2B5EF4-FFF2-40B4-BE49-F238E27FC236}">
                  <a16:creationId xmlns:a16="http://schemas.microsoft.com/office/drawing/2014/main" id="{A67ADB1D-B3BC-C7E1-0F11-505BA73A557B}"/>
                </a:ext>
              </a:extLst>
            </p:cNvPr>
            <p:cNvSpPr/>
            <p:nvPr/>
          </p:nvSpPr>
          <p:spPr>
            <a:xfrm>
              <a:off x="-46358500" y="3201275"/>
              <a:ext cx="37825" cy="87450"/>
            </a:xfrm>
            <a:custGeom>
              <a:avLst/>
              <a:gdLst/>
              <a:ahLst/>
              <a:cxnLst/>
              <a:rect l="l" t="t" r="r" b="b"/>
              <a:pathLst>
                <a:path w="1513" h="3498" extrusionOk="0">
                  <a:moveTo>
                    <a:pt x="768" y="1"/>
                  </a:moveTo>
                  <a:cubicBezTo>
                    <a:pt x="677" y="1"/>
                    <a:pt x="583" y="32"/>
                    <a:pt x="504" y="95"/>
                  </a:cubicBezTo>
                  <a:cubicBezTo>
                    <a:pt x="0" y="599"/>
                    <a:pt x="0" y="1482"/>
                    <a:pt x="504" y="1986"/>
                  </a:cubicBezTo>
                  <a:cubicBezTo>
                    <a:pt x="725" y="2238"/>
                    <a:pt x="725" y="2616"/>
                    <a:pt x="504" y="2899"/>
                  </a:cubicBezTo>
                  <a:cubicBezTo>
                    <a:pt x="378" y="3025"/>
                    <a:pt x="378" y="3246"/>
                    <a:pt x="504" y="3403"/>
                  </a:cubicBezTo>
                  <a:cubicBezTo>
                    <a:pt x="567" y="3466"/>
                    <a:pt x="654" y="3498"/>
                    <a:pt x="744" y="3498"/>
                  </a:cubicBezTo>
                  <a:cubicBezTo>
                    <a:pt x="835" y="3498"/>
                    <a:pt x="929" y="3466"/>
                    <a:pt x="1008" y="3403"/>
                  </a:cubicBezTo>
                  <a:cubicBezTo>
                    <a:pt x="1512" y="2899"/>
                    <a:pt x="1512" y="2017"/>
                    <a:pt x="1008" y="1513"/>
                  </a:cubicBezTo>
                  <a:cubicBezTo>
                    <a:pt x="788" y="1293"/>
                    <a:pt x="788" y="851"/>
                    <a:pt x="1008" y="599"/>
                  </a:cubicBezTo>
                  <a:cubicBezTo>
                    <a:pt x="1134" y="505"/>
                    <a:pt x="1134" y="253"/>
                    <a:pt x="1008" y="95"/>
                  </a:cubicBezTo>
                  <a:cubicBezTo>
                    <a:pt x="945" y="32"/>
                    <a:pt x="859" y="1"/>
                    <a:pt x="7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2" name="Google Shape;7525;p74">
              <a:extLst>
                <a:ext uri="{FF2B5EF4-FFF2-40B4-BE49-F238E27FC236}">
                  <a16:creationId xmlns:a16="http://schemas.microsoft.com/office/drawing/2014/main" id="{128C00B2-03F7-A2B6-F48C-F51B7D79DB54}"/>
                </a:ext>
              </a:extLst>
            </p:cNvPr>
            <p:cNvSpPr/>
            <p:nvPr/>
          </p:nvSpPr>
          <p:spPr>
            <a:xfrm>
              <a:off x="-46307325" y="3201275"/>
              <a:ext cx="38625" cy="88250"/>
            </a:xfrm>
            <a:custGeom>
              <a:avLst/>
              <a:gdLst/>
              <a:ahLst/>
              <a:cxnLst/>
              <a:rect l="l" t="t" r="r" b="b"/>
              <a:pathLst>
                <a:path w="1545" h="3530" extrusionOk="0">
                  <a:moveTo>
                    <a:pt x="781" y="1"/>
                  </a:moveTo>
                  <a:cubicBezTo>
                    <a:pt x="686" y="1"/>
                    <a:pt x="584" y="32"/>
                    <a:pt x="505" y="95"/>
                  </a:cubicBezTo>
                  <a:cubicBezTo>
                    <a:pt x="1" y="599"/>
                    <a:pt x="1" y="1482"/>
                    <a:pt x="505" y="1986"/>
                  </a:cubicBezTo>
                  <a:cubicBezTo>
                    <a:pt x="788" y="2238"/>
                    <a:pt x="788" y="2616"/>
                    <a:pt x="536" y="2899"/>
                  </a:cubicBezTo>
                  <a:cubicBezTo>
                    <a:pt x="410" y="3025"/>
                    <a:pt x="410" y="3246"/>
                    <a:pt x="536" y="3403"/>
                  </a:cubicBezTo>
                  <a:cubicBezTo>
                    <a:pt x="631" y="3498"/>
                    <a:pt x="694" y="3529"/>
                    <a:pt x="788" y="3529"/>
                  </a:cubicBezTo>
                  <a:cubicBezTo>
                    <a:pt x="851" y="3529"/>
                    <a:pt x="978" y="3498"/>
                    <a:pt x="1009" y="3403"/>
                  </a:cubicBezTo>
                  <a:cubicBezTo>
                    <a:pt x="1545" y="2899"/>
                    <a:pt x="1545" y="2017"/>
                    <a:pt x="1009" y="1513"/>
                  </a:cubicBezTo>
                  <a:cubicBezTo>
                    <a:pt x="788" y="1293"/>
                    <a:pt x="788" y="851"/>
                    <a:pt x="1009" y="599"/>
                  </a:cubicBezTo>
                  <a:cubicBezTo>
                    <a:pt x="1135" y="505"/>
                    <a:pt x="1135" y="253"/>
                    <a:pt x="1009" y="95"/>
                  </a:cubicBezTo>
                  <a:cubicBezTo>
                    <a:pt x="962" y="32"/>
                    <a:pt x="875" y="1"/>
                    <a:pt x="7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3" name="Google Shape;7526;p74">
              <a:extLst>
                <a:ext uri="{FF2B5EF4-FFF2-40B4-BE49-F238E27FC236}">
                  <a16:creationId xmlns:a16="http://schemas.microsoft.com/office/drawing/2014/main" id="{167413AF-EA4C-A975-6FDF-A6237B005B53}"/>
                </a:ext>
              </a:extLst>
            </p:cNvPr>
            <p:cNvSpPr/>
            <p:nvPr/>
          </p:nvSpPr>
          <p:spPr>
            <a:xfrm>
              <a:off x="-46253750" y="3201275"/>
              <a:ext cx="38600" cy="87450"/>
            </a:xfrm>
            <a:custGeom>
              <a:avLst/>
              <a:gdLst/>
              <a:ahLst/>
              <a:cxnLst/>
              <a:rect l="l" t="t" r="r" b="b"/>
              <a:pathLst>
                <a:path w="1544" h="3498" extrusionOk="0">
                  <a:moveTo>
                    <a:pt x="800" y="1"/>
                  </a:moveTo>
                  <a:cubicBezTo>
                    <a:pt x="709" y="1"/>
                    <a:pt x="615" y="32"/>
                    <a:pt x="536" y="95"/>
                  </a:cubicBezTo>
                  <a:cubicBezTo>
                    <a:pt x="0" y="599"/>
                    <a:pt x="0" y="1482"/>
                    <a:pt x="536" y="1986"/>
                  </a:cubicBezTo>
                  <a:cubicBezTo>
                    <a:pt x="756" y="2238"/>
                    <a:pt x="756" y="2616"/>
                    <a:pt x="536" y="2899"/>
                  </a:cubicBezTo>
                  <a:cubicBezTo>
                    <a:pt x="410" y="3025"/>
                    <a:pt x="410" y="3246"/>
                    <a:pt x="536" y="3403"/>
                  </a:cubicBezTo>
                  <a:cubicBezTo>
                    <a:pt x="599" y="3466"/>
                    <a:pt x="685" y="3498"/>
                    <a:pt x="776" y="3498"/>
                  </a:cubicBezTo>
                  <a:cubicBezTo>
                    <a:pt x="867" y="3498"/>
                    <a:pt x="961" y="3466"/>
                    <a:pt x="1040" y="3403"/>
                  </a:cubicBezTo>
                  <a:cubicBezTo>
                    <a:pt x="1544" y="2899"/>
                    <a:pt x="1544" y="2017"/>
                    <a:pt x="1040" y="1513"/>
                  </a:cubicBezTo>
                  <a:cubicBezTo>
                    <a:pt x="788" y="1293"/>
                    <a:pt x="788" y="851"/>
                    <a:pt x="1040" y="599"/>
                  </a:cubicBezTo>
                  <a:cubicBezTo>
                    <a:pt x="1166" y="505"/>
                    <a:pt x="1166" y="253"/>
                    <a:pt x="1040" y="95"/>
                  </a:cubicBezTo>
                  <a:cubicBezTo>
                    <a:pt x="977" y="32"/>
                    <a:pt x="890" y="1"/>
                    <a:pt x="8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4" name="Google Shape;7527;p74">
              <a:extLst>
                <a:ext uri="{FF2B5EF4-FFF2-40B4-BE49-F238E27FC236}">
                  <a16:creationId xmlns:a16="http://schemas.microsoft.com/office/drawing/2014/main" id="{1A9345A6-7C14-9B6C-8331-AF1C3C9BAD4D}"/>
                </a:ext>
              </a:extLst>
            </p:cNvPr>
            <p:cNvSpPr/>
            <p:nvPr/>
          </p:nvSpPr>
          <p:spPr>
            <a:xfrm>
              <a:off x="-46410500" y="3306025"/>
              <a:ext cx="300100" cy="141025"/>
            </a:xfrm>
            <a:custGeom>
              <a:avLst/>
              <a:gdLst/>
              <a:ahLst/>
              <a:cxnLst/>
              <a:rect l="l" t="t" r="r" b="b"/>
              <a:pathLst>
                <a:path w="12004" h="5641" extrusionOk="0">
                  <a:moveTo>
                    <a:pt x="10933" y="1419"/>
                  </a:moveTo>
                  <a:cubicBezTo>
                    <a:pt x="11122" y="1419"/>
                    <a:pt x="11279" y="1576"/>
                    <a:pt x="11279" y="1765"/>
                  </a:cubicBezTo>
                  <a:cubicBezTo>
                    <a:pt x="11248" y="3057"/>
                    <a:pt x="10208" y="4128"/>
                    <a:pt x="8980" y="4223"/>
                  </a:cubicBezTo>
                  <a:cubicBezTo>
                    <a:pt x="9389" y="3404"/>
                    <a:pt x="9673" y="2458"/>
                    <a:pt x="9799" y="1419"/>
                  </a:cubicBezTo>
                  <a:close/>
                  <a:moveTo>
                    <a:pt x="347" y="1"/>
                  </a:moveTo>
                  <a:cubicBezTo>
                    <a:pt x="158" y="1"/>
                    <a:pt x="1" y="159"/>
                    <a:pt x="1" y="348"/>
                  </a:cubicBezTo>
                  <a:cubicBezTo>
                    <a:pt x="1" y="2458"/>
                    <a:pt x="694" y="4412"/>
                    <a:pt x="1923" y="5640"/>
                  </a:cubicBezTo>
                  <a:lnTo>
                    <a:pt x="7971" y="5640"/>
                  </a:lnTo>
                  <a:cubicBezTo>
                    <a:pt x="8192" y="5420"/>
                    <a:pt x="8381" y="5168"/>
                    <a:pt x="8539" y="4916"/>
                  </a:cubicBezTo>
                  <a:lnTo>
                    <a:pt x="8854" y="4916"/>
                  </a:lnTo>
                  <a:cubicBezTo>
                    <a:pt x="10586" y="4916"/>
                    <a:pt x="12004" y="3498"/>
                    <a:pt x="12004" y="1765"/>
                  </a:cubicBezTo>
                  <a:cubicBezTo>
                    <a:pt x="11941" y="1198"/>
                    <a:pt x="11469" y="726"/>
                    <a:pt x="10933" y="726"/>
                  </a:cubicBezTo>
                  <a:lnTo>
                    <a:pt x="9862" y="726"/>
                  </a:lnTo>
                  <a:lnTo>
                    <a:pt x="9862" y="348"/>
                  </a:lnTo>
                  <a:cubicBezTo>
                    <a:pt x="9862" y="159"/>
                    <a:pt x="9704" y="1"/>
                    <a:pt x="95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5" name="Google Shape;7528;p74">
              <a:extLst>
                <a:ext uri="{FF2B5EF4-FFF2-40B4-BE49-F238E27FC236}">
                  <a16:creationId xmlns:a16="http://schemas.microsoft.com/office/drawing/2014/main" id="{FAD93294-4B49-8DCB-8E6B-E8FEE0D8CD5B}"/>
                </a:ext>
              </a:extLst>
            </p:cNvPr>
            <p:cNvSpPr/>
            <p:nvPr/>
          </p:nvSpPr>
          <p:spPr>
            <a:xfrm>
              <a:off x="-46401050" y="3465925"/>
              <a:ext cx="226075" cy="35475"/>
            </a:xfrm>
            <a:custGeom>
              <a:avLst/>
              <a:gdLst/>
              <a:ahLst/>
              <a:cxnLst/>
              <a:rect l="l" t="t" r="r" b="b"/>
              <a:pathLst>
                <a:path w="9043" h="1419" extrusionOk="0">
                  <a:moveTo>
                    <a:pt x="473" y="0"/>
                  </a:moveTo>
                  <a:cubicBezTo>
                    <a:pt x="158" y="0"/>
                    <a:pt x="1" y="379"/>
                    <a:pt x="221" y="631"/>
                  </a:cubicBezTo>
                  <a:cubicBezTo>
                    <a:pt x="757" y="1135"/>
                    <a:pt x="1450" y="1418"/>
                    <a:pt x="2206" y="1418"/>
                  </a:cubicBezTo>
                  <a:lnTo>
                    <a:pt x="6837" y="1418"/>
                  </a:lnTo>
                  <a:cubicBezTo>
                    <a:pt x="7593" y="1418"/>
                    <a:pt x="8318" y="1135"/>
                    <a:pt x="8822" y="631"/>
                  </a:cubicBezTo>
                  <a:cubicBezTo>
                    <a:pt x="9043" y="379"/>
                    <a:pt x="8948" y="0"/>
                    <a:pt x="860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76" name="Google Shape;7529;p74">
            <a:extLst>
              <a:ext uri="{FF2B5EF4-FFF2-40B4-BE49-F238E27FC236}">
                <a16:creationId xmlns:a16="http://schemas.microsoft.com/office/drawing/2014/main" id="{CFD70BE0-6270-5F0A-A59D-702D3818D71C}"/>
              </a:ext>
            </a:extLst>
          </p:cNvPr>
          <p:cNvGrpSpPr/>
          <p:nvPr/>
        </p:nvGrpSpPr>
        <p:grpSpPr>
          <a:xfrm>
            <a:off x="2941155" y="4454790"/>
            <a:ext cx="473677" cy="474940"/>
            <a:chOff x="-46409700" y="3569100"/>
            <a:chExt cx="300100" cy="300900"/>
          </a:xfrm>
          <a:solidFill>
            <a:schemeClr val="tx1"/>
          </a:solidFill>
        </p:grpSpPr>
        <p:sp>
          <p:nvSpPr>
            <p:cNvPr id="577" name="Google Shape;7530;p74">
              <a:extLst>
                <a:ext uri="{FF2B5EF4-FFF2-40B4-BE49-F238E27FC236}">
                  <a16:creationId xmlns:a16="http://schemas.microsoft.com/office/drawing/2014/main" id="{FA98BD85-1181-B770-8DB3-EB5D62003761}"/>
                </a:ext>
              </a:extLst>
            </p:cNvPr>
            <p:cNvSpPr/>
            <p:nvPr/>
          </p:nvSpPr>
          <p:spPr>
            <a:xfrm>
              <a:off x="-46234850" y="3569100"/>
              <a:ext cx="18125" cy="52800"/>
            </a:xfrm>
            <a:custGeom>
              <a:avLst/>
              <a:gdLst/>
              <a:ahLst/>
              <a:cxnLst/>
              <a:rect l="l" t="t" r="r" b="b"/>
              <a:pathLst>
                <a:path w="725" h="2112" extrusionOk="0">
                  <a:moveTo>
                    <a:pt x="0" y="1"/>
                  </a:moveTo>
                  <a:lnTo>
                    <a:pt x="0" y="2111"/>
                  </a:lnTo>
                  <a:lnTo>
                    <a:pt x="725" y="2111"/>
                  </a:lnTo>
                  <a:lnTo>
                    <a:pt x="72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8" name="Google Shape;7531;p74">
              <a:extLst>
                <a:ext uri="{FF2B5EF4-FFF2-40B4-BE49-F238E27FC236}">
                  <a16:creationId xmlns:a16="http://schemas.microsoft.com/office/drawing/2014/main" id="{D7906974-A3C8-6EAE-9642-9B7486677715}"/>
                </a:ext>
              </a:extLst>
            </p:cNvPr>
            <p:cNvSpPr/>
            <p:nvPr/>
          </p:nvSpPr>
          <p:spPr>
            <a:xfrm>
              <a:off x="-46270300" y="3745525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68" y="694"/>
                    <a:pt x="725" y="536"/>
                    <a:pt x="725" y="347"/>
                  </a:cubicBezTo>
                  <a:cubicBezTo>
                    <a:pt x="725" y="158"/>
                    <a:pt x="568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9" name="Google Shape;7532;p74">
              <a:extLst>
                <a:ext uri="{FF2B5EF4-FFF2-40B4-BE49-F238E27FC236}">
                  <a16:creationId xmlns:a16="http://schemas.microsoft.com/office/drawing/2014/main" id="{4B0B829F-DCAF-C5D6-61D1-46E53A5E92B6}"/>
                </a:ext>
              </a:extLst>
            </p:cNvPr>
            <p:cNvSpPr/>
            <p:nvPr/>
          </p:nvSpPr>
          <p:spPr>
            <a:xfrm>
              <a:off x="-46305750" y="3710875"/>
              <a:ext cx="89025" cy="88225"/>
            </a:xfrm>
            <a:custGeom>
              <a:avLst/>
              <a:gdLst/>
              <a:ahLst/>
              <a:cxnLst/>
              <a:rect l="l" t="t" r="r" b="b"/>
              <a:pathLst>
                <a:path w="3561" h="3529" extrusionOk="0">
                  <a:moveTo>
                    <a:pt x="1765" y="662"/>
                  </a:moveTo>
                  <a:cubicBezTo>
                    <a:pt x="2364" y="662"/>
                    <a:pt x="2836" y="1135"/>
                    <a:pt x="2836" y="1733"/>
                  </a:cubicBezTo>
                  <a:cubicBezTo>
                    <a:pt x="2836" y="2332"/>
                    <a:pt x="2364" y="2804"/>
                    <a:pt x="1765" y="2804"/>
                  </a:cubicBezTo>
                  <a:cubicBezTo>
                    <a:pt x="1198" y="2804"/>
                    <a:pt x="725" y="2332"/>
                    <a:pt x="725" y="1733"/>
                  </a:cubicBezTo>
                  <a:cubicBezTo>
                    <a:pt x="725" y="1135"/>
                    <a:pt x="1198" y="662"/>
                    <a:pt x="1765" y="662"/>
                  </a:cubicBezTo>
                  <a:close/>
                  <a:moveTo>
                    <a:pt x="1765" y="0"/>
                  </a:moveTo>
                  <a:cubicBezTo>
                    <a:pt x="788" y="0"/>
                    <a:pt x="1" y="788"/>
                    <a:pt x="1" y="1765"/>
                  </a:cubicBezTo>
                  <a:cubicBezTo>
                    <a:pt x="1" y="2741"/>
                    <a:pt x="788" y="3529"/>
                    <a:pt x="1765" y="3529"/>
                  </a:cubicBezTo>
                  <a:cubicBezTo>
                    <a:pt x="2773" y="3529"/>
                    <a:pt x="3561" y="2741"/>
                    <a:pt x="3561" y="1765"/>
                  </a:cubicBezTo>
                  <a:cubicBezTo>
                    <a:pt x="3561" y="788"/>
                    <a:pt x="2773" y="0"/>
                    <a:pt x="17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0" name="Google Shape;7533;p74">
              <a:extLst>
                <a:ext uri="{FF2B5EF4-FFF2-40B4-BE49-F238E27FC236}">
                  <a16:creationId xmlns:a16="http://schemas.microsoft.com/office/drawing/2014/main" id="{8E893EFC-CEB6-66B0-08FF-72308BF9BD95}"/>
                </a:ext>
              </a:extLst>
            </p:cNvPr>
            <p:cNvSpPr/>
            <p:nvPr/>
          </p:nvSpPr>
          <p:spPr>
            <a:xfrm>
              <a:off x="-46409700" y="3569900"/>
              <a:ext cx="300100" cy="300100"/>
            </a:xfrm>
            <a:custGeom>
              <a:avLst/>
              <a:gdLst/>
              <a:ahLst/>
              <a:cxnLst/>
              <a:rect l="l" t="t" r="r" b="b"/>
              <a:pathLst>
                <a:path w="12004" h="12004" extrusionOk="0">
                  <a:moveTo>
                    <a:pt x="5923" y="4978"/>
                  </a:moveTo>
                  <a:cubicBezTo>
                    <a:pt x="7278" y="4978"/>
                    <a:pt x="8381" y="6081"/>
                    <a:pt x="8381" y="7404"/>
                  </a:cubicBezTo>
                  <a:cubicBezTo>
                    <a:pt x="8412" y="8758"/>
                    <a:pt x="7309" y="9830"/>
                    <a:pt x="5923" y="9830"/>
                  </a:cubicBezTo>
                  <a:cubicBezTo>
                    <a:pt x="4600" y="9830"/>
                    <a:pt x="3497" y="8727"/>
                    <a:pt x="3497" y="7404"/>
                  </a:cubicBezTo>
                  <a:cubicBezTo>
                    <a:pt x="3497" y="6081"/>
                    <a:pt x="4600" y="4978"/>
                    <a:pt x="5923" y="4978"/>
                  </a:cubicBezTo>
                  <a:close/>
                  <a:moveTo>
                    <a:pt x="2426" y="9861"/>
                  </a:moveTo>
                  <a:cubicBezTo>
                    <a:pt x="2647" y="9861"/>
                    <a:pt x="2773" y="10019"/>
                    <a:pt x="2773" y="10208"/>
                  </a:cubicBezTo>
                  <a:cubicBezTo>
                    <a:pt x="2773" y="10397"/>
                    <a:pt x="2647" y="10554"/>
                    <a:pt x="2426" y="10554"/>
                  </a:cubicBezTo>
                  <a:lnTo>
                    <a:pt x="1733" y="10554"/>
                  </a:lnTo>
                  <a:cubicBezTo>
                    <a:pt x="1512" y="10554"/>
                    <a:pt x="1386" y="10397"/>
                    <a:pt x="1386" y="10208"/>
                  </a:cubicBezTo>
                  <a:cubicBezTo>
                    <a:pt x="1386" y="10019"/>
                    <a:pt x="1512" y="9861"/>
                    <a:pt x="1733" y="9861"/>
                  </a:cubicBezTo>
                  <a:close/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11657"/>
                  </a:lnTo>
                  <a:cubicBezTo>
                    <a:pt x="0" y="11846"/>
                    <a:pt x="158" y="12003"/>
                    <a:pt x="347" y="12003"/>
                  </a:cubicBezTo>
                  <a:lnTo>
                    <a:pt x="11657" y="12003"/>
                  </a:lnTo>
                  <a:cubicBezTo>
                    <a:pt x="11846" y="12003"/>
                    <a:pt x="12004" y="11846"/>
                    <a:pt x="12004" y="11657"/>
                  </a:cubicBezTo>
                  <a:lnTo>
                    <a:pt x="12004" y="2489"/>
                  </a:lnTo>
                  <a:cubicBezTo>
                    <a:pt x="11909" y="2331"/>
                    <a:pt x="11878" y="2237"/>
                    <a:pt x="11846" y="2205"/>
                  </a:cubicBezTo>
                  <a:lnTo>
                    <a:pt x="9830" y="189"/>
                  </a:lnTo>
                  <a:lnTo>
                    <a:pt x="9830" y="3875"/>
                  </a:lnTo>
                  <a:cubicBezTo>
                    <a:pt x="9830" y="4064"/>
                    <a:pt x="9672" y="4222"/>
                    <a:pt x="9483" y="4222"/>
                  </a:cubicBezTo>
                  <a:lnTo>
                    <a:pt x="2458" y="4222"/>
                  </a:lnTo>
                  <a:cubicBezTo>
                    <a:pt x="2269" y="4222"/>
                    <a:pt x="2111" y="4064"/>
                    <a:pt x="2111" y="3875"/>
                  </a:cubicBezTo>
                  <a:lnTo>
                    <a:pt x="21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1" name="Google Shape;7534;p74">
              <a:extLst>
                <a:ext uri="{FF2B5EF4-FFF2-40B4-BE49-F238E27FC236}">
                  <a16:creationId xmlns:a16="http://schemas.microsoft.com/office/drawing/2014/main" id="{C6718B1F-32C0-1877-AB6C-837263125489}"/>
                </a:ext>
              </a:extLst>
            </p:cNvPr>
            <p:cNvSpPr/>
            <p:nvPr/>
          </p:nvSpPr>
          <p:spPr>
            <a:xfrm>
              <a:off x="-46341175" y="3569100"/>
              <a:ext cx="159125" cy="87450"/>
            </a:xfrm>
            <a:custGeom>
              <a:avLst/>
              <a:gdLst/>
              <a:ahLst/>
              <a:cxnLst/>
              <a:rect l="l" t="t" r="r" b="b"/>
              <a:pathLst>
                <a:path w="6365" h="3498" extrusionOk="0">
                  <a:moveTo>
                    <a:pt x="0" y="1"/>
                  </a:moveTo>
                  <a:lnTo>
                    <a:pt x="0" y="3498"/>
                  </a:lnTo>
                  <a:lnTo>
                    <a:pt x="6364" y="3498"/>
                  </a:lnTo>
                  <a:lnTo>
                    <a:pt x="6364" y="1"/>
                  </a:lnTo>
                  <a:lnTo>
                    <a:pt x="5640" y="1"/>
                  </a:lnTo>
                  <a:lnTo>
                    <a:pt x="5640" y="2426"/>
                  </a:lnTo>
                  <a:cubicBezTo>
                    <a:pt x="5640" y="2647"/>
                    <a:pt x="5482" y="2773"/>
                    <a:pt x="5293" y="2773"/>
                  </a:cubicBezTo>
                  <a:lnTo>
                    <a:pt x="3875" y="2773"/>
                  </a:lnTo>
                  <a:cubicBezTo>
                    <a:pt x="3655" y="2773"/>
                    <a:pt x="3497" y="2647"/>
                    <a:pt x="3497" y="2426"/>
                  </a:cubicBezTo>
                  <a:lnTo>
                    <a:pt x="349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82" name="Google Shape;7535;p74">
            <a:extLst>
              <a:ext uri="{FF2B5EF4-FFF2-40B4-BE49-F238E27FC236}">
                <a16:creationId xmlns:a16="http://schemas.microsoft.com/office/drawing/2014/main" id="{072E8DAC-26BF-89E3-91ED-774C54FF281A}"/>
              </a:ext>
            </a:extLst>
          </p:cNvPr>
          <p:cNvGrpSpPr/>
          <p:nvPr/>
        </p:nvGrpSpPr>
        <p:grpSpPr>
          <a:xfrm>
            <a:off x="2924997" y="5035365"/>
            <a:ext cx="505996" cy="477427"/>
            <a:chOff x="-46422300" y="3936925"/>
            <a:chExt cx="320575" cy="302475"/>
          </a:xfrm>
          <a:solidFill>
            <a:schemeClr val="tx1"/>
          </a:solidFill>
        </p:grpSpPr>
        <p:sp>
          <p:nvSpPr>
            <p:cNvPr id="583" name="Google Shape;7536;p74">
              <a:extLst>
                <a:ext uri="{FF2B5EF4-FFF2-40B4-BE49-F238E27FC236}">
                  <a16:creationId xmlns:a16="http://schemas.microsoft.com/office/drawing/2014/main" id="{3FACB2D5-45EE-E726-BCF0-85ED85618D0B}"/>
                </a:ext>
              </a:extLst>
            </p:cNvPr>
            <p:cNvSpPr/>
            <p:nvPr/>
          </p:nvSpPr>
          <p:spPr>
            <a:xfrm>
              <a:off x="-46254550" y="3936925"/>
              <a:ext cx="152825" cy="300900"/>
            </a:xfrm>
            <a:custGeom>
              <a:avLst/>
              <a:gdLst/>
              <a:ahLst/>
              <a:cxnLst/>
              <a:rect l="l" t="t" r="r" b="b"/>
              <a:pathLst>
                <a:path w="6113" h="12036" extrusionOk="0">
                  <a:moveTo>
                    <a:pt x="1418" y="0"/>
                  </a:moveTo>
                  <a:cubicBezTo>
                    <a:pt x="631" y="0"/>
                    <a:pt x="1" y="630"/>
                    <a:pt x="1" y="1418"/>
                  </a:cubicBezTo>
                  <a:lnTo>
                    <a:pt x="1" y="10617"/>
                  </a:lnTo>
                  <a:cubicBezTo>
                    <a:pt x="1" y="11405"/>
                    <a:pt x="631" y="12035"/>
                    <a:pt x="1418" y="12035"/>
                  </a:cubicBezTo>
                  <a:cubicBezTo>
                    <a:pt x="2332" y="12035"/>
                    <a:pt x="3120" y="11405"/>
                    <a:pt x="3403" y="10554"/>
                  </a:cubicBezTo>
                  <a:lnTo>
                    <a:pt x="3403" y="10554"/>
                  </a:lnTo>
                  <a:cubicBezTo>
                    <a:pt x="3309" y="10554"/>
                    <a:pt x="3246" y="10617"/>
                    <a:pt x="3151" y="10617"/>
                  </a:cubicBezTo>
                  <a:cubicBezTo>
                    <a:pt x="2332" y="10617"/>
                    <a:pt x="1513" y="10302"/>
                    <a:pt x="914" y="9672"/>
                  </a:cubicBezTo>
                  <a:cubicBezTo>
                    <a:pt x="788" y="9546"/>
                    <a:pt x="788" y="9294"/>
                    <a:pt x="914" y="9137"/>
                  </a:cubicBezTo>
                  <a:cubicBezTo>
                    <a:pt x="1024" y="9095"/>
                    <a:pt x="1128" y="9072"/>
                    <a:pt x="1221" y="9072"/>
                  </a:cubicBezTo>
                  <a:cubicBezTo>
                    <a:pt x="1341" y="9072"/>
                    <a:pt x="1442" y="9111"/>
                    <a:pt x="1513" y="9200"/>
                  </a:cubicBezTo>
                  <a:cubicBezTo>
                    <a:pt x="1998" y="9685"/>
                    <a:pt x="2614" y="9906"/>
                    <a:pt x="3224" y="9906"/>
                  </a:cubicBezTo>
                  <a:cubicBezTo>
                    <a:pt x="4477" y="9906"/>
                    <a:pt x="5703" y="8971"/>
                    <a:pt x="5703" y="7467"/>
                  </a:cubicBezTo>
                  <a:cubicBezTo>
                    <a:pt x="5703" y="7215"/>
                    <a:pt x="5672" y="6994"/>
                    <a:pt x="5609" y="6742"/>
                  </a:cubicBezTo>
                  <a:cubicBezTo>
                    <a:pt x="5010" y="7372"/>
                    <a:pt x="4191" y="7814"/>
                    <a:pt x="3246" y="7814"/>
                  </a:cubicBezTo>
                  <a:cubicBezTo>
                    <a:pt x="3025" y="7814"/>
                    <a:pt x="2868" y="7656"/>
                    <a:pt x="2868" y="7467"/>
                  </a:cubicBezTo>
                  <a:cubicBezTo>
                    <a:pt x="2868" y="7246"/>
                    <a:pt x="3025" y="7089"/>
                    <a:pt x="3246" y="7089"/>
                  </a:cubicBezTo>
                  <a:cubicBezTo>
                    <a:pt x="4065" y="7089"/>
                    <a:pt x="4821" y="6679"/>
                    <a:pt x="5231" y="6049"/>
                  </a:cubicBezTo>
                  <a:cubicBezTo>
                    <a:pt x="6113" y="4789"/>
                    <a:pt x="5640" y="3088"/>
                    <a:pt x="4254" y="2426"/>
                  </a:cubicBezTo>
                  <a:cubicBezTo>
                    <a:pt x="4128" y="3844"/>
                    <a:pt x="2931" y="4978"/>
                    <a:pt x="1450" y="4978"/>
                  </a:cubicBezTo>
                  <a:cubicBezTo>
                    <a:pt x="1261" y="4978"/>
                    <a:pt x="1103" y="4821"/>
                    <a:pt x="1103" y="4632"/>
                  </a:cubicBezTo>
                  <a:cubicBezTo>
                    <a:pt x="1103" y="4411"/>
                    <a:pt x="1261" y="4253"/>
                    <a:pt x="1450" y="4253"/>
                  </a:cubicBezTo>
                  <a:cubicBezTo>
                    <a:pt x="2616" y="4253"/>
                    <a:pt x="3561" y="3308"/>
                    <a:pt x="3561" y="2174"/>
                  </a:cubicBezTo>
                  <a:lnTo>
                    <a:pt x="3561" y="2143"/>
                  </a:lnTo>
                  <a:cubicBezTo>
                    <a:pt x="3561" y="945"/>
                    <a:pt x="2616" y="0"/>
                    <a:pt x="14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4" name="Google Shape;7537;p74">
              <a:extLst>
                <a:ext uri="{FF2B5EF4-FFF2-40B4-BE49-F238E27FC236}">
                  <a16:creationId xmlns:a16="http://schemas.microsoft.com/office/drawing/2014/main" id="{CA7B604C-D882-AC1E-9459-F224D2C8800D}"/>
                </a:ext>
              </a:extLst>
            </p:cNvPr>
            <p:cNvSpPr/>
            <p:nvPr/>
          </p:nvSpPr>
          <p:spPr>
            <a:xfrm>
              <a:off x="-46422300" y="3938500"/>
              <a:ext cx="152025" cy="300900"/>
            </a:xfrm>
            <a:custGeom>
              <a:avLst/>
              <a:gdLst/>
              <a:ahLst/>
              <a:cxnLst/>
              <a:rect l="l" t="t" r="r" b="b"/>
              <a:pathLst>
                <a:path w="6081" h="12036" extrusionOk="0">
                  <a:moveTo>
                    <a:pt x="4726" y="0"/>
                  </a:moveTo>
                  <a:cubicBezTo>
                    <a:pt x="3529" y="0"/>
                    <a:pt x="2584" y="977"/>
                    <a:pt x="2584" y="2111"/>
                  </a:cubicBezTo>
                  <a:lnTo>
                    <a:pt x="2584" y="2143"/>
                  </a:lnTo>
                  <a:cubicBezTo>
                    <a:pt x="2584" y="3308"/>
                    <a:pt x="3529" y="4253"/>
                    <a:pt x="4663" y="4253"/>
                  </a:cubicBezTo>
                  <a:cubicBezTo>
                    <a:pt x="4883" y="4253"/>
                    <a:pt x="5041" y="4411"/>
                    <a:pt x="5041" y="4600"/>
                  </a:cubicBezTo>
                  <a:cubicBezTo>
                    <a:pt x="5041" y="4789"/>
                    <a:pt x="4883" y="4947"/>
                    <a:pt x="4663" y="4947"/>
                  </a:cubicBezTo>
                  <a:cubicBezTo>
                    <a:pt x="3214" y="4947"/>
                    <a:pt x="2048" y="3812"/>
                    <a:pt x="1890" y="2395"/>
                  </a:cubicBezTo>
                  <a:cubicBezTo>
                    <a:pt x="441" y="3056"/>
                    <a:pt x="0" y="4758"/>
                    <a:pt x="882" y="6018"/>
                  </a:cubicBezTo>
                  <a:cubicBezTo>
                    <a:pt x="1323" y="6648"/>
                    <a:pt x="2111" y="7057"/>
                    <a:pt x="2930" y="7057"/>
                  </a:cubicBezTo>
                  <a:cubicBezTo>
                    <a:pt x="3151" y="7057"/>
                    <a:pt x="3277" y="7215"/>
                    <a:pt x="3277" y="7435"/>
                  </a:cubicBezTo>
                  <a:cubicBezTo>
                    <a:pt x="3277" y="7625"/>
                    <a:pt x="3151" y="7782"/>
                    <a:pt x="2930" y="7782"/>
                  </a:cubicBezTo>
                  <a:cubicBezTo>
                    <a:pt x="1985" y="7782"/>
                    <a:pt x="1166" y="7341"/>
                    <a:pt x="567" y="6711"/>
                  </a:cubicBezTo>
                  <a:cubicBezTo>
                    <a:pt x="504" y="6963"/>
                    <a:pt x="441" y="7183"/>
                    <a:pt x="441" y="7435"/>
                  </a:cubicBezTo>
                  <a:cubicBezTo>
                    <a:pt x="441" y="8940"/>
                    <a:pt x="1695" y="9874"/>
                    <a:pt x="2958" y="9874"/>
                  </a:cubicBezTo>
                  <a:cubicBezTo>
                    <a:pt x="3572" y="9874"/>
                    <a:pt x="4188" y="9653"/>
                    <a:pt x="4663" y="9168"/>
                  </a:cubicBezTo>
                  <a:cubicBezTo>
                    <a:pt x="4726" y="9105"/>
                    <a:pt x="4813" y="9074"/>
                    <a:pt x="4903" y="9074"/>
                  </a:cubicBezTo>
                  <a:cubicBezTo>
                    <a:pt x="4994" y="9074"/>
                    <a:pt x="5088" y="9105"/>
                    <a:pt x="5167" y="9168"/>
                  </a:cubicBezTo>
                  <a:cubicBezTo>
                    <a:pt x="5293" y="9263"/>
                    <a:pt x="5293" y="9515"/>
                    <a:pt x="5167" y="9672"/>
                  </a:cubicBezTo>
                  <a:cubicBezTo>
                    <a:pt x="4600" y="10271"/>
                    <a:pt x="3812" y="10617"/>
                    <a:pt x="2930" y="10617"/>
                  </a:cubicBezTo>
                  <a:cubicBezTo>
                    <a:pt x="2867" y="10617"/>
                    <a:pt x="2773" y="10617"/>
                    <a:pt x="2710" y="10586"/>
                  </a:cubicBezTo>
                  <a:lnTo>
                    <a:pt x="2710" y="10586"/>
                  </a:lnTo>
                  <a:cubicBezTo>
                    <a:pt x="2962" y="11405"/>
                    <a:pt x="3749" y="12035"/>
                    <a:pt x="4663" y="12035"/>
                  </a:cubicBezTo>
                  <a:cubicBezTo>
                    <a:pt x="5450" y="12035"/>
                    <a:pt x="6081" y="11405"/>
                    <a:pt x="6081" y="10617"/>
                  </a:cubicBezTo>
                  <a:lnTo>
                    <a:pt x="6081" y="1450"/>
                  </a:lnTo>
                  <a:cubicBezTo>
                    <a:pt x="6081" y="599"/>
                    <a:pt x="5450" y="0"/>
                    <a:pt x="47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85" name="Google Shape;7538;p74">
            <a:extLst>
              <a:ext uri="{FF2B5EF4-FFF2-40B4-BE49-F238E27FC236}">
                <a16:creationId xmlns:a16="http://schemas.microsoft.com/office/drawing/2014/main" id="{20CD2EB6-8174-211C-3E99-CDFF441B75FB}"/>
              </a:ext>
            </a:extLst>
          </p:cNvPr>
          <p:cNvGrpSpPr/>
          <p:nvPr/>
        </p:nvGrpSpPr>
        <p:grpSpPr>
          <a:xfrm>
            <a:off x="5295102" y="4441136"/>
            <a:ext cx="474940" cy="473677"/>
            <a:chOff x="-44914800" y="3560450"/>
            <a:chExt cx="300900" cy="300100"/>
          </a:xfrm>
          <a:solidFill>
            <a:schemeClr val="tx1"/>
          </a:solidFill>
        </p:grpSpPr>
        <p:sp>
          <p:nvSpPr>
            <p:cNvPr id="586" name="Google Shape;7539;p74">
              <a:extLst>
                <a:ext uri="{FF2B5EF4-FFF2-40B4-BE49-F238E27FC236}">
                  <a16:creationId xmlns:a16="http://schemas.microsoft.com/office/drawing/2014/main" id="{54131425-C891-EA75-8D5A-D23858CC3087}"/>
                </a:ext>
              </a:extLst>
            </p:cNvPr>
            <p:cNvSpPr/>
            <p:nvPr/>
          </p:nvSpPr>
          <p:spPr>
            <a:xfrm>
              <a:off x="-44914800" y="3560450"/>
              <a:ext cx="300900" cy="300100"/>
            </a:xfrm>
            <a:custGeom>
              <a:avLst/>
              <a:gdLst/>
              <a:ahLst/>
              <a:cxnLst/>
              <a:rect l="l" t="t" r="r" b="b"/>
              <a:pathLst>
                <a:path w="12036" h="12004" extrusionOk="0">
                  <a:moveTo>
                    <a:pt x="9893" y="1418"/>
                  </a:moveTo>
                  <a:lnTo>
                    <a:pt x="9893" y="1764"/>
                  </a:lnTo>
                  <a:cubicBezTo>
                    <a:pt x="9893" y="1953"/>
                    <a:pt x="10051" y="2111"/>
                    <a:pt x="10240" y="2111"/>
                  </a:cubicBezTo>
                  <a:lnTo>
                    <a:pt x="10618" y="2111"/>
                  </a:lnTo>
                  <a:lnTo>
                    <a:pt x="10618" y="9924"/>
                  </a:lnTo>
                  <a:lnTo>
                    <a:pt x="10240" y="9924"/>
                  </a:lnTo>
                  <a:cubicBezTo>
                    <a:pt x="10051" y="9924"/>
                    <a:pt x="9893" y="10082"/>
                    <a:pt x="9893" y="10271"/>
                  </a:cubicBezTo>
                  <a:lnTo>
                    <a:pt x="9893" y="10617"/>
                  </a:lnTo>
                  <a:lnTo>
                    <a:pt x="2143" y="10617"/>
                  </a:lnTo>
                  <a:lnTo>
                    <a:pt x="2143" y="10271"/>
                  </a:lnTo>
                  <a:cubicBezTo>
                    <a:pt x="2143" y="10082"/>
                    <a:pt x="1985" y="9924"/>
                    <a:pt x="1796" y="9924"/>
                  </a:cubicBezTo>
                  <a:lnTo>
                    <a:pt x="1450" y="9924"/>
                  </a:lnTo>
                  <a:lnTo>
                    <a:pt x="1450" y="2142"/>
                  </a:lnTo>
                  <a:lnTo>
                    <a:pt x="1796" y="2142"/>
                  </a:lnTo>
                  <a:cubicBezTo>
                    <a:pt x="1985" y="2142"/>
                    <a:pt x="2143" y="1985"/>
                    <a:pt x="2143" y="1796"/>
                  </a:cubicBezTo>
                  <a:lnTo>
                    <a:pt x="2143" y="1418"/>
                  </a:lnTo>
                  <a:close/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764"/>
                  </a:lnTo>
                  <a:cubicBezTo>
                    <a:pt x="1" y="1953"/>
                    <a:pt x="158" y="2111"/>
                    <a:pt x="379" y="2111"/>
                  </a:cubicBezTo>
                  <a:lnTo>
                    <a:pt x="725" y="2111"/>
                  </a:lnTo>
                  <a:lnTo>
                    <a:pt x="725" y="9861"/>
                  </a:lnTo>
                  <a:lnTo>
                    <a:pt x="379" y="9861"/>
                  </a:lnTo>
                  <a:cubicBezTo>
                    <a:pt x="158" y="9861"/>
                    <a:pt x="1" y="10019"/>
                    <a:pt x="1" y="10208"/>
                  </a:cubicBezTo>
                  <a:lnTo>
                    <a:pt x="1" y="11657"/>
                  </a:lnTo>
                  <a:cubicBezTo>
                    <a:pt x="1" y="11846"/>
                    <a:pt x="158" y="12003"/>
                    <a:pt x="379" y="12003"/>
                  </a:cubicBezTo>
                  <a:lnTo>
                    <a:pt x="1796" y="12003"/>
                  </a:lnTo>
                  <a:cubicBezTo>
                    <a:pt x="1985" y="12003"/>
                    <a:pt x="2143" y="11846"/>
                    <a:pt x="2143" y="11657"/>
                  </a:cubicBezTo>
                  <a:lnTo>
                    <a:pt x="2143" y="11279"/>
                  </a:lnTo>
                  <a:lnTo>
                    <a:pt x="9893" y="11279"/>
                  </a:lnTo>
                  <a:lnTo>
                    <a:pt x="9893" y="11657"/>
                  </a:lnTo>
                  <a:cubicBezTo>
                    <a:pt x="9893" y="11846"/>
                    <a:pt x="10051" y="12003"/>
                    <a:pt x="10240" y="12003"/>
                  </a:cubicBezTo>
                  <a:lnTo>
                    <a:pt x="11657" y="12003"/>
                  </a:lnTo>
                  <a:cubicBezTo>
                    <a:pt x="11878" y="12003"/>
                    <a:pt x="12036" y="11846"/>
                    <a:pt x="12036" y="11657"/>
                  </a:cubicBezTo>
                  <a:lnTo>
                    <a:pt x="12036" y="10208"/>
                  </a:lnTo>
                  <a:cubicBezTo>
                    <a:pt x="12036" y="10019"/>
                    <a:pt x="11878" y="9861"/>
                    <a:pt x="11657" y="9861"/>
                  </a:cubicBezTo>
                  <a:lnTo>
                    <a:pt x="11311" y="9861"/>
                  </a:lnTo>
                  <a:lnTo>
                    <a:pt x="11311" y="2111"/>
                  </a:lnTo>
                  <a:lnTo>
                    <a:pt x="11657" y="2111"/>
                  </a:lnTo>
                  <a:cubicBezTo>
                    <a:pt x="11878" y="2111"/>
                    <a:pt x="12036" y="1953"/>
                    <a:pt x="12036" y="1764"/>
                  </a:cubicBezTo>
                  <a:lnTo>
                    <a:pt x="12036" y="347"/>
                  </a:lnTo>
                  <a:cubicBezTo>
                    <a:pt x="12036" y="158"/>
                    <a:pt x="11878" y="0"/>
                    <a:pt x="11657" y="0"/>
                  </a:cubicBezTo>
                  <a:lnTo>
                    <a:pt x="10240" y="0"/>
                  </a:lnTo>
                  <a:cubicBezTo>
                    <a:pt x="10051" y="0"/>
                    <a:pt x="9893" y="158"/>
                    <a:pt x="9893" y="347"/>
                  </a:cubicBezTo>
                  <a:lnTo>
                    <a:pt x="9893" y="693"/>
                  </a:lnTo>
                  <a:lnTo>
                    <a:pt x="2143" y="693"/>
                  </a:lnTo>
                  <a:lnTo>
                    <a:pt x="2143" y="347"/>
                  </a:lnTo>
                  <a:cubicBezTo>
                    <a:pt x="2143" y="158"/>
                    <a:pt x="1985" y="0"/>
                    <a:pt x="17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7" name="Google Shape;7540;p74">
              <a:extLst>
                <a:ext uri="{FF2B5EF4-FFF2-40B4-BE49-F238E27FC236}">
                  <a16:creationId xmlns:a16="http://schemas.microsoft.com/office/drawing/2014/main" id="{7C4256EF-AF74-0B67-64E6-331BB2D55FF0}"/>
                </a:ext>
              </a:extLst>
            </p:cNvPr>
            <p:cNvSpPr/>
            <p:nvPr/>
          </p:nvSpPr>
          <p:spPr>
            <a:xfrm>
              <a:off x="-44861250" y="3632100"/>
              <a:ext cx="193800" cy="146525"/>
            </a:xfrm>
            <a:custGeom>
              <a:avLst/>
              <a:gdLst/>
              <a:ahLst/>
              <a:cxnLst/>
              <a:rect l="l" t="t" r="r" b="b"/>
              <a:pathLst>
                <a:path w="7752" h="5861" extrusionOk="0">
                  <a:moveTo>
                    <a:pt x="3845" y="1009"/>
                  </a:moveTo>
                  <a:cubicBezTo>
                    <a:pt x="4443" y="1009"/>
                    <a:pt x="4916" y="1482"/>
                    <a:pt x="4916" y="2080"/>
                  </a:cubicBezTo>
                  <a:cubicBezTo>
                    <a:pt x="4916" y="2679"/>
                    <a:pt x="4443" y="3151"/>
                    <a:pt x="3845" y="3151"/>
                  </a:cubicBezTo>
                  <a:cubicBezTo>
                    <a:pt x="3277" y="3151"/>
                    <a:pt x="2805" y="2679"/>
                    <a:pt x="2805" y="2080"/>
                  </a:cubicBezTo>
                  <a:cubicBezTo>
                    <a:pt x="2805" y="1482"/>
                    <a:pt x="3277" y="1009"/>
                    <a:pt x="3845" y="1009"/>
                  </a:cubicBezTo>
                  <a:close/>
                  <a:moveTo>
                    <a:pt x="348" y="1"/>
                  </a:moveTo>
                  <a:cubicBezTo>
                    <a:pt x="158" y="1"/>
                    <a:pt x="1" y="159"/>
                    <a:pt x="1" y="348"/>
                  </a:cubicBezTo>
                  <a:lnTo>
                    <a:pt x="1" y="5829"/>
                  </a:lnTo>
                  <a:lnTo>
                    <a:pt x="2206" y="3624"/>
                  </a:lnTo>
                  <a:cubicBezTo>
                    <a:pt x="2269" y="3561"/>
                    <a:pt x="2356" y="3530"/>
                    <a:pt x="2447" y="3530"/>
                  </a:cubicBezTo>
                  <a:cubicBezTo>
                    <a:pt x="2537" y="3530"/>
                    <a:pt x="2632" y="3561"/>
                    <a:pt x="2710" y="3624"/>
                  </a:cubicBezTo>
                  <a:lnTo>
                    <a:pt x="3939" y="4821"/>
                  </a:lnTo>
                  <a:lnTo>
                    <a:pt x="5042" y="3656"/>
                  </a:lnTo>
                  <a:cubicBezTo>
                    <a:pt x="5136" y="3561"/>
                    <a:pt x="5199" y="3530"/>
                    <a:pt x="5294" y="3530"/>
                  </a:cubicBezTo>
                  <a:cubicBezTo>
                    <a:pt x="5388" y="3530"/>
                    <a:pt x="5483" y="3561"/>
                    <a:pt x="5546" y="3656"/>
                  </a:cubicBezTo>
                  <a:lnTo>
                    <a:pt x="7751" y="5861"/>
                  </a:lnTo>
                  <a:lnTo>
                    <a:pt x="7751" y="379"/>
                  </a:lnTo>
                  <a:cubicBezTo>
                    <a:pt x="7720" y="159"/>
                    <a:pt x="7562" y="1"/>
                    <a:pt x="73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8" name="Google Shape;7541;p74">
              <a:extLst>
                <a:ext uri="{FF2B5EF4-FFF2-40B4-BE49-F238E27FC236}">
                  <a16:creationId xmlns:a16="http://schemas.microsoft.com/office/drawing/2014/main" id="{138B8861-9929-6729-DC4C-B122FE8D1D5E}"/>
                </a:ext>
              </a:extLst>
            </p:cNvPr>
            <p:cNvSpPr/>
            <p:nvPr/>
          </p:nvSpPr>
          <p:spPr>
            <a:xfrm>
              <a:off x="-44773800" y="3675425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67" y="694"/>
                    <a:pt x="725" y="536"/>
                    <a:pt x="725" y="347"/>
                  </a:cubicBezTo>
                  <a:cubicBezTo>
                    <a:pt x="725" y="158"/>
                    <a:pt x="567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9" name="Google Shape;7542;p74">
              <a:extLst>
                <a:ext uri="{FF2B5EF4-FFF2-40B4-BE49-F238E27FC236}">
                  <a16:creationId xmlns:a16="http://schemas.microsoft.com/office/drawing/2014/main" id="{CBD7B822-17E5-D92F-F54C-EEE8378FBC3E}"/>
                </a:ext>
              </a:extLst>
            </p:cNvPr>
            <p:cNvSpPr/>
            <p:nvPr/>
          </p:nvSpPr>
          <p:spPr>
            <a:xfrm>
              <a:off x="-44750975" y="3741600"/>
              <a:ext cx="70900" cy="48050"/>
            </a:xfrm>
            <a:custGeom>
              <a:avLst/>
              <a:gdLst/>
              <a:ahLst/>
              <a:cxnLst/>
              <a:rect l="l" t="t" r="r" b="b"/>
              <a:pathLst>
                <a:path w="2836" h="1922" extrusionOk="0">
                  <a:moveTo>
                    <a:pt x="883" y="0"/>
                  </a:moveTo>
                  <a:lnTo>
                    <a:pt x="1" y="945"/>
                  </a:lnTo>
                  <a:lnTo>
                    <a:pt x="1009" y="1922"/>
                  </a:lnTo>
                  <a:lnTo>
                    <a:pt x="2836" y="1922"/>
                  </a:lnTo>
                  <a:lnTo>
                    <a:pt x="88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0" name="Google Shape;7543;p74">
              <a:extLst>
                <a:ext uri="{FF2B5EF4-FFF2-40B4-BE49-F238E27FC236}">
                  <a16:creationId xmlns:a16="http://schemas.microsoft.com/office/drawing/2014/main" id="{F5A46D60-F499-A5D1-87D2-D75A11BD3EF0}"/>
                </a:ext>
              </a:extLst>
            </p:cNvPr>
            <p:cNvSpPr/>
            <p:nvPr/>
          </p:nvSpPr>
          <p:spPr>
            <a:xfrm>
              <a:off x="-44848625" y="3740025"/>
              <a:ext cx="97675" cy="49625"/>
            </a:xfrm>
            <a:custGeom>
              <a:avLst/>
              <a:gdLst/>
              <a:ahLst/>
              <a:cxnLst/>
              <a:rect l="l" t="t" r="r" b="b"/>
              <a:pathLst>
                <a:path w="3907" h="1985" extrusionOk="0">
                  <a:moveTo>
                    <a:pt x="1985" y="0"/>
                  </a:moveTo>
                  <a:lnTo>
                    <a:pt x="0" y="1985"/>
                  </a:lnTo>
                  <a:lnTo>
                    <a:pt x="3907" y="1985"/>
                  </a:lnTo>
                  <a:lnTo>
                    <a:pt x="198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91" name="Google Shape;7544;p74">
            <a:extLst>
              <a:ext uri="{FF2B5EF4-FFF2-40B4-BE49-F238E27FC236}">
                <a16:creationId xmlns:a16="http://schemas.microsoft.com/office/drawing/2014/main" id="{C6ACD5A2-E35D-59DD-8015-3B60A1F63CAB}"/>
              </a:ext>
            </a:extLst>
          </p:cNvPr>
          <p:cNvGrpSpPr/>
          <p:nvPr/>
        </p:nvGrpSpPr>
        <p:grpSpPr>
          <a:xfrm>
            <a:off x="2301838" y="2052648"/>
            <a:ext cx="472415" cy="472139"/>
            <a:chOff x="-49764975" y="3183375"/>
            <a:chExt cx="299300" cy="299125"/>
          </a:xfrm>
          <a:solidFill>
            <a:schemeClr val="tx1"/>
          </a:solidFill>
        </p:grpSpPr>
        <p:sp>
          <p:nvSpPr>
            <p:cNvPr id="592" name="Google Shape;7545;p74">
              <a:extLst>
                <a:ext uri="{FF2B5EF4-FFF2-40B4-BE49-F238E27FC236}">
                  <a16:creationId xmlns:a16="http://schemas.microsoft.com/office/drawing/2014/main" id="{FA121CBF-DB65-0F91-7033-3532994B17FB}"/>
                </a:ext>
              </a:extLst>
            </p:cNvPr>
            <p:cNvSpPr/>
            <p:nvPr/>
          </p:nvSpPr>
          <p:spPr>
            <a:xfrm>
              <a:off x="-49606675" y="3233575"/>
              <a:ext cx="70125" cy="103200"/>
            </a:xfrm>
            <a:custGeom>
              <a:avLst/>
              <a:gdLst/>
              <a:ahLst/>
              <a:cxnLst/>
              <a:rect l="l" t="t" r="r" b="b"/>
              <a:pathLst>
                <a:path w="2805" h="4128" extrusionOk="0">
                  <a:moveTo>
                    <a:pt x="2805" y="1"/>
                  </a:moveTo>
                  <a:lnTo>
                    <a:pt x="1" y="1355"/>
                  </a:lnTo>
                  <a:lnTo>
                    <a:pt x="1" y="4128"/>
                  </a:lnTo>
                  <a:lnTo>
                    <a:pt x="2805" y="2710"/>
                  </a:lnTo>
                  <a:lnTo>
                    <a:pt x="280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3" name="Google Shape;7546;p74">
              <a:extLst>
                <a:ext uri="{FF2B5EF4-FFF2-40B4-BE49-F238E27FC236}">
                  <a16:creationId xmlns:a16="http://schemas.microsoft.com/office/drawing/2014/main" id="{497A4432-E670-0797-340D-3269153DC013}"/>
                </a:ext>
              </a:extLst>
            </p:cNvPr>
            <p:cNvSpPr/>
            <p:nvPr/>
          </p:nvSpPr>
          <p:spPr>
            <a:xfrm>
              <a:off x="-49676775" y="3364325"/>
              <a:ext cx="52000" cy="118175"/>
            </a:xfrm>
            <a:custGeom>
              <a:avLst/>
              <a:gdLst/>
              <a:ahLst/>
              <a:cxnLst/>
              <a:rect l="l" t="t" r="r" b="b"/>
              <a:pathLst>
                <a:path w="2080" h="4727" extrusionOk="0">
                  <a:moveTo>
                    <a:pt x="2080" y="0"/>
                  </a:moveTo>
                  <a:lnTo>
                    <a:pt x="1" y="1072"/>
                  </a:lnTo>
                  <a:lnTo>
                    <a:pt x="1" y="4726"/>
                  </a:lnTo>
                  <a:lnTo>
                    <a:pt x="2080" y="3529"/>
                  </a:lnTo>
                  <a:lnTo>
                    <a:pt x="208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4" name="Google Shape;7547;p74">
              <a:extLst>
                <a:ext uri="{FF2B5EF4-FFF2-40B4-BE49-F238E27FC236}">
                  <a16:creationId xmlns:a16="http://schemas.microsoft.com/office/drawing/2014/main" id="{3C367BBD-9ADB-4A4F-49CB-BCA79F3D0460}"/>
                </a:ext>
              </a:extLst>
            </p:cNvPr>
            <p:cNvSpPr/>
            <p:nvPr/>
          </p:nvSpPr>
          <p:spPr>
            <a:xfrm>
              <a:off x="-49694100" y="3233575"/>
              <a:ext cx="69325" cy="103200"/>
            </a:xfrm>
            <a:custGeom>
              <a:avLst/>
              <a:gdLst/>
              <a:ahLst/>
              <a:cxnLst/>
              <a:rect l="l" t="t" r="r" b="b"/>
              <a:pathLst>
                <a:path w="2773" h="4128" extrusionOk="0">
                  <a:moveTo>
                    <a:pt x="1" y="1"/>
                  </a:moveTo>
                  <a:lnTo>
                    <a:pt x="1" y="2710"/>
                  </a:lnTo>
                  <a:lnTo>
                    <a:pt x="2773" y="4128"/>
                  </a:lnTo>
                  <a:lnTo>
                    <a:pt x="2773" y="1355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5" name="Google Shape;7548;p74">
              <a:extLst>
                <a:ext uri="{FF2B5EF4-FFF2-40B4-BE49-F238E27FC236}">
                  <a16:creationId xmlns:a16="http://schemas.microsoft.com/office/drawing/2014/main" id="{23D2EDCC-5F67-13C0-103B-F29E32114078}"/>
                </a:ext>
              </a:extLst>
            </p:cNvPr>
            <p:cNvSpPr/>
            <p:nvPr/>
          </p:nvSpPr>
          <p:spPr>
            <a:xfrm>
              <a:off x="-49756325" y="3314700"/>
              <a:ext cx="121325" cy="61450"/>
            </a:xfrm>
            <a:custGeom>
              <a:avLst/>
              <a:gdLst/>
              <a:ahLst/>
              <a:cxnLst/>
              <a:rect l="l" t="t" r="r" b="b"/>
              <a:pathLst>
                <a:path w="4853" h="2458" extrusionOk="0">
                  <a:moveTo>
                    <a:pt x="2048" y="1"/>
                  </a:moveTo>
                  <a:lnTo>
                    <a:pt x="1" y="1040"/>
                  </a:lnTo>
                  <a:lnTo>
                    <a:pt x="2836" y="2458"/>
                  </a:lnTo>
                  <a:lnTo>
                    <a:pt x="4852" y="1418"/>
                  </a:lnTo>
                  <a:lnTo>
                    <a:pt x="204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6" name="Google Shape;7549;p74">
              <a:extLst>
                <a:ext uri="{FF2B5EF4-FFF2-40B4-BE49-F238E27FC236}">
                  <a16:creationId xmlns:a16="http://schemas.microsoft.com/office/drawing/2014/main" id="{0EC33F49-83C6-0A1B-EDA9-BB3D7DFCBE9C}"/>
                </a:ext>
              </a:extLst>
            </p:cNvPr>
            <p:cNvSpPr/>
            <p:nvPr/>
          </p:nvSpPr>
          <p:spPr>
            <a:xfrm>
              <a:off x="-49606675" y="3364325"/>
              <a:ext cx="52000" cy="118175"/>
            </a:xfrm>
            <a:custGeom>
              <a:avLst/>
              <a:gdLst/>
              <a:ahLst/>
              <a:cxnLst/>
              <a:rect l="l" t="t" r="r" b="b"/>
              <a:pathLst>
                <a:path w="2080" h="4727" extrusionOk="0">
                  <a:moveTo>
                    <a:pt x="1" y="0"/>
                  </a:moveTo>
                  <a:lnTo>
                    <a:pt x="1" y="3529"/>
                  </a:lnTo>
                  <a:lnTo>
                    <a:pt x="2080" y="4726"/>
                  </a:lnTo>
                  <a:lnTo>
                    <a:pt x="2080" y="1072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7" name="Google Shape;7550;p74">
              <a:extLst>
                <a:ext uri="{FF2B5EF4-FFF2-40B4-BE49-F238E27FC236}">
                  <a16:creationId xmlns:a16="http://schemas.microsoft.com/office/drawing/2014/main" id="{4DD312E4-1DA7-D66F-FD73-ED0D86A9A2B9}"/>
                </a:ext>
              </a:extLst>
            </p:cNvPr>
            <p:cNvSpPr/>
            <p:nvPr/>
          </p:nvSpPr>
          <p:spPr>
            <a:xfrm>
              <a:off x="-49595650" y="3314700"/>
              <a:ext cx="121325" cy="61450"/>
            </a:xfrm>
            <a:custGeom>
              <a:avLst/>
              <a:gdLst/>
              <a:ahLst/>
              <a:cxnLst/>
              <a:rect l="l" t="t" r="r" b="b"/>
              <a:pathLst>
                <a:path w="4853" h="2458" extrusionOk="0">
                  <a:moveTo>
                    <a:pt x="2773" y="1"/>
                  </a:moveTo>
                  <a:lnTo>
                    <a:pt x="1" y="1418"/>
                  </a:lnTo>
                  <a:lnTo>
                    <a:pt x="1985" y="2458"/>
                  </a:lnTo>
                  <a:lnTo>
                    <a:pt x="4852" y="1040"/>
                  </a:lnTo>
                  <a:lnTo>
                    <a:pt x="277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8" name="Google Shape;7551;p74">
              <a:extLst>
                <a:ext uri="{FF2B5EF4-FFF2-40B4-BE49-F238E27FC236}">
                  <a16:creationId xmlns:a16="http://schemas.microsoft.com/office/drawing/2014/main" id="{A9D992C9-A553-438A-91E3-7BC26ADEC44F}"/>
                </a:ext>
              </a:extLst>
            </p:cNvPr>
            <p:cNvSpPr/>
            <p:nvPr/>
          </p:nvSpPr>
          <p:spPr>
            <a:xfrm>
              <a:off x="-49764975" y="3355650"/>
              <a:ext cx="70100" cy="126850"/>
            </a:xfrm>
            <a:custGeom>
              <a:avLst/>
              <a:gdLst/>
              <a:ahLst/>
              <a:cxnLst/>
              <a:rect l="l" t="t" r="r" b="b"/>
              <a:pathLst>
                <a:path w="2804" h="5074" extrusionOk="0">
                  <a:moveTo>
                    <a:pt x="0" y="1"/>
                  </a:moveTo>
                  <a:lnTo>
                    <a:pt x="0" y="3309"/>
                  </a:lnTo>
                  <a:cubicBezTo>
                    <a:pt x="0" y="3403"/>
                    <a:pt x="63" y="3529"/>
                    <a:pt x="189" y="3624"/>
                  </a:cubicBezTo>
                  <a:lnTo>
                    <a:pt x="2804" y="5073"/>
                  </a:lnTo>
                  <a:lnTo>
                    <a:pt x="2804" y="1419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9" name="Google Shape;7552;p74">
              <a:extLst>
                <a:ext uri="{FF2B5EF4-FFF2-40B4-BE49-F238E27FC236}">
                  <a16:creationId xmlns:a16="http://schemas.microsoft.com/office/drawing/2014/main" id="{7D02421E-D83D-6D91-5E29-043EA807F709}"/>
                </a:ext>
              </a:extLst>
            </p:cNvPr>
            <p:cNvSpPr/>
            <p:nvPr/>
          </p:nvSpPr>
          <p:spPr>
            <a:xfrm>
              <a:off x="-49535775" y="3355650"/>
              <a:ext cx="70100" cy="126850"/>
            </a:xfrm>
            <a:custGeom>
              <a:avLst/>
              <a:gdLst/>
              <a:ahLst/>
              <a:cxnLst/>
              <a:rect l="l" t="t" r="r" b="b"/>
              <a:pathLst>
                <a:path w="2804" h="5074" extrusionOk="0">
                  <a:moveTo>
                    <a:pt x="2804" y="1"/>
                  </a:moveTo>
                  <a:lnTo>
                    <a:pt x="0" y="1419"/>
                  </a:lnTo>
                  <a:lnTo>
                    <a:pt x="0" y="5073"/>
                  </a:lnTo>
                  <a:lnTo>
                    <a:pt x="2583" y="3624"/>
                  </a:lnTo>
                  <a:cubicBezTo>
                    <a:pt x="2709" y="3529"/>
                    <a:pt x="2804" y="3403"/>
                    <a:pt x="2804" y="3309"/>
                  </a:cubicBezTo>
                  <a:lnTo>
                    <a:pt x="28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0" name="Google Shape;7553;p74">
              <a:extLst>
                <a:ext uri="{FF2B5EF4-FFF2-40B4-BE49-F238E27FC236}">
                  <a16:creationId xmlns:a16="http://schemas.microsoft.com/office/drawing/2014/main" id="{22EAFE62-8CE4-F555-1049-41E722ED404B}"/>
                </a:ext>
              </a:extLst>
            </p:cNvPr>
            <p:cNvSpPr/>
            <p:nvPr/>
          </p:nvSpPr>
          <p:spPr>
            <a:xfrm>
              <a:off x="-49685425" y="3183375"/>
              <a:ext cx="140200" cy="69925"/>
            </a:xfrm>
            <a:custGeom>
              <a:avLst/>
              <a:gdLst/>
              <a:ahLst/>
              <a:cxnLst/>
              <a:rect l="l" t="t" r="r" b="b"/>
              <a:pathLst>
                <a:path w="5608" h="2797" extrusionOk="0">
                  <a:moveTo>
                    <a:pt x="2792" y="0"/>
                  </a:moveTo>
                  <a:cubicBezTo>
                    <a:pt x="2741" y="0"/>
                    <a:pt x="2694" y="8"/>
                    <a:pt x="2647" y="24"/>
                  </a:cubicBezTo>
                  <a:lnTo>
                    <a:pt x="0" y="1378"/>
                  </a:lnTo>
                  <a:lnTo>
                    <a:pt x="2804" y="2796"/>
                  </a:lnTo>
                  <a:lnTo>
                    <a:pt x="5608" y="1378"/>
                  </a:lnTo>
                  <a:lnTo>
                    <a:pt x="2962" y="24"/>
                  </a:lnTo>
                  <a:cubicBezTo>
                    <a:pt x="2899" y="8"/>
                    <a:pt x="2843" y="0"/>
                    <a:pt x="27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01" name="Google Shape;7554;p74">
            <a:extLst>
              <a:ext uri="{FF2B5EF4-FFF2-40B4-BE49-F238E27FC236}">
                <a16:creationId xmlns:a16="http://schemas.microsoft.com/office/drawing/2014/main" id="{64EE6773-9C70-789F-5B55-1622B3C4BE85}"/>
              </a:ext>
            </a:extLst>
          </p:cNvPr>
          <p:cNvGrpSpPr/>
          <p:nvPr/>
        </p:nvGrpSpPr>
        <p:grpSpPr>
          <a:xfrm>
            <a:off x="2301838" y="2633264"/>
            <a:ext cx="472415" cy="474545"/>
            <a:chOff x="-49764975" y="3551225"/>
            <a:chExt cx="299300" cy="300650"/>
          </a:xfrm>
          <a:solidFill>
            <a:schemeClr val="tx1"/>
          </a:solidFill>
        </p:grpSpPr>
        <p:sp>
          <p:nvSpPr>
            <p:cNvPr id="602" name="Google Shape;7555;p74">
              <a:extLst>
                <a:ext uri="{FF2B5EF4-FFF2-40B4-BE49-F238E27FC236}">
                  <a16:creationId xmlns:a16="http://schemas.microsoft.com/office/drawing/2014/main" id="{8A6ADB08-4DF8-6AC7-49CA-CA550D6144CD}"/>
                </a:ext>
              </a:extLst>
            </p:cNvPr>
            <p:cNvSpPr/>
            <p:nvPr/>
          </p:nvSpPr>
          <p:spPr>
            <a:xfrm>
              <a:off x="-49764975" y="3657325"/>
              <a:ext cx="35450" cy="18125"/>
            </a:xfrm>
            <a:custGeom>
              <a:avLst/>
              <a:gdLst/>
              <a:ahLst/>
              <a:cxnLst/>
              <a:rect l="l" t="t" r="r" b="b"/>
              <a:pathLst>
                <a:path w="1418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040" y="725"/>
                  </a:lnTo>
                  <a:cubicBezTo>
                    <a:pt x="1260" y="725"/>
                    <a:pt x="1418" y="567"/>
                    <a:pt x="1418" y="378"/>
                  </a:cubicBezTo>
                  <a:cubicBezTo>
                    <a:pt x="1386" y="158"/>
                    <a:pt x="1197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3" name="Google Shape;7556;p74">
              <a:extLst>
                <a:ext uri="{FF2B5EF4-FFF2-40B4-BE49-F238E27FC236}">
                  <a16:creationId xmlns:a16="http://schemas.microsoft.com/office/drawing/2014/main" id="{F13F30B4-7CB8-44B3-F6DD-B51C6BF32763}"/>
                </a:ext>
              </a:extLst>
            </p:cNvPr>
            <p:cNvSpPr/>
            <p:nvPr/>
          </p:nvSpPr>
          <p:spPr>
            <a:xfrm>
              <a:off x="-49763400" y="3598250"/>
              <a:ext cx="31525" cy="29950"/>
            </a:xfrm>
            <a:custGeom>
              <a:avLst/>
              <a:gdLst/>
              <a:ahLst/>
              <a:cxnLst/>
              <a:rect l="l" t="t" r="r" b="b"/>
              <a:pathLst>
                <a:path w="1261" h="1198" extrusionOk="0">
                  <a:moveTo>
                    <a:pt x="390" y="0"/>
                  </a:moveTo>
                  <a:cubicBezTo>
                    <a:pt x="299" y="0"/>
                    <a:pt x="205" y="32"/>
                    <a:pt x="126" y="95"/>
                  </a:cubicBezTo>
                  <a:cubicBezTo>
                    <a:pt x="0" y="221"/>
                    <a:pt x="0" y="441"/>
                    <a:pt x="126" y="599"/>
                  </a:cubicBezTo>
                  <a:lnTo>
                    <a:pt x="630" y="1103"/>
                  </a:lnTo>
                  <a:cubicBezTo>
                    <a:pt x="693" y="1166"/>
                    <a:pt x="780" y="1197"/>
                    <a:pt x="870" y="1197"/>
                  </a:cubicBezTo>
                  <a:cubicBezTo>
                    <a:pt x="961" y="1197"/>
                    <a:pt x="1056" y="1166"/>
                    <a:pt x="1134" y="1103"/>
                  </a:cubicBezTo>
                  <a:cubicBezTo>
                    <a:pt x="1260" y="1008"/>
                    <a:pt x="1260" y="756"/>
                    <a:pt x="1134" y="599"/>
                  </a:cubicBezTo>
                  <a:lnTo>
                    <a:pt x="630" y="95"/>
                  </a:lnTo>
                  <a:cubicBezTo>
                    <a:pt x="567" y="32"/>
                    <a:pt x="481" y="0"/>
                    <a:pt x="39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4" name="Google Shape;7557;p74">
              <a:extLst>
                <a:ext uri="{FF2B5EF4-FFF2-40B4-BE49-F238E27FC236}">
                  <a16:creationId xmlns:a16="http://schemas.microsoft.com/office/drawing/2014/main" id="{5A9F17A1-D253-7D0F-4439-7BC1030EA65A}"/>
                </a:ext>
              </a:extLst>
            </p:cNvPr>
            <p:cNvSpPr/>
            <p:nvPr/>
          </p:nvSpPr>
          <p:spPr>
            <a:xfrm>
              <a:off x="-49763400" y="3703975"/>
              <a:ext cx="31525" cy="30550"/>
            </a:xfrm>
            <a:custGeom>
              <a:avLst/>
              <a:gdLst/>
              <a:ahLst/>
              <a:cxnLst/>
              <a:rect l="l" t="t" r="r" b="b"/>
              <a:pathLst>
                <a:path w="1261" h="1222" extrusionOk="0">
                  <a:moveTo>
                    <a:pt x="882" y="1"/>
                  </a:moveTo>
                  <a:cubicBezTo>
                    <a:pt x="796" y="1"/>
                    <a:pt x="709" y="40"/>
                    <a:pt x="630" y="119"/>
                  </a:cubicBezTo>
                  <a:lnTo>
                    <a:pt x="126" y="623"/>
                  </a:lnTo>
                  <a:cubicBezTo>
                    <a:pt x="0" y="749"/>
                    <a:pt x="0" y="970"/>
                    <a:pt x="126" y="1127"/>
                  </a:cubicBezTo>
                  <a:cubicBezTo>
                    <a:pt x="189" y="1190"/>
                    <a:pt x="276" y="1222"/>
                    <a:pt x="366" y="1222"/>
                  </a:cubicBezTo>
                  <a:cubicBezTo>
                    <a:pt x="457" y="1222"/>
                    <a:pt x="551" y="1190"/>
                    <a:pt x="630" y="1127"/>
                  </a:cubicBezTo>
                  <a:lnTo>
                    <a:pt x="1134" y="623"/>
                  </a:lnTo>
                  <a:cubicBezTo>
                    <a:pt x="1260" y="497"/>
                    <a:pt x="1260" y="276"/>
                    <a:pt x="1134" y="119"/>
                  </a:cubicBezTo>
                  <a:cubicBezTo>
                    <a:pt x="1056" y="40"/>
                    <a:pt x="969" y="1"/>
                    <a:pt x="8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5" name="Google Shape;7558;p74">
              <a:extLst>
                <a:ext uri="{FF2B5EF4-FFF2-40B4-BE49-F238E27FC236}">
                  <a16:creationId xmlns:a16="http://schemas.microsoft.com/office/drawing/2014/main" id="{4E365D58-0F1D-D652-C9CA-5B563FB79266}"/>
                </a:ext>
              </a:extLst>
            </p:cNvPr>
            <p:cNvSpPr/>
            <p:nvPr/>
          </p:nvSpPr>
          <p:spPr>
            <a:xfrm>
              <a:off x="-49501125" y="3657325"/>
              <a:ext cx="35450" cy="18125"/>
            </a:xfrm>
            <a:custGeom>
              <a:avLst/>
              <a:gdLst/>
              <a:ahLst/>
              <a:cxnLst/>
              <a:rect l="l" t="t" r="r" b="b"/>
              <a:pathLst>
                <a:path w="1418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071" y="725"/>
                  </a:lnTo>
                  <a:cubicBezTo>
                    <a:pt x="1260" y="725"/>
                    <a:pt x="1418" y="567"/>
                    <a:pt x="1418" y="378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6" name="Google Shape;7559;p74">
              <a:extLst>
                <a:ext uri="{FF2B5EF4-FFF2-40B4-BE49-F238E27FC236}">
                  <a16:creationId xmlns:a16="http://schemas.microsoft.com/office/drawing/2014/main" id="{1831E4DE-E08C-91A1-EE23-72E61A72824D}"/>
                </a:ext>
              </a:extLst>
            </p:cNvPr>
            <p:cNvSpPr/>
            <p:nvPr/>
          </p:nvSpPr>
          <p:spPr>
            <a:xfrm>
              <a:off x="-49499550" y="3598250"/>
              <a:ext cx="31525" cy="30550"/>
            </a:xfrm>
            <a:custGeom>
              <a:avLst/>
              <a:gdLst/>
              <a:ahLst/>
              <a:cxnLst/>
              <a:rect l="l" t="t" r="r" b="b"/>
              <a:pathLst>
                <a:path w="1261" h="1222" extrusionOk="0">
                  <a:moveTo>
                    <a:pt x="906" y="0"/>
                  </a:moveTo>
                  <a:cubicBezTo>
                    <a:pt x="812" y="0"/>
                    <a:pt x="709" y="32"/>
                    <a:pt x="630" y="95"/>
                  </a:cubicBezTo>
                  <a:lnTo>
                    <a:pt x="126" y="599"/>
                  </a:lnTo>
                  <a:cubicBezTo>
                    <a:pt x="0" y="725"/>
                    <a:pt x="0" y="945"/>
                    <a:pt x="126" y="1103"/>
                  </a:cubicBezTo>
                  <a:cubicBezTo>
                    <a:pt x="205" y="1182"/>
                    <a:pt x="292" y="1221"/>
                    <a:pt x="378" y="1221"/>
                  </a:cubicBezTo>
                  <a:cubicBezTo>
                    <a:pt x="465" y="1221"/>
                    <a:pt x="552" y="1182"/>
                    <a:pt x="630" y="1103"/>
                  </a:cubicBezTo>
                  <a:lnTo>
                    <a:pt x="1134" y="599"/>
                  </a:lnTo>
                  <a:cubicBezTo>
                    <a:pt x="1260" y="473"/>
                    <a:pt x="1260" y="252"/>
                    <a:pt x="1134" y="95"/>
                  </a:cubicBezTo>
                  <a:cubicBezTo>
                    <a:pt x="1087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7" name="Google Shape;7560;p74">
              <a:extLst>
                <a:ext uri="{FF2B5EF4-FFF2-40B4-BE49-F238E27FC236}">
                  <a16:creationId xmlns:a16="http://schemas.microsoft.com/office/drawing/2014/main" id="{E4D578E9-772D-4761-1A8E-DABFC9CA050F}"/>
                </a:ext>
              </a:extLst>
            </p:cNvPr>
            <p:cNvSpPr/>
            <p:nvPr/>
          </p:nvSpPr>
          <p:spPr>
            <a:xfrm>
              <a:off x="-49499550" y="3704575"/>
              <a:ext cx="31525" cy="29950"/>
            </a:xfrm>
            <a:custGeom>
              <a:avLst/>
              <a:gdLst/>
              <a:ahLst/>
              <a:cxnLst/>
              <a:rect l="l" t="t" r="r" b="b"/>
              <a:pathLst>
                <a:path w="1261" h="1198" extrusionOk="0">
                  <a:moveTo>
                    <a:pt x="390" y="0"/>
                  </a:moveTo>
                  <a:cubicBezTo>
                    <a:pt x="300" y="0"/>
                    <a:pt x="205" y="32"/>
                    <a:pt x="126" y="95"/>
                  </a:cubicBezTo>
                  <a:cubicBezTo>
                    <a:pt x="0" y="221"/>
                    <a:pt x="0" y="441"/>
                    <a:pt x="126" y="599"/>
                  </a:cubicBezTo>
                  <a:lnTo>
                    <a:pt x="630" y="1103"/>
                  </a:lnTo>
                  <a:cubicBezTo>
                    <a:pt x="693" y="1166"/>
                    <a:pt x="780" y="1198"/>
                    <a:pt x="871" y="1198"/>
                  </a:cubicBezTo>
                  <a:cubicBezTo>
                    <a:pt x="961" y="1198"/>
                    <a:pt x="1056" y="1166"/>
                    <a:pt x="1134" y="1103"/>
                  </a:cubicBezTo>
                  <a:cubicBezTo>
                    <a:pt x="1260" y="1009"/>
                    <a:pt x="1260" y="757"/>
                    <a:pt x="1134" y="599"/>
                  </a:cubicBezTo>
                  <a:lnTo>
                    <a:pt x="630" y="95"/>
                  </a:lnTo>
                  <a:cubicBezTo>
                    <a:pt x="567" y="32"/>
                    <a:pt x="481" y="0"/>
                    <a:pt x="39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8" name="Google Shape;7561;p74">
              <a:extLst>
                <a:ext uri="{FF2B5EF4-FFF2-40B4-BE49-F238E27FC236}">
                  <a16:creationId xmlns:a16="http://schemas.microsoft.com/office/drawing/2014/main" id="{1EE52DEB-16CD-C67B-BB04-75244535DDF5}"/>
                </a:ext>
              </a:extLst>
            </p:cNvPr>
            <p:cNvSpPr/>
            <p:nvPr/>
          </p:nvSpPr>
          <p:spPr>
            <a:xfrm>
              <a:off x="-49725600" y="3551225"/>
              <a:ext cx="215050" cy="210875"/>
            </a:xfrm>
            <a:custGeom>
              <a:avLst/>
              <a:gdLst/>
              <a:ahLst/>
              <a:cxnLst/>
              <a:rect l="l" t="t" r="r" b="b"/>
              <a:pathLst>
                <a:path w="8602" h="8435" extrusionOk="0">
                  <a:moveTo>
                    <a:pt x="4354" y="0"/>
                  </a:moveTo>
                  <a:cubicBezTo>
                    <a:pt x="4070" y="0"/>
                    <a:pt x="3783" y="28"/>
                    <a:pt x="3497" y="86"/>
                  </a:cubicBezTo>
                  <a:cubicBezTo>
                    <a:pt x="1922" y="401"/>
                    <a:pt x="630" y="1724"/>
                    <a:pt x="252" y="3299"/>
                  </a:cubicBezTo>
                  <a:cubicBezTo>
                    <a:pt x="0" y="4654"/>
                    <a:pt x="347" y="6040"/>
                    <a:pt x="1261" y="7017"/>
                  </a:cubicBezTo>
                  <a:cubicBezTo>
                    <a:pt x="1607" y="7395"/>
                    <a:pt x="1828" y="7930"/>
                    <a:pt x="1922" y="8434"/>
                  </a:cubicBezTo>
                  <a:lnTo>
                    <a:pt x="3025" y="8434"/>
                  </a:lnTo>
                  <a:lnTo>
                    <a:pt x="3025" y="5284"/>
                  </a:lnTo>
                  <a:cubicBezTo>
                    <a:pt x="3025" y="5158"/>
                    <a:pt x="4064" y="3141"/>
                    <a:pt x="4127" y="3047"/>
                  </a:cubicBezTo>
                  <a:cubicBezTo>
                    <a:pt x="4190" y="2921"/>
                    <a:pt x="4317" y="2858"/>
                    <a:pt x="4443" y="2858"/>
                  </a:cubicBezTo>
                  <a:cubicBezTo>
                    <a:pt x="4569" y="2858"/>
                    <a:pt x="4695" y="2921"/>
                    <a:pt x="4758" y="3047"/>
                  </a:cubicBezTo>
                  <a:cubicBezTo>
                    <a:pt x="4852" y="3141"/>
                    <a:pt x="5860" y="5158"/>
                    <a:pt x="5860" y="5284"/>
                  </a:cubicBezTo>
                  <a:lnTo>
                    <a:pt x="5860" y="8434"/>
                  </a:lnTo>
                  <a:lnTo>
                    <a:pt x="6963" y="8434"/>
                  </a:lnTo>
                  <a:cubicBezTo>
                    <a:pt x="7057" y="7930"/>
                    <a:pt x="7278" y="7395"/>
                    <a:pt x="7625" y="6985"/>
                  </a:cubicBezTo>
                  <a:cubicBezTo>
                    <a:pt x="8255" y="6260"/>
                    <a:pt x="8601" y="5284"/>
                    <a:pt x="8601" y="4244"/>
                  </a:cubicBezTo>
                  <a:cubicBezTo>
                    <a:pt x="8601" y="2984"/>
                    <a:pt x="8066" y="1787"/>
                    <a:pt x="7026" y="936"/>
                  </a:cubicBezTo>
                  <a:cubicBezTo>
                    <a:pt x="6270" y="327"/>
                    <a:pt x="5327" y="0"/>
                    <a:pt x="43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9" name="Google Shape;7562;p74">
              <a:extLst>
                <a:ext uri="{FF2B5EF4-FFF2-40B4-BE49-F238E27FC236}">
                  <a16:creationId xmlns:a16="http://schemas.microsoft.com/office/drawing/2014/main" id="{8EE3558E-BCFA-6CCB-3963-EF91875A0751}"/>
                </a:ext>
              </a:extLst>
            </p:cNvPr>
            <p:cNvSpPr/>
            <p:nvPr/>
          </p:nvSpPr>
          <p:spPr>
            <a:xfrm>
              <a:off x="-49633450" y="3697475"/>
              <a:ext cx="35475" cy="65400"/>
            </a:xfrm>
            <a:custGeom>
              <a:avLst/>
              <a:gdLst/>
              <a:ahLst/>
              <a:cxnLst/>
              <a:rect l="l" t="t" r="r" b="b"/>
              <a:pathLst>
                <a:path w="1419" h="2616" extrusionOk="0">
                  <a:moveTo>
                    <a:pt x="0" y="1"/>
                  </a:moveTo>
                  <a:lnTo>
                    <a:pt x="0" y="2616"/>
                  </a:lnTo>
                  <a:lnTo>
                    <a:pt x="1418" y="2616"/>
                  </a:lnTo>
                  <a:lnTo>
                    <a:pt x="1418" y="1"/>
                  </a:lnTo>
                  <a:cubicBezTo>
                    <a:pt x="1198" y="95"/>
                    <a:pt x="946" y="127"/>
                    <a:pt x="725" y="127"/>
                  </a:cubicBezTo>
                  <a:cubicBezTo>
                    <a:pt x="473" y="127"/>
                    <a:pt x="252" y="95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0" name="Google Shape;7563;p74">
              <a:extLst>
                <a:ext uri="{FF2B5EF4-FFF2-40B4-BE49-F238E27FC236}">
                  <a16:creationId xmlns:a16="http://schemas.microsoft.com/office/drawing/2014/main" id="{E3554C53-B1FF-9317-13E3-20B9B6150BA9}"/>
                </a:ext>
              </a:extLst>
            </p:cNvPr>
            <p:cNvSpPr/>
            <p:nvPr/>
          </p:nvSpPr>
          <p:spPr>
            <a:xfrm>
              <a:off x="-49676775" y="3780975"/>
              <a:ext cx="123675" cy="34675"/>
            </a:xfrm>
            <a:custGeom>
              <a:avLst/>
              <a:gdLst/>
              <a:ahLst/>
              <a:cxnLst/>
              <a:rect l="l" t="t" r="r" b="b"/>
              <a:pathLst>
                <a:path w="4947" h="1387" extrusionOk="0">
                  <a:moveTo>
                    <a:pt x="1" y="0"/>
                  </a:moveTo>
                  <a:lnTo>
                    <a:pt x="1" y="347"/>
                  </a:lnTo>
                  <a:cubicBezTo>
                    <a:pt x="1" y="946"/>
                    <a:pt x="473" y="1387"/>
                    <a:pt x="1072" y="1387"/>
                  </a:cubicBezTo>
                  <a:lnTo>
                    <a:pt x="3876" y="1387"/>
                  </a:lnTo>
                  <a:cubicBezTo>
                    <a:pt x="4474" y="1387"/>
                    <a:pt x="4947" y="946"/>
                    <a:pt x="4947" y="347"/>
                  </a:cubicBezTo>
                  <a:lnTo>
                    <a:pt x="49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1" name="Google Shape;7564;p74">
              <a:extLst>
                <a:ext uri="{FF2B5EF4-FFF2-40B4-BE49-F238E27FC236}">
                  <a16:creationId xmlns:a16="http://schemas.microsoft.com/office/drawing/2014/main" id="{50C1E469-82E0-6433-9F0D-052383B5F5AC}"/>
                </a:ext>
              </a:extLst>
            </p:cNvPr>
            <p:cNvSpPr/>
            <p:nvPr/>
          </p:nvSpPr>
          <p:spPr>
            <a:xfrm>
              <a:off x="-49630300" y="3651800"/>
              <a:ext cx="29150" cy="31325"/>
            </a:xfrm>
            <a:custGeom>
              <a:avLst/>
              <a:gdLst/>
              <a:ahLst/>
              <a:cxnLst/>
              <a:rect l="l" t="t" r="r" b="b"/>
              <a:pathLst>
                <a:path w="1166" h="1253" extrusionOk="0">
                  <a:moveTo>
                    <a:pt x="599" y="1"/>
                  </a:moveTo>
                  <a:lnTo>
                    <a:pt x="0" y="1135"/>
                  </a:lnTo>
                  <a:cubicBezTo>
                    <a:pt x="189" y="1214"/>
                    <a:pt x="386" y="1253"/>
                    <a:pt x="583" y="1253"/>
                  </a:cubicBezTo>
                  <a:cubicBezTo>
                    <a:pt x="780" y="1253"/>
                    <a:pt x="977" y="1214"/>
                    <a:pt x="1166" y="1135"/>
                  </a:cubicBezTo>
                  <a:lnTo>
                    <a:pt x="5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2" name="Google Shape;7565;p74">
              <a:extLst>
                <a:ext uri="{FF2B5EF4-FFF2-40B4-BE49-F238E27FC236}">
                  <a16:creationId xmlns:a16="http://schemas.microsoft.com/office/drawing/2014/main" id="{9B41F720-90F0-5910-92BD-AD714044B5B5}"/>
                </a:ext>
              </a:extLst>
            </p:cNvPr>
            <p:cNvSpPr/>
            <p:nvPr/>
          </p:nvSpPr>
          <p:spPr>
            <a:xfrm>
              <a:off x="-49657875" y="3833750"/>
              <a:ext cx="85100" cy="18125"/>
            </a:xfrm>
            <a:custGeom>
              <a:avLst/>
              <a:gdLst/>
              <a:ahLst/>
              <a:cxnLst/>
              <a:rect l="l" t="t" r="r" b="b"/>
              <a:pathLst>
                <a:path w="3404" h="725" extrusionOk="0">
                  <a:moveTo>
                    <a:pt x="1" y="0"/>
                  </a:moveTo>
                  <a:cubicBezTo>
                    <a:pt x="158" y="410"/>
                    <a:pt x="536" y="725"/>
                    <a:pt x="977" y="725"/>
                  </a:cubicBezTo>
                  <a:lnTo>
                    <a:pt x="2395" y="725"/>
                  </a:lnTo>
                  <a:cubicBezTo>
                    <a:pt x="2868" y="725"/>
                    <a:pt x="3246" y="410"/>
                    <a:pt x="34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13" name="Google Shape;7566;p74">
            <a:extLst>
              <a:ext uri="{FF2B5EF4-FFF2-40B4-BE49-F238E27FC236}">
                <a16:creationId xmlns:a16="http://schemas.microsoft.com/office/drawing/2014/main" id="{CCD0EC7B-1A0F-BCCB-2F44-7095B25ED084}"/>
              </a:ext>
            </a:extLst>
          </p:cNvPr>
          <p:cNvGrpSpPr/>
          <p:nvPr/>
        </p:nvGrpSpPr>
        <p:grpSpPr>
          <a:xfrm>
            <a:off x="2298721" y="3215614"/>
            <a:ext cx="478649" cy="474033"/>
            <a:chOff x="-49766550" y="3920175"/>
            <a:chExt cx="303250" cy="300325"/>
          </a:xfrm>
          <a:solidFill>
            <a:schemeClr val="tx1"/>
          </a:solidFill>
        </p:grpSpPr>
        <p:sp>
          <p:nvSpPr>
            <p:cNvPr id="614" name="Google Shape;7567;p74">
              <a:extLst>
                <a:ext uri="{FF2B5EF4-FFF2-40B4-BE49-F238E27FC236}">
                  <a16:creationId xmlns:a16="http://schemas.microsoft.com/office/drawing/2014/main" id="{8D26EAD2-A1E5-2573-9FC0-BB7002DA9A35}"/>
                </a:ext>
              </a:extLst>
            </p:cNvPr>
            <p:cNvSpPr/>
            <p:nvPr/>
          </p:nvSpPr>
          <p:spPr>
            <a:xfrm>
              <a:off x="-49764975" y="3920175"/>
              <a:ext cx="228425" cy="89225"/>
            </a:xfrm>
            <a:custGeom>
              <a:avLst/>
              <a:gdLst/>
              <a:ahLst/>
              <a:cxnLst/>
              <a:rect l="l" t="t" r="r" b="b"/>
              <a:pathLst>
                <a:path w="9137" h="3569" extrusionOk="0">
                  <a:moveTo>
                    <a:pt x="4568" y="1"/>
                  </a:moveTo>
                  <a:cubicBezTo>
                    <a:pt x="2284" y="1"/>
                    <a:pt x="0" y="592"/>
                    <a:pt x="0" y="1773"/>
                  </a:cubicBezTo>
                  <a:cubicBezTo>
                    <a:pt x="0" y="2970"/>
                    <a:pt x="2300" y="3569"/>
                    <a:pt x="4568" y="3569"/>
                  </a:cubicBezTo>
                  <a:cubicBezTo>
                    <a:pt x="6837" y="3569"/>
                    <a:pt x="9137" y="2970"/>
                    <a:pt x="9137" y="1773"/>
                  </a:cubicBezTo>
                  <a:cubicBezTo>
                    <a:pt x="9137" y="592"/>
                    <a:pt x="6852" y="1"/>
                    <a:pt x="45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5" name="Google Shape;7568;p74">
              <a:extLst>
                <a:ext uri="{FF2B5EF4-FFF2-40B4-BE49-F238E27FC236}">
                  <a16:creationId xmlns:a16="http://schemas.microsoft.com/office/drawing/2014/main" id="{F6967277-9032-7B6B-4CC1-9D94C4E32625}"/>
                </a:ext>
              </a:extLst>
            </p:cNvPr>
            <p:cNvSpPr/>
            <p:nvPr/>
          </p:nvSpPr>
          <p:spPr>
            <a:xfrm>
              <a:off x="-49764975" y="3998350"/>
              <a:ext cx="141775" cy="115800"/>
            </a:xfrm>
            <a:custGeom>
              <a:avLst/>
              <a:gdLst/>
              <a:ahLst/>
              <a:cxnLst/>
              <a:rect l="l" t="t" r="r" b="b"/>
              <a:pathLst>
                <a:path w="5671" h="4632" extrusionOk="0">
                  <a:moveTo>
                    <a:pt x="0" y="1"/>
                  </a:moveTo>
                  <a:lnTo>
                    <a:pt x="0" y="3939"/>
                  </a:lnTo>
                  <a:cubicBezTo>
                    <a:pt x="0" y="4317"/>
                    <a:pt x="315" y="4632"/>
                    <a:pt x="693" y="4632"/>
                  </a:cubicBezTo>
                  <a:cubicBezTo>
                    <a:pt x="1103" y="4632"/>
                    <a:pt x="1418" y="4317"/>
                    <a:pt x="1418" y="3939"/>
                  </a:cubicBezTo>
                  <a:lnTo>
                    <a:pt x="1418" y="2868"/>
                  </a:lnTo>
                  <a:cubicBezTo>
                    <a:pt x="1418" y="2269"/>
                    <a:pt x="1890" y="1796"/>
                    <a:pt x="2457" y="1796"/>
                  </a:cubicBezTo>
                  <a:cubicBezTo>
                    <a:pt x="3056" y="1796"/>
                    <a:pt x="3529" y="2269"/>
                    <a:pt x="3529" y="2868"/>
                  </a:cubicBezTo>
                  <a:lnTo>
                    <a:pt x="3529" y="3592"/>
                  </a:lnTo>
                  <a:cubicBezTo>
                    <a:pt x="3529" y="3781"/>
                    <a:pt x="3686" y="3939"/>
                    <a:pt x="3875" y="3939"/>
                  </a:cubicBezTo>
                  <a:cubicBezTo>
                    <a:pt x="4096" y="3939"/>
                    <a:pt x="4253" y="3781"/>
                    <a:pt x="4253" y="3592"/>
                  </a:cubicBezTo>
                  <a:lnTo>
                    <a:pt x="4253" y="2868"/>
                  </a:lnTo>
                  <a:cubicBezTo>
                    <a:pt x="4253" y="2427"/>
                    <a:pt x="4568" y="1954"/>
                    <a:pt x="5041" y="1828"/>
                  </a:cubicBezTo>
                  <a:cubicBezTo>
                    <a:pt x="5104" y="1796"/>
                    <a:pt x="5198" y="1796"/>
                    <a:pt x="5293" y="1796"/>
                  </a:cubicBezTo>
                  <a:cubicBezTo>
                    <a:pt x="5513" y="1796"/>
                    <a:pt x="5671" y="1639"/>
                    <a:pt x="5671" y="1450"/>
                  </a:cubicBezTo>
                  <a:lnTo>
                    <a:pt x="5671" y="1040"/>
                  </a:lnTo>
                  <a:cubicBezTo>
                    <a:pt x="5293" y="1103"/>
                    <a:pt x="4946" y="1103"/>
                    <a:pt x="4600" y="1103"/>
                  </a:cubicBezTo>
                  <a:cubicBezTo>
                    <a:pt x="2899" y="1103"/>
                    <a:pt x="1008" y="788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6" name="Google Shape;7569;p74">
              <a:extLst>
                <a:ext uri="{FF2B5EF4-FFF2-40B4-BE49-F238E27FC236}">
                  <a16:creationId xmlns:a16="http://schemas.microsoft.com/office/drawing/2014/main" id="{B821ABE5-020A-52E3-62B8-0CDE1F875D41}"/>
                </a:ext>
              </a:extLst>
            </p:cNvPr>
            <p:cNvSpPr/>
            <p:nvPr/>
          </p:nvSpPr>
          <p:spPr>
            <a:xfrm>
              <a:off x="-49627150" y="3996000"/>
              <a:ext cx="163850" cy="148100"/>
            </a:xfrm>
            <a:custGeom>
              <a:avLst/>
              <a:gdLst/>
              <a:ahLst/>
              <a:cxnLst/>
              <a:rect l="l" t="t" r="r" b="b"/>
              <a:pathLst>
                <a:path w="6554" h="5924" extrusionOk="0">
                  <a:moveTo>
                    <a:pt x="3655" y="725"/>
                  </a:moveTo>
                  <a:cubicBezTo>
                    <a:pt x="4348" y="1040"/>
                    <a:pt x="5041" y="1544"/>
                    <a:pt x="5451" y="2206"/>
                  </a:cubicBezTo>
                  <a:cubicBezTo>
                    <a:pt x="5766" y="2678"/>
                    <a:pt x="5860" y="3308"/>
                    <a:pt x="5671" y="3875"/>
                  </a:cubicBezTo>
                  <a:cubicBezTo>
                    <a:pt x="5451" y="4411"/>
                    <a:pt x="5041" y="4852"/>
                    <a:pt x="4443" y="5041"/>
                  </a:cubicBezTo>
                  <a:cubicBezTo>
                    <a:pt x="4171" y="5132"/>
                    <a:pt x="3899" y="5193"/>
                    <a:pt x="3655" y="5198"/>
                  </a:cubicBezTo>
                  <a:lnTo>
                    <a:pt x="3655" y="5198"/>
                  </a:lnTo>
                  <a:lnTo>
                    <a:pt x="3655" y="725"/>
                  </a:lnTo>
                  <a:close/>
                  <a:moveTo>
                    <a:pt x="3718" y="0"/>
                  </a:moveTo>
                  <a:cubicBezTo>
                    <a:pt x="3088" y="599"/>
                    <a:pt x="1985" y="914"/>
                    <a:pt x="820" y="1071"/>
                  </a:cubicBezTo>
                  <a:lnTo>
                    <a:pt x="820" y="1544"/>
                  </a:lnTo>
                  <a:cubicBezTo>
                    <a:pt x="820" y="2048"/>
                    <a:pt x="473" y="2489"/>
                    <a:pt x="0" y="2584"/>
                  </a:cubicBezTo>
                  <a:lnTo>
                    <a:pt x="1009" y="3938"/>
                  </a:lnTo>
                  <a:cubicBezTo>
                    <a:pt x="1619" y="4793"/>
                    <a:pt x="2554" y="5263"/>
                    <a:pt x="3557" y="5263"/>
                  </a:cubicBezTo>
                  <a:cubicBezTo>
                    <a:pt x="3579" y="5263"/>
                    <a:pt x="3601" y="5263"/>
                    <a:pt x="3624" y="5262"/>
                  </a:cubicBezTo>
                  <a:lnTo>
                    <a:pt x="3624" y="5262"/>
                  </a:lnTo>
                  <a:lnTo>
                    <a:pt x="3624" y="5923"/>
                  </a:lnTo>
                  <a:cubicBezTo>
                    <a:pt x="3970" y="5923"/>
                    <a:pt x="4317" y="5829"/>
                    <a:pt x="4632" y="5734"/>
                  </a:cubicBezTo>
                  <a:cubicBezTo>
                    <a:pt x="5419" y="5451"/>
                    <a:pt x="6018" y="4852"/>
                    <a:pt x="6301" y="4096"/>
                  </a:cubicBezTo>
                  <a:cubicBezTo>
                    <a:pt x="6553" y="3371"/>
                    <a:pt x="6459" y="2521"/>
                    <a:pt x="6018" y="1859"/>
                  </a:cubicBezTo>
                  <a:cubicBezTo>
                    <a:pt x="5451" y="1040"/>
                    <a:pt x="4632" y="410"/>
                    <a:pt x="37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7" name="Google Shape;7570;p74">
              <a:extLst>
                <a:ext uri="{FF2B5EF4-FFF2-40B4-BE49-F238E27FC236}">
                  <a16:creationId xmlns:a16="http://schemas.microsoft.com/office/drawing/2014/main" id="{56C0C018-734D-4CDD-7F90-2EA067EC092E}"/>
                </a:ext>
              </a:extLst>
            </p:cNvPr>
            <p:cNvSpPr/>
            <p:nvPr/>
          </p:nvSpPr>
          <p:spPr>
            <a:xfrm>
              <a:off x="-49766550" y="4061375"/>
              <a:ext cx="230000" cy="159125"/>
            </a:xfrm>
            <a:custGeom>
              <a:avLst/>
              <a:gdLst/>
              <a:ahLst/>
              <a:cxnLst/>
              <a:rect l="l" t="t" r="r" b="b"/>
              <a:pathLst>
                <a:path w="9200" h="6365" extrusionOk="0">
                  <a:moveTo>
                    <a:pt x="2489" y="0"/>
                  </a:moveTo>
                  <a:cubicBezTo>
                    <a:pt x="2300" y="0"/>
                    <a:pt x="2142" y="158"/>
                    <a:pt x="2142" y="347"/>
                  </a:cubicBezTo>
                  <a:lnTo>
                    <a:pt x="2142" y="1418"/>
                  </a:lnTo>
                  <a:cubicBezTo>
                    <a:pt x="2142" y="2205"/>
                    <a:pt x="1481" y="2836"/>
                    <a:pt x="725" y="2836"/>
                  </a:cubicBezTo>
                  <a:cubicBezTo>
                    <a:pt x="441" y="2836"/>
                    <a:pt x="221" y="2741"/>
                    <a:pt x="0" y="2647"/>
                  </a:cubicBezTo>
                  <a:lnTo>
                    <a:pt x="0" y="4600"/>
                  </a:lnTo>
                  <a:cubicBezTo>
                    <a:pt x="0" y="5734"/>
                    <a:pt x="2331" y="6364"/>
                    <a:pt x="4631" y="6364"/>
                  </a:cubicBezTo>
                  <a:cubicBezTo>
                    <a:pt x="6900" y="6364"/>
                    <a:pt x="9200" y="5797"/>
                    <a:pt x="9200" y="4600"/>
                  </a:cubicBezTo>
                  <a:lnTo>
                    <a:pt x="9200" y="3340"/>
                  </a:lnTo>
                  <a:cubicBezTo>
                    <a:pt x="9121" y="3353"/>
                    <a:pt x="9033" y="3360"/>
                    <a:pt x="8938" y="3360"/>
                  </a:cubicBezTo>
                  <a:cubicBezTo>
                    <a:pt x="8153" y="3360"/>
                    <a:pt x="6857" y="2888"/>
                    <a:pt x="5986" y="1764"/>
                  </a:cubicBezTo>
                  <a:lnTo>
                    <a:pt x="4978" y="378"/>
                  </a:lnTo>
                  <a:lnTo>
                    <a:pt x="4978" y="1071"/>
                  </a:lnTo>
                  <a:cubicBezTo>
                    <a:pt x="4978" y="1638"/>
                    <a:pt x="4505" y="2111"/>
                    <a:pt x="3907" y="2111"/>
                  </a:cubicBezTo>
                  <a:cubicBezTo>
                    <a:pt x="3308" y="2111"/>
                    <a:pt x="2836" y="1638"/>
                    <a:pt x="2836" y="1071"/>
                  </a:cubicBezTo>
                  <a:lnTo>
                    <a:pt x="2836" y="347"/>
                  </a:lnTo>
                  <a:cubicBezTo>
                    <a:pt x="2836" y="158"/>
                    <a:pt x="2678" y="0"/>
                    <a:pt x="248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18" name="Google Shape;7571;p74">
            <a:extLst>
              <a:ext uri="{FF2B5EF4-FFF2-40B4-BE49-F238E27FC236}">
                <a16:creationId xmlns:a16="http://schemas.microsoft.com/office/drawing/2014/main" id="{8BD2E838-51A5-DE21-9D0F-94EA91A88337}"/>
              </a:ext>
            </a:extLst>
          </p:cNvPr>
          <p:cNvGrpSpPr/>
          <p:nvPr/>
        </p:nvGrpSpPr>
        <p:grpSpPr>
          <a:xfrm>
            <a:off x="5252762" y="2079678"/>
            <a:ext cx="476164" cy="472455"/>
            <a:chOff x="-47892800" y="3200500"/>
            <a:chExt cx="301675" cy="299325"/>
          </a:xfrm>
          <a:solidFill>
            <a:schemeClr val="tx1"/>
          </a:solidFill>
        </p:grpSpPr>
        <p:sp>
          <p:nvSpPr>
            <p:cNvPr id="619" name="Google Shape;7572;p74">
              <a:extLst>
                <a:ext uri="{FF2B5EF4-FFF2-40B4-BE49-F238E27FC236}">
                  <a16:creationId xmlns:a16="http://schemas.microsoft.com/office/drawing/2014/main" id="{70795B54-93FD-8062-16C4-9ACA7DD199B4}"/>
                </a:ext>
              </a:extLst>
            </p:cNvPr>
            <p:cNvSpPr/>
            <p:nvPr/>
          </p:nvSpPr>
          <p:spPr>
            <a:xfrm>
              <a:off x="-47892800" y="3200500"/>
              <a:ext cx="301675" cy="177225"/>
            </a:xfrm>
            <a:custGeom>
              <a:avLst/>
              <a:gdLst/>
              <a:ahLst/>
              <a:cxnLst/>
              <a:rect l="l" t="t" r="r" b="b"/>
              <a:pathLst>
                <a:path w="12067" h="7089" extrusionOk="0">
                  <a:moveTo>
                    <a:pt x="347" y="0"/>
                  </a:moveTo>
                  <a:cubicBezTo>
                    <a:pt x="158" y="0"/>
                    <a:pt x="0" y="158"/>
                    <a:pt x="0" y="378"/>
                  </a:cubicBezTo>
                  <a:lnTo>
                    <a:pt x="0" y="1796"/>
                  </a:lnTo>
                  <a:cubicBezTo>
                    <a:pt x="0" y="1985"/>
                    <a:pt x="158" y="2143"/>
                    <a:pt x="347" y="2143"/>
                  </a:cubicBezTo>
                  <a:lnTo>
                    <a:pt x="1765" y="2143"/>
                  </a:lnTo>
                  <a:cubicBezTo>
                    <a:pt x="1985" y="2143"/>
                    <a:pt x="2143" y="1985"/>
                    <a:pt x="2143" y="1796"/>
                  </a:cubicBezTo>
                  <a:lnTo>
                    <a:pt x="2143" y="1418"/>
                  </a:lnTo>
                  <a:lnTo>
                    <a:pt x="5010" y="1418"/>
                  </a:lnTo>
                  <a:cubicBezTo>
                    <a:pt x="4915" y="1576"/>
                    <a:pt x="3277" y="4506"/>
                    <a:pt x="3182" y="4663"/>
                  </a:cubicBezTo>
                  <a:lnTo>
                    <a:pt x="4821" y="7089"/>
                  </a:lnTo>
                  <a:lnTo>
                    <a:pt x="5671" y="7089"/>
                  </a:lnTo>
                  <a:lnTo>
                    <a:pt x="5671" y="5577"/>
                  </a:lnTo>
                  <a:cubicBezTo>
                    <a:pt x="5293" y="5419"/>
                    <a:pt x="4978" y="5010"/>
                    <a:pt x="4978" y="4569"/>
                  </a:cubicBezTo>
                  <a:cubicBezTo>
                    <a:pt x="4978" y="4001"/>
                    <a:pt x="5451" y="3529"/>
                    <a:pt x="6018" y="3529"/>
                  </a:cubicBezTo>
                  <a:cubicBezTo>
                    <a:pt x="6616" y="3529"/>
                    <a:pt x="7089" y="4001"/>
                    <a:pt x="7089" y="4569"/>
                  </a:cubicBezTo>
                  <a:cubicBezTo>
                    <a:pt x="7089" y="5041"/>
                    <a:pt x="6805" y="5419"/>
                    <a:pt x="6396" y="5577"/>
                  </a:cubicBezTo>
                  <a:lnTo>
                    <a:pt x="6396" y="7026"/>
                  </a:lnTo>
                  <a:lnTo>
                    <a:pt x="7247" y="7026"/>
                  </a:lnTo>
                  <a:lnTo>
                    <a:pt x="8853" y="4569"/>
                  </a:lnTo>
                  <a:cubicBezTo>
                    <a:pt x="8790" y="4411"/>
                    <a:pt x="7120" y="1513"/>
                    <a:pt x="7057" y="1355"/>
                  </a:cubicBezTo>
                  <a:lnTo>
                    <a:pt x="9924" y="1355"/>
                  </a:lnTo>
                  <a:lnTo>
                    <a:pt x="9924" y="1702"/>
                  </a:lnTo>
                  <a:cubicBezTo>
                    <a:pt x="9924" y="1891"/>
                    <a:pt x="10082" y="2048"/>
                    <a:pt x="10271" y="2048"/>
                  </a:cubicBezTo>
                  <a:lnTo>
                    <a:pt x="11689" y="2048"/>
                  </a:lnTo>
                  <a:cubicBezTo>
                    <a:pt x="11909" y="2048"/>
                    <a:pt x="12067" y="1891"/>
                    <a:pt x="12067" y="1702"/>
                  </a:cubicBezTo>
                  <a:lnTo>
                    <a:pt x="12067" y="284"/>
                  </a:lnTo>
                  <a:cubicBezTo>
                    <a:pt x="12004" y="158"/>
                    <a:pt x="11846" y="0"/>
                    <a:pt x="11657" y="0"/>
                  </a:cubicBezTo>
                  <a:lnTo>
                    <a:pt x="10239" y="0"/>
                  </a:lnTo>
                  <a:cubicBezTo>
                    <a:pt x="10050" y="0"/>
                    <a:pt x="9893" y="158"/>
                    <a:pt x="9893" y="378"/>
                  </a:cubicBezTo>
                  <a:lnTo>
                    <a:pt x="9893" y="725"/>
                  </a:lnTo>
                  <a:lnTo>
                    <a:pt x="6616" y="725"/>
                  </a:lnTo>
                  <a:lnTo>
                    <a:pt x="6301" y="221"/>
                  </a:lnTo>
                  <a:cubicBezTo>
                    <a:pt x="6238" y="95"/>
                    <a:pt x="6120" y="32"/>
                    <a:pt x="6002" y="32"/>
                  </a:cubicBezTo>
                  <a:cubicBezTo>
                    <a:pt x="5884" y="32"/>
                    <a:pt x="5766" y="95"/>
                    <a:pt x="5703" y="221"/>
                  </a:cubicBezTo>
                  <a:lnTo>
                    <a:pt x="5388" y="725"/>
                  </a:lnTo>
                  <a:lnTo>
                    <a:pt x="2143" y="725"/>
                  </a:lnTo>
                  <a:lnTo>
                    <a:pt x="2143" y="378"/>
                  </a:lnTo>
                  <a:cubicBezTo>
                    <a:pt x="2143" y="158"/>
                    <a:pt x="1985" y="0"/>
                    <a:pt x="17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0" name="Google Shape;7573;p74">
              <a:extLst>
                <a:ext uri="{FF2B5EF4-FFF2-40B4-BE49-F238E27FC236}">
                  <a16:creationId xmlns:a16="http://schemas.microsoft.com/office/drawing/2014/main" id="{CD70D839-5FA6-DAB9-6A80-8CBD7CA21AB9}"/>
                </a:ext>
              </a:extLst>
            </p:cNvPr>
            <p:cNvSpPr/>
            <p:nvPr/>
          </p:nvSpPr>
          <p:spPr>
            <a:xfrm>
              <a:off x="-47751825" y="33060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1" y="159"/>
                    <a:pt x="1" y="348"/>
                  </a:cubicBezTo>
                  <a:cubicBezTo>
                    <a:pt x="1" y="568"/>
                    <a:pt x="158" y="726"/>
                    <a:pt x="347" y="726"/>
                  </a:cubicBezTo>
                  <a:cubicBezTo>
                    <a:pt x="536" y="726"/>
                    <a:pt x="694" y="568"/>
                    <a:pt x="694" y="348"/>
                  </a:cubicBezTo>
                  <a:cubicBezTo>
                    <a:pt x="694" y="159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1" name="Google Shape;7574;p74">
              <a:extLst>
                <a:ext uri="{FF2B5EF4-FFF2-40B4-BE49-F238E27FC236}">
                  <a16:creationId xmlns:a16="http://schemas.microsoft.com/office/drawing/2014/main" id="{F82F2C65-85EC-0D86-4AEC-C5517C29E8D1}"/>
                </a:ext>
              </a:extLst>
            </p:cNvPr>
            <p:cNvSpPr/>
            <p:nvPr/>
          </p:nvSpPr>
          <p:spPr>
            <a:xfrm>
              <a:off x="-47786475" y="3395050"/>
              <a:ext cx="87450" cy="17350"/>
            </a:xfrm>
            <a:custGeom>
              <a:avLst/>
              <a:gdLst/>
              <a:ahLst/>
              <a:cxnLst/>
              <a:rect l="l" t="t" r="r" b="b"/>
              <a:pathLst>
                <a:path w="3498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693"/>
                  </a:lnTo>
                  <a:lnTo>
                    <a:pt x="3498" y="693"/>
                  </a:lnTo>
                  <a:lnTo>
                    <a:pt x="3498" y="347"/>
                  </a:lnTo>
                  <a:cubicBezTo>
                    <a:pt x="3498" y="158"/>
                    <a:pt x="3372" y="0"/>
                    <a:pt x="31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2" name="Google Shape;7575;p74">
              <a:extLst>
                <a:ext uri="{FF2B5EF4-FFF2-40B4-BE49-F238E27FC236}">
                  <a16:creationId xmlns:a16="http://schemas.microsoft.com/office/drawing/2014/main" id="{127199F3-0A0E-DCAB-6A37-40D7098F169A}"/>
                </a:ext>
              </a:extLst>
            </p:cNvPr>
            <p:cNvSpPr/>
            <p:nvPr/>
          </p:nvSpPr>
          <p:spPr>
            <a:xfrm>
              <a:off x="-47692750" y="3271375"/>
              <a:ext cx="101625" cy="140225"/>
            </a:xfrm>
            <a:custGeom>
              <a:avLst/>
              <a:gdLst/>
              <a:ahLst/>
              <a:cxnLst/>
              <a:rect l="l" t="t" r="r" b="b"/>
              <a:pathLst>
                <a:path w="4065" h="5609" extrusionOk="0">
                  <a:moveTo>
                    <a:pt x="631" y="1"/>
                  </a:moveTo>
                  <a:lnTo>
                    <a:pt x="1576" y="1639"/>
                  </a:lnTo>
                  <a:cubicBezTo>
                    <a:pt x="1639" y="1734"/>
                    <a:pt x="1639" y="1891"/>
                    <a:pt x="1576" y="1986"/>
                  </a:cubicBezTo>
                  <a:lnTo>
                    <a:pt x="1" y="4348"/>
                  </a:lnTo>
                  <a:cubicBezTo>
                    <a:pt x="316" y="4537"/>
                    <a:pt x="505" y="4853"/>
                    <a:pt x="505" y="5262"/>
                  </a:cubicBezTo>
                  <a:lnTo>
                    <a:pt x="505" y="5609"/>
                  </a:lnTo>
                  <a:lnTo>
                    <a:pt x="4065" y="5609"/>
                  </a:lnTo>
                  <a:lnTo>
                    <a:pt x="4065" y="1040"/>
                  </a:lnTo>
                  <a:cubicBezTo>
                    <a:pt x="4002" y="473"/>
                    <a:pt x="3561" y="1"/>
                    <a:pt x="29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3" name="Google Shape;7576;p74">
              <a:extLst>
                <a:ext uri="{FF2B5EF4-FFF2-40B4-BE49-F238E27FC236}">
                  <a16:creationId xmlns:a16="http://schemas.microsoft.com/office/drawing/2014/main" id="{247307CF-A1C2-5D48-1B70-285FECCA2C0B}"/>
                </a:ext>
              </a:extLst>
            </p:cNvPr>
            <p:cNvSpPr/>
            <p:nvPr/>
          </p:nvSpPr>
          <p:spPr>
            <a:xfrm>
              <a:off x="-47891225" y="3272950"/>
              <a:ext cx="100050" cy="140225"/>
            </a:xfrm>
            <a:custGeom>
              <a:avLst/>
              <a:gdLst/>
              <a:ahLst/>
              <a:cxnLst/>
              <a:rect l="l" t="t" r="r" b="b"/>
              <a:pathLst>
                <a:path w="4002" h="5609" extrusionOk="0">
                  <a:moveTo>
                    <a:pt x="1040" y="1"/>
                  </a:moveTo>
                  <a:cubicBezTo>
                    <a:pt x="473" y="1"/>
                    <a:pt x="0" y="442"/>
                    <a:pt x="0" y="1040"/>
                  </a:cubicBezTo>
                  <a:lnTo>
                    <a:pt x="0" y="5609"/>
                  </a:lnTo>
                  <a:lnTo>
                    <a:pt x="3529" y="5609"/>
                  </a:lnTo>
                  <a:lnTo>
                    <a:pt x="3529" y="5231"/>
                  </a:lnTo>
                  <a:lnTo>
                    <a:pt x="3497" y="5231"/>
                  </a:lnTo>
                  <a:cubicBezTo>
                    <a:pt x="3497" y="4821"/>
                    <a:pt x="3686" y="4506"/>
                    <a:pt x="4002" y="4317"/>
                  </a:cubicBezTo>
                  <a:lnTo>
                    <a:pt x="2426" y="1954"/>
                  </a:lnTo>
                  <a:cubicBezTo>
                    <a:pt x="2363" y="1828"/>
                    <a:pt x="2363" y="1734"/>
                    <a:pt x="2426" y="1608"/>
                  </a:cubicBezTo>
                  <a:lnTo>
                    <a:pt x="337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4" name="Google Shape;7577;p74">
              <a:extLst>
                <a:ext uri="{FF2B5EF4-FFF2-40B4-BE49-F238E27FC236}">
                  <a16:creationId xmlns:a16="http://schemas.microsoft.com/office/drawing/2014/main" id="{4635D797-9D15-5D85-24C5-65A9431332D3}"/>
                </a:ext>
              </a:extLst>
            </p:cNvPr>
            <p:cNvSpPr/>
            <p:nvPr/>
          </p:nvSpPr>
          <p:spPr>
            <a:xfrm>
              <a:off x="-47892800" y="3428900"/>
              <a:ext cx="300100" cy="70925"/>
            </a:xfrm>
            <a:custGeom>
              <a:avLst/>
              <a:gdLst/>
              <a:ahLst/>
              <a:cxnLst/>
              <a:rect l="l" t="t" r="r" b="b"/>
              <a:pathLst>
                <a:path w="12004" h="2837" extrusionOk="0">
                  <a:moveTo>
                    <a:pt x="0" y="1"/>
                  </a:moveTo>
                  <a:lnTo>
                    <a:pt x="0" y="379"/>
                  </a:lnTo>
                  <a:cubicBezTo>
                    <a:pt x="0" y="946"/>
                    <a:pt x="473" y="1418"/>
                    <a:pt x="1072" y="1418"/>
                  </a:cubicBezTo>
                  <a:lnTo>
                    <a:pt x="4978" y="1418"/>
                  </a:lnTo>
                  <a:lnTo>
                    <a:pt x="4978" y="2143"/>
                  </a:lnTo>
                  <a:lnTo>
                    <a:pt x="3907" y="2143"/>
                  </a:lnTo>
                  <a:cubicBezTo>
                    <a:pt x="3718" y="2143"/>
                    <a:pt x="3560" y="2301"/>
                    <a:pt x="3560" y="2490"/>
                  </a:cubicBezTo>
                  <a:cubicBezTo>
                    <a:pt x="3560" y="2679"/>
                    <a:pt x="3718" y="2836"/>
                    <a:pt x="3907" y="2836"/>
                  </a:cubicBezTo>
                  <a:lnTo>
                    <a:pt x="8129" y="2836"/>
                  </a:lnTo>
                  <a:cubicBezTo>
                    <a:pt x="8318" y="2836"/>
                    <a:pt x="8475" y="2679"/>
                    <a:pt x="8475" y="2490"/>
                  </a:cubicBezTo>
                  <a:cubicBezTo>
                    <a:pt x="8475" y="2301"/>
                    <a:pt x="8318" y="2143"/>
                    <a:pt x="8129" y="2143"/>
                  </a:cubicBezTo>
                  <a:lnTo>
                    <a:pt x="7057" y="2143"/>
                  </a:lnTo>
                  <a:lnTo>
                    <a:pt x="7057" y="1418"/>
                  </a:lnTo>
                  <a:lnTo>
                    <a:pt x="10964" y="1418"/>
                  </a:lnTo>
                  <a:cubicBezTo>
                    <a:pt x="11531" y="1418"/>
                    <a:pt x="12004" y="946"/>
                    <a:pt x="12004" y="379"/>
                  </a:cubicBezTo>
                  <a:lnTo>
                    <a:pt x="120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25" name="Google Shape;7578;p74">
            <a:extLst>
              <a:ext uri="{FF2B5EF4-FFF2-40B4-BE49-F238E27FC236}">
                <a16:creationId xmlns:a16="http://schemas.microsoft.com/office/drawing/2014/main" id="{19EB26A0-169F-B012-4552-8D1834EB076A}"/>
              </a:ext>
            </a:extLst>
          </p:cNvPr>
          <p:cNvGrpSpPr/>
          <p:nvPr/>
        </p:nvGrpSpPr>
        <p:grpSpPr>
          <a:xfrm>
            <a:off x="5337917" y="2661476"/>
            <a:ext cx="305855" cy="473677"/>
            <a:chOff x="-47839250" y="3569100"/>
            <a:chExt cx="193775" cy="300100"/>
          </a:xfrm>
          <a:solidFill>
            <a:schemeClr val="tx1"/>
          </a:solidFill>
        </p:grpSpPr>
        <p:sp>
          <p:nvSpPr>
            <p:cNvPr id="626" name="Google Shape;7579;p74">
              <a:extLst>
                <a:ext uri="{FF2B5EF4-FFF2-40B4-BE49-F238E27FC236}">
                  <a16:creationId xmlns:a16="http://schemas.microsoft.com/office/drawing/2014/main" id="{6767E0DE-C0CF-35DE-9E6E-604E211C9AB0}"/>
                </a:ext>
              </a:extLst>
            </p:cNvPr>
            <p:cNvSpPr/>
            <p:nvPr/>
          </p:nvSpPr>
          <p:spPr>
            <a:xfrm>
              <a:off x="-47786475" y="3657325"/>
              <a:ext cx="51225" cy="51200"/>
            </a:xfrm>
            <a:custGeom>
              <a:avLst/>
              <a:gdLst/>
              <a:ahLst/>
              <a:cxnLst/>
              <a:rect l="l" t="t" r="r" b="b"/>
              <a:pathLst>
                <a:path w="2049" h="2048" extrusionOk="0">
                  <a:moveTo>
                    <a:pt x="1072" y="0"/>
                  </a:moveTo>
                  <a:cubicBezTo>
                    <a:pt x="473" y="0"/>
                    <a:pt x="1" y="473"/>
                    <a:pt x="1" y="1071"/>
                  </a:cubicBezTo>
                  <a:cubicBezTo>
                    <a:pt x="1" y="1544"/>
                    <a:pt x="284" y="1890"/>
                    <a:pt x="725" y="2048"/>
                  </a:cubicBezTo>
                  <a:lnTo>
                    <a:pt x="725" y="1071"/>
                  </a:lnTo>
                  <a:cubicBezTo>
                    <a:pt x="725" y="882"/>
                    <a:pt x="883" y="725"/>
                    <a:pt x="1072" y="725"/>
                  </a:cubicBezTo>
                  <a:lnTo>
                    <a:pt x="2048" y="725"/>
                  </a:lnTo>
                  <a:cubicBezTo>
                    <a:pt x="1891" y="315"/>
                    <a:pt x="1513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7" name="Google Shape;7580;p74">
              <a:extLst>
                <a:ext uri="{FF2B5EF4-FFF2-40B4-BE49-F238E27FC236}">
                  <a16:creationId xmlns:a16="http://schemas.microsoft.com/office/drawing/2014/main" id="{AF308FD5-A214-EAEE-3291-9D686C2B8881}"/>
                </a:ext>
              </a:extLst>
            </p:cNvPr>
            <p:cNvSpPr/>
            <p:nvPr/>
          </p:nvSpPr>
          <p:spPr>
            <a:xfrm>
              <a:off x="-47751025" y="3692750"/>
              <a:ext cx="15775" cy="15775"/>
            </a:xfrm>
            <a:custGeom>
              <a:avLst/>
              <a:gdLst/>
              <a:ahLst/>
              <a:cxnLst/>
              <a:rect l="l" t="t" r="r" b="b"/>
              <a:pathLst>
                <a:path w="631" h="631" extrusionOk="0">
                  <a:moveTo>
                    <a:pt x="0" y="1"/>
                  </a:moveTo>
                  <a:lnTo>
                    <a:pt x="0" y="631"/>
                  </a:lnTo>
                  <a:cubicBezTo>
                    <a:pt x="315" y="536"/>
                    <a:pt x="504" y="284"/>
                    <a:pt x="6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8" name="Google Shape;7581;p74">
              <a:extLst>
                <a:ext uri="{FF2B5EF4-FFF2-40B4-BE49-F238E27FC236}">
                  <a16:creationId xmlns:a16="http://schemas.microsoft.com/office/drawing/2014/main" id="{2D48F014-8A8A-2A15-5B6C-DCB0FCE7DA5C}"/>
                </a:ext>
              </a:extLst>
            </p:cNvPr>
            <p:cNvSpPr/>
            <p:nvPr/>
          </p:nvSpPr>
          <p:spPr>
            <a:xfrm>
              <a:off x="-47838450" y="3569100"/>
              <a:ext cx="192975" cy="35475"/>
            </a:xfrm>
            <a:custGeom>
              <a:avLst/>
              <a:gdLst/>
              <a:ahLst/>
              <a:cxnLst/>
              <a:rect l="l" t="t" r="r" b="b"/>
              <a:pathLst>
                <a:path w="7719" h="1419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418"/>
                  </a:lnTo>
                  <a:lnTo>
                    <a:pt x="7719" y="1418"/>
                  </a:lnTo>
                  <a:lnTo>
                    <a:pt x="7719" y="347"/>
                  </a:lnTo>
                  <a:cubicBezTo>
                    <a:pt x="7719" y="158"/>
                    <a:pt x="7561" y="1"/>
                    <a:pt x="73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9" name="Google Shape;7582;p74">
              <a:extLst>
                <a:ext uri="{FF2B5EF4-FFF2-40B4-BE49-F238E27FC236}">
                  <a16:creationId xmlns:a16="http://schemas.microsoft.com/office/drawing/2014/main" id="{0C44A5C9-A755-5D0E-8080-99D45000EDDF}"/>
                </a:ext>
              </a:extLst>
            </p:cNvPr>
            <p:cNvSpPr/>
            <p:nvPr/>
          </p:nvSpPr>
          <p:spPr>
            <a:xfrm>
              <a:off x="-47751025" y="3691975"/>
              <a:ext cx="53575" cy="53575"/>
            </a:xfrm>
            <a:custGeom>
              <a:avLst/>
              <a:gdLst/>
              <a:ahLst/>
              <a:cxnLst/>
              <a:rect l="l" t="t" r="r" b="b"/>
              <a:pathLst>
                <a:path w="2143" h="2143" extrusionOk="0">
                  <a:moveTo>
                    <a:pt x="1386" y="0"/>
                  </a:moveTo>
                  <a:cubicBezTo>
                    <a:pt x="1229" y="662"/>
                    <a:pt x="725" y="1229"/>
                    <a:pt x="0" y="1387"/>
                  </a:cubicBezTo>
                  <a:lnTo>
                    <a:pt x="0" y="2143"/>
                  </a:lnTo>
                  <a:lnTo>
                    <a:pt x="2143" y="2143"/>
                  </a:lnTo>
                  <a:lnTo>
                    <a:pt x="214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0" name="Google Shape;7583;p74">
              <a:extLst>
                <a:ext uri="{FF2B5EF4-FFF2-40B4-BE49-F238E27FC236}">
                  <a16:creationId xmlns:a16="http://schemas.microsoft.com/office/drawing/2014/main" id="{0504D814-E922-F911-CDE6-4F2D290A7C46}"/>
                </a:ext>
              </a:extLst>
            </p:cNvPr>
            <p:cNvSpPr/>
            <p:nvPr/>
          </p:nvSpPr>
          <p:spPr>
            <a:xfrm>
              <a:off x="-47839250" y="3621875"/>
              <a:ext cx="193000" cy="159125"/>
            </a:xfrm>
            <a:custGeom>
              <a:avLst/>
              <a:gdLst/>
              <a:ahLst/>
              <a:cxnLst/>
              <a:rect l="l" t="t" r="r" b="b"/>
              <a:pathLst>
                <a:path w="7720" h="6365" extrusionOk="0">
                  <a:moveTo>
                    <a:pt x="3183" y="725"/>
                  </a:moveTo>
                  <a:cubicBezTo>
                    <a:pt x="4033" y="725"/>
                    <a:pt x="4758" y="1324"/>
                    <a:pt x="4915" y="2143"/>
                  </a:cubicBezTo>
                  <a:lnTo>
                    <a:pt x="6018" y="2143"/>
                  </a:lnTo>
                  <a:cubicBezTo>
                    <a:pt x="6207" y="2143"/>
                    <a:pt x="6365" y="2300"/>
                    <a:pt x="6365" y="2489"/>
                  </a:cubicBezTo>
                  <a:lnTo>
                    <a:pt x="6365" y="5293"/>
                  </a:lnTo>
                  <a:cubicBezTo>
                    <a:pt x="6365" y="5482"/>
                    <a:pt x="6207" y="5640"/>
                    <a:pt x="6018" y="5640"/>
                  </a:cubicBezTo>
                  <a:lnTo>
                    <a:pt x="3214" y="5640"/>
                  </a:lnTo>
                  <a:cubicBezTo>
                    <a:pt x="3025" y="5640"/>
                    <a:pt x="2868" y="5482"/>
                    <a:pt x="2868" y="5293"/>
                  </a:cubicBezTo>
                  <a:lnTo>
                    <a:pt x="2868" y="4191"/>
                  </a:lnTo>
                  <a:cubicBezTo>
                    <a:pt x="2080" y="4033"/>
                    <a:pt x="1450" y="3308"/>
                    <a:pt x="1450" y="2458"/>
                  </a:cubicBezTo>
                  <a:cubicBezTo>
                    <a:pt x="1418" y="1513"/>
                    <a:pt x="2206" y="725"/>
                    <a:pt x="3183" y="725"/>
                  </a:cubicBezTo>
                  <a:close/>
                  <a:moveTo>
                    <a:pt x="1" y="0"/>
                  </a:moveTo>
                  <a:lnTo>
                    <a:pt x="1" y="6364"/>
                  </a:lnTo>
                  <a:lnTo>
                    <a:pt x="7719" y="6364"/>
                  </a:lnTo>
                  <a:lnTo>
                    <a:pt x="771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1" name="Google Shape;7584;p74">
              <a:extLst>
                <a:ext uri="{FF2B5EF4-FFF2-40B4-BE49-F238E27FC236}">
                  <a16:creationId xmlns:a16="http://schemas.microsoft.com/office/drawing/2014/main" id="{DD07697E-8581-8021-6136-AA423855DB37}"/>
                </a:ext>
              </a:extLst>
            </p:cNvPr>
            <p:cNvSpPr/>
            <p:nvPr/>
          </p:nvSpPr>
          <p:spPr>
            <a:xfrm>
              <a:off x="-47839250" y="3799075"/>
              <a:ext cx="193000" cy="70125"/>
            </a:xfrm>
            <a:custGeom>
              <a:avLst/>
              <a:gdLst/>
              <a:ahLst/>
              <a:cxnLst/>
              <a:rect l="l" t="t" r="r" b="b"/>
              <a:pathLst>
                <a:path w="7720" h="2805" extrusionOk="0">
                  <a:moveTo>
                    <a:pt x="4600" y="663"/>
                  </a:moveTo>
                  <a:cubicBezTo>
                    <a:pt x="4789" y="663"/>
                    <a:pt x="4947" y="820"/>
                    <a:pt x="4947" y="1041"/>
                  </a:cubicBezTo>
                  <a:cubicBezTo>
                    <a:pt x="4947" y="1230"/>
                    <a:pt x="4789" y="1387"/>
                    <a:pt x="4600" y="1387"/>
                  </a:cubicBezTo>
                  <a:lnTo>
                    <a:pt x="3183" y="1387"/>
                  </a:lnTo>
                  <a:cubicBezTo>
                    <a:pt x="2994" y="1387"/>
                    <a:pt x="2836" y="1230"/>
                    <a:pt x="2836" y="1041"/>
                  </a:cubicBezTo>
                  <a:cubicBezTo>
                    <a:pt x="2836" y="852"/>
                    <a:pt x="2994" y="663"/>
                    <a:pt x="3183" y="663"/>
                  </a:cubicBezTo>
                  <a:close/>
                  <a:moveTo>
                    <a:pt x="1" y="1"/>
                  </a:moveTo>
                  <a:lnTo>
                    <a:pt x="1" y="2458"/>
                  </a:lnTo>
                  <a:cubicBezTo>
                    <a:pt x="1" y="2647"/>
                    <a:pt x="158" y="2805"/>
                    <a:pt x="347" y="2805"/>
                  </a:cubicBezTo>
                  <a:lnTo>
                    <a:pt x="7341" y="2805"/>
                  </a:lnTo>
                  <a:cubicBezTo>
                    <a:pt x="7562" y="2805"/>
                    <a:pt x="7719" y="2647"/>
                    <a:pt x="7719" y="2458"/>
                  </a:cubicBezTo>
                  <a:lnTo>
                    <a:pt x="771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32" name="Google Shape;7585;p74">
            <a:extLst>
              <a:ext uri="{FF2B5EF4-FFF2-40B4-BE49-F238E27FC236}">
                <a16:creationId xmlns:a16="http://schemas.microsoft.com/office/drawing/2014/main" id="{85B91C12-AAF6-F2A3-A9D7-9806768AEBEC}"/>
              </a:ext>
            </a:extLst>
          </p:cNvPr>
          <p:cNvGrpSpPr/>
          <p:nvPr/>
        </p:nvGrpSpPr>
        <p:grpSpPr>
          <a:xfrm>
            <a:off x="5254004" y="3243275"/>
            <a:ext cx="473677" cy="474940"/>
            <a:chOff x="-47892800" y="3937700"/>
            <a:chExt cx="300100" cy="300900"/>
          </a:xfrm>
          <a:solidFill>
            <a:schemeClr val="tx1"/>
          </a:solidFill>
        </p:grpSpPr>
        <p:sp>
          <p:nvSpPr>
            <p:cNvPr id="633" name="Google Shape;7586;p74">
              <a:extLst>
                <a:ext uri="{FF2B5EF4-FFF2-40B4-BE49-F238E27FC236}">
                  <a16:creationId xmlns:a16="http://schemas.microsoft.com/office/drawing/2014/main" id="{4289511A-694E-44A2-6464-33CA61F98387}"/>
                </a:ext>
              </a:extLst>
            </p:cNvPr>
            <p:cNvSpPr/>
            <p:nvPr/>
          </p:nvSpPr>
          <p:spPr>
            <a:xfrm>
              <a:off x="-47858150" y="3937700"/>
              <a:ext cx="70900" cy="44150"/>
            </a:xfrm>
            <a:custGeom>
              <a:avLst/>
              <a:gdLst/>
              <a:ahLst/>
              <a:cxnLst/>
              <a:rect l="l" t="t" r="r" b="b"/>
              <a:pathLst>
                <a:path w="2836" h="1766" extrusionOk="0">
                  <a:moveTo>
                    <a:pt x="1418" y="1"/>
                  </a:moveTo>
                  <a:cubicBezTo>
                    <a:pt x="631" y="1"/>
                    <a:pt x="1" y="694"/>
                    <a:pt x="1" y="1419"/>
                  </a:cubicBezTo>
                  <a:lnTo>
                    <a:pt x="1" y="1765"/>
                  </a:lnTo>
                  <a:cubicBezTo>
                    <a:pt x="442" y="1545"/>
                    <a:pt x="914" y="1419"/>
                    <a:pt x="1418" y="1419"/>
                  </a:cubicBezTo>
                  <a:cubicBezTo>
                    <a:pt x="1922" y="1419"/>
                    <a:pt x="2395" y="1545"/>
                    <a:pt x="2836" y="1765"/>
                  </a:cubicBezTo>
                  <a:lnTo>
                    <a:pt x="2836" y="1419"/>
                  </a:lnTo>
                  <a:cubicBezTo>
                    <a:pt x="2836" y="631"/>
                    <a:pt x="2206" y="1"/>
                    <a:pt x="1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4" name="Google Shape;7587;p74">
              <a:extLst>
                <a:ext uri="{FF2B5EF4-FFF2-40B4-BE49-F238E27FC236}">
                  <a16:creationId xmlns:a16="http://schemas.microsoft.com/office/drawing/2014/main" id="{C556CA9E-20D1-3AA8-F929-BBFF2984F3E9}"/>
                </a:ext>
              </a:extLst>
            </p:cNvPr>
            <p:cNvSpPr/>
            <p:nvPr/>
          </p:nvSpPr>
          <p:spPr>
            <a:xfrm>
              <a:off x="-47892800" y="3991275"/>
              <a:ext cx="141000" cy="105550"/>
            </a:xfrm>
            <a:custGeom>
              <a:avLst/>
              <a:gdLst/>
              <a:ahLst/>
              <a:cxnLst/>
              <a:rect l="l" t="t" r="r" b="b"/>
              <a:pathLst>
                <a:path w="5640" h="4222" extrusionOk="0">
                  <a:moveTo>
                    <a:pt x="2836" y="0"/>
                  </a:moveTo>
                  <a:cubicBezTo>
                    <a:pt x="1292" y="0"/>
                    <a:pt x="32" y="1260"/>
                    <a:pt x="32" y="2804"/>
                  </a:cubicBezTo>
                  <a:lnTo>
                    <a:pt x="32" y="3875"/>
                  </a:lnTo>
                  <a:cubicBezTo>
                    <a:pt x="0" y="4064"/>
                    <a:pt x="158" y="4222"/>
                    <a:pt x="347" y="4222"/>
                  </a:cubicBezTo>
                  <a:lnTo>
                    <a:pt x="5293" y="4222"/>
                  </a:lnTo>
                  <a:cubicBezTo>
                    <a:pt x="5482" y="4222"/>
                    <a:pt x="5640" y="4064"/>
                    <a:pt x="5640" y="3875"/>
                  </a:cubicBezTo>
                  <a:lnTo>
                    <a:pt x="5640" y="2804"/>
                  </a:lnTo>
                  <a:cubicBezTo>
                    <a:pt x="5640" y="1260"/>
                    <a:pt x="4380" y="0"/>
                    <a:pt x="28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5" name="Google Shape;7588;p74">
              <a:extLst>
                <a:ext uri="{FF2B5EF4-FFF2-40B4-BE49-F238E27FC236}">
                  <a16:creationId xmlns:a16="http://schemas.microsoft.com/office/drawing/2014/main" id="{7DD1D4D8-7AF0-2398-D0C8-1F95E9B8C1DD}"/>
                </a:ext>
              </a:extLst>
            </p:cNvPr>
            <p:cNvSpPr/>
            <p:nvPr/>
          </p:nvSpPr>
          <p:spPr>
            <a:xfrm>
              <a:off x="-47773875" y="3956600"/>
              <a:ext cx="119750" cy="89025"/>
            </a:xfrm>
            <a:custGeom>
              <a:avLst/>
              <a:gdLst/>
              <a:ahLst/>
              <a:cxnLst/>
              <a:rect l="l" t="t" r="r" b="b"/>
              <a:pathLst>
                <a:path w="4790" h="3561" extrusionOk="0">
                  <a:moveTo>
                    <a:pt x="1" y="1"/>
                  </a:moveTo>
                  <a:cubicBezTo>
                    <a:pt x="95" y="253"/>
                    <a:pt x="127" y="474"/>
                    <a:pt x="127" y="726"/>
                  </a:cubicBezTo>
                  <a:lnTo>
                    <a:pt x="127" y="1419"/>
                  </a:lnTo>
                  <a:lnTo>
                    <a:pt x="158" y="1419"/>
                  </a:lnTo>
                  <a:cubicBezTo>
                    <a:pt x="442" y="1639"/>
                    <a:pt x="694" y="1860"/>
                    <a:pt x="883" y="2143"/>
                  </a:cubicBezTo>
                  <a:cubicBezTo>
                    <a:pt x="1702" y="2301"/>
                    <a:pt x="2427" y="2805"/>
                    <a:pt x="2805" y="3561"/>
                  </a:cubicBezTo>
                  <a:cubicBezTo>
                    <a:pt x="3214" y="3120"/>
                    <a:pt x="3750" y="2805"/>
                    <a:pt x="4380" y="2805"/>
                  </a:cubicBezTo>
                  <a:cubicBezTo>
                    <a:pt x="4506" y="2805"/>
                    <a:pt x="4663" y="2805"/>
                    <a:pt x="4789" y="2836"/>
                  </a:cubicBezTo>
                  <a:cubicBezTo>
                    <a:pt x="4033" y="1167"/>
                    <a:pt x="2332" y="1"/>
                    <a:pt x="4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6" name="Google Shape;7589;p74">
              <a:extLst>
                <a:ext uri="{FF2B5EF4-FFF2-40B4-BE49-F238E27FC236}">
                  <a16:creationId xmlns:a16="http://schemas.microsoft.com/office/drawing/2014/main" id="{A6E6637D-9D02-0061-D600-B3EA2D714DD1}"/>
                </a:ext>
              </a:extLst>
            </p:cNvPr>
            <p:cNvSpPr/>
            <p:nvPr/>
          </p:nvSpPr>
          <p:spPr>
            <a:xfrm>
              <a:off x="-47699050" y="4043250"/>
              <a:ext cx="71700" cy="70900"/>
            </a:xfrm>
            <a:custGeom>
              <a:avLst/>
              <a:gdLst/>
              <a:ahLst/>
              <a:cxnLst/>
              <a:rect l="l" t="t" r="r" b="b"/>
              <a:pathLst>
                <a:path w="2868" h="2836" extrusionOk="0">
                  <a:moveTo>
                    <a:pt x="1450" y="0"/>
                  </a:moveTo>
                  <a:cubicBezTo>
                    <a:pt x="662" y="0"/>
                    <a:pt x="1" y="694"/>
                    <a:pt x="1" y="1418"/>
                  </a:cubicBezTo>
                  <a:cubicBezTo>
                    <a:pt x="1" y="2206"/>
                    <a:pt x="662" y="2836"/>
                    <a:pt x="1450" y="2836"/>
                  </a:cubicBezTo>
                  <a:cubicBezTo>
                    <a:pt x="2237" y="2836"/>
                    <a:pt x="2868" y="2206"/>
                    <a:pt x="2868" y="1418"/>
                  </a:cubicBezTo>
                  <a:cubicBezTo>
                    <a:pt x="2868" y="631"/>
                    <a:pt x="2237" y="0"/>
                    <a:pt x="145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7" name="Google Shape;7590;p74">
              <a:extLst>
                <a:ext uri="{FF2B5EF4-FFF2-40B4-BE49-F238E27FC236}">
                  <a16:creationId xmlns:a16="http://schemas.microsoft.com/office/drawing/2014/main" id="{3795EEBF-0832-E103-1850-55F4F0BCB55A}"/>
                </a:ext>
              </a:extLst>
            </p:cNvPr>
            <p:cNvSpPr/>
            <p:nvPr/>
          </p:nvSpPr>
          <p:spPr>
            <a:xfrm>
              <a:off x="-47770725" y="4124375"/>
              <a:ext cx="178025" cy="114225"/>
            </a:xfrm>
            <a:custGeom>
              <a:avLst/>
              <a:gdLst/>
              <a:ahLst/>
              <a:cxnLst/>
              <a:rect l="l" t="t" r="r" b="b"/>
              <a:pathLst>
                <a:path w="7121" h="4569" extrusionOk="0">
                  <a:moveTo>
                    <a:pt x="3183" y="0"/>
                  </a:moveTo>
                  <a:lnTo>
                    <a:pt x="3183" y="2426"/>
                  </a:lnTo>
                  <a:lnTo>
                    <a:pt x="2490" y="2426"/>
                  </a:lnTo>
                  <a:lnTo>
                    <a:pt x="2490" y="2080"/>
                  </a:lnTo>
                  <a:cubicBezTo>
                    <a:pt x="2490" y="1891"/>
                    <a:pt x="2332" y="1733"/>
                    <a:pt x="2143" y="1733"/>
                  </a:cubicBezTo>
                  <a:cubicBezTo>
                    <a:pt x="1954" y="1733"/>
                    <a:pt x="1796" y="1891"/>
                    <a:pt x="1796" y="2080"/>
                  </a:cubicBezTo>
                  <a:lnTo>
                    <a:pt x="1796" y="2426"/>
                  </a:lnTo>
                  <a:cubicBezTo>
                    <a:pt x="788" y="2426"/>
                    <a:pt x="1" y="3214"/>
                    <a:pt x="1" y="4222"/>
                  </a:cubicBezTo>
                  <a:cubicBezTo>
                    <a:pt x="1" y="4411"/>
                    <a:pt x="158" y="4569"/>
                    <a:pt x="379" y="4569"/>
                  </a:cubicBezTo>
                  <a:lnTo>
                    <a:pt x="6711" y="4569"/>
                  </a:lnTo>
                  <a:cubicBezTo>
                    <a:pt x="6900" y="4569"/>
                    <a:pt x="7058" y="4411"/>
                    <a:pt x="7058" y="4222"/>
                  </a:cubicBezTo>
                  <a:cubicBezTo>
                    <a:pt x="7121" y="3214"/>
                    <a:pt x="6302" y="2426"/>
                    <a:pt x="5325" y="2426"/>
                  </a:cubicBezTo>
                  <a:lnTo>
                    <a:pt x="5325" y="0"/>
                  </a:lnTo>
                  <a:cubicBezTo>
                    <a:pt x="5010" y="190"/>
                    <a:pt x="4663" y="284"/>
                    <a:pt x="4254" y="284"/>
                  </a:cubicBezTo>
                  <a:cubicBezTo>
                    <a:pt x="3876" y="284"/>
                    <a:pt x="3529" y="158"/>
                    <a:pt x="318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8" name="Google Shape;7591;p74">
              <a:extLst>
                <a:ext uri="{FF2B5EF4-FFF2-40B4-BE49-F238E27FC236}">
                  <a16:creationId xmlns:a16="http://schemas.microsoft.com/office/drawing/2014/main" id="{BD4BD2FF-AC1F-F700-EB27-59C49EF06434}"/>
                </a:ext>
              </a:extLst>
            </p:cNvPr>
            <p:cNvSpPr/>
            <p:nvPr/>
          </p:nvSpPr>
          <p:spPr>
            <a:xfrm>
              <a:off x="-47830575" y="4132250"/>
              <a:ext cx="17350" cy="44125"/>
            </a:xfrm>
            <a:custGeom>
              <a:avLst/>
              <a:gdLst/>
              <a:ahLst/>
              <a:cxnLst/>
              <a:rect l="l" t="t" r="r" b="b"/>
              <a:pathLst>
                <a:path w="694" h="1765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418"/>
                  </a:lnTo>
                  <a:cubicBezTo>
                    <a:pt x="0" y="1607"/>
                    <a:pt x="158" y="1765"/>
                    <a:pt x="347" y="1765"/>
                  </a:cubicBezTo>
                  <a:cubicBezTo>
                    <a:pt x="536" y="1765"/>
                    <a:pt x="693" y="1607"/>
                    <a:pt x="693" y="1418"/>
                  </a:cubicBezTo>
                  <a:lnTo>
                    <a:pt x="693" y="347"/>
                  </a:ln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9" name="Google Shape;7592;p74">
              <a:extLst>
                <a:ext uri="{FF2B5EF4-FFF2-40B4-BE49-F238E27FC236}">
                  <a16:creationId xmlns:a16="http://schemas.microsoft.com/office/drawing/2014/main" id="{751E8259-B6F2-AB20-7F18-2A9A58225165}"/>
                </a:ext>
              </a:extLst>
            </p:cNvPr>
            <p:cNvSpPr/>
            <p:nvPr/>
          </p:nvSpPr>
          <p:spPr>
            <a:xfrm>
              <a:off x="-47785675" y="4112375"/>
              <a:ext cx="37825" cy="36250"/>
            </a:xfrm>
            <a:custGeom>
              <a:avLst/>
              <a:gdLst/>
              <a:ahLst/>
              <a:cxnLst/>
              <a:rect l="l" t="t" r="r" b="b"/>
              <a:pathLst>
                <a:path w="1513" h="1450" extrusionOk="0">
                  <a:moveTo>
                    <a:pt x="402" y="0"/>
                  </a:moveTo>
                  <a:cubicBezTo>
                    <a:pt x="307" y="0"/>
                    <a:pt x="205" y="24"/>
                    <a:pt x="126" y="71"/>
                  </a:cubicBezTo>
                  <a:cubicBezTo>
                    <a:pt x="0" y="197"/>
                    <a:pt x="0" y="449"/>
                    <a:pt x="126" y="607"/>
                  </a:cubicBezTo>
                  <a:lnTo>
                    <a:pt x="882" y="1331"/>
                  </a:lnTo>
                  <a:cubicBezTo>
                    <a:pt x="961" y="1410"/>
                    <a:pt x="1055" y="1449"/>
                    <a:pt x="1146" y="1449"/>
                  </a:cubicBezTo>
                  <a:cubicBezTo>
                    <a:pt x="1237" y="1449"/>
                    <a:pt x="1323" y="1410"/>
                    <a:pt x="1386" y="1331"/>
                  </a:cubicBezTo>
                  <a:cubicBezTo>
                    <a:pt x="1512" y="1237"/>
                    <a:pt x="1512" y="985"/>
                    <a:pt x="1386" y="827"/>
                  </a:cubicBezTo>
                  <a:lnTo>
                    <a:pt x="630" y="71"/>
                  </a:lnTo>
                  <a:cubicBezTo>
                    <a:pt x="583" y="24"/>
                    <a:pt x="496" y="0"/>
                    <a:pt x="40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0" name="Google Shape;7593;p74">
              <a:extLst>
                <a:ext uri="{FF2B5EF4-FFF2-40B4-BE49-F238E27FC236}">
                  <a16:creationId xmlns:a16="http://schemas.microsoft.com/office/drawing/2014/main" id="{1077BA02-1718-AFA3-FD66-4535DDCB7162}"/>
                </a:ext>
              </a:extLst>
            </p:cNvPr>
            <p:cNvSpPr/>
            <p:nvPr/>
          </p:nvSpPr>
          <p:spPr>
            <a:xfrm>
              <a:off x="-47892800" y="4112750"/>
              <a:ext cx="37825" cy="36250"/>
            </a:xfrm>
            <a:custGeom>
              <a:avLst/>
              <a:gdLst/>
              <a:ahLst/>
              <a:cxnLst/>
              <a:rect l="l" t="t" r="r" b="b"/>
              <a:pathLst>
                <a:path w="1513" h="1450" extrusionOk="0">
                  <a:moveTo>
                    <a:pt x="1111" y="1"/>
                  </a:moveTo>
                  <a:cubicBezTo>
                    <a:pt x="1016" y="1"/>
                    <a:pt x="930" y="40"/>
                    <a:pt x="883" y="119"/>
                  </a:cubicBezTo>
                  <a:lnTo>
                    <a:pt x="126" y="844"/>
                  </a:lnTo>
                  <a:cubicBezTo>
                    <a:pt x="0" y="970"/>
                    <a:pt x="0" y="1222"/>
                    <a:pt x="126" y="1379"/>
                  </a:cubicBezTo>
                  <a:cubicBezTo>
                    <a:pt x="189" y="1426"/>
                    <a:pt x="276" y="1450"/>
                    <a:pt x="367" y="1450"/>
                  </a:cubicBezTo>
                  <a:cubicBezTo>
                    <a:pt x="457" y="1450"/>
                    <a:pt x="552" y="1426"/>
                    <a:pt x="630" y="1379"/>
                  </a:cubicBezTo>
                  <a:lnTo>
                    <a:pt x="1387" y="623"/>
                  </a:lnTo>
                  <a:cubicBezTo>
                    <a:pt x="1513" y="497"/>
                    <a:pt x="1513" y="276"/>
                    <a:pt x="1387" y="119"/>
                  </a:cubicBezTo>
                  <a:cubicBezTo>
                    <a:pt x="1308" y="40"/>
                    <a:pt x="1205" y="1"/>
                    <a:pt x="11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41" name="Google Shape;7594;p74">
            <a:extLst>
              <a:ext uri="{FF2B5EF4-FFF2-40B4-BE49-F238E27FC236}">
                <a16:creationId xmlns:a16="http://schemas.microsoft.com/office/drawing/2014/main" id="{9E756DE2-7FD0-1533-B433-093B613FDBE9}"/>
              </a:ext>
            </a:extLst>
          </p:cNvPr>
          <p:cNvGrpSpPr/>
          <p:nvPr/>
        </p:nvGrpSpPr>
        <p:grpSpPr>
          <a:xfrm>
            <a:off x="3527731" y="3901560"/>
            <a:ext cx="473677" cy="415277"/>
            <a:chOff x="-46042675" y="3218600"/>
            <a:chExt cx="300100" cy="263100"/>
          </a:xfrm>
          <a:solidFill>
            <a:schemeClr val="tx1"/>
          </a:solidFill>
        </p:grpSpPr>
        <p:sp>
          <p:nvSpPr>
            <p:cNvPr id="642" name="Google Shape;7595;p74">
              <a:extLst>
                <a:ext uri="{FF2B5EF4-FFF2-40B4-BE49-F238E27FC236}">
                  <a16:creationId xmlns:a16="http://schemas.microsoft.com/office/drawing/2014/main" id="{C3E083A7-AB6A-8E4A-1197-E021F5F24919}"/>
                </a:ext>
              </a:extLst>
            </p:cNvPr>
            <p:cNvSpPr/>
            <p:nvPr/>
          </p:nvSpPr>
          <p:spPr>
            <a:xfrm>
              <a:off x="-46042675" y="3302875"/>
              <a:ext cx="35475" cy="130000"/>
            </a:xfrm>
            <a:custGeom>
              <a:avLst/>
              <a:gdLst/>
              <a:ahLst/>
              <a:cxnLst/>
              <a:rect l="l" t="t" r="r" b="b"/>
              <a:pathLst>
                <a:path w="1419" h="5200" extrusionOk="0">
                  <a:moveTo>
                    <a:pt x="1" y="1"/>
                  </a:moveTo>
                  <a:lnTo>
                    <a:pt x="1" y="5199"/>
                  </a:lnTo>
                  <a:lnTo>
                    <a:pt x="1418" y="4506"/>
                  </a:lnTo>
                  <a:lnTo>
                    <a:pt x="1418" y="726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3" name="Google Shape;7596;p74">
              <a:extLst>
                <a:ext uri="{FF2B5EF4-FFF2-40B4-BE49-F238E27FC236}">
                  <a16:creationId xmlns:a16="http://schemas.microsoft.com/office/drawing/2014/main" id="{39DDC102-A630-79DD-3EB1-439B8C31F198}"/>
                </a:ext>
              </a:extLst>
            </p:cNvPr>
            <p:cNvSpPr/>
            <p:nvPr/>
          </p:nvSpPr>
          <p:spPr>
            <a:xfrm>
              <a:off x="-45919025" y="3341475"/>
              <a:ext cx="53600" cy="52800"/>
            </a:xfrm>
            <a:custGeom>
              <a:avLst/>
              <a:gdLst/>
              <a:ahLst/>
              <a:cxnLst/>
              <a:rect l="l" t="t" r="r" b="b"/>
              <a:pathLst>
                <a:path w="2144" h="2112" extrusionOk="0">
                  <a:moveTo>
                    <a:pt x="1072" y="1"/>
                  </a:moveTo>
                  <a:cubicBezTo>
                    <a:pt x="473" y="1"/>
                    <a:pt x="1" y="473"/>
                    <a:pt x="1" y="1072"/>
                  </a:cubicBezTo>
                  <a:cubicBezTo>
                    <a:pt x="1" y="1639"/>
                    <a:pt x="473" y="2112"/>
                    <a:pt x="1072" y="2112"/>
                  </a:cubicBezTo>
                  <a:cubicBezTo>
                    <a:pt x="1671" y="2112"/>
                    <a:pt x="2143" y="1639"/>
                    <a:pt x="2143" y="1072"/>
                  </a:cubicBezTo>
                  <a:cubicBezTo>
                    <a:pt x="2143" y="473"/>
                    <a:pt x="1639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4" name="Google Shape;7597;p74">
              <a:extLst>
                <a:ext uri="{FF2B5EF4-FFF2-40B4-BE49-F238E27FC236}">
                  <a16:creationId xmlns:a16="http://schemas.microsoft.com/office/drawing/2014/main" id="{D3016F58-00EF-C842-9DA3-7FC03F7C35BA}"/>
                </a:ext>
              </a:extLst>
            </p:cNvPr>
            <p:cNvSpPr/>
            <p:nvPr/>
          </p:nvSpPr>
          <p:spPr>
            <a:xfrm>
              <a:off x="-45778025" y="3302875"/>
              <a:ext cx="35450" cy="130000"/>
            </a:xfrm>
            <a:custGeom>
              <a:avLst/>
              <a:gdLst/>
              <a:ahLst/>
              <a:cxnLst/>
              <a:rect l="l" t="t" r="r" b="b"/>
              <a:pathLst>
                <a:path w="1418" h="5200" extrusionOk="0">
                  <a:moveTo>
                    <a:pt x="1418" y="1"/>
                  </a:moveTo>
                  <a:lnTo>
                    <a:pt x="0" y="726"/>
                  </a:lnTo>
                  <a:lnTo>
                    <a:pt x="0" y="4506"/>
                  </a:lnTo>
                  <a:lnTo>
                    <a:pt x="1418" y="5199"/>
                  </a:lnTo>
                  <a:lnTo>
                    <a:pt x="14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5" name="Google Shape;7598;p74">
              <a:extLst>
                <a:ext uri="{FF2B5EF4-FFF2-40B4-BE49-F238E27FC236}">
                  <a16:creationId xmlns:a16="http://schemas.microsoft.com/office/drawing/2014/main" id="{71BE5024-840B-E10A-035B-9E9F664E9A55}"/>
                </a:ext>
              </a:extLst>
            </p:cNvPr>
            <p:cNvSpPr/>
            <p:nvPr/>
          </p:nvSpPr>
          <p:spPr>
            <a:xfrm>
              <a:off x="-46042675" y="3235950"/>
              <a:ext cx="300100" cy="245750"/>
            </a:xfrm>
            <a:custGeom>
              <a:avLst/>
              <a:gdLst/>
              <a:ahLst/>
              <a:cxnLst/>
              <a:rect l="l" t="t" r="r" b="b"/>
              <a:pathLst>
                <a:path w="12004" h="9830" extrusionOk="0">
                  <a:moveTo>
                    <a:pt x="6018" y="2142"/>
                  </a:moveTo>
                  <a:cubicBezTo>
                    <a:pt x="7751" y="2142"/>
                    <a:pt x="9168" y="3560"/>
                    <a:pt x="9168" y="5293"/>
                  </a:cubicBezTo>
                  <a:cubicBezTo>
                    <a:pt x="9168" y="7026"/>
                    <a:pt x="7751" y="8443"/>
                    <a:pt x="6018" y="8443"/>
                  </a:cubicBezTo>
                  <a:cubicBezTo>
                    <a:pt x="4285" y="8443"/>
                    <a:pt x="2867" y="7026"/>
                    <a:pt x="2867" y="5293"/>
                  </a:cubicBezTo>
                  <a:cubicBezTo>
                    <a:pt x="2867" y="3560"/>
                    <a:pt x="4285" y="2142"/>
                    <a:pt x="6018" y="2142"/>
                  </a:cubicBezTo>
                  <a:close/>
                  <a:moveTo>
                    <a:pt x="1765" y="0"/>
                  </a:moveTo>
                  <a:cubicBezTo>
                    <a:pt x="1576" y="0"/>
                    <a:pt x="1418" y="158"/>
                    <a:pt x="1418" y="378"/>
                  </a:cubicBezTo>
                  <a:lnTo>
                    <a:pt x="1418" y="725"/>
                  </a:lnTo>
                  <a:lnTo>
                    <a:pt x="1072" y="725"/>
                  </a:lnTo>
                  <a:cubicBezTo>
                    <a:pt x="473" y="725"/>
                    <a:pt x="1" y="1197"/>
                    <a:pt x="1" y="1796"/>
                  </a:cubicBezTo>
                  <a:lnTo>
                    <a:pt x="1" y="1890"/>
                  </a:lnTo>
                  <a:lnTo>
                    <a:pt x="1922" y="2835"/>
                  </a:lnTo>
                  <a:cubicBezTo>
                    <a:pt x="2048" y="2930"/>
                    <a:pt x="2143" y="3056"/>
                    <a:pt x="2143" y="3151"/>
                  </a:cubicBezTo>
                  <a:lnTo>
                    <a:pt x="2143" y="7372"/>
                  </a:lnTo>
                  <a:cubicBezTo>
                    <a:pt x="2143" y="7498"/>
                    <a:pt x="2048" y="7624"/>
                    <a:pt x="1922" y="7687"/>
                  </a:cubicBezTo>
                  <a:lnTo>
                    <a:pt x="1" y="8632"/>
                  </a:lnTo>
                  <a:lnTo>
                    <a:pt x="1" y="8758"/>
                  </a:lnTo>
                  <a:cubicBezTo>
                    <a:pt x="1" y="9357"/>
                    <a:pt x="473" y="9830"/>
                    <a:pt x="1072" y="9830"/>
                  </a:cubicBezTo>
                  <a:lnTo>
                    <a:pt x="10964" y="9830"/>
                  </a:lnTo>
                  <a:cubicBezTo>
                    <a:pt x="11531" y="9830"/>
                    <a:pt x="12004" y="9357"/>
                    <a:pt x="12004" y="8758"/>
                  </a:cubicBezTo>
                  <a:lnTo>
                    <a:pt x="12004" y="8632"/>
                  </a:lnTo>
                  <a:lnTo>
                    <a:pt x="10082" y="7687"/>
                  </a:lnTo>
                  <a:cubicBezTo>
                    <a:pt x="9956" y="7624"/>
                    <a:pt x="9893" y="7498"/>
                    <a:pt x="9893" y="7372"/>
                  </a:cubicBezTo>
                  <a:lnTo>
                    <a:pt x="9893" y="3151"/>
                  </a:lnTo>
                  <a:cubicBezTo>
                    <a:pt x="9893" y="3056"/>
                    <a:pt x="9956" y="2930"/>
                    <a:pt x="10082" y="2835"/>
                  </a:cubicBezTo>
                  <a:lnTo>
                    <a:pt x="12004" y="1890"/>
                  </a:lnTo>
                  <a:lnTo>
                    <a:pt x="12004" y="1796"/>
                  </a:lnTo>
                  <a:cubicBezTo>
                    <a:pt x="12004" y="1197"/>
                    <a:pt x="11531" y="725"/>
                    <a:pt x="10933" y="725"/>
                  </a:cubicBezTo>
                  <a:lnTo>
                    <a:pt x="2143" y="725"/>
                  </a:lnTo>
                  <a:lnTo>
                    <a:pt x="2143" y="378"/>
                  </a:lnTo>
                  <a:cubicBezTo>
                    <a:pt x="2143" y="158"/>
                    <a:pt x="1985" y="0"/>
                    <a:pt x="17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6" name="Google Shape;7599;p74">
              <a:extLst>
                <a:ext uri="{FF2B5EF4-FFF2-40B4-BE49-F238E27FC236}">
                  <a16:creationId xmlns:a16="http://schemas.microsoft.com/office/drawing/2014/main" id="{98728A5D-0930-5138-E429-D2DFE6A95B7B}"/>
                </a:ext>
              </a:extLst>
            </p:cNvPr>
            <p:cNvSpPr/>
            <p:nvPr/>
          </p:nvSpPr>
          <p:spPr>
            <a:xfrm>
              <a:off x="-45952875" y="3306025"/>
              <a:ext cx="122100" cy="122125"/>
            </a:xfrm>
            <a:custGeom>
              <a:avLst/>
              <a:gdLst/>
              <a:ahLst/>
              <a:cxnLst/>
              <a:rect l="l" t="t" r="r" b="b"/>
              <a:pathLst>
                <a:path w="4884" h="4885" extrusionOk="0">
                  <a:moveTo>
                    <a:pt x="2426" y="663"/>
                  </a:moveTo>
                  <a:cubicBezTo>
                    <a:pt x="3403" y="663"/>
                    <a:pt x="4190" y="1450"/>
                    <a:pt x="4190" y="2458"/>
                  </a:cubicBezTo>
                  <a:cubicBezTo>
                    <a:pt x="4159" y="3435"/>
                    <a:pt x="3371" y="4223"/>
                    <a:pt x="2426" y="4223"/>
                  </a:cubicBezTo>
                  <a:cubicBezTo>
                    <a:pt x="1449" y="4223"/>
                    <a:pt x="662" y="3435"/>
                    <a:pt x="662" y="2458"/>
                  </a:cubicBezTo>
                  <a:cubicBezTo>
                    <a:pt x="662" y="1450"/>
                    <a:pt x="1449" y="663"/>
                    <a:pt x="2426" y="663"/>
                  </a:cubicBezTo>
                  <a:close/>
                  <a:moveTo>
                    <a:pt x="2426" y="1"/>
                  </a:moveTo>
                  <a:cubicBezTo>
                    <a:pt x="1103" y="1"/>
                    <a:pt x="0" y="1104"/>
                    <a:pt x="0" y="2458"/>
                  </a:cubicBezTo>
                  <a:cubicBezTo>
                    <a:pt x="0" y="3782"/>
                    <a:pt x="1103" y="4884"/>
                    <a:pt x="2426" y="4884"/>
                  </a:cubicBezTo>
                  <a:cubicBezTo>
                    <a:pt x="3781" y="4884"/>
                    <a:pt x="4883" y="3782"/>
                    <a:pt x="4883" y="2458"/>
                  </a:cubicBezTo>
                  <a:cubicBezTo>
                    <a:pt x="4883" y="1104"/>
                    <a:pt x="3781" y="1"/>
                    <a:pt x="24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7" name="Google Shape;7600;p74">
              <a:extLst>
                <a:ext uri="{FF2B5EF4-FFF2-40B4-BE49-F238E27FC236}">
                  <a16:creationId xmlns:a16="http://schemas.microsoft.com/office/drawing/2014/main" id="{D2532FAA-535A-3474-D7CD-004456FF62B4}"/>
                </a:ext>
              </a:extLst>
            </p:cNvPr>
            <p:cNvSpPr/>
            <p:nvPr/>
          </p:nvSpPr>
          <p:spPr>
            <a:xfrm>
              <a:off x="-45941075" y="3218600"/>
              <a:ext cx="98475" cy="17375"/>
            </a:xfrm>
            <a:custGeom>
              <a:avLst/>
              <a:gdLst/>
              <a:ahLst/>
              <a:cxnLst/>
              <a:rect l="l" t="t" r="r" b="b"/>
              <a:pathLst>
                <a:path w="3939" h="695" extrusionOk="0">
                  <a:moveTo>
                    <a:pt x="536" y="1"/>
                  </a:moveTo>
                  <a:cubicBezTo>
                    <a:pt x="410" y="1"/>
                    <a:pt x="316" y="64"/>
                    <a:pt x="221" y="190"/>
                  </a:cubicBezTo>
                  <a:lnTo>
                    <a:pt x="1" y="694"/>
                  </a:lnTo>
                  <a:lnTo>
                    <a:pt x="3939" y="694"/>
                  </a:lnTo>
                  <a:lnTo>
                    <a:pt x="3655" y="190"/>
                  </a:lnTo>
                  <a:cubicBezTo>
                    <a:pt x="3592" y="64"/>
                    <a:pt x="3466" y="1"/>
                    <a:pt x="33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48" name="Google Shape;7601;p74">
            <a:extLst>
              <a:ext uri="{FF2B5EF4-FFF2-40B4-BE49-F238E27FC236}">
                <a16:creationId xmlns:a16="http://schemas.microsoft.com/office/drawing/2014/main" id="{F12B7935-CD2C-12A5-5FB0-632A376C83F5}"/>
              </a:ext>
            </a:extLst>
          </p:cNvPr>
          <p:cNvGrpSpPr/>
          <p:nvPr/>
        </p:nvGrpSpPr>
        <p:grpSpPr>
          <a:xfrm>
            <a:off x="3527731" y="4454159"/>
            <a:ext cx="473677" cy="430824"/>
            <a:chOff x="-46042675" y="3568700"/>
            <a:chExt cx="300100" cy="272950"/>
          </a:xfrm>
          <a:solidFill>
            <a:schemeClr val="tx1"/>
          </a:solidFill>
        </p:grpSpPr>
        <p:sp>
          <p:nvSpPr>
            <p:cNvPr id="649" name="Google Shape;7602;p74">
              <a:extLst>
                <a:ext uri="{FF2B5EF4-FFF2-40B4-BE49-F238E27FC236}">
                  <a16:creationId xmlns:a16="http://schemas.microsoft.com/office/drawing/2014/main" id="{0166E363-8144-BA49-8CDA-398634FBBD6C}"/>
                </a:ext>
              </a:extLst>
            </p:cNvPr>
            <p:cNvSpPr/>
            <p:nvPr/>
          </p:nvSpPr>
          <p:spPr>
            <a:xfrm>
              <a:off x="-46042675" y="3758125"/>
              <a:ext cx="115025" cy="83525"/>
            </a:xfrm>
            <a:custGeom>
              <a:avLst/>
              <a:gdLst/>
              <a:ahLst/>
              <a:cxnLst/>
              <a:rect l="l" t="t" r="r" b="b"/>
              <a:pathLst>
                <a:path w="4601" h="3341" extrusionOk="0">
                  <a:moveTo>
                    <a:pt x="1985" y="1"/>
                  </a:moveTo>
                  <a:lnTo>
                    <a:pt x="127" y="1797"/>
                  </a:lnTo>
                  <a:cubicBezTo>
                    <a:pt x="32" y="1891"/>
                    <a:pt x="1" y="2017"/>
                    <a:pt x="32" y="2112"/>
                  </a:cubicBezTo>
                  <a:cubicBezTo>
                    <a:pt x="95" y="2238"/>
                    <a:pt x="158" y="2332"/>
                    <a:pt x="284" y="2364"/>
                  </a:cubicBezTo>
                  <a:lnTo>
                    <a:pt x="3277" y="3340"/>
                  </a:lnTo>
                  <a:lnTo>
                    <a:pt x="3403" y="3340"/>
                  </a:lnTo>
                  <a:cubicBezTo>
                    <a:pt x="3466" y="3340"/>
                    <a:pt x="3592" y="3309"/>
                    <a:pt x="3624" y="3214"/>
                  </a:cubicBezTo>
                  <a:lnTo>
                    <a:pt x="4600" y="2238"/>
                  </a:lnTo>
                  <a:lnTo>
                    <a:pt x="2395" y="1639"/>
                  </a:lnTo>
                  <a:cubicBezTo>
                    <a:pt x="2367" y="1650"/>
                    <a:pt x="2340" y="1656"/>
                    <a:pt x="2316" y="1656"/>
                  </a:cubicBezTo>
                  <a:cubicBezTo>
                    <a:pt x="2206" y="1656"/>
                    <a:pt x="2143" y="1548"/>
                    <a:pt x="2143" y="1418"/>
                  </a:cubicBezTo>
                  <a:lnTo>
                    <a:pt x="198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0" name="Google Shape;7603;p74">
              <a:extLst>
                <a:ext uri="{FF2B5EF4-FFF2-40B4-BE49-F238E27FC236}">
                  <a16:creationId xmlns:a16="http://schemas.microsoft.com/office/drawing/2014/main" id="{C1EF0CD9-E538-45B0-5A85-7A2499071F70}"/>
                </a:ext>
              </a:extLst>
            </p:cNvPr>
            <p:cNvSpPr/>
            <p:nvPr/>
          </p:nvSpPr>
          <p:spPr>
            <a:xfrm>
              <a:off x="-45866250" y="3654175"/>
              <a:ext cx="37825" cy="37825"/>
            </a:xfrm>
            <a:custGeom>
              <a:avLst/>
              <a:gdLst/>
              <a:ahLst/>
              <a:cxnLst/>
              <a:rect l="l" t="t" r="r" b="b"/>
              <a:pathLst>
                <a:path w="1513" h="1513" extrusionOk="0">
                  <a:moveTo>
                    <a:pt x="1009" y="0"/>
                  </a:moveTo>
                  <a:lnTo>
                    <a:pt x="1" y="1008"/>
                  </a:lnTo>
                  <a:lnTo>
                    <a:pt x="505" y="1512"/>
                  </a:lnTo>
                  <a:lnTo>
                    <a:pt x="1513" y="504"/>
                  </a:lnTo>
                  <a:lnTo>
                    <a:pt x="100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1" name="Google Shape;7604;p74">
              <a:extLst>
                <a:ext uri="{FF2B5EF4-FFF2-40B4-BE49-F238E27FC236}">
                  <a16:creationId xmlns:a16="http://schemas.microsoft.com/office/drawing/2014/main" id="{9270298E-27AA-2037-4117-B079B73A4D27}"/>
                </a:ext>
              </a:extLst>
            </p:cNvPr>
            <p:cNvSpPr/>
            <p:nvPr/>
          </p:nvSpPr>
          <p:spPr>
            <a:xfrm>
              <a:off x="-45828450" y="3629750"/>
              <a:ext cx="25225" cy="25225"/>
            </a:xfrm>
            <a:custGeom>
              <a:avLst/>
              <a:gdLst/>
              <a:ahLst/>
              <a:cxnLst/>
              <a:rect l="l" t="t" r="r" b="b"/>
              <a:pathLst>
                <a:path w="1009" h="1009" extrusionOk="0">
                  <a:moveTo>
                    <a:pt x="505" y="0"/>
                  </a:moveTo>
                  <a:lnTo>
                    <a:pt x="1" y="505"/>
                  </a:lnTo>
                  <a:lnTo>
                    <a:pt x="505" y="1009"/>
                  </a:lnTo>
                  <a:lnTo>
                    <a:pt x="1009" y="505"/>
                  </a:lnTo>
                  <a:lnTo>
                    <a:pt x="5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2" name="Google Shape;7605;p74">
              <a:extLst>
                <a:ext uri="{FF2B5EF4-FFF2-40B4-BE49-F238E27FC236}">
                  <a16:creationId xmlns:a16="http://schemas.microsoft.com/office/drawing/2014/main" id="{B493BEB3-502A-E4FF-D5E0-A967928F4C13}"/>
                </a:ext>
              </a:extLst>
            </p:cNvPr>
            <p:cNvSpPr/>
            <p:nvPr/>
          </p:nvSpPr>
          <p:spPr>
            <a:xfrm>
              <a:off x="-45979675" y="3568700"/>
              <a:ext cx="237100" cy="237800"/>
            </a:xfrm>
            <a:custGeom>
              <a:avLst/>
              <a:gdLst/>
              <a:ahLst/>
              <a:cxnLst/>
              <a:rect l="l" t="t" r="r" b="b"/>
              <a:pathLst>
                <a:path w="9484" h="9512" extrusionOk="0">
                  <a:moveTo>
                    <a:pt x="6499" y="1615"/>
                  </a:moveTo>
                  <a:cubicBezTo>
                    <a:pt x="6593" y="1615"/>
                    <a:pt x="6696" y="1639"/>
                    <a:pt x="6774" y="1686"/>
                  </a:cubicBezTo>
                  <a:lnTo>
                    <a:pt x="7751" y="2695"/>
                  </a:lnTo>
                  <a:cubicBezTo>
                    <a:pt x="7909" y="2852"/>
                    <a:pt x="7909" y="3073"/>
                    <a:pt x="7751" y="3199"/>
                  </a:cubicBezTo>
                  <a:lnTo>
                    <a:pt x="5262" y="5687"/>
                  </a:lnTo>
                  <a:cubicBezTo>
                    <a:pt x="5215" y="5750"/>
                    <a:pt x="5128" y="5782"/>
                    <a:pt x="5034" y="5782"/>
                  </a:cubicBezTo>
                  <a:cubicBezTo>
                    <a:pt x="4939" y="5782"/>
                    <a:pt x="4837" y="5750"/>
                    <a:pt x="4758" y="5687"/>
                  </a:cubicBezTo>
                  <a:lnTo>
                    <a:pt x="3782" y="4711"/>
                  </a:lnTo>
                  <a:cubicBezTo>
                    <a:pt x="3656" y="4585"/>
                    <a:pt x="3656" y="4333"/>
                    <a:pt x="3782" y="4175"/>
                  </a:cubicBezTo>
                  <a:lnTo>
                    <a:pt x="6270" y="1686"/>
                  </a:lnTo>
                  <a:cubicBezTo>
                    <a:pt x="6318" y="1639"/>
                    <a:pt x="6404" y="1615"/>
                    <a:pt x="6499" y="1615"/>
                  </a:cubicBezTo>
                  <a:close/>
                  <a:moveTo>
                    <a:pt x="3506" y="5593"/>
                  </a:moveTo>
                  <a:cubicBezTo>
                    <a:pt x="3600" y="5593"/>
                    <a:pt x="3703" y="5624"/>
                    <a:pt x="3782" y="5687"/>
                  </a:cubicBezTo>
                  <a:cubicBezTo>
                    <a:pt x="3939" y="5845"/>
                    <a:pt x="3939" y="6034"/>
                    <a:pt x="3782" y="6192"/>
                  </a:cubicBezTo>
                  <a:lnTo>
                    <a:pt x="2553" y="7420"/>
                  </a:lnTo>
                  <a:cubicBezTo>
                    <a:pt x="2490" y="7483"/>
                    <a:pt x="2403" y="7515"/>
                    <a:pt x="2313" y="7515"/>
                  </a:cubicBezTo>
                  <a:cubicBezTo>
                    <a:pt x="2222" y="7515"/>
                    <a:pt x="2128" y="7483"/>
                    <a:pt x="2049" y="7420"/>
                  </a:cubicBezTo>
                  <a:cubicBezTo>
                    <a:pt x="1923" y="7294"/>
                    <a:pt x="1923" y="7074"/>
                    <a:pt x="2049" y="6916"/>
                  </a:cubicBezTo>
                  <a:lnTo>
                    <a:pt x="3277" y="5687"/>
                  </a:lnTo>
                  <a:cubicBezTo>
                    <a:pt x="3325" y="5624"/>
                    <a:pt x="3411" y="5593"/>
                    <a:pt x="3506" y="5593"/>
                  </a:cubicBezTo>
                  <a:close/>
                  <a:moveTo>
                    <a:pt x="7034" y="1"/>
                  </a:moveTo>
                  <a:cubicBezTo>
                    <a:pt x="6396" y="1"/>
                    <a:pt x="5766" y="237"/>
                    <a:pt x="5325" y="710"/>
                  </a:cubicBezTo>
                  <a:lnTo>
                    <a:pt x="127" y="5908"/>
                  </a:lnTo>
                  <a:cubicBezTo>
                    <a:pt x="32" y="6003"/>
                    <a:pt x="1" y="6129"/>
                    <a:pt x="1" y="6192"/>
                  </a:cubicBezTo>
                  <a:lnTo>
                    <a:pt x="221" y="8428"/>
                  </a:lnTo>
                  <a:cubicBezTo>
                    <a:pt x="221" y="8586"/>
                    <a:pt x="347" y="8712"/>
                    <a:pt x="505" y="8743"/>
                  </a:cubicBezTo>
                  <a:lnTo>
                    <a:pt x="3214" y="9500"/>
                  </a:lnTo>
                  <a:cubicBezTo>
                    <a:pt x="3248" y="9508"/>
                    <a:pt x="3282" y="9512"/>
                    <a:pt x="3316" y="9512"/>
                  </a:cubicBezTo>
                  <a:cubicBezTo>
                    <a:pt x="3408" y="9512"/>
                    <a:pt x="3500" y="9483"/>
                    <a:pt x="3592" y="9437"/>
                  </a:cubicBezTo>
                  <a:lnTo>
                    <a:pt x="8791" y="4238"/>
                  </a:lnTo>
                  <a:cubicBezTo>
                    <a:pt x="9263" y="3766"/>
                    <a:pt x="9484" y="3167"/>
                    <a:pt x="9484" y="2505"/>
                  </a:cubicBezTo>
                  <a:cubicBezTo>
                    <a:pt x="9484" y="1812"/>
                    <a:pt x="9200" y="1182"/>
                    <a:pt x="8791" y="710"/>
                  </a:cubicBezTo>
                  <a:cubicBezTo>
                    <a:pt x="8318" y="237"/>
                    <a:pt x="7672" y="1"/>
                    <a:pt x="70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53" name="Google Shape;7606;p74">
            <a:extLst>
              <a:ext uri="{FF2B5EF4-FFF2-40B4-BE49-F238E27FC236}">
                <a16:creationId xmlns:a16="http://schemas.microsoft.com/office/drawing/2014/main" id="{4B0AD52C-3366-73AA-3B83-B60FAC3F3BF8}"/>
              </a:ext>
            </a:extLst>
          </p:cNvPr>
          <p:cNvGrpSpPr/>
          <p:nvPr/>
        </p:nvGrpSpPr>
        <p:grpSpPr>
          <a:xfrm>
            <a:off x="3583666" y="5036786"/>
            <a:ext cx="361809" cy="474743"/>
            <a:chOff x="-46007225" y="3937825"/>
            <a:chExt cx="229225" cy="300775"/>
          </a:xfrm>
          <a:solidFill>
            <a:schemeClr val="tx1"/>
          </a:solidFill>
        </p:grpSpPr>
        <p:sp>
          <p:nvSpPr>
            <p:cNvPr id="654" name="Google Shape;7607;p74">
              <a:extLst>
                <a:ext uri="{FF2B5EF4-FFF2-40B4-BE49-F238E27FC236}">
                  <a16:creationId xmlns:a16="http://schemas.microsoft.com/office/drawing/2014/main" id="{B5F5D009-F164-95BC-692A-F158C3690658}"/>
                </a:ext>
              </a:extLst>
            </p:cNvPr>
            <p:cNvSpPr/>
            <p:nvPr/>
          </p:nvSpPr>
          <p:spPr>
            <a:xfrm>
              <a:off x="-45813475" y="3990475"/>
              <a:ext cx="35475" cy="17350"/>
            </a:xfrm>
            <a:custGeom>
              <a:avLst/>
              <a:gdLst/>
              <a:ahLst/>
              <a:cxnLst/>
              <a:rect l="l" t="t" r="r" b="b"/>
              <a:pathLst>
                <a:path w="1419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18" y="158"/>
                    <a:pt x="1261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5" name="Google Shape;7608;p74">
              <a:extLst>
                <a:ext uri="{FF2B5EF4-FFF2-40B4-BE49-F238E27FC236}">
                  <a16:creationId xmlns:a16="http://schemas.microsoft.com/office/drawing/2014/main" id="{EE108346-6DA1-7E71-A05A-75C1FFE1671E}"/>
                </a:ext>
              </a:extLst>
            </p:cNvPr>
            <p:cNvSpPr/>
            <p:nvPr/>
          </p:nvSpPr>
          <p:spPr>
            <a:xfrm>
              <a:off x="-46007225" y="3990475"/>
              <a:ext cx="35450" cy="17350"/>
            </a:xfrm>
            <a:custGeom>
              <a:avLst/>
              <a:gdLst/>
              <a:ahLst/>
              <a:cxnLst/>
              <a:rect l="l" t="t" r="r" b="b"/>
              <a:pathLst>
                <a:path w="1418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lnTo>
                    <a:pt x="1071" y="694"/>
                  </a:lnTo>
                  <a:cubicBezTo>
                    <a:pt x="1260" y="694"/>
                    <a:pt x="1418" y="536"/>
                    <a:pt x="1418" y="347"/>
                  </a:cubicBezTo>
                  <a:cubicBezTo>
                    <a:pt x="1418" y="158"/>
                    <a:pt x="1260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6" name="Google Shape;7609;p74">
              <a:extLst>
                <a:ext uri="{FF2B5EF4-FFF2-40B4-BE49-F238E27FC236}">
                  <a16:creationId xmlns:a16="http://schemas.microsoft.com/office/drawing/2014/main" id="{730BD9CC-0137-A113-AB99-42E1E220DF51}"/>
                </a:ext>
              </a:extLst>
            </p:cNvPr>
            <p:cNvSpPr/>
            <p:nvPr/>
          </p:nvSpPr>
          <p:spPr>
            <a:xfrm>
              <a:off x="-45826875" y="3937825"/>
              <a:ext cx="35475" cy="26750"/>
            </a:xfrm>
            <a:custGeom>
              <a:avLst/>
              <a:gdLst/>
              <a:ahLst/>
              <a:cxnLst/>
              <a:rect l="l" t="t" r="r" b="b"/>
              <a:pathLst>
                <a:path w="1419" h="1070" extrusionOk="0">
                  <a:moveTo>
                    <a:pt x="993" y="0"/>
                  </a:moveTo>
                  <a:cubicBezTo>
                    <a:pt x="932" y="0"/>
                    <a:pt x="871" y="18"/>
                    <a:pt x="820" y="59"/>
                  </a:cubicBezTo>
                  <a:lnTo>
                    <a:pt x="221" y="405"/>
                  </a:lnTo>
                  <a:cubicBezTo>
                    <a:pt x="64" y="500"/>
                    <a:pt x="1" y="720"/>
                    <a:pt x="127" y="878"/>
                  </a:cubicBezTo>
                  <a:cubicBezTo>
                    <a:pt x="188" y="1000"/>
                    <a:pt x="288" y="1070"/>
                    <a:pt x="403" y="1070"/>
                  </a:cubicBezTo>
                  <a:cubicBezTo>
                    <a:pt x="466" y="1070"/>
                    <a:pt x="533" y="1049"/>
                    <a:pt x="599" y="1004"/>
                  </a:cubicBezTo>
                  <a:lnTo>
                    <a:pt x="1167" y="657"/>
                  </a:lnTo>
                  <a:cubicBezTo>
                    <a:pt x="1324" y="563"/>
                    <a:pt x="1419" y="342"/>
                    <a:pt x="1293" y="185"/>
                  </a:cubicBezTo>
                  <a:cubicBezTo>
                    <a:pt x="1250" y="78"/>
                    <a:pt x="1121" y="0"/>
                    <a:pt x="9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7" name="Google Shape;7610;p74">
              <a:extLst>
                <a:ext uri="{FF2B5EF4-FFF2-40B4-BE49-F238E27FC236}">
                  <a16:creationId xmlns:a16="http://schemas.microsoft.com/office/drawing/2014/main" id="{3DFD1ECE-69F1-87A0-1EF7-43599C1B5FE9}"/>
                </a:ext>
              </a:extLst>
            </p:cNvPr>
            <p:cNvSpPr/>
            <p:nvPr/>
          </p:nvSpPr>
          <p:spPr>
            <a:xfrm>
              <a:off x="-45993850" y="4034625"/>
              <a:ext cx="35475" cy="25850"/>
            </a:xfrm>
            <a:custGeom>
              <a:avLst/>
              <a:gdLst/>
              <a:ahLst/>
              <a:cxnLst/>
              <a:rect l="l" t="t" r="r" b="b"/>
              <a:pathLst>
                <a:path w="1419" h="1034" extrusionOk="0">
                  <a:moveTo>
                    <a:pt x="1014" y="0"/>
                  </a:moveTo>
                  <a:cubicBezTo>
                    <a:pt x="958" y="0"/>
                    <a:pt x="901" y="10"/>
                    <a:pt x="851" y="30"/>
                  </a:cubicBezTo>
                  <a:lnTo>
                    <a:pt x="253" y="377"/>
                  </a:lnTo>
                  <a:cubicBezTo>
                    <a:pt x="95" y="472"/>
                    <a:pt x="1" y="692"/>
                    <a:pt x="127" y="850"/>
                  </a:cubicBezTo>
                  <a:cubicBezTo>
                    <a:pt x="191" y="956"/>
                    <a:pt x="313" y="1034"/>
                    <a:pt x="433" y="1034"/>
                  </a:cubicBezTo>
                  <a:cubicBezTo>
                    <a:pt x="491" y="1034"/>
                    <a:pt x="549" y="1016"/>
                    <a:pt x="599" y="976"/>
                  </a:cubicBezTo>
                  <a:lnTo>
                    <a:pt x="1198" y="629"/>
                  </a:lnTo>
                  <a:cubicBezTo>
                    <a:pt x="1356" y="566"/>
                    <a:pt x="1419" y="314"/>
                    <a:pt x="1324" y="156"/>
                  </a:cubicBezTo>
                  <a:cubicBezTo>
                    <a:pt x="1259" y="49"/>
                    <a:pt x="1136" y="0"/>
                    <a:pt x="10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8" name="Google Shape;7611;p74">
              <a:extLst>
                <a:ext uri="{FF2B5EF4-FFF2-40B4-BE49-F238E27FC236}">
                  <a16:creationId xmlns:a16="http://schemas.microsoft.com/office/drawing/2014/main" id="{0505285F-3B98-996E-DF54-3602E5B45BD6}"/>
                </a:ext>
              </a:extLst>
            </p:cNvPr>
            <p:cNvSpPr/>
            <p:nvPr/>
          </p:nvSpPr>
          <p:spPr>
            <a:xfrm>
              <a:off x="-45825300" y="4034625"/>
              <a:ext cx="34675" cy="25725"/>
            </a:xfrm>
            <a:custGeom>
              <a:avLst/>
              <a:gdLst/>
              <a:ahLst/>
              <a:cxnLst/>
              <a:rect l="l" t="t" r="r" b="b"/>
              <a:pathLst>
                <a:path w="1387" h="1029" extrusionOk="0">
                  <a:moveTo>
                    <a:pt x="399" y="0"/>
                  </a:moveTo>
                  <a:cubicBezTo>
                    <a:pt x="270" y="0"/>
                    <a:pt x="138" y="49"/>
                    <a:pt x="95" y="156"/>
                  </a:cubicBezTo>
                  <a:cubicBezTo>
                    <a:pt x="1" y="314"/>
                    <a:pt x="32" y="566"/>
                    <a:pt x="190" y="629"/>
                  </a:cubicBezTo>
                  <a:lnTo>
                    <a:pt x="789" y="976"/>
                  </a:lnTo>
                  <a:cubicBezTo>
                    <a:pt x="848" y="1011"/>
                    <a:pt x="920" y="1029"/>
                    <a:pt x="991" y="1029"/>
                  </a:cubicBezTo>
                  <a:cubicBezTo>
                    <a:pt x="1108" y="1029"/>
                    <a:pt x="1222" y="980"/>
                    <a:pt x="1261" y="881"/>
                  </a:cubicBezTo>
                  <a:cubicBezTo>
                    <a:pt x="1387" y="692"/>
                    <a:pt x="1324" y="503"/>
                    <a:pt x="1135" y="408"/>
                  </a:cubicBezTo>
                  <a:lnTo>
                    <a:pt x="568" y="30"/>
                  </a:lnTo>
                  <a:cubicBezTo>
                    <a:pt x="518" y="10"/>
                    <a:pt x="459" y="0"/>
                    <a:pt x="3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59" name="Google Shape;7612;p74">
              <a:extLst>
                <a:ext uri="{FF2B5EF4-FFF2-40B4-BE49-F238E27FC236}">
                  <a16:creationId xmlns:a16="http://schemas.microsoft.com/office/drawing/2014/main" id="{FB9D07B7-A758-364B-C9B6-4977067CCAB4}"/>
                </a:ext>
              </a:extLst>
            </p:cNvPr>
            <p:cNvSpPr/>
            <p:nvPr/>
          </p:nvSpPr>
          <p:spPr>
            <a:xfrm>
              <a:off x="-45992275" y="3938175"/>
              <a:ext cx="33900" cy="25525"/>
            </a:xfrm>
            <a:custGeom>
              <a:avLst/>
              <a:gdLst/>
              <a:ahLst/>
              <a:cxnLst/>
              <a:rect l="l" t="t" r="r" b="b"/>
              <a:pathLst>
                <a:path w="1356" h="1021" extrusionOk="0">
                  <a:moveTo>
                    <a:pt x="372" y="0"/>
                  </a:moveTo>
                  <a:cubicBezTo>
                    <a:pt x="250" y="0"/>
                    <a:pt x="128" y="64"/>
                    <a:pt x="64" y="171"/>
                  </a:cubicBezTo>
                  <a:cubicBezTo>
                    <a:pt x="1" y="328"/>
                    <a:pt x="32" y="549"/>
                    <a:pt x="190" y="643"/>
                  </a:cubicBezTo>
                  <a:lnTo>
                    <a:pt x="788" y="990"/>
                  </a:lnTo>
                  <a:cubicBezTo>
                    <a:pt x="838" y="1010"/>
                    <a:pt x="895" y="1020"/>
                    <a:pt x="951" y="1020"/>
                  </a:cubicBezTo>
                  <a:cubicBezTo>
                    <a:pt x="1073" y="1020"/>
                    <a:pt x="1196" y="972"/>
                    <a:pt x="1261" y="864"/>
                  </a:cubicBezTo>
                  <a:cubicBezTo>
                    <a:pt x="1356" y="706"/>
                    <a:pt x="1293" y="517"/>
                    <a:pt x="1135" y="391"/>
                  </a:cubicBezTo>
                  <a:lnTo>
                    <a:pt x="536" y="45"/>
                  </a:lnTo>
                  <a:cubicBezTo>
                    <a:pt x="486" y="15"/>
                    <a:pt x="429" y="0"/>
                    <a:pt x="3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0" name="Google Shape;7613;p74">
              <a:extLst>
                <a:ext uri="{FF2B5EF4-FFF2-40B4-BE49-F238E27FC236}">
                  <a16:creationId xmlns:a16="http://schemas.microsoft.com/office/drawing/2014/main" id="{E43AB348-7201-33E5-BA34-527D19297AE6}"/>
                </a:ext>
              </a:extLst>
            </p:cNvPr>
            <p:cNvSpPr/>
            <p:nvPr/>
          </p:nvSpPr>
          <p:spPr>
            <a:xfrm>
              <a:off x="-45953675" y="4078700"/>
              <a:ext cx="122900" cy="35450"/>
            </a:xfrm>
            <a:custGeom>
              <a:avLst/>
              <a:gdLst/>
              <a:ahLst/>
              <a:cxnLst/>
              <a:rect l="l" t="t" r="r" b="b"/>
              <a:pathLst>
                <a:path w="4916" h="1418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40" y="725"/>
                  </a:lnTo>
                  <a:lnTo>
                    <a:pt x="1040" y="1418"/>
                  </a:lnTo>
                  <a:lnTo>
                    <a:pt x="3844" y="1418"/>
                  </a:lnTo>
                  <a:lnTo>
                    <a:pt x="3844" y="725"/>
                  </a:lnTo>
                  <a:lnTo>
                    <a:pt x="4569" y="725"/>
                  </a:lnTo>
                  <a:cubicBezTo>
                    <a:pt x="4758" y="725"/>
                    <a:pt x="4915" y="567"/>
                    <a:pt x="4915" y="378"/>
                  </a:cubicBezTo>
                  <a:cubicBezTo>
                    <a:pt x="4915" y="158"/>
                    <a:pt x="4758" y="0"/>
                    <a:pt x="45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1" name="Google Shape;7614;p74">
              <a:extLst>
                <a:ext uri="{FF2B5EF4-FFF2-40B4-BE49-F238E27FC236}">
                  <a16:creationId xmlns:a16="http://schemas.microsoft.com/office/drawing/2014/main" id="{D000BCD4-5936-795E-E191-59FADDA550F5}"/>
                </a:ext>
              </a:extLst>
            </p:cNvPr>
            <p:cNvSpPr/>
            <p:nvPr/>
          </p:nvSpPr>
          <p:spPr>
            <a:xfrm>
              <a:off x="-45956025" y="3938325"/>
              <a:ext cx="126025" cy="123075"/>
            </a:xfrm>
            <a:custGeom>
              <a:avLst/>
              <a:gdLst/>
              <a:ahLst/>
              <a:cxnLst/>
              <a:rect l="l" t="t" r="r" b="b"/>
              <a:pathLst>
                <a:path w="5041" h="4923" extrusionOk="0">
                  <a:moveTo>
                    <a:pt x="2557" y="1"/>
                  </a:moveTo>
                  <a:cubicBezTo>
                    <a:pt x="2408" y="1"/>
                    <a:pt x="2259" y="13"/>
                    <a:pt x="2111" y="39"/>
                  </a:cubicBezTo>
                  <a:cubicBezTo>
                    <a:pt x="1134" y="196"/>
                    <a:pt x="315" y="1016"/>
                    <a:pt x="158" y="1992"/>
                  </a:cubicBezTo>
                  <a:cubicBezTo>
                    <a:pt x="0" y="2874"/>
                    <a:pt x="284" y="3410"/>
                    <a:pt x="693" y="4103"/>
                  </a:cubicBezTo>
                  <a:cubicBezTo>
                    <a:pt x="914" y="4355"/>
                    <a:pt x="1071" y="4639"/>
                    <a:pt x="1134" y="4922"/>
                  </a:cubicBezTo>
                  <a:lnTo>
                    <a:pt x="2237" y="4922"/>
                  </a:lnTo>
                  <a:lnTo>
                    <a:pt x="2237" y="2780"/>
                  </a:lnTo>
                  <a:lnTo>
                    <a:pt x="1890" y="2780"/>
                  </a:lnTo>
                  <a:cubicBezTo>
                    <a:pt x="1701" y="2780"/>
                    <a:pt x="1544" y="2622"/>
                    <a:pt x="1544" y="2433"/>
                  </a:cubicBezTo>
                  <a:cubicBezTo>
                    <a:pt x="1544" y="2244"/>
                    <a:pt x="1701" y="2087"/>
                    <a:pt x="1890" y="2087"/>
                  </a:cubicBezTo>
                  <a:lnTo>
                    <a:pt x="3308" y="2087"/>
                  </a:lnTo>
                  <a:cubicBezTo>
                    <a:pt x="3497" y="2087"/>
                    <a:pt x="3655" y="2244"/>
                    <a:pt x="3655" y="2433"/>
                  </a:cubicBezTo>
                  <a:cubicBezTo>
                    <a:pt x="3655" y="2622"/>
                    <a:pt x="3497" y="2780"/>
                    <a:pt x="3308" y="2780"/>
                  </a:cubicBezTo>
                  <a:lnTo>
                    <a:pt x="2962" y="2780"/>
                  </a:lnTo>
                  <a:lnTo>
                    <a:pt x="2962" y="4922"/>
                  </a:lnTo>
                  <a:lnTo>
                    <a:pt x="4064" y="4922"/>
                  </a:lnTo>
                  <a:cubicBezTo>
                    <a:pt x="4127" y="4639"/>
                    <a:pt x="4348" y="4355"/>
                    <a:pt x="4505" y="4040"/>
                  </a:cubicBezTo>
                  <a:cubicBezTo>
                    <a:pt x="4820" y="3536"/>
                    <a:pt x="5041" y="3158"/>
                    <a:pt x="5041" y="2433"/>
                  </a:cubicBezTo>
                  <a:cubicBezTo>
                    <a:pt x="5041" y="1740"/>
                    <a:pt x="4726" y="1016"/>
                    <a:pt x="4190" y="543"/>
                  </a:cubicBezTo>
                  <a:cubicBezTo>
                    <a:pt x="3714" y="192"/>
                    <a:pt x="3138" y="1"/>
                    <a:pt x="25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2" name="Google Shape;7615;p74">
              <a:extLst>
                <a:ext uri="{FF2B5EF4-FFF2-40B4-BE49-F238E27FC236}">
                  <a16:creationId xmlns:a16="http://schemas.microsoft.com/office/drawing/2014/main" id="{A1F36B44-6E06-661C-9C2E-AC32E0E632C6}"/>
                </a:ext>
              </a:extLst>
            </p:cNvPr>
            <p:cNvSpPr/>
            <p:nvPr/>
          </p:nvSpPr>
          <p:spPr>
            <a:xfrm>
              <a:off x="-45927675" y="4132250"/>
              <a:ext cx="70125" cy="39400"/>
            </a:xfrm>
            <a:custGeom>
              <a:avLst/>
              <a:gdLst/>
              <a:ahLst/>
              <a:cxnLst/>
              <a:rect l="l" t="t" r="r" b="b"/>
              <a:pathLst>
                <a:path w="2805" h="1576" extrusionOk="0">
                  <a:moveTo>
                    <a:pt x="0" y="1"/>
                  </a:moveTo>
                  <a:lnTo>
                    <a:pt x="0" y="1576"/>
                  </a:lnTo>
                  <a:lnTo>
                    <a:pt x="158" y="1450"/>
                  </a:lnTo>
                  <a:cubicBezTo>
                    <a:pt x="536" y="1198"/>
                    <a:pt x="969" y="1072"/>
                    <a:pt x="1402" y="1072"/>
                  </a:cubicBezTo>
                  <a:cubicBezTo>
                    <a:pt x="1835" y="1072"/>
                    <a:pt x="2269" y="1198"/>
                    <a:pt x="2647" y="1450"/>
                  </a:cubicBezTo>
                  <a:lnTo>
                    <a:pt x="2804" y="1576"/>
                  </a:lnTo>
                  <a:lnTo>
                    <a:pt x="28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3" name="Google Shape;7616;p74">
              <a:extLst>
                <a:ext uri="{FF2B5EF4-FFF2-40B4-BE49-F238E27FC236}">
                  <a16:creationId xmlns:a16="http://schemas.microsoft.com/office/drawing/2014/main" id="{51557E5F-6E76-9820-CA90-51AADF1077FF}"/>
                </a:ext>
              </a:extLst>
            </p:cNvPr>
            <p:cNvSpPr/>
            <p:nvPr/>
          </p:nvSpPr>
          <p:spPr>
            <a:xfrm>
              <a:off x="-45921375" y="4176950"/>
              <a:ext cx="59100" cy="61650"/>
            </a:xfrm>
            <a:custGeom>
              <a:avLst/>
              <a:gdLst/>
              <a:ahLst/>
              <a:cxnLst/>
              <a:rect l="l" t="t" r="r" b="b"/>
              <a:pathLst>
                <a:path w="2364" h="2466" extrusionOk="0">
                  <a:moveTo>
                    <a:pt x="1158" y="0"/>
                  </a:moveTo>
                  <a:cubicBezTo>
                    <a:pt x="859" y="0"/>
                    <a:pt x="567" y="87"/>
                    <a:pt x="315" y="260"/>
                  </a:cubicBezTo>
                  <a:lnTo>
                    <a:pt x="0" y="481"/>
                  </a:lnTo>
                  <a:lnTo>
                    <a:pt x="851" y="2277"/>
                  </a:lnTo>
                  <a:cubicBezTo>
                    <a:pt x="945" y="2371"/>
                    <a:pt x="1040" y="2466"/>
                    <a:pt x="1166" y="2466"/>
                  </a:cubicBezTo>
                  <a:cubicBezTo>
                    <a:pt x="1292" y="2466"/>
                    <a:pt x="1418" y="2371"/>
                    <a:pt x="1481" y="2277"/>
                  </a:cubicBezTo>
                  <a:lnTo>
                    <a:pt x="2363" y="481"/>
                  </a:lnTo>
                  <a:lnTo>
                    <a:pt x="2048" y="260"/>
                  </a:lnTo>
                  <a:cubicBezTo>
                    <a:pt x="1765" y="87"/>
                    <a:pt x="1457" y="0"/>
                    <a:pt x="11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64" name="Google Shape;7617;p74">
            <a:extLst>
              <a:ext uri="{FF2B5EF4-FFF2-40B4-BE49-F238E27FC236}">
                <a16:creationId xmlns:a16="http://schemas.microsoft.com/office/drawing/2014/main" id="{155E2E93-0DFA-B5B5-36C8-E2B457F2FD6D}"/>
              </a:ext>
            </a:extLst>
          </p:cNvPr>
          <p:cNvGrpSpPr/>
          <p:nvPr/>
        </p:nvGrpSpPr>
        <p:grpSpPr>
          <a:xfrm>
            <a:off x="5324322" y="5023567"/>
            <a:ext cx="416500" cy="476795"/>
            <a:chOff x="-44895900" y="3929450"/>
            <a:chExt cx="263875" cy="302075"/>
          </a:xfrm>
          <a:solidFill>
            <a:schemeClr val="tx1"/>
          </a:solidFill>
        </p:grpSpPr>
        <p:sp>
          <p:nvSpPr>
            <p:cNvPr id="665" name="Google Shape;7618;p74">
              <a:extLst>
                <a:ext uri="{FF2B5EF4-FFF2-40B4-BE49-F238E27FC236}">
                  <a16:creationId xmlns:a16="http://schemas.microsoft.com/office/drawing/2014/main" id="{0D94AF7A-87E5-6C18-FB9B-7BFD286740B1}"/>
                </a:ext>
              </a:extLst>
            </p:cNvPr>
            <p:cNvSpPr/>
            <p:nvPr/>
          </p:nvSpPr>
          <p:spPr>
            <a:xfrm>
              <a:off x="-44813975" y="4100750"/>
              <a:ext cx="101625" cy="50425"/>
            </a:xfrm>
            <a:custGeom>
              <a:avLst/>
              <a:gdLst/>
              <a:ahLst/>
              <a:cxnLst/>
              <a:rect l="l" t="t" r="r" b="b"/>
              <a:pathLst>
                <a:path w="4065" h="2017" extrusionOk="0">
                  <a:moveTo>
                    <a:pt x="2017" y="0"/>
                  </a:moveTo>
                  <a:lnTo>
                    <a:pt x="0" y="977"/>
                  </a:lnTo>
                  <a:lnTo>
                    <a:pt x="2017" y="2017"/>
                  </a:lnTo>
                  <a:lnTo>
                    <a:pt x="4064" y="977"/>
                  </a:lnTo>
                  <a:lnTo>
                    <a:pt x="201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6" name="Google Shape;7619;p74">
              <a:extLst>
                <a:ext uri="{FF2B5EF4-FFF2-40B4-BE49-F238E27FC236}">
                  <a16:creationId xmlns:a16="http://schemas.microsoft.com/office/drawing/2014/main" id="{CFC1CC88-2A39-5203-0CF5-AAD0A3C56A53}"/>
                </a:ext>
              </a:extLst>
            </p:cNvPr>
            <p:cNvSpPr/>
            <p:nvPr/>
          </p:nvSpPr>
          <p:spPr>
            <a:xfrm>
              <a:off x="-44885650" y="3929450"/>
              <a:ext cx="244175" cy="87825"/>
            </a:xfrm>
            <a:custGeom>
              <a:avLst/>
              <a:gdLst/>
              <a:ahLst/>
              <a:cxnLst/>
              <a:rect l="l" t="t" r="r" b="b"/>
              <a:pathLst>
                <a:path w="9767" h="3513" extrusionOk="0">
                  <a:moveTo>
                    <a:pt x="4832" y="0"/>
                  </a:moveTo>
                  <a:cubicBezTo>
                    <a:pt x="4781" y="0"/>
                    <a:pt x="4726" y="16"/>
                    <a:pt x="4663" y="47"/>
                  </a:cubicBezTo>
                  <a:lnTo>
                    <a:pt x="0" y="2410"/>
                  </a:lnTo>
                  <a:lnTo>
                    <a:pt x="2080" y="3513"/>
                  </a:lnTo>
                  <a:lnTo>
                    <a:pt x="4726" y="2158"/>
                  </a:lnTo>
                  <a:cubicBezTo>
                    <a:pt x="4758" y="2142"/>
                    <a:pt x="4805" y="2134"/>
                    <a:pt x="4852" y="2134"/>
                  </a:cubicBezTo>
                  <a:cubicBezTo>
                    <a:pt x="4899" y="2134"/>
                    <a:pt x="4947" y="2142"/>
                    <a:pt x="4978" y="2158"/>
                  </a:cubicBezTo>
                  <a:lnTo>
                    <a:pt x="7625" y="3513"/>
                  </a:lnTo>
                  <a:lnTo>
                    <a:pt x="9767" y="2442"/>
                  </a:lnTo>
                  <a:lnTo>
                    <a:pt x="4978" y="47"/>
                  </a:lnTo>
                  <a:cubicBezTo>
                    <a:pt x="4931" y="16"/>
                    <a:pt x="4884" y="0"/>
                    <a:pt x="48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7" name="Google Shape;7620;p74">
              <a:extLst>
                <a:ext uri="{FF2B5EF4-FFF2-40B4-BE49-F238E27FC236}">
                  <a16:creationId xmlns:a16="http://schemas.microsoft.com/office/drawing/2014/main" id="{C95A5928-D356-A1F9-4771-CB7A73193392}"/>
                </a:ext>
              </a:extLst>
            </p:cNvPr>
            <p:cNvSpPr/>
            <p:nvPr/>
          </p:nvSpPr>
          <p:spPr>
            <a:xfrm>
              <a:off x="-44825000" y="4006225"/>
              <a:ext cx="52000" cy="105575"/>
            </a:xfrm>
            <a:custGeom>
              <a:avLst/>
              <a:gdLst/>
              <a:ahLst/>
              <a:cxnLst/>
              <a:rect l="l" t="t" r="r" b="b"/>
              <a:pathLst>
                <a:path w="2080" h="4223" extrusionOk="0">
                  <a:moveTo>
                    <a:pt x="2080" y="1"/>
                  </a:moveTo>
                  <a:lnTo>
                    <a:pt x="0" y="1009"/>
                  </a:lnTo>
                  <a:lnTo>
                    <a:pt x="0" y="4222"/>
                  </a:lnTo>
                  <a:lnTo>
                    <a:pt x="2080" y="3151"/>
                  </a:lnTo>
                  <a:lnTo>
                    <a:pt x="208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8" name="Google Shape;7621;p74">
              <a:extLst>
                <a:ext uri="{FF2B5EF4-FFF2-40B4-BE49-F238E27FC236}">
                  <a16:creationId xmlns:a16="http://schemas.microsoft.com/office/drawing/2014/main" id="{5053021C-85D1-2D8C-C4F3-025F3A74A0ED}"/>
                </a:ext>
              </a:extLst>
            </p:cNvPr>
            <p:cNvSpPr/>
            <p:nvPr/>
          </p:nvSpPr>
          <p:spPr>
            <a:xfrm>
              <a:off x="-44754900" y="4005450"/>
              <a:ext cx="122875" cy="222925"/>
            </a:xfrm>
            <a:custGeom>
              <a:avLst/>
              <a:gdLst/>
              <a:ahLst/>
              <a:cxnLst/>
              <a:rect l="l" t="t" r="r" b="b"/>
              <a:pathLst>
                <a:path w="4915" h="8917" extrusionOk="0">
                  <a:moveTo>
                    <a:pt x="4915" y="0"/>
                  </a:moveTo>
                  <a:lnTo>
                    <a:pt x="2804" y="1040"/>
                  </a:lnTo>
                  <a:lnTo>
                    <a:pt x="2804" y="4789"/>
                  </a:lnTo>
                  <a:cubicBezTo>
                    <a:pt x="2804" y="4915"/>
                    <a:pt x="2710" y="5041"/>
                    <a:pt x="2615" y="5104"/>
                  </a:cubicBezTo>
                  <a:lnTo>
                    <a:pt x="0" y="6396"/>
                  </a:lnTo>
                  <a:lnTo>
                    <a:pt x="0" y="8916"/>
                  </a:lnTo>
                  <a:lnTo>
                    <a:pt x="4726" y="6396"/>
                  </a:lnTo>
                  <a:cubicBezTo>
                    <a:pt x="4852" y="6333"/>
                    <a:pt x="4915" y="6207"/>
                    <a:pt x="4915" y="6081"/>
                  </a:cubicBezTo>
                  <a:lnTo>
                    <a:pt x="491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69" name="Google Shape;7622;p74">
              <a:extLst>
                <a:ext uri="{FF2B5EF4-FFF2-40B4-BE49-F238E27FC236}">
                  <a16:creationId xmlns:a16="http://schemas.microsoft.com/office/drawing/2014/main" id="{AAF314E1-F9B5-13AC-4FF2-81F624AB9994}"/>
                </a:ext>
              </a:extLst>
            </p:cNvPr>
            <p:cNvSpPr/>
            <p:nvPr/>
          </p:nvSpPr>
          <p:spPr>
            <a:xfrm>
              <a:off x="-44754900" y="4006225"/>
              <a:ext cx="52775" cy="105575"/>
            </a:xfrm>
            <a:custGeom>
              <a:avLst/>
              <a:gdLst/>
              <a:ahLst/>
              <a:cxnLst/>
              <a:rect l="l" t="t" r="r" b="b"/>
              <a:pathLst>
                <a:path w="2111" h="4223" extrusionOk="0">
                  <a:moveTo>
                    <a:pt x="0" y="1"/>
                  </a:moveTo>
                  <a:lnTo>
                    <a:pt x="0" y="3151"/>
                  </a:lnTo>
                  <a:lnTo>
                    <a:pt x="2111" y="4222"/>
                  </a:lnTo>
                  <a:lnTo>
                    <a:pt x="2111" y="1009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0" name="Google Shape;7623;p74">
              <a:extLst>
                <a:ext uri="{FF2B5EF4-FFF2-40B4-BE49-F238E27FC236}">
                  <a16:creationId xmlns:a16="http://schemas.microsoft.com/office/drawing/2014/main" id="{74D71650-09C1-C7DF-DBFF-C5F33D5AFCB6}"/>
                </a:ext>
              </a:extLst>
            </p:cNvPr>
            <p:cNvSpPr/>
            <p:nvPr/>
          </p:nvSpPr>
          <p:spPr>
            <a:xfrm>
              <a:off x="-44895900" y="4006225"/>
              <a:ext cx="122900" cy="225300"/>
            </a:xfrm>
            <a:custGeom>
              <a:avLst/>
              <a:gdLst/>
              <a:ahLst/>
              <a:cxnLst/>
              <a:rect l="l" t="t" r="r" b="b"/>
              <a:pathLst>
                <a:path w="4916" h="9012" extrusionOk="0">
                  <a:moveTo>
                    <a:pt x="1" y="1"/>
                  </a:moveTo>
                  <a:lnTo>
                    <a:pt x="1" y="6176"/>
                  </a:lnTo>
                  <a:cubicBezTo>
                    <a:pt x="1" y="6302"/>
                    <a:pt x="95" y="6428"/>
                    <a:pt x="190" y="6491"/>
                  </a:cubicBezTo>
                  <a:lnTo>
                    <a:pt x="4916" y="9011"/>
                  </a:lnTo>
                  <a:lnTo>
                    <a:pt x="4916" y="6428"/>
                  </a:lnTo>
                  <a:lnTo>
                    <a:pt x="2332" y="5105"/>
                  </a:lnTo>
                  <a:lnTo>
                    <a:pt x="2301" y="5105"/>
                  </a:lnTo>
                  <a:cubicBezTo>
                    <a:pt x="2206" y="5073"/>
                    <a:pt x="2143" y="4947"/>
                    <a:pt x="2143" y="4853"/>
                  </a:cubicBezTo>
                  <a:lnTo>
                    <a:pt x="2143" y="1103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71" name="Google Shape;7624;p74">
            <a:extLst>
              <a:ext uri="{FF2B5EF4-FFF2-40B4-BE49-F238E27FC236}">
                <a16:creationId xmlns:a16="http://schemas.microsoft.com/office/drawing/2014/main" id="{C916A61B-8F69-A33C-0C06-54831B51FC5F}"/>
              </a:ext>
            </a:extLst>
          </p:cNvPr>
          <p:cNvGrpSpPr/>
          <p:nvPr/>
        </p:nvGrpSpPr>
        <p:grpSpPr>
          <a:xfrm>
            <a:off x="2889414" y="2067249"/>
            <a:ext cx="474940" cy="443847"/>
            <a:chOff x="-49397175" y="3192625"/>
            <a:chExt cx="300900" cy="281200"/>
          </a:xfrm>
          <a:solidFill>
            <a:schemeClr val="tx1"/>
          </a:solidFill>
        </p:grpSpPr>
        <p:sp>
          <p:nvSpPr>
            <p:cNvPr id="672" name="Google Shape;7625;p74">
              <a:extLst>
                <a:ext uri="{FF2B5EF4-FFF2-40B4-BE49-F238E27FC236}">
                  <a16:creationId xmlns:a16="http://schemas.microsoft.com/office/drawing/2014/main" id="{512F831C-E0AA-4D80-25A3-989172CE2679}"/>
                </a:ext>
              </a:extLst>
            </p:cNvPr>
            <p:cNvSpPr/>
            <p:nvPr/>
          </p:nvSpPr>
          <p:spPr>
            <a:xfrm>
              <a:off x="-49325500" y="3297975"/>
              <a:ext cx="64625" cy="58500"/>
            </a:xfrm>
            <a:custGeom>
              <a:avLst/>
              <a:gdLst/>
              <a:ahLst/>
              <a:cxnLst/>
              <a:rect l="l" t="t" r="r" b="b"/>
              <a:pathLst>
                <a:path w="2585" h="2340" extrusionOk="0">
                  <a:moveTo>
                    <a:pt x="1045" y="1"/>
                  </a:moveTo>
                  <a:cubicBezTo>
                    <a:pt x="692" y="1"/>
                    <a:pt x="336" y="54"/>
                    <a:pt x="1" y="165"/>
                  </a:cubicBezTo>
                  <a:cubicBezTo>
                    <a:pt x="158" y="1079"/>
                    <a:pt x="694" y="1867"/>
                    <a:pt x="1482" y="2339"/>
                  </a:cubicBezTo>
                  <a:cubicBezTo>
                    <a:pt x="1639" y="1583"/>
                    <a:pt x="2017" y="890"/>
                    <a:pt x="2584" y="354"/>
                  </a:cubicBezTo>
                  <a:cubicBezTo>
                    <a:pt x="2126" y="126"/>
                    <a:pt x="1588" y="1"/>
                    <a:pt x="10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3" name="Google Shape;7626;p74">
              <a:extLst>
                <a:ext uri="{FF2B5EF4-FFF2-40B4-BE49-F238E27FC236}">
                  <a16:creationId xmlns:a16="http://schemas.microsoft.com/office/drawing/2014/main" id="{DB3A8332-EB48-A8B2-83B0-16213D12C061}"/>
                </a:ext>
              </a:extLst>
            </p:cNvPr>
            <p:cNvSpPr/>
            <p:nvPr/>
          </p:nvSpPr>
          <p:spPr>
            <a:xfrm>
              <a:off x="-49345975" y="3192625"/>
              <a:ext cx="199300" cy="103975"/>
            </a:xfrm>
            <a:custGeom>
              <a:avLst/>
              <a:gdLst/>
              <a:ahLst/>
              <a:cxnLst/>
              <a:rect l="l" t="t" r="r" b="b"/>
              <a:pathLst>
                <a:path w="7972" h="4159" extrusionOk="0">
                  <a:moveTo>
                    <a:pt x="3970" y="0"/>
                  </a:moveTo>
                  <a:cubicBezTo>
                    <a:pt x="1670" y="0"/>
                    <a:pt x="1" y="2048"/>
                    <a:pt x="127" y="3907"/>
                  </a:cubicBezTo>
                  <a:cubicBezTo>
                    <a:pt x="743" y="3639"/>
                    <a:pt x="1342" y="3513"/>
                    <a:pt x="1908" y="3513"/>
                  </a:cubicBezTo>
                  <a:cubicBezTo>
                    <a:pt x="2671" y="3513"/>
                    <a:pt x="3373" y="3743"/>
                    <a:pt x="3970" y="4159"/>
                  </a:cubicBezTo>
                  <a:cubicBezTo>
                    <a:pt x="4586" y="3743"/>
                    <a:pt x="5274" y="3513"/>
                    <a:pt x="6036" y="3513"/>
                  </a:cubicBezTo>
                  <a:cubicBezTo>
                    <a:pt x="6599" y="3513"/>
                    <a:pt x="7202" y="3639"/>
                    <a:pt x="7845" y="3907"/>
                  </a:cubicBezTo>
                  <a:cubicBezTo>
                    <a:pt x="7971" y="2048"/>
                    <a:pt x="6302" y="0"/>
                    <a:pt x="39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4" name="Google Shape;7627;p74">
              <a:extLst>
                <a:ext uri="{FF2B5EF4-FFF2-40B4-BE49-F238E27FC236}">
                  <a16:creationId xmlns:a16="http://schemas.microsoft.com/office/drawing/2014/main" id="{4A66EE8C-82D8-F349-8482-A5AB1BD25A07}"/>
                </a:ext>
              </a:extLst>
            </p:cNvPr>
            <p:cNvSpPr/>
            <p:nvPr/>
          </p:nvSpPr>
          <p:spPr>
            <a:xfrm>
              <a:off x="-49272725" y="3381650"/>
              <a:ext cx="52800" cy="53575"/>
            </a:xfrm>
            <a:custGeom>
              <a:avLst/>
              <a:gdLst/>
              <a:ahLst/>
              <a:cxnLst/>
              <a:rect l="l" t="t" r="r" b="b"/>
              <a:pathLst>
                <a:path w="2112" h="2143" extrusionOk="0">
                  <a:moveTo>
                    <a:pt x="2112" y="0"/>
                  </a:moveTo>
                  <a:cubicBezTo>
                    <a:pt x="1765" y="111"/>
                    <a:pt x="1403" y="166"/>
                    <a:pt x="1044" y="166"/>
                  </a:cubicBezTo>
                  <a:cubicBezTo>
                    <a:pt x="686" y="166"/>
                    <a:pt x="331" y="111"/>
                    <a:pt x="1" y="0"/>
                  </a:cubicBezTo>
                  <a:lnTo>
                    <a:pt x="1" y="0"/>
                  </a:lnTo>
                  <a:cubicBezTo>
                    <a:pt x="32" y="851"/>
                    <a:pt x="442" y="1576"/>
                    <a:pt x="1040" y="2143"/>
                  </a:cubicBezTo>
                  <a:cubicBezTo>
                    <a:pt x="1702" y="1576"/>
                    <a:pt x="2049" y="788"/>
                    <a:pt x="211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5" name="Google Shape;7628;p74">
              <a:extLst>
                <a:ext uri="{FF2B5EF4-FFF2-40B4-BE49-F238E27FC236}">
                  <a16:creationId xmlns:a16="http://schemas.microsoft.com/office/drawing/2014/main" id="{9CD7EEEB-DD58-B0F9-03AA-06FB18CD6954}"/>
                </a:ext>
              </a:extLst>
            </p:cNvPr>
            <p:cNvSpPr/>
            <p:nvPr/>
          </p:nvSpPr>
          <p:spPr>
            <a:xfrm>
              <a:off x="-49231775" y="3298075"/>
              <a:ext cx="63050" cy="58400"/>
            </a:xfrm>
            <a:custGeom>
              <a:avLst/>
              <a:gdLst/>
              <a:ahLst/>
              <a:cxnLst/>
              <a:rect l="l" t="t" r="r" b="b"/>
              <a:pathLst>
                <a:path w="2522" h="2336" extrusionOk="0">
                  <a:moveTo>
                    <a:pt x="1547" y="0"/>
                  </a:moveTo>
                  <a:cubicBezTo>
                    <a:pt x="1009" y="0"/>
                    <a:pt x="469" y="141"/>
                    <a:pt x="1" y="414"/>
                  </a:cubicBezTo>
                  <a:cubicBezTo>
                    <a:pt x="568" y="918"/>
                    <a:pt x="915" y="1611"/>
                    <a:pt x="1072" y="2335"/>
                  </a:cubicBezTo>
                  <a:cubicBezTo>
                    <a:pt x="1860" y="1863"/>
                    <a:pt x="2364" y="1075"/>
                    <a:pt x="2521" y="161"/>
                  </a:cubicBezTo>
                  <a:cubicBezTo>
                    <a:pt x="2209" y="53"/>
                    <a:pt x="1879" y="0"/>
                    <a:pt x="15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6" name="Google Shape;7629;p74">
              <a:extLst>
                <a:ext uri="{FF2B5EF4-FFF2-40B4-BE49-F238E27FC236}">
                  <a16:creationId xmlns:a16="http://schemas.microsoft.com/office/drawing/2014/main" id="{BA1F3F47-1BCD-1610-1F35-5380B0A42F92}"/>
                </a:ext>
              </a:extLst>
            </p:cNvPr>
            <p:cNvSpPr/>
            <p:nvPr/>
          </p:nvSpPr>
          <p:spPr>
            <a:xfrm>
              <a:off x="-49271925" y="3317850"/>
              <a:ext cx="48850" cy="49850"/>
            </a:xfrm>
            <a:custGeom>
              <a:avLst/>
              <a:gdLst/>
              <a:ahLst/>
              <a:cxnLst/>
              <a:rect l="l" t="t" r="r" b="b"/>
              <a:pathLst>
                <a:path w="1954" h="1994" extrusionOk="0">
                  <a:moveTo>
                    <a:pt x="977" y="1"/>
                  </a:moveTo>
                  <a:cubicBezTo>
                    <a:pt x="441" y="505"/>
                    <a:pt x="158" y="1040"/>
                    <a:pt x="0" y="1828"/>
                  </a:cubicBezTo>
                  <a:cubicBezTo>
                    <a:pt x="347" y="1938"/>
                    <a:pt x="670" y="1993"/>
                    <a:pt x="989" y="1993"/>
                  </a:cubicBezTo>
                  <a:cubicBezTo>
                    <a:pt x="1308" y="1993"/>
                    <a:pt x="1623" y="1938"/>
                    <a:pt x="1953" y="1828"/>
                  </a:cubicBezTo>
                  <a:cubicBezTo>
                    <a:pt x="1859" y="1103"/>
                    <a:pt x="1607" y="568"/>
                    <a:pt x="9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7" name="Google Shape;7630;p74">
              <a:extLst>
                <a:ext uri="{FF2B5EF4-FFF2-40B4-BE49-F238E27FC236}">
                  <a16:creationId xmlns:a16="http://schemas.microsoft.com/office/drawing/2014/main" id="{5AF42BFD-743C-3656-19C5-D1A9B98F49D1}"/>
                </a:ext>
              </a:extLst>
            </p:cNvPr>
            <p:cNvSpPr/>
            <p:nvPr/>
          </p:nvSpPr>
          <p:spPr>
            <a:xfrm>
              <a:off x="-49245950" y="3291075"/>
              <a:ext cx="149675" cy="182750"/>
            </a:xfrm>
            <a:custGeom>
              <a:avLst/>
              <a:gdLst/>
              <a:ahLst/>
              <a:cxnLst/>
              <a:rect l="l" t="t" r="r" b="b"/>
              <a:pathLst>
                <a:path w="5987" h="7310" extrusionOk="0">
                  <a:moveTo>
                    <a:pt x="3844" y="0"/>
                  </a:moveTo>
                  <a:cubicBezTo>
                    <a:pt x="3718" y="1670"/>
                    <a:pt x="2899" y="2773"/>
                    <a:pt x="1734" y="3371"/>
                  </a:cubicBezTo>
                  <a:cubicBezTo>
                    <a:pt x="1765" y="4537"/>
                    <a:pt x="1261" y="5734"/>
                    <a:pt x="1" y="6679"/>
                  </a:cubicBezTo>
                  <a:cubicBezTo>
                    <a:pt x="631" y="7057"/>
                    <a:pt x="1324" y="7310"/>
                    <a:pt x="2080" y="7310"/>
                  </a:cubicBezTo>
                  <a:cubicBezTo>
                    <a:pt x="4191" y="7310"/>
                    <a:pt x="5987" y="5577"/>
                    <a:pt x="5987" y="3434"/>
                  </a:cubicBezTo>
                  <a:cubicBezTo>
                    <a:pt x="5955" y="1985"/>
                    <a:pt x="5105" y="630"/>
                    <a:pt x="38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8" name="Google Shape;7631;p74">
              <a:extLst>
                <a:ext uri="{FF2B5EF4-FFF2-40B4-BE49-F238E27FC236}">
                  <a16:creationId xmlns:a16="http://schemas.microsoft.com/office/drawing/2014/main" id="{722426E8-8E7C-9C51-57F5-FE56725CF1AE}"/>
                </a:ext>
              </a:extLst>
            </p:cNvPr>
            <p:cNvSpPr/>
            <p:nvPr/>
          </p:nvSpPr>
          <p:spPr>
            <a:xfrm>
              <a:off x="-49397175" y="3291075"/>
              <a:ext cx="149675" cy="182750"/>
            </a:xfrm>
            <a:custGeom>
              <a:avLst/>
              <a:gdLst/>
              <a:ahLst/>
              <a:cxnLst/>
              <a:rect l="l" t="t" r="r" b="b"/>
              <a:pathLst>
                <a:path w="5987" h="7310" extrusionOk="0">
                  <a:moveTo>
                    <a:pt x="2143" y="0"/>
                  </a:moveTo>
                  <a:cubicBezTo>
                    <a:pt x="852" y="694"/>
                    <a:pt x="1" y="1985"/>
                    <a:pt x="1" y="3434"/>
                  </a:cubicBezTo>
                  <a:cubicBezTo>
                    <a:pt x="1" y="5577"/>
                    <a:pt x="1797" y="7310"/>
                    <a:pt x="3908" y="7310"/>
                  </a:cubicBezTo>
                  <a:cubicBezTo>
                    <a:pt x="4664" y="7310"/>
                    <a:pt x="5357" y="7057"/>
                    <a:pt x="5987" y="6679"/>
                  </a:cubicBezTo>
                  <a:cubicBezTo>
                    <a:pt x="4727" y="5734"/>
                    <a:pt x="4223" y="4537"/>
                    <a:pt x="4254" y="3371"/>
                  </a:cubicBezTo>
                  <a:cubicBezTo>
                    <a:pt x="3088" y="2773"/>
                    <a:pt x="2301" y="1670"/>
                    <a:pt x="21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79" name="Google Shape;7632;p74">
            <a:extLst>
              <a:ext uri="{FF2B5EF4-FFF2-40B4-BE49-F238E27FC236}">
                <a16:creationId xmlns:a16="http://schemas.microsoft.com/office/drawing/2014/main" id="{8F6B6813-9B0A-0153-612C-059664E00671}"/>
              </a:ext>
            </a:extLst>
          </p:cNvPr>
          <p:cNvGrpSpPr/>
          <p:nvPr/>
        </p:nvGrpSpPr>
        <p:grpSpPr>
          <a:xfrm>
            <a:off x="2924218" y="2632869"/>
            <a:ext cx="405333" cy="474940"/>
            <a:chOff x="-49375900" y="3550975"/>
            <a:chExt cx="256800" cy="300900"/>
          </a:xfrm>
          <a:solidFill>
            <a:schemeClr val="tx1"/>
          </a:solidFill>
        </p:grpSpPr>
        <p:sp>
          <p:nvSpPr>
            <p:cNvPr id="680" name="Google Shape;7633;p74">
              <a:extLst>
                <a:ext uri="{FF2B5EF4-FFF2-40B4-BE49-F238E27FC236}">
                  <a16:creationId xmlns:a16="http://schemas.microsoft.com/office/drawing/2014/main" id="{132029E6-6D29-B4A5-5144-A074B26608EC}"/>
                </a:ext>
              </a:extLst>
            </p:cNvPr>
            <p:cNvSpPr/>
            <p:nvPr/>
          </p:nvSpPr>
          <p:spPr>
            <a:xfrm>
              <a:off x="-49231775" y="3638425"/>
              <a:ext cx="59100" cy="59075"/>
            </a:xfrm>
            <a:custGeom>
              <a:avLst/>
              <a:gdLst/>
              <a:ahLst/>
              <a:cxnLst/>
              <a:rect l="l" t="t" r="r" b="b"/>
              <a:pathLst>
                <a:path w="2364" h="2363" extrusionOk="0">
                  <a:moveTo>
                    <a:pt x="1" y="0"/>
                  </a:moveTo>
                  <a:lnTo>
                    <a:pt x="1513" y="2363"/>
                  </a:lnTo>
                  <a:lnTo>
                    <a:pt x="236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1" name="Google Shape;7634;p74">
              <a:extLst>
                <a:ext uri="{FF2B5EF4-FFF2-40B4-BE49-F238E27FC236}">
                  <a16:creationId xmlns:a16="http://schemas.microsoft.com/office/drawing/2014/main" id="{1E042F38-8445-3540-FF66-DE1B2B5C25DA}"/>
                </a:ext>
              </a:extLst>
            </p:cNvPr>
            <p:cNvSpPr/>
            <p:nvPr/>
          </p:nvSpPr>
          <p:spPr>
            <a:xfrm>
              <a:off x="-49291625" y="3726625"/>
              <a:ext cx="87450" cy="123675"/>
            </a:xfrm>
            <a:custGeom>
              <a:avLst/>
              <a:gdLst/>
              <a:ahLst/>
              <a:cxnLst/>
              <a:rect l="l" t="t" r="r" b="b"/>
              <a:pathLst>
                <a:path w="3498" h="4947" extrusionOk="0">
                  <a:moveTo>
                    <a:pt x="1" y="1"/>
                  </a:moveTo>
                  <a:lnTo>
                    <a:pt x="1733" y="4947"/>
                  </a:lnTo>
                  <a:lnTo>
                    <a:pt x="349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2" name="Google Shape;7635;p74">
              <a:extLst>
                <a:ext uri="{FF2B5EF4-FFF2-40B4-BE49-F238E27FC236}">
                  <a16:creationId xmlns:a16="http://schemas.microsoft.com/office/drawing/2014/main" id="{1E3468E1-E1F7-BAD4-96DC-7233C317F3B8}"/>
                </a:ext>
              </a:extLst>
            </p:cNvPr>
            <p:cNvSpPr/>
            <p:nvPr/>
          </p:nvSpPr>
          <p:spPr>
            <a:xfrm>
              <a:off x="-49288475" y="3647075"/>
              <a:ext cx="81150" cy="61450"/>
            </a:xfrm>
            <a:custGeom>
              <a:avLst/>
              <a:gdLst/>
              <a:ahLst/>
              <a:cxnLst/>
              <a:rect l="l" t="t" r="r" b="b"/>
              <a:pathLst>
                <a:path w="3246" h="2458" extrusionOk="0">
                  <a:moveTo>
                    <a:pt x="1607" y="1"/>
                  </a:moveTo>
                  <a:lnTo>
                    <a:pt x="1" y="2458"/>
                  </a:lnTo>
                  <a:lnTo>
                    <a:pt x="3246" y="2458"/>
                  </a:lnTo>
                  <a:lnTo>
                    <a:pt x="160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3" name="Google Shape;7636;p74">
              <a:extLst>
                <a:ext uri="{FF2B5EF4-FFF2-40B4-BE49-F238E27FC236}">
                  <a16:creationId xmlns:a16="http://schemas.microsoft.com/office/drawing/2014/main" id="{1A7D8123-3FD5-CDD3-2C7D-02147FD8B3AA}"/>
                </a:ext>
              </a:extLst>
            </p:cNvPr>
            <p:cNvSpPr/>
            <p:nvPr/>
          </p:nvSpPr>
          <p:spPr>
            <a:xfrm>
              <a:off x="-49375900" y="3648650"/>
              <a:ext cx="59100" cy="59875"/>
            </a:xfrm>
            <a:custGeom>
              <a:avLst/>
              <a:gdLst/>
              <a:ahLst/>
              <a:cxnLst/>
              <a:rect l="l" t="t" r="r" b="b"/>
              <a:pathLst>
                <a:path w="2364" h="2395" extrusionOk="0">
                  <a:moveTo>
                    <a:pt x="1513" y="1"/>
                  </a:moveTo>
                  <a:lnTo>
                    <a:pt x="1" y="2395"/>
                  </a:lnTo>
                  <a:lnTo>
                    <a:pt x="2363" y="2395"/>
                  </a:lnTo>
                  <a:lnTo>
                    <a:pt x="15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4" name="Google Shape;7637;p74">
              <a:extLst>
                <a:ext uri="{FF2B5EF4-FFF2-40B4-BE49-F238E27FC236}">
                  <a16:creationId xmlns:a16="http://schemas.microsoft.com/office/drawing/2014/main" id="{A48AA162-5E09-09B7-0515-419AFBF9A53B}"/>
                </a:ext>
              </a:extLst>
            </p:cNvPr>
            <p:cNvSpPr/>
            <p:nvPr/>
          </p:nvSpPr>
          <p:spPr>
            <a:xfrm>
              <a:off x="-49229400" y="3726625"/>
              <a:ext cx="109500" cy="125250"/>
            </a:xfrm>
            <a:custGeom>
              <a:avLst/>
              <a:gdLst/>
              <a:ahLst/>
              <a:cxnLst/>
              <a:rect l="l" t="t" r="r" b="b"/>
              <a:pathLst>
                <a:path w="4380" h="5010" extrusionOk="0">
                  <a:moveTo>
                    <a:pt x="1765" y="1"/>
                  </a:moveTo>
                  <a:lnTo>
                    <a:pt x="0" y="5010"/>
                  </a:lnTo>
                  <a:lnTo>
                    <a:pt x="438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5" name="Google Shape;7638;p74">
              <a:extLst>
                <a:ext uri="{FF2B5EF4-FFF2-40B4-BE49-F238E27FC236}">
                  <a16:creationId xmlns:a16="http://schemas.microsoft.com/office/drawing/2014/main" id="{5E5EEA9D-0451-4B8A-5F58-F0182BD06F1B}"/>
                </a:ext>
              </a:extLst>
            </p:cNvPr>
            <p:cNvSpPr/>
            <p:nvPr/>
          </p:nvSpPr>
          <p:spPr>
            <a:xfrm>
              <a:off x="-49179000" y="3648650"/>
              <a:ext cx="59900" cy="59875"/>
            </a:xfrm>
            <a:custGeom>
              <a:avLst/>
              <a:gdLst/>
              <a:ahLst/>
              <a:cxnLst/>
              <a:rect l="l" t="t" r="r" b="b"/>
              <a:pathLst>
                <a:path w="2396" h="2395" extrusionOk="0">
                  <a:moveTo>
                    <a:pt x="851" y="1"/>
                  </a:moveTo>
                  <a:lnTo>
                    <a:pt x="1" y="2395"/>
                  </a:lnTo>
                  <a:lnTo>
                    <a:pt x="2395" y="2395"/>
                  </a:lnTo>
                  <a:lnTo>
                    <a:pt x="85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6" name="Google Shape;7639;p74">
              <a:extLst>
                <a:ext uri="{FF2B5EF4-FFF2-40B4-BE49-F238E27FC236}">
                  <a16:creationId xmlns:a16="http://schemas.microsoft.com/office/drawing/2014/main" id="{7D0C52F0-42A6-20CD-A5A5-4076DE4A248E}"/>
                </a:ext>
              </a:extLst>
            </p:cNvPr>
            <p:cNvSpPr/>
            <p:nvPr/>
          </p:nvSpPr>
          <p:spPr>
            <a:xfrm>
              <a:off x="-49323125" y="3638425"/>
              <a:ext cx="59100" cy="59075"/>
            </a:xfrm>
            <a:custGeom>
              <a:avLst/>
              <a:gdLst/>
              <a:ahLst/>
              <a:cxnLst/>
              <a:rect l="l" t="t" r="r" b="b"/>
              <a:pathLst>
                <a:path w="2364" h="2363" extrusionOk="0">
                  <a:moveTo>
                    <a:pt x="0" y="0"/>
                  </a:moveTo>
                  <a:lnTo>
                    <a:pt x="819" y="2363"/>
                  </a:lnTo>
                  <a:lnTo>
                    <a:pt x="236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7" name="Google Shape;7640;p74">
              <a:extLst>
                <a:ext uri="{FF2B5EF4-FFF2-40B4-BE49-F238E27FC236}">
                  <a16:creationId xmlns:a16="http://schemas.microsoft.com/office/drawing/2014/main" id="{3F3BB1E3-2815-8EB9-BC30-38150DF71E5D}"/>
                </a:ext>
              </a:extLst>
            </p:cNvPr>
            <p:cNvSpPr/>
            <p:nvPr/>
          </p:nvSpPr>
          <p:spPr>
            <a:xfrm>
              <a:off x="-49375100" y="3726625"/>
              <a:ext cx="108700" cy="125250"/>
            </a:xfrm>
            <a:custGeom>
              <a:avLst/>
              <a:gdLst/>
              <a:ahLst/>
              <a:cxnLst/>
              <a:rect l="l" t="t" r="r" b="b"/>
              <a:pathLst>
                <a:path w="4348" h="5010" extrusionOk="0">
                  <a:moveTo>
                    <a:pt x="0" y="1"/>
                  </a:moveTo>
                  <a:lnTo>
                    <a:pt x="4348" y="5010"/>
                  </a:lnTo>
                  <a:lnTo>
                    <a:pt x="258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8" name="Google Shape;7641;p74">
              <a:extLst>
                <a:ext uri="{FF2B5EF4-FFF2-40B4-BE49-F238E27FC236}">
                  <a16:creationId xmlns:a16="http://schemas.microsoft.com/office/drawing/2014/main" id="{6D4C5450-72DD-8E5C-7B34-8C2F3A1BA347}"/>
                </a:ext>
              </a:extLst>
            </p:cNvPr>
            <p:cNvSpPr/>
            <p:nvPr/>
          </p:nvSpPr>
          <p:spPr>
            <a:xfrm>
              <a:off x="-49256975" y="3550975"/>
              <a:ext cx="17350" cy="53600"/>
            </a:xfrm>
            <a:custGeom>
              <a:avLst/>
              <a:gdLst/>
              <a:ahLst/>
              <a:cxnLst/>
              <a:rect l="l" t="t" r="r" b="b"/>
              <a:pathLst>
                <a:path w="694" h="2144" extrusionOk="0">
                  <a:moveTo>
                    <a:pt x="347" y="1"/>
                  </a:moveTo>
                  <a:cubicBezTo>
                    <a:pt x="158" y="1"/>
                    <a:pt x="1" y="159"/>
                    <a:pt x="1" y="348"/>
                  </a:cubicBezTo>
                  <a:lnTo>
                    <a:pt x="1" y="1797"/>
                  </a:lnTo>
                  <a:cubicBezTo>
                    <a:pt x="1" y="1986"/>
                    <a:pt x="158" y="2143"/>
                    <a:pt x="347" y="2143"/>
                  </a:cubicBezTo>
                  <a:cubicBezTo>
                    <a:pt x="536" y="2143"/>
                    <a:pt x="694" y="1986"/>
                    <a:pt x="694" y="1797"/>
                  </a:cubicBezTo>
                  <a:lnTo>
                    <a:pt x="694" y="348"/>
                  </a:lnTo>
                  <a:cubicBezTo>
                    <a:pt x="694" y="159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9" name="Google Shape;7642;p74">
              <a:extLst>
                <a:ext uri="{FF2B5EF4-FFF2-40B4-BE49-F238E27FC236}">
                  <a16:creationId xmlns:a16="http://schemas.microsoft.com/office/drawing/2014/main" id="{FF6E0095-0E72-4C83-DACE-DDA6F0092A8D}"/>
                </a:ext>
              </a:extLst>
            </p:cNvPr>
            <p:cNvSpPr/>
            <p:nvPr/>
          </p:nvSpPr>
          <p:spPr>
            <a:xfrm>
              <a:off x="-49323125" y="3575850"/>
              <a:ext cx="43350" cy="32650"/>
            </a:xfrm>
            <a:custGeom>
              <a:avLst/>
              <a:gdLst/>
              <a:ahLst/>
              <a:cxnLst/>
              <a:rect l="l" t="t" r="r" b="b"/>
              <a:pathLst>
                <a:path w="1734" h="1306" extrusionOk="0">
                  <a:moveTo>
                    <a:pt x="371" y="0"/>
                  </a:moveTo>
                  <a:cubicBezTo>
                    <a:pt x="259" y="0"/>
                    <a:pt x="147" y="56"/>
                    <a:pt x="63" y="140"/>
                  </a:cubicBezTo>
                  <a:cubicBezTo>
                    <a:pt x="0" y="298"/>
                    <a:pt x="32" y="518"/>
                    <a:pt x="189" y="613"/>
                  </a:cubicBezTo>
                  <a:lnTo>
                    <a:pt x="1166" y="1274"/>
                  </a:lnTo>
                  <a:cubicBezTo>
                    <a:pt x="1261" y="1306"/>
                    <a:pt x="1292" y="1306"/>
                    <a:pt x="1387" y="1306"/>
                  </a:cubicBezTo>
                  <a:cubicBezTo>
                    <a:pt x="1481" y="1306"/>
                    <a:pt x="1607" y="1211"/>
                    <a:pt x="1639" y="1148"/>
                  </a:cubicBezTo>
                  <a:cubicBezTo>
                    <a:pt x="1733" y="991"/>
                    <a:pt x="1702" y="802"/>
                    <a:pt x="1544" y="676"/>
                  </a:cubicBezTo>
                  <a:lnTo>
                    <a:pt x="536" y="46"/>
                  </a:lnTo>
                  <a:cubicBezTo>
                    <a:pt x="483" y="14"/>
                    <a:pt x="427" y="0"/>
                    <a:pt x="3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0" name="Google Shape;7643;p74">
              <a:extLst>
                <a:ext uri="{FF2B5EF4-FFF2-40B4-BE49-F238E27FC236}">
                  <a16:creationId xmlns:a16="http://schemas.microsoft.com/office/drawing/2014/main" id="{F9824DC2-2D23-4007-4F0B-88E63434885E}"/>
                </a:ext>
              </a:extLst>
            </p:cNvPr>
            <p:cNvSpPr/>
            <p:nvPr/>
          </p:nvSpPr>
          <p:spPr>
            <a:xfrm>
              <a:off x="-49217575" y="3575525"/>
              <a:ext cx="44900" cy="32975"/>
            </a:xfrm>
            <a:custGeom>
              <a:avLst/>
              <a:gdLst/>
              <a:ahLst/>
              <a:cxnLst/>
              <a:rect l="l" t="t" r="r" b="b"/>
              <a:pathLst>
                <a:path w="1796" h="1319" extrusionOk="0">
                  <a:moveTo>
                    <a:pt x="1370" y="0"/>
                  </a:moveTo>
                  <a:cubicBezTo>
                    <a:pt x="1309" y="0"/>
                    <a:pt x="1248" y="18"/>
                    <a:pt x="1197" y="59"/>
                  </a:cubicBezTo>
                  <a:lnTo>
                    <a:pt x="221" y="689"/>
                  </a:lnTo>
                  <a:cubicBezTo>
                    <a:pt x="63" y="752"/>
                    <a:pt x="0" y="1004"/>
                    <a:pt x="95" y="1161"/>
                  </a:cubicBezTo>
                  <a:cubicBezTo>
                    <a:pt x="158" y="1287"/>
                    <a:pt x="252" y="1319"/>
                    <a:pt x="378" y="1319"/>
                  </a:cubicBezTo>
                  <a:cubicBezTo>
                    <a:pt x="473" y="1319"/>
                    <a:pt x="536" y="1287"/>
                    <a:pt x="567" y="1287"/>
                  </a:cubicBezTo>
                  <a:lnTo>
                    <a:pt x="1575" y="657"/>
                  </a:lnTo>
                  <a:cubicBezTo>
                    <a:pt x="1733" y="563"/>
                    <a:pt x="1796" y="342"/>
                    <a:pt x="1670" y="185"/>
                  </a:cubicBezTo>
                  <a:cubicBezTo>
                    <a:pt x="1627" y="78"/>
                    <a:pt x="1498" y="0"/>
                    <a:pt x="13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91" name="Google Shape;7644;p74">
            <a:extLst>
              <a:ext uri="{FF2B5EF4-FFF2-40B4-BE49-F238E27FC236}">
                <a16:creationId xmlns:a16="http://schemas.microsoft.com/office/drawing/2014/main" id="{915F329E-4F92-ED77-716F-F3DA43869F39}"/>
              </a:ext>
            </a:extLst>
          </p:cNvPr>
          <p:cNvGrpSpPr/>
          <p:nvPr/>
        </p:nvGrpSpPr>
        <p:grpSpPr>
          <a:xfrm>
            <a:off x="2918022" y="3215929"/>
            <a:ext cx="417724" cy="474940"/>
            <a:chOff x="-49378250" y="3920375"/>
            <a:chExt cx="264650" cy="300900"/>
          </a:xfrm>
          <a:solidFill>
            <a:schemeClr val="tx1"/>
          </a:solidFill>
        </p:grpSpPr>
        <p:sp>
          <p:nvSpPr>
            <p:cNvPr id="692" name="Google Shape;7645;p74">
              <a:extLst>
                <a:ext uri="{FF2B5EF4-FFF2-40B4-BE49-F238E27FC236}">
                  <a16:creationId xmlns:a16="http://schemas.microsoft.com/office/drawing/2014/main" id="{21B01365-54CA-8EB6-937C-196B669BB39A}"/>
                </a:ext>
              </a:extLst>
            </p:cNvPr>
            <p:cNvSpPr/>
            <p:nvPr/>
          </p:nvSpPr>
          <p:spPr>
            <a:xfrm>
              <a:off x="-49272725" y="4185025"/>
              <a:ext cx="70925" cy="35475"/>
            </a:xfrm>
            <a:custGeom>
              <a:avLst/>
              <a:gdLst/>
              <a:ahLst/>
              <a:cxnLst/>
              <a:rect l="l" t="t" r="r" b="b"/>
              <a:pathLst>
                <a:path w="2837" h="1419" extrusionOk="0">
                  <a:moveTo>
                    <a:pt x="32" y="0"/>
                  </a:moveTo>
                  <a:lnTo>
                    <a:pt x="32" y="378"/>
                  </a:lnTo>
                  <a:lnTo>
                    <a:pt x="1" y="378"/>
                  </a:lnTo>
                  <a:cubicBezTo>
                    <a:pt x="1" y="945"/>
                    <a:pt x="473" y="1418"/>
                    <a:pt x="1040" y="1418"/>
                  </a:cubicBezTo>
                  <a:lnTo>
                    <a:pt x="1765" y="1418"/>
                  </a:lnTo>
                  <a:cubicBezTo>
                    <a:pt x="2364" y="1418"/>
                    <a:pt x="2836" y="945"/>
                    <a:pt x="2836" y="378"/>
                  </a:cubicBezTo>
                  <a:lnTo>
                    <a:pt x="28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3" name="Google Shape;7646;p74">
              <a:extLst>
                <a:ext uri="{FF2B5EF4-FFF2-40B4-BE49-F238E27FC236}">
                  <a16:creationId xmlns:a16="http://schemas.microsoft.com/office/drawing/2014/main" id="{368ABF5D-0552-3391-CE7E-F9F74A110A2E}"/>
                </a:ext>
              </a:extLst>
            </p:cNvPr>
            <p:cNvSpPr/>
            <p:nvPr/>
          </p:nvSpPr>
          <p:spPr>
            <a:xfrm>
              <a:off x="-49378250" y="3920375"/>
              <a:ext cx="87425" cy="300900"/>
            </a:xfrm>
            <a:custGeom>
              <a:avLst/>
              <a:gdLst/>
              <a:ahLst/>
              <a:cxnLst/>
              <a:rect l="l" t="t" r="r" b="b"/>
              <a:pathLst>
                <a:path w="3497" h="12036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418"/>
                  </a:lnTo>
                  <a:lnTo>
                    <a:pt x="1764" y="1418"/>
                  </a:lnTo>
                  <a:cubicBezTo>
                    <a:pt x="1953" y="1418"/>
                    <a:pt x="2111" y="1576"/>
                    <a:pt x="2111" y="1765"/>
                  </a:cubicBezTo>
                  <a:cubicBezTo>
                    <a:pt x="2111" y="1954"/>
                    <a:pt x="1953" y="2112"/>
                    <a:pt x="1764" y="2112"/>
                  </a:cubicBezTo>
                  <a:lnTo>
                    <a:pt x="0" y="2112"/>
                  </a:lnTo>
                  <a:lnTo>
                    <a:pt x="0" y="2836"/>
                  </a:lnTo>
                  <a:lnTo>
                    <a:pt x="1071" y="2836"/>
                  </a:lnTo>
                  <a:cubicBezTo>
                    <a:pt x="1260" y="2836"/>
                    <a:pt x="1418" y="2994"/>
                    <a:pt x="1418" y="3183"/>
                  </a:cubicBezTo>
                  <a:cubicBezTo>
                    <a:pt x="1418" y="3372"/>
                    <a:pt x="1260" y="3529"/>
                    <a:pt x="1071" y="3529"/>
                  </a:cubicBezTo>
                  <a:lnTo>
                    <a:pt x="0" y="3529"/>
                  </a:lnTo>
                  <a:lnTo>
                    <a:pt x="0" y="4254"/>
                  </a:lnTo>
                  <a:lnTo>
                    <a:pt x="1764" y="4254"/>
                  </a:lnTo>
                  <a:cubicBezTo>
                    <a:pt x="1953" y="4254"/>
                    <a:pt x="2111" y="4411"/>
                    <a:pt x="2111" y="4600"/>
                  </a:cubicBezTo>
                  <a:cubicBezTo>
                    <a:pt x="2111" y="4789"/>
                    <a:pt x="1953" y="4947"/>
                    <a:pt x="1764" y="4947"/>
                  </a:cubicBezTo>
                  <a:lnTo>
                    <a:pt x="0" y="4947"/>
                  </a:lnTo>
                  <a:lnTo>
                    <a:pt x="0" y="5672"/>
                  </a:lnTo>
                  <a:lnTo>
                    <a:pt x="1071" y="5672"/>
                  </a:lnTo>
                  <a:cubicBezTo>
                    <a:pt x="1260" y="5672"/>
                    <a:pt x="1418" y="5829"/>
                    <a:pt x="1418" y="6018"/>
                  </a:cubicBezTo>
                  <a:cubicBezTo>
                    <a:pt x="1418" y="6207"/>
                    <a:pt x="1260" y="6365"/>
                    <a:pt x="1071" y="6365"/>
                  </a:cubicBezTo>
                  <a:lnTo>
                    <a:pt x="0" y="6365"/>
                  </a:lnTo>
                  <a:lnTo>
                    <a:pt x="0" y="7089"/>
                  </a:lnTo>
                  <a:lnTo>
                    <a:pt x="1764" y="7089"/>
                  </a:lnTo>
                  <a:cubicBezTo>
                    <a:pt x="1953" y="7089"/>
                    <a:pt x="2111" y="7247"/>
                    <a:pt x="2111" y="7436"/>
                  </a:cubicBezTo>
                  <a:cubicBezTo>
                    <a:pt x="2111" y="7625"/>
                    <a:pt x="1953" y="7782"/>
                    <a:pt x="1764" y="7782"/>
                  </a:cubicBezTo>
                  <a:lnTo>
                    <a:pt x="0" y="7782"/>
                  </a:lnTo>
                  <a:lnTo>
                    <a:pt x="0" y="8507"/>
                  </a:lnTo>
                  <a:lnTo>
                    <a:pt x="1071" y="8507"/>
                  </a:lnTo>
                  <a:cubicBezTo>
                    <a:pt x="1260" y="8507"/>
                    <a:pt x="1418" y="8665"/>
                    <a:pt x="1418" y="8854"/>
                  </a:cubicBezTo>
                  <a:cubicBezTo>
                    <a:pt x="1418" y="9043"/>
                    <a:pt x="1260" y="9200"/>
                    <a:pt x="1071" y="9200"/>
                  </a:cubicBezTo>
                  <a:lnTo>
                    <a:pt x="0" y="9200"/>
                  </a:lnTo>
                  <a:lnTo>
                    <a:pt x="0" y="9925"/>
                  </a:lnTo>
                  <a:lnTo>
                    <a:pt x="1764" y="9925"/>
                  </a:lnTo>
                  <a:cubicBezTo>
                    <a:pt x="1953" y="9925"/>
                    <a:pt x="2111" y="10082"/>
                    <a:pt x="2111" y="10271"/>
                  </a:cubicBezTo>
                  <a:cubicBezTo>
                    <a:pt x="2111" y="10460"/>
                    <a:pt x="1953" y="10618"/>
                    <a:pt x="1764" y="10618"/>
                  </a:cubicBezTo>
                  <a:lnTo>
                    <a:pt x="0" y="10618"/>
                  </a:lnTo>
                  <a:lnTo>
                    <a:pt x="0" y="11689"/>
                  </a:lnTo>
                  <a:cubicBezTo>
                    <a:pt x="0" y="11878"/>
                    <a:pt x="158" y="12036"/>
                    <a:pt x="347" y="12036"/>
                  </a:cubicBezTo>
                  <a:lnTo>
                    <a:pt x="3151" y="12036"/>
                  </a:lnTo>
                  <a:cubicBezTo>
                    <a:pt x="3340" y="12036"/>
                    <a:pt x="3497" y="11878"/>
                    <a:pt x="3497" y="11689"/>
                  </a:cubicBezTo>
                  <a:lnTo>
                    <a:pt x="3497" y="379"/>
                  </a:lnTo>
                  <a:cubicBezTo>
                    <a:pt x="3497" y="158"/>
                    <a:pt x="3340" y="1"/>
                    <a:pt x="31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4" name="Google Shape;7647;p74">
              <a:extLst>
                <a:ext uri="{FF2B5EF4-FFF2-40B4-BE49-F238E27FC236}">
                  <a16:creationId xmlns:a16="http://schemas.microsoft.com/office/drawing/2014/main" id="{A0755F40-7827-461B-CB02-6F5B2DF09602}"/>
                </a:ext>
              </a:extLst>
            </p:cNvPr>
            <p:cNvSpPr/>
            <p:nvPr/>
          </p:nvSpPr>
          <p:spPr>
            <a:xfrm>
              <a:off x="-49185300" y="3920375"/>
              <a:ext cx="71700" cy="87450"/>
            </a:xfrm>
            <a:custGeom>
              <a:avLst/>
              <a:gdLst/>
              <a:ahLst/>
              <a:cxnLst/>
              <a:rect l="l" t="t" r="r" b="b"/>
              <a:pathLst>
                <a:path w="2868" h="3498" extrusionOk="0">
                  <a:moveTo>
                    <a:pt x="2490" y="1"/>
                  </a:moveTo>
                  <a:cubicBezTo>
                    <a:pt x="1765" y="1"/>
                    <a:pt x="1229" y="32"/>
                    <a:pt x="631" y="631"/>
                  </a:cubicBezTo>
                  <a:cubicBezTo>
                    <a:pt x="253" y="1040"/>
                    <a:pt x="1" y="1576"/>
                    <a:pt x="1" y="2143"/>
                  </a:cubicBezTo>
                  <a:cubicBezTo>
                    <a:pt x="1" y="2868"/>
                    <a:pt x="631" y="3498"/>
                    <a:pt x="1418" y="3498"/>
                  </a:cubicBezTo>
                  <a:cubicBezTo>
                    <a:pt x="2017" y="3498"/>
                    <a:pt x="2553" y="3120"/>
                    <a:pt x="2742" y="2553"/>
                  </a:cubicBezTo>
                  <a:cubicBezTo>
                    <a:pt x="2868" y="2238"/>
                    <a:pt x="2805" y="1923"/>
                    <a:pt x="2616" y="1702"/>
                  </a:cubicBezTo>
                  <a:cubicBezTo>
                    <a:pt x="2395" y="1450"/>
                    <a:pt x="2269" y="1135"/>
                    <a:pt x="2742" y="568"/>
                  </a:cubicBezTo>
                  <a:cubicBezTo>
                    <a:pt x="2836" y="442"/>
                    <a:pt x="2868" y="316"/>
                    <a:pt x="2805" y="190"/>
                  </a:cubicBezTo>
                  <a:cubicBezTo>
                    <a:pt x="2742" y="95"/>
                    <a:pt x="2616" y="1"/>
                    <a:pt x="24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5" name="Google Shape;7648;p74">
              <a:extLst>
                <a:ext uri="{FF2B5EF4-FFF2-40B4-BE49-F238E27FC236}">
                  <a16:creationId xmlns:a16="http://schemas.microsoft.com/office/drawing/2014/main" id="{211C5130-8C4D-B31B-7450-91F3C403EE6E}"/>
                </a:ext>
              </a:extLst>
            </p:cNvPr>
            <p:cNvSpPr/>
            <p:nvPr/>
          </p:nvSpPr>
          <p:spPr>
            <a:xfrm>
              <a:off x="-49182150" y="4019625"/>
              <a:ext cx="64625" cy="42550"/>
            </a:xfrm>
            <a:custGeom>
              <a:avLst/>
              <a:gdLst/>
              <a:ahLst/>
              <a:cxnLst/>
              <a:rect l="l" t="t" r="r" b="b"/>
              <a:pathLst>
                <a:path w="2585" h="1702" extrusionOk="0">
                  <a:moveTo>
                    <a:pt x="316" y="0"/>
                  </a:moveTo>
                  <a:cubicBezTo>
                    <a:pt x="158" y="473"/>
                    <a:pt x="32" y="1103"/>
                    <a:pt x="1" y="1702"/>
                  </a:cubicBezTo>
                  <a:lnTo>
                    <a:pt x="2584" y="1702"/>
                  </a:lnTo>
                  <a:cubicBezTo>
                    <a:pt x="2521" y="1103"/>
                    <a:pt x="2427" y="504"/>
                    <a:pt x="2269" y="0"/>
                  </a:cubicBezTo>
                  <a:cubicBezTo>
                    <a:pt x="1954" y="158"/>
                    <a:pt x="1639" y="252"/>
                    <a:pt x="1292" y="252"/>
                  </a:cubicBezTo>
                  <a:cubicBezTo>
                    <a:pt x="946" y="252"/>
                    <a:pt x="631" y="158"/>
                    <a:pt x="3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6" name="Google Shape;7649;p74">
              <a:extLst>
                <a:ext uri="{FF2B5EF4-FFF2-40B4-BE49-F238E27FC236}">
                  <a16:creationId xmlns:a16="http://schemas.microsoft.com/office/drawing/2014/main" id="{E8BF4C5F-B937-8DB6-42D6-9957347698C3}"/>
                </a:ext>
              </a:extLst>
            </p:cNvPr>
            <p:cNvSpPr/>
            <p:nvPr/>
          </p:nvSpPr>
          <p:spPr>
            <a:xfrm>
              <a:off x="-49185300" y="4078700"/>
              <a:ext cx="70925" cy="141800"/>
            </a:xfrm>
            <a:custGeom>
              <a:avLst/>
              <a:gdLst/>
              <a:ahLst/>
              <a:cxnLst/>
              <a:rect l="l" t="t" r="r" b="b"/>
              <a:pathLst>
                <a:path w="2837" h="5672" extrusionOk="0">
                  <a:moveTo>
                    <a:pt x="32" y="0"/>
                  </a:moveTo>
                  <a:cubicBezTo>
                    <a:pt x="1" y="378"/>
                    <a:pt x="1" y="756"/>
                    <a:pt x="1" y="1071"/>
                  </a:cubicBezTo>
                  <a:cubicBezTo>
                    <a:pt x="1" y="2773"/>
                    <a:pt x="316" y="5671"/>
                    <a:pt x="1418" y="5671"/>
                  </a:cubicBezTo>
                  <a:cubicBezTo>
                    <a:pt x="2521" y="5671"/>
                    <a:pt x="2836" y="2804"/>
                    <a:pt x="2836" y="1071"/>
                  </a:cubicBezTo>
                  <a:cubicBezTo>
                    <a:pt x="2805" y="756"/>
                    <a:pt x="2805" y="41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7" name="Google Shape;7650;p74">
              <a:extLst>
                <a:ext uri="{FF2B5EF4-FFF2-40B4-BE49-F238E27FC236}">
                  <a16:creationId xmlns:a16="http://schemas.microsoft.com/office/drawing/2014/main" id="{94C4661A-FDFA-7A26-1A7E-66C0AD816C4E}"/>
                </a:ext>
              </a:extLst>
            </p:cNvPr>
            <p:cNvSpPr/>
            <p:nvPr/>
          </p:nvSpPr>
          <p:spPr>
            <a:xfrm>
              <a:off x="-49271150" y="3920375"/>
              <a:ext cx="65400" cy="70125"/>
            </a:xfrm>
            <a:custGeom>
              <a:avLst/>
              <a:gdLst/>
              <a:ahLst/>
              <a:cxnLst/>
              <a:rect l="l" t="t" r="r" b="b"/>
              <a:pathLst>
                <a:path w="2616" h="2805" extrusionOk="0">
                  <a:moveTo>
                    <a:pt x="1324" y="1"/>
                  </a:moveTo>
                  <a:cubicBezTo>
                    <a:pt x="1182" y="1"/>
                    <a:pt x="1040" y="64"/>
                    <a:pt x="977" y="190"/>
                  </a:cubicBezTo>
                  <a:lnTo>
                    <a:pt x="1" y="2805"/>
                  </a:lnTo>
                  <a:lnTo>
                    <a:pt x="2616" y="2805"/>
                  </a:lnTo>
                  <a:lnTo>
                    <a:pt x="1670" y="190"/>
                  </a:lnTo>
                  <a:cubicBezTo>
                    <a:pt x="1607" y="64"/>
                    <a:pt x="1466" y="1"/>
                    <a:pt x="13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8" name="Google Shape;7651;p74">
              <a:extLst>
                <a:ext uri="{FF2B5EF4-FFF2-40B4-BE49-F238E27FC236}">
                  <a16:creationId xmlns:a16="http://schemas.microsoft.com/office/drawing/2014/main" id="{A8DE735B-AF98-7BC8-1C38-6344DF886CEF}"/>
                </a:ext>
              </a:extLst>
            </p:cNvPr>
            <p:cNvSpPr/>
            <p:nvPr/>
          </p:nvSpPr>
          <p:spPr>
            <a:xfrm>
              <a:off x="-49272725" y="4007800"/>
              <a:ext cx="70125" cy="159925"/>
            </a:xfrm>
            <a:custGeom>
              <a:avLst/>
              <a:gdLst/>
              <a:ahLst/>
              <a:cxnLst/>
              <a:rect l="l" t="t" r="r" b="b"/>
              <a:pathLst>
                <a:path w="2805" h="6397" extrusionOk="0">
                  <a:moveTo>
                    <a:pt x="1" y="1"/>
                  </a:moveTo>
                  <a:lnTo>
                    <a:pt x="1" y="6396"/>
                  </a:lnTo>
                  <a:lnTo>
                    <a:pt x="2805" y="6396"/>
                  </a:lnTo>
                  <a:lnTo>
                    <a:pt x="280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99" name="Google Shape;7652;p74">
            <a:extLst>
              <a:ext uri="{FF2B5EF4-FFF2-40B4-BE49-F238E27FC236}">
                <a16:creationId xmlns:a16="http://schemas.microsoft.com/office/drawing/2014/main" id="{96E73E3F-6BE3-0987-B5A0-CFE91AAAC7C6}"/>
              </a:ext>
            </a:extLst>
          </p:cNvPr>
          <p:cNvGrpSpPr/>
          <p:nvPr/>
        </p:nvGrpSpPr>
        <p:grpSpPr>
          <a:xfrm>
            <a:off x="1210006" y="3872993"/>
            <a:ext cx="416500" cy="476164"/>
            <a:chOff x="-47505300" y="3200500"/>
            <a:chExt cx="263875" cy="301675"/>
          </a:xfrm>
          <a:solidFill>
            <a:schemeClr val="tx1"/>
          </a:solidFill>
        </p:grpSpPr>
        <p:sp>
          <p:nvSpPr>
            <p:cNvPr id="700" name="Google Shape;7653;p74">
              <a:extLst>
                <a:ext uri="{FF2B5EF4-FFF2-40B4-BE49-F238E27FC236}">
                  <a16:creationId xmlns:a16="http://schemas.microsoft.com/office/drawing/2014/main" id="{A64F3C4D-0991-DD5D-F64C-C78C3963EFCA}"/>
                </a:ext>
              </a:extLst>
            </p:cNvPr>
            <p:cNvSpPr/>
            <p:nvPr/>
          </p:nvSpPr>
          <p:spPr>
            <a:xfrm>
              <a:off x="-47382425" y="3306025"/>
              <a:ext cx="52800" cy="53600"/>
            </a:xfrm>
            <a:custGeom>
              <a:avLst/>
              <a:gdLst/>
              <a:ahLst/>
              <a:cxnLst/>
              <a:rect l="l" t="t" r="r" b="b"/>
              <a:pathLst>
                <a:path w="2112" h="2144" extrusionOk="0">
                  <a:moveTo>
                    <a:pt x="1387" y="1"/>
                  </a:moveTo>
                  <a:cubicBezTo>
                    <a:pt x="1198" y="726"/>
                    <a:pt x="694" y="1261"/>
                    <a:pt x="1" y="1387"/>
                  </a:cubicBezTo>
                  <a:lnTo>
                    <a:pt x="1" y="2143"/>
                  </a:lnTo>
                  <a:lnTo>
                    <a:pt x="2111" y="2143"/>
                  </a:lnTo>
                  <a:lnTo>
                    <a:pt x="211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1" name="Google Shape;7654;p74">
              <a:extLst>
                <a:ext uri="{FF2B5EF4-FFF2-40B4-BE49-F238E27FC236}">
                  <a16:creationId xmlns:a16="http://schemas.microsoft.com/office/drawing/2014/main" id="{A2765846-E44C-3B69-C375-C39CA2FE593A}"/>
                </a:ext>
              </a:extLst>
            </p:cNvPr>
            <p:cNvSpPr/>
            <p:nvPr/>
          </p:nvSpPr>
          <p:spPr>
            <a:xfrm>
              <a:off x="-47382425" y="3306025"/>
              <a:ext cx="15775" cy="15800"/>
            </a:xfrm>
            <a:custGeom>
              <a:avLst/>
              <a:gdLst/>
              <a:ahLst/>
              <a:cxnLst/>
              <a:rect l="l" t="t" r="r" b="b"/>
              <a:pathLst>
                <a:path w="631" h="632" extrusionOk="0">
                  <a:moveTo>
                    <a:pt x="1" y="1"/>
                  </a:moveTo>
                  <a:lnTo>
                    <a:pt x="1" y="631"/>
                  </a:lnTo>
                  <a:cubicBezTo>
                    <a:pt x="316" y="568"/>
                    <a:pt x="536" y="316"/>
                    <a:pt x="6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2" name="Google Shape;7655;p74">
              <a:extLst>
                <a:ext uri="{FF2B5EF4-FFF2-40B4-BE49-F238E27FC236}">
                  <a16:creationId xmlns:a16="http://schemas.microsoft.com/office/drawing/2014/main" id="{B311329C-6159-7154-5488-E19F19DAB840}"/>
                </a:ext>
              </a:extLst>
            </p:cNvPr>
            <p:cNvSpPr/>
            <p:nvPr/>
          </p:nvSpPr>
          <p:spPr>
            <a:xfrm>
              <a:off x="-47487975" y="3200500"/>
              <a:ext cx="210325" cy="301675"/>
            </a:xfrm>
            <a:custGeom>
              <a:avLst/>
              <a:gdLst/>
              <a:ahLst/>
              <a:cxnLst/>
              <a:rect l="l" t="t" r="r" b="b"/>
              <a:pathLst>
                <a:path w="8413" h="12067" extrusionOk="0">
                  <a:moveTo>
                    <a:pt x="3845" y="2111"/>
                  </a:moveTo>
                  <a:cubicBezTo>
                    <a:pt x="4727" y="2111"/>
                    <a:pt x="5420" y="2678"/>
                    <a:pt x="5577" y="3529"/>
                  </a:cubicBezTo>
                  <a:lnTo>
                    <a:pt x="6680" y="3529"/>
                  </a:lnTo>
                  <a:cubicBezTo>
                    <a:pt x="6901" y="3529"/>
                    <a:pt x="7058" y="3686"/>
                    <a:pt x="7058" y="3875"/>
                  </a:cubicBezTo>
                  <a:lnTo>
                    <a:pt x="7058" y="6711"/>
                  </a:lnTo>
                  <a:lnTo>
                    <a:pt x="6995" y="6711"/>
                  </a:lnTo>
                  <a:cubicBezTo>
                    <a:pt x="6995" y="6900"/>
                    <a:pt x="6838" y="7057"/>
                    <a:pt x="6648" y="7057"/>
                  </a:cubicBezTo>
                  <a:lnTo>
                    <a:pt x="3845" y="7057"/>
                  </a:lnTo>
                  <a:cubicBezTo>
                    <a:pt x="3656" y="7057"/>
                    <a:pt x="3498" y="6900"/>
                    <a:pt x="3498" y="6711"/>
                  </a:cubicBezTo>
                  <a:lnTo>
                    <a:pt x="3498" y="5608"/>
                  </a:lnTo>
                  <a:cubicBezTo>
                    <a:pt x="2710" y="5451"/>
                    <a:pt x="2080" y="4726"/>
                    <a:pt x="2080" y="3875"/>
                  </a:cubicBezTo>
                  <a:cubicBezTo>
                    <a:pt x="2080" y="2899"/>
                    <a:pt x="2868" y="2111"/>
                    <a:pt x="3845" y="2111"/>
                  </a:cubicBezTo>
                  <a:close/>
                  <a:moveTo>
                    <a:pt x="5262" y="8444"/>
                  </a:moveTo>
                  <a:cubicBezTo>
                    <a:pt x="5483" y="8444"/>
                    <a:pt x="5640" y="8601"/>
                    <a:pt x="5640" y="8790"/>
                  </a:cubicBezTo>
                  <a:cubicBezTo>
                    <a:pt x="5640" y="8979"/>
                    <a:pt x="5483" y="9137"/>
                    <a:pt x="5262" y="9137"/>
                  </a:cubicBezTo>
                  <a:lnTo>
                    <a:pt x="2490" y="9137"/>
                  </a:lnTo>
                  <a:cubicBezTo>
                    <a:pt x="2269" y="9137"/>
                    <a:pt x="2112" y="8979"/>
                    <a:pt x="2112" y="8790"/>
                  </a:cubicBezTo>
                  <a:cubicBezTo>
                    <a:pt x="2112" y="8601"/>
                    <a:pt x="2269" y="8444"/>
                    <a:pt x="2490" y="8444"/>
                  </a:cubicBezTo>
                  <a:close/>
                  <a:moveTo>
                    <a:pt x="6680" y="8444"/>
                  </a:moveTo>
                  <a:cubicBezTo>
                    <a:pt x="6901" y="8444"/>
                    <a:pt x="7058" y="8601"/>
                    <a:pt x="7058" y="8790"/>
                  </a:cubicBezTo>
                  <a:cubicBezTo>
                    <a:pt x="6995" y="8979"/>
                    <a:pt x="6838" y="9137"/>
                    <a:pt x="6680" y="9137"/>
                  </a:cubicBezTo>
                  <a:cubicBezTo>
                    <a:pt x="6491" y="9137"/>
                    <a:pt x="6333" y="8979"/>
                    <a:pt x="6333" y="8790"/>
                  </a:cubicBezTo>
                  <a:cubicBezTo>
                    <a:pt x="6333" y="8601"/>
                    <a:pt x="6491" y="8444"/>
                    <a:pt x="6680" y="8444"/>
                  </a:cubicBezTo>
                  <a:close/>
                  <a:moveTo>
                    <a:pt x="6680" y="9861"/>
                  </a:moveTo>
                  <a:cubicBezTo>
                    <a:pt x="6901" y="9861"/>
                    <a:pt x="7058" y="10019"/>
                    <a:pt x="7058" y="10208"/>
                  </a:cubicBezTo>
                  <a:cubicBezTo>
                    <a:pt x="7058" y="10397"/>
                    <a:pt x="6838" y="10554"/>
                    <a:pt x="6680" y="10554"/>
                  </a:cubicBezTo>
                  <a:lnTo>
                    <a:pt x="2490" y="10554"/>
                  </a:lnTo>
                  <a:cubicBezTo>
                    <a:pt x="2269" y="10554"/>
                    <a:pt x="2112" y="10397"/>
                    <a:pt x="2112" y="10208"/>
                  </a:cubicBezTo>
                  <a:cubicBezTo>
                    <a:pt x="2112" y="10019"/>
                    <a:pt x="2269" y="9861"/>
                    <a:pt x="2490" y="9861"/>
                  </a:cubicBezTo>
                  <a:close/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lnTo>
                    <a:pt x="1" y="1418"/>
                  </a:lnTo>
                  <a:lnTo>
                    <a:pt x="1072" y="1418"/>
                  </a:lnTo>
                  <a:cubicBezTo>
                    <a:pt x="1261" y="1418"/>
                    <a:pt x="1419" y="1576"/>
                    <a:pt x="1419" y="1796"/>
                  </a:cubicBezTo>
                  <a:cubicBezTo>
                    <a:pt x="1419" y="1985"/>
                    <a:pt x="1261" y="2143"/>
                    <a:pt x="1072" y="2143"/>
                  </a:cubicBezTo>
                  <a:lnTo>
                    <a:pt x="1" y="2143"/>
                  </a:lnTo>
                  <a:lnTo>
                    <a:pt x="1" y="3560"/>
                  </a:lnTo>
                  <a:lnTo>
                    <a:pt x="1072" y="3560"/>
                  </a:lnTo>
                  <a:cubicBezTo>
                    <a:pt x="1261" y="3560"/>
                    <a:pt x="1419" y="3718"/>
                    <a:pt x="1419" y="3907"/>
                  </a:cubicBezTo>
                  <a:cubicBezTo>
                    <a:pt x="1419" y="4096"/>
                    <a:pt x="1261" y="4253"/>
                    <a:pt x="1072" y="4253"/>
                  </a:cubicBezTo>
                  <a:lnTo>
                    <a:pt x="1" y="4253"/>
                  </a:lnTo>
                  <a:lnTo>
                    <a:pt x="1" y="5671"/>
                  </a:lnTo>
                  <a:lnTo>
                    <a:pt x="1072" y="5671"/>
                  </a:lnTo>
                  <a:cubicBezTo>
                    <a:pt x="1261" y="5671"/>
                    <a:pt x="1419" y="5829"/>
                    <a:pt x="1419" y="6049"/>
                  </a:cubicBezTo>
                  <a:cubicBezTo>
                    <a:pt x="1419" y="6238"/>
                    <a:pt x="1261" y="6396"/>
                    <a:pt x="1072" y="6396"/>
                  </a:cubicBezTo>
                  <a:lnTo>
                    <a:pt x="1" y="6396"/>
                  </a:lnTo>
                  <a:lnTo>
                    <a:pt x="1" y="7814"/>
                  </a:lnTo>
                  <a:lnTo>
                    <a:pt x="1072" y="7814"/>
                  </a:lnTo>
                  <a:cubicBezTo>
                    <a:pt x="1261" y="7814"/>
                    <a:pt x="1419" y="7971"/>
                    <a:pt x="1419" y="8160"/>
                  </a:cubicBezTo>
                  <a:cubicBezTo>
                    <a:pt x="1419" y="8349"/>
                    <a:pt x="1261" y="8507"/>
                    <a:pt x="1072" y="8507"/>
                  </a:cubicBezTo>
                  <a:lnTo>
                    <a:pt x="1" y="8507"/>
                  </a:lnTo>
                  <a:lnTo>
                    <a:pt x="1" y="9924"/>
                  </a:lnTo>
                  <a:lnTo>
                    <a:pt x="1072" y="9924"/>
                  </a:lnTo>
                  <a:cubicBezTo>
                    <a:pt x="1261" y="9924"/>
                    <a:pt x="1419" y="10082"/>
                    <a:pt x="1419" y="10302"/>
                  </a:cubicBezTo>
                  <a:cubicBezTo>
                    <a:pt x="1419" y="10491"/>
                    <a:pt x="1261" y="10649"/>
                    <a:pt x="1072" y="10649"/>
                  </a:cubicBezTo>
                  <a:lnTo>
                    <a:pt x="1" y="10649"/>
                  </a:lnTo>
                  <a:lnTo>
                    <a:pt x="1" y="11689"/>
                  </a:lnTo>
                  <a:cubicBezTo>
                    <a:pt x="1" y="11909"/>
                    <a:pt x="158" y="12067"/>
                    <a:pt x="347" y="12067"/>
                  </a:cubicBezTo>
                  <a:lnTo>
                    <a:pt x="8066" y="12067"/>
                  </a:lnTo>
                  <a:cubicBezTo>
                    <a:pt x="8255" y="12067"/>
                    <a:pt x="8413" y="11909"/>
                    <a:pt x="8413" y="11689"/>
                  </a:cubicBezTo>
                  <a:lnTo>
                    <a:pt x="8413" y="410"/>
                  </a:lnTo>
                  <a:cubicBezTo>
                    <a:pt x="8413" y="158"/>
                    <a:pt x="8255" y="0"/>
                    <a:pt x="80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3" name="Google Shape;7656;p74">
              <a:extLst>
                <a:ext uri="{FF2B5EF4-FFF2-40B4-BE49-F238E27FC236}">
                  <a16:creationId xmlns:a16="http://schemas.microsoft.com/office/drawing/2014/main" id="{32C32B23-6904-216E-7B72-541551DEAEA7}"/>
                </a:ext>
              </a:extLst>
            </p:cNvPr>
            <p:cNvSpPr/>
            <p:nvPr/>
          </p:nvSpPr>
          <p:spPr>
            <a:xfrm>
              <a:off x="-47417875" y="32713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41" y="1"/>
                  </a:moveTo>
                  <a:cubicBezTo>
                    <a:pt x="473" y="1"/>
                    <a:pt x="1" y="473"/>
                    <a:pt x="1" y="1072"/>
                  </a:cubicBezTo>
                  <a:cubicBezTo>
                    <a:pt x="1" y="1545"/>
                    <a:pt x="253" y="1891"/>
                    <a:pt x="694" y="2049"/>
                  </a:cubicBezTo>
                  <a:lnTo>
                    <a:pt x="694" y="1072"/>
                  </a:lnTo>
                  <a:cubicBezTo>
                    <a:pt x="694" y="883"/>
                    <a:pt x="852" y="725"/>
                    <a:pt x="1041" y="725"/>
                  </a:cubicBezTo>
                  <a:lnTo>
                    <a:pt x="2049" y="725"/>
                  </a:lnTo>
                  <a:cubicBezTo>
                    <a:pt x="1923" y="284"/>
                    <a:pt x="1513" y="1"/>
                    <a:pt x="10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4" name="Google Shape;7657;p74">
              <a:extLst>
                <a:ext uri="{FF2B5EF4-FFF2-40B4-BE49-F238E27FC236}">
                  <a16:creationId xmlns:a16="http://schemas.microsoft.com/office/drawing/2014/main" id="{0031BAD1-C336-8052-4A2F-455382004F5C}"/>
                </a:ext>
              </a:extLst>
            </p:cNvPr>
            <p:cNvSpPr/>
            <p:nvPr/>
          </p:nvSpPr>
          <p:spPr>
            <a:xfrm>
              <a:off x="-47505300" y="3235950"/>
              <a:ext cx="17350" cy="18125"/>
            </a:xfrm>
            <a:custGeom>
              <a:avLst/>
              <a:gdLst/>
              <a:ahLst/>
              <a:cxnLst/>
              <a:rect l="l" t="t" r="r" b="b"/>
              <a:pathLst>
                <a:path w="694" h="725" extrusionOk="0">
                  <a:moveTo>
                    <a:pt x="347" y="0"/>
                  </a:moveTo>
                  <a:cubicBezTo>
                    <a:pt x="127" y="0"/>
                    <a:pt x="1" y="158"/>
                    <a:pt x="1" y="378"/>
                  </a:cubicBezTo>
                  <a:cubicBezTo>
                    <a:pt x="1" y="567"/>
                    <a:pt x="127" y="725"/>
                    <a:pt x="347" y="725"/>
                  </a:cubicBezTo>
                  <a:lnTo>
                    <a:pt x="694" y="725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5" name="Google Shape;7658;p74">
              <a:extLst>
                <a:ext uri="{FF2B5EF4-FFF2-40B4-BE49-F238E27FC236}">
                  <a16:creationId xmlns:a16="http://schemas.microsoft.com/office/drawing/2014/main" id="{03BC4732-8D9C-39C2-80B0-F2EB34361E6E}"/>
                </a:ext>
              </a:extLst>
            </p:cNvPr>
            <p:cNvSpPr/>
            <p:nvPr/>
          </p:nvSpPr>
          <p:spPr>
            <a:xfrm>
              <a:off x="-47505300" y="34470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27" y="0"/>
                    <a:pt x="1" y="158"/>
                    <a:pt x="1" y="347"/>
                  </a:cubicBezTo>
                  <a:cubicBezTo>
                    <a:pt x="1" y="536"/>
                    <a:pt x="127" y="693"/>
                    <a:pt x="347" y="693"/>
                  </a:cubicBezTo>
                  <a:lnTo>
                    <a:pt x="694" y="693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6" name="Google Shape;7659;p74">
              <a:extLst>
                <a:ext uri="{FF2B5EF4-FFF2-40B4-BE49-F238E27FC236}">
                  <a16:creationId xmlns:a16="http://schemas.microsoft.com/office/drawing/2014/main" id="{EF701DF7-1494-3420-989C-AE41F398DE0A}"/>
                </a:ext>
              </a:extLst>
            </p:cNvPr>
            <p:cNvSpPr/>
            <p:nvPr/>
          </p:nvSpPr>
          <p:spPr>
            <a:xfrm>
              <a:off x="-47505300" y="3394250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lnTo>
                    <a:pt x="347" y="32"/>
                  </a:lnTo>
                  <a:cubicBezTo>
                    <a:pt x="127" y="32"/>
                    <a:pt x="1" y="190"/>
                    <a:pt x="1" y="379"/>
                  </a:cubicBezTo>
                  <a:cubicBezTo>
                    <a:pt x="1" y="568"/>
                    <a:pt x="127" y="725"/>
                    <a:pt x="347" y="725"/>
                  </a:cubicBezTo>
                  <a:lnTo>
                    <a:pt x="694" y="725"/>
                  </a:lnTo>
                  <a:lnTo>
                    <a:pt x="69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7" name="Google Shape;7660;p74">
              <a:extLst>
                <a:ext uri="{FF2B5EF4-FFF2-40B4-BE49-F238E27FC236}">
                  <a16:creationId xmlns:a16="http://schemas.microsoft.com/office/drawing/2014/main" id="{7A287460-5024-582F-BA74-9BFE88E0566A}"/>
                </a:ext>
              </a:extLst>
            </p:cNvPr>
            <p:cNvSpPr/>
            <p:nvPr/>
          </p:nvSpPr>
          <p:spPr>
            <a:xfrm>
              <a:off x="-47505300" y="334147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27" y="1"/>
                    <a:pt x="1" y="158"/>
                    <a:pt x="1" y="347"/>
                  </a:cubicBezTo>
                  <a:cubicBezTo>
                    <a:pt x="1" y="568"/>
                    <a:pt x="127" y="725"/>
                    <a:pt x="347" y="725"/>
                  </a:cubicBezTo>
                  <a:lnTo>
                    <a:pt x="694" y="725"/>
                  </a:lnTo>
                  <a:lnTo>
                    <a:pt x="69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8" name="Google Shape;7661;p74">
              <a:extLst>
                <a:ext uri="{FF2B5EF4-FFF2-40B4-BE49-F238E27FC236}">
                  <a16:creationId xmlns:a16="http://schemas.microsoft.com/office/drawing/2014/main" id="{FAC62FF1-2998-C6DF-9B0C-E65F61A4D5A7}"/>
                </a:ext>
              </a:extLst>
            </p:cNvPr>
            <p:cNvSpPr/>
            <p:nvPr/>
          </p:nvSpPr>
          <p:spPr>
            <a:xfrm>
              <a:off x="-47505300" y="328950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27" y="0"/>
                    <a:pt x="1" y="158"/>
                    <a:pt x="1" y="347"/>
                  </a:cubicBezTo>
                  <a:cubicBezTo>
                    <a:pt x="1" y="536"/>
                    <a:pt x="127" y="693"/>
                    <a:pt x="347" y="693"/>
                  </a:cubicBezTo>
                  <a:lnTo>
                    <a:pt x="694" y="693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9" name="Google Shape;7662;p74">
              <a:extLst>
                <a:ext uri="{FF2B5EF4-FFF2-40B4-BE49-F238E27FC236}">
                  <a16:creationId xmlns:a16="http://schemas.microsoft.com/office/drawing/2014/main" id="{D4191118-00BD-5370-B943-72BEBF120D8E}"/>
                </a:ext>
              </a:extLst>
            </p:cNvPr>
            <p:cNvSpPr/>
            <p:nvPr/>
          </p:nvSpPr>
          <p:spPr>
            <a:xfrm>
              <a:off x="-47259550" y="3411575"/>
              <a:ext cx="18125" cy="51225"/>
            </a:xfrm>
            <a:custGeom>
              <a:avLst/>
              <a:gdLst/>
              <a:ahLst/>
              <a:cxnLst/>
              <a:rect l="l" t="t" r="r" b="b"/>
              <a:pathLst>
                <a:path w="725" h="2049" extrusionOk="0">
                  <a:moveTo>
                    <a:pt x="0" y="1"/>
                  </a:moveTo>
                  <a:lnTo>
                    <a:pt x="0" y="2048"/>
                  </a:lnTo>
                  <a:cubicBezTo>
                    <a:pt x="410" y="1891"/>
                    <a:pt x="725" y="1481"/>
                    <a:pt x="725" y="1072"/>
                  </a:cubicBezTo>
                  <a:lnTo>
                    <a:pt x="72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0" name="Google Shape;7663;p74">
              <a:extLst>
                <a:ext uri="{FF2B5EF4-FFF2-40B4-BE49-F238E27FC236}">
                  <a16:creationId xmlns:a16="http://schemas.microsoft.com/office/drawing/2014/main" id="{C7965D87-F500-DB8A-E818-30D99CDBDCC2}"/>
                </a:ext>
              </a:extLst>
            </p:cNvPr>
            <p:cNvSpPr/>
            <p:nvPr/>
          </p:nvSpPr>
          <p:spPr>
            <a:xfrm>
              <a:off x="-47259550" y="3306025"/>
              <a:ext cx="18125" cy="35475"/>
            </a:xfrm>
            <a:custGeom>
              <a:avLst/>
              <a:gdLst/>
              <a:ahLst/>
              <a:cxnLst/>
              <a:rect l="l" t="t" r="r" b="b"/>
              <a:pathLst>
                <a:path w="725" h="1419" extrusionOk="0">
                  <a:moveTo>
                    <a:pt x="0" y="1"/>
                  </a:moveTo>
                  <a:lnTo>
                    <a:pt x="0" y="1419"/>
                  </a:lnTo>
                  <a:lnTo>
                    <a:pt x="725" y="1419"/>
                  </a:lnTo>
                  <a:lnTo>
                    <a:pt x="72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1" name="Google Shape;7664;p74">
              <a:extLst>
                <a:ext uri="{FF2B5EF4-FFF2-40B4-BE49-F238E27FC236}">
                  <a16:creationId xmlns:a16="http://schemas.microsoft.com/office/drawing/2014/main" id="{D7C3DA83-0F94-0F93-64B5-02682A50E6C8}"/>
                </a:ext>
              </a:extLst>
            </p:cNvPr>
            <p:cNvSpPr/>
            <p:nvPr/>
          </p:nvSpPr>
          <p:spPr>
            <a:xfrm>
              <a:off x="-47259550" y="3359600"/>
              <a:ext cx="18125" cy="34675"/>
            </a:xfrm>
            <a:custGeom>
              <a:avLst/>
              <a:gdLst/>
              <a:ahLst/>
              <a:cxnLst/>
              <a:rect l="l" t="t" r="r" b="b"/>
              <a:pathLst>
                <a:path w="725" h="1387" extrusionOk="0">
                  <a:moveTo>
                    <a:pt x="0" y="0"/>
                  </a:moveTo>
                  <a:lnTo>
                    <a:pt x="0" y="1387"/>
                  </a:lnTo>
                  <a:lnTo>
                    <a:pt x="725" y="1387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2" name="Google Shape;7665;p74">
              <a:extLst>
                <a:ext uri="{FF2B5EF4-FFF2-40B4-BE49-F238E27FC236}">
                  <a16:creationId xmlns:a16="http://schemas.microsoft.com/office/drawing/2014/main" id="{B2D19118-0E60-A555-D26C-4888538D8DE7}"/>
                </a:ext>
              </a:extLst>
            </p:cNvPr>
            <p:cNvSpPr/>
            <p:nvPr/>
          </p:nvSpPr>
          <p:spPr>
            <a:xfrm>
              <a:off x="-47259550" y="3238300"/>
              <a:ext cx="18125" cy="51225"/>
            </a:xfrm>
            <a:custGeom>
              <a:avLst/>
              <a:gdLst/>
              <a:ahLst/>
              <a:cxnLst/>
              <a:rect l="l" t="t" r="r" b="b"/>
              <a:pathLst>
                <a:path w="725" h="2049" extrusionOk="0">
                  <a:moveTo>
                    <a:pt x="0" y="1"/>
                  </a:moveTo>
                  <a:lnTo>
                    <a:pt x="0" y="2048"/>
                  </a:lnTo>
                  <a:lnTo>
                    <a:pt x="725" y="2048"/>
                  </a:lnTo>
                  <a:lnTo>
                    <a:pt x="725" y="977"/>
                  </a:lnTo>
                  <a:cubicBezTo>
                    <a:pt x="693" y="505"/>
                    <a:pt x="410" y="127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13" name="Google Shape;7666;p74">
            <a:extLst>
              <a:ext uri="{FF2B5EF4-FFF2-40B4-BE49-F238E27FC236}">
                <a16:creationId xmlns:a16="http://schemas.microsoft.com/office/drawing/2014/main" id="{D7B27D1B-84C9-C49F-6E38-F3883E13DBED}"/>
              </a:ext>
            </a:extLst>
          </p:cNvPr>
          <p:cNvGrpSpPr/>
          <p:nvPr/>
        </p:nvGrpSpPr>
        <p:grpSpPr>
          <a:xfrm>
            <a:off x="1180806" y="4454790"/>
            <a:ext cx="474901" cy="473401"/>
            <a:chOff x="-47524975" y="3569100"/>
            <a:chExt cx="300875" cy="299925"/>
          </a:xfrm>
          <a:solidFill>
            <a:schemeClr val="tx1"/>
          </a:solidFill>
        </p:grpSpPr>
        <p:sp>
          <p:nvSpPr>
            <p:cNvPr id="714" name="Google Shape;7667;p74">
              <a:extLst>
                <a:ext uri="{FF2B5EF4-FFF2-40B4-BE49-F238E27FC236}">
                  <a16:creationId xmlns:a16="http://schemas.microsoft.com/office/drawing/2014/main" id="{4184E56B-81A0-CAD3-2C89-ECEA920C1366}"/>
                </a:ext>
              </a:extLst>
            </p:cNvPr>
            <p:cNvSpPr/>
            <p:nvPr/>
          </p:nvSpPr>
          <p:spPr>
            <a:xfrm>
              <a:off x="-47524975" y="3755775"/>
              <a:ext cx="115000" cy="113250"/>
            </a:xfrm>
            <a:custGeom>
              <a:avLst/>
              <a:gdLst/>
              <a:ahLst/>
              <a:cxnLst/>
              <a:rect l="l" t="t" r="r" b="b"/>
              <a:pathLst>
                <a:path w="4600" h="4530" extrusionOk="0">
                  <a:moveTo>
                    <a:pt x="3088" y="0"/>
                  </a:moveTo>
                  <a:lnTo>
                    <a:pt x="378" y="2741"/>
                  </a:lnTo>
                  <a:cubicBezTo>
                    <a:pt x="0" y="3119"/>
                    <a:pt x="0" y="3781"/>
                    <a:pt x="378" y="4222"/>
                  </a:cubicBezTo>
                  <a:cubicBezTo>
                    <a:pt x="583" y="4427"/>
                    <a:pt x="851" y="4529"/>
                    <a:pt x="1123" y="4529"/>
                  </a:cubicBezTo>
                  <a:cubicBezTo>
                    <a:pt x="1394" y="4529"/>
                    <a:pt x="1670" y="4427"/>
                    <a:pt x="1890" y="4222"/>
                  </a:cubicBezTo>
                  <a:lnTo>
                    <a:pt x="4600" y="1512"/>
                  </a:lnTo>
                  <a:cubicBezTo>
                    <a:pt x="4001" y="1103"/>
                    <a:pt x="3497" y="599"/>
                    <a:pt x="30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5" name="Google Shape;7668;p74">
              <a:extLst>
                <a:ext uri="{FF2B5EF4-FFF2-40B4-BE49-F238E27FC236}">
                  <a16:creationId xmlns:a16="http://schemas.microsoft.com/office/drawing/2014/main" id="{E9AB4D5A-E901-0429-3C0E-297CB7DD59DB}"/>
                </a:ext>
              </a:extLst>
            </p:cNvPr>
            <p:cNvSpPr/>
            <p:nvPr/>
          </p:nvSpPr>
          <p:spPr>
            <a:xfrm>
              <a:off x="-47346200" y="3674650"/>
              <a:ext cx="15775" cy="15775"/>
            </a:xfrm>
            <a:custGeom>
              <a:avLst/>
              <a:gdLst/>
              <a:ahLst/>
              <a:cxnLst/>
              <a:rect l="l" t="t" r="r" b="b"/>
              <a:pathLst>
                <a:path w="631" h="631" extrusionOk="0">
                  <a:moveTo>
                    <a:pt x="1" y="0"/>
                  </a:moveTo>
                  <a:lnTo>
                    <a:pt x="1" y="630"/>
                  </a:lnTo>
                  <a:cubicBezTo>
                    <a:pt x="284" y="536"/>
                    <a:pt x="505" y="315"/>
                    <a:pt x="6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6" name="Google Shape;7669;p74">
              <a:extLst>
                <a:ext uri="{FF2B5EF4-FFF2-40B4-BE49-F238E27FC236}">
                  <a16:creationId xmlns:a16="http://schemas.microsoft.com/office/drawing/2014/main" id="{B6D839AF-3E8F-F7D2-9793-8E13ECFD8784}"/>
                </a:ext>
              </a:extLst>
            </p:cNvPr>
            <p:cNvSpPr/>
            <p:nvPr/>
          </p:nvSpPr>
          <p:spPr>
            <a:xfrm>
              <a:off x="-47382425" y="3640000"/>
              <a:ext cx="51225" cy="51200"/>
            </a:xfrm>
            <a:custGeom>
              <a:avLst/>
              <a:gdLst/>
              <a:ahLst/>
              <a:cxnLst/>
              <a:rect l="l" t="t" r="r" b="b"/>
              <a:pathLst>
                <a:path w="2049" h="2048" extrusionOk="0">
                  <a:moveTo>
                    <a:pt x="1040" y="0"/>
                  </a:moveTo>
                  <a:cubicBezTo>
                    <a:pt x="473" y="0"/>
                    <a:pt x="1" y="473"/>
                    <a:pt x="1" y="1071"/>
                  </a:cubicBezTo>
                  <a:cubicBezTo>
                    <a:pt x="1" y="1512"/>
                    <a:pt x="253" y="1890"/>
                    <a:pt x="694" y="2048"/>
                  </a:cubicBezTo>
                  <a:lnTo>
                    <a:pt x="694" y="1071"/>
                  </a:lnTo>
                  <a:cubicBezTo>
                    <a:pt x="694" y="851"/>
                    <a:pt x="851" y="693"/>
                    <a:pt x="1040" y="693"/>
                  </a:cubicBezTo>
                  <a:lnTo>
                    <a:pt x="2048" y="693"/>
                  </a:lnTo>
                  <a:cubicBezTo>
                    <a:pt x="1922" y="284"/>
                    <a:pt x="1513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7" name="Google Shape;7670;p74">
              <a:extLst>
                <a:ext uri="{FF2B5EF4-FFF2-40B4-BE49-F238E27FC236}">
                  <a16:creationId xmlns:a16="http://schemas.microsoft.com/office/drawing/2014/main" id="{B13AC743-C5CA-2AAD-AD23-8A66B848917A}"/>
                </a:ext>
              </a:extLst>
            </p:cNvPr>
            <p:cNvSpPr/>
            <p:nvPr/>
          </p:nvSpPr>
          <p:spPr>
            <a:xfrm>
              <a:off x="-47346975" y="3674650"/>
              <a:ext cx="52800" cy="52800"/>
            </a:xfrm>
            <a:custGeom>
              <a:avLst/>
              <a:gdLst/>
              <a:ahLst/>
              <a:cxnLst/>
              <a:rect l="l" t="t" r="r" b="b"/>
              <a:pathLst>
                <a:path w="2112" h="2112" extrusionOk="0">
                  <a:moveTo>
                    <a:pt x="1355" y="0"/>
                  </a:moveTo>
                  <a:cubicBezTo>
                    <a:pt x="1261" y="693"/>
                    <a:pt x="693" y="1260"/>
                    <a:pt x="0" y="1355"/>
                  </a:cubicBezTo>
                  <a:lnTo>
                    <a:pt x="0" y="2111"/>
                  </a:lnTo>
                  <a:lnTo>
                    <a:pt x="2111" y="2111"/>
                  </a:lnTo>
                  <a:lnTo>
                    <a:pt x="21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8" name="Google Shape;7671;p74">
              <a:extLst>
                <a:ext uri="{FF2B5EF4-FFF2-40B4-BE49-F238E27FC236}">
                  <a16:creationId xmlns:a16="http://schemas.microsoft.com/office/drawing/2014/main" id="{963FFE7C-5857-EF78-421A-48A755F12A58}"/>
                </a:ext>
              </a:extLst>
            </p:cNvPr>
            <p:cNvSpPr/>
            <p:nvPr/>
          </p:nvSpPr>
          <p:spPr>
            <a:xfrm>
              <a:off x="-47452525" y="3569100"/>
              <a:ext cx="228425" cy="228425"/>
            </a:xfrm>
            <a:custGeom>
              <a:avLst/>
              <a:gdLst/>
              <a:ahLst/>
              <a:cxnLst/>
              <a:rect l="l" t="t" r="r" b="b"/>
              <a:pathLst>
                <a:path w="9137" h="9137" extrusionOk="0">
                  <a:moveTo>
                    <a:pt x="3907" y="2080"/>
                  </a:moveTo>
                  <a:cubicBezTo>
                    <a:pt x="4758" y="2080"/>
                    <a:pt x="5483" y="2679"/>
                    <a:pt x="5640" y="3498"/>
                  </a:cubicBezTo>
                  <a:lnTo>
                    <a:pt x="6743" y="3498"/>
                  </a:lnTo>
                  <a:cubicBezTo>
                    <a:pt x="6932" y="3498"/>
                    <a:pt x="7089" y="3655"/>
                    <a:pt x="7089" y="3844"/>
                  </a:cubicBezTo>
                  <a:lnTo>
                    <a:pt x="7089" y="6680"/>
                  </a:lnTo>
                  <a:lnTo>
                    <a:pt x="7058" y="6680"/>
                  </a:lnTo>
                  <a:cubicBezTo>
                    <a:pt x="7058" y="6900"/>
                    <a:pt x="6900" y="7058"/>
                    <a:pt x="6680" y="7058"/>
                  </a:cubicBezTo>
                  <a:lnTo>
                    <a:pt x="3907" y="7058"/>
                  </a:lnTo>
                  <a:cubicBezTo>
                    <a:pt x="3687" y="7058"/>
                    <a:pt x="3529" y="6900"/>
                    <a:pt x="3529" y="6680"/>
                  </a:cubicBezTo>
                  <a:lnTo>
                    <a:pt x="3529" y="5577"/>
                  </a:lnTo>
                  <a:cubicBezTo>
                    <a:pt x="2742" y="5419"/>
                    <a:pt x="2111" y="4726"/>
                    <a:pt x="2111" y="3844"/>
                  </a:cubicBezTo>
                  <a:cubicBezTo>
                    <a:pt x="2111" y="2868"/>
                    <a:pt x="2899" y="2080"/>
                    <a:pt x="3907" y="2080"/>
                  </a:cubicBezTo>
                  <a:close/>
                  <a:moveTo>
                    <a:pt x="4569" y="1"/>
                  </a:moveTo>
                  <a:cubicBezTo>
                    <a:pt x="2048" y="1"/>
                    <a:pt x="1" y="2048"/>
                    <a:pt x="1" y="4569"/>
                  </a:cubicBezTo>
                  <a:cubicBezTo>
                    <a:pt x="1" y="7089"/>
                    <a:pt x="2048" y="9137"/>
                    <a:pt x="4569" y="9137"/>
                  </a:cubicBezTo>
                  <a:cubicBezTo>
                    <a:pt x="7089" y="9137"/>
                    <a:pt x="9137" y="7089"/>
                    <a:pt x="9137" y="4569"/>
                  </a:cubicBezTo>
                  <a:cubicBezTo>
                    <a:pt x="9137" y="2048"/>
                    <a:pt x="7089" y="1"/>
                    <a:pt x="45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19" name="Google Shape;7672;p74">
            <a:extLst>
              <a:ext uri="{FF2B5EF4-FFF2-40B4-BE49-F238E27FC236}">
                <a16:creationId xmlns:a16="http://schemas.microsoft.com/office/drawing/2014/main" id="{36437B59-E2CB-5A86-1EF3-EA1AB65E3AB4}"/>
              </a:ext>
            </a:extLst>
          </p:cNvPr>
          <p:cNvGrpSpPr/>
          <p:nvPr/>
        </p:nvGrpSpPr>
        <p:grpSpPr>
          <a:xfrm>
            <a:off x="1181416" y="5093805"/>
            <a:ext cx="473677" cy="360547"/>
            <a:chOff x="-47523400" y="3973950"/>
            <a:chExt cx="300100" cy="228425"/>
          </a:xfrm>
          <a:solidFill>
            <a:schemeClr val="tx1"/>
          </a:solidFill>
        </p:grpSpPr>
        <p:sp>
          <p:nvSpPr>
            <p:cNvPr id="720" name="Google Shape;7673;p74">
              <a:extLst>
                <a:ext uri="{FF2B5EF4-FFF2-40B4-BE49-F238E27FC236}">
                  <a16:creationId xmlns:a16="http://schemas.microsoft.com/office/drawing/2014/main" id="{329276F6-85A5-4AC4-1DF2-0CAFEE6D7462}"/>
                </a:ext>
              </a:extLst>
            </p:cNvPr>
            <p:cNvSpPr/>
            <p:nvPr/>
          </p:nvSpPr>
          <p:spPr>
            <a:xfrm>
              <a:off x="-47417075" y="4061375"/>
              <a:ext cx="15775" cy="15775"/>
            </a:xfrm>
            <a:custGeom>
              <a:avLst/>
              <a:gdLst/>
              <a:ahLst/>
              <a:cxnLst/>
              <a:rect l="l" t="t" r="r" b="b"/>
              <a:pathLst>
                <a:path w="631" h="631" extrusionOk="0">
                  <a:moveTo>
                    <a:pt x="0" y="0"/>
                  </a:moveTo>
                  <a:lnTo>
                    <a:pt x="0" y="630"/>
                  </a:lnTo>
                  <a:cubicBezTo>
                    <a:pt x="284" y="536"/>
                    <a:pt x="504" y="315"/>
                    <a:pt x="6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1" name="Google Shape;7674;p74">
              <a:extLst>
                <a:ext uri="{FF2B5EF4-FFF2-40B4-BE49-F238E27FC236}">
                  <a16:creationId xmlns:a16="http://schemas.microsoft.com/office/drawing/2014/main" id="{40CE4CD9-B078-0A0A-96C8-870A61F57D13}"/>
                </a:ext>
              </a:extLst>
            </p:cNvPr>
            <p:cNvSpPr/>
            <p:nvPr/>
          </p:nvSpPr>
          <p:spPr>
            <a:xfrm>
              <a:off x="-47417875" y="4061375"/>
              <a:ext cx="52800" cy="52775"/>
            </a:xfrm>
            <a:custGeom>
              <a:avLst/>
              <a:gdLst/>
              <a:ahLst/>
              <a:cxnLst/>
              <a:rect l="l" t="t" r="r" b="b"/>
              <a:pathLst>
                <a:path w="2112" h="2111" extrusionOk="0">
                  <a:moveTo>
                    <a:pt x="1356" y="0"/>
                  </a:moveTo>
                  <a:cubicBezTo>
                    <a:pt x="1261" y="693"/>
                    <a:pt x="694" y="1260"/>
                    <a:pt x="1" y="1386"/>
                  </a:cubicBezTo>
                  <a:lnTo>
                    <a:pt x="1" y="2111"/>
                  </a:lnTo>
                  <a:lnTo>
                    <a:pt x="2112" y="2111"/>
                  </a:lnTo>
                  <a:lnTo>
                    <a:pt x="21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2" name="Google Shape;7675;p74">
              <a:extLst>
                <a:ext uri="{FF2B5EF4-FFF2-40B4-BE49-F238E27FC236}">
                  <a16:creationId xmlns:a16="http://schemas.microsoft.com/office/drawing/2014/main" id="{9CF18F23-567E-2F70-EDAA-E8F1192DEC06}"/>
                </a:ext>
              </a:extLst>
            </p:cNvPr>
            <p:cNvSpPr/>
            <p:nvPr/>
          </p:nvSpPr>
          <p:spPr>
            <a:xfrm>
              <a:off x="-47453300" y="4026700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71" y="1"/>
                  </a:moveTo>
                  <a:cubicBezTo>
                    <a:pt x="473" y="1"/>
                    <a:pt x="0" y="473"/>
                    <a:pt x="0" y="1072"/>
                  </a:cubicBezTo>
                  <a:cubicBezTo>
                    <a:pt x="0" y="1545"/>
                    <a:pt x="284" y="1891"/>
                    <a:pt x="693" y="2049"/>
                  </a:cubicBezTo>
                  <a:lnTo>
                    <a:pt x="693" y="1072"/>
                  </a:lnTo>
                  <a:cubicBezTo>
                    <a:pt x="693" y="883"/>
                    <a:pt x="851" y="725"/>
                    <a:pt x="1071" y="725"/>
                  </a:cubicBezTo>
                  <a:lnTo>
                    <a:pt x="2048" y="725"/>
                  </a:lnTo>
                  <a:cubicBezTo>
                    <a:pt x="1922" y="284"/>
                    <a:pt x="1512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3" name="Google Shape;7676;p74">
              <a:extLst>
                <a:ext uri="{FF2B5EF4-FFF2-40B4-BE49-F238E27FC236}">
                  <a16:creationId xmlns:a16="http://schemas.microsoft.com/office/drawing/2014/main" id="{14DAEEED-B6F5-1157-BFAA-7931BB85D95A}"/>
                </a:ext>
              </a:extLst>
            </p:cNvPr>
            <p:cNvSpPr/>
            <p:nvPr/>
          </p:nvSpPr>
          <p:spPr>
            <a:xfrm>
              <a:off x="-47506875" y="3973950"/>
              <a:ext cx="264675" cy="174875"/>
            </a:xfrm>
            <a:custGeom>
              <a:avLst/>
              <a:gdLst/>
              <a:ahLst/>
              <a:cxnLst/>
              <a:rect l="l" t="t" r="r" b="b"/>
              <a:pathLst>
                <a:path w="10587" h="6995" extrusionOk="0">
                  <a:moveTo>
                    <a:pt x="8854" y="1418"/>
                  </a:moveTo>
                  <a:cubicBezTo>
                    <a:pt x="9074" y="1418"/>
                    <a:pt x="9232" y="1575"/>
                    <a:pt x="9232" y="1764"/>
                  </a:cubicBezTo>
                  <a:cubicBezTo>
                    <a:pt x="9232" y="1953"/>
                    <a:pt x="9074" y="2111"/>
                    <a:pt x="8854" y="2111"/>
                  </a:cubicBezTo>
                  <a:lnTo>
                    <a:pt x="7436" y="2111"/>
                  </a:lnTo>
                  <a:cubicBezTo>
                    <a:pt x="7247" y="2111"/>
                    <a:pt x="7089" y="1953"/>
                    <a:pt x="7089" y="1764"/>
                  </a:cubicBezTo>
                  <a:cubicBezTo>
                    <a:pt x="7089" y="1575"/>
                    <a:pt x="7247" y="1418"/>
                    <a:pt x="7436" y="1418"/>
                  </a:cubicBezTo>
                  <a:close/>
                  <a:moveTo>
                    <a:pt x="8854" y="2772"/>
                  </a:moveTo>
                  <a:cubicBezTo>
                    <a:pt x="9074" y="2772"/>
                    <a:pt x="9232" y="2930"/>
                    <a:pt x="9232" y="3151"/>
                  </a:cubicBezTo>
                  <a:cubicBezTo>
                    <a:pt x="9232" y="3340"/>
                    <a:pt x="9074" y="3497"/>
                    <a:pt x="8854" y="3497"/>
                  </a:cubicBezTo>
                  <a:lnTo>
                    <a:pt x="7436" y="3497"/>
                  </a:lnTo>
                  <a:cubicBezTo>
                    <a:pt x="7247" y="3497"/>
                    <a:pt x="7089" y="3340"/>
                    <a:pt x="7089" y="3151"/>
                  </a:cubicBezTo>
                  <a:cubicBezTo>
                    <a:pt x="7089" y="2930"/>
                    <a:pt x="7247" y="2772"/>
                    <a:pt x="7436" y="2772"/>
                  </a:cubicBezTo>
                  <a:close/>
                  <a:moveTo>
                    <a:pt x="8854" y="4190"/>
                  </a:moveTo>
                  <a:cubicBezTo>
                    <a:pt x="9074" y="4190"/>
                    <a:pt x="9232" y="4348"/>
                    <a:pt x="9232" y="4568"/>
                  </a:cubicBezTo>
                  <a:cubicBezTo>
                    <a:pt x="9232" y="4757"/>
                    <a:pt x="9074" y="4915"/>
                    <a:pt x="8854" y="4915"/>
                  </a:cubicBezTo>
                  <a:lnTo>
                    <a:pt x="7436" y="4915"/>
                  </a:lnTo>
                  <a:cubicBezTo>
                    <a:pt x="7247" y="4915"/>
                    <a:pt x="7089" y="4757"/>
                    <a:pt x="7089" y="4568"/>
                  </a:cubicBezTo>
                  <a:cubicBezTo>
                    <a:pt x="7089" y="4348"/>
                    <a:pt x="7247" y="4190"/>
                    <a:pt x="7436" y="4190"/>
                  </a:cubicBezTo>
                  <a:close/>
                  <a:moveTo>
                    <a:pt x="3246" y="1355"/>
                  </a:moveTo>
                  <a:cubicBezTo>
                    <a:pt x="4096" y="1355"/>
                    <a:pt x="4821" y="1953"/>
                    <a:pt x="4979" y="2772"/>
                  </a:cubicBezTo>
                  <a:lnTo>
                    <a:pt x="6081" y="2772"/>
                  </a:lnTo>
                  <a:cubicBezTo>
                    <a:pt x="6270" y="2772"/>
                    <a:pt x="6428" y="2930"/>
                    <a:pt x="6428" y="3151"/>
                  </a:cubicBezTo>
                  <a:lnTo>
                    <a:pt x="6428" y="5986"/>
                  </a:lnTo>
                  <a:lnTo>
                    <a:pt x="6396" y="5986"/>
                  </a:lnTo>
                  <a:cubicBezTo>
                    <a:pt x="6396" y="6175"/>
                    <a:pt x="6239" y="6333"/>
                    <a:pt x="6018" y="6333"/>
                  </a:cubicBezTo>
                  <a:lnTo>
                    <a:pt x="3246" y="6333"/>
                  </a:lnTo>
                  <a:cubicBezTo>
                    <a:pt x="3025" y="6333"/>
                    <a:pt x="2868" y="6175"/>
                    <a:pt x="2868" y="5986"/>
                  </a:cubicBezTo>
                  <a:lnTo>
                    <a:pt x="2868" y="4883"/>
                  </a:lnTo>
                  <a:cubicBezTo>
                    <a:pt x="2080" y="4726"/>
                    <a:pt x="1450" y="4001"/>
                    <a:pt x="1450" y="3151"/>
                  </a:cubicBezTo>
                  <a:cubicBezTo>
                    <a:pt x="1450" y="2142"/>
                    <a:pt x="2238" y="1355"/>
                    <a:pt x="3246" y="1355"/>
                  </a:cubicBezTo>
                  <a:close/>
                  <a:moveTo>
                    <a:pt x="8854" y="5608"/>
                  </a:moveTo>
                  <a:cubicBezTo>
                    <a:pt x="9074" y="5608"/>
                    <a:pt x="9232" y="5765"/>
                    <a:pt x="9232" y="5986"/>
                  </a:cubicBezTo>
                  <a:cubicBezTo>
                    <a:pt x="9232" y="6175"/>
                    <a:pt x="9074" y="6333"/>
                    <a:pt x="8854" y="6333"/>
                  </a:cubicBezTo>
                  <a:lnTo>
                    <a:pt x="7436" y="6333"/>
                  </a:lnTo>
                  <a:cubicBezTo>
                    <a:pt x="7247" y="6333"/>
                    <a:pt x="7089" y="6175"/>
                    <a:pt x="7089" y="5986"/>
                  </a:cubicBezTo>
                  <a:cubicBezTo>
                    <a:pt x="7089" y="5765"/>
                    <a:pt x="7247" y="5608"/>
                    <a:pt x="7436" y="5608"/>
                  </a:cubicBezTo>
                  <a:close/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6994"/>
                  </a:lnTo>
                  <a:lnTo>
                    <a:pt x="10586" y="6994"/>
                  </a:lnTo>
                  <a:lnTo>
                    <a:pt x="10586" y="347"/>
                  </a:lnTo>
                  <a:cubicBezTo>
                    <a:pt x="10586" y="158"/>
                    <a:pt x="10429" y="0"/>
                    <a:pt x="102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4" name="Google Shape;7677;p74">
              <a:extLst>
                <a:ext uri="{FF2B5EF4-FFF2-40B4-BE49-F238E27FC236}">
                  <a16:creationId xmlns:a16="http://schemas.microsoft.com/office/drawing/2014/main" id="{675FFD6C-2AFE-9E2A-A150-022F079ABFD2}"/>
                </a:ext>
              </a:extLst>
            </p:cNvPr>
            <p:cNvSpPr/>
            <p:nvPr/>
          </p:nvSpPr>
          <p:spPr>
            <a:xfrm>
              <a:off x="-47523400" y="4166900"/>
              <a:ext cx="300100" cy="35475"/>
            </a:xfrm>
            <a:custGeom>
              <a:avLst/>
              <a:gdLst/>
              <a:ahLst/>
              <a:cxnLst/>
              <a:rect l="l" t="t" r="r" b="b"/>
              <a:pathLst>
                <a:path w="12004" h="1419" extrusionOk="0">
                  <a:moveTo>
                    <a:pt x="0" y="1"/>
                  </a:moveTo>
                  <a:lnTo>
                    <a:pt x="0" y="1040"/>
                  </a:lnTo>
                  <a:cubicBezTo>
                    <a:pt x="0" y="1261"/>
                    <a:pt x="158" y="1418"/>
                    <a:pt x="347" y="1418"/>
                  </a:cubicBezTo>
                  <a:lnTo>
                    <a:pt x="11657" y="1418"/>
                  </a:lnTo>
                  <a:cubicBezTo>
                    <a:pt x="11846" y="1418"/>
                    <a:pt x="12004" y="1261"/>
                    <a:pt x="12004" y="1040"/>
                  </a:cubicBezTo>
                  <a:lnTo>
                    <a:pt x="120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25" name="Google Shape;7678;p74">
            <a:extLst>
              <a:ext uri="{FF2B5EF4-FFF2-40B4-BE49-F238E27FC236}">
                <a16:creationId xmlns:a16="http://schemas.microsoft.com/office/drawing/2014/main" id="{073035D3-E767-29F3-3C52-C774BBE63AB8}"/>
              </a:ext>
            </a:extLst>
          </p:cNvPr>
          <p:cNvGrpSpPr/>
          <p:nvPr/>
        </p:nvGrpSpPr>
        <p:grpSpPr>
          <a:xfrm>
            <a:off x="4121578" y="3871137"/>
            <a:ext cx="472455" cy="476795"/>
            <a:chOff x="-45673275" y="3199325"/>
            <a:chExt cx="299325" cy="302075"/>
          </a:xfrm>
          <a:solidFill>
            <a:schemeClr val="tx1"/>
          </a:solidFill>
        </p:grpSpPr>
        <p:sp>
          <p:nvSpPr>
            <p:cNvPr id="726" name="Google Shape;7679;p74">
              <a:extLst>
                <a:ext uri="{FF2B5EF4-FFF2-40B4-BE49-F238E27FC236}">
                  <a16:creationId xmlns:a16="http://schemas.microsoft.com/office/drawing/2014/main" id="{D3DBAE71-D473-C9A8-0BEA-259AF00B35B0}"/>
                </a:ext>
              </a:extLst>
            </p:cNvPr>
            <p:cNvSpPr/>
            <p:nvPr/>
          </p:nvSpPr>
          <p:spPr>
            <a:xfrm>
              <a:off x="-45672500" y="3199325"/>
              <a:ext cx="298550" cy="194175"/>
            </a:xfrm>
            <a:custGeom>
              <a:avLst/>
              <a:gdLst/>
              <a:ahLst/>
              <a:cxnLst/>
              <a:rect l="l" t="t" r="r" b="b"/>
              <a:pathLst>
                <a:path w="11942" h="7767" extrusionOk="0">
                  <a:moveTo>
                    <a:pt x="5947" y="0"/>
                  </a:moveTo>
                  <a:cubicBezTo>
                    <a:pt x="5884" y="0"/>
                    <a:pt x="5829" y="16"/>
                    <a:pt x="5798" y="47"/>
                  </a:cubicBezTo>
                  <a:lnTo>
                    <a:pt x="158" y="3607"/>
                  </a:lnTo>
                  <a:cubicBezTo>
                    <a:pt x="32" y="3670"/>
                    <a:pt x="1" y="3765"/>
                    <a:pt x="1" y="3922"/>
                  </a:cubicBezTo>
                  <a:cubicBezTo>
                    <a:pt x="1" y="4017"/>
                    <a:pt x="64" y="4143"/>
                    <a:pt x="158" y="4237"/>
                  </a:cubicBezTo>
                  <a:lnTo>
                    <a:pt x="5735" y="7735"/>
                  </a:lnTo>
                  <a:cubicBezTo>
                    <a:pt x="5798" y="7766"/>
                    <a:pt x="5861" y="7766"/>
                    <a:pt x="5955" y="7766"/>
                  </a:cubicBezTo>
                  <a:cubicBezTo>
                    <a:pt x="6018" y="7766"/>
                    <a:pt x="6050" y="7766"/>
                    <a:pt x="6144" y="7735"/>
                  </a:cubicBezTo>
                  <a:lnTo>
                    <a:pt x="11784" y="4237"/>
                  </a:lnTo>
                  <a:cubicBezTo>
                    <a:pt x="11878" y="4143"/>
                    <a:pt x="11941" y="4080"/>
                    <a:pt x="11941" y="3922"/>
                  </a:cubicBezTo>
                  <a:cubicBezTo>
                    <a:pt x="11941" y="3796"/>
                    <a:pt x="11847" y="3670"/>
                    <a:pt x="11784" y="3607"/>
                  </a:cubicBezTo>
                  <a:lnTo>
                    <a:pt x="6144" y="47"/>
                  </a:lnTo>
                  <a:cubicBezTo>
                    <a:pt x="6081" y="16"/>
                    <a:pt x="6010" y="0"/>
                    <a:pt x="59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7" name="Google Shape;7680;p74">
              <a:extLst>
                <a:ext uri="{FF2B5EF4-FFF2-40B4-BE49-F238E27FC236}">
                  <a16:creationId xmlns:a16="http://schemas.microsoft.com/office/drawing/2014/main" id="{43FEBB0A-DAD3-290E-3233-27E5902F96F0}"/>
                </a:ext>
              </a:extLst>
            </p:cNvPr>
            <p:cNvSpPr/>
            <p:nvPr/>
          </p:nvSpPr>
          <p:spPr>
            <a:xfrm>
              <a:off x="-45673275" y="3387150"/>
              <a:ext cx="299325" cy="114250"/>
            </a:xfrm>
            <a:custGeom>
              <a:avLst/>
              <a:gdLst/>
              <a:ahLst/>
              <a:cxnLst/>
              <a:rect l="l" t="t" r="r" b="b"/>
              <a:pathLst>
                <a:path w="11973" h="4570" extrusionOk="0">
                  <a:moveTo>
                    <a:pt x="693" y="1"/>
                  </a:moveTo>
                  <a:lnTo>
                    <a:pt x="158" y="348"/>
                  </a:lnTo>
                  <a:cubicBezTo>
                    <a:pt x="32" y="411"/>
                    <a:pt x="0" y="505"/>
                    <a:pt x="0" y="663"/>
                  </a:cubicBezTo>
                  <a:cubicBezTo>
                    <a:pt x="0" y="789"/>
                    <a:pt x="63" y="883"/>
                    <a:pt x="158" y="978"/>
                  </a:cubicBezTo>
                  <a:lnTo>
                    <a:pt x="5797" y="4506"/>
                  </a:lnTo>
                  <a:cubicBezTo>
                    <a:pt x="5829" y="4569"/>
                    <a:pt x="5892" y="4569"/>
                    <a:pt x="5986" y="4569"/>
                  </a:cubicBezTo>
                  <a:cubicBezTo>
                    <a:pt x="6049" y="4569"/>
                    <a:pt x="6112" y="4569"/>
                    <a:pt x="6175" y="4506"/>
                  </a:cubicBezTo>
                  <a:lnTo>
                    <a:pt x="11815" y="978"/>
                  </a:lnTo>
                  <a:cubicBezTo>
                    <a:pt x="11941" y="883"/>
                    <a:pt x="11972" y="820"/>
                    <a:pt x="11972" y="663"/>
                  </a:cubicBezTo>
                  <a:cubicBezTo>
                    <a:pt x="11972" y="537"/>
                    <a:pt x="11878" y="411"/>
                    <a:pt x="11815" y="348"/>
                  </a:cubicBezTo>
                  <a:lnTo>
                    <a:pt x="11248" y="1"/>
                  </a:lnTo>
                  <a:lnTo>
                    <a:pt x="6175" y="3151"/>
                  </a:lnTo>
                  <a:cubicBezTo>
                    <a:pt x="6144" y="3183"/>
                    <a:pt x="6049" y="3183"/>
                    <a:pt x="5986" y="3183"/>
                  </a:cubicBezTo>
                  <a:cubicBezTo>
                    <a:pt x="5892" y="3183"/>
                    <a:pt x="5860" y="3183"/>
                    <a:pt x="5797" y="3151"/>
                  </a:cubicBezTo>
                  <a:lnTo>
                    <a:pt x="69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8" name="Google Shape;7681;p74">
              <a:extLst>
                <a:ext uri="{FF2B5EF4-FFF2-40B4-BE49-F238E27FC236}">
                  <a16:creationId xmlns:a16="http://schemas.microsoft.com/office/drawing/2014/main" id="{2D1129BA-EEEF-3139-C71A-10FD8B75BC45}"/>
                </a:ext>
              </a:extLst>
            </p:cNvPr>
            <p:cNvSpPr/>
            <p:nvPr/>
          </p:nvSpPr>
          <p:spPr>
            <a:xfrm>
              <a:off x="-45673275" y="3334400"/>
              <a:ext cx="299325" cy="113425"/>
            </a:xfrm>
            <a:custGeom>
              <a:avLst/>
              <a:gdLst/>
              <a:ahLst/>
              <a:cxnLst/>
              <a:rect l="l" t="t" r="r" b="b"/>
              <a:pathLst>
                <a:path w="11973" h="4537" extrusionOk="0">
                  <a:moveTo>
                    <a:pt x="693" y="0"/>
                  </a:moveTo>
                  <a:lnTo>
                    <a:pt x="158" y="378"/>
                  </a:lnTo>
                  <a:cubicBezTo>
                    <a:pt x="32" y="441"/>
                    <a:pt x="0" y="536"/>
                    <a:pt x="0" y="693"/>
                  </a:cubicBezTo>
                  <a:cubicBezTo>
                    <a:pt x="0" y="851"/>
                    <a:pt x="63" y="914"/>
                    <a:pt x="158" y="1008"/>
                  </a:cubicBezTo>
                  <a:lnTo>
                    <a:pt x="5797" y="4505"/>
                  </a:lnTo>
                  <a:cubicBezTo>
                    <a:pt x="5829" y="4537"/>
                    <a:pt x="5892" y="4537"/>
                    <a:pt x="5986" y="4537"/>
                  </a:cubicBezTo>
                  <a:cubicBezTo>
                    <a:pt x="6049" y="4537"/>
                    <a:pt x="6112" y="4537"/>
                    <a:pt x="6175" y="4505"/>
                  </a:cubicBezTo>
                  <a:lnTo>
                    <a:pt x="11815" y="1008"/>
                  </a:lnTo>
                  <a:cubicBezTo>
                    <a:pt x="11941" y="914"/>
                    <a:pt x="11972" y="851"/>
                    <a:pt x="11972" y="693"/>
                  </a:cubicBezTo>
                  <a:cubicBezTo>
                    <a:pt x="11972" y="536"/>
                    <a:pt x="11878" y="441"/>
                    <a:pt x="11815" y="378"/>
                  </a:cubicBezTo>
                  <a:lnTo>
                    <a:pt x="11248" y="0"/>
                  </a:lnTo>
                  <a:lnTo>
                    <a:pt x="6175" y="3214"/>
                  </a:lnTo>
                  <a:cubicBezTo>
                    <a:pt x="6144" y="3245"/>
                    <a:pt x="6049" y="3245"/>
                    <a:pt x="5986" y="3245"/>
                  </a:cubicBezTo>
                  <a:cubicBezTo>
                    <a:pt x="5892" y="3245"/>
                    <a:pt x="5860" y="3245"/>
                    <a:pt x="5797" y="3214"/>
                  </a:cubicBez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29" name="Google Shape;7682;p74">
            <a:extLst>
              <a:ext uri="{FF2B5EF4-FFF2-40B4-BE49-F238E27FC236}">
                <a16:creationId xmlns:a16="http://schemas.microsoft.com/office/drawing/2014/main" id="{EC649B20-E0D0-6D63-34FC-BD042E23B3CC}"/>
              </a:ext>
            </a:extLst>
          </p:cNvPr>
          <p:cNvGrpSpPr/>
          <p:nvPr/>
        </p:nvGrpSpPr>
        <p:grpSpPr>
          <a:xfrm>
            <a:off x="4120335" y="4482136"/>
            <a:ext cx="474940" cy="418987"/>
            <a:chOff x="-45674075" y="3586425"/>
            <a:chExt cx="300900" cy="265450"/>
          </a:xfrm>
          <a:solidFill>
            <a:schemeClr val="tx1"/>
          </a:solidFill>
        </p:grpSpPr>
        <p:sp>
          <p:nvSpPr>
            <p:cNvPr id="730" name="Google Shape;7683;p74">
              <a:extLst>
                <a:ext uri="{FF2B5EF4-FFF2-40B4-BE49-F238E27FC236}">
                  <a16:creationId xmlns:a16="http://schemas.microsoft.com/office/drawing/2014/main" id="{6100BB75-F42A-CB6A-AA5F-38AF8758F6B9}"/>
                </a:ext>
              </a:extLst>
            </p:cNvPr>
            <p:cNvSpPr/>
            <p:nvPr/>
          </p:nvSpPr>
          <p:spPr>
            <a:xfrm>
              <a:off x="-45674075" y="3586425"/>
              <a:ext cx="300125" cy="70925"/>
            </a:xfrm>
            <a:custGeom>
              <a:avLst/>
              <a:gdLst/>
              <a:ahLst/>
              <a:cxnLst/>
              <a:rect l="l" t="t" r="r" b="b"/>
              <a:pathLst>
                <a:path w="12005" h="2837" extrusionOk="0">
                  <a:moveTo>
                    <a:pt x="6018" y="1418"/>
                  </a:moveTo>
                  <a:cubicBezTo>
                    <a:pt x="6207" y="1418"/>
                    <a:pt x="6365" y="1576"/>
                    <a:pt x="6365" y="1765"/>
                  </a:cubicBezTo>
                  <a:cubicBezTo>
                    <a:pt x="6365" y="1986"/>
                    <a:pt x="6207" y="2143"/>
                    <a:pt x="6018" y="2143"/>
                  </a:cubicBezTo>
                  <a:lnTo>
                    <a:pt x="5294" y="2143"/>
                  </a:lnTo>
                  <a:cubicBezTo>
                    <a:pt x="5105" y="2143"/>
                    <a:pt x="4947" y="1986"/>
                    <a:pt x="4947" y="1765"/>
                  </a:cubicBezTo>
                  <a:cubicBezTo>
                    <a:pt x="4947" y="1576"/>
                    <a:pt x="5105" y="1418"/>
                    <a:pt x="5294" y="1418"/>
                  </a:cubicBezTo>
                  <a:close/>
                  <a:moveTo>
                    <a:pt x="8129" y="1418"/>
                  </a:moveTo>
                  <a:cubicBezTo>
                    <a:pt x="8318" y="1418"/>
                    <a:pt x="8476" y="1576"/>
                    <a:pt x="8476" y="1765"/>
                  </a:cubicBezTo>
                  <a:cubicBezTo>
                    <a:pt x="8476" y="1986"/>
                    <a:pt x="8318" y="2143"/>
                    <a:pt x="8129" y="2143"/>
                  </a:cubicBezTo>
                  <a:lnTo>
                    <a:pt x="7436" y="2143"/>
                  </a:lnTo>
                  <a:cubicBezTo>
                    <a:pt x="7215" y="2143"/>
                    <a:pt x="7089" y="1986"/>
                    <a:pt x="7089" y="1765"/>
                  </a:cubicBezTo>
                  <a:cubicBezTo>
                    <a:pt x="7089" y="1576"/>
                    <a:pt x="7215" y="1418"/>
                    <a:pt x="7436" y="1418"/>
                  </a:cubicBezTo>
                  <a:close/>
                  <a:moveTo>
                    <a:pt x="10240" y="1418"/>
                  </a:moveTo>
                  <a:cubicBezTo>
                    <a:pt x="10429" y="1418"/>
                    <a:pt x="10587" y="1576"/>
                    <a:pt x="10587" y="1765"/>
                  </a:cubicBezTo>
                  <a:cubicBezTo>
                    <a:pt x="10587" y="1986"/>
                    <a:pt x="10429" y="2143"/>
                    <a:pt x="10240" y="2143"/>
                  </a:cubicBezTo>
                  <a:lnTo>
                    <a:pt x="9515" y="2143"/>
                  </a:lnTo>
                  <a:cubicBezTo>
                    <a:pt x="9326" y="2143"/>
                    <a:pt x="9169" y="1986"/>
                    <a:pt x="9169" y="1765"/>
                  </a:cubicBezTo>
                  <a:cubicBezTo>
                    <a:pt x="9169" y="1576"/>
                    <a:pt x="9326" y="1418"/>
                    <a:pt x="9515" y="1418"/>
                  </a:cubicBezTo>
                  <a:close/>
                  <a:moveTo>
                    <a:pt x="1041" y="1"/>
                  </a:moveTo>
                  <a:cubicBezTo>
                    <a:pt x="442" y="1"/>
                    <a:pt x="1" y="473"/>
                    <a:pt x="1" y="1072"/>
                  </a:cubicBezTo>
                  <a:lnTo>
                    <a:pt x="1" y="2836"/>
                  </a:lnTo>
                  <a:lnTo>
                    <a:pt x="12004" y="2836"/>
                  </a:lnTo>
                  <a:lnTo>
                    <a:pt x="12004" y="1072"/>
                  </a:lnTo>
                  <a:cubicBezTo>
                    <a:pt x="12004" y="473"/>
                    <a:pt x="11532" y="1"/>
                    <a:pt x="109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1" name="Google Shape;7684;p74">
              <a:extLst>
                <a:ext uri="{FF2B5EF4-FFF2-40B4-BE49-F238E27FC236}">
                  <a16:creationId xmlns:a16="http://schemas.microsoft.com/office/drawing/2014/main" id="{0E113F3D-5AA3-15DB-2634-953B4B8EF02B}"/>
                </a:ext>
              </a:extLst>
            </p:cNvPr>
            <p:cNvSpPr/>
            <p:nvPr/>
          </p:nvSpPr>
          <p:spPr>
            <a:xfrm>
              <a:off x="-45673275" y="3675425"/>
              <a:ext cx="300100" cy="176450"/>
            </a:xfrm>
            <a:custGeom>
              <a:avLst/>
              <a:gdLst/>
              <a:ahLst/>
              <a:cxnLst/>
              <a:rect l="l" t="t" r="r" b="b"/>
              <a:pathLst>
                <a:path w="12004" h="7058" extrusionOk="0">
                  <a:moveTo>
                    <a:pt x="3852" y="1387"/>
                  </a:moveTo>
                  <a:cubicBezTo>
                    <a:pt x="3946" y="1387"/>
                    <a:pt x="4049" y="1418"/>
                    <a:pt x="4128" y="1481"/>
                  </a:cubicBezTo>
                  <a:cubicBezTo>
                    <a:pt x="4254" y="1607"/>
                    <a:pt x="4254" y="1828"/>
                    <a:pt x="4128" y="2017"/>
                  </a:cubicBezTo>
                  <a:lnTo>
                    <a:pt x="2993" y="3151"/>
                  </a:lnTo>
                  <a:lnTo>
                    <a:pt x="4128" y="4317"/>
                  </a:lnTo>
                  <a:cubicBezTo>
                    <a:pt x="4254" y="4443"/>
                    <a:pt x="4254" y="4695"/>
                    <a:pt x="4128" y="4852"/>
                  </a:cubicBezTo>
                  <a:cubicBezTo>
                    <a:pt x="4064" y="4900"/>
                    <a:pt x="3978" y="4923"/>
                    <a:pt x="3887" y="4923"/>
                  </a:cubicBezTo>
                  <a:cubicBezTo>
                    <a:pt x="3797" y="4923"/>
                    <a:pt x="3702" y="4900"/>
                    <a:pt x="3623" y="4852"/>
                  </a:cubicBezTo>
                  <a:lnTo>
                    <a:pt x="2206" y="3435"/>
                  </a:lnTo>
                  <a:cubicBezTo>
                    <a:pt x="2080" y="3309"/>
                    <a:pt x="2080" y="3057"/>
                    <a:pt x="2206" y="2899"/>
                  </a:cubicBezTo>
                  <a:lnTo>
                    <a:pt x="3623" y="1481"/>
                  </a:lnTo>
                  <a:cubicBezTo>
                    <a:pt x="3671" y="1418"/>
                    <a:pt x="3757" y="1387"/>
                    <a:pt x="3852" y="1387"/>
                  </a:cubicBezTo>
                  <a:close/>
                  <a:moveTo>
                    <a:pt x="8070" y="1450"/>
                  </a:moveTo>
                  <a:cubicBezTo>
                    <a:pt x="8168" y="1450"/>
                    <a:pt x="8270" y="1481"/>
                    <a:pt x="8349" y="1544"/>
                  </a:cubicBezTo>
                  <a:lnTo>
                    <a:pt x="9767" y="2962"/>
                  </a:lnTo>
                  <a:cubicBezTo>
                    <a:pt x="9861" y="3025"/>
                    <a:pt x="9861" y="3246"/>
                    <a:pt x="9767" y="3435"/>
                  </a:cubicBezTo>
                  <a:lnTo>
                    <a:pt x="8349" y="4852"/>
                  </a:lnTo>
                  <a:cubicBezTo>
                    <a:pt x="8286" y="4900"/>
                    <a:pt x="8192" y="4923"/>
                    <a:pt x="8093" y="4923"/>
                  </a:cubicBezTo>
                  <a:cubicBezTo>
                    <a:pt x="7995" y="4923"/>
                    <a:pt x="7892" y="4900"/>
                    <a:pt x="7814" y="4852"/>
                  </a:cubicBezTo>
                  <a:cubicBezTo>
                    <a:pt x="7719" y="4726"/>
                    <a:pt x="7719" y="4474"/>
                    <a:pt x="7814" y="4317"/>
                  </a:cubicBezTo>
                  <a:lnTo>
                    <a:pt x="8979" y="3183"/>
                  </a:lnTo>
                  <a:lnTo>
                    <a:pt x="7814" y="2049"/>
                  </a:lnTo>
                  <a:cubicBezTo>
                    <a:pt x="7719" y="1923"/>
                    <a:pt x="7719" y="1702"/>
                    <a:pt x="7814" y="1544"/>
                  </a:cubicBezTo>
                  <a:cubicBezTo>
                    <a:pt x="7877" y="1481"/>
                    <a:pt x="7971" y="1450"/>
                    <a:pt x="8070" y="1450"/>
                  </a:cubicBezTo>
                  <a:close/>
                  <a:moveTo>
                    <a:pt x="6704" y="737"/>
                  </a:moveTo>
                  <a:cubicBezTo>
                    <a:pt x="6738" y="737"/>
                    <a:pt x="6773" y="744"/>
                    <a:pt x="6805" y="757"/>
                  </a:cubicBezTo>
                  <a:cubicBezTo>
                    <a:pt x="6994" y="788"/>
                    <a:pt x="7089" y="977"/>
                    <a:pt x="7057" y="1166"/>
                  </a:cubicBezTo>
                  <a:lnTo>
                    <a:pt x="5608" y="5388"/>
                  </a:lnTo>
                  <a:cubicBezTo>
                    <a:pt x="5553" y="5553"/>
                    <a:pt x="5402" y="5646"/>
                    <a:pt x="5260" y="5646"/>
                  </a:cubicBezTo>
                  <a:cubicBezTo>
                    <a:pt x="5239" y="5646"/>
                    <a:pt x="5219" y="5644"/>
                    <a:pt x="5199" y="5640"/>
                  </a:cubicBezTo>
                  <a:cubicBezTo>
                    <a:pt x="4978" y="5546"/>
                    <a:pt x="4915" y="5357"/>
                    <a:pt x="4947" y="5199"/>
                  </a:cubicBezTo>
                  <a:lnTo>
                    <a:pt x="6364" y="977"/>
                  </a:lnTo>
                  <a:cubicBezTo>
                    <a:pt x="6439" y="828"/>
                    <a:pt x="6573" y="737"/>
                    <a:pt x="6704" y="737"/>
                  </a:cubicBezTo>
                  <a:close/>
                  <a:moveTo>
                    <a:pt x="0" y="1"/>
                  </a:moveTo>
                  <a:lnTo>
                    <a:pt x="0" y="5987"/>
                  </a:lnTo>
                  <a:cubicBezTo>
                    <a:pt x="0" y="6585"/>
                    <a:pt x="473" y="7058"/>
                    <a:pt x="1040" y="7058"/>
                  </a:cubicBezTo>
                  <a:lnTo>
                    <a:pt x="10933" y="7058"/>
                  </a:lnTo>
                  <a:cubicBezTo>
                    <a:pt x="11531" y="7058"/>
                    <a:pt x="12004" y="6585"/>
                    <a:pt x="12004" y="5987"/>
                  </a:cubicBezTo>
                  <a:lnTo>
                    <a:pt x="120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32" name="Google Shape;7685;p74">
            <a:extLst>
              <a:ext uri="{FF2B5EF4-FFF2-40B4-BE49-F238E27FC236}">
                <a16:creationId xmlns:a16="http://schemas.microsoft.com/office/drawing/2014/main" id="{D9737D0D-0F86-9902-C839-A77DD7909C16}"/>
              </a:ext>
            </a:extLst>
          </p:cNvPr>
          <p:cNvGrpSpPr/>
          <p:nvPr/>
        </p:nvGrpSpPr>
        <p:grpSpPr>
          <a:xfrm>
            <a:off x="4121578" y="5036589"/>
            <a:ext cx="472455" cy="474940"/>
            <a:chOff x="-45673275" y="3937700"/>
            <a:chExt cx="299325" cy="300900"/>
          </a:xfrm>
          <a:solidFill>
            <a:schemeClr val="tx1"/>
          </a:solidFill>
        </p:grpSpPr>
        <p:sp>
          <p:nvSpPr>
            <p:cNvPr id="733" name="Google Shape;7686;p74">
              <a:extLst>
                <a:ext uri="{FF2B5EF4-FFF2-40B4-BE49-F238E27FC236}">
                  <a16:creationId xmlns:a16="http://schemas.microsoft.com/office/drawing/2014/main" id="{771D5772-A21E-2643-B402-8A82A2B4EB9D}"/>
                </a:ext>
              </a:extLst>
            </p:cNvPr>
            <p:cNvSpPr/>
            <p:nvPr/>
          </p:nvSpPr>
          <p:spPr>
            <a:xfrm>
              <a:off x="-45673275" y="3937700"/>
              <a:ext cx="285925" cy="135500"/>
            </a:xfrm>
            <a:custGeom>
              <a:avLst/>
              <a:gdLst/>
              <a:ahLst/>
              <a:cxnLst/>
              <a:rect l="l" t="t" r="r" b="b"/>
              <a:pathLst>
                <a:path w="11437" h="5420" extrusionOk="0">
                  <a:moveTo>
                    <a:pt x="11437" y="1"/>
                  </a:moveTo>
                  <a:lnTo>
                    <a:pt x="221" y="3435"/>
                  </a:lnTo>
                  <a:cubicBezTo>
                    <a:pt x="63" y="3466"/>
                    <a:pt x="0" y="3624"/>
                    <a:pt x="0" y="3781"/>
                  </a:cubicBezTo>
                  <a:cubicBezTo>
                    <a:pt x="0" y="3939"/>
                    <a:pt x="95" y="4065"/>
                    <a:pt x="221" y="4159"/>
                  </a:cubicBezTo>
                  <a:lnTo>
                    <a:pt x="4348" y="5420"/>
                  </a:lnTo>
                  <a:lnTo>
                    <a:pt x="11405" y="64"/>
                  </a:lnTo>
                  <a:lnTo>
                    <a:pt x="1143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4" name="Google Shape;7687;p74">
              <a:extLst>
                <a:ext uri="{FF2B5EF4-FFF2-40B4-BE49-F238E27FC236}">
                  <a16:creationId xmlns:a16="http://schemas.microsoft.com/office/drawing/2014/main" id="{7130AC84-0C06-7EC1-0DC2-4CE27D45FA27}"/>
                </a:ext>
              </a:extLst>
            </p:cNvPr>
            <p:cNvSpPr/>
            <p:nvPr/>
          </p:nvSpPr>
          <p:spPr>
            <a:xfrm>
              <a:off x="-45577975" y="3990475"/>
              <a:ext cx="151250" cy="150925"/>
            </a:xfrm>
            <a:custGeom>
              <a:avLst/>
              <a:gdLst/>
              <a:ahLst/>
              <a:cxnLst/>
              <a:rect l="l" t="t" r="r" b="b"/>
              <a:pathLst>
                <a:path w="6050" h="6037" extrusionOk="0">
                  <a:moveTo>
                    <a:pt x="6049" y="1"/>
                  </a:moveTo>
                  <a:lnTo>
                    <a:pt x="536" y="4159"/>
                  </a:lnTo>
                  <a:lnTo>
                    <a:pt x="32" y="5577"/>
                  </a:lnTo>
                  <a:cubicBezTo>
                    <a:pt x="0" y="5703"/>
                    <a:pt x="32" y="5861"/>
                    <a:pt x="126" y="5955"/>
                  </a:cubicBezTo>
                  <a:cubicBezTo>
                    <a:pt x="186" y="6015"/>
                    <a:pt x="259" y="6037"/>
                    <a:pt x="336" y="6037"/>
                  </a:cubicBezTo>
                  <a:cubicBezTo>
                    <a:pt x="381" y="6037"/>
                    <a:pt x="427" y="6030"/>
                    <a:pt x="473" y="6018"/>
                  </a:cubicBezTo>
                  <a:lnTo>
                    <a:pt x="1891" y="5514"/>
                  </a:lnTo>
                  <a:lnTo>
                    <a:pt x="6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5" name="Google Shape;7688;p74">
              <a:extLst>
                <a:ext uri="{FF2B5EF4-FFF2-40B4-BE49-F238E27FC236}">
                  <a16:creationId xmlns:a16="http://schemas.microsoft.com/office/drawing/2014/main" id="{1317DF7C-85FE-0A63-10F8-4094AC8A0E2D}"/>
                </a:ext>
              </a:extLst>
            </p:cNvPr>
            <p:cNvSpPr/>
            <p:nvPr/>
          </p:nvSpPr>
          <p:spPr>
            <a:xfrm>
              <a:off x="-45509450" y="3951100"/>
              <a:ext cx="135500" cy="286725"/>
            </a:xfrm>
            <a:custGeom>
              <a:avLst/>
              <a:gdLst/>
              <a:ahLst/>
              <a:cxnLst/>
              <a:rect l="l" t="t" r="r" b="b"/>
              <a:pathLst>
                <a:path w="5420" h="11469" extrusionOk="0">
                  <a:moveTo>
                    <a:pt x="5419" y="0"/>
                  </a:moveTo>
                  <a:lnTo>
                    <a:pt x="5356" y="32"/>
                  </a:lnTo>
                  <a:lnTo>
                    <a:pt x="0" y="7089"/>
                  </a:lnTo>
                  <a:lnTo>
                    <a:pt x="1261" y="11216"/>
                  </a:lnTo>
                  <a:cubicBezTo>
                    <a:pt x="1324" y="11374"/>
                    <a:pt x="1481" y="11468"/>
                    <a:pt x="1639" y="11468"/>
                  </a:cubicBezTo>
                  <a:cubicBezTo>
                    <a:pt x="1796" y="11468"/>
                    <a:pt x="1891" y="11342"/>
                    <a:pt x="1985" y="11216"/>
                  </a:cubicBezTo>
                  <a:lnTo>
                    <a:pt x="541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6" name="Google Shape;7689;p74">
              <a:extLst>
                <a:ext uri="{FF2B5EF4-FFF2-40B4-BE49-F238E27FC236}">
                  <a16:creationId xmlns:a16="http://schemas.microsoft.com/office/drawing/2014/main" id="{F54E7FF7-01DE-87E6-9D93-FF0BD4D97671}"/>
                </a:ext>
              </a:extLst>
            </p:cNvPr>
            <p:cNvSpPr/>
            <p:nvPr/>
          </p:nvSpPr>
          <p:spPr>
            <a:xfrm>
              <a:off x="-45670925" y="4114125"/>
              <a:ext cx="72500" cy="70325"/>
            </a:xfrm>
            <a:custGeom>
              <a:avLst/>
              <a:gdLst/>
              <a:ahLst/>
              <a:cxnLst/>
              <a:rect l="l" t="t" r="r" b="b"/>
              <a:pathLst>
                <a:path w="2900" h="2813" extrusionOk="0">
                  <a:moveTo>
                    <a:pt x="2521" y="1"/>
                  </a:moveTo>
                  <a:cubicBezTo>
                    <a:pt x="2435" y="1"/>
                    <a:pt x="2348" y="32"/>
                    <a:pt x="2269" y="95"/>
                  </a:cubicBezTo>
                  <a:lnTo>
                    <a:pt x="127" y="2206"/>
                  </a:lnTo>
                  <a:cubicBezTo>
                    <a:pt x="1" y="2332"/>
                    <a:pt x="1" y="2553"/>
                    <a:pt x="127" y="2742"/>
                  </a:cubicBezTo>
                  <a:cubicBezTo>
                    <a:pt x="190" y="2789"/>
                    <a:pt x="277" y="2813"/>
                    <a:pt x="371" y="2813"/>
                  </a:cubicBezTo>
                  <a:cubicBezTo>
                    <a:pt x="466" y="2813"/>
                    <a:pt x="568" y="2789"/>
                    <a:pt x="662" y="2742"/>
                  </a:cubicBezTo>
                  <a:lnTo>
                    <a:pt x="2773" y="600"/>
                  </a:lnTo>
                  <a:cubicBezTo>
                    <a:pt x="2899" y="473"/>
                    <a:pt x="2899" y="253"/>
                    <a:pt x="2773" y="95"/>
                  </a:cubicBezTo>
                  <a:cubicBezTo>
                    <a:pt x="2695" y="32"/>
                    <a:pt x="2608" y="1"/>
                    <a:pt x="25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7" name="Google Shape;7690;p74">
              <a:extLst>
                <a:ext uri="{FF2B5EF4-FFF2-40B4-BE49-F238E27FC236}">
                  <a16:creationId xmlns:a16="http://schemas.microsoft.com/office/drawing/2014/main" id="{33524BD0-F740-870C-980B-4C36DC6B7829}"/>
                </a:ext>
              </a:extLst>
            </p:cNvPr>
            <p:cNvSpPr/>
            <p:nvPr/>
          </p:nvSpPr>
          <p:spPr>
            <a:xfrm>
              <a:off x="-45620500" y="4163550"/>
              <a:ext cx="70900" cy="71125"/>
            </a:xfrm>
            <a:custGeom>
              <a:avLst/>
              <a:gdLst/>
              <a:ahLst/>
              <a:cxnLst/>
              <a:rect l="l" t="t" r="r" b="b"/>
              <a:pathLst>
                <a:path w="2836" h="2845" extrusionOk="0">
                  <a:moveTo>
                    <a:pt x="2489" y="1"/>
                  </a:moveTo>
                  <a:cubicBezTo>
                    <a:pt x="2395" y="1"/>
                    <a:pt x="2300" y="24"/>
                    <a:pt x="2237" y="72"/>
                  </a:cubicBezTo>
                  <a:lnTo>
                    <a:pt x="126" y="2214"/>
                  </a:lnTo>
                  <a:cubicBezTo>
                    <a:pt x="0" y="2340"/>
                    <a:pt x="0" y="2561"/>
                    <a:pt x="126" y="2718"/>
                  </a:cubicBezTo>
                  <a:cubicBezTo>
                    <a:pt x="221" y="2781"/>
                    <a:pt x="284" y="2844"/>
                    <a:pt x="378" y="2844"/>
                  </a:cubicBezTo>
                  <a:cubicBezTo>
                    <a:pt x="441" y="2844"/>
                    <a:pt x="567" y="2781"/>
                    <a:pt x="599" y="2718"/>
                  </a:cubicBezTo>
                  <a:lnTo>
                    <a:pt x="2741" y="607"/>
                  </a:lnTo>
                  <a:cubicBezTo>
                    <a:pt x="2836" y="481"/>
                    <a:pt x="2836" y="229"/>
                    <a:pt x="2741" y="72"/>
                  </a:cubicBezTo>
                  <a:cubicBezTo>
                    <a:pt x="2678" y="24"/>
                    <a:pt x="2584" y="1"/>
                    <a:pt x="24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8" name="Google Shape;7691;p74">
              <a:extLst>
                <a:ext uri="{FF2B5EF4-FFF2-40B4-BE49-F238E27FC236}">
                  <a16:creationId xmlns:a16="http://schemas.microsoft.com/office/drawing/2014/main" id="{C783AF4D-BB99-84BC-D619-3762A03CCB03}"/>
                </a:ext>
              </a:extLst>
            </p:cNvPr>
            <p:cNvSpPr/>
            <p:nvPr/>
          </p:nvSpPr>
          <p:spPr>
            <a:xfrm>
              <a:off x="-45673275" y="4159625"/>
              <a:ext cx="79575" cy="78975"/>
            </a:xfrm>
            <a:custGeom>
              <a:avLst/>
              <a:gdLst/>
              <a:ahLst/>
              <a:cxnLst/>
              <a:rect l="l" t="t" r="r" b="b"/>
              <a:pathLst>
                <a:path w="3183" h="3159" extrusionOk="0">
                  <a:moveTo>
                    <a:pt x="2816" y="0"/>
                  </a:moveTo>
                  <a:cubicBezTo>
                    <a:pt x="2726" y="0"/>
                    <a:pt x="2631" y="24"/>
                    <a:pt x="2552" y="71"/>
                  </a:cubicBezTo>
                  <a:lnTo>
                    <a:pt x="95" y="2529"/>
                  </a:lnTo>
                  <a:cubicBezTo>
                    <a:pt x="0" y="2655"/>
                    <a:pt x="0" y="2875"/>
                    <a:pt x="95" y="3033"/>
                  </a:cubicBezTo>
                  <a:cubicBezTo>
                    <a:pt x="189" y="3127"/>
                    <a:pt x="252" y="3159"/>
                    <a:pt x="347" y="3159"/>
                  </a:cubicBezTo>
                  <a:cubicBezTo>
                    <a:pt x="441" y="3159"/>
                    <a:pt x="536" y="3127"/>
                    <a:pt x="599" y="3033"/>
                  </a:cubicBezTo>
                  <a:lnTo>
                    <a:pt x="3025" y="607"/>
                  </a:lnTo>
                  <a:cubicBezTo>
                    <a:pt x="3182" y="449"/>
                    <a:pt x="3182" y="197"/>
                    <a:pt x="3056" y="71"/>
                  </a:cubicBezTo>
                  <a:cubicBezTo>
                    <a:pt x="2993" y="24"/>
                    <a:pt x="2907" y="0"/>
                    <a:pt x="28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39" name="Google Shape;7692;p74">
            <a:extLst>
              <a:ext uri="{FF2B5EF4-FFF2-40B4-BE49-F238E27FC236}">
                <a16:creationId xmlns:a16="http://schemas.microsoft.com/office/drawing/2014/main" id="{BDE6F9FB-8921-E617-6FB9-E0D3E41A2B12}"/>
              </a:ext>
            </a:extLst>
          </p:cNvPr>
          <p:cNvGrpSpPr/>
          <p:nvPr/>
        </p:nvGrpSpPr>
        <p:grpSpPr>
          <a:xfrm>
            <a:off x="2940466" y="5693634"/>
            <a:ext cx="474940" cy="474940"/>
            <a:chOff x="-44512325" y="3176075"/>
            <a:chExt cx="300900" cy="300900"/>
          </a:xfrm>
          <a:solidFill>
            <a:schemeClr val="tx1"/>
          </a:solidFill>
        </p:grpSpPr>
        <p:sp>
          <p:nvSpPr>
            <p:cNvPr id="740" name="Google Shape;7693;p74">
              <a:extLst>
                <a:ext uri="{FF2B5EF4-FFF2-40B4-BE49-F238E27FC236}">
                  <a16:creationId xmlns:a16="http://schemas.microsoft.com/office/drawing/2014/main" id="{908E07B7-AB57-9A77-DF3A-03F68A550A73}"/>
                </a:ext>
              </a:extLst>
            </p:cNvPr>
            <p:cNvSpPr/>
            <p:nvPr/>
          </p:nvSpPr>
          <p:spPr>
            <a:xfrm>
              <a:off x="-44512325" y="3176075"/>
              <a:ext cx="300900" cy="300900"/>
            </a:xfrm>
            <a:custGeom>
              <a:avLst/>
              <a:gdLst/>
              <a:ahLst/>
              <a:cxnLst/>
              <a:rect l="l" t="t" r="r" b="b"/>
              <a:pathLst>
                <a:path w="12036" h="12036" extrusionOk="0">
                  <a:moveTo>
                    <a:pt x="3246" y="2868"/>
                  </a:moveTo>
                  <a:cubicBezTo>
                    <a:pt x="3435" y="2868"/>
                    <a:pt x="3592" y="3025"/>
                    <a:pt x="3592" y="3246"/>
                  </a:cubicBezTo>
                  <a:cubicBezTo>
                    <a:pt x="3592" y="3435"/>
                    <a:pt x="3435" y="3592"/>
                    <a:pt x="3246" y="3592"/>
                  </a:cubicBezTo>
                  <a:cubicBezTo>
                    <a:pt x="3057" y="3592"/>
                    <a:pt x="2899" y="3435"/>
                    <a:pt x="2899" y="3246"/>
                  </a:cubicBezTo>
                  <a:cubicBezTo>
                    <a:pt x="2899" y="3025"/>
                    <a:pt x="3057" y="2868"/>
                    <a:pt x="3246" y="2868"/>
                  </a:cubicBezTo>
                  <a:close/>
                  <a:moveTo>
                    <a:pt x="8854" y="2868"/>
                  </a:moveTo>
                  <a:cubicBezTo>
                    <a:pt x="9043" y="2868"/>
                    <a:pt x="9200" y="3025"/>
                    <a:pt x="9200" y="3246"/>
                  </a:cubicBezTo>
                  <a:cubicBezTo>
                    <a:pt x="9200" y="3435"/>
                    <a:pt x="9043" y="3592"/>
                    <a:pt x="8854" y="3592"/>
                  </a:cubicBezTo>
                  <a:cubicBezTo>
                    <a:pt x="8665" y="3592"/>
                    <a:pt x="8507" y="3435"/>
                    <a:pt x="8507" y="3246"/>
                  </a:cubicBezTo>
                  <a:cubicBezTo>
                    <a:pt x="8507" y="3025"/>
                    <a:pt x="8665" y="2868"/>
                    <a:pt x="8854" y="2868"/>
                  </a:cubicBezTo>
                  <a:close/>
                  <a:moveTo>
                    <a:pt x="6774" y="3277"/>
                  </a:moveTo>
                  <a:cubicBezTo>
                    <a:pt x="6963" y="3277"/>
                    <a:pt x="7121" y="3435"/>
                    <a:pt x="7121" y="3624"/>
                  </a:cubicBezTo>
                  <a:lnTo>
                    <a:pt x="7121" y="3876"/>
                  </a:lnTo>
                  <a:cubicBezTo>
                    <a:pt x="7247" y="3907"/>
                    <a:pt x="7341" y="3970"/>
                    <a:pt x="7467" y="4065"/>
                  </a:cubicBezTo>
                  <a:lnTo>
                    <a:pt x="7656" y="3939"/>
                  </a:lnTo>
                  <a:cubicBezTo>
                    <a:pt x="7706" y="3919"/>
                    <a:pt x="7766" y="3908"/>
                    <a:pt x="7825" y="3908"/>
                  </a:cubicBezTo>
                  <a:cubicBezTo>
                    <a:pt x="7955" y="3908"/>
                    <a:pt x="8086" y="3957"/>
                    <a:pt x="8129" y="4065"/>
                  </a:cubicBezTo>
                  <a:lnTo>
                    <a:pt x="8854" y="5294"/>
                  </a:lnTo>
                  <a:cubicBezTo>
                    <a:pt x="8917" y="5451"/>
                    <a:pt x="8885" y="5672"/>
                    <a:pt x="8728" y="5735"/>
                  </a:cubicBezTo>
                  <a:lnTo>
                    <a:pt x="8539" y="5861"/>
                  </a:lnTo>
                  <a:lnTo>
                    <a:pt x="8539" y="6270"/>
                  </a:lnTo>
                  <a:lnTo>
                    <a:pt x="8728" y="6396"/>
                  </a:lnTo>
                  <a:cubicBezTo>
                    <a:pt x="8885" y="6459"/>
                    <a:pt x="8980" y="6711"/>
                    <a:pt x="8854" y="6869"/>
                  </a:cubicBezTo>
                  <a:lnTo>
                    <a:pt x="8129" y="8066"/>
                  </a:lnTo>
                  <a:cubicBezTo>
                    <a:pt x="8043" y="8174"/>
                    <a:pt x="7927" y="8222"/>
                    <a:pt x="7812" y="8222"/>
                  </a:cubicBezTo>
                  <a:cubicBezTo>
                    <a:pt x="7759" y="8222"/>
                    <a:pt x="7706" y="8212"/>
                    <a:pt x="7656" y="8192"/>
                  </a:cubicBezTo>
                  <a:lnTo>
                    <a:pt x="7467" y="8066"/>
                  </a:lnTo>
                  <a:cubicBezTo>
                    <a:pt x="7341" y="8160"/>
                    <a:pt x="7215" y="8223"/>
                    <a:pt x="7121" y="8255"/>
                  </a:cubicBezTo>
                  <a:lnTo>
                    <a:pt x="7121" y="8507"/>
                  </a:lnTo>
                  <a:cubicBezTo>
                    <a:pt x="7121" y="8696"/>
                    <a:pt x="6963" y="8854"/>
                    <a:pt x="6774" y="8854"/>
                  </a:cubicBezTo>
                  <a:lnTo>
                    <a:pt x="5357" y="8854"/>
                  </a:lnTo>
                  <a:cubicBezTo>
                    <a:pt x="5136" y="8854"/>
                    <a:pt x="4978" y="8696"/>
                    <a:pt x="4978" y="8507"/>
                  </a:cubicBezTo>
                  <a:lnTo>
                    <a:pt x="4978" y="8255"/>
                  </a:lnTo>
                  <a:cubicBezTo>
                    <a:pt x="4884" y="8223"/>
                    <a:pt x="4758" y="8160"/>
                    <a:pt x="4632" y="8066"/>
                  </a:cubicBezTo>
                  <a:lnTo>
                    <a:pt x="4443" y="8192"/>
                  </a:lnTo>
                  <a:cubicBezTo>
                    <a:pt x="4393" y="8212"/>
                    <a:pt x="4334" y="8222"/>
                    <a:pt x="4274" y="8222"/>
                  </a:cubicBezTo>
                  <a:cubicBezTo>
                    <a:pt x="4145" y="8222"/>
                    <a:pt x="4013" y="8174"/>
                    <a:pt x="3970" y="8066"/>
                  </a:cubicBezTo>
                  <a:lnTo>
                    <a:pt x="3246" y="6869"/>
                  </a:lnTo>
                  <a:cubicBezTo>
                    <a:pt x="3183" y="6680"/>
                    <a:pt x="3214" y="6459"/>
                    <a:pt x="3372" y="6396"/>
                  </a:cubicBezTo>
                  <a:lnTo>
                    <a:pt x="3561" y="6270"/>
                  </a:lnTo>
                  <a:lnTo>
                    <a:pt x="3561" y="5861"/>
                  </a:lnTo>
                  <a:lnTo>
                    <a:pt x="3372" y="5735"/>
                  </a:lnTo>
                  <a:cubicBezTo>
                    <a:pt x="3214" y="5672"/>
                    <a:pt x="3151" y="5420"/>
                    <a:pt x="3246" y="5294"/>
                  </a:cubicBezTo>
                  <a:lnTo>
                    <a:pt x="3970" y="4065"/>
                  </a:lnTo>
                  <a:cubicBezTo>
                    <a:pt x="4013" y="3958"/>
                    <a:pt x="4142" y="3880"/>
                    <a:pt x="4270" y="3880"/>
                  </a:cubicBezTo>
                  <a:cubicBezTo>
                    <a:pt x="4331" y="3880"/>
                    <a:pt x="4392" y="3898"/>
                    <a:pt x="4443" y="3939"/>
                  </a:cubicBezTo>
                  <a:lnTo>
                    <a:pt x="4632" y="4065"/>
                  </a:lnTo>
                  <a:cubicBezTo>
                    <a:pt x="4758" y="3970"/>
                    <a:pt x="4884" y="3907"/>
                    <a:pt x="4978" y="3876"/>
                  </a:cubicBezTo>
                  <a:lnTo>
                    <a:pt x="4978" y="3624"/>
                  </a:lnTo>
                  <a:cubicBezTo>
                    <a:pt x="4978" y="3435"/>
                    <a:pt x="5136" y="3277"/>
                    <a:pt x="5357" y="3277"/>
                  </a:cubicBezTo>
                  <a:close/>
                  <a:moveTo>
                    <a:pt x="3246" y="8475"/>
                  </a:moveTo>
                  <a:cubicBezTo>
                    <a:pt x="3435" y="8475"/>
                    <a:pt x="3592" y="8633"/>
                    <a:pt x="3592" y="8822"/>
                  </a:cubicBezTo>
                  <a:cubicBezTo>
                    <a:pt x="3592" y="9043"/>
                    <a:pt x="3435" y="9169"/>
                    <a:pt x="3246" y="9169"/>
                  </a:cubicBezTo>
                  <a:cubicBezTo>
                    <a:pt x="3057" y="9169"/>
                    <a:pt x="2899" y="9011"/>
                    <a:pt x="2899" y="8822"/>
                  </a:cubicBezTo>
                  <a:cubicBezTo>
                    <a:pt x="2899" y="8633"/>
                    <a:pt x="3057" y="8475"/>
                    <a:pt x="3246" y="8475"/>
                  </a:cubicBezTo>
                  <a:close/>
                  <a:moveTo>
                    <a:pt x="8854" y="8475"/>
                  </a:moveTo>
                  <a:cubicBezTo>
                    <a:pt x="9043" y="8475"/>
                    <a:pt x="9200" y="8633"/>
                    <a:pt x="9200" y="8822"/>
                  </a:cubicBezTo>
                  <a:cubicBezTo>
                    <a:pt x="9200" y="9043"/>
                    <a:pt x="9043" y="9169"/>
                    <a:pt x="8854" y="9169"/>
                  </a:cubicBezTo>
                  <a:cubicBezTo>
                    <a:pt x="8665" y="9169"/>
                    <a:pt x="8507" y="9011"/>
                    <a:pt x="8507" y="8822"/>
                  </a:cubicBezTo>
                  <a:cubicBezTo>
                    <a:pt x="8507" y="8633"/>
                    <a:pt x="8665" y="8475"/>
                    <a:pt x="8854" y="8475"/>
                  </a:cubicBezTo>
                  <a:close/>
                  <a:moveTo>
                    <a:pt x="3183" y="1"/>
                  </a:moveTo>
                  <a:cubicBezTo>
                    <a:pt x="2994" y="1"/>
                    <a:pt x="2836" y="158"/>
                    <a:pt x="2836" y="347"/>
                  </a:cubicBezTo>
                  <a:lnTo>
                    <a:pt x="2836" y="1418"/>
                  </a:lnTo>
                  <a:lnTo>
                    <a:pt x="2458" y="1418"/>
                  </a:lnTo>
                  <a:cubicBezTo>
                    <a:pt x="1891" y="1418"/>
                    <a:pt x="1418" y="1891"/>
                    <a:pt x="1418" y="2490"/>
                  </a:cubicBezTo>
                  <a:lnTo>
                    <a:pt x="1418" y="2836"/>
                  </a:lnTo>
                  <a:lnTo>
                    <a:pt x="347" y="2836"/>
                  </a:lnTo>
                  <a:cubicBezTo>
                    <a:pt x="158" y="2836"/>
                    <a:pt x="1" y="2994"/>
                    <a:pt x="1" y="3183"/>
                  </a:cubicBezTo>
                  <a:cubicBezTo>
                    <a:pt x="1" y="3372"/>
                    <a:pt x="158" y="3529"/>
                    <a:pt x="347" y="3529"/>
                  </a:cubicBezTo>
                  <a:lnTo>
                    <a:pt x="1418" y="3529"/>
                  </a:lnTo>
                  <a:lnTo>
                    <a:pt x="1418" y="4254"/>
                  </a:lnTo>
                  <a:lnTo>
                    <a:pt x="347" y="4254"/>
                  </a:lnTo>
                  <a:cubicBezTo>
                    <a:pt x="158" y="4254"/>
                    <a:pt x="1" y="4411"/>
                    <a:pt x="1" y="4600"/>
                  </a:cubicBezTo>
                  <a:cubicBezTo>
                    <a:pt x="1" y="4821"/>
                    <a:pt x="158" y="4978"/>
                    <a:pt x="347" y="4978"/>
                  </a:cubicBezTo>
                  <a:lnTo>
                    <a:pt x="1418" y="4978"/>
                  </a:lnTo>
                  <a:lnTo>
                    <a:pt x="1418" y="5672"/>
                  </a:lnTo>
                  <a:lnTo>
                    <a:pt x="347" y="5672"/>
                  </a:lnTo>
                  <a:cubicBezTo>
                    <a:pt x="158" y="5672"/>
                    <a:pt x="1" y="5829"/>
                    <a:pt x="1" y="6018"/>
                  </a:cubicBezTo>
                  <a:cubicBezTo>
                    <a:pt x="1" y="6239"/>
                    <a:pt x="158" y="6396"/>
                    <a:pt x="347" y="6396"/>
                  </a:cubicBezTo>
                  <a:lnTo>
                    <a:pt x="1418" y="6396"/>
                  </a:lnTo>
                  <a:lnTo>
                    <a:pt x="1418" y="7089"/>
                  </a:lnTo>
                  <a:lnTo>
                    <a:pt x="347" y="7089"/>
                  </a:lnTo>
                  <a:cubicBezTo>
                    <a:pt x="158" y="7089"/>
                    <a:pt x="1" y="7247"/>
                    <a:pt x="1" y="7436"/>
                  </a:cubicBezTo>
                  <a:cubicBezTo>
                    <a:pt x="1" y="7656"/>
                    <a:pt x="158" y="7814"/>
                    <a:pt x="347" y="7814"/>
                  </a:cubicBezTo>
                  <a:lnTo>
                    <a:pt x="1418" y="7814"/>
                  </a:lnTo>
                  <a:lnTo>
                    <a:pt x="1418" y="8507"/>
                  </a:lnTo>
                  <a:lnTo>
                    <a:pt x="347" y="8507"/>
                  </a:lnTo>
                  <a:cubicBezTo>
                    <a:pt x="158" y="8507"/>
                    <a:pt x="1" y="8665"/>
                    <a:pt x="1" y="8854"/>
                  </a:cubicBezTo>
                  <a:cubicBezTo>
                    <a:pt x="1" y="9074"/>
                    <a:pt x="158" y="9232"/>
                    <a:pt x="347" y="9232"/>
                  </a:cubicBezTo>
                  <a:lnTo>
                    <a:pt x="1418" y="9232"/>
                  </a:lnTo>
                  <a:lnTo>
                    <a:pt x="1418" y="9578"/>
                  </a:lnTo>
                  <a:cubicBezTo>
                    <a:pt x="1418" y="10177"/>
                    <a:pt x="1891" y="10618"/>
                    <a:pt x="2458" y="10618"/>
                  </a:cubicBezTo>
                  <a:lnTo>
                    <a:pt x="2836" y="10618"/>
                  </a:lnTo>
                  <a:lnTo>
                    <a:pt x="2836" y="11689"/>
                  </a:lnTo>
                  <a:cubicBezTo>
                    <a:pt x="2836" y="11878"/>
                    <a:pt x="2994" y="12036"/>
                    <a:pt x="3183" y="12036"/>
                  </a:cubicBezTo>
                  <a:cubicBezTo>
                    <a:pt x="3372" y="12036"/>
                    <a:pt x="3529" y="11878"/>
                    <a:pt x="3529" y="11689"/>
                  </a:cubicBezTo>
                  <a:lnTo>
                    <a:pt x="3529" y="10618"/>
                  </a:lnTo>
                  <a:lnTo>
                    <a:pt x="4254" y="10618"/>
                  </a:lnTo>
                  <a:lnTo>
                    <a:pt x="4254" y="11689"/>
                  </a:lnTo>
                  <a:cubicBezTo>
                    <a:pt x="4254" y="11878"/>
                    <a:pt x="4411" y="12036"/>
                    <a:pt x="4600" y="12036"/>
                  </a:cubicBezTo>
                  <a:cubicBezTo>
                    <a:pt x="4789" y="12036"/>
                    <a:pt x="4947" y="11878"/>
                    <a:pt x="4947" y="11689"/>
                  </a:cubicBezTo>
                  <a:lnTo>
                    <a:pt x="4947" y="10618"/>
                  </a:lnTo>
                  <a:lnTo>
                    <a:pt x="5672" y="10618"/>
                  </a:lnTo>
                  <a:lnTo>
                    <a:pt x="5672" y="11689"/>
                  </a:lnTo>
                  <a:cubicBezTo>
                    <a:pt x="5672" y="11878"/>
                    <a:pt x="5829" y="12036"/>
                    <a:pt x="6018" y="12036"/>
                  </a:cubicBezTo>
                  <a:cubicBezTo>
                    <a:pt x="6207" y="12036"/>
                    <a:pt x="6365" y="11878"/>
                    <a:pt x="6365" y="11689"/>
                  </a:cubicBezTo>
                  <a:lnTo>
                    <a:pt x="6365" y="10618"/>
                  </a:lnTo>
                  <a:lnTo>
                    <a:pt x="7089" y="10618"/>
                  </a:lnTo>
                  <a:lnTo>
                    <a:pt x="7089" y="11689"/>
                  </a:lnTo>
                  <a:cubicBezTo>
                    <a:pt x="7089" y="11878"/>
                    <a:pt x="7247" y="12036"/>
                    <a:pt x="7436" y="12036"/>
                  </a:cubicBezTo>
                  <a:cubicBezTo>
                    <a:pt x="7625" y="12036"/>
                    <a:pt x="7782" y="11878"/>
                    <a:pt x="7782" y="11689"/>
                  </a:cubicBezTo>
                  <a:lnTo>
                    <a:pt x="7782" y="10618"/>
                  </a:lnTo>
                  <a:lnTo>
                    <a:pt x="8507" y="10618"/>
                  </a:lnTo>
                  <a:lnTo>
                    <a:pt x="8507" y="11689"/>
                  </a:lnTo>
                  <a:cubicBezTo>
                    <a:pt x="8507" y="11878"/>
                    <a:pt x="8665" y="12036"/>
                    <a:pt x="8854" y="12036"/>
                  </a:cubicBezTo>
                  <a:cubicBezTo>
                    <a:pt x="9043" y="12036"/>
                    <a:pt x="9200" y="11878"/>
                    <a:pt x="9200" y="11689"/>
                  </a:cubicBezTo>
                  <a:lnTo>
                    <a:pt x="9200" y="10618"/>
                  </a:lnTo>
                  <a:lnTo>
                    <a:pt x="9547" y="10618"/>
                  </a:lnTo>
                  <a:cubicBezTo>
                    <a:pt x="10145" y="10618"/>
                    <a:pt x="10618" y="10177"/>
                    <a:pt x="10618" y="9578"/>
                  </a:cubicBezTo>
                  <a:lnTo>
                    <a:pt x="10618" y="9232"/>
                  </a:lnTo>
                  <a:lnTo>
                    <a:pt x="11689" y="9232"/>
                  </a:lnTo>
                  <a:cubicBezTo>
                    <a:pt x="11878" y="9232"/>
                    <a:pt x="12036" y="9074"/>
                    <a:pt x="12036" y="8854"/>
                  </a:cubicBezTo>
                  <a:cubicBezTo>
                    <a:pt x="12036" y="8665"/>
                    <a:pt x="11878" y="8507"/>
                    <a:pt x="11689" y="8507"/>
                  </a:cubicBezTo>
                  <a:lnTo>
                    <a:pt x="10618" y="8507"/>
                  </a:lnTo>
                  <a:lnTo>
                    <a:pt x="10618" y="7814"/>
                  </a:lnTo>
                  <a:lnTo>
                    <a:pt x="11689" y="7814"/>
                  </a:lnTo>
                  <a:cubicBezTo>
                    <a:pt x="11878" y="7814"/>
                    <a:pt x="12036" y="7656"/>
                    <a:pt x="12036" y="7436"/>
                  </a:cubicBezTo>
                  <a:cubicBezTo>
                    <a:pt x="12036" y="7247"/>
                    <a:pt x="11878" y="7089"/>
                    <a:pt x="11689" y="7089"/>
                  </a:cubicBezTo>
                  <a:lnTo>
                    <a:pt x="10618" y="7089"/>
                  </a:lnTo>
                  <a:lnTo>
                    <a:pt x="10618" y="6396"/>
                  </a:lnTo>
                  <a:lnTo>
                    <a:pt x="11689" y="6396"/>
                  </a:lnTo>
                  <a:cubicBezTo>
                    <a:pt x="11878" y="6396"/>
                    <a:pt x="12036" y="6239"/>
                    <a:pt x="12036" y="6018"/>
                  </a:cubicBezTo>
                  <a:cubicBezTo>
                    <a:pt x="12036" y="5829"/>
                    <a:pt x="11878" y="5672"/>
                    <a:pt x="11689" y="5672"/>
                  </a:cubicBezTo>
                  <a:lnTo>
                    <a:pt x="10618" y="5672"/>
                  </a:lnTo>
                  <a:lnTo>
                    <a:pt x="10618" y="4978"/>
                  </a:lnTo>
                  <a:lnTo>
                    <a:pt x="11689" y="4978"/>
                  </a:lnTo>
                  <a:cubicBezTo>
                    <a:pt x="11878" y="4978"/>
                    <a:pt x="12036" y="4821"/>
                    <a:pt x="12036" y="4600"/>
                  </a:cubicBezTo>
                  <a:cubicBezTo>
                    <a:pt x="12036" y="4411"/>
                    <a:pt x="11878" y="4254"/>
                    <a:pt x="11689" y="4254"/>
                  </a:cubicBezTo>
                  <a:lnTo>
                    <a:pt x="10618" y="4254"/>
                  </a:lnTo>
                  <a:lnTo>
                    <a:pt x="10618" y="3529"/>
                  </a:lnTo>
                  <a:lnTo>
                    <a:pt x="11689" y="3529"/>
                  </a:lnTo>
                  <a:cubicBezTo>
                    <a:pt x="11878" y="3529"/>
                    <a:pt x="12036" y="3372"/>
                    <a:pt x="12036" y="3183"/>
                  </a:cubicBezTo>
                  <a:cubicBezTo>
                    <a:pt x="12036" y="2994"/>
                    <a:pt x="11878" y="2836"/>
                    <a:pt x="11689" y="2836"/>
                  </a:cubicBezTo>
                  <a:lnTo>
                    <a:pt x="10618" y="2836"/>
                  </a:lnTo>
                  <a:lnTo>
                    <a:pt x="10618" y="2490"/>
                  </a:lnTo>
                  <a:cubicBezTo>
                    <a:pt x="10618" y="1891"/>
                    <a:pt x="10145" y="1418"/>
                    <a:pt x="9547" y="1418"/>
                  </a:cubicBezTo>
                  <a:lnTo>
                    <a:pt x="9200" y="1418"/>
                  </a:lnTo>
                  <a:lnTo>
                    <a:pt x="9200" y="347"/>
                  </a:lnTo>
                  <a:cubicBezTo>
                    <a:pt x="9200" y="158"/>
                    <a:pt x="9043" y="1"/>
                    <a:pt x="8854" y="1"/>
                  </a:cubicBezTo>
                  <a:cubicBezTo>
                    <a:pt x="8665" y="1"/>
                    <a:pt x="8507" y="158"/>
                    <a:pt x="8507" y="347"/>
                  </a:cubicBezTo>
                  <a:lnTo>
                    <a:pt x="8507" y="1418"/>
                  </a:lnTo>
                  <a:lnTo>
                    <a:pt x="7782" y="1418"/>
                  </a:lnTo>
                  <a:lnTo>
                    <a:pt x="7782" y="347"/>
                  </a:lnTo>
                  <a:cubicBezTo>
                    <a:pt x="7782" y="158"/>
                    <a:pt x="7625" y="1"/>
                    <a:pt x="7436" y="1"/>
                  </a:cubicBezTo>
                  <a:cubicBezTo>
                    <a:pt x="7247" y="1"/>
                    <a:pt x="7089" y="158"/>
                    <a:pt x="7089" y="347"/>
                  </a:cubicBezTo>
                  <a:lnTo>
                    <a:pt x="7089" y="1418"/>
                  </a:lnTo>
                  <a:lnTo>
                    <a:pt x="6365" y="1418"/>
                  </a:lnTo>
                  <a:lnTo>
                    <a:pt x="6365" y="347"/>
                  </a:lnTo>
                  <a:cubicBezTo>
                    <a:pt x="6365" y="158"/>
                    <a:pt x="6207" y="1"/>
                    <a:pt x="6018" y="1"/>
                  </a:cubicBezTo>
                  <a:cubicBezTo>
                    <a:pt x="5829" y="1"/>
                    <a:pt x="5672" y="158"/>
                    <a:pt x="5672" y="347"/>
                  </a:cubicBezTo>
                  <a:lnTo>
                    <a:pt x="5672" y="1418"/>
                  </a:lnTo>
                  <a:lnTo>
                    <a:pt x="4947" y="1418"/>
                  </a:lnTo>
                  <a:lnTo>
                    <a:pt x="4947" y="347"/>
                  </a:lnTo>
                  <a:cubicBezTo>
                    <a:pt x="4947" y="158"/>
                    <a:pt x="4789" y="1"/>
                    <a:pt x="4600" y="1"/>
                  </a:cubicBezTo>
                  <a:cubicBezTo>
                    <a:pt x="4411" y="1"/>
                    <a:pt x="4254" y="158"/>
                    <a:pt x="4254" y="347"/>
                  </a:cubicBezTo>
                  <a:lnTo>
                    <a:pt x="4254" y="1418"/>
                  </a:lnTo>
                  <a:lnTo>
                    <a:pt x="3529" y="1418"/>
                  </a:lnTo>
                  <a:lnTo>
                    <a:pt x="3529" y="347"/>
                  </a:lnTo>
                  <a:cubicBezTo>
                    <a:pt x="3529" y="158"/>
                    <a:pt x="3372" y="1"/>
                    <a:pt x="318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1" name="Google Shape;7694;p74">
              <a:extLst>
                <a:ext uri="{FF2B5EF4-FFF2-40B4-BE49-F238E27FC236}">
                  <a16:creationId xmlns:a16="http://schemas.microsoft.com/office/drawing/2014/main" id="{30B36BB0-0B7A-59B3-CD4A-798C634AF6DB}"/>
                </a:ext>
              </a:extLst>
            </p:cNvPr>
            <p:cNvSpPr/>
            <p:nvPr/>
          </p:nvSpPr>
          <p:spPr>
            <a:xfrm>
              <a:off x="-44369750" y="3317850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2" name="Google Shape;7695;p74">
              <a:extLst>
                <a:ext uri="{FF2B5EF4-FFF2-40B4-BE49-F238E27FC236}">
                  <a16:creationId xmlns:a16="http://schemas.microsoft.com/office/drawing/2014/main" id="{0A6875BF-317A-BA4F-03AB-3931196D4915}"/>
                </a:ext>
              </a:extLst>
            </p:cNvPr>
            <p:cNvSpPr/>
            <p:nvPr/>
          </p:nvSpPr>
          <p:spPr>
            <a:xfrm>
              <a:off x="-44411500" y="3275325"/>
              <a:ext cx="100825" cy="102400"/>
            </a:xfrm>
            <a:custGeom>
              <a:avLst/>
              <a:gdLst/>
              <a:ahLst/>
              <a:cxnLst/>
              <a:rect l="l" t="t" r="r" b="b"/>
              <a:pathLst>
                <a:path w="4033" h="4096" extrusionOk="0">
                  <a:moveTo>
                    <a:pt x="2017" y="1008"/>
                  </a:moveTo>
                  <a:cubicBezTo>
                    <a:pt x="2615" y="1008"/>
                    <a:pt x="3088" y="1481"/>
                    <a:pt x="3088" y="2048"/>
                  </a:cubicBezTo>
                  <a:cubicBezTo>
                    <a:pt x="3088" y="2647"/>
                    <a:pt x="2615" y="3119"/>
                    <a:pt x="2017" y="3119"/>
                  </a:cubicBezTo>
                  <a:cubicBezTo>
                    <a:pt x="1418" y="3119"/>
                    <a:pt x="945" y="2647"/>
                    <a:pt x="945" y="2048"/>
                  </a:cubicBezTo>
                  <a:cubicBezTo>
                    <a:pt x="945" y="1481"/>
                    <a:pt x="1418" y="1008"/>
                    <a:pt x="2017" y="1008"/>
                  </a:cubicBezTo>
                  <a:close/>
                  <a:moveTo>
                    <a:pt x="1670" y="0"/>
                  </a:moveTo>
                  <a:lnTo>
                    <a:pt x="1670" y="126"/>
                  </a:lnTo>
                  <a:cubicBezTo>
                    <a:pt x="1670" y="284"/>
                    <a:pt x="1576" y="410"/>
                    <a:pt x="1418" y="441"/>
                  </a:cubicBezTo>
                  <a:cubicBezTo>
                    <a:pt x="1229" y="536"/>
                    <a:pt x="1040" y="630"/>
                    <a:pt x="882" y="756"/>
                  </a:cubicBezTo>
                  <a:cubicBezTo>
                    <a:pt x="809" y="811"/>
                    <a:pt x="725" y="845"/>
                    <a:pt x="643" y="845"/>
                  </a:cubicBezTo>
                  <a:cubicBezTo>
                    <a:pt x="584" y="845"/>
                    <a:pt x="526" y="828"/>
                    <a:pt x="473" y="788"/>
                  </a:cubicBezTo>
                  <a:lnTo>
                    <a:pt x="347" y="725"/>
                  </a:lnTo>
                  <a:lnTo>
                    <a:pt x="0" y="1324"/>
                  </a:lnTo>
                  <a:lnTo>
                    <a:pt x="126" y="1387"/>
                  </a:lnTo>
                  <a:cubicBezTo>
                    <a:pt x="252" y="1481"/>
                    <a:pt x="315" y="1639"/>
                    <a:pt x="284" y="1733"/>
                  </a:cubicBezTo>
                  <a:cubicBezTo>
                    <a:pt x="252" y="1985"/>
                    <a:pt x="252" y="2143"/>
                    <a:pt x="284" y="2363"/>
                  </a:cubicBezTo>
                  <a:cubicBezTo>
                    <a:pt x="315" y="2521"/>
                    <a:pt x="252" y="2647"/>
                    <a:pt x="126" y="2741"/>
                  </a:cubicBezTo>
                  <a:lnTo>
                    <a:pt x="0" y="2804"/>
                  </a:lnTo>
                  <a:lnTo>
                    <a:pt x="347" y="3403"/>
                  </a:lnTo>
                  <a:lnTo>
                    <a:pt x="473" y="3308"/>
                  </a:lnTo>
                  <a:cubicBezTo>
                    <a:pt x="518" y="3286"/>
                    <a:pt x="566" y="3276"/>
                    <a:pt x="616" y="3276"/>
                  </a:cubicBezTo>
                  <a:cubicBezTo>
                    <a:pt x="707" y="3276"/>
                    <a:pt x="801" y="3310"/>
                    <a:pt x="882" y="3371"/>
                  </a:cubicBezTo>
                  <a:cubicBezTo>
                    <a:pt x="1040" y="3529"/>
                    <a:pt x="1229" y="3592"/>
                    <a:pt x="1418" y="3686"/>
                  </a:cubicBezTo>
                  <a:cubicBezTo>
                    <a:pt x="1576" y="3718"/>
                    <a:pt x="1670" y="3875"/>
                    <a:pt x="1670" y="4001"/>
                  </a:cubicBezTo>
                  <a:lnTo>
                    <a:pt x="1670" y="4096"/>
                  </a:lnTo>
                  <a:lnTo>
                    <a:pt x="2363" y="4096"/>
                  </a:lnTo>
                  <a:lnTo>
                    <a:pt x="2363" y="4001"/>
                  </a:lnTo>
                  <a:cubicBezTo>
                    <a:pt x="2363" y="3844"/>
                    <a:pt x="2458" y="3718"/>
                    <a:pt x="2615" y="3686"/>
                  </a:cubicBezTo>
                  <a:cubicBezTo>
                    <a:pt x="2804" y="3592"/>
                    <a:pt x="2993" y="3466"/>
                    <a:pt x="3151" y="3371"/>
                  </a:cubicBezTo>
                  <a:cubicBezTo>
                    <a:pt x="3232" y="3310"/>
                    <a:pt x="3327" y="3276"/>
                    <a:pt x="3417" y="3276"/>
                  </a:cubicBezTo>
                  <a:cubicBezTo>
                    <a:pt x="3467" y="3276"/>
                    <a:pt x="3516" y="3286"/>
                    <a:pt x="3560" y="3308"/>
                  </a:cubicBezTo>
                  <a:lnTo>
                    <a:pt x="3686" y="3403"/>
                  </a:lnTo>
                  <a:lnTo>
                    <a:pt x="4033" y="2804"/>
                  </a:lnTo>
                  <a:lnTo>
                    <a:pt x="3907" y="2741"/>
                  </a:lnTo>
                  <a:cubicBezTo>
                    <a:pt x="3781" y="2647"/>
                    <a:pt x="3718" y="2489"/>
                    <a:pt x="3749" y="2363"/>
                  </a:cubicBezTo>
                  <a:cubicBezTo>
                    <a:pt x="3781" y="2143"/>
                    <a:pt x="3781" y="1985"/>
                    <a:pt x="3749" y="1733"/>
                  </a:cubicBezTo>
                  <a:cubicBezTo>
                    <a:pt x="3718" y="1576"/>
                    <a:pt x="3781" y="1481"/>
                    <a:pt x="3907" y="1387"/>
                  </a:cubicBezTo>
                  <a:lnTo>
                    <a:pt x="4033" y="1324"/>
                  </a:lnTo>
                  <a:lnTo>
                    <a:pt x="3686" y="725"/>
                  </a:lnTo>
                  <a:lnTo>
                    <a:pt x="3560" y="788"/>
                  </a:lnTo>
                  <a:cubicBezTo>
                    <a:pt x="3502" y="832"/>
                    <a:pt x="3437" y="855"/>
                    <a:pt x="3371" y="855"/>
                  </a:cubicBezTo>
                  <a:cubicBezTo>
                    <a:pt x="3295" y="855"/>
                    <a:pt x="3218" y="824"/>
                    <a:pt x="3151" y="756"/>
                  </a:cubicBezTo>
                  <a:cubicBezTo>
                    <a:pt x="2993" y="599"/>
                    <a:pt x="2804" y="536"/>
                    <a:pt x="2615" y="441"/>
                  </a:cubicBezTo>
                  <a:cubicBezTo>
                    <a:pt x="2458" y="410"/>
                    <a:pt x="2363" y="252"/>
                    <a:pt x="2363" y="126"/>
                  </a:cubicBezTo>
                  <a:lnTo>
                    <a:pt x="236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43" name="Google Shape;7696;p74">
            <a:extLst>
              <a:ext uri="{FF2B5EF4-FFF2-40B4-BE49-F238E27FC236}">
                <a16:creationId xmlns:a16="http://schemas.microsoft.com/office/drawing/2014/main" id="{26DEB798-7507-E825-605F-2C609B839BDC}"/>
              </a:ext>
            </a:extLst>
          </p:cNvPr>
          <p:cNvGrpSpPr/>
          <p:nvPr/>
        </p:nvGrpSpPr>
        <p:grpSpPr>
          <a:xfrm>
            <a:off x="3478253" y="2052333"/>
            <a:ext cx="472455" cy="472455"/>
            <a:chOff x="-49027775" y="3183175"/>
            <a:chExt cx="299325" cy="299325"/>
          </a:xfrm>
          <a:solidFill>
            <a:schemeClr val="tx1"/>
          </a:solidFill>
        </p:grpSpPr>
        <p:sp>
          <p:nvSpPr>
            <p:cNvPr id="744" name="Google Shape;7697;p74">
              <a:extLst>
                <a:ext uri="{FF2B5EF4-FFF2-40B4-BE49-F238E27FC236}">
                  <a16:creationId xmlns:a16="http://schemas.microsoft.com/office/drawing/2014/main" id="{9872D63A-96AD-925E-3EA6-6947DFBCE838}"/>
                </a:ext>
              </a:extLst>
            </p:cNvPr>
            <p:cNvSpPr/>
            <p:nvPr/>
          </p:nvSpPr>
          <p:spPr>
            <a:xfrm>
              <a:off x="-48870250" y="3183175"/>
              <a:ext cx="141800" cy="185900"/>
            </a:xfrm>
            <a:custGeom>
              <a:avLst/>
              <a:gdLst/>
              <a:ahLst/>
              <a:cxnLst/>
              <a:rect l="l" t="t" r="r" b="b"/>
              <a:pathLst>
                <a:path w="5672" h="7436" extrusionOk="0">
                  <a:moveTo>
                    <a:pt x="1" y="0"/>
                  </a:moveTo>
                  <a:lnTo>
                    <a:pt x="1" y="1796"/>
                  </a:lnTo>
                  <a:lnTo>
                    <a:pt x="32" y="1796"/>
                  </a:lnTo>
                  <a:cubicBezTo>
                    <a:pt x="158" y="1765"/>
                    <a:pt x="284" y="1765"/>
                    <a:pt x="379" y="1765"/>
                  </a:cubicBezTo>
                  <a:cubicBezTo>
                    <a:pt x="1166" y="1765"/>
                    <a:pt x="1828" y="2395"/>
                    <a:pt x="1828" y="3182"/>
                  </a:cubicBezTo>
                  <a:cubicBezTo>
                    <a:pt x="1828" y="3970"/>
                    <a:pt x="1166" y="4600"/>
                    <a:pt x="379" y="4600"/>
                  </a:cubicBezTo>
                  <a:cubicBezTo>
                    <a:pt x="284" y="4600"/>
                    <a:pt x="158" y="4600"/>
                    <a:pt x="32" y="4568"/>
                  </a:cubicBezTo>
                  <a:lnTo>
                    <a:pt x="32" y="5671"/>
                  </a:lnTo>
                  <a:lnTo>
                    <a:pt x="1702" y="5671"/>
                  </a:lnTo>
                  <a:cubicBezTo>
                    <a:pt x="2017" y="5671"/>
                    <a:pt x="2175" y="6018"/>
                    <a:pt x="1954" y="6270"/>
                  </a:cubicBezTo>
                  <a:cubicBezTo>
                    <a:pt x="1860" y="6364"/>
                    <a:pt x="1765" y="6585"/>
                    <a:pt x="1765" y="6742"/>
                  </a:cubicBezTo>
                  <a:cubicBezTo>
                    <a:pt x="1765" y="7120"/>
                    <a:pt x="2080" y="7435"/>
                    <a:pt x="2490" y="7435"/>
                  </a:cubicBezTo>
                  <a:cubicBezTo>
                    <a:pt x="2868" y="7435"/>
                    <a:pt x="3183" y="7120"/>
                    <a:pt x="3183" y="6742"/>
                  </a:cubicBezTo>
                  <a:cubicBezTo>
                    <a:pt x="3183" y="6585"/>
                    <a:pt x="3120" y="6364"/>
                    <a:pt x="2994" y="6270"/>
                  </a:cubicBezTo>
                  <a:cubicBezTo>
                    <a:pt x="2805" y="6018"/>
                    <a:pt x="2962" y="5671"/>
                    <a:pt x="3277" y="5671"/>
                  </a:cubicBezTo>
                  <a:lnTo>
                    <a:pt x="5672" y="5671"/>
                  </a:lnTo>
                  <a:lnTo>
                    <a:pt x="5672" y="1765"/>
                  </a:lnTo>
                  <a:cubicBezTo>
                    <a:pt x="5672" y="788"/>
                    <a:pt x="4884" y="0"/>
                    <a:pt x="390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5" name="Google Shape;7698;p74">
              <a:extLst>
                <a:ext uri="{FF2B5EF4-FFF2-40B4-BE49-F238E27FC236}">
                  <a16:creationId xmlns:a16="http://schemas.microsoft.com/office/drawing/2014/main" id="{B1E4FA3C-8F13-F7FB-2DAE-6C5BBCEDA120}"/>
                </a:ext>
              </a:extLst>
            </p:cNvPr>
            <p:cNvSpPr/>
            <p:nvPr/>
          </p:nvSpPr>
          <p:spPr>
            <a:xfrm>
              <a:off x="-49027775" y="3183175"/>
              <a:ext cx="185900" cy="141800"/>
            </a:xfrm>
            <a:custGeom>
              <a:avLst/>
              <a:gdLst/>
              <a:ahLst/>
              <a:cxnLst/>
              <a:rect l="l" t="t" r="r" b="b"/>
              <a:pathLst>
                <a:path w="7436" h="5672" extrusionOk="0">
                  <a:moveTo>
                    <a:pt x="1765" y="0"/>
                  </a:moveTo>
                  <a:cubicBezTo>
                    <a:pt x="788" y="0"/>
                    <a:pt x="1" y="788"/>
                    <a:pt x="1" y="1765"/>
                  </a:cubicBezTo>
                  <a:lnTo>
                    <a:pt x="1" y="5671"/>
                  </a:lnTo>
                  <a:lnTo>
                    <a:pt x="1828" y="5671"/>
                  </a:lnTo>
                  <a:lnTo>
                    <a:pt x="1828" y="5640"/>
                  </a:lnTo>
                  <a:cubicBezTo>
                    <a:pt x="1765" y="5514"/>
                    <a:pt x="1765" y="5388"/>
                    <a:pt x="1765" y="5262"/>
                  </a:cubicBezTo>
                  <a:cubicBezTo>
                    <a:pt x="1765" y="4474"/>
                    <a:pt x="2395" y="3844"/>
                    <a:pt x="3183" y="3844"/>
                  </a:cubicBezTo>
                  <a:cubicBezTo>
                    <a:pt x="3970" y="3844"/>
                    <a:pt x="4600" y="4474"/>
                    <a:pt x="4600" y="5262"/>
                  </a:cubicBezTo>
                  <a:cubicBezTo>
                    <a:pt x="4600" y="5388"/>
                    <a:pt x="4569" y="5514"/>
                    <a:pt x="4569" y="5640"/>
                  </a:cubicBezTo>
                  <a:lnTo>
                    <a:pt x="5672" y="5640"/>
                  </a:lnTo>
                  <a:lnTo>
                    <a:pt x="5672" y="3970"/>
                  </a:lnTo>
                  <a:cubicBezTo>
                    <a:pt x="5672" y="3748"/>
                    <a:pt x="5843" y="3605"/>
                    <a:pt x="6032" y="3605"/>
                  </a:cubicBezTo>
                  <a:cubicBezTo>
                    <a:pt x="6112" y="3605"/>
                    <a:pt x="6195" y="3630"/>
                    <a:pt x="6270" y="3686"/>
                  </a:cubicBezTo>
                  <a:cubicBezTo>
                    <a:pt x="6396" y="3812"/>
                    <a:pt x="6585" y="3907"/>
                    <a:pt x="6743" y="3907"/>
                  </a:cubicBezTo>
                  <a:cubicBezTo>
                    <a:pt x="7121" y="3907"/>
                    <a:pt x="7436" y="3592"/>
                    <a:pt x="7436" y="3182"/>
                  </a:cubicBezTo>
                  <a:cubicBezTo>
                    <a:pt x="7436" y="2804"/>
                    <a:pt x="7121" y="2489"/>
                    <a:pt x="6743" y="2489"/>
                  </a:cubicBezTo>
                  <a:cubicBezTo>
                    <a:pt x="6585" y="2489"/>
                    <a:pt x="6396" y="2552"/>
                    <a:pt x="6270" y="2678"/>
                  </a:cubicBezTo>
                  <a:cubicBezTo>
                    <a:pt x="6195" y="2734"/>
                    <a:pt x="6112" y="2760"/>
                    <a:pt x="6032" y="2760"/>
                  </a:cubicBezTo>
                  <a:cubicBezTo>
                    <a:pt x="5843" y="2760"/>
                    <a:pt x="5672" y="2616"/>
                    <a:pt x="5672" y="2395"/>
                  </a:cubicBezTo>
                  <a:lnTo>
                    <a:pt x="567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6" name="Google Shape;7699;p74">
              <a:extLst>
                <a:ext uri="{FF2B5EF4-FFF2-40B4-BE49-F238E27FC236}">
                  <a16:creationId xmlns:a16="http://schemas.microsoft.com/office/drawing/2014/main" id="{084CBC47-5968-FAA4-D196-88CA09C57264}"/>
                </a:ext>
              </a:extLst>
            </p:cNvPr>
            <p:cNvSpPr/>
            <p:nvPr/>
          </p:nvSpPr>
          <p:spPr>
            <a:xfrm>
              <a:off x="-49027775" y="3295800"/>
              <a:ext cx="141800" cy="186700"/>
            </a:xfrm>
            <a:custGeom>
              <a:avLst/>
              <a:gdLst/>
              <a:ahLst/>
              <a:cxnLst/>
              <a:rect l="l" t="t" r="r" b="b"/>
              <a:pathLst>
                <a:path w="5672" h="7468" extrusionOk="0">
                  <a:moveTo>
                    <a:pt x="3183" y="0"/>
                  </a:moveTo>
                  <a:cubicBezTo>
                    <a:pt x="2805" y="0"/>
                    <a:pt x="2490" y="315"/>
                    <a:pt x="2490" y="725"/>
                  </a:cubicBezTo>
                  <a:cubicBezTo>
                    <a:pt x="2490" y="883"/>
                    <a:pt x="2553" y="1072"/>
                    <a:pt x="2679" y="1198"/>
                  </a:cubicBezTo>
                  <a:cubicBezTo>
                    <a:pt x="2868" y="1418"/>
                    <a:pt x="2710" y="1796"/>
                    <a:pt x="2395" y="1796"/>
                  </a:cubicBezTo>
                  <a:lnTo>
                    <a:pt x="1" y="1796"/>
                  </a:lnTo>
                  <a:lnTo>
                    <a:pt x="1" y="5671"/>
                  </a:lnTo>
                  <a:cubicBezTo>
                    <a:pt x="1" y="6679"/>
                    <a:pt x="788" y="7467"/>
                    <a:pt x="1765" y="7467"/>
                  </a:cubicBezTo>
                  <a:lnTo>
                    <a:pt x="5672" y="7467"/>
                  </a:lnTo>
                  <a:lnTo>
                    <a:pt x="5672" y="5640"/>
                  </a:lnTo>
                  <a:lnTo>
                    <a:pt x="5640" y="5640"/>
                  </a:lnTo>
                  <a:cubicBezTo>
                    <a:pt x="5514" y="5703"/>
                    <a:pt x="5388" y="5703"/>
                    <a:pt x="5294" y="5703"/>
                  </a:cubicBezTo>
                  <a:cubicBezTo>
                    <a:pt x="4506" y="5703"/>
                    <a:pt x="3844" y="5041"/>
                    <a:pt x="3844" y="4254"/>
                  </a:cubicBezTo>
                  <a:cubicBezTo>
                    <a:pt x="3844" y="3466"/>
                    <a:pt x="4506" y="2867"/>
                    <a:pt x="5294" y="2867"/>
                  </a:cubicBezTo>
                  <a:cubicBezTo>
                    <a:pt x="5388" y="2867"/>
                    <a:pt x="5514" y="2867"/>
                    <a:pt x="5640" y="2899"/>
                  </a:cubicBezTo>
                  <a:lnTo>
                    <a:pt x="5640" y="1796"/>
                  </a:lnTo>
                  <a:lnTo>
                    <a:pt x="3970" y="1796"/>
                  </a:lnTo>
                  <a:cubicBezTo>
                    <a:pt x="3655" y="1796"/>
                    <a:pt x="3498" y="1418"/>
                    <a:pt x="3718" y="1198"/>
                  </a:cubicBezTo>
                  <a:cubicBezTo>
                    <a:pt x="3813" y="1072"/>
                    <a:pt x="3907" y="883"/>
                    <a:pt x="3907" y="725"/>
                  </a:cubicBezTo>
                  <a:cubicBezTo>
                    <a:pt x="3907" y="315"/>
                    <a:pt x="3592" y="0"/>
                    <a:pt x="318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7" name="Google Shape;7700;p74">
              <a:extLst>
                <a:ext uri="{FF2B5EF4-FFF2-40B4-BE49-F238E27FC236}">
                  <a16:creationId xmlns:a16="http://schemas.microsoft.com/office/drawing/2014/main" id="{5FBE829F-99AC-B3C3-63DF-F71362C087ED}"/>
                </a:ext>
              </a:extLst>
            </p:cNvPr>
            <p:cNvSpPr/>
            <p:nvPr/>
          </p:nvSpPr>
          <p:spPr>
            <a:xfrm>
              <a:off x="-48914350" y="3340700"/>
              <a:ext cx="185900" cy="141800"/>
            </a:xfrm>
            <a:custGeom>
              <a:avLst/>
              <a:gdLst/>
              <a:ahLst/>
              <a:cxnLst/>
              <a:rect l="l" t="t" r="r" b="b"/>
              <a:pathLst>
                <a:path w="7436" h="5672" extrusionOk="0">
                  <a:moveTo>
                    <a:pt x="5608" y="0"/>
                  </a:moveTo>
                  <a:lnTo>
                    <a:pt x="5608" y="32"/>
                  </a:lnTo>
                  <a:cubicBezTo>
                    <a:pt x="5671" y="158"/>
                    <a:pt x="5671" y="284"/>
                    <a:pt x="5671" y="378"/>
                  </a:cubicBezTo>
                  <a:cubicBezTo>
                    <a:pt x="5671" y="1166"/>
                    <a:pt x="5041" y="1796"/>
                    <a:pt x="4254" y="1796"/>
                  </a:cubicBezTo>
                  <a:cubicBezTo>
                    <a:pt x="3466" y="1796"/>
                    <a:pt x="2836" y="1166"/>
                    <a:pt x="2836" y="378"/>
                  </a:cubicBezTo>
                  <a:cubicBezTo>
                    <a:pt x="2836" y="284"/>
                    <a:pt x="2867" y="158"/>
                    <a:pt x="2867" y="32"/>
                  </a:cubicBezTo>
                  <a:lnTo>
                    <a:pt x="1765" y="32"/>
                  </a:lnTo>
                  <a:lnTo>
                    <a:pt x="1765" y="1670"/>
                  </a:lnTo>
                  <a:cubicBezTo>
                    <a:pt x="1765" y="1907"/>
                    <a:pt x="1602" y="2041"/>
                    <a:pt x="1419" y="2041"/>
                  </a:cubicBezTo>
                  <a:cubicBezTo>
                    <a:pt x="1334" y="2041"/>
                    <a:pt x="1245" y="2013"/>
                    <a:pt x="1166" y="1954"/>
                  </a:cubicBezTo>
                  <a:cubicBezTo>
                    <a:pt x="1040" y="1827"/>
                    <a:pt x="851" y="1764"/>
                    <a:pt x="694" y="1764"/>
                  </a:cubicBezTo>
                  <a:cubicBezTo>
                    <a:pt x="315" y="1764"/>
                    <a:pt x="0" y="2080"/>
                    <a:pt x="0" y="2458"/>
                  </a:cubicBezTo>
                  <a:cubicBezTo>
                    <a:pt x="0" y="2867"/>
                    <a:pt x="315" y="3182"/>
                    <a:pt x="694" y="3182"/>
                  </a:cubicBezTo>
                  <a:cubicBezTo>
                    <a:pt x="851" y="3182"/>
                    <a:pt x="1040" y="3119"/>
                    <a:pt x="1166" y="2993"/>
                  </a:cubicBezTo>
                  <a:cubicBezTo>
                    <a:pt x="1247" y="2933"/>
                    <a:pt x="1337" y="2904"/>
                    <a:pt x="1423" y="2904"/>
                  </a:cubicBezTo>
                  <a:cubicBezTo>
                    <a:pt x="1605" y="2904"/>
                    <a:pt x="1765" y="3031"/>
                    <a:pt x="1765" y="3245"/>
                  </a:cubicBezTo>
                  <a:lnTo>
                    <a:pt x="1765" y="5671"/>
                  </a:lnTo>
                  <a:lnTo>
                    <a:pt x="5671" y="5671"/>
                  </a:lnTo>
                  <a:cubicBezTo>
                    <a:pt x="6648" y="5671"/>
                    <a:pt x="7436" y="4883"/>
                    <a:pt x="7436" y="3907"/>
                  </a:cubicBezTo>
                  <a:lnTo>
                    <a:pt x="74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48" name="Google Shape;7701;p74">
            <a:extLst>
              <a:ext uri="{FF2B5EF4-FFF2-40B4-BE49-F238E27FC236}">
                <a16:creationId xmlns:a16="http://schemas.microsoft.com/office/drawing/2014/main" id="{04D2EDE1-4BCB-A320-F7C8-E5FE9BA166BA}"/>
              </a:ext>
            </a:extLst>
          </p:cNvPr>
          <p:cNvGrpSpPr/>
          <p:nvPr/>
        </p:nvGrpSpPr>
        <p:grpSpPr>
          <a:xfrm>
            <a:off x="3477640" y="2632868"/>
            <a:ext cx="473677" cy="476203"/>
            <a:chOff x="-49027775" y="3550975"/>
            <a:chExt cx="300100" cy="301700"/>
          </a:xfrm>
          <a:solidFill>
            <a:schemeClr val="tx1"/>
          </a:solidFill>
        </p:grpSpPr>
        <p:sp>
          <p:nvSpPr>
            <p:cNvPr id="749" name="Google Shape;7702;p74">
              <a:extLst>
                <a:ext uri="{FF2B5EF4-FFF2-40B4-BE49-F238E27FC236}">
                  <a16:creationId xmlns:a16="http://schemas.microsoft.com/office/drawing/2014/main" id="{B6067C76-8382-B1C3-7968-B027A63E30A9}"/>
                </a:ext>
              </a:extLst>
            </p:cNvPr>
            <p:cNvSpPr/>
            <p:nvPr/>
          </p:nvSpPr>
          <p:spPr>
            <a:xfrm>
              <a:off x="-48941125" y="3613200"/>
              <a:ext cx="74050" cy="26825"/>
            </a:xfrm>
            <a:custGeom>
              <a:avLst/>
              <a:gdLst/>
              <a:ahLst/>
              <a:cxnLst/>
              <a:rect l="l" t="t" r="r" b="b"/>
              <a:pathLst>
                <a:path w="2962" h="1073" extrusionOk="0">
                  <a:moveTo>
                    <a:pt x="1260" y="1"/>
                  </a:moveTo>
                  <a:lnTo>
                    <a:pt x="0" y="1072"/>
                  </a:lnTo>
                  <a:lnTo>
                    <a:pt x="1702" y="1072"/>
                  </a:lnTo>
                  <a:lnTo>
                    <a:pt x="29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0" name="Google Shape;7703;p74">
              <a:extLst>
                <a:ext uri="{FF2B5EF4-FFF2-40B4-BE49-F238E27FC236}">
                  <a16:creationId xmlns:a16="http://schemas.microsoft.com/office/drawing/2014/main" id="{AFA7B741-E2C4-0C0B-3275-877ACE4355EB}"/>
                </a:ext>
              </a:extLst>
            </p:cNvPr>
            <p:cNvSpPr/>
            <p:nvPr/>
          </p:nvSpPr>
          <p:spPr>
            <a:xfrm>
              <a:off x="-48871025" y="3613200"/>
              <a:ext cx="73275" cy="26825"/>
            </a:xfrm>
            <a:custGeom>
              <a:avLst/>
              <a:gdLst/>
              <a:ahLst/>
              <a:cxnLst/>
              <a:rect l="l" t="t" r="r" b="b"/>
              <a:pathLst>
                <a:path w="2931" h="1073" extrusionOk="0">
                  <a:moveTo>
                    <a:pt x="1260" y="1"/>
                  </a:moveTo>
                  <a:lnTo>
                    <a:pt x="0" y="1072"/>
                  </a:lnTo>
                  <a:lnTo>
                    <a:pt x="1670" y="1072"/>
                  </a:lnTo>
                  <a:lnTo>
                    <a:pt x="293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1" name="Google Shape;7704;p74">
              <a:extLst>
                <a:ext uri="{FF2B5EF4-FFF2-40B4-BE49-F238E27FC236}">
                  <a16:creationId xmlns:a16="http://schemas.microsoft.com/office/drawing/2014/main" id="{C5D2C90E-23E1-A550-B7B7-C038160DF9BE}"/>
                </a:ext>
              </a:extLst>
            </p:cNvPr>
            <p:cNvSpPr/>
            <p:nvPr/>
          </p:nvSpPr>
          <p:spPr>
            <a:xfrm>
              <a:off x="-48893075" y="3552550"/>
              <a:ext cx="95325" cy="43350"/>
            </a:xfrm>
            <a:custGeom>
              <a:avLst/>
              <a:gdLst/>
              <a:ahLst/>
              <a:cxnLst/>
              <a:rect l="l" t="t" r="r" b="b"/>
              <a:pathLst>
                <a:path w="3813" h="1734" extrusionOk="0">
                  <a:moveTo>
                    <a:pt x="0" y="1"/>
                  </a:moveTo>
                  <a:lnTo>
                    <a:pt x="2142" y="1734"/>
                  </a:lnTo>
                  <a:lnTo>
                    <a:pt x="3812" y="1734"/>
                  </a:ln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2" name="Google Shape;7705;p74">
              <a:extLst>
                <a:ext uri="{FF2B5EF4-FFF2-40B4-BE49-F238E27FC236}">
                  <a16:creationId xmlns:a16="http://schemas.microsoft.com/office/drawing/2014/main" id="{C4751B3F-E3F9-DBEB-6D92-0415B184B5B2}"/>
                </a:ext>
              </a:extLst>
            </p:cNvPr>
            <p:cNvSpPr/>
            <p:nvPr/>
          </p:nvSpPr>
          <p:spPr>
            <a:xfrm>
              <a:off x="-49027775" y="3550975"/>
              <a:ext cx="100050" cy="87475"/>
            </a:xfrm>
            <a:custGeom>
              <a:avLst/>
              <a:gdLst/>
              <a:ahLst/>
              <a:cxnLst/>
              <a:rect l="l" t="t" r="r" b="b"/>
              <a:pathLst>
                <a:path w="4002" h="3499" extrusionOk="0">
                  <a:moveTo>
                    <a:pt x="2112" y="1797"/>
                  </a:moveTo>
                  <a:cubicBezTo>
                    <a:pt x="2332" y="1797"/>
                    <a:pt x="2490" y="1923"/>
                    <a:pt x="2490" y="2143"/>
                  </a:cubicBezTo>
                  <a:cubicBezTo>
                    <a:pt x="2490" y="2332"/>
                    <a:pt x="2332" y="2490"/>
                    <a:pt x="2112" y="2490"/>
                  </a:cubicBezTo>
                  <a:cubicBezTo>
                    <a:pt x="1923" y="2490"/>
                    <a:pt x="1765" y="2332"/>
                    <a:pt x="1765" y="2143"/>
                  </a:cubicBezTo>
                  <a:cubicBezTo>
                    <a:pt x="1765" y="1923"/>
                    <a:pt x="1923" y="1797"/>
                    <a:pt x="2112" y="1797"/>
                  </a:cubicBezTo>
                  <a:close/>
                  <a:moveTo>
                    <a:pt x="1072" y="1"/>
                  </a:moveTo>
                  <a:cubicBezTo>
                    <a:pt x="473" y="1"/>
                    <a:pt x="1" y="474"/>
                    <a:pt x="1" y="1072"/>
                  </a:cubicBezTo>
                  <a:lnTo>
                    <a:pt x="1" y="3498"/>
                  </a:lnTo>
                  <a:lnTo>
                    <a:pt x="2364" y="3498"/>
                  </a:lnTo>
                  <a:lnTo>
                    <a:pt x="4002" y="2143"/>
                  </a:lnTo>
                  <a:lnTo>
                    <a:pt x="148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3" name="Google Shape;7706;p74">
              <a:extLst>
                <a:ext uri="{FF2B5EF4-FFF2-40B4-BE49-F238E27FC236}">
                  <a16:creationId xmlns:a16="http://schemas.microsoft.com/office/drawing/2014/main" id="{00A3B849-CEFF-EE19-D2E3-F019F6DA081D}"/>
                </a:ext>
              </a:extLst>
            </p:cNvPr>
            <p:cNvSpPr/>
            <p:nvPr/>
          </p:nvSpPr>
          <p:spPr>
            <a:xfrm>
              <a:off x="-48962400" y="3552550"/>
              <a:ext cx="95325" cy="43350"/>
            </a:xfrm>
            <a:custGeom>
              <a:avLst/>
              <a:gdLst/>
              <a:ahLst/>
              <a:cxnLst/>
              <a:rect l="l" t="t" r="r" b="b"/>
              <a:pathLst>
                <a:path w="3813" h="1734" extrusionOk="0">
                  <a:moveTo>
                    <a:pt x="1" y="1"/>
                  </a:moveTo>
                  <a:lnTo>
                    <a:pt x="2111" y="1734"/>
                  </a:lnTo>
                  <a:lnTo>
                    <a:pt x="3813" y="1734"/>
                  </a:lnTo>
                  <a:lnTo>
                    <a:pt x="170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4" name="Google Shape;7707;p74">
              <a:extLst>
                <a:ext uri="{FF2B5EF4-FFF2-40B4-BE49-F238E27FC236}">
                  <a16:creationId xmlns:a16="http://schemas.microsoft.com/office/drawing/2014/main" id="{BDD70FDE-FF25-0856-DCE9-9B467F33E70F}"/>
                </a:ext>
              </a:extLst>
            </p:cNvPr>
            <p:cNvSpPr/>
            <p:nvPr/>
          </p:nvSpPr>
          <p:spPr>
            <a:xfrm>
              <a:off x="-49027775" y="3657325"/>
              <a:ext cx="300100" cy="195350"/>
            </a:xfrm>
            <a:custGeom>
              <a:avLst/>
              <a:gdLst/>
              <a:ahLst/>
              <a:cxnLst/>
              <a:rect l="l" t="t" r="r" b="b"/>
              <a:pathLst>
                <a:path w="12004" h="7814" extrusionOk="0">
                  <a:moveTo>
                    <a:pt x="5987" y="410"/>
                  </a:moveTo>
                  <a:cubicBezTo>
                    <a:pt x="7719" y="410"/>
                    <a:pt x="9137" y="1827"/>
                    <a:pt x="9137" y="3560"/>
                  </a:cubicBezTo>
                  <a:cubicBezTo>
                    <a:pt x="9137" y="5293"/>
                    <a:pt x="7719" y="6711"/>
                    <a:pt x="5987" y="6711"/>
                  </a:cubicBezTo>
                  <a:cubicBezTo>
                    <a:pt x="4254" y="6711"/>
                    <a:pt x="2836" y="5293"/>
                    <a:pt x="2836" y="3560"/>
                  </a:cubicBezTo>
                  <a:cubicBezTo>
                    <a:pt x="2836" y="1827"/>
                    <a:pt x="4254" y="410"/>
                    <a:pt x="5987" y="410"/>
                  </a:cubicBezTo>
                  <a:close/>
                  <a:moveTo>
                    <a:pt x="1" y="0"/>
                  </a:moveTo>
                  <a:lnTo>
                    <a:pt x="1" y="6742"/>
                  </a:lnTo>
                  <a:cubicBezTo>
                    <a:pt x="1" y="7341"/>
                    <a:pt x="473" y="7813"/>
                    <a:pt x="1072" y="7813"/>
                  </a:cubicBezTo>
                  <a:lnTo>
                    <a:pt x="10933" y="7813"/>
                  </a:lnTo>
                  <a:cubicBezTo>
                    <a:pt x="11532" y="7813"/>
                    <a:pt x="12004" y="7341"/>
                    <a:pt x="12004" y="6742"/>
                  </a:cubicBezTo>
                  <a:lnTo>
                    <a:pt x="120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5" name="Google Shape;7708;p74">
              <a:extLst>
                <a:ext uri="{FF2B5EF4-FFF2-40B4-BE49-F238E27FC236}">
                  <a16:creationId xmlns:a16="http://schemas.microsoft.com/office/drawing/2014/main" id="{812B1738-1ACC-7919-023E-14919622388D}"/>
                </a:ext>
              </a:extLst>
            </p:cNvPr>
            <p:cNvSpPr/>
            <p:nvPr/>
          </p:nvSpPr>
          <p:spPr>
            <a:xfrm>
              <a:off x="-48886775" y="3726625"/>
              <a:ext cx="28375" cy="37050"/>
            </a:xfrm>
            <a:custGeom>
              <a:avLst/>
              <a:gdLst/>
              <a:ahLst/>
              <a:cxnLst/>
              <a:rect l="l" t="t" r="r" b="b"/>
              <a:pathLst>
                <a:path w="1135" h="1482" extrusionOk="0">
                  <a:moveTo>
                    <a:pt x="0" y="1"/>
                  </a:moveTo>
                  <a:lnTo>
                    <a:pt x="0" y="1481"/>
                  </a:lnTo>
                  <a:lnTo>
                    <a:pt x="1134" y="757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6" name="Google Shape;7709;p74">
              <a:extLst>
                <a:ext uri="{FF2B5EF4-FFF2-40B4-BE49-F238E27FC236}">
                  <a16:creationId xmlns:a16="http://schemas.microsoft.com/office/drawing/2014/main" id="{A1FA955D-663E-D43B-9523-4F884BA557BC}"/>
                </a:ext>
              </a:extLst>
            </p:cNvPr>
            <p:cNvSpPr/>
            <p:nvPr/>
          </p:nvSpPr>
          <p:spPr>
            <a:xfrm>
              <a:off x="-48822975" y="3550975"/>
              <a:ext cx="94525" cy="44925"/>
            </a:xfrm>
            <a:custGeom>
              <a:avLst/>
              <a:gdLst/>
              <a:ahLst/>
              <a:cxnLst/>
              <a:rect l="l" t="t" r="r" b="b"/>
              <a:pathLst>
                <a:path w="3781" h="1797" extrusionOk="0">
                  <a:moveTo>
                    <a:pt x="0" y="1"/>
                  </a:moveTo>
                  <a:lnTo>
                    <a:pt x="2111" y="1797"/>
                  </a:lnTo>
                  <a:lnTo>
                    <a:pt x="3781" y="1797"/>
                  </a:lnTo>
                  <a:lnTo>
                    <a:pt x="3781" y="1072"/>
                  </a:lnTo>
                  <a:cubicBezTo>
                    <a:pt x="3781" y="474"/>
                    <a:pt x="3308" y="1"/>
                    <a:pt x="27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7" name="Google Shape;7710;p74">
              <a:extLst>
                <a:ext uri="{FF2B5EF4-FFF2-40B4-BE49-F238E27FC236}">
                  <a16:creationId xmlns:a16="http://schemas.microsoft.com/office/drawing/2014/main" id="{8119A78A-067A-E721-49C8-E4A3D01E0342}"/>
                </a:ext>
              </a:extLst>
            </p:cNvPr>
            <p:cNvSpPr/>
            <p:nvPr/>
          </p:nvSpPr>
          <p:spPr>
            <a:xfrm>
              <a:off x="-48939550" y="3684100"/>
              <a:ext cx="122100" cy="122100"/>
            </a:xfrm>
            <a:custGeom>
              <a:avLst/>
              <a:gdLst/>
              <a:ahLst/>
              <a:cxnLst/>
              <a:rect l="l" t="t" r="r" b="b"/>
              <a:pathLst>
                <a:path w="4884" h="4884" extrusionOk="0">
                  <a:moveTo>
                    <a:pt x="1741" y="757"/>
                  </a:moveTo>
                  <a:cubicBezTo>
                    <a:pt x="1812" y="757"/>
                    <a:pt x="1885" y="777"/>
                    <a:pt x="1954" y="819"/>
                  </a:cubicBezTo>
                  <a:lnTo>
                    <a:pt x="4064" y="2237"/>
                  </a:lnTo>
                  <a:cubicBezTo>
                    <a:pt x="4253" y="2300"/>
                    <a:pt x="4253" y="2615"/>
                    <a:pt x="4064" y="2773"/>
                  </a:cubicBezTo>
                  <a:lnTo>
                    <a:pt x="1954" y="4190"/>
                  </a:lnTo>
                  <a:cubicBezTo>
                    <a:pt x="1885" y="4233"/>
                    <a:pt x="1812" y="4253"/>
                    <a:pt x="1741" y="4253"/>
                  </a:cubicBezTo>
                  <a:cubicBezTo>
                    <a:pt x="1553" y="4253"/>
                    <a:pt x="1387" y="4113"/>
                    <a:pt x="1387" y="3907"/>
                  </a:cubicBezTo>
                  <a:lnTo>
                    <a:pt x="1387" y="1103"/>
                  </a:lnTo>
                  <a:cubicBezTo>
                    <a:pt x="1387" y="897"/>
                    <a:pt x="1553" y="757"/>
                    <a:pt x="1741" y="757"/>
                  </a:cubicBezTo>
                  <a:close/>
                  <a:moveTo>
                    <a:pt x="2458" y="0"/>
                  </a:moveTo>
                  <a:cubicBezTo>
                    <a:pt x="1103" y="0"/>
                    <a:pt x="0" y="1103"/>
                    <a:pt x="0" y="2458"/>
                  </a:cubicBezTo>
                  <a:cubicBezTo>
                    <a:pt x="0" y="3781"/>
                    <a:pt x="1103" y="4884"/>
                    <a:pt x="2458" y="4884"/>
                  </a:cubicBezTo>
                  <a:cubicBezTo>
                    <a:pt x="3781" y="4884"/>
                    <a:pt x="4884" y="3781"/>
                    <a:pt x="4884" y="2458"/>
                  </a:cubicBezTo>
                  <a:cubicBezTo>
                    <a:pt x="4884" y="1103"/>
                    <a:pt x="3812" y="0"/>
                    <a:pt x="24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8" name="Google Shape;7711;p74">
              <a:extLst>
                <a:ext uri="{FF2B5EF4-FFF2-40B4-BE49-F238E27FC236}">
                  <a16:creationId xmlns:a16="http://schemas.microsoft.com/office/drawing/2014/main" id="{14B67748-6A8E-53C2-092A-AE559083EFFC}"/>
                </a:ext>
              </a:extLst>
            </p:cNvPr>
            <p:cNvSpPr/>
            <p:nvPr/>
          </p:nvSpPr>
          <p:spPr>
            <a:xfrm>
              <a:off x="-48801725" y="3613200"/>
              <a:ext cx="73275" cy="26825"/>
            </a:xfrm>
            <a:custGeom>
              <a:avLst/>
              <a:gdLst/>
              <a:ahLst/>
              <a:cxnLst/>
              <a:rect l="l" t="t" r="r" b="b"/>
              <a:pathLst>
                <a:path w="2931" h="1073" extrusionOk="0">
                  <a:moveTo>
                    <a:pt x="1261" y="1"/>
                  </a:moveTo>
                  <a:lnTo>
                    <a:pt x="1" y="1072"/>
                  </a:lnTo>
                  <a:lnTo>
                    <a:pt x="2931" y="1072"/>
                  </a:lnTo>
                  <a:lnTo>
                    <a:pt x="293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59" name="Google Shape;7712;p74">
            <a:extLst>
              <a:ext uri="{FF2B5EF4-FFF2-40B4-BE49-F238E27FC236}">
                <a16:creationId xmlns:a16="http://schemas.microsoft.com/office/drawing/2014/main" id="{1914EFBA-2FEA-2B3D-3028-18A29C5AAF38}"/>
              </a:ext>
            </a:extLst>
          </p:cNvPr>
          <p:cNvGrpSpPr/>
          <p:nvPr/>
        </p:nvGrpSpPr>
        <p:grpSpPr>
          <a:xfrm>
            <a:off x="3475075" y="3215614"/>
            <a:ext cx="478808" cy="474033"/>
            <a:chOff x="-49031025" y="3920175"/>
            <a:chExt cx="303350" cy="300325"/>
          </a:xfrm>
          <a:solidFill>
            <a:schemeClr val="tx1"/>
          </a:solidFill>
        </p:grpSpPr>
        <p:sp>
          <p:nvSpPr>
            <p:cNvPr id="760" name="Google Shape;7713;p74">
              <a:extLst>
                <a:ext uri="{FF2B5EF4-FFF2-40B4-BE49-F238E27FC236}">
                  <a16:creationId xmlns:a16="http://schemas.microsoft.com/office/drawing/2014/main" id="{5B536C01-C779-9E9C-ABE5-86A7193A9AC9}"/>
                </a:ext>
              </a:extLst>
            </p:cNvPr>
            <p:cNvSpPr/>
            <p:nvPr/>
          </p:nvSpPr>
          <p:spPr>
            <a:xfrm>
              <a:off x="-49031025" y="4131875"/>
              <a:ext cx="109600" cy="88625"/>
            </a:xfrm>
            <a:custGeom>
              <a:avLst/>
              <a:gdLst/>
              <a:ahLst/>
              <a:cxnLst/>
              <a:rect l="l" t="t" r="r" b="b"/>
              <a:pathLst>
                <a:path w="4384" h="3545" extrusionOk="0">
                  <a:moveTo>
                    <a:pt x="472" y="1"/>
                  </a:moveTo>
                  <a:cubicBezTo>
                    <a:pt x="202" y="1"/>
                    <a:pt x="0" y="326"/>
                    <a:pt x="225" y="551"/>
                  </a:cubicBezTo>
                  <a:lnTo>
                    <a:pt x="2336" y="3387"/>
                  </a:lnTo>
                  <a:cubicBezTo>
                    <a:pt x="2399" y="3481"/>
                    <a:pt x="2494" y="3544"/>
                    <a:pt x="2620" y="3544"/>
                  </a:cubicBezTo>
                  <a:lnTo>
                    <a:pt x="4384" y="3544"/>
                  </a:lnTo>
                  <a:lnTo>
                    <a:pt x="2620" y="583"/>
                  </a:lnTo>
                  <a:lnTo>
                    <a:pt x="572" y="16"/>
                  </a:lnTo>
                  <a:cubicBezTo>
                    <a:pt x="538" y="5"/>
                    <a:pt x="505" y="1"/>
                    <a:pt x="4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1" name="Google Shape;7714;p74">
              <a:extLst>
                <a:ext uri="{FF2B5EF4-FFF2-40B4-BE49-F238E27FC236}">
                  <a16:creationId xmlns:a16="http://schemas.microsoft.com/office/drawing/2014/main" id="{7DCFBCA7-8FF3-0D70-5E81-851F37C7C490}"/>
                </a:ext>
              </a:extLst>
            </p:cNvPr>
            <p:cNvSpPr/>
            <p:nvPr/>
          </p:nvSpPr>
          <p:spPr>
            <a:xfrm>
              <a:off x="-48921450" y="3920175"/>
              <a:ext cx="79575" cy="130975"/>
            </a:xfrm>
            <a:custGeom>
              <a:avLst/>
              <a:gdLst/>
              <a:ahLst/>
              <a:cxnLst/>
              <a:rect l="l" t="t" r="r" b="b"/>
              <a:pathLst>
                <a:path w="3183" h="5239" extrusionOk="0">
                  <a:moveTo>
                    <a:pt x="302" y="1"/>
                  </a:moveTo>
                  <a:cubicBezTo>
                    <a:pt x="275" y="1"/>
                    <a:pt x="248" y="3"/>
                    <a:pt x="221" y="9"/>
                  </a:cubicBezTo>
                  <a:cubicBezTo>
                    <a:pt x="64" y="40"/>
                    <a:pt x="1" y="198"/>
                    <a:pt x="1" y="355"/>
                  </a:cubicBezTo>
                  <a:lnTo>
                    <a:pt x="64" y="1269"/>
                  </a:lnTo>
                  <a:lnTo>
                    <a:pt x="2584" y="5239"/>
                  </a:lnTo>
                  <a:lnTo>
                    <a:pt x="3183" y="4199"/>
                  </a:lnTo>
                  <a:lnTo>
                    <a:pt x="631" y="166"/>
                  </a:lnTo>
                  <a:cubicBezTo>
                    <a:pt x="553" y="62"/>
                    <a:pt x="431" y="1"/>
                    <a:pt x="30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2" name="Google Shape;7715;p74">
              <a:extLst>
                <a:ext uri="{FF2B5EF4-FFF2-40B4-BE49-F238E27FC236}">
                  <a16:creationId xmlns:a16="http://schemas.microsoft.com/office/drawing/2014/main" id="{3E58B14E-2F4C-B2A7-3299-21339D1EE9F8}"/>
                </a:ext>
              </a:extLst>
            </p:cNvPr>
            <p:cNvSpPr/>
            <p:nvPr/>
          </p:nvSpPr>
          <p:spPr>
            <a:xfrm>
              <a:off x="-48842675" y="4008100"/>
              <a:ext cx="115000" cy="53300"/>
            </a:xfrm>
            <a:custGeom>
              <a:avLst/>
              <a:gdLst/>
              <a:ahLst/>
              <a:cxnLst/>
              <a:rect l="l" t="t" r="r" b="b"/>
              <a:pathLst>
                <a:path w="4600" h="2132" extrusionOk="0">
                  <a:moveTo>
                    <a:pt x="1359" y="0"/>
                  </a:moveTo>
                  <a:cubicBezTo>
                    <a:pt x="1245" y="0"/>
                    <a:pt x="1132" y="57"/>
                    <a:pt x="1072" y="178"/>
                  </a:cubicBezTo>
                  <a:lnTo>
                    <a:pt x="0" y="2131"/>
                  </a:lnTo>
                  <a:lnTo>
                    <a:pt x="4191" y="2131"/>
                  </a:lnTo>
                  <a:cubicBezTo>
                    <a:pt x="4317" y="2131"/>
                    <a:pt x="4506" y="2005"/>
                    <a:pt x="4537" y="1848"/>
                  </a:cubicBezTo>
                  <a:cubicBezTo>
                    <a:pt x="4600" y="1690"/>
                    <a:pt x="4537" y="1533"/>
                    <a:pt x="4380" y="1469"/>
                  </a:cubicBezTo>
                  <a:lnTo>
                    <a:pt x="1544" y="52"/>
                  </a:lnTo>
                  <a:cubicBezTo>
                    <a:pt x="1488" y="18"/>
                    <a:pt x="1423" y="0"/>
                    <a:pt x="13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3" name="Google Shape;7716;p74">
              <a:extLst>
                <a:ext uri="{FF2B5EF4-FFF2-40B4-BE49-F238E27FC236}">
                  <a16:creationId xmlns:a16="http://schemas.microsoft.com/office/drawing/2014/main" id="{6D2CA43E-CD4C-0365-BD4F-F7445431C1C3}"/>
                </a:ext>
              </a:extLst>
            </p:cNvPr>
            <p:cNvSpPr/>
            <p:nvPr/>
          </p:nvSpPr>
          <p:spPr>
            <a:xfrm>
              <a:off x="-48838750" y="4078700"/>
              <a:ext cx="51225" cy="66975"/>
            </a:xfrm>
            <a:custGeom>
              <a:avLst/>
              <a:gdLst/>
              <a:ahLst/>
              <a:cxnLst/>
              <a:rect l="l" t="t" r="r" b="b"/>
              <a:pathLst>
                <a:path w="2049" h="2679" extrusionOk="0">
                  <a:moveTo>
                    <a:pt x="1" y="0"/>
                  </a:moveTo>
                  <a:lnTo>
                    <a:pt x="1734" y="2678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4" name="Google Shape;7717;p74">
              <a:extLst>
                <a:ext uri="{FF2B5EF4-FFF2-40B4-BE49-F238E27FC236}">
                  <a16:creationId xmlns:a16="http://schemas.microsoft.com/office/drawing/2014/main" id="{CB08BF4F-BFB6-1ACD-388F-3095E23823C1}"/>
                </a:ext>
              </a:extLst>
            </p:cNvPr>
            <p:cNvSpPr/>
            <p:nvPr/>
          </p:nvSpPr>
          <p:spPr>
            <a:xfrm>
              <a:off x="-48975000" y="3920575"/>
              <a:ext cx="173300" cy="248725"/>
            </a:xfrm>
            <a:custGeom>
              <a:avLst/>
              <a:gdLst/>
              <a:ahLst/>
              <a:cxnLst/>
              <a:rect l="l" t="t" r="r" b="b"/>
              <a:pathLst>
                <a:path w="6932" h="9949" extrusionOk="0">
                  <a:moveTo>
                    <a:pt x="374" y="0"/>
                  </a:moveTo>
                  <a:cubicBezTo>
                    <a:pt x="334" y="0"/>
                    <a:pt x="293" y="8"/>
                    <a:pt x="253" y="24"/>
                  </a:cubicBezTo>
                  <a:cubicBezTo>
                    <a:pt x="95" y="87"/>
                    <a:pt x="1" y="245"/>
                    <a:pt x="1" y="402"/>
                  </a:cubicBezTo>
                  <a:lnTo>
                    <a:pt x="694" y="7585"/>
                  </a:lnTo>
                  <a:lnTo>
                    <a:pt x="6932" y="9948"/>
                  </a:lnTo>
                  <a:lnTo>
                    <a:pt x="694" y="182"/>
                  </a:lnTo>
                  <a:cubicBezTo>
                    <a:pt x="600" y="65"/>
                    <a:pt x="489" y="0"/>
                    <a:pt x="3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5" name="Google Shape;7718;p74">
              <a:extLst>
                <a:ext uri="{FF2B5EF4-FFF2-40B4-BE49-F238E27FC236}">
                  <a16:creationId xmlns:a16="http://schemas.microsoft.com/office/drawing/2014/main" id="{39342806-5B59-A58E-C6B4-C81F5C42F00F}"/>
                </a:ext>
              </a:extLst>
            </p:cNvPr>
            <p:cNvSpPr/>
            <p:nvPr/>
          </p:nvSpPr>
          <p:spPr>
            <a:xfrm>
              <a:off x="-48955300" y="4129900"/>
              <a:ext cx="151250" cy="89800"/>
            </a:xfrm>
            <a:custGeom>
              <a:avLst/>
              <a:gdLst/>
              <a:ahLst/>
              <a:cxnLst/>
              <a:rect l="l" t="t" r="r" b="b"/>
              <a:pathLst>
                <a:path w="6050" h="3592" extrusionOk="0">
                  <a:moveTo>
                    <a:pt x="0" y="0"/>
                  </a:moveTo>
                  <a:lnTo>
                    <a:pt x="2174" y="3592"/>
                  </a:lnTo>
                  <a:lnTo>
                    <a:pt x="5167" y="3592"/>
                  </a:lnTo>
                  <a:cubicBezTo>
                    <a:pt x="5293" y="3592"/>
                    <a:pt x="5419" y="3529"/>
                    <a:pt x="5482" y="3403"/>
                  </a:cubicBezTo>
                  <a:lnTo>
                    <a:pt x="6049" y="226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66" name="Google Shape;7719;p74">
            <a:extLst>
              <a:ext uri="{FF2B5EF4-FFF2-40B4-BE49-F238E27FC236}">
                <a16:creationId xmlns:a16="http://schemas.microsoft.com/office/drawing/2014/main" id="{6A36C759-A9B6-B828-89C3-DA1D7172CCEC}"/>
              </a:ext>
            </a:extLst>
          </p:cNvPr>
          <p:cNvGrpSpPr/>
          <p:nvPr/>
        </p:nvGrpSpPr>
        <p:grpSpPr>
          <a:xfrm>
            <a:off x="1763215" y="3872993"/>
            <a:ext cx="474901" cy="472455"/>
            <a:chOff x="-47155575" y="3200500"/>
            <a:chExt cx="300875" cy="299325"/>
          </a:xfrm>
          <a:solidFill>
            <a:schemeClr val="tx1"/>
          </a:solidFill>
        </p:grpSpPr>
        <p:sp>
          <p:nvSpPr>
            <p:cNvPr id="767" name="Google Shape;7720;p74">
              <a:extLst>
                <a:ext uri="{FF2B5EF4-FFF2-40B4-BE49-F238E27FC236}">
                  <a16:creationId xmlns:a16="http://schemas.microsoft.com/office/drawing/2014/main" id="{22638CEE-27BB-C6D3-2334-63D69F1D6503}"/>
                </a:ext>
              </a:extLst>
            </p:cNvPr>
            <p:cNvSpPr/>
            <p:nvPr/>
          </p:nvSpPr>
          <p:spPr>
            <a:xfrm>
              <a:off x="-46943725" y="3206000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8" name="Google Shape;7721;p74">
              <a:extLst>
                <a:ext uri="{FF2B5EF4-FFF2-40B4-BE49-F238E27FC236}">
                  <a16:creationId xmlns:a16="http://schemas.microsoft.com/office/drawing/2014/main" id="{6AF01CBB-8C01-B9AD-6818-E3E5C99EFC18}"/>
                </a:ext>
              </a:extLst>
            </p:cNvPr>
            <p:cNvSpPr/>
            <p:nvPr/>
          </p:nvSpPr>
          <p:spPr>
            <a:xfrm>
              <a:off x="-47118575" y="3200500"/>
              <a:ext cx="228450" cy="89025"/>
            </a:xfrm>
            <a:custGeom>
              <a:avLst/>
              <a:gdLst/>
              <a:ahLst/>
              <a:cxnLst/>
              <a:rect l="l" t="t" r="r" b="b"/>
              <a:pathLst>
                <a:path w="9138" h="3561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lnTo>
                    <a:pt x="1" y="2143"/>
                  </a:lnTo>
                  <a:lnTo>
                    <a:pt x="2017" y="2143"/>
                  </a:lnTo>
                  <a:cubicBezTo>
                    <a:pt x="2679" y="2143"/>
                    <a:pt x="3246" y="2489"/>
                    <a:pt x="3561" y="3119"/>
                  </a:cubicBezTo>
                  <a:lnTo>
                    <a:pt x="3813" y="3560"/>
                  </a:lnTo>
                  <a:lnTo>
                    <a:pt x="9137" y="3560"/>
                  </a:lnTo>
                  <a:lnTo>
                    <a:pt x="9137" y="2836"/>
                  </a:lnTo>
                  <a:lnTo>
                    <a:pt x="6680" y="2836"/>
                  </a:lnTo>
                  <a:cubicBezTo>
                    <a:pt x="6491" y="2836"/>
                    <a:pt x="6333" y="2678"/>
                    <a:pt x="6333" y="2489"/>
                  </a:cubicBezTo>
                  <a:lnTo>
                    <a:pt x="633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9" name="Google Shape;7722;p74">
              <a:extLst>
                <a:ext uri="{FF2B5EF4-FFF2-40B4-BE49-F238E27FC236}">
                  <a16:creationId xmlns:a16="http://schemas.microsoft.com/office/drawing/2014/main" id="{D86C820F-1088-0CFC-E3DB-60D84282A2DF}"/>
                </a:ext>
              </a:extLst>
            </p:cNvPr>
            <p:cNvSpPr/>
            <p:nvPr/>
          </p:nvSpPr>
          <p:spPr>
            <a:xfrm>
              <a:off x="-47013825" y="3395050"/>
              <a:ext cx="15775" cy="15775"/>
            </a:xfrm>
            <a:custGeom>
              <a:avLst/>
              <a:gdLst/>
              <a:ahLst/>
              <a:cxnLst/>
              <a:rect l="l" t="t" r="r" b="b"/>
              <a:pathLst>
                <a:path w="631" h="631" extrusionOk="0">
                  <a:moveTo>
                    <a:pt x="1" y="0"/>
                  </a:moveTo>
                  <a:lnTo>
                    <a:pt x="1" y="630"/>
                  </a:lnTo>
                  <a:cubicBezTo>
                    <a:pt x="284" y="504"/>
                    <a:pt x="536" y="252"/>
                    <a:pt x="6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0" name="Google Shape;7723;p74">
              <a:extLst>
                <a:ext uri="{FF2B5EF4-FFF2-40B4-BE49-F238E27FC236}">
                  <a16:creationId xmlns:a16="http://schemas.microsoft.com/office/drawing/2014/main" id="{22164781-CE1D-7D1A-0538-DEF9BCC3ABED}"/>
                </a:ext>
              </a:extLst>
            </p:cNvPr>
            <p:cNvSpPr/>
            <p:nvPr/>
          </p:nvSpPr>
          <p:spPr>
            <a:xfrm>
              <a:off x="-47049250" y="3359600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71" y="0"/>
                  </a:moveTo>
                  <a:cubicBezTo>
                    <a:pt x="473" y="0"/>
                    <a:pt x="0" y="473"/>
                    <a:pt x="0" y="1040"/>
                  </a:cubicBezTo>
                  <a:cubicBezTo>
                    <a:pt x="0" y="1513"/>
                    <a:pt x="284" y="1891"/>
                    <a:pt x="725" y="2048"/>
                  </a:cubicBezTo>
                  <a:lnTo>
                    <a:pt x="725" y="1040"/>
                  </a:lnTo>
                  <a:cubicBezTo>
                    <a:pt x="725" y="851"/>
                    <a:pt x="882" y="693"/>
                    <a:pt x="1071" y="693"/>
                  </a:cubicBezTo>
                  <a:lnTo>
                    <a:pt x="2048" y="693"/>
                  </a:lnTo>
                  <a:cubicBezTo>
                    <a:pt x="1890" y="252"/>
                    <a:pt x="1512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1" name="Google Shape;7724;p74">
              <a:extLst>
                <a:ext uri="{FF2B5EF4-FFF2-40B4-BE49-F238E27FC236}">
                  <a16:creationId xmlns:a16="http://schemas.microsoft.com/office/drawing/2014/main" id="{CD2C82EB-FBBD-9DC1-05D9-3BB69FD55909}"/>
                </a:ext>
              </a:extLst>
            </p:cNvPr>
            <p:cNvSpPr/>
            <p:nvPr/>
          </p:nvSpPr>
          <p:spPr>
            <a:xfrm>
              <a:off x="-47013025" y="3393475"/>
              <a:ext cx="52800" cy="53575"/>
            </a:xfrm>
            <a:custGeom>
              <a:avLst/>
              <a:gdLst/>
              <a:ahLst/>
              <a:cxnLst/>
              <a:rect l="l" t="t" r="r" b="b"/>
              <a:pathLst>
                <a:path w="2112" h="2143" extrusionOk="0">
                  <a:moveTo>
                    <a:pt x="1355" y="0"/>
                  </a:moveTo>
                  <a:cubicBezTo>
                    <a:pt x="1198" y="725"/>
                    <a:pt x="662" y="1260"/>
                    <a:pt x="0" y="1386"/>
                  </a:cubicBezTo>
                  <a:lnTo>
                    <a:pt x="0" y="2142"/>
                  </a:lnTo>
                  <a:lnTo>
                    <a:pt x="2111" y="2142"/>
                  </a:lnTo>
                  <a:lnTo>
                    <a:pt x="21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2" name="Google Shape;7725;p74">
              <a:extLst>
                <a:ext uri="{FF2B5EF4-FFF2-40B4-BE49-F238E27FC236}">
                  <a16:creationId xmlns:a16="http://schemas.microsoft.com/office/drawing/2014/main" id="{3E57AECE-C5EC-C618-6958-6C5D102BE8CB}"/>
                </a:ext>
              </a:extLst>
            </p:cNvPr>
            <p:cNvSpPr/>
            <p:nvPr/>
          </p:nvSpPr>
          <p:spPr>
            <a:xfrm>
              <a:off x="-47155575" y="3270600"/>
              <a:ext cx="300875" cy="229225"/>
            </a:xfrm>
            <a:custGeom>
              <a:avLst/>
              <a:gdLst/>
              <a:ahLst/>
              <a:cxnLst/>
              <a:rect l="l" t="t" r="r" b="b"/>
              <a:pathLst>
                <a:path w="12035" h="9169" extrusionOk="0">
                  <a:moveTo>
                    <a:pt x="5324" y="2804"/>
                  </a:moveTo>
                  <a:cubicBezTo>
                    <a:pt x="6206" y="2804"/>
                    <a:pt x="6900" y="3403"/>
                    <a:pt x="7057" y="4222"/>
                  </a:cubicBezTo>
                  <a:lnTo>
                    <a:pt x="8160" y="4222"/>
                  </a:lnTo>
                  <a:cubicBezTo>
                    <a:pt x="8349" y="4222"/>
                    <a:pt x="8506" y="4379"/>
                    <a:pt x="8506" y="4568"/>
                  </a:cubicBezTo>
                  <a:lnTo>
                    <a:pt x="8506" y="7404"/>
                  </a:lnTo>
                  <a:lnTo>
                    <a:pt x="8475" y="7404"/>
                  </a:lnTo>
                  <a:cubicBezTo>
                    <a:pt x="8475" y="7593"/>
                    <a:pt x="8317" y="7750"/>
                    <a:pt x="8128" y="7750"/>
                  </a:cubicBezTo>
                  <a:lnTo>
                    <a:pt x="5324" y="7750"/>
                  </a:lnTo>
                  <a:cubicBezTo>
                    <a:pt x="5135" y="7750"/>
                    <a:pt x="4978" y="7593"/>
                    <a:pt x="4978" y="7404"/>
                  </a:cubicBezTo>
                  <a:lnTo>
                    <a:pt x="4978" y="6301"/>
                  </a:lnTo>
                  <a:cubicBezTo>
                    <a:pt x="4190" y="6144"/>
                    <a:pt x="3560" y="5451"/>
                    <a:pt x="3560" y="4568"/>
                  </a:cubicBezTo>
                  <a:cubicBezTo>
                    <a:pt x="3560" y="3592"/>
                    <a:pt x="4348" y="2804"/>
                    <a:pt x="5324" y="2804"/>
                  </a:cubicBezTo>
                  <a:close/>
                  <a:moveTo>
                    <a:pt x="1071" y="0"/>
                  </a:moveTo>
                  <a:cubicBezTo>
                    <a:pt x="473" y="0"/>
                    <a:pt x="0" y="473"/>
                    <a:pt x="0" y="1071"/>
                  </a:cubicBezTo>
                  <a:lnTo>
                    <a:pt x="0" y="8097"/>
                  </a:lnTo>
                  <a:cubicBezTo>
                    <a:pt x="0" y="8696"/>
                    <a:pt x="473" y="9168"/>
                    <a:pt x="1071" y="9168"/>
                  </a:cubicBezTo>
                  <a:lnTo>
                    <a:pt x="10964" y="9168"/>
                  </a:lnTo>
                  <a:cubicBezTo>
                    <a:pt x="11562" y="9168"/>
                    <a:pt x="12035" y="8696"/>
                    <a:pt x="12035" y="8097"/>
                  </a:cubicBezTo>
                  <a:lnTo>
                    <a:pt x="12035" y="2489"/>
                  </a:lnTo>
                  <a:cubicBezTo>
                    <a:pt x="12035" y="1891"/>
                    <a:pt x="11562" y="1418"/>
                    <a:pt x="10964" y="1418"/>
                  </a:cubicBezTo>
                  <a:lnTo>
                    <a:pt x="4820" y="1418"/>
                  </a:lnTo>
                  <a:lnTo>
                    <a:pt x="4411" y="599"/>
                  </a:lnTo>
                  <a:cubicBezTo>
                    <a:pt x="4222" y="252"/>
                    <a:pt x="3875" y="0"/>
                    <a:pt x="34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73" name="Google Shape;7726;p74">
            <a:extLst>
              <a:ext uri="{FF2B5EF4-FFF2-40B4-BE49-F238E27FC236}">
                <a16:creationId xmlns:a16="http://schemas.microsoft.com/office/drawing/2014/main" id="{75727AE9-D105-A5E5-9698-2416FEECF22E}"/>
              </a:ext>
            </a:extLst>
          </p:cNvPr>
          <p:cNvGrpSpPr/>
          <p:nvPr/>
        </p:nvGrpSpPr>
        <p:grpSpPr>
          <a:xfrm>
            <a:off x="1763827" y="4454790"/>
            <a:ext cx="473677" cy="473677"/>
            <a:chOff x="-47154800" y="3569100"/>
            <a:chExt cx="300100" cy="300100"/>
          </a:xfrm>
          <a:solidFill>
            <a:schemeClr val="tx1"/>
          </a:solidFill>
        </p:grpSpPr>
        <p:sp>
          <p:nvSpPr>
            <p:cNvPr id="774" name="Google Shape;7727;p74">
              <a:extLst>
                <a:ext uri="{FF2B5EF4-FFF2-40B4-BE49-F238E27FC236}">
                  <a16:creationId xmlns:a16="http://schemas.microsoft.com/office/drawing/2014/main" id="{3C0DAEC3-18B0-8652-51F7-5DCD94E13B67}"/>
                </a:ext>
              </a:extLst>
            </p:cNvPr>
            <p:cNvSpPr/>
            <p:nvPr/>
          </p:nvSpPr>
          <p:spPr>
            <a:xfrm>
              <a:off x="-46994900" y="3728200"/>
              <a:ext cx="140200" cy="141000"/>
            </a:xfrm>
            <a:custGeom>
              <a:avLst/>
              <a:gdLst/>
              <a:ahLst/>
              <a:cxnLst/>
              <a:rect l="l" t="t" r="r" b="b"/>
              <a:pathLst>
                <a:path w="5608" h="5640" extrusionOk="0">
                  <a:moveTo>
                    <a:pt x="2772" y="1733"/>
                  </a:moveTo>
                  <a:cubicBezTo>
                    <a:pt x="2961" y="1733"/>
                    <a:pt x="3119" y="1891"/>
                    <a:pt x="3119" y="2111"/>
                  </a:cubicBezTo>
                  <a:lnTo>
                    <a:pt x="3119" y="2458"/>
                  </a:lnTo>
                  <a:lnTo>
                    <a:pt x="3466" y="2458"/>
                  </a:lnTo>
                  <a:cubicBezTo>
                    <a:pt x="3655" y="2458"/>
                    <a:pt x="3812" y="2615"/>
                    <a:pt x="3812" y="2804"/>
                  </a:cubicBezTo>
                  <a:cubicBezTo>
                    <a:pt x="3812" y="2994"/>
                    <a:pt x="3655" y="3151"/>
                    <a:pt x="3466" y="3151"/>
                  </a:cubicBezTo>
                  <a:lnTo>
                    <a:pt x="2772" y="3151"/>
                  </a:lnTo>
                  <a:cubicBezTo>
                    <a:pt x="2552" y="3151"/>
                    <a:pt x="2426" y="2994"/>
                    <a:pt x="2426" y="2804"/>
                  </a:cubicBezTo>
                  <a:lnTo>
                    <a:pt x="2426" y="2111"/>
                  </a:lnTo>
                  <a:cubicBezTo>
                    <a:pt x="2426" y="1891"/>
                    <a:pt x="2552" y="1733"/>
                    <a:pt x="2772" y="1733"/>
                  </a:cubicBezTo>
                  <a:close/>
                  <a:moveTo>
                    <a:pt x="2457" y="1"/>
                  </a:moveTo>
                  <a:cubicBezTo>
                    <a:pt x="1197" y="158"/>
                    <a:pt x="221" y="1166"/>
                    <a:pt x="0" y="2458"/>
                  </a:cubicBezTo>
                  <a:lnTo>
                    <a:pt x="693" y="2458"/>
                  </a:lnTo>
                  <a:cubicBezTo>
                    <a:pt x="882" y="2458"/>
                    <a:pt x="1040" y="2615"/>
                    <a:pt x="1040" y="2804"/>
                  </a:cubicBezTo>
                  <a:cubicBezTo>
                    <a:pt x="1040" y="2994"/>
                    <a:pt x="882" y="3151"/>
                    <a:pt x="693" y="3151"/>
                  </a:cubicBezTo>
                  <a:lnTo>
                    <a:pt x="0" y="3151"/>
                  </a:lnTo>
                  <a:cubicBezTo>
                    <a:pt x="158" y="4411"/>
                    <a:pt x="1166" y="5451"/>
                    <a:pt x="2457" y="5608"/>
                  </a:cubicBezTo>
                  <a:lnTo>
                    <a:pt x="2457" y="4947"/>
                  </a:lnTo>
                  <a:cubicBezTo>
                    <a:pt x="2457" y="4726"/>
                    <a:pt x="2615" y="4569"/>
                    <a:pt x="2804" y="4569"/>
                  </a:cubicBezTo>
                  <a:cubicBezTo>
                    <a:pt x="2993" y="4569"/>
                    <a:pt x="3151" y="4726"/>
                    <a:pt x="3151" y="4947"/>
                  </a:cubicBezTo>
                  <a:lnTo>
                    <a:pt x="3151" y="5640"/>
                  </a:lnTo>
                  <a:cubicBezTo>
                    <a:pt x="4411" y="5482"/>
                    <a:pt x="5450" y="4474"/>
                    <a:pt x="5608" y="3214"/>
                  </a:cubicBezTo>
                  <a:lnTo>
                    <a:pt x="4883" y="3214"/>
                  </a:lnTo>
                  <a:cubicBezTo>
                    <a:pt x="4694" y="3151"/>
                    <a:pt x="4537" y="2994"/>
                    <a:pt x="4537" y="2804"/>
                  </a:cubicBezTo>
                  <a:cubicBezTo>
                    <a:pt x="4537" y="2615"/>
                    <a:pt x="4694" y="2458"/>
                    <a:pt x="4883" y="2458"/>
                  </a:cubicBezTo>
                  <a:lnTo>
                    <a:pt x="5608" y="2458"/>
                  </a:lnTo>
                  <a:cubicBezTo>
                    <a:pt x="5450" y="1198"/>
                    <a:pt x="4411" y="221"/>
                    <a:pt x="3151" y="1"/>
                  </a:cubicBezTo>
                  <a:lnTo>
                    <a:pt x="3151" y="694"/>
                  </a:lnTo>
                  <a:cubicBezTo>
                    <a:pt x="3151" y="883"/>
                    <a:pt x="2993" y="1040"/>
                    <a:pt x="2804" y="1040"/>
                  </a:cubicBezTo>
                  <a:cubicBezTo>
                    <a:pt x="2615" y="1040"/>
                    <a:pt x="2457" y="883"/>
                    <a:pt x="2457" y="694"/>
                  </a:cubicBezTo>
                  <a:lnTo>
                    <a:pt x="245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5" name="Google Shape;7728;p74">
              <a:extLst>
                <a:ext uri="{FF2B5EF4-FFF2-40B4-BE49-F238E27FC236}">
                  <a16:creationId xmlns:a16="http://schemas.microsoft.com/office/drawing/2014/main" id="{24279567-A9AF-D994-B78A-6DBDF657E758}"/>
                </a:ext>
              </a:extLst>
            </p:cNvPr>
            <p:cNvSpPr/>
            <p:nvPr/>
          </p:nvSpPr>
          <p:spPr>
            <a:xfrm>
              <a:off x="-46978375" y="3574625"/>
              <a:ext cx="47275" cy="47275"/>
            </a:xfrm>
            <a:custGeom>
              <a:avLst/>
              <a:gdLst/>
              <a:ahLst/>
              <a:cxnLst/>
              <a:rect l="l" t="t" r="r" b="b"/>
              <a:pathLst>
                <a:path w="1891" h="1891" extrusionOk="0">
                  <a:moveTo>
                    <a:pt x="1" y="0"/>
                  </a:moveTo>
                  <a:lnTo>
                    <a:pt x="1" y="1890"/>
                  </a:lnTo>
                  <a:lnTo>
                    <a:pt x="1891" y="189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6" name="Google Shape;7729;p74">
              <a:extLst>
                <a:ext uri="{FF2B5EF4-FFF2-40B4-BE49-F238E27FC236}">
                  <a16:creationId xmlns:a16="http://schemas.microsoft.com/office/drawing/2014/main" id="{AF6DE838-4F44-DEA6-7573-E7E1DD782E09}"/>
                </a:ext>
              </a:extLst>
            </p:cNvPr>
            <p:cNvSpPr/>
            <p:nvPr/>
          </p:nvSpPr>
          <p:spPr>
            <a:xfrm>
              <a:off x="-47075250" y="3665200"/>
              <a:ext cx="15775" cy="15775"/>
            </a:xfrm>
            <a:custGeom>
              <a:avLst/>
              <a:gdLst/>
              <a:ahLst/>
              <a:cxnLst/>
              <a:rect l="l" t="t" r="r" b="b"/>
              <a:pathLst>
                <a:path w="631" h="631" extrusionOk="0">
                  <a:moveTo>
                    <a:pt x="1" y="0"/>
                  </a:moveTo>
                  <a:lnTo>
                    <a:pt x="1" y="630"/>
                  </a:lnTo>
                  <a:cubicBezTo>
                    <a:pt x="316" y="536"/>
                    <a:pt x="505" y="284"/>
                    <a:pt x="6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7" name="Google Shape;7730;p74">
              <a:extLst>
                <a:ext uri="{FF2B5EF4-FFF2-40B4-BE49-F238E27FC236}">
                  <a16:creationId xmlns:a16="http://schemas.microsoft.com/office/drawing/2014/main" id="{6753031A-6E9B-B53A-CE23-1C973476C185}"/>
                </a:ext>
              </a:extLst>
            </p:cNvPr>
            <p:cNvSpPr/>
            <p:nvPr/>
          </p:nvSpPr>
          <p:spPr>
            <a:xfrm>
              <a:off x="-47110700" y="363132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40" y="0"/>
                  </a:moveTo>
                  <a:cubicBezTo>
                    <a:pt x="473" y="0"/>
                    <a:pt x="1" y="473"/>
                    <a:pt x="1" y="1040"/>
                  </a:cubicBezTo>
                  <a:cubicBezTo>
                    <a:pt x="1" y="1481"/>
                    <a:pt x="253" y="1859"/>
                    <a:pt x="694" y="2048"/>
                  </a:cubicBezTo>
                  <a:lnTo>
                    <a:pt x="694" y="1040"/>
                  </a:lnTo>
                  <a:cubicBezTo>
                    <a:pt x="694" y="851"/>
                    <a:pt x="851" y="694"/>
                    <a:pt x="1040" y="694"/>
                  </a:cubicBezTo>
                  <a:lnTo>
                    <a:pt x="2049" y="694"/>
                  </a:lnTo>
                  <a:cubicBezTo>
                    <a:pt x="1891" y="316"/>
                    <a:pt x="1482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8" name="Google Shape;7731;p74">
              <a:extLst>
                <a:ext uri="{FF2B5EF4-FFF2-40B4-BE49-F238E27FC236}">
                  <a16:creationId xmlns:a16="http://schemas.microsoft.com/office/drawing/2014/main" id="{8A2A8571-A41F-B05A-D7D1-BB1FD08C43EA}"/>
                </a:ext>
              </a:extLst>
            </p:cNvPr>
            <p:cNvSpPr/>
            <p:nvPr/>
          </p:nvSpPr>
          <p:spPr>
            <a:xfrm>
              <a:off x="-47075250" y="3665200"/>
              <a:ext cx="53575" cy="54350"/>
            </a:xfrm>
            <a:custGeom>
              <a:avLst/>
              <a:gdLst/>
              <a:ahLst/>
              <a:cxnLst/>
              <a:rect l="l" t="t" r="r" b="b"/>
              <a:pathLst>
                <a:path w="2143" h="2174" extrusionOk="0">
                  <a:moveTo>
                    <a:pt x="1355" y="0"/>
                  </a:moveTo>
                  <a:cubicBezTo>
                    <a:pt x="1229" y="693"/>
                    <a:pt x="694" y="1229"/>
                    <a:pt x="1" y="1386"/>
                  </a:cubicBezTo>
                  <a:lnTo>
                    <a:pt x="1" y="2174"/>
                  </a:lnTo>
                  <a:lnTo>
                    <a:pt x="2143" y="2174"/>
                  </a:lnTo>
                  <a:lnTo>
                    <a:pt x="214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9" name="Google Shape;7732;p74">
              <a:extLst>
                <a:ext uri="{FF2B5EF4-FFF2-40B4-BE49-F238E27FC236}">
                  <a16:creationId xmlns:a16="http://schemas.microsoft.com/office/drawing/2014/main" id="{D1C0195F-6520-2387-247C-9B34DEC4D0EB}"/>
                </a:ext>
              </a:extLst>
            </p:cNvPr>
            <p:cNvSpPr/>
            <p:nvPr/>
          </p:nvSpPr>
          <p:spPr>
            <a:xfrm>
              <a:off x="-47154800" y="3569100"/>
              <a:ext cx="229225" cy="300100"/>
            </a:xfrm>
            <a:custGeom>
              <a:avLst/>
              <a:gdLst/>
              <a:ahLst/>
              <a:cxnLst/>
              <a:rect l="l" t="t" r="r" b="b"/>
              <a:pathLst>
                <a:path w="9169" h="12004" extrusionOk="0">
                  <a:moveTo>
                    <a:pt x="2804" y="1765"/>
                  </a:moveTo>
                  <a:cubicBezTo>
                    <a:pt x="3687" y="1765"/>
                    <a:pt x="4380" y="2363"/>
                    <a:pt x="4537" y="3183"/>
                  </a:cubicBezTo>
                  <a:lnTo>
                    <a:pt x="5703" y="3183"/>
                  </a:lnTo>
                  <a:cubicBezTo>
                    <a:pt x="5892" y="3183"/>
                    <a:pt x="6049" y="3340"/>
                    <a:pt x="6049" y="3529"/>
                  </a:cubicBezTo>
                  <a:lnTo>
                    <a:pt x="6049" y="6428"/>
                  </a:lnTo>
                  <a:cubicBezTo>
                    <a:pt x="6049" y="6617"/>
                    <a:pt x="5892" y="6774"/>
                    <a:pt x="5703" y="6774"/>
                  </a:cubicBezTo>
                  <a:lnTo>
                    <a:pt x="2804" y="6774"/>
                  </a:lnTo>
                  <a:cubicBezTo>
                    <a:pt x="2615" y="6774"/>
                    <a:pt x="2458" y="6617"/>
                    <a:pt x="2458" y="6428"/>
                  </a:cubicBezTo>
                  <a:lnTo>
                    <a:pt x="2458" y="5262"/>
                  </a:lnTo>
                  <a:cubicBezTo>
                    <a:pt x="1670" y="5104"/>
                    <a:pt x="1040" y="4411"/>
                    <a:pt x="1040" y="3529"/>
                  </a:cubicBezTo>
                  <a:cubicBezTo>
                    <a:pt x="1040" y="2552"/>
                    <a:pt x="1828" y="1765"/>
                    <a:pt x="2804" y="1765"/>
                  </a:cubicBezTo>
                  <a:close/>
                  <a:moveTo>
                    <a:pt x="4191" y="8160"/>
                  </a:moveTo>
                  <a:cubicBezTo>
                    <a:pt x="4380" y="8160"/>
                    <a:pt x="4537" y="8318"/>
                    <a:pt x="4537" y="8507"/>
                  </a:cubicBezTo>
                  <a:cubicBezTo>
                    <a:pt x="4537" y="8696"/>
                    <a:pt x="4380" y="8853"/>
                    <a:pt x="4191" y="8853"/>
                  </a:cubicBezTo>
                  <a:lnTo>
                    <a:pt x="1387" y="8853"/>
                  </a:lnTo>
                  <a:cubicBezTo>
                    <a:pt x="1198" y="8853"/>
                    <a:pt x="1040" y="8696"/>
                    <a:pt x="1040" y="8507"/>
                  </a:cubicBezTo>
                  <a:cubicBezTo>
                    <a:pt x="1040" y="8318"/>
                    <a:pt x="1198" y="8160"/>
                    <a:pt x="1387" y="8160"/>
                  </a:cubicBezTo>
                  <a:close/>
                  <a:moveTo>
                    <a:pt x="4191" y="9515"/>
                  </a:moveTo>
                  <a:cubicBezTo>
                    <a:pt x="4380" y="9515"/>
                    <a:pt x="4537" y="9673"/>
                    <a:pt x="4537" y="9893"/>
                  </a:cubicBezTo>
                  <a:cubicBezTo>
                    <a:pt x="4537" y="10082"/>
                    <a:pt x="4380" y="10240"/>
                    <a:pt x="4191" y="10240"/>
                  </a:cubicBezTo>
                  <a:lnTo>
                    <a:pt x="1387" y="10240"/>
                  </a:lnTo>
                  <a:cubicBezTo>
                    <a:pt x="1198" y="10240"/>
                    <a:pt x="1040" y="10082"/>
                    <a:pt x="1040" y="9893"/>
                  </a:cubicBezTo>
                  <a:cubicBezTo>
                    <a:pt x="1040" y="9673"/>
                    <a:pt x="1198" y="9515"/>
                    <a:pt x="1387" y="9515"/>
                  </a:cubicBezTo>
                  <a:close/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11657"/>
                  </a:lnTo>
                  <a:cubicBezTo>
                    <a:pt x="1" y="11846"/>
                    <a:pt x="158" y="12004"/>
                    <a:pt x="347" y="12004"/>
                  </a:cubicBezTo>
                  <a:lnTo>
                    <a:pt x="7089" y="12004"/>
                  </a:lnTo>
                  <a:cubicBezTo>
                    <a:pt x="6239" y="11342"/>
                    <a:pt x="5671" y="10366"/>
                    <a:pt x="5671" y="9168"/>
                  </a:cubicBezTo>
                  <a:cubicBezTo>
                    <a:pt x="5671" y="7247"/>
                    <a:pt x="7247" y="5671"/>
                    <a:pt x="9168" y="5671"/>
                  </a:cubicBezTo>
                  <a:lnTo>
                    <a:pt x="9168" y="2805"/>
                  </a:lnTo>
                  <a:lnTo>
                    <a:pt x="6711" y="2805"/>
                  </a:lnTo>
                  <a:cubicBezTo>
                    <a:pt x="6522" y="2805"/>
                    <a:pt x="6365" y="2647"/>
                    <a:pt x="6365" y="2426"/>
                  </a:cubicBezTo>
                  <a:lnTo>
                    <a:pt x="636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80" name="Google Shape;7733;p74">
            <a:extLst>
              <a:ext uri="{FF2B5EF4-FFF2-40B4-BE49-F238E27FC236}">
                <a16:creationId xmlns:a16="http://schemas.microsoft.com/office/drawing/2014/main" id="{834CA6D5-398F-B5D9-8432-87DBFACD7C4F}"/>
              </a:ext>
            </a:extLst>
          </p:cNvPr>
          <p:cNvGrpSpPr/>
          <p:nvPr/>
        </p:nvGrpSpPr>
        <p:grpSpPr>
          <a:xfrm>
            <a:off x="1764458" y="5039074"/>
            <a:ext cx="472415" cy="471231"/>
            <a:chOff x="-47154000" y="3939275"/>
            <a:chExt cx="299300" cy="298550"/>
          </a:xfrm>
          <a:solidFill>
            <a:schemeClr val="tx1"/>
          </a:solidFill>
        </p:grpSpPr>
        <p:sp>
          <p:nvSpPr>
            <p:cNvPr id="781" name="Google Shape;7734;p74">
              <a:extLst>
                <a:ext uri="{FF2B5EF4-FFF2-40B4-BE49-F238E27FC236}">
                  <a16:creationId xmlns:a16="http://schemas.microsoft.com/office/drawing/2014/main" id="{CEEF4CC6-731A-2E51-7ED1-1290C67141F9}"/>
                </a:ext>
              </a:extLst>
            </p:cNvPr>
            <p:cNvSpPr/>
            <p:nvPr/>
          </p:nvSpPr>
          <p:spPr>
            <a:xfrm>
              <a:off x="-47084700" y="4131475"/>
              <a:ext cx="159125" cy="106350"/>
            </a:xfrm>
            <a:custGeom>
              <a:avLst/>
              <a:gdLst/>
              <a:ahLst/>
              <a:cxnLst/>
              <a:rect l="l" t="t" r="r" b="b"/>
              <a:pathLst>
                <a:path w="6365" h="4254" extrusionOk="0">
                  <a:moveTo>
                    <a:pt x="4569" y="693"/>
                  </a:moveTo>
                  <a:cubicBezTo>
                    <a:pt x="4789" y="693"/>
                    <a:pt x="4947" y="851"/>
                    <a:pt x="4947" y="1040"/>
                  </a:cubicBezTo>
                  <a:cubicBezTo>
                    <a:pt x="4947" y="1260"/>
                    <a:pt x="4789" y="1418"/>
                    <a:pt x="4569" y="1418"/>
                  </a:cubicBezTo>
                  <a:lnTo>
                    <a:pt x="1796" y="1418"/>
                  </a:lnTo>
                  <a:cubicBezTo>
                    <a:pt x="1576" y="1418"/>
                    <a:pt x="1418" y="1260"/>
                    <a:pt x="1418" y="1040"/>
                  </a:cubicBezTo>
                  <a:cubicBezTo>
                    <a:pt x="1418" y="851"/>
                    <a:pt x="1576" y="693"/>
                    <a:pt x="1796" y="693"/>
                  </a:cubicBezTo>
                  <a:close/>
                  <a:moveTo>
                    <a:pt x="4569" y="2111"/>
                  </a:moveTo>
                  <a:cubicBezTo>
                    <a:pt x="4789" y="2111"/>
                    <a:pt x="4947" y="2268"/>
                    <a:pt x="4947" y="2457"/>
                  </a:cubicBezTo>
                  <a:cubicBezTo>
                    <a:pt x="4947" y="2678"/>
                    <a:pt x="4789" y="2835"/>
                    <a:pt x="4569" y="2835"/>
                  </a:cubicBezTo>
                  <a:lnTo>
                    <a:pt x="1796" y="2835"/>
                  </a:lnTo>
                  <a:cubicBezTo>
                    <a:pt x="1576" y="2835"/>
                    <a:pt x="1418" y="2678"/>
                    <a:pt x="1418" y="2457"/>
                  </a:cubicBezTo>
                  <a:cubicBezTo>
                    <a:pt x="1418" y="2268"/>
                    <a:pt x="1576" y="2111"/>
                    <a:pt x="1796" y="2111"/>
                  </a:cubicBezTo>
                  <a:close/>
                  <a:moveTo>
                    <a:pt x="0" y="0"/>
                  </a:moveTo>
                  <a:lnTo>
                    <a:pt x="0" y="1418"/>
                  </a:lnTo>
                  <a:lnTo>
                    <a:pt x="0" y="3875"/>
                  </a:lnTo>
                  <a:cubicBezTo>
                    <a:pt x="0" y="4096"/>
                    <a:pt x="158" y="4253"/>
                    <a:pt x="379" y="4253"/>
                  </a:cubicBezTo>
                  <a:lnTo>
                    <a:pt x="5986" y="4253"/>
                  </a:lnTo>
                  <a:cubicBezTo>
                    <a:pt x="6207" y="4253"/>
                    <a:pt x="6364" y="4096"/>
                    <a:pt x="6364" y="3875"/>
                  </a:cubicBezTo>
                  <a:lnTo>
                    <a:pt x="6364" y="1418"/>
                  </a:lnTo>
                  <a:lnTo>
                    <a:pt x="636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2" name="Google Shape;7735;p74">
              <a:extLst>
                <a:ext uri="{FF2B5EF4-FFF2-40B4-BE49-F238E27FC236}">
                  <a16:creationId xmlns:a16="http://schemas.microsoft.com/office/drawing/2014/main" id="{BC8D02F3-2E3F-EBA0-7110-39064B791E0B}"/>
                </a:ext>
              </a:extLst>
            </p:cNvPr>
            <p:cNvSpPr/>
            <p:nvPr/>
          </p:nvSpPr>
          <p:spPr>
            <a:xfrm>
              <a:off x="-46979150" y="3943225"/>
              <a:ext cx="48050" cy="47275"/>
            </a:xfrm>
            <a:custGeom>
              <a:avLst/>
              <a:gdLst/>
              <a:ahLst/>
              <a:cxnLst/>
              <a:rect l="l" t="t" r="r" b="b"/>
              <a:pathLst>
                <a:path w="1922" h="1891" extrusionOk="0">
                  <a:moveTo>
                    <a:pt x="0" y="0"/>
                  </a:moveTo>
                  <a:lnTo>
                    <a:pt x="0" y="1891"/>
                  </a:lnTo>
                  <a:lnTo>
                    <a:pt x="1922" y="189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3" name="Google Shape;7736;p74">
              <a:extLst>
                <a:ext uri="{FF2B5EF4-FFF2-40B4-BE49-F238E27FC236}">
                  <a16:creationId xmlns:a16="http://schemas.microsoft.com/office/drawing/2014/main" id="{8BAB45BE-D214-AC89-36FE-D2F43D12DF3C}"/>
                </a:ext>
              </a:extLst>
            </p:cNvPr>
            <p:cNvSpPr/>
            <p:nvPr/>
          </p:nvSpPr>
          <p:spPr>
            <a:xfrm>
              <a:off x="-47154000" y="4026700"/>
              <a:ext cx="299300" cy="141025"/>
            </a:xfrm>
            <a:custGeom>
              <a:avLst/>
              <a:gdLst/>
              <a:ahLst/>
              <a:cxnLst/>
              <a:rect l="l" t="t" r="r" b="b"/>
              <a:pathLst>
                <a:path w="11972" h="5641" extrusionOk="0">
                  <a:moveTo>
                    <a:pt x="3151" y="2080"/>
                  </a:moveTo>
                  <a:cubicBezTo>
                    <a:pt x="3340" y="2080"/>
                    <a:pt x="3497" y="2238"/>
                    <a:pt x="3497" y="2458"/>
                  </a:cubicBezTo>
                  <a:cubicBezTo>
                    <a:pt x="3497" y="2647"/>
                    <a:pt x="3340" y="2805"/>
                    <a:pt x="3151" y="2805"/>
                  </a:cubicBezTo>
                  <a:cubicBezTo>
                    <a:pt x="2930" y="2805"/>
                    <a:pt x="2804" y="2647"/>
                    <a:pt x="2804" y="2458"/>
                  </a:cubicBezTo>
                  <a:cubicBezTo>
                    <a:pt x="2804" y="2238"/>
                    <a:pt x="2930" y="2080"/>
                    <a:pt x="3151" y="2080"/>
                  </a:cubicBezTo>
                  <a:close/>
                  <a:moveTo>
                    <a:pt x="4568" y="2080"/>
                  </a:moveTo>
                  <a:cubicBezTo>
                    <a:pt x="4757" y="2080"/>
                    <a:pt x="4915" y="2238"/>
                    <a:pt x="4915" y="2458"/>
                  </a:cubicBezTo>
                  <a:cubicBezTo>
                    <a:pt x="4915" y="2647"/>
                    <a:pt x="4757" y="2805"/>
                    <a:pt x="4568" y="2805"/>
                  </a:cubicBezTo>
                  <a:cubicBezTo>
                    <a:pt x="4348" y="2805"/>
                    <a:pt x="4190" y="2647"/>
                    <a:pt x="4190" y="2458"/>
                  </a:cubicBezTo>
                  <a:cubicBezTo>
                    <a:pt x="4190" y="2238"/>
                    <a:pt x="4348" y="2080"/>
                    <a:pt x="4568" y="2080"/>
                  </a:cubicBezTo>
                  <a:close/>
                  <a:moveTo>
                    <a:pt x="6648" y="2080"/>
                  </a:moveTo>
                  <a:cubicBezTo>
                    <a:pt x="6837" y="2080"/>
                    <a:pt x="6994" y="2238"/>
                    <a:pt x="6994" y="2458"/>
                  </a:cubicBezTo>
                  <a:cubicBezTo>
                    <a:pt x="6994" y="2647"/>
                    <a:pt x="6837" y="2805"/>
                    <a:pt x="6648" y="2805"/>
                  </a:cubicBezTo>
                  <a:lnTo>
                    <a:pt x="5923" y="2805"/>
                  </a:lnTo>
                  <a:cubicBezTo>
                    <a:pt x="5734" y="2805"/>
                    <a:pt x="5576" y="2647"/>
                    <a:pt x="5576" y="2458"/>
                  </a:cubicBezTo>
                  <a:cubicBezTo>
                    <a:pt x="5576" y="2238"/>
                    <a:pt x="5734" y="2080"/>
                    <a:pt x="5923" y="2080"/>
                  </a:cubicBezTo>
                  <a:close/>
                  <a:moveTo>
                    <a:pt x="8790" y="2080"/>
                  </a:moveTo>
                  <a:cubicBezTo>
                    <a:pt x="8979" y="2080"/>
                    <a:pt x="9136" y="2238"/>
                    <a:pt x="9136" y="2458"/>
                  </a:cubicBezTo>
                  <a:cubicBezTo>
                    <a:pt x="9136" y="2647"/>
                    <a:pt x="8979" y="2805"/>
                    <a:pt x="8790" y="2805"/>
                  </a:cubicBezTo>
                  <a:lnTo>
                    <a:pt x="8065" y="2805"/>
                  </a:lnTo>
                  <a:cubicBezTo>
                    <a:pt x="7876" y="2805"/>
                    <a:pt x="7719" y="2647"/>
                    <a:pt x="7719" y="2458"/>
                  </a:cubicBezTo>
                  <a:cubicBezTo>
                    <a:pt x="7719" y="2238"/>
                    <a:pt x="7876" y="2080"/>
                    <a:pt x="8065" y="2080"/>
                  </a:cubicBezTo>
                  <a:close/>
                  <a:moveTo>
                    <a:pt x="1071" y="1"/>
                  </a:moveTo>
                  <a:cubicBezTo>
                    <a:pt x="473" y="1"/>
                    <a:pt x="0" y="473"/>
                    <a:pt x="0" y="1072"/>
                  </a:cubicBezTo>
                  <a:lnTo>
                    <a:pt x="0" y="4569"/>
                  </a:lnTo>
                  <a:cubicBezTo>
                    <a:pt x="0" y="5168"/>
                    <a:pt x="473" y="5640"/>
                    <a:pt x="1071" y="5640"/>
                  </a:cubicBezTo>
                  <a:lnTo>
                    <a:pt x="2111" y="5640"/>
                  </a:lnTo>
                  <a:lnTo>
                    <a:pt x="2111" y="4223"/>
                  </a:lnTo>
                  <a:lnTo>
                    <a:pt x="1764" y="4223"/>
                  </a:lnTo>
                  <a:cubicBezTo>
                    <a:pt x="1575" y="4223"/>
                    <a:pt x="1418" y="4065"/>
                    <a:pt x="1418" y="3876"/>
                  </a:cubicBezTo>
                  <a:cubicBezTo>
                    <a:pt x="1418" y="3655"/>
                    <a:pt x="1575" y="3498"/>
                    <a:pt x="1764" y="3498"/>
                  </a:cubicBezTo>
                  <a:lnTo>
                    <a:pt x="10208" y="3498"/>
                  </a:lnTo>
                  <a:cubicBezTo>
                    <a:pt x="10397" y="3498"/>
                    <a:pt x="10554" y="3655"/>
                    <a:pt x="10554" y="3876"/>
                  </a:cubicBezTo>
                  <a:cubicBezTo>
                    <a:pt x="10554" y="4065"/>
                    <a:pt x="10397" y="4223"/>
                    <a:pt x="10208" y="4223"/>
                  </a:cubicBezTo>
                  <a:lnTo>
                    <a:pt x="9830" y="4223"/>
                  </a:lnTo>
                  <a:lnTo>
                    <a:pt x="9830" y="5640"/>
                  </a:lnTo>
                  <a:lnTo>
                    <a:pt x="10901" y="5640"/>
                  </a:lnTo>
                  <a:cubicBezTo>
                    <a:pt x="11499" y="5640"/>
                    <a:pt x="11972" y="5168"/>
                    <a:pt x="11972" y="4569"/>
                  </a:cubicBezTo>
                  <a:lnTo>
                    <a:pt x="11972" y="1072"/>
                  </a:lnTo>
                  <a:cubicBezTo>
                    <a:pt x="11972" y="473"/>
                    <a:pt x="11499" y="1"/>
                    <a:pt x="10901" y="1"/>
                  </a:cubicBezTo>
                  <a:lnTo>
                    <a:pt x="9830" y="1"/>
                  </a:lnTo>
                  <a:lnTo>
                    <a:pt x="9830" y="1072"/>
                  </a:lnTo>
                  <a:cubicBezTo>
                    <a:pt x="9830" y="1261"/>
                    <a:pt x="9672" y="1419"/>
                    <a:pt x="9483" y="1419"/>
                  </a:cubicBezTo>
                  <a:lnTo>
                    <a:pt x="2489" y="1419"/>
                  </a:lnTo>
                  <a:cubicBezTo>
                    <a:pt x="2268" y="1419"/>
                    <a:pt x="2111" y="1261"/>
                    <a:pt x="2111" y="1072"/>
                  </a:cubicBezTo>
                  <a:lnTo>
                    <a:pt x="211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4" name="Google Shape;7737;p74">
              <a:extLst>
                <a:ext uri="{FF2B5EF4-FFF2-40B4-BE49-F238E27FC236}">
                  <a16:creationId xmlns:a16="http://schemas.microsoft.com/office/drawing/2014/main" id="{F40CBBC0-CD87-8B5E-CDD5-B0833C5A992C}"/>
                </a:ext>
              </a:extLst>
            </p:cNvPr>
            <p:cNvSpPr/>
            <p:nvPr/>
          </p:nvSpPr>
          <p:spPr>
            <a:xfrm>
              <a:off x="-47083125" y="3939275"/>
              <a:ext cx="158325" cy="106350"/>
            </a:xfrm>
            <a:custGeom>
              <a:avLst/>
              <a:gdLst/>
              <a:ahLst/>
              <a:cxnLst/>
              <a:rect l="l" t="t" r="r" b="b"/>
              <a:pathLst>
                <a:path w="6333" h="425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3529"/>
                  </a:lnTo>
                  <a:lnTo>
                    <a:pt x="0" y="4254"/>
                  </a:lnTo>
                  <a:lnTo>
                    <a:pt x="6333" y="4254"/>
                  </a:lnTo>
                  <a:lnTo>
                    <a:pt x="6333" y="3498"/>
                  </a:lnTo>
                  <a:lnTo>
                    <a:pt x="6301" y="3498"/>
                  </a:lnTo>
                  <a:lnTo>
                    <a:pt x="6301" y="2805"/>
                  </a:lnTo>
                  <a:lnTo>
                    <a:pt x="3844" y="2805"/>
                  </a:lnTo>
                  <a:cubicBezTo>
                    <a:pt x="3655" y="2805"/>
                    <a:pt x="3498" y="2647"/>
                    <a:pt x="3498" y="2427"/>
                  </a:cubicBezTo>
                  <a:lnTo>
                    <a:pt x="349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85" name="Google Shape;7738;p74">
            <a:extLst>
              <a:ext uri="{FF2B5EF4-FFF2-40B4-BE49-F238E27FC236}">
                <a16:creationId xmlns:a16="http://schemas.microsoft.com/office/drawing/2014/main" id="{3788C7FD-7BBC-DB23-AD15-26BC6B21C7EB}"/>
              </a:ext>
            </a:extLst>
          </p:cNvPr>
          <p:cNvGrpSpPr/>
          <p:nvPr/>
        </p:nvGrpSpPr>
        <p:grpSpPr>
          <a:xfrm>
            <a:off x="4731511" y="3872993"/>
            <a:ext cx="416500" cy="472455"/>
            <a:chOff x="-45286550" y="3200500"/>
            <a:chExt cx="263875" cy="299325"/>
          </a:xfrm>
          <a:solidFill>
            <a:schemeClr val="tx1"/>
          </a:solidFill>
        </p:grpSpPr>
        <p:sp>
          <p:nvSpPr>
            <p:cNvPr id="786" name="Google Shape;7739;p74">
              <a:extLst>
                <a:ext uri="{FF2B5EF4-FFF2-40B4-BE49-F238E27FC236}">
                  <a16:creationId xmlns:a16="http://schemas.microsoft.com/office/drawing/2014/main" id="{DEFD6539-E7B1-4546-572E-2B4F3634A2F7}"/>
                </a:ext>
              </a:extLst>
            </p:cNvPr>
            <p:cNvSpPr/>
            <p:nvPr/>
          </p:nvSpPr>
          <p:spPr>
            <a:xfrm>
              <a:off x="-45233000" y="3200500"/>
              <a:ext cx="210325" cy="247325"/>
            </a:xfrm>
            <a:custGeom>
              <a:avLst/>
              <a:gdLst/>
              <a:ahLst/>
              <a:cxnLst/>
              <a:rect l="l" t="t" r="r" b="b"/>
              <a:pathLst>
                <a:path w="8413" h="9893" extrusionOk="0">
                  <a:moveTo>
                    <a:pt x="3151" y="0"/>
                  </a:moveTo>
                  <a:cubicBezTo>
                    <a:pt x="1891" y="0"/>
                    <a:pt x="851" y="945"/>
                    <a:pt x="694" y="2174"/>
                  </a:cubicBezTo>
                  <a:cubicBezTo>
                    <a:pt x="347" y="2300"/>
                    <a:pt x="64" y="2615"/>
                    <a:pt x="1" y="2962"/>
                  </a:cubicBezTo>
                  <a:cubicBezTo>
                    <a:pt x="316" y="2899"/>
                    <a:pt x="662" y="2804"/>
                    <a:pt x="1009" y="2804"/>
                  </a:cubicBezTo>
                  <a:cubicBezTo>
                    <a:pt x="1355" y="2804"/>
                    <a:pt x="1733" y="2836"/>
                    <a:pt x="2048" y="2962"/>
                  </a:cubicBezTo>
                  <a:cubicBezTo>
                    <a:pt x="1954" y="2615"/>
                    <a:pt x="1733" y="2332"/>
                    <a:pt x="1355" y="2174"/>
                  </a:cubicBezTo>
                  <a:cubicBezTo>
                    <a:pt x="1481" y="1355"/>
                    <a:pt x="2237" y="693"/>
                    <a:pt x="3088" y="693"/>
                  </a:cubicBezTo>
                  <a:cubicBezTo>
                    <a:pt x="4096" y="693"/>
                    <a:pt x="4884" y="1481"/>
                    <a:pt x="4884" y="2458"/>
                  </a:cubicBezTo>
                  <a:lnTo>
                    <a:pt x="4884" y="8475"/>
                  </a:lnTo>
                  <a:cubicBezTo>
                    <a:pt x="4884" y="9263"/>
                    <a:pt x="5514" y="9893"/>
                    <a:pt x="6302" y="9893"/>
                  </a:cubicBezTo>
                  <a:cubicBezTo>
                    <a:pt x="7089" y="9893"/>
                    <a:pt x="7719" y="9263"/>
                    <a:pt x="7719" y="8475"/>
                  </a:cubicBezTo>
                  <a:lnTo>
                    <a:pt x="7719" y="6270"/>
                  </a:lnTo>
                  <a:cubicBezTo>
                    <a:pt x="8097" y="6112"/>
                    <a:pt x="8412" y="5766"/>
                    <a:pt x="8412" y="5293"/>
                  </a:cubicBezTo>
                  <a:lnTo>
                    <a:pt x="8412" y="3875"/>
                  </a:lnTo>
                  <a:cubicBezTo>
                    <a:pt x="8412" y="3686"/>
                    <a:pt x="8255" y="3529"/>
                    <a:pt x="8066" y="3529"/>
                  </a:cubicBezTo>
                  <a:lnTo>
                    <a:pt x="7688" y="3529"/>
                  </a:lnTo>
                  <a:lnTo>
                    <a:pt x="7688" y="2458"/>
                  </a:lnTo>
                  <a:cubicBezTo>
                    <a:pt x="7688" y="2269"/>
                    <a:pt x="7562" y="2111"/>
                    <a:pt x="7341" y="2111"/>
                  </a:cubicBezTo>
                  <a:cubicBezTo>
                    <a:pt x="7152" y="2111"/>
                    <a:pt x="6995" y="2269"/>
                    <a:pt x="6995" y="2458"/>
                  </a:cubicBezTo>
                  <a:lnTo>
                    <a:pt x="6995" y="3529"/>
                  </a:lnTo>
                  <a:lnTo>
                    <a:pt x="6648" y="3529"/>
                  </a:lnTo>
                  <a:cubicBezTo>
                    <a:pt x="6459" y="3529"/>
                    <a:pt x="6302" y="3686"/>
                    <a:pt x="6302" y="3875"/>
                  </a:cubicBezTo>
                  <a:lnTo>
                    <a:pt x="6302" y="5293"/>
                  </a:lnTo>
                  <a:cubicBezTo>
                    <a:pt x="6302" y="5766"/>
                    <a:pt x="6554" y="6112"/>
                    <a:pt x="6995" y="6270"/>
                  </a:cubicBezTo>
                  <a:lnTo>
                    <a:pt x="6995" y="8475"/>
                  </a:lnTo>
                  <a:cubicBezTo>
                    <a:pt x="6995" y="8885"/>
                    <a:pt x="6680" y="9200"/>
                    <a:pt x="6302" y="9200"/>
                  </a:cubicBezTo>
                  <a:cubicBezTo>
                    <a:pt x="5892" y="9200"/>
                    <a:pt x="5577" y="8885"/>
                    <a:pt x="5577" y="8475"/>
                  </a:cubicBezTo>
                  <a:lnTo>
                    <a:pt x="5577" y="2458"/>
                  </a:lnTo>
                  <a:cubicBezTo>
                    <a:pt x="5577" y="1103"/>
                    <a:pt x="4474" y="0"/>
                    <a:pt x="31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7" name="Google Shape;7740;p74">
              <a:extLst>
                <a:ext uri="{FF2B5EF4-FFF2-40B4-BE49-F238E27FC236}">
                  <a16:creationId xmlns:a16="http://schemas.microsoft.com/office/drawing/2014/main" id="{72DD5048-EDD1-8783-6ABD-8E129B7ADABC}"/>
                </a:ext>
              </a:extLst>
            </p:cNvPr>
            <p:cNvSpPr/>
            <p:nvPr/>
          </p:nvSpPr>
          <p:spPr>
            <a:xfrm>
              <a:off x="-45216450" y="334070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cubicBezTo>
                    <a:pt x="536" y="693"/>
                    <a:pt x="693" y="536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8" name="Google Shape;7741;p74">
              <a:extLst>
                <a:ext uri="{FF2B5EF4-FFF2-40B4-BE49-F238E27FC236}">
                  <a16:creationId xmlns:a16="http://schemas.microsoft.com/office/drawing/2014/main" id="{112683AC-EDC1-3D1F-F47C-6FBBD168D2EA}"/>
                </a:ext>
              </a:extLst>
            </p:cNvPr>
            <p:cNvSpPr/>
            <p:nvPr/>
          </p:nvSpPr>
          <p:spPr>
            <a:xfrm>
              <a:off x="-45286550" y="3289500"/>
              <a:ext cx="158325" cy="210325"/>
            </a:xfrm>
            <a:custGeom>
              <a:avLst/>
              <a:gdLst/>
              <a:ahLst/>
              <a:cxnLst/>
              <a:rect l="l" t="t" r="r" b="b"/>
              <a:pathLst>
                <a:path w="6333" h="8413" extrusionOk="0">
                  <a:moveTo>
                    <a:pt x="2804" y="0"/>
                  </a:moveTo>
                  <a:cubicBezTo>
                    <a:pt x="1229" y="189"/>
                    <a:pt x="0" y="1481"/>
                    <a:pt x="0" y="3119"/>
                  </a:cubicBezTo>
                  <a:lnTo>
                    <a:pt x="0" y="5262"/>
                  </a:lnTo>
                  <a:cubicBezTo>
                    <a:pt x="0" y="6994"/>
                    <a:pt x="1418" y="8412"/>
                    <a:pt x="3151" y="8412"/>
                  </a:cubicBezTo>
                  <a:cubicBezTo>
                    <a:pt x="4884" y="8412"/>
                    <a:pt x="6301" y="6994"/>
                    <a:pt x="6301" y="5262"/>
                  </a:cubicBezTo>
                  <a:lnTo>
                    <a:pt x="6301" y="3119"/>
                  </a:lnTo>
                  <a:cubicBezTo>
                    <a:pt x="6333" y="1481"/>
                    <a:pt x="5073" y="158"/>
                    <a:pt x="3497" y="0"/>
                  </a:cubicBezTo>
                  <a:lnTo>
                    <a:pt x="3497" y="1418"/>
                  </a:lnTo>
                  <a:cubicBezTo>
                    <a:pt x="3907" y="1576"/>
                    <a:pt x="4222" y="1954"/>
                    <a:pt x="4222" y="2395"/>
                  </a:cubicBezTo>
                  <a:cubicBezTo>
                    <a:pt x="4222" y="2836"/>
                    <a:pt x="3938" y="3214"/>
                    <a:pt x="3497" y="3371"/>
                  </a:cubicBezTo>
                  <a:lnTo>
                    <a:pt x="3497" y="3844"/>
                  </a:lnTo>
                  <a:cubicBezTo>
                    <a:pt x="3497" y="4065"/>
                    <a:pt x="3340" y="4191"/>
                    <a:pt x="3151" y="4191"/>
                  </a:cubicBezTo>
                  <a:cubicBezTo>
                    <a:pt x="2962" y="4191"/>
                    <a:pt x="2804" y="4065"/>
                    <a:pt x="2804" y="3844"/>
                  </a:cubicBezTo>
                  <a:lnTo>
                    <a:pt x="2804" y="3371"/>
                  </a:lnTo>
                  <a:cubicBezTo>
                    <a:pt x="2395" y="3214"/>
                    <a:pt x="2080" y="2836"/>
                    <a:pt x="2080" y="2395"/>
                  </a:cubicBezTo>
                  <a:cubicBezTo>
                    <a:pt x="2080" y="1954"/>
                    <a:pt x="2363" y="1576"/>
                    <a:pt x="2804" y="1418"/>
                  </a:cubicBezTo>
                  <a:lnTo>
                    <a:pt x="28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89" name="Google Shape;7742;p74">
            <a:extLst>
              <a:ext uri="{FF2B5EF4-FFF2-40B4-BE49-F238E27FC236}">
                <a16:creationId xmlns:a16="http://schemas.microsoft.com/office/drawing/2014/main" id="{5DF54CDA-A860-455B-30CF-E7A5A6AB796F}"/>
              </a:ext>
            </a:extLst>
          </p:cNvPr>
          <p:cNvGrpSpPr/>
          <p:nvPr/>
        </p:nvGrpSpPr>
        <p:grpSpPr>
          <a:xfrm>
            <a:off x="4731511" y="4456053"/>
            <a:ext cx="416500" cy="472415"/>
            <a:chOff x="-45286550" y="3569900"/>
            <a:chExt cx="263875" cy="299300"/>
          </a:xfrm>
          <a:solidFill>
            <a:schemeClr val="tx1"/>
          </a:solidFill>
        </p:grpSpPr>
        <p:sp>
          <p:nvSpPr>
            <p:cNvPr id="790" name="Google Shape;7743;p74">
              <a:extLst>
                <a:ext uri="{FF2B5EF4-FFF2-40B4-BE49-F238E27FC236}">
                  <a16:creationId xmlns:a16="http://schemas.microsoft.com/office/drawing/2014/main" id="{DEB2B3D3-DEA7-9D0E-E4F4-EB462A061279}"/>
                </a:ext>
              </a:extLst>
            </p:cNvPr>
            <p:cNvSpPr/>
            <p:nvPr/>
          </p:nvSpPr>
          <p:spPr>
            <a:xfrm>
              <a:off x="-45234575" y="3728200"/>
              <a:ext cx="18150" cy="18150"/>
            </a:xfrm>
            <a:custGeom>
              <a:avLst/>
              <a:gdLst/>
              <a:ahLst/>
              <a:cxnLst/>
              <a:rect l="l" t="t" r="r" b="b"/>
              <a:pathLst>
                <a:path w="726" h="726" extrusionOk="0">
                  <a:moveTo>
                    <a:pt x="1" y="1"/>
                  </a:moveTo>
                  <a:lnTo>
                    <a:pt x="1" y="725"/>
                  </a:lnTo>
                  <a:lnTo>
                    <a:pt x="347" y="725"/>
                  </a:lnTo>
                  <a:cubicBezTo>
                    <a:pt x="568" y="725"/>
                    <a:pt x="725" y="568"/>
                    <a:pt x="725" y="379"/>
                  </a:cubicBezTo>
                  <a:cubicBezTo>
                    <a:pt x="725" y="127"/>
                    <a:pt x="568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1" name="Google Shape;7744;p74">
              <a:extLst>
                <a:ext uri="{FF2B5EF4-FFF2-40B4-BE49-F238E27FC236}">
                  <a16:creationId xmlns:a16="http://schemas.microsoft.com/office/drawing/2014/main" id="{6758DA3A-A278-1573-7A24-E6F4766A0A6A}"/>
                </a:ext>
              </a:extLst>
            </p:cNvPr>
            <p:cNvSpPr/>
            <p:nvPr/>
          </p:nvSpPr>
          <p:spPr>
            <a:xfrm>
              <a:off x="-45286550" y="3692750"/>
              <a:ext cx="263875" cy="122900"/>
            </a:xfrm>
            <a:custGeom>
              <a:avLst/>
              <a:gdLst/>
              <a:ahLst/>
              <a:cxnLst/>
              <a:rect l="l" t="t" r="r" b="b"/>
              <a:pathLst>
                <a:path w="10555" h="4916" extrusionOk="0">
                  <a:moveTo>
                    <a:pt x="2458" y="725"/>
                  </a:moveTo>
                  <a:cubicBezTo>
                    <a:pt x="3025" y="725"/>
                    <a:pt x="3497" y="1198"/>
                    <a:pt x="3497" y="1765"/>
                  </a:cubicBezTo>
                  <a:cubicBezTo>
                    <a:pt x="3497" y="2364"/>
                    <a:pt x="3025" y="2805"/>
                    <a:pt x="2426" y="2805"/>
                  </a:cubicBezTo>
                  <a:lnTo>
                    <a:pt x="2080" y="2805"/>
                  </a:lnTo>
                  <a:lnTo>
                    <a:pt x="2080" y="3876"/>
                  </a:lnTo>
                  <a:cubicBezTo>
                    <a:pt x="2080" y="4065"/>
                    <a:pt x="1922" y="4222"/>
                    <a:pt x="1733" y="4222"/>
                  </a:cubicBezTo>
                  <a:cubicBezTo>
                    <a:pt x="1544" y="4222"/>
                    <a:pt x="1387" y="4065"/>
                    <a:pt x="1387" y="3876"/>
                  </a:cubicBezTo>
                  <a:lnTo>
                    <a:pt x="1387" y="1072"/>
                  </a:lnTo>
                  <a:cubicBezTo>
                    <a:pt x="1387" y="883"/>
                    <a:pt x="1544" y="725"/>
                    <a:pt x="1733" y="725"/>
                  </a:cubicBezTo>
                  <a:close/>
                  <a:moveTo>
                    <a:pt x="5262" y="694"/>
                  </a:moveTo>
                  <a:cubicBezTo>
                    <a:pt x="5860" y="694"/>
                    <a:pt x="6333" y="1167"/>
                    <a:pt x="6333" y="1734"/>
                  </a:cubicBezTo>
                  <a:cubicBezTo>
                    <a:pt x="6333" y="1954"/>
                    <a:pt x="6175" y="2112"/>
                    <a:pt x="5986" y="2112"/>
                  </a:cubicBezTo>
                  <a:cubicBezTo>
                    <a:pt x="5797" y="2112"/>
                    <a:pt x="5640" y="1954"/>
                    <a:pt x="5640" y="1734"/>
                  </a:cubicBezTo>
                  <a:cubicBezTo>
                    <a:pt x="5640" y="1545"/>
                    <a:pt x="5482" y="1387"/>
                    <a:pt x="5262" y="1387"/>
                  </a:cubicBezTo>
                  <a:cubicBezTo>
                    <a:pt x="5073" y="1387"/>
                    <a:pt x="4915" y="1545"/>
                    <a:pt x="4915" y="1734"/>
                  </a:cubicBezTo>
                  <a:cubicBezTo>
                    <a:pt x="4915" y="1954"/>
                    <a:pt x="5073" y="2112"/>
                    <a:pt x="5262" y="2112"/>
                  </a:cubicBezTo>
                  <a:cubicBezTo>
                    <a:pt x="5860" y="2112"/>
                    <a:pt x="6333" y="2553"/>
                    <a:pt x="6333" y="3151"/>
                  </a:cubicBezTo>
                  <a:cubicBezTo>
                    <a:pt x="6333" y="3750"/>
                    <a:pt x="5860" y="4222"/>
                    <a:pt x="5262" y="4222"/>
                  </a:cubicBezTo>
                  <a:cubicBezTo>
                    <a:pt x="4695" y="4222"/>
                    <a:pt x="4222" y="3750"/>
                    <a:pt x="4222" y="3151"/>
                  </a:cubicBezTo>
                  <a:cubicBezTo>
                    <a:pt x="4222" y="2962"/>
                    <a:pt x="4379" y="2805"/>
                    <a:pt x="4569" y="2805"/>
                  </a:cubicBezTo>
                  <a:cubicBezTo>
                    <a:pt x="4758" y="2805"/>
                    <a:pt x="4915" y="2962"/>
                    <a:pt x="4915" y="3151"/>
                  </a:cubicBezTo>
                  <a:cubicBezTo>
                    <a:pt x="4915" y="3340"/>
                    <a:pt x="5073" y="3498"/>
                    <a:pt x="5262" y="3498"/>
                  </a:cubicBezTo>
                  <a:cubicBezTo>
                    <a:pt x="5482" y="3498"/>
                    <a:pt x="5640" y="3340"/>
                    <a:pt x="5640" y="3151"/>
                  </a:cubicBezTo>
                  <a:cubicBezTo>
                    <a:pt x="5640" y="2962"/>
                    <a:pt x="5482" y="2805"/>
                    <a:pt x="5262" y="2805"/>
                  </a:cubicBezTo>
                  <a:cubicBezTo>
                    <a:pt x="4695" y="2805"/>
                    <a:pt x="4222" y="2332"/>
                    <a:pt x="4222" y="1734"/>
                  </a:cubicBezTo>
                  <a:cubicBezTo>
                    <a:pt x="4222" y="1167"/>
                    <a:pt x="4695" y="694"/>
                    <a:pt x="5262" y="694"/>
                  </a:cubicBezTo>
                  <a:close/>
                  <a:moveTo>
                    <a:pt x="8066" y="725"/>
                  </a:moveTo>
                  <a:cubicBezTo>
                    <a:pt x="8664" y="725"/>
                    <a:pt x="9137" y="1198"/>
                    <a:pt x="9137" y="1765"/>
                  </a:cubicBezTo>
                  <a:lnTo>
                    <a:pt x="9137" y="3151"/>
                  </a:lnTo>
                  <a:cubicBezTo>
                    <a:pt x="9137" y="3750"/>
                    <a:pt x="8664" y="4222"/>
                    <a:pt x="8066" y="4222"/>
                  </a:cubicBezTo>
                  <a:lnTo>
                    <a:pt x="7372" y="4222"/>
                  </a:lnTo>
                  <a:cubicBezTo>
                    <a:pt x="7152" y="4222"/>
                    <a:pt x="6994" y="4065"/>
                    <a:pt x="6994" y="3876"/>
                  </a:cubicBezTo>
                  <a:lnTo>
                    <a:pt x="6994" y="1072"/>
                  </a:lnTo>
                  <a:cubicBezTo>
                    <a:pt x="6994" y="883"/>
                    <a:pt x="7152" y="725"/>
                    <a:pt x="7372" y="725"/>
                  </a:cubicBezTo>
                  <a:close/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4569"/>
                  </a:lnTo>
                  <a:cubicBezTo>
                    <a:pt x="0" y="4758"/>
                    <a:pt x="158" y="4916"/>
                    <a:pt x="347" y="4916"/>
                  </a:cubicBezTo>
                  <a:lnTo>
                    <a:pt x="10208" y="4916"/>
                  </a:lnTo>
                  <a:cubicBezTo>
                    <a:pt x="10397" y="4916"/>
                    <a:pt x="10554" y="4758"/>
                    <a:pt x="10554" y="4569"/>
                  </a:cubicBezTo>
                  <a:lnTo>
                    <a:pt x="10554" y="347"/>
                  </a:lnTo>
                  <a:cubicBezTo>
                    <a:pt x="10554" y="158"/>
                    <a:pt x="10397" y="1"/>
                    <a:pt x="102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2" name="Google Shape;7745;p74">
              <a:extLst>
                <a:ext uri="{FF2B5EF4-FFF2-40B4-BE49-F238E27FC236}">
                  <a16:creationId xmlns:a16="http://schemas.microsoft.com/office/drawing/2014/main" id="{4E41D2CA-2EE9-02A2-CC6D-3313FC10EA55}"/>
                </a:ext>
              </a:extLst>
            </p:cNvPr>
            <p:cNvSpPr/>
            <p:nvPr/>
          </p:nvSpPr>
          <p:spPr>
            <a:xfrm>
              <a:off x="-45093575" y="3728200"/>
              <a:ext cx="17325" cy="53575"/>
            </a:xfrm>
            <a:custGeom>
              <a:avLst/>
              <a:gdLst/>
              <a:ahLst/>
              <a:cxnLst/>
              <a:rect l="l" t="t" r="r" b="b"/>
              <a:pathLst>
                <a:path w="693" h="2143" extrusionOk="0">
                  <a:moveTo>
                    <a:pt x="0" y="1"/>
                  </a:moveTo>
                  <a:lnTo>
                    <a:pt x="0" y="2143"/>
                  </a:lnTo>
                  <a:lnTo>
                    <a:pt x="347" y="2143"/>
                  </a:lnTo>
                  <a:cubicBezTo>
                    <a:pt x="536" y="2143"/>
                    <a:pt x="693" y="1985"/>
                    <a:pt x="693" y="1796"/>
                  </a:cubicBezTo>
                  <a:lnTo>
                    <a:pt x="693" y="347"/>
                  </a:lnTo>
                  <a:cubicBezTo>
                    <a:pt x="693" y="127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3" name="Google Shape;7746;p74">
              <a:extLst>
                <a:ext uri="{FF2B5EF4-FFF2-40B4-BE49-F238E27FC236}">
                  <a16:creationId xmlns:a16="http://schemas.microsoft.com/office/drawing/2014/main" id="{7146C3CE-FD34-960E-C846-53C7AC66BA40}"/>
                </a:ext>
              </a:extLst>
            </p:cNvPr>
            <p:cNvSpPr/>
            <p:nvPr/>
          </p:nvSpPr>
          <p:spPr>
            <a:xfrm>
              <a:off x="-45268450" y="3569900"/>
              <a:ext cx="228450" cy="106350"/>
            </a:xfrm>
            <a:custGeom>
              <a:avLst/>
              <a:gdLst/>
              <a:ahLst/>
              <a:cxnLst/>
              <a:rect l="l" t="t" r="r" b="b"/>
              <a:pathLst>
                <a:path w="9138" h="425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4253"/>
                  </a:lnTo>
                  <a:lnTo>
                    <a:pt x="9137" y="4253"/>
                  </a:lnTo>
                  <a:lnTo>
                    <a:pt x="9137" y="2804"/>
                  </a:lnTo>
                  <a:lnTo>
                    <a:pt x="6680" y="2804"/>
                  </a:lnTo>
                  <a:cubicBezTo>
                    <a:pt x="6491" y="2804"/>
                    <a:pt x="6333" y="2647"/>
                    <a:pt x="6333" y="2457"/>
                  </a:cubicBezTo>
                  <a:lnTo>
                    <a:pt x="633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4" name="Google Shape;7747;p74">
              <a:extLst>
                <a:ext uri="{FF2B5EF4-FFF2-40B4-BE49-F238E27FC236}">
                  <a16:creationId xmlns:a16="http://schemas.microsoft.com/office/drawing/2014/main" id="{22747E9E-47B8-1962-7D68-0B169FA12FE0}"/>
                </a:ext>
              </a:extLst>
            </p:cNvPr>
            <p:cNvSpPr/>
            <p:nvPr/>
          </p:nvSpPr>
          <p:spPr>
            <a:xfrm>
              <a:off x="-45093575" y="3574625"/>
              <a:ext cx="47275" cy="47275"/>
            </a:xfrm>
            <a:custGeom>
              <a:avLst/>
              <a:gdLst/>
              <a:ahLst/>
              <a:cxnLst/>
              <a:rect l="l" t="t" r="r" b="b"/>
              <a:pathLst>
                <a:path w="1891" h="1891" extrusionOk="0">
                  <a:moveTo>
                    <a:pt x="0" y="0"/>
                  </a:moveTo>
                  <a:lnTo>
                    <a:pt x="0" y="1890"/>
                  </a:lnTo>
                  <a:lnTo>
                    <a:pt x="1890" y="189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5" name="Google Shape;7748;p74">
              <a:extLst>
                <a:ext uri="{FF2B5EF4-FFF2-40B4-BE49-F238E27FC236}">
                  <a16:creationId xmlns:a16="http://schemas.microsoft.com/office/drawing/2014/main" id="{D5038822-D5F1-99A6-34D7-4EB9E6D6C6F1}"/>
                </a:ext>
              </a:extLst>
            </p:cNvPr>
            <p:cNvSpPr/>
            <p:nvPr/>
          </p:nvSpPr>
          <p:spPr>
            <a:xfrm>
              <a:off x="-45269225" y="3833750"/>
              <a:ext cx="228425" cy="35450"/>
            </a:xfrm>
            <a:custGeom>
              <a:avLst/>
              <a:gdLst/>
              <a:ahLst/>
              <a:cxnLst/>
              <a:rect l="l" t="t" r="r" b="b"/>
              <a:pathLst>
                <a:path w="9137" h="1418" extrusionOk="0">
                  <a:moveTo>
                    <a:pt x="0" y="0"/>
                  </a:moveTo>
                  <a:lnTo>
                    <a:pt x="0" y="1071"/>
                  </a:lnTo>
                  <a:cubicBezTo>
                    <a:pt x="0" y="1260"/>
                    <a:pt x="158" y="1418"/>
                    <a:pt x="378" y="1418"/>
                  </a:cubicBezTo>
                  <a:lnTo>
                    <a:pt x="8790" y="1418"/>
                  </a:lnTo>
                  <a:cubicBezTo>
                    <a:pt x="8979" y="1418"/>
                    <a:pt x="9137" y="1260"/>
                    <a:pt x="9137" y="1071"/>
                  </a:cubicBezTo>
                  <a:lnTo>
                    <a:pt x="91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96" name="Google Shape;7749;p74">
            <a:extLst>
              <a:ext uri="{FF2B5EF4-FFF2-40B4-BE49-F238E27FC236}">
                <a16:creationId xmlns:a16="http://schemas.microsoft.com/office/drawing/2014/main" id="{CABC1A31-A755-E151-A719-62625F8DAF56}"/>
              </a:ext>
            </a:extLst>
          </p:cNvPr>
          <p:cNvGrpSpPr/>
          <p:nvPr/>
        </p:nvGrpSpPr>
        <p:grpSpPr>
          <a:xfrm>
            <a:off x="4746427" y="5037851"/>
            <a:ext cx="386668" cy="473677"/>
            <a:chOff x="-45277900" y="3938500"/>
            <a:chExt cx="244975" cy="300100"/>
          </a:xfrm>
          <a:solidFill>
            <a:schemeClr val="tx1"/>
          </a:solidFill>
        </p:grpSpPr>
        <p:sp>
          <p:nvSpPr>
            <p:cNvPr id="797" name="Google Shape;7750;p74">
              <a:extLst>
                <a:ext uri="{FF2B5EF4-FFF2-40B4-BE49-F238E27FC236}">
                  <a16:creationId xmlns:a16="http://schemas.microsoft.com/office/drawing/2014/main" id="{6EA53857-EEBF-34F2-D715-7D0580861ADC}"/>
                </a:ext>
              </a:extLst>
            </p:cNvPr>
            <p:cNvSpPr/>
            <p:nvPr/>
          </p:nvSpPr>
          <p:spPr>
            <a:xfrm>
              <a:off x="-45210950" y="4107825"/>
              <a:ext cx="23650" cy="24450"/>
            </a:xfrm>
            <a:custGeom>
              <a:avLst/>
              <a:gdLst/>
              <a:ahLst/>
              <a:cxnLst/>
              <a:rect l="l" t="t" r="r" b="b"/>
              <a:pathLst>
                <a:path w="946" h="978" extrusionOk="0">
                  <a:moveTo>
                    <a:pt x="473" y="1"/>
                  </a:moveTo>
                  <a:lnTo>
                    <a:pt x="1" y="978"/>
                  </a:lnTo>
                  <a:lnTo>
                    <a:pt x="946" y="978"/>
                  </a:lnTo>
                  <a:lnTo>
                    <a:pt x="47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8" name="Google Shape;7751;p74">
              <a:extLst>
                <a:ext uri="{FF2B5EF4-FFF2-40B4-BE49-F238E27FC236}">
                  <a16:creationId xmlns:a16="http://schemas.microsoft.com/office/drawing/2014/main" id="{539F96F6-9643-7073-12D3-6CB64F7FC62E}"/>
                </a:ext>
              </a:extLst>
            </p:cNvPr>
            <p:cNvSpPr/>
            <p:nvPr/>
          </p:nvSpPr>
          <p:spPr>
            <a:xfrm>
              <a:off x="-45084925" y="3943225"/>
              <a:ext cx="47275" cy="47275"/>
            </a:xfrm>
            <a:custGeom>
              <a:avLst/>
              <a:gdLst/>
              <a:ahLst/>
              <a:cxnLst/>
              <a:rect l="l" t="t" r="r" b="b"/>
              <a:pathLst>
                <a:path w="1891" h="1891" extrusionOk="0">
                  <a:moveTo>
                    <a:pt x="1" y="0"/>
                  </a:moveTo>
                  <a:lnTo>
                    <a:pt x="1" y="1891"/>
                  </a:lnTo>
                  <a:lnTo>
                    <a:pt x="1891" y="189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9" name="Google Shape;7752;p74">
              <a:extLst>
                <a:ext uri="{FF2B5EF4-FFF2-40B4-BE49-F238E27FC236}">
                  <a16:creationId xmlns:a16="http://schemas.microsoft.com/office/drawing/2014/main" id="{96CEA6C6-BD32-3C5D-4267-3040D380B19C}"/>
                </a:ext>
              </a:extLst>
            </p:cNvPr>
            <p:cNvSpPr/>
            <p:nvPr/>
          </p:nvSpPr>
          <p:spPr>
            <a:xfrm>
              <a:off x="-45260575" y="3938500"/>
              <a:ext cx="227650" cy="300100"/>
            </a:xfrm>
            <a:custGeom>
              <a:avLst/>
              <a:gdLst/>
              <a:ahLst/>
              <a:cxnLst/>
              <a:rect l="l" t="t" r="r" b="b"/>
              <a:pathLst>
                <a:path w="9106" h="12004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4222"/>
                  </a:lnTo>
                  <a:lnTo>
                    <a:pt x="7342" y="4222"/>
                  </a:lnTo>
                  <a:cubicBezTo>
                    <a:pt x="7562" y="4222"/>
                    <a:pt x="7720" y="4380"/>
                    <a:pt x="7720" y="4600"/>
                  </a:cubicBezTo>
                  <a:lnTo>
                    <a:pt x="7720" y="10208"/>
                  </a:lnTo>
                  <a:cubicBezTo>
                    <a:pt x="7720" y="10428"/>
                    <a:pt x="7562" y="10586"/>
                    <a:pt x="7342" y="10586"/>
                  </a:cubicBezTo>
                  <a:lnTo>
                    <a:pt x="1" y="10586"/>
                  </a:lnTo>
                  <a:lnTo>
                    <a:pt x="1" y="11626"/>
                  </a:lnTo>
                  <a:cubicBezTo>
                    <a:pt x="1" y="11846"/>
                    <a:pt x="158" y="12004"/>
                    <a:pt x="348" y="12004"/>
                  </a:cubicBezTo>
                  <a:lnTo>
                    <a:pt x="8759" y="12004"/>
                  </a:lnTo>
                  <a:cubicBezTo>
                    <a:pt x="8980" y="12004"/>
                    <a:pt x="9106" y="11846"/>
                    <a:pt x="9106" y="11626"/>
                  </a:cubicBezTo>
                  <a:lnTo>
                    <a:pt x="9106" y="2804"/>
                  </a:lnTo>
                  <a:lnTo>
                    <a:pt x="6680" y="2804"/>
                  </a:lnTo>
                  <a:lnTo>
                    <a:pt x="6680" y="2773"/>
                  </a:lnTo>
                  <a:cubicBezTo>
                    <a:pt x="6491" y="2773"/>
                    <a:pt x="6333" y="2615"/>
                    <a:pt x="6333" y="2426"/>
                  </a:cubicBezTo>
                  <a:lnTo>
                    <a:pt x="633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0" name="Google Shape;7753;p74">
              <a:extLst>
                <a:ext uri="{FF2B5EF4-FFF2-40B4-BE49-F238E27FC236}">
                  <a16:creationId xmlns:a16="http://schemas.microsoft.com/office/drawing/2014/main" id="{BA9A3FA3-0954-1554-177E-B8919359C9A6}"/>
                </a:ext>
              </a:extLst>
            </p:cNvPr>
            <p:cNvSpPr/>
            <p:nvPr/>
          </p:nvSpPr>
          <p:spPr>
            <a:xfrm>
              <a:off x="-45277900" y="4061375"/>
              <a:ext cx="193000" cy="122875"/>
            </a:xfrm>
            <a:custGeom>
              <a:avLst/>
              <a:gdLst/>
              <a:ahLst/>
              <a:cxnLst/>
              <a:rect l="l" t="t" r="r" b="b"/>
              <a:pathLst>
                <a:path w="7720" h="4915" extrusionOk="0">
                  <a:moveTo>
                    <a:pt x="5987" y="693"/>
                  </a:moveTo>
                  <a:cubicBezTo>
                    <a:pt x="6207" y="693"/>
                    <a:pt x="6333" y="851"/>
                    <a:pt x="6333" y="1071"/>
                  </a:cubicBezTo>
                  <a:cubicBezTo>
                    <a:pt x="6302" y="1260"/>
                    <a:pt x="6144" y="1418"/>
                    <a:pt x="5987" y="1418"/>
                  </a:cubicBezTo>
                  <a:cubicBezTo>
                    <a:pt x="5798" y="1418"/>
                    <a:pt x="5640" y="1260"/>
                    <a:pt x="5640" y="1071"/>
                  </a:cubicBezTo>
                  <a:cubicBezTo>
                    <a:pt x="5640" y="851"/>
                    <a:pt x="5798" y="693"/>
                    <a:pt x="5987" y="693"/>
                  </a:cubicBezTo>
                  <a:close/>
                  <a:moveTo>
                    <a:pt x="3246" y="701"/>
                  </a:moveTo>
                  <a:cubicBezTo>
                    <a:pt x="3372" y="701"/>
                    <a:pt x="3498" y="772"/>
                    <a:pt x="3561" y="914"/>
                  </a:cubicBezTo>
                  <a:lnTo>
                    <a:pt x="4979" y="3686"/>
                  </a:lnTo>
                  <a:cubicBezTo>
                    <a:pt x="4979" y="3907"/>
                    <a:pt x="4884" y="4096"/>
                    <a:pt x="4727" y="4159"/>
                  </a:cubicBezTo>
                  <a:cubicBezTo>
                    <a:pt x="4695" y="4222"/>
                    <a:pt x="4601" y="4222"/>
                    <a:pt x="4569" y="4222"/>
                  </a:cubicBezTo>
                  <a:cubicBezTo>
                    <a:pt x="4443" y="4222"/>
                    <a:pt x="4349" y="4127"/>
                    <a:pt x="4254" y="4001"/>
                  </a:cubicBezTo>
                  <a:lnTo>
                    <a:pt x="4033" y="3497"/>
                  </a:lnTo>
                  <a:lnTo>
                    <a:pt x="2364" y="3497"/>
                  </a:lnTo>
                  <a:lnTo>
                    <a:pt x="2143" y="4001"/>
                  </a:lnTo>
                  <a:cubicBezTo>
                    <a:pt x="2075" y="4115"/>
                    <a:pt x="1940" y="4196"/>
                    <a:pt x="1811" y="4196"/>
                  </a:cubicBezTo>
                  <a:cubicBezTo>
                    <a:pt x="1762" y="4196"/>
                    <a:pt x="1714" y="4185"/>
                    <a:pt x="1671" y="4159"/>
                  </a:cubicBezTo>
                  <a:cubicBezTo>
                    <a:pt x="1513" y="4096"/>
                    <a:pt x="1419" y="3844"/>
                    <a:pt x="1513" y="3686"/>
                  </a:cubicBezTo>
                  <a:lnTo>
                    <a:pt x="2931" y="914"/>
                  </a:lnTo>
                  <a:cubicBezTo>
                    <a:pt x="2994" y="772"/>
                    <a:pt x="3120" y="701"/>
                    <a:pt x="3246" y="701"/>
                  </a:cubicBezTo>
                  <a:close/>
                  <a:moveTo>
                    <a:pt x="5955" y="2079"/>
                  </a:moveTo>
                  <a:cubicBezTo>
                    <a:pt x="6144" y="2079"/>
                    <a:pt x="6302" y="2237"/>
                    <a:pt x="6302" y="2426"/>
                  </a:cubicBezTo>
                  <a:lnTo>
                    <a:pt x="6302" y="3844"/>
                  </a:lnTo>
                  <a:cubicBezTo>
                    <a:pt x="6302" y="4064"/>
                    <a:pt x="6144" y="4222"/>
                    <a:pt x="5955" y="4222"/>
                  </a:cubicBezTo>
                  <a:cubicBezTo>
                    <a:pt x="5766" y="4222"/>
                    <a:pt x="5609" y="4064"/>
                    <a:pt x="5609" y="3844"/>
                  </a:cubicBezTo>
                  <a:lnTo>
                    <a:pt x="5609" y="2426"/>
                  </a:lnTo>
                  <a:cubicBezTo>
                    <a:pt x="5609" y="2237"/>
                    <a:pt x="5766" y="2079"/>
                    <a:pt x="5955" y="2079"/>
                  </a:cubicBezTo>
                  <a:close/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4568"/>
                  </a:lnTo>
                  <a:cubicBezTo>
                    <a:pt x="1" y="4757"/>
                    <a:pt x="158" y="4915"/>
                    <a:pt x="347" y="4915"/>
                  </a:cubicBezTo>
                  <a:lnTo>
                    <a:pt x="7720" y="4915"/>
                  </a:lnTo>
                  <a:lnTo>
                    <a:pt x="772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01" name="Google Shape;7754;p74">
            <a:extLst>
              <a:ext uri="{FF2B5EF4-FFF2-40B4-BE49-F238E27FC236}">
                <a16:creationId xmlns:a16="http://schemas.microsoft.com/office/drawing/2014/main" id="{1C98E797-D934-BFC5-5355-562B5A112917}"/>
              </a:ext>
            </a:extLst>
          </p:cNvPr>
          <p:cNvGrpSpPr/>
          <p:nvPr/>
        </p:nvGrpSpPr>
        <p:grpSpPr>
          <a:xfrm>
            <a:off x="3527692" y="5663320"/>
            <a:ext cx="473677" cy="473677"/>
            <a:chOff x="-44502875" y="3576975"/>
            <a:chExt cx="300100" cy="300100"/>
          </a:xfrm>
          <a:solidFill>
            <a:schemeClr val="tx1"/>
          </a:solidFill>
        </p:grpSpPr>
        <p:sp>
          <p:nvSpPr>
            <p:cNvPr id="802" name="Google Shape;7755;p74">
              <a:extLst>
                <a:ext uri="{FF2B5EF4-FFF2-40B4-BE49-F238E27FC236}">
                  <a16:creationId xmlns:a16="http://schemas.microsoft.com/office/drawing/2014/main" id="{756B8C25-3F11-2227-AAC4-12931271A0DC}"/>
                </a:ext>
              </a:extLst>
            </p:cNvPr>
            <p:cNvSpPr/>
            <p:nvPr/>
          </p:nvSpPr>
          <p:spPr>
            <a:xfrm>
              <a:off x="-44466650" y="3576975"/>
              <a:ext cx="53600" cy="18925"/>
            </a:xfrm>
            <a:custGeom>
              <a:avLst/>
              <a:gdLst/>
              <a:ahLst/>
              <a:cxnLst/>
              <a:rect l="l" t="t" r="r" b="b"/>
              <a:pathLst>
                <a:path w="2144" h="757" extrusionOk="0">
                  <a:moveTo>
                    <a:pt x="348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757"/>
                  </a:lnTo>
                  <a:lnTo>
                    <a:pt x="2143" y="757"/>
                  </a:lnTo>
                  <a:lnTo>
                    <a:pt x="2143" y="347"/>
                  </a:lnTo>
                  <a:cubicBezTo>
                    <a:pt x="2143" y="158"/>
                    <a:pt x="1986" y="1"/>
                    <a:pt x="17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3" name="Google Shape;7756;p74">
              <a:extLst>
                <a:ext uri="{FF2B5EF4-FFF2-40B4-BE49-F238E27FC236}">
                  <a16:creationId xmlns:a16="http://schemas.microsoft.com/office/drawing/2014/main" id="{1B412AAC-BC03-D5E7-4284-7242E4C3A2E4}"/>
                </a:ext>
              </a:extLst>
            </p:cNvPr>
            <p:cNvSpPr/>
            <p:nvPr/>
          </p:nvSpPr>
          <p:spPr>
            <a:xfrm>
              <a:off x="-44502875" y="3595100"/>
              <a:ext cx="283575" cy="281975"/>
            </a:xfrm>
            <a:custGeom>
              <a:avLst/>
              <a:gdLst/>
              <a:ahLst/>
              <a:cxnLst/>
              <a:rect l="l" t="t" r="r" b="b"/>
              <a:pathLst>
                <a:path w="11343" h="11279" extrusionOk="0">
                  <a:moveTo>
                    <a:pt x="10945" y="0"/>
                  </a:moveTo>
                  <a:cubicBezTo>
                    <a:pt x="10854" y="0"/>
                    <a:pt x="10760" y="32"/>
                    <a:pt x="10681" y="95"/>
                  </a:cubicBezTo>
                  <a:lnTo>
                    <a:pt x="10082" y="693"/>
                  </a:lnTo>
                  <a:lnTo>
                    <a:pt x="347" y="693"/>
                  </a:lnTo>
                  <a:cubicBezTo>
                    <a:pt x="158" y="693"/>
                    <a:pt x="1" y="851"/>
                    <a:pt x="1" y="1040"/>
                  </a:cubicBezTo>
                  <a:lnTo>
                    <a:pt x="1" y="2458"/>
                  </a:lnTo>
                  <a:cubicBezTo>
                    <a:pt x="1" y="2647"/>
                    <a:pt x="158" y="2804"/>
                    <a:pt x="347" y="2804"/>
                  </a:cubicBezTo>
                  <a:lnTo>
                    <a:pt x="7940" y="2804"/>
                  </a:lnTo>
                  <a:lnTo>
                    <a:pt x="3561" y="7215"/>
                  </a:lnTo>
                  <a:lnTo>
                    <a:pt x="3561" y="3529"/>
                  </a:lnTo>
                  <a:lnTo>
                    <a:pt x="1418" y="3529"/>
                  </a:lnTo>
                  <a:lnTo>
                    <a:pt x="1418" y="9357"/>
                  </a:lnTo>
                  <a:lnTo>
                    <a:pt x="820" y="9956"/>
                  </a:lnTo>
                  <a:cubicBezTo>
                    <a:pt x="725" y="10050"/>
                    <a:pt x="725" y="10302"/>
                    <a:pt x="820" y="10460"/>
                  </a:cubicBezTo>
                  <a:cubicBezTo>
                    <a:pt x="914" y="10523"/>
                    <a:pt x="977" y="10586"/>
                    <a:pt x="1072" y="10586"/>
                  </a:cubicBezTo>
                  <a:cubicBezTo>
                    <a:pt x="1135" y="10586"/>
                    <a:pt x="1261" y="10523"/>
                    <a:pt x="1292" y="10460"/>
                  </a:cubicBezTo>
                  <a:lnTo>
                    <a:pt x="1891" y="9861"/>
                  </a:lnTo>
                  <a:lnTo>
                    <a:pt x="7719" y="9861"/>
                  </a:lnTo>
                  <a:lnTo>
                    <a:pt x="7719" y="7750"/>
                  </a:lnTo>
                  <a:lnTo>
                    <a:pt x="4033" y="7750"/>
                  </a:lnTo>
                  <a:lnTo>
                    <a:pt x="8444" y="3340"/>
                  </a:lnTo>
                  <a:lnTo>
                    <a:pt x="8444" y="10932"/>
                  </a:lnTo>
                  <a:cubicBezTo>
                    <a:pt x="8444" y="11121"/>
                    <a:pt x="8602" y="11279"/>
                    <a:pt x="8791" y="11279"/>
                  </a:cubicBezTo>
                  <a:lnTo>
                    <a:pt x="10208" y="11279"/>
                  </a:lnTo>
                  <a:cubicBezTo>
                    <a:pt x="10397" y="11279"/>
                    <a:pt x="10555" y="11121"/>
                    <a:pt x="10555" y="10932"/>
                  </a:cubicBezTo>
                  <a:lnTo>
                    <a:pt x="10555" y="1197"/>
                  </a:lnTo>
                  <a:lnTo>
                    <a:pt x="11153" y="599"/>
                  </a:lnTo>
                  <a:cubicBezTo>
                    <a:pt x="11343" y="441"/>
                    <a:pt x="11343" y="252"/>
                    <a:pt x="11185" y="95"/>
                  </a:cubicBezTo>
                  <a:cubicBezTo>
                    <a:pt x="11122" y="32"/>
                    <a:pt x="11035" y="0"/>
                    <a:pt x="109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4" name="Google Shape;7757;p74">
              <a:extLst>
                <a:ext uri="{FF2B5EF4-FFF2-40B4-BE49-F238E27FC236}">
                  <a16:creationId xmlns:a16="http://schemas.microsoft.com/office/drawing/2014/main" id="{1CB5D9EB-A89E-DB4E-7EC9-296AB4AFC5DD}"/>
                </a:ext>
              </a:extLst>
            </p:cNvPr>
            <p:cNvSpPr/>
            <p:nvPr/>
          </p:nvSpPr>
          <p:spPr>
            <a:xfrm>
              <a:off x="-44221675" y="3788850"/>
              <a:ext cx="18900" cy="52800"/>
            </a:xfrm>
            <a:custGeom>
              <a:avLst/>
              <a:gdLst/>
              <a:ahLst/>
              <a:cxnLst/>
              <a:rect l="l" t="t" r="r" b="b"/>
              <a:pathLst>
                <a:path w="756" h="2112" extrusionOk="0">
                  <a:moveTo>
                    <a:pt x="0" y="0"/>
                  </a:moveTo>
                  <a:lnTo>
                    <a:pt x="0" y="2111"/>
                  </a:lnTo>
                  <a:lnTo>
                    <a:pt x="410" y="2111"/>
                  </a:lnTo>
                  <a:cubicBezTo>
                    <a:pt x="599" y="2111"/>
                    <a:pt x="756" y="1954"/>
                    <a:pt x="756" y="1765"/>
                  </a:cubicBezTo>
                  <a:lnTo>
                    <a:pt x="756" y="347"/>
                  </a:lnTo>
                  <a:cubicBezTo>
                    <a:pt x="756" y="158"/>
                    <a:pt x="599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05" name="Google Shape;7758;p74">
            <a:extLst>
              <a:ext uri="{FF2B5EF4-FFF2-40B4-BE49-F238E27FC236}">
                <a16:creationId xmlns:a16="http://schemas.microsoft.com/office/drawing/2014/main" id="{77F39E59-CC8F-968C-A43F-DCCFF6C328D4}"/>
              </a:ext>
            </a:extLst>
          </p:cNvPr>
          <p:cNvGrpSpPr/>
          <p:nvPr/>
        </p:nvGrpSpPr>
        <p:grpSpPr>
          <a:xfrm>
            <a:off x="6478625" y="2043034"/>
            <a:ext cx="474961" cy="473297"/>
            <a:chOff x="-13947000" y="3212800"/>
            <a:chExt cx="353675" cy="352400"/>
          </a:xfrm>
          <a:solidFill>
            <a:schemeClr val="tx1"/>
          </a:solidFill>
        </p:grpSpPr>
        <p:sp>
          <p:nvSpPr>
            <p:cNvPr id="806" name="Google Shape;7759;p74">
              <a:extLst>
                <a:ext uri="{FF2B5EF4-FFF2-40B4-BE49-F238E27FC236}">
                  <a16:creationId xmlns:a16="http://schemas.microsoft.com/office/drawing/2014/main" id="{7FFDA6A0-A31C-F079-3A21-CD732F396CD1}"/>
                </a:ext>
              </a:extLst>
            </p:cNvPr>
            <p:cNvSpPr/>
            <p:nvPr/>
          </p:nvSpPr>
          <p:spPr>
            <a:xfrm>
              <a:off x="-13947000" y="3212800"/>
              <a:ext cx="229225" cy="268125"/>
            </a:xfrm>
            <a:custGeom>
              <a:avLst/>
              <a:gdLst/>
              <a:ahLst/>
              <a:cxnLst/>
              <a:rect l="l" t="t" r="r" b="b"/>
              <a:pathLst>
                <a:path w="9169" h="10725" extrusionOk="0">
                  <a:moveTo>
                    <a:pt x="2959" y="2501"/>
                  </a:moveTo>
                  <a:cubicBezTo>
                    <a:pt x="3099" y="2501"/>
                    <a:pt x="3225" y="2585"/>
                    <a:pt x="3309" y="2753"/>
                  </a:cubicBezTo>
                  <a:cubicBezTo>
                    <a:pt x="3435" y="2942"/>
                    <a:pt x="3309" y="3194"/>
                    <a:pt x="3120" y="3289"/>
                  </a:cubicBezTo>
                  <a:lnTo>
                    <a:pt x="1450" y="4140"/>
                  </a:lnTo>
                  <a:cubicBezTo>
                    <a:pt x="1404" y="4155"/>
                    <a:pt x="1354" y="4163"/>
                    <a:pt x="1304" y="4163"/>
                  </a:cubicBezTo>
                  <a:cubicBezTo>
                    <a:pt x="1148" y="4163"/>
                    <a:pt x="986" y="4086"/>
                    <a:pt x="914" y="3919"/>
                  </a:cubicBezTo>
                  <a:cubicBezTo>
                    <a:pt x="788" y="3730"/>
                    <a:pt x="914" y="3509"/>
                    <a:pt x="1103" y="3383"/>
                  </a:cubicBezTo>
                  <a:lnTo>
                    <a:pt x="2742" y="2564"/>
                  </a:lnTo>
                  <a:cubicBezTo>
                    <a:pt x="2815" y="2522"/>
                    <a:pt x="2889" y="2501"/>
                    <a:pt x="2959" y="2501"/>
                  </a:cubicBezTo>
                  <a:close/>
                  <a:moveTo>
                    <a:pt x="416" y="0"/>
                  </a:moveTo>
                  <a:cubicBezTo>
                    <a:pt x="338" y="0"/>
                    <a:pt x="259" y="23"/>
                    <a:pt x="190" y="75"/>
                  </a:cubicBezTo>
                  <a:cubicBezTo>
                    <a:pt x="64" y="138"/>
                    <a:pt x="1" y="264"/>
                    <a:pt x="1" y="422"/>
                  </a:cubicBezTo>
                  <a:lnTo>
                    <a:pt x="1" y="5337"/>
                  </a:lnTo>
                  <a:cubicBezTo>
                    <a:pt x="32" y="7952"/>
                    <a:pt x="1922" y="10220"/>
                    <a:pt x="4537" y="10724"/>
                  </a:cubicBezTo>
                  <a:lnTo>
                    <a:pt x="4569" y="10724"/>
                  </a:lnTo>
                  <a:cubicBezTo>
                    <a:pt x="4317" y="10062"/>
                    <a:pt x="4159" y="9369"/>
                    <a:pt x="4159" y="8613"/>
                  </a:cubicBezTo>
                  <a:lnTo>
                    <a:pt x="4159" y="7511"/>
                  </a:lnTo>
                  <a:cubicBezTo>
                    <a:pt x="3813" y="7574"/>
                    <a:pt x="3498" y="7763"/>
                    <a:pt x="3214" y="8015"/>
                  </a:cubicBezTo>
                  <a:cubicBezTo>
                    <a:pt x="3135" y="8093"/>
                    <a:pt x="3033" y="8133"/>
                    <a:pt x="2931" y="8133"/>
                  </a:cubicBezTo>
                  <a:cubicBezTo>
                    <a:pt x="2828" y="8133"/>
                    <a:pt x="2726" y="8093"/>
                    <a:pt x="2647" y="8015"/>
                  </a:cubicBezTo>
                  <a:cubicBezTo>
                    <a:pt x="2490" y="7857"/>
                    <a:pt x="2490" y="7574"/>
                    <a:pt x="2647" y="7448"/>
                  </a:cubicBezTo>
                  <a:cubicBezTo>
                    <a:pt x="3057" y="7006"/>
                    <a:pt x="3592" y="6754"/>
                    <a:pt x="4159" y="6691"/>
                  </a:cubicBezTo>
                  <a:lnTo>
                    <a:pt x="4159" y="3761"/>
                  </a:lnTo>
                  <a:cubicBezTo>
                    <a:pt x="4159" y="3068"/>
                    <a:pt x="4726" y="2564"/>
                    <a:pt x="5420" y="2564"/>
                  </a:cubicBezTo>
                  <a:cubicBezTo>
                    <a:pt x="5577" y="2564"/>
                    <a:pt x="5735" y="2596"/>
                    <a:pt x="5892" y="2627"/>
                  </a:cubicBezTo>
                  <a:cubicBezTo>
                    <a:pt x="6932" y="3068"/>
                    <a:pt x="8066" y="3257"/>
                    <a:pt x="9169" y="3289"/>
                  </a:cubicBezTo>
                  <a:lnTo>
                    <a:pt x="9169" y="422"/>
                  </a:lnTo>
                  <a:cubicBezTo>
                    <a:pt x="9169" y="296"/>
                    <a:pt x="9106" y="138"/>
                    <a:pt x="8980" y="75"/>
                  </a:cubicBezTo>
                  <a:cubicBezTo>
                    <a:pt x="8910" y="23"/>
                    <a:pt x="8831" y="0"/>
                    <a:pt x="8753" y="0"/>
                  </a:cubicBezTo>
                  <a:cubicBezTo>
                    <a:pt x="8690" y="0"/>
                    <a:pt x="8627" y="16"/>
                    <a:pt x="8570" y="44"/>
                  </a:cubicBezTo>
                  <a:cubicBezTo>
                    <a:pt x="7294" y="548"/>
                    <a:pt x="5939" y="800"/>
                    <a:pt x="4585" y="800"/>
                  </a:cubicBezTo>
                  <a:cubicBezTo>
                    <a:pt x="3230" y="800"/>
                    <a:pt x="1875" y="548"/>
                    <a:pt x="599" y="44"/>
                  </a:cubicBezTo>
                  <a:cubicBezTo>
                    <a:pt x="543" y="16"/>
                    <a:pt x="480" y="0"/>
                    <a:pt x="4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7" name="Google Shape;7760;p74">
              <a:extLst>
                <a:ext uri="{FF2B5EF4-FFF2-40B4-BE49-F238E27FC236}">
                  <a16:creationId xmlns:a16="http://schemas.microsoft.com/office/drawing/2014/main" id="{705E7C02-7688-184E-B091-5235E41B4EC4}"/>
                </a:ext>
              </a:extLst>
            </p:cNvPr>
            <p:cNvSpPr/>
            <p:nvPr/>
          </p:nvSpPr>
          <p:spPr>
            <a:xfrm>
              <a:off x="-13821775" y="3295600"/>
              <a:ext cx="228450" cy="269600"/>
            </a:xfrm>
            <a:custGeom>
              <a:avLst/>
              <a:gdLst/>
              <a:ahLst/>
              <a:cxnLst/>
              <a:rect l="l" t="t" r="r" b="b"/>
              <a:pathLst>
                <a:path w="9138" h="10784" extrusionOk="0">
                  <a:moveTo>
                    <a:pt x="2108" y="3311"/>
                  </a:moveTo>
                  <a:cubicBezTo>
                    <a:pt x="2163" y="3311"/>
                    <a:pt x="2219" y="3323"/>
                    <a:pt x="2269" y="3348"/>
                  </a:cubicBezTo>
                  <a:lnTo>
                    <a:pt x="3939" y="4167"/>
                  </a:lnTo>
                  <a:cubicBezTo>
                    <a:pt x="4128" y="4293"/>
                    <a:pt x="4191" y="4514"/>
                    <a:pt x="4128" y="4703"/>
                  </a:cubicBezTo>
                  <a:cubicBezTo>
                    <a:pt x="4033" y="4870"/>
                    <a:pt x="3883" y="4946"/>
                    <a:pt x="3720" y="4946"/>
                  </a:cubicBezTo>
                  <a:cubicBezTo>
                    <a:pt x="3668" y="4946"/>
                    <a:pt x="3615" y="4938"/>
                    <a:pt x="3561" y="4923"/>
                  </a:cubicBezTo>
                  <a:lnTo>
                    <a:pt x="1923" y="4073"/>
                  </a:lnTo>
                  <a:cubicBezTo>
                    <a:pt x="1734" y="4010"/>
                    <a:pt x="1639" y="3726"/>
                    <a:pt x="1734" y="3537"/>
                  </a:cubicBezTo>
                  <a:cubicBezTo>
                    <a:pt x="1803" y="3399"/>
                    <a:pt x="1957" y="3311"/>
                    <a:pt x="2108" y="3311"/>
                  </a:cubicBezTo>
                  <a:close/>
                  <a:moveTo>
                    <a:pt x="7086" y="3316"/>
                  </a:moveTo>
                  <a:cubicBezTo>
                    <a:pt x="7226" y="3316"/>
                    <a:pt x="7352" y="3400"/>
                    <a:pt x="7436" y="3568"/>
                  </a:cubicBezTo>
                  <a:cubicBezTo>
                    <a:pt x="7562" y="3758"/>
                    <a:pt x="7436" y="4010"/>
                    <a:pt x="7247" y="4104"/>
                  </a:cubicBezTo>
                  <a:lnTo>
                    <a:pt x="5577" y="4955"/>
                  </a:lnTo>
                  <a:cubicBezTo>
                    <a:pt x="5528" y="4979"/>
                    <a:pt x="5472" y="4991"/>
                    <a:pt x="5415" y="4991"/>
                  </a:cubicBezTo>
                  <a:cubicBezTo>
                    <a:pt x="5255" y="4991"/>
                    <a:pt x="5088" y="4897"/>
                    <a:pt x="5042" y="4734"/>
                  </a:cubicBezTo>
                  <a:cubicBezTo>
                    <a:pt x="4947" y="4514"/>
                    <a:pt x="5042" y="4262"/>
                    <a:pt x="5231" y="4199"/>
                  </a:cubicBezTo>
                  <a:lnTo>
                    <a:pt x="6869" y="3379"/>
                  </a:lnTo>
                  <a:cubicBezTo>
                    <a:pt x="6943" y="3337"/>
                    <a:pt x="7016" y="3316"/>
                    <a:pt x="7086" y="3316"/>
                  </a:cubicBezTo>
                  <a:close/>
                  <a:moveTo>
                    <a:pt x="6223" y="6632"/>
                  </a:moveTo>
                  <a:cubicBezTo>
                    <a:pt x="6333" y="6632"/>
                    <a:pt x="6444" y="6672"/>
                    <a:pt x="6522" y="6750"/>
                  </a:cubicBezTo>
                  <a:cubicBezTo>
                    <a:pt x="6680" y="6908"/>
                    <a:pt x="6680" y="7192"/>
                    <a:pt x="6522" y="7349"/>
                  </a:cubicBezTo>
                  <a:cubicBezTo>
                    <a:pt x="5987" y="7885"/>
                    <a:pt x="5262" y="8137"/>
                    <a:pt x="4601" y="8137"/>
                  </a:cubicBezTo>
                  <a:cubicBezTo>
                    <a:pt x="3939" y="8137"/>
                    <a:pt x="3183" y="7853"/>
                    <a:pt x="2679" y="7349"/>
                  </a:cubicBezTo>
                  <a:cubicBezTo>
                    <a:pt x="2521" y="7192"/>
                    <a:pt x="2521" y="6908"/>
                    <a:pt x="2679" y="6750"/>
                  </a:cubicBezTo>
                  <a:cubicBezTo>
                    <a:pt x="2758" y="6672"/>
                    <a:pt x="2860" y="6632"/>
                    <a:pt x="2962" y="6632"/>
                  </a:cubicBezTo>
                  <a:cubicBezTo>
                    <a:pt x="3065" y="6632"/>
                    <a:pt x="3167" y="6672"/>
                    <a:pt x="3246" y="6750"/>
                  </a:cubicBezTo>
                  <a:cubicBezTo>
                    <a:pt x="3608" y="7129"/>
                    <a:pt x="4097" y="7318"/>
                    <a:pt x="4585" y="7318"/>
                  </a:cubicBezTo>
                  <a:cubicBezTo>
                    <a:pt x="5073" y="7318"/>
                    <a:pt x="5562" y="7129"/>
                    <a:pt x="5924" y="6750"/>
                  </a:cubicBezTo>
                  <a:cubicBezTo>
                    <a:pt x="6003" y="6672"/>
                    <a:pt x="6113" y="6632"/>
                    <a:pt x="6223" y="6632"/>
                  </a:cubicBezTo>
                  <a:close/>
                  <a:moveTo>
                    <a:pt x="8737" y="0"/>
                  </a:moveTo>
                  <a:cubicBezTo>
                    <a:pt x="8681" y="0"/>
                    <a:pt x="8624" y="13"/>
                    <a:pt x="8570" y="40"/>
                  </a:cubicBezTo>
                  <a:cubicBezTo>
                    <a:pt x="7294" y="544"/>
                    <a:pt x="5932" y="796"/>
                    <a:pt x="4565" y="796"/>
                  </a:cubicBezTo>
                  <a:cubicBezTo>
                    <a:pt x="3199" y="796"/>
                    <a:pt x="1828" y="544"/>
                    <a:pt x="537" y="40"/>
                  </a:cubicBezTo>
                  <a:cubicBezTo>
                    <a:pt x="494" y="22"/>
                    <a:pt x="447" y="13"/>
                    <a:pt x="400" y="13"/>
                  </a:cubicBezTo>
                  <a:cubicBezTo>
                    <a:pt x="205" y="13"/>
                    <a:pt x="1" y="164"/>
                    <a:pt x="1" y="418"/>
                  </a:cubicBezTo>
                  <a:lnTo>
                    <a:pt x="1" y="5301"/>
                  </a:lnTo>
                  <a:cubicBezTo>
                    <a:pt x="1" y="7948"/>
                    <a:pt x="1891" y="10279"/>
                    <a:pt x="4475" y="10783"/>
                  </a:cubicBezTo>
                  <a:lnTo>
                    <a:pt x="4632" y="10783"/>
                  </a:lnTo>
                  <a:cubicBezTo>
                    <a:pt x="7247" y="10247"/>
                    <a:pt x="9137" y="7948"/>
                    <a:pt x="9137" y="5301"/>
                  </a:cubicBezTo>
                  <a:lnTo>
                    <a:pt x="9137" y="418"/>
                  </a:lnTo>
                  <a:cubicBezTo>
                    <a:pt x="9137" y="170"/>
                    <a:pt x="8943" y="0"/>
                    <a:pt x="87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08" name="Google Shape;7761;p74">
            <a:extLst>
              <a:ext uri="{FF2B5EF4-FFF2-40B4-BE49-F238E27FC236}">
                <a16:creationId xmlns:a16="http://schemas.microsoft.com/office/drawing/2014/main" id="{0EDB6174-D63E-6ED8-A53B-4C937811563B}"/>
              </a:ext>
            </a:extLst>
          </p:cNvPr>
          <p:cNvGrpSpPr/>
          <p:nvPr/>
        </p:nvGrpSpPr>
        <p:grpSpPr>
          <a:xfrm>
            <a:off x="6478641" y="2630860"/>
            <a:ext cx="474928" cy="472893"/>
            <a:chOff x="-13946200" y="3647075"/>
            <a:chExt cx="353650" cy="352100"/>
          </a:xfrm>
          <a:solidFill>
            <a:schemeClr val="tx1"/>
          </a:solidFill>
        </p:grpSpPr>
        <p:sp>
          <p:nvSpPr>
            <p:cNvPr id="809" name="Google Shape;7762;p74">
              <a:extLst>
                <a:ext uri="{FF2B5EF4-FFF2-40B4-BE49-F238E27FC236}">
                  <a16:creationId xmlns:a16="http://schemas.microsoft.com/office/drawing/2014/main" id="{EC8DDEF2-30B3-608D-D446-6DD816D93D7E}"/>
                </a:ext>
              </a:extLst>
            </p:cNvPr>
            <p:cNvSpPr/>
            <p:nvPr/>
          </p:nvSpPr>
          <p:spPr>
            <a:xfrm>
              <a:off x="-13717000" y="3647075"/>
              <a:ext cx="124450" cy="144150"/>
            </a:xfrm>
            <a:custGeom>
              <a:avLst/>
              <a:gdLst/>
              <a:ahLst/>
              <a:cxnLst/>
              <a:rect l="l" t="t" r="r" b="b"/>
              <a:pathLst>
                <a:path w="4978" h="5766" extrusionOk="0">
                  <a:moveTo>
                    <a:pt x="0" y="1"/>
                  </a:moveTo>
                  <a:lnTo>
                    <a:pt x="0" y="2868"/>
                  </a:lnTo>
                  <a:cubicBezTo>
                    <a:pt x="0" y="4317"/>
                    <a:pt x="1103" y="5514"/>
                    <a:pt x="2489" y="5703"/>
                  </a:cubicBezTo>
                  <a:cubicBezTo>
                    <a:pt x="1985" y="5167"/>
                    <a:pt x="1670" y="4474"/>
                    <a:pt x="1670" y="3687"/>
                  </a:cubicBezTo>
                  <a:lnTo>
                    <a:pt x="1670" y="2017"/>
                  </a:lnTo>
                  <a:cubicBezTo>
                    <a:pt x="1670" y="1796"/>
                    <a:pt x="1859" y="1607"/>
                    <a:pt x="2079" y="1607"/>
                  </a:cubicBezTo>
                  <a:cubicBezTo>
                    <a:pt x="2268" y="1607"/>
                    <a:pt x="2489" y="1796"/>
                    <a:pt x="2489" y="2017"/>
                  </a:cubicBezTo>
                  <a:lnTo>
                    <a:pt x="2489" y="3687"/>
                  </a:lnTo>
                  <a:cubicBezTo>
                    <a:pt x="2489" y="4821"/>
                    <a:pt x="3434" y="5766"/>
                    <a:pt x="4568" y="5766"/>
                  </a:cubicBezTo>
                  <a:lnTo>
                    <a:pt x="4978" y="5766"/>
                  </a:lnTo>
                  <a:lnTo>
                    <a:pt x="4978" y="379"/>
                  </a:lnTo>
                  <a:cubicBezTo>
                    <a:pt x="4978" y="127"/>
                    <a:pt x="4789" y="1"/>
                    <a:pt x="45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0" name="Google Shape;7763;p74">
              <a:extLst>
                <a:ext uri="{FF2B5EF4-FFF2-40B4-BE49-F238E27FC236}">
                  <a16:creationId xmlns:a16="http://schemas.microsoft.com/office/drawing/2014/main" id="{BF3320B6-98EB-D5E3-A697-E9A95102F2EB}"/>
                </a:ext>
              </a:extLst>
            </p:cNvPr>
            <p:cNvSpPr/>
            <p:nvPr/>
          </p:nvSpPr>
          <p:spPr>
            <a:xfrm>
              <a:off x="-13801275" y="3647075"/>
              <a:ext cx="63025" cy="61075"/>
            </a:xfrm>
            <a:custGeom>
              <a:avLst/>
              <a:gdLst/>
              <a:ahLst/>
              <a:cxnLst/>
              <a:rect l="l" t="t" r="r" b="b"/>
              <a:pathLst>
                <a:path w="2521" h="2443" extrusionOk="0">
                  <a:moveTo>
                    <a:pt x="0" y="1"/>
                  </a:moveTo>
                  <a:lnTo>
                    <a:pt x="0" y="2017"/>
                  </a:lnTo>
                  <a:cubicBezTo>
                    <a:pt x="347" y="2300"/>
                    <a:pt x="796" y="2442"/>
                    <a:pt x="1248" y="2442"/>
                  </a:cubicBezTo>
                  <a:cubicBezTo>
                    <a:pt x="1701" y="2442"/>
                    <a:pt x="2158" y="2300"/>
                    <a:pt x="2520" y="2017"/>
                  </a:cubicBezTo>
                  <a:lnTo>
                    <a:pt x="25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1" name="Google Shape;7764;p74">
              <a:extLst>
                <a:ext uri="{FF2B5EF4-FFF2-40B4-BE49-F238E27FC236}">
                  <a16:creationId xmlns:a16="http://schemas.microsoft.com/office/drawing/2014/main" id="{05FF968D-AFC4-2CAA-C477-FD814C003C01}"/>
                </a:ext>
              </a:extLst>
            </p:cNvPr>
            <p:cNvSpPr/>
            <p:nvPr/>
          </p:nvSpPr>
          <p:spPr>
            <a:xfrm>
              <a:off x="-13946200" y="3647075"/>
              <a:ext cx="124450" cy="143400"/>
            </a:xfrm>
            <a:custGeom>
              <a:avLst/>
              <a:gdLst/>
              <a:ahLst/>
              <a:cxnLst/>
              <a:rect l="l" t="t" r="r" b="b"/>
              <a:pathLst>
                <a:path w="4978" h="5736" extrusionOk="0">
                  <a:moveTo>
                    <a:pt x="441" y="1"/>
                  </a:moveTo>
                  <a:cubicBezTo>
                    <a:pt x="189" y="1"/>
                    <a:pt x="0" y="190"/>
                    <a:pt x="0" y="379"/>
                  </a:cubicBezTo>
                  <a:lnTo>
                    <a:pt x="0" y="5734"/>
                  </a:lnTo>
                  <a:lnTo>
                    <a:pt x="441" y="5734"/>
                  </a:lnTo>
                  <a:cubicBezTo>
                    <a:pt x="460" y="5735"/>
                    <a:pt x="478" y="5735"/>
                    <a:pt x="496" y="5735"/>
                  </a:cubicBezTo>
                  <a:cubicBezTo>
                    <a:pt x="1605" y="5735"/>
                    <a:pt x="2489" y="4802"/>
                    <a:pt x="2489" y="3687"/>
                  </a:cubicBezTo>
                  <a:lnTo>
                    <a:pt x="2489" y="2048"/>
                  </a:lnTo>
                  <a:cubicBezTo>
                    <a:pt x="2489" y="1796"/>
                    <a:pt x="2678" y="1607"/>
                    <a:pt x="2867" y="1607"/>
                  </a:cubicBezTo>
                  <a:cubicBezTo>
                    <a:pt x="3119" y="1607"/>
                    <a:pt x="3308" y="1796"/>
                    <a:pt x="3308" y="2048"/>
                  </a:cubicBezTo>
                  <a:lnTo>
                    <a:pt x="3308" y="3687"/>
                  </a:lnTo>
                  <a:cubicBezTo>
                    <a:pt x="3308" y="4474"/>
                    <a:pt x="2993" y="5199"/>
                    <a:pt x="2489" y="5703"/>
                  </a:cubicBezTo>
                  <a:cubicBezTo>
                    <a:pt x="3907" y="5514"/>
                    <a:pt x="4978" y="4317"/>
                    <a:pt x="4978" y="2868"/>
                  </a:cubicBezTo>
                  <a:lnTo>
                    <a:pt x="497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2" name="Google Shape;7765;p74">
              <a:extLst>
                <a:ext uri="{FF2B5EF4-FFF2-40B4-BE49-F238E27FC236}">
                  <a16:creationId xmlns:a16="http://schemas.microsoft.com/office/drawing/2014/main" id="{15A4BF73-5A2E-9B0B-4954-3E7FB8E46CBA}"/>
                </a:ext>
              </a:extLst>
            </p:cNvPr>
            <p:cNvSpPr/>
            <p:nvPr/>
          </p:nvSpPr>
          <p:spPr>
            <a:xfrm>
              <a:off x="-13946200" y="3873900"/>
              <a:ext cx="352875" cy="125275"/>
            </a:xfrm>
            <a:custGeom>
              <a:avLst/>
              <a:gdLst/>
              <a:ahLst/>
              <a:cxnLst/>
              <a:rect l="l" t="t" r="r" b="b"/>
              <a:pathLst>
                <a:path w="14115" h="5011" extrusionOk="0">
                  <a:moveTo>
                    <a:pt x="4915" y="1"/>
                  </a:moveTo>
                  <a:lnTo>
                    <a:pt x="5766" y="1639"/>
                  </a:lnTo>
                  <a:cubicBezTo>
                    <a:pt x="5829" y="1797"/>
                    <a:pt x="5797" y="1986"/>
                    <a:pt x="5671" y="2112"/>
                  </a:cubicBezTo>
                  <a:cubicBezTo>
                    <a:pt x="5388" y="2332"/>
                    <a:pt x="5072" y="2458"/>
                    <a:pt x="4726" y="2458"/>
                  </a:cubicBezTo>
                  <a:cubicBezTo>
                    <a:pt x="4253" y="2458"/>
                    <a:pt x="3812" y="2206"/>
                    <a:pt x="3560" y="1828"/>
                  </a:cubicBezTo>
                  <a:cubicBezTo>
                    <a:pt x="3434" y="1671"/>
                    <a:pt x="3245" y="1592"/>
                    <a:pt x="3056" y="1592"/>
                  </a:cubicBezTo>
                  <a:cubicBezTo>
                    <a:pt x="2867" y="1592"/>
                    <a:pt x="2678" y="1671"/>
                    <a:pt x="2552" y="1828"/>
                  </a:cubicBezTo>
                  <a:cubicBezTo>
                    <a:pt x="2289" y="2214"/>
                    <a:pt x="1845" y="2411"/>
                    <a:pt x="1397" y="2411"/>
                  </a:cubicBezTo>
                  <a:cubicBezTo>
                    <a:pt x="931" y="2411"/>
                    <a:pt x="462" y="2199"/>
                    <a:pt x="189" y="1765"/>
                  </a:cubicBezTo>
                  <a:cubicBezTo>
                    <a:pt x="158" y="1702"/>
                    <a:pt x="95" y="1671"/>
                    <a:pt x="0" y="1608"/>
                  </a:cubicBezTo>
                  <a:lnTo>
                    <a:pt x="0" y="4569"/>
                  </a:lnTo>
                  <a:cubicBezTo>
                    <a:pt x="0" y="4821"/>
                    <a:pt x="189" y="5010"/>
                    <a:pt x="441" y="5010"/>
                  </a:cubicBezTo>
                  <a:lnTo>
                    <a:pt x="13705" y="5010"/>
                  </a:lnTo>
                  <a:cubicBezTo>
                    <a:pt x="13957" y="5010"/>
                    <a:pt x="14114" y="4821"/>
                    <a:pt x="14114" y="4569"/>
                  </a:cubicBezTo>
                  <a:lnTo>
                    <a:pt x="14114" y="1608"/>
                  </a:lnTo>
                  <a:cubicBezTo>
                    <a:pt x="14020" y="1671"/>
                    <a:pt x="13957" y="1702"/>
                    <a:pt x="13894" y="1765"/>
                  </a:cubicBezTo>
                  <a:cubicBezTo>
                    <a:pt x="13637" y="2199"/>
                    <a:pt x="13176" y="2411"/>
                    <a:pt x="12710" y="2411"/>
                  </a:cubicBezTo>
                  <a:cubicBezTo>
                    <a:pt x="12261" y="2411"/>
                    <a:pt x="11809" y="2214"/>
                    <a:pt x="11531" y="1828"/>
                  </a:cubicBezTo>
                  <a:cubicBezTo>
                    <a:pt x="11421" y="1671"/>
                    <a:pt x="11240" y="1592"/>
                    <a:pt x="11054" y="1592"/>
                  </a:cubicBezTo>
                  <a:cubicBezTo>
                    <a:pt x="10869" y="1592"/>
                    <a:pt x="10680" y="1671"/>
                    <a:pt x="10554" y="1828"/>
                  </a:cubicBezTo>
                  <a:cubicBezTo>
                    <a:pt x="10271" y="2206"/>
                    <a:pt x="9861" y="2458"/>
                    <a:pt x="9389" y="2458"/>
                  </a:cubicBezTo>
                  <a:cubicBezTo>
                    <a:pt x="9011" y="2458"/>
                    <a:pt x="8664" y="2332"/>
                    <a:pt x="8444" y="2112"/>
                  </a:cubicBezTo>
                  <a:cubicBezTo>
                    <a:pt x="8317" y="1986"/>
                    <a:pt x="8286" y="1797"/>
                    <a:pt x="8349" y="1639"/>
                  </a:cubicBezTo>
                  <a:lnTo>
                    <a:pt x="916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3" name="Google Shape;7766;p74">
              <a:extLst>
                <a:ext uri="{FF2B5EF4-FFF2-40B4-BE49-F238E27FC236}">
                  <a16:creationId xmlns:a16="http://schemas.microsoft.com/office/drawing/2014/main" id="{826AE458-A3B4-8898-C35D-6A18247C9887}"/>
                </a:ext>
              </a:extLst>
            </p:cNvPr>
            <p:cNvSpPr/>
            <p:nvPr/>
          </p:nvSpPr>
          <p:spPr>
            <a:xfrm>
              <a:off x="-13713850" y="3810125"/>
              <a:ext cx="120525" cy="105075"/>
            </a:xfrm>
            <a:custGeom>
              <a:avLst/>
              <a:gdLst/>
              <a:ahLst/>
              <a:cxnLst/>
              <a:rect l="l" t="t" r="r" b="b"/>
              <a:pathLst>
                <a:path w="4821" h="4203" extrusionOk="0">
                  <a:moveTo>
                    <a:pt x="2079" y="0"/>
                  </a:moveTo>
                  <a:lnTo>
                    <a:pt x="0" y="4190"/>
                  </a:lnTo>
                  <a:lnTo>
                    <a:pt x="189" y="4190"/>
                  </a:lnTo>
                  <a:cubicBezTo>
                    <a:pt x="378" y="4127"/>
                    <a:pt x="504" y="4064"/>
                    <a:pt x="599" y="3938"/>
                  </a:cubicBezTo>
                  <a:cubicBezTo>
                    <a:pt x="882" y="3529"/>
                    <a:pt x="1323" y="3324"/>
                    <a:pt x="1764" y="3324"/>
                  </a:cubicBezTo>
                  <a:cubicBezTo>
                    <a:pt x="2205" y="3324"/>
                    <a:pt x="2647" y="3529"/>
                    <a:pt x="2930" y="3938"/>
                  </a:cubicBezTo>
                  <a:cubicBezTo>
                    <a:pt x="3027" y="4099"/>
                    <a:pt x="3197" y="4202"/>
                    <a:pt x="3386" y="4202"/>
                  </a:cubicBezTo>
                  <a:cubicBezTo>
                    <a:pt x="3568" y="4202"/>
                    <a:pt x="3768" y="4107"/>
                    <a:pt x="3938" y="3875"/>
                  </a:cubicBezTo>
                  <a:cubicBezTo>
                    <a:pt x="4190" y="3560"/>
                    <a:pt x="4505" y="3403"/>
                    <a:pt x="4820" y="3308"/>
                  </a:cubicBezTo>
                  <a:lnTo>
                    <a:pt x="4820" y="95"/>
                  </a:lnTo>
                  <a:lnTo>
                    <a:pt x="2741" y="95"/>
                  </a:lnTo>
                  <a:cubicBezTo>
                    <a:pt x="2521" y="95"/>
                    <a:pt x="2332" y="32"/>
                    <a:pt x="20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4" name="Google Shape;7767;p74">
              <a:extLst>
                <a:ext uri="{FF2B5EF4-FFF2-40B4-BE49-F238E27FC236}">
                  <a16:creationId xmlns:a16="http://schemas.microsoft.com/office/drawing/2014/main" id="{B218FA63-F1A2-4344-0DA2-1726E2BA222D}"/>
                </a:ext>
              </a:extLst>
            </p:cNvPr>
            <p:cNvSpPr/>
            <p:nvPr/>
          </p:nvSpPr>
          <p:spPr>
            <a:xfrm>
              <a:off x="-13946200" y="3810125"/>
              <a:ext cx="121300" cy="105175"/>
            </a:xfrm>
            <a:custGeom>
              <a:avLst/>
              <a:gdLst/>
              <a:ahLst/>
              <a:cxnLst/>
              <a:rect l="l" t="t" r="r" b="b"/>
              <a:pathLst>
                <a:path w="4852" h="4207" extrusionOk="0">
                  <a:moveTo>
                    <a:pt x="2773" y="0"/>
                  </a:moveTo>
                  <a:cubicBezTo>
                    <a:pt x="2521" y="32"/>
                    <a:pt x="2332" y="95"/>
                    <a:pt x="2080" y="95"/>
                  </a:cubicBezTo>
                  <a:lnTo>
                    <a:pt x="0" y="95"/>
                  </a:lnTo>
                  <a:lnTo>
                    <a:pt x="0" y="3340"/>
                  </a:lnTo>
                  <a:cubicBezTo>
                    <a:pt x="315" y="3434"/>
                    <a:pt x="630" y="3592"/>
                    <a:pt x="882" y="3907"/>
                  </a:cubicBezTo>
                  <a:cubicBezTo>
                    <a:pt x="1048" y="4118"/>
                    <a:pt x="1244" y="4206"/>
                    <a:pt x="1422" y="4206"/>
                  </a:cubicBezTo>
                  <a:cubicBezTo>
                    <a:pt x="1617" y="4206"/>
                    <a:pt x="1792" y="4102"/>
                    <a:pt x="1890" y="3938"/>
                  </a:cubicBezTo>
                  <a:cubicBezTo>
                    <a:pt x="2174" y="3529"/>
                    <a:pt x="2615" y="3324"/>
                    <a:pt x="3056" y="3324"/>
                  </a:cubicBezTo>
                  <a:cubicBezTo>
                    <a:pt x="3497" y="3324"/>
                    <a:pt x="3938" y="3529"/>
                    <a:pt x="4222" y="3938"/>
                  </a:cubicBezTo>
                  <a:cubicBezTo>
                    <a:pt x="4285" y="4096"/>
                    <a:pt x="4442" y="4190"/>
                    <a:pt x="4663" y="4190"/>
                  </a:cubicBezTo>
                  <a:lnTo>
                    <a:pt x="4852" y="4190"/>
                  </a:lnTo>
                  <a:lnTo>
                    <a:pt x="277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815" name="Google Shape;7768;p74">
            <a:extLst>
              <a:ext uri="{FF2B5EF4-FFF2-40B4-BE49-F238E27FC236}">
                <a16:creationId xmlns:a16="http://schemas.microsoft.com/office/drawing/2014/main" id="{931FFA10-A1D7-4153-7E1C-B249FD1A85D9}"/>
              </a:ext>
            </a:extLst>
          </p:cNvPr>
          <p:cNvSpPr/>
          <p:nvPr/>
        </p:nvSpPr>
        <p:spPr>
          <a:xfrm>
            <a:off x="6536117" y="3223745"/>
            <a:ext cx="361787" cy="471819"/>
          </a:xfrm>
          <a:custGeom>
            <a:avLst/>
            <a:gdLst/>
            <a:ahLst/>
            <a:cxnLst/>
            <a:rect l="l" t="t" r="r" b="b"/>
            <a:pathLst>
              <a:path w="10776" h="14052" extrusionOk="0">
                <a:moveTo>
                  <a:pt x="5388" y="0"/>
                </a:moveTo>
                <a:cubicBezTo>
                  <a:pt x="3939" y="0"/>
                  <a:pt x="2741" y="1071"/>
                  <a:pt x="2552" y="2489"/>
                </a:cubicBezTo>
                <a:lnTo>
                  <a:pt x="4569" y="2489"/>
                </a:lnTo>
                <a:cubicBezTo>
                  <a:pt x="4789" y="2489"/>
                  <a:pt x="5010" y="2678"/>
                  <a:pt x="5010" y="2867"/>
                </a:cubicBezTo>
                <a:cubicBezTo>
                  <a:pt x="5010" y="3056"/>
                  <a:pt x="4789" y="3277"/>
                  <a:pt x="4569" y="3277"/>
                </a:cubicBezTo>
                <a:lnTo>
                  <a:pt x="2489" y="3277"/>
                </a:lnTo>
                <a:lnTo>
                  <a:pt x="2489" y="4096"/>
                </a:lnTo>
                <a:lnTo>
                  <a:pt x="4569" y="4096"/>
                </a:lnTo>
                <a:cubicBezTo>
                  <a:pt x="4789" y="4096"/>
                  <a:pt x="5010" y="4285"/>
                  <a:pt x="5010" y="4537"/>
                </a:cubicBezTo>
                <a:cubicBezTo>
                  <a:pt x="5010" y="4757"/>
                  <a:pt x="4789" y="4915"/>
                  <a:pt x="4569" y="4915"/>
                </a:cubicBezTo>
                <a:lnTo>
                  <a:pt x="2489" y="4915"/>
                </a:lnTo>
                <a:lnTo>
                  <a:pt x="2489" y="5734"/>
                </a:lnTo>
                <a:lnTo>
                  <a:pt x="4569" y="5734"/>
                </a:lnTo>
                <a:cubicBezTo>
                  <a:pt x="4789" y="5734"/>
                  <a:pt x="5010" y="5955"/>
                  <a:pt x="5010" y="6144"/>
                </a:cubicBezTo>
                <a:cubicBezTo>
                  <a:pt x="5010" y="6396"/>
                  <a:pt x="4789" y="6585"/>
                  <a:pt x="4569" y="6585"/>
                </a:cubicBezTo>
                <a:lnTo>
                  <a:pt x="2552" y="6585"/>
                </a:lnTo>
                <a:cubicBezTo>
                  <a:pt x="2741" y="7845"/>
                  <a:pt x="3750" y="8822"/>
                  <a:pt x="5010" y="9011"/>
                </a:cubicBezTo>
                <a:lnTo>
                  <a:pt x="5010" y="9861"/>
                </a:lnTo>
                <a:cubicBezTo>
                  <a:pt x="2804" y="9641"/>
                  <a:pt x="1072" y="7876"/>
                  <a:pt x="851" y="5671"/>
                </a:cubicBezTo>
                <a:lnTo>
                  <a:pt x="851" y="5671"/>
                </a:lnTo>
                <a:cubicBezTo>
                  <a:pt x="977" y="5703"/>
                  <a:pt x="1135" y="5734"/>
                  <a:pt x="1261" y="5734"/>
                </a:cubicBezTo>
                <a:cubicBezTo>
                  <a:pt x="1418" y="5734"/>
                  <a:pt x="1544" y="5703"/>
                  <a:pt x="1702" y="5671"/>
                </a:cubicBezTo>
                <a:lnTo>
                  <a:pt x="1702" y="3340"/>
                </a:lnTo>
                <a:cubicBezTo>
                  <a:pt x="1576" y="3308"/>
                  <a:pt x="1418" y="3277"/>
                  <a:pt x="1261" y="3277"/>
                </a:cubicBezTo>
                <a:cubicBezTo>
                  <a:pt x="599" y="3277"/>
                  <a:pt x="0" y="3812"/>
                  <a:pt x="0" y="4537"/>
                </a:cubicBezTo>
                <a:lnTo>
                  <a:pt x="0" y="5356"/>
                </a:lnTo>
                <a:cubicBezTo>
                  <a:pt x="0" y="8191"/>
                  <a:pt x="2206" y="10523"/>
                  <a:pt x="4947" y="10712"/>
                </a:cubicBezTo>
                <a:lnTo>
                  <a:pt x="4947" y="11657"/>
                </a:lnTo>
                <a:cubicBezTo>
                  <a:pt x="4002" y="11846"/>
                  <a:pt x="3308" y="12697"/>
                  <a:pt x="3308" y="13673"/>
                </a:cubicBezTo>
                <a:cubicBezTo>
                  <a:pt x="3308" y="13894"/>
                  <a:pt x="3497" y="14051"/>
                  <a:pt x="3750" y="14051"/>
                </a:cubicBezTo>
                <a:lnTo>
                  <a:pt x="7058" y="14051"/>
                </a:lnTo>
                <a:cubicBezTo>
                  <a:pt x="7278" y="14051"/>
                  <a:pt x="7436" y="13862"/>
                  <a:pt x="7436" y="13673"/>
                </a:cubicBezTo>
                <a:cubicBezTo>
                  <a:pt x="7436" y="12697"/>
                  <a:pt x="6743" y="11815"/>
                  <a:pt x="5797" y="11657"/>
                </a:cubicBezTo>
                <a:lnTo>
                  <a:pt x="5797" y="10712"/>
                </a:lnTo>
                <a:cubicBezTo>
                  <a:pt x="8570" y="10523"/>
                  <a:pt x="10775" y="8191"/>
                  <a:pt x="10775" y="5356"/>
                </a:cubicBezTo>
                <a:lnTo>
                  <a:pt x="10775" y="4537"/>
                </a:lnTo>
                <a:cubicBezTo>
                  <a:pt x="10775" y="3875"/>
                  <a:pt x="10240" y="3277"/>
                  <a:pt x="9515" y="3277"/>
                </a:cubicBezTo>
                <a:cubicBezTo>
                  <a:pt x="9357" y="3277"/>
                  <a:pt x="9263" y="3308"/>
                  <a:pt x="9137" y="3340"/>
                </a:cubicBezTo>
                <a:lnTo>
                  <a:pt x="9137" y="5671"/>
                </a:lnTo>
                <a:cubicBezTo>
                  <a:pt x="9263" y="5703"/>
                  <a:pt x="9420" y="5734"/>
                  <a:pt x="9515" y="5734"/>
                </a:cubicBezTo>
                <a:cubicBezTo>
                  <a:pt x="9672" y="5734"/>
                  <a:pt x="9798" y="5703"/>
                  <a:pt x="9925" y="5671"/>
                </a:cubicBezTo>
                <a:lnTo>
                  <a:pt x="9925" y="5671"/>
                </a:lnTo>
                <a:cubicBezTo>
                  <a:pt x="9767" y="7876"/>
                  <a:pt x="8003" y="9641"/>
                  <a:pt x="5797" y="9861"/>
                </a:cubicBezTo>
                <a:lnTo>
                  <a:pt x="5797" y="9011"/>
                </a:lnTo>
                <a:cubicBezTo>
                  <a:pt x="7058" y="8822"/>
                  <a:pt x="8034" y="7845"/>
                  <a:pt x="8223" y="6585"/>
                </a:cubicBezTo>
                <a:lnTo>
                  <a:pt x="6207" y="6585"/>
                </a:lnTo>
                <a:cubicBezTo>
                  <a:pt x="5986" y="6585"/>
                  <a:pt x="5829" y="6396"/>
                  <a:pt x="5829" y="6144"/>
                </a:cubicBezTo>
                <a:cubicBezTo>
                  <a:pt x="5829" y="5892"/>
                  <a:pt x="6018" y="5734"/>
                  <a:pt x="6207" y="5734"/>
                </a:cubicBezTo>
                <a:lnTo>
                  <a:pt x="8318" y="5734"/>
                </a:lnTo>
                <a:lnTo>
                  <a:pt x="8318" y="4915"/>
                </a:lnTo>
                <a:lnTo>
                  <a:pt x="6207" y="4915"/>
                </a:lnTo>
                <a:cubicBezTo>
                  <a:pt x="5986" y="4915"/>
                  <a:pt x="5829" y="4726"/>
                  <a:pt x="5829" y="4537"/>
                </a:cubicBezTo>
                <a:cubicBezTo>
                  <a:pt x="5829" y="4285"/>
                  <a:pt x="6018" y="4096"/>
                  <a:pt x="6207" y="4096"/>
                </a:cubicBezTo>
                <a:lnTo>
                  <a:pt x="8318" y="4096"/>
                </a:lnTo>
                <a:lnTo>
                  <a:pt x="8318" y="3277"/>
                </a:lnTo>
                <a:lnTo>
                  <a:pt x="6207" y="3277"/>
                </a:lnTo>
                <a:cubicBezTo>
                  <a:pt x="5986" y="3277"/>
                  <a:pt x="5829" y="3056"/>
                  <a:pt x="5829" y="2867"/>
                </a:cubicBezTo>
                <a:cubicBezTo>
                  <a:pt x="5829" y="2678"/>
                  <a:pt x="6018" y="2489"/>
                  <a:pt x="6207" y="2489"/>
                </a:cubicBezTo>
                <a:lnTo>
                  <a:pt x="8223" y="2489"/>
                </a:lnTo>
                <a:cubicBezTo>
                  <a:pt x="8034" y="1071"/>
                  <a:pt x="6806" y="0"/>
                  <a:pt x="538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816" name="Google Shape;7769;p74">
            <a:extLst>
              <a:ext uri="{FF2B5EF4-FFF2-40B4-BE49-F238E27FC236}">
                <a16:creationId xmlns:a16="http://schemas.microsoft.com/office/drawing/2014/main" id="{DEA2BCD1-CCA9-0A7A-49DE-78E52A1C6E05}"/>
              </a:ext>
            </a:extLst>
          </p:cNvPr>
          <p:cNvGrpSpPr/>
          <p:nvPr/>
        </p:nvGrpSpPr>
        <p:grpSpPr>
          <a:xfrm>
            <a:off x="8856499" y="2043505"/>
            <a:ext cx="476003" cy="472356"/>
            <a:chOff x="-12163025" y="3214275"/>
            <a:chExt cx="354450" cy="351700"/>
          </a:xfrm>
          <a:solidFill>
            <a:schemeClr val="tx1"/>
          </a:solidFill>
        </p:grpSpPr>
        <p:sp>
          <p:nvSpPr>
            <p:cNvPr id="817" name="Google Shape;7770;p74">
              <a:extLst>
                <a:ext uri="{FF2B5EF4-FFF2-40B4-BE49-F238E27FC236}">
                  <a16:creationId xmlns:a16="http://schemas.microsoft.com/office/drawing/2014/main" id="{E028977B-1D34-66AC-3167-11AB348A384A}"/>
                </a:ext>
              </a:extLst>
            </p:cNvPr>
            <p:cNvSpPr/>
            <p:nvPr/>
          </p:nvSpPr>
          <p:spPr>
            <a:xfrm>
              <a:off x="-12163025" y="3214275"/>
              <a:ext cx="354450" cy="165025"/>
            </a:xfrm>
            <a:custGeom>
              <a:avLst/>
              <a:gdLst/>
              <a:ahLst/>
              <a:cxnLst/>
              <a:rect l="l" t="t" r="r" b="b"/>
              <a:pathLst>
                <a:path w="14178" h="6601" extrusionOk="0">
                  <a:moveTo>
                    <a:pt x="10271" y="1812"/>
                  </a:moveTo>
                  <a:cubicBezTo>
                    <a:pt x="10649" y="1812"/>
                    <a:pt x="10996" y="1844"/>
                    <a:pt x="11342" y="1970"/>
                  </a:cubicBezTo>
                  <a:cubicBezTo>
                    <a:pt x="11626" y="2064"/>
                    <a:pt x="11846" y="2096"/>
                    <a:pt x="12130" y="2096"/>
                  </a:cubicBezTo>
                  <a:cubicBezTo>
                    <a:pt x="12350" y="2096"/>
                    <a:pt x="12508" y="2285"/>
                    <a:pt x="12508" y="2505"/>
                  </a:cubicBezTo>
                  <a:lnTo>
                    <a:pt x="12508" y="2820"/>
                  </a:lnTo>
                  <a:cubicBezTo>
                    <a:pt x="12508" y="3955"/>
                    <a:pt x="11563" y="4900"/>
                    <a:pt x="10429" y="4900"/>
                  </a:cubicBezTo>
                  <a:lnTo>
                    <a:pt x="9767" y="4900"/>
                  </a:lnTo>
                  <a:cubicBezTo>
                    <a:pt x="9105" y="4900"/>
                    <a:pt x="8507" y="4553"/>
                    <a:pt x="8192" y="3923"/>
                  </a:cubicBezTo>
                  <a:lnTo>
                    <a:pt x="7908" y="3324"/>
                  </a:lnTo>
                  <a:cubicBezTo>
                    <a:pt x="7877" y="3198"/>
                    <a:pt x="7908" y="3041"/>
                    <a:pt x="8034" y="2883"/>
                  </a:cubicBezTo>
                  <a:lnTo>
                    <a:pt x="8349" y="2568"/>
                  </a:lnTo>
                  <a:cubicBezTo>
                    <a:pt x="8979" y="1938"/>
                    <a:pt x="9735" y="1812"/>
                    <a:pt x="10271" y="1812"/>
                  </a:cubicBezTo>
                  <a:close/>
                  <a:moveTo>
                    <a:pt x="3939" y="1844"/>
                  </a:moveTo>
                  <a:cubicBezTo>
                    <a:pt x="4474" y="1844"/>
                    <a:pt x="5262" y="1970"/>
                    <a:pt x="5892" y="2600"/>
                  </a:cubicBezTo>
                  <a:lnTo>
                    <a:pt x="6207" y="2915"/>
                  </a:lnTo>
                  <a:cubicBezTo>
                    <a:pt x="6333" y="3041"/>
                    <a:pt x="6364" y="3230"/>
                    <a:pt x="6301" y="3387"/>
                  </a:cubicBezTo>
                  <a:lnTo>
                    <a:pt x="6018" y="3986"/>
                  </a:lnTo>
                  <a:cubicBezTo>
                    <a:pt x="5703" y="4585"/>
                    <a:pt x="5104" y="4963"/>
                    <a:pt x="4443" y="4963"/>
                  </a:cubicBezTo>
                  <a:lnTo>
                    <a:pt x="3781" y="4963"/>
                  </a:lnTo>
                  <a:cubicBezTo>
                    <a:pt x="2647" y="4963"/>
                    <a:pt x="1702" y="4018"/>
                    <a:pt x="1702" y="2883"/>
                  </a:cubicBezTo>
                  <a:lnTo>
                    <a:pt x="1702" y="2537"/>
                  </a:lnTo>
                  <a:lnTo>
                    <a:pt x="1733" y="2537"/>
                  </a:lnTo>
                  <a:cubicBezTo>
                    <a:pt x="1733" y="2285"/>
                    <a:pt x="1891" y="2127"/>
                    <a:pt x="2111" y="2127"/>
                  </a:cubicBezTo>
                  <a:cubicBezTo>
                    <a:pt x="2395" y="2127"/>
                    <a:pt x="2678" y="2096"/>
                    <a:pt x="2899" y="2001"/>
                  </a:cubicBezTo>
                  <a:cubicBezTo>
                    <a:pt x="3277" y="1907"/>
                    <a:pt x="3623" y="1844"/>
                    <a:pt x="3939" y="1844"/>
                  </a:cubicBezTo>
                  <a:close/>
                  <a:moveTo>
                    <a:pt x="13784" y="1"/>
                  </a:moveTo>
                  <a:cubicBezTo>
                    <a:pt x="13713" y="1"/>
                    <a:pt x="13642" y="16"/>
                    <a:pt x="13579" y="48"/>
                  </a:cubicBezTo>
                  <a:lnTo>
                    <a:pt x="13043" y="331"/>
                  </a:lnTo>
                  <a:cubicBezTo>
                    <a:pt x="12798" y="445"/>
                    <a:pt x="12552" y="502"/>
                    <a:pt x="12299" y="502"/>
                  </a:cubicBezTo>
                  <a:cubicBezTo>
                    <a:pt x="12131" y="502"/>
                    <a:pt x="11960" y="476"/>
                    <a:pt x="11783" y="426"/>
                  </a:cubicBezTo>
                  <a:cubicBezTo>
                    <a:pt x="11291" y="283"/>
                    <a:pt x="10793" y="213"/>
                    <a:pt x="10307" y="213"/>
                  </a:cubicBezTo>
                  <a:cubicBezTo>
                    <a:pt x="9083" y="213"/>
                    <a:pt x="7932" y="654"/>
                    <a:pt x="7121" y="1466"/>
                  </a:cubicBezTo>
                  <a:lnTo>
                    <a:pt x="7089" y="1497"/>
                  </a:lnTo>
                  <a:lnTo>
                    <a:pt x="7058" y="1466"/>
                  </a:lnTo>
                  <a:cubicBezTo>
                    <a:pt x="6246" y="654"/>
                    <a:pt x="5127" y="213"/>
                    <a:pt x="3898" y="213"/>
                  </a:cubicBezTo>
                  <a:cubicBezTo>
                    <a:pt x="3410" y="213"/>
                    <a:pt x="2905" y="283"/>
                    <a:pt x="2395" y="426"/>
                  </a:cubicBezTo>
                  <a:cubicBezTo>
                    <a:pt x="2231" y="476"/>
                    <a:pt x="2062" y="502"/>
                    <a:pt x="1892" y="502"/>
                  </a:cubicBezTo>
                  <a:cubicBezTo>
                    <a:pt x="1637" y="502"/>
                    <a:pt x="1380" y="445"/>
                    <a:pt x="1135" y="331"/>
                  </a:cubicBezTo>
                  <a:lnTo>
                    <a:pt x="599" y="48"/>
                  </a:lnTo>
                  <a:cubicBezTo>
                    <a:pt x="546" y="21"/>
                    <a:pt x="487" y="12"/>
                    <a:pt x="427" y="12"/>
                  </a:cubicBezTo>
                  <a:cubicBezTo>
                    <a:pt x="345" y="12"/>
                    <a:pt x="262" y="30"/>
                    <a:pt x="189" y="48"/>
                  </a:cubicBezTo>
                  <a:cubicBezTo>
                    <a:pt x="95" y="111"/>
                    <a:pt x="0" y="237"/>
                    <a:pt x="0" y="394"/>
                  </a:cubicBezTo>
                  <a:lnTo>
                    <a:pt x="0" y="2883"/>
                  </a:lnTo>
                  <a:cubicBezTo>
                    <a:pt x="63" y="4931"/>
                    <a:pt x="1733" y="6601"/>
                    <a:pt x="3781" y="6601"/>
                  </a:cubicBezTo>
                  <a:lnTo>
                    <a:pt x="4443" y="6601"/>
                  </a:lnTo>
                  <a:cubicBezTo>
                    <a:pt x="5514" y="6601"/>
                    <a:pt x="6490" y="6128"/>
                    <a:pt x="7121" y="5278"/>
                  </a:cubicBezTo>
                  <a:cubicBezTo>
                    <a:pt x="7751" y="6128"/>
                    <a:pt x="8727" y="6601"/>
                    <a:pt x="9798" y="6601"/>
                  </a:cubicBezTo>
                  <a:lnTo>
                    <a:pt x="10460" y="6601"/>
                  </a:lnTo>
                  <a:cubicBezTo>
                    <a:pt x="12508" y="6601"/>
                    <a:pt x="14178" y="4931"/>
                    <a:pt x="14178" y="2883"/>
                  </a:cubicBezTo>
                  <a:lnTo>
                    <a:pt x="14178" y="394"/>
                  </a:lnTo>
                  <a:cubicBezTo>
                    <a:pt x="14178" y="237"/>
                    <a:pt x="14083" y="142"/>
                    <a:pt x="13989" y="48"/>
                  </a:cubicBezTo>
                  <a:cubicBezTo>
                    <a:pt x="13926" y="16"/>
                    <a:pt x="13855" y="1"/>
                    <a:pt x="137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8" name="Google Shape;7771;p74">
              <a:extLst>
                <a:ext uri="{FF2B5EF4-FFF2-40B4-BE49-F238E27FC236}">
                  <a16:creationId xmlns:a16="http://schemas.microsoft.com/office/drawing/2014/main" id="{93C55CC3-AB9E-6E0F-FA96-E26370127768}"/>
                </a:ext>
              </a:extLst>
            </p:cNvPr>
            <p:cNvSpPr/>
            <p:nvPr/>
          </p:nvSpPr>
          <p:spPr>
            <a:xfrm>
              <a:off x="-12161450" y="3503725"/>
              <a:ext cx="41775" cy="62250"/>
            </a:xfrm>
            <a:custGeom>
              <a:avLst/>
              <a:gdLst/>
              <a:ahLst/>
              <a:cxnLst/>
              <a:rect l="l" t="t" r="r" b="b"/>
              <a:pathLst>
                <a:path w="1671" h="2490" extrusionOk="0">
                  <a:moveTo>
                    <a:pt x="0" y="1"/>
                  </a:moveTo>
                  <a:lnTo>
                    <a:pt x="0" y="1670"/>
                  </a:lnTo>
                  <a:cubicBezTo>
                    <a:pt x="0" y="2143"/>
                    <a:pt x="378" y="2490"/>
                    <a:pt x="851" y="2490"/>
                  </a:cubicBezTo>
                  <a:cubicBezTo>
                    <a:pt x="1324" y="2490"/>
                    <a:pt x="1670" y="2143"/>
                    <a:pt x="1670" y="1670"/>
                  </a:cubicBezTo>
                  <a:lnTo>
                    <a:pt x="167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9" name="Google Shape;7772;p74">
              <a:extLst>
                <a:ext uri="{FF2B5EF4-FFF2-40B4-BE49-F238E27FC236}">
                  <a16:creationId xmlns:a16="http://schemas.microsoft.com/office/drawing/2014/main" id="{450DD3AD-6473-3141-92D2-45965CDA92F9}"/>
                </a:ext>
              </a:extLst>
            </p:cNvPr>
            <p:cNvSpPr/>
            <p:nvPr/>
          </p:nvSpPr>
          <p:spPr>
            <a:xfrm>
              <a:off x="-12161450" y="3350150"/>
              <a:ext cx="41775" cy="133125"/>
            </a:xfrm>
            <a:custGeom>
              <a:avLst/>
              <a:gdLst/>
              <a:ahLst/>
              <a:cxnLst/>
              <a:rect l="l" t="t" r="r" b="b"/>
              <a:pathLst>
                <a:path w="1671" h="5325" extrusionOk="0">
                  <a:moveTo>
                    <a:pt x="0" y="0"/>
                  </a:moveTo>
                  <a:lnTo>
                    <a:pt x="0" y="5325"/>
                  </a:lnTo>
                  <a:lnTo>
                    <a:pt x="1670" y="5325"/>
                  </a:lnTo>
                  <a:lnTo>
                    <a:pt x="1670" y="1481"/>
                  </a:lnTo>
                  <a:cubicBezTo>
                    <a:pt x="1009" y="1103"/>
                    <a:pt x="441" y="63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20" name="Google Shape;7773;p74">
            <a:extLst>
              <a:ext uri="{FF2B5EF4-FFF2-40B4-BE49-F238E27FC236}">
                <a16:creationId xmlns:a16="http://schemas.microsoft.com/office/drawing/2014/main" id="{C0F8D4EE-E9D5-CE27-ACD0-ED955FF0176F}"/>
              </a:ext>
            </a:extLst>
          </p:cNvPr>
          <p:cNvGrpSpPr/>
          <p:nvPr/>
        </p:nvGrpSpPr>
        <p:grpSpPr>
          <a:xfrm>
            <a:off x="8857540" y="2629820"/>
            <a:ext cx="473921" cy="474976"/>
            <a:chOff x="-12160675" y="3647875"/>
            <a:chExt cx="352900" cy="353650"/>
          </a:xfrm>
          <a:solidFill>
            <a:schemeClr val="tx1"/>
          </a:solidFill>
        </p:grpSpPr>
        <p:sp>
          <p:nvSpPr>
            <p:cNvPr id="821" name="Google Shape;7774;p74">
              <a:extLst>
                <a:ext uri="{FF2B5EF4-FFF2-40B4-BE49-F238E27FC236}">
                  <a16:creationId xmlns:a16="http://schemas.microsoft.com/office/drawing/2014/main" id="{65894D90-D133-12E6-345F-DF7F30539585}"/>
                </a:ext>
              </a:extLst>
            </p:cNvPr>
            <p:cNvSpPr/>
            <p:nvPr/>
          </p:nvSpPr>
          <p:spPr>
            <a:xfrm>
              <a:off x="-12059850" y="3958975"/>
              <a:ext cx="149675" cy="42550"/>
            </a:xfrm>
            <a:custGeom>
              <a:avLst/>
              <a:gdLst/>
              <a:ahLst/>
              <a:cxnLst/>
              <a:rect l="l" t="t" r="r" b="b"/>
              <a:pathLst>
                <a:path w="5987" h="1702" extrusionOk="0">
                  <a:moveTo>
                    <a:pt x="1" y="0"/>
                  </a:moveTo>
                  <a:lnTo>
                    <a:pt x="1009" y="1481"/>
                  </a:lnTo>
                  <a:cubicBezTo>
                    <a:pt x="1072" y="1607"/>
                    <a:pt x="1198" y="1702"/>
                    <a:pt x="1355" y="1702"/>
                  </a:cubicBezTo>
                  <a:lnTo>
                    <a:pt x="4663" y="1702"/>
                  </a:lnTo>
                  <a:cubicBezTo>
                    <a:pt x="4821" y="1702"/>
                    <a:pt x="4947" y="1607"/>
                    <a:pt x="5010" y="1481"/>
                  </a:cubicBezTo>
                  <a:lnTo>
                    <a:pt x="59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2" name="Google Shape;7775;p74">
              <a:extLst>
                <a:ext uri="{FF2B5EF4-FFF2-40B4-BE49-F238E27FC236}">
                  <a16:creationId xmlns:a16="http://schemas.microsoft.com/office/drawing/2014/main" id="{C50A4AC2-B28A-E28A-A266-C011A7CFA994}"/>
                </a:ext>
              </a:extLst>
            </p:cNvPr>
            <p:cNvSpPr/>
            <p:nvPr/>
          </p:nvSpPr>
          <p:spPr>
            <a:xfrm>
              <a:off x="-11850350" y="3749475"/>
              <a:ext cx="42575" cy="149675"/>
            </a:xfrm>
            <a:custGeom>
              <a:avLst/>
              <a:gdLst/>
              <a:ahLst/>
              <a:cxnLst/>
              <a:rect l="l" t="t" r="r" b="b"/>
              <a:pathLst>
                <a:path w="1703" h="5987" extrusionOk="0">
                  <a:moveTo>
                    <a:pt x="1" y="0"/>
                  </a:moveTo>
                  <a:lnTo>
                    <a:pt x="1" y="5986"/>
                  </a:lnTo>
                  <a:lnTo>
                    <a:pt x="1513" y="4978"/>
                  </a:lnTo>
                  <a:cubicBezTo>
                    <a:pt x="1639" y="4915"/>
                    <a:pt x="1702" y="4789"/>
                    <a:pt x="1702" y="4631"/>
                  </a:cubicBezTo>
                  <a:lnTo>
                    <a:pt x="1702" y="1323"/>
                  </a:lnTo>
                  <a:cubicBezTo>
                    <a:pt x="1702" y="1166"/>
                    <a:pt x="1639" y="1040"/>
                    <a:pt x="1513" y="977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3" name="Google Shape;7776;p74">
              <a:extLst>
                <a:ext uri="{FF2B5EF4-FFF2-40B4-BE49-F238E27FC236}">
                  <a16:creationId xmlns:a16="http://schemas.microsoft.com/office/drawing/2014/main" id="{26E168C9-3F4C-B8D7-62D1-403C9BAC6136}"/>
                </a:ext>
              </a:extLst>
            </p:cNvPr>
            <p:cNvSpPr/>
            <p:nvPr/>
          </p:nvSpPr>
          <p:spPr>
            <a:xfrm>
              <a:off x="-12059850" y="3647875"/>
              <a:ext cx="148875" cy="42550"/>
            </a:xfrm>
            <a:custGeom>
              <a:avLst/>
              <a:gdLst/>
              <a:ahLst/>
              <a:cxnLst/>
              <a:rect l="l" t="t" r="r" b="b"/>
              <a:pathLst>
                <a:path w="5955" h="1702" extrusionOk="0">
                  <a:moveTo>
                    <a:pt x="1355" y="0"/>
                  </a:moveTo>
                  <a:cubicBezTo>
                    <a:pt x="1198" y="0"/>
                    <a:pt x="1072" y="63"/>
                    <a:pt x="977" y="189"/>
                  </a:cubicBezTo>
                  <a:lnTo>
                    <a:pt x="1" y="1701"/>
                  </a:lnTo>
                  <a:lnTo>
                    <a:pt x="5955" y="1701"/>
                  </a:lnTo>
                  <a:lnTo>
                    <a:pt x="4978" y="189"/>
                  </a:lnTo>
                  <a:cubicBezTo>
                    <a:pt x="4947" y="63"/>
                    <a:pt x="4821" y="0"/>
                    <a:pt x="46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4" name="Google Shape;7777;p74">
              <a:extLst>
                <a:ext uri="{FF2B5EF4-FFF2-40B4-BE49-F238E27FC236}">
                  <a16:creationId xmlns:a16="http://schemas.microsoft.com/office/drawing/2014/main" id="{1762B7C6-2916-6260-22C8-4164D184D15C}"/>
                </a:ext>
              </a:extLst>
            </p:cNvPr>
            <p:cNvSpPr/>
            <p:nvPr/>
          </p:nvSpPr>
          <p:spPr>
            <a:xfrm>
              <a:off x="-12160675" y="3750250"/>
              <a:ext cx="41775" cy="148900"/>
            </a:xfrm>
            <a:custGeom>
              <a:avLst/>
              <a:gdLst/>
              <a:ahLst/>
              <a:cxnLst/>
              <a:rect l="l" t="t" r="r" b="b"/>
              <a:pathLst>
                <a:path w="1671" h="5956" extrusionOk="0">
                  <a:moveTo>
                    <a:pt x="1671" y="1"/>
                  </a:moveTo>
                  <a:lnTo>
                    <a:pt x="190" y="977"/>
                  </a:lnTo>
                  <a:cubicBezTo>
                    <a:pt x="64" y="1040"/>
                    <a:pt x="1" y="1166"/>
                    <a:pt x="1" y="1324"/>
                  </a:cubicBezTo>
                  <a:lnTo>
                    <a:pt x="1" y="4632"/>
                  </a:lnTo>
                  <a:cubicBezTo>
                    <a:pt x="1" y="4789"/>
                    <a:pt x="64" y="4915"/>
                    <a:pt x="190" y="4978"/>
                  </a:cubicBezTo>
                  <a:lnTo>
                    <a:pt x="1671" y="5955"/>
                  </a:lnTo>
                  <a:lnTo>
                    <a:pt x="167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5" name="Google Shape;7778;p74">
              <a:extLst>
                <a:ext uri="{FF2B5EF4-FFF2-40B4-BE49-F238E27FC236}">
                  <a16:creationId xmlns:a16="http://schemas.microsoft.com/office/drawing/2014/main" id="{04F4BAC7-CDED-4D77-D714-6682DA2A3210}"/>
                </a:ext>
              </a:extLst>
            </p:cNvPr>
            <p:cNvSpPr/>
            <p:nvPr/>
          </p:nvSpPr>
          <p:spPr>
            <a:xfrm>
              <a:off x="-12099225" y="3710875"/>
              <a:ext cx="228425" cy="226200"/>
            </a:xfrm>
            <a:custGeom>
              <a:avLst/>
              <a:gdLst/>
              <a:ahLst/>
              <a:cxnLst/>
              <a:rect l="l" t="t" r="r" b="b"/>
              <a:pathLst>
                <a:path w="9137" h="9048" extrusionOk="0">
                  <a:moveTo>
                    <a:pt x="4569" y="820"/>
                  </a:moveTo>
                  <a:cubicBezTo>
                    <a:pt x="6616" y="820"/>
                    <a:pt x="8318" y="2489"/>
                    <a:pt x="8318" y="4537"/>
                  </a:cubicBezTo>
                  <a:cubicBezTo>
                    <a:pt x="8318" y="6553"/>
                    <a:pt x="6616" y="8255"/>
                    <a:pt x="4569" y="8255"/>
                  </a:cubicBezTo>
                  <a:cubicBezTo>
                    <a:pt x="2521" y="8255"/>
                    <a:pt x="882" y="6616"/>
                    <a:pt x="882" y="4537"/>
                  </a:cubicBezTo>
                  <a:cubicBezTo>
                    <a:pt x="882" y="2426"/>
                    <a:pt x="2521" y="820"/>
                    <a:pt x="4569" y="820"/>
                  </a:cubicBezTo>
                  <a:close/>
                  <a:moveTo>
                    <a:pt x="1260" y="0"/>
                  </a:moveTo>
                  <a:cubicBezTo>
                    <a:pt x="599" y="0"/>
                    <a:pt x="0" y="536"/>
                    <a:pt x="0" y="1229"/>
                  </a:cubicBezTo>
                  <a:lnTo>
                    <a:pt x="0" y="7845"/>
                  </a:lnTo>
                  <a:cubicBezTo>
                    <a:pt x="0" y="8507"/>
                    <a:pt x="567" y="9042"/>
                    <a:pt x="1260" y="9042"/>
                  </a:cubicBezTo>
                  <a:lnTo>
                    <a:pt x="7877" y="9042"/>
                  </a:lnTo>
                  <a:cubicBezTo>
                    <a:pt x="7910" y="9046"/>
                    <a:pt x="7944" y="9047"/>
                    <a:pt x="7977" y="9047"/>
                  </a:cubicBezTo>
                  <a:cubicBezTo>
                    <a:pt x="8598" y="9047"/>
                    <a:pt x="9137" y="8503"/>
                    <a:pt x="9137" y="7845"/>
                  </a:cubicBezTo>
                  <a:lnTo>
                    <a:pt x="9137" y="1229"/>
                  </a:lnTo>
                  <a:cubicBezTo>
                    <a:pt x="9137" y="536"/>
                    <a:pt x="8601" y="0"/>
                    <a:pt x="78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6" name="Google Shape;7779;p74">
              <a:extLst>
                <a:ext uri="{FF2B5EF4-FFF2-40B4-BE49-F238E27FC236}">
                  <a16:creationId xmlns:a16="http://schemas.microsoft.com/office/drawing/2014/main" id="{8AAFBDD4-8197-356F-EFA4-ECC4AFD5D33A}"/>
                </a:ext>
              </a:extLst>
            </p:cNvPr>
            <p:cNvSpPr/>
            <p:nvPr/>
          </p:nvSpPr>
          <p:spPr>
            <a:xfrm>
              <a:off x="-12056700" y="3751825"/>
              <a:ext cx="144950" cy="144950"/>
            </a:xfrm>
            <a:custGeom>
              <a:avLst/>
              <a:gdLst/>
              <a:ahLst/>
              <a:cxnLst/>
              <a:rect l="l" t="t" r="r" b="b"/>
              <a:pathLst>
                <a:path w="5798" h="5798" extrusionOk="0">
                  <a:moveTo>
                    <a:pt x="2868" y="788"/>
                  </a:moveTo>
                  <a:cubicBezTo>
                    <a:pt x="4033" y="788"/>
                    <a:pt x="4947" y="1733"/>
                    <a:pt x="4947" y="2899"/>
                  </a:cubicBezTo>
                  <a:cubicBezTo>
                    <a:pt x="4947" y="4033"/>
                    <a:pt x="4033" y="4978"/>
                    <a:pt x="2868" y="4978"/>
                  </a:cubicBezTo>
                  <a:cubicBezTo>
                    <a:pt x="1733" y="4978"/>
                    <a:pt x="788" y="4033"/>
                    <a:pt x="788" y="2899"/>
                  </a:cubicBezTo>
                  <a:cubicBezTo>
                    <a:pt x="788" y="1733"/>
                    <a:pt x="1733" y="788"/>
                    <a:pt x="2868" y="788"/>
                  </a:cubicBezTo>
                  <a:close/>
                  <a:moveTo>
                    <a:pt x="2868" y="1"/>
                  </a:moveTo>
                  <a:cubicBezTo>
                    <a:pt x="1261" y="1"/>
                    <a:pt x="1" y="1324"/>
                    <a:pt x="1" y="2899"/>
                  </a:cubicBezTo>
                  <a:cubicBezTo>
                    <a:pt x="1" y="4506"/>
                    <a:pt x="1292" y="5798"/>
                    <a:pt x="2868" y="5798"/>
                  </a:cubicBezTo>
                  <a:cubicBezTo>
                    <a:pt x="4474" y="5798"/>
                    <a:pt x="5797" y="4506"/>
                    <a:pt x="5797" y="2899"/>
                  </a:cubicBezTo>
                  <a:cubicBezTo>
                    <a:pt x="5797" y="1324"/>
                    <a:pt x="4474" y="1"/>
                    <a:pt x="28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7" name="Google Shape;7780;p74">
              <a:extLst>
                <a:ext uri="{FF2B5EF4-FFF2-40B4-BE49-F238E27FC236}">
                  <a16:creationId xmlns:a16="http://schemas.microsoft.com/office/drawing/2014/main" id="{E86282B7-FD30-9816-AE9B-AAB09DF095AB}"/>
                </a:ext>
              </a:extLst>
            </p:cNvPr>
            <p:cNvSpPr/>
            <p:nvPr/>
          </p:nvSpPr>
          <p:spPr>
            <a:xfrm>
              <a:off x="-12016525" y="3792775"/>
              <a:ext cx="63025" cy="63050"/>
            </a:xfrm>
            <a:custGeom>
              <a:avLst/>
              <a:gdLst/>
              <a:ahLst/>
              <a:cxnLst/>
              <a:rect l="l" t="t" r="r" b="b"/>
              <a:pathLst>
                <a:path w="2521" h="2522" extrusionOk="0">
                  <a:moveTo>
                    <a:pt x="1261" y="1"/>
                  </a:moveTo>
                  <a:cubicBezTo>
                    <a:pt x="567" y="1"/>
                    <a:pt x="0" y="537"/>
                    <a:pt x="0" y="1261"/>
                  </a:cubicBezTo>
                  <a:cubicBezTo>
                    <a:pt x="0" y="1954"/>
                    <a:pt x="567" y="2521"/>
                    <a:pt x="1261" y="2521"/>
                  </a:cubicBezTo>
                  <a:cubicBezTo>
                    <a:pt x="1954" y="2521"/>
                    <a:pt x="2521" y="1954"/>
                    <a:pt x="2521" y="1261"/>
                  </a:cubicBezTo>
                  <a:cubicBezTo>
                    <a:pt x="2521" y="537"/>
                    <a:pt x="1954" y="1"/>
                    <a:pt x="12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28" name="Google Shape;7781;p74">
            <a:extLst>
              <a:ext uri="{FF2B5EF4-FFF2-40B4-BE49-F238E27FC236}">
                <a16:creationId xmlns:a16="http://schemas.microsoft.com/office/drawing/2014/main" id="{984DE7AE-D3BA-4D8B-C458-CFFB4CE60A26}"/>
              </a:ext>
            </a:extLst>
          </p:cNvPr>
          <p:cNvGrpSpPr/>
          <p:nvPr/>
        </p:nvGrpSpPr>
        <p:grpSpPr>
          <a:xfrm>
            <a:off x="8871827" y="3222428"/>
            <a:ext cx="472847" cy="474976"/>
            <a:chOff x="-12160675" y="4081850"/>
            <a:chExt cx="352100" cy="353650"/>
          </a:xfrm>
          <a:solidFill>
            <a:schemeClr val="tx1"/>
          </a:solidFill>
        </p:grpSpPr>
        <p:sp>
          <p:nvSpPr>
            <p:cNvPr id="829" name="Google Shape;7782;p74">
              <a:extLst>
                <a:ext uri="{FF2B5EF4-FFF2-40B4-BE49-F238E27FC236}">
                  <a16:creationId xmlns:a16="http://schemas.microsoft.com/office/drawing/2014/main" id="{C9757793-11FD-6171-0089-540C886BEF11}"/>
                </a:ext>
              </a:extLst>
            </p:cNvPr>
            <p:cNvSpPr/>
            <p:nvPr/>
          </p:nvSpPr>
          <p:spPr>
            <a:xfrm>
              <a:off x="-12014950" y="4081850"/>
              <a:ext cx="61450" cy="62275"/>
            </a:xfrm>
            <a:custGeom>
              <a:avLst/>
              <a:gdLst/>
              <a:ahLst/>
              <a:cxnLst/>
              <a:rect l="l" t="t" r="r" b="b"/>
              <a:pathLst>
                <a:path w="2458" h="2491" extrusionOk="0">
                  <a:moveTo>
                    <a:pt x="1198" y="0"/>
                  </a:moveTo>
                  <a:cubicBezTo>
                    <a:pt x="536" y="0"/>
                    <a:pt x="0" y="599"/>
                    <a:pt x="0" y="1260"/>
                  </a:cubicBezTo>
                  <a:cubicBezTo>
                    <a:pt x="0" y="1922"/>
                    <a:pt x="536" y="2489"/>
                    <a:pt x="1198" y="2489"/>
                  </a:cubicBezTo>
                  <a:cubicBezTo>
                    <a:pt x="1216" y="2490"/>
                    <a:pt x="1235" y="2490"/>
                    <a:pt x="1253" y="2490"/>
                  </a:cubicBezTo>
                  <a:cubicBezTo>
                    <a:pt x="1892" y="2490"/>
                    <a:pt x="2458" y="1965"/>
                    <a:pt x="2458" y="1260"/>
                  </a:cubicBezTo>
                  <a:cubicBezTo>
                    <a:pt x="2458" y="599"/>
                    <a:pt x="1922" y="0"/>
                    <a:pt x="11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0" name="Google Shape;7783;p74">
              <a:extLst>
                <a:ext uri="{FF2B5EF4-FFF2-40B4-BE49-F238E27FC236}">
                  <a16:creationId xmlns:a16="http://schemas.microsoft.com/office/drawing/2014/main" id="{A28B7FA2-F5E6-378F-F78C-BA56937FA36E}"/>
                </a:ext>
              </a:extLst>
            </p:cNvPr>
            <p:cNvSpPr/>
            <p:nvPr/>
          </p:nvSpPr>
          <p:spPr>
            <a:xfrm>
              <a:off x="-12077175" y="4352000"/>
              <a:ext cx="186700" cy="83500"/>
            </a:xfrm>
            <a:custGeom>
              <a:avLst/>
              <a:gdLst/>
              <a:ahLst/>
              <a:cxnLst/>
              <a:rect l="l" t="t" r="r" b="b"/>
              <a:pathLst>
                <a:path w="7468" h="3340" extrusionOk="0">
                  <a:moveTo>
                    <a:pt x="1639" y="0"/>
                  </a:moveTo>
                  <a:cubicBezTo>
                    <a:pt x="1166" y="0"/>
                    <a:pt x="820" y="347"/>
                    <a:pt x="820" y="819"/>
                  </a:cubicBezTo>
                  <a:lnTo>
                    <a:pt x="820" y="1670"/>
                  </a:lnTo>
                  <a:cubicBezTo>
                    <a:pt x="347" y="1670"/>
                    <a:pt x="0" y="2048"/>
                    <a:pt x="0" y="2521"/>
                  </a:cubicBezTo>
                  <a:lnTo>
                    <a:pt x="0" y="2899"/>
                  </a:lnTo>
                  <a:cubicBezTo>
                    <a:pt x="0" y="3151"/>
                    <a:pt x="189" y="3340"/>
                    <a:pt x="410" y="3340"/>
                  </a:cubicBezTo>
                  <a:lnTo>
                    <a:pt x="7026" y="3340"/>
                  </a:lnTo>
                  <a:cubicBezTo>
                    <a:pt x="7278" y="3340"/>
                    <a:pt x="7467" y="3151"/>
                    <a:pt x="7467" y="2899"/>
                  </a:cubicBezTo>
                  <a:lnTo>
                    <a:pt x="7467" y="2521"/>
                  </a:lnTo>
                  <a:cubicBezTo>
                    <a:pt x="7467" y="2048"/>
                    <a:pt x="7121" y="1670"/>
                    <a:pt x="6648" y="1670"/>
                  </a:cubicBezTo>
                  <a:lnTo>
                    <a:pt x="6648" y="819"/>
                  </a:lnTo>
                  <a:cubicBezTo>
                    <a:pt x="6616" y="347"/>
                    <a:pt x="6207" y="0"/>
                    <a:pt x="57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1" name="Google Shape;7784;p74">
              <a:extLst>
                <a:ext uri="{FF2B5EF4-FFF2-40B4-BE49-F238E27FC236}">
                  <a16:creationId xmlns:a16="http://schemas.microsoft.com/office/drawing/2014/main" id="{79D68467-8042-EBDF-3BDF-86E6E249ED53}"/>
                </a:ext>
              </a:extLst>
            </p:cNvPr>
            <p:cNvSpPr/>
            <p:nvPr/>
          </p:nvSpPr>
          <p:spPr>
            <a:xfrm>
              <a:off x="-11911775" y="4186000"/>
              <a:ext cx="103200" cy="101425"/>
            </a:xfrm>
            <a:custGeom>
              <a:avLst/>
              <a:gdLst/>
              <a:ahLst/>
              <a:cxnLst/>
              <a:rect l="l" t="t" r="r" b="b"/>
              <a:pathLst>
                <a:path w="4128" h="4057" extrusionOk="0">
                  <a:moveTo>
                    <a:pt x="2060" y="1"/>
                  </a:moveTo>
                  <a:cubicBezTo>
                    <a:pt x="1914" y="1"/>
                    <a:pt x="1765" y="72"/>
                    <a:pt x="1670" y="213"/>
                  </a:cubicBezTo>
                  <a:lnTo>
                    <a:pt x="1198" y="1190"/>
                  </a:lnTo>
                  <a:lnTo>
                    <a:pt x="221" y="1663"/>
                  </a:lnTo>
                  <a:cubicBezTo>
                    <a:pt x="63" y="1757"/>
                    <a:pt x="0" y="1852"/>
                    <a:pt x="0" y="2009"/>
                  </a:cubicBezTo>
                  <a:cubicBezTo>
                    <a:pt x="0" y="2167"/>
                    <a:pt x="63" y="2324"/>
                    <a:pt x="221" y="2356"/>
                  </a:cubicBezTo>
                  <a:lnTo>
                    <a:pt x="1198" y="2828"/>
                  </a:lnTo>
                  <a:lnTo>
                    <a:pt x="1670" y="3836"/>
                  </a:lnTo>
                  <a:cubicBezTo>
                    <a:pt x="1765" y="3994"/>
                    <a:pt x="1891" y="4057"/>
                    <a:pt x="2048" y="4057"/>
                  </a:cubicBezTo>
                  <a:cubicBezTo>
                    <a:pt x="2206" y="4057"/>
                    <a:pt x="2363" y="3994"/>
                    <a:pt x="2395" y="3836"/>
                  </a:cubicBezTo>
                  <a:lnTo>
                    <a:pt x="2867" y="2828"/>
                  </a:lnTo>
                  <a:lnTo>
                    <a:pt x="3907" y="2356"/>
                  </a:lnTo>
                  <a:cubicBezTo>
                    <a:pt x="4065" y="2293"/>
                    <a:pt x="4128" y="2167"/>
                    <a:pt x="4128" y="2009"/>
                  </a:cubicBezTo>
                  <a:cubicBezTo>
                    <a:pt x="4128" y="1852"/>
                    <a:pt x="4033" y="1757"/>
                    <a:pt x="3939" y="1663"/>
                  </a:cubicBezTo>
                  <a:lnTo>
                    <a:pt x="2899" y="1190"/>
                  </a:lnTo>
                  <a:lnTo>
                    <a:pt x="2426" y="213"/>
                  </a:lnTo>
                  <a:cubicBezTo>
                    <a:pt x="2348" y="72"/>
                    <a:pt x="2206" y="1"/>
                    <a:pt x="20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2" name="Google Shape;7785;p74">
              <a:extLst>
                <a:ext uri="{FF2B5EF4-FFF2-40B4-BE49-F238E27FC236}">
                  <a16:creationId xmlns:a16="http://schemas.microsoft.com/office/drawing/2014/main" id="{5632A5E9-934A-D5B2-AD9D-80A8DB5BFF8D}"/>
                </a:ext>
              </a:extLst>
            </p:cNvPr>
            <p:cNvSpPr/>
            <p:nvPr/>
          </p:nvSpPr>
          <p:spPr>
            <a:xfrm>
              <a:off x="-12160675" y="4186000"/>
              <a:ext cx="104000" cy="101425"/>
            </a:xfrm>
            <a:custGeom>
              <a:avLst/>
              <a:gdLst/>
              <a:ahLst/>
              <a:cxnLst/>
              <a:rect l="l" t="t" r="r" b="b"/>
              <a:pathLst>
                <a:path w="4160" h="4057" extrusionOk="0">
                  <a:moveTo>
                    <a:pt x="2092" y="1"/>
                  </a:moveTo>
                  <a:cubicBezTo>
                    <a:pt x="1946" y="1"/>
                    <a:pt x="1797" y="72"/>
                    <a:pt x="1702" y="213"/>
                  </a:cubicBezTo>
                  <a:lnTo>
                    <a:pt x="1230" y="1190"/>
                  </a:lnTo>
                  <a:lnTo>
                    <a:pt x="221" y="1663"/>
                  </a:lnTo>
                  <a:cubicBezTo>
                    <a:pt x="64" y="1757"/>
                    <a:pt x="1" y="1852"/>
                    <a:pt x="1" y="2009"/>
                  </a:cubicBezTo>
                  <a:cubicBezTo>
                    <a:pt x="1" y="2167"/>
                    <a:pt x="64" y="2324"/>
                    <a:pt x="221" y="2387"/>
                  </a:cubicBezTo>
                  <a:lnTo>
                    <a:pt x="1230" y="2860"/>
                  </a:lnTo>
                  <a:lnTo>
                    <a:pt x="1702" y="3836"/>
                  </a:lnTo>
                  <a:cubicBezTo>
                    <a:pt x="1797" y="3994"/>
                    <a:pt x="1923" y="4057"/>
                    <a:pt x="2080" y="4057"/>
                  </a:cubicBezTo>
                  <a:cubicBezTo>
                    <a:pt x="2238" y="4057"/>
                    <a:pt x="2395" y="3994"/>
                    <a:pt x="2427" y="3836"/>
                  </a:cubicBezTo>
                  <a:lnTo>
                    <a:pt x="2899" y="2860"/>
                  </a:lnTo>
                  <a:lnTo>
                    <a:pt x="3876" y="2387"/>
                  </a:lnTo>
                  <a:cubicBezTo>
                    <a:pt x="4034" y="2324"/>
                    <a:pt x="4160" y="2167"/>
                    <a:pt x="4160" y="2009"/>
                  </a:cubicBezTo>
                  <a:cubicBezTo>
                    <a:pt x="4160" y="1852"/>
                    <a:pt x="4065" y="1694"/>
                    <a:pt x="3939" y="1663"/>
                  </a:cubicBezTo>
                  <a:lnTo>
                    <a:pt x="2931" y="1190"/>
                  </a:lnTo>
                  <a:lnTo>
                    <a:pt x="2458" y="213"/>
                  </a:lnTo>
                  <a:cubicBezTo>
                    <a:pt x="2380" y="72"/>
                    <a:pt x="2238" y="1"/>
                    <a:pt x="20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3" name="Google Shape;7786;p74">
              <a:extLst>
                <a:ext uri="{FF2B5EF4-FFF2-40B4-BE49-F238E27FC236}">
                  <a16:creationId xmlns:a16="http://schemas.microsoft.com/office/drawing/2014/main" id="{CA9A529B-A42C-C834-04E1-A97A467F1C6E}"/>
                </a:ext>
              </a:extLst>
            </p:cNvPr>
            <p:cNvSpPr/>
            <p:nvPr/>
          </p:nvSpPr>
          <p:spPr>
            <a:xfrm>
              <a:off x="-12049600" y="4144075"/>
              <a:ext cx="127600" cy="67750"/>
            </a:xfrm>
            <a:custGeom>
              <a:avLst/>
              <a:gdLst/>
              <a:ahLst/>
              <a:cxnLst/>
              <a:rect l="l" t="t" r="r" b="b"/>
              <a:pathLst>
                <a:path w="5104" h="2710" extrusionOk="0">
                  <a:moveTo>
                    <a:pt x="851" y="0"/>
                  </a:moveTo>
                  <a:cubicBezTo>
                    <a:pt x="819" y="32"/>
                    <a:pt x="662" y="63"/>
                    <a:pt x="599" y="189"/>
                  </a:cubicBezTo>
                  <a:cubicBezTo>
                    <a:pt x="63" y="945"/>
                    <a:pt x="0" y="1890"/>
                    <a:pt x="347" y="2710"/>
                  </a:cubicBezTo>
                  <a:lnTo>
                    <a:pt x="2394" y="1670"/>
                  </a:lnTo>
                  <a:cubicBezTo>
                    <a:pt x="2426" y="1638"/>
                    <a:pt x="2521" y="1638"/>
                    <a:pt x="2552" y="1638"/>
                  </a:cubicBezTo>
                  <a:cubicBezTo>
                    <a:pt x="2647" y="1638"/>
                    <a:pt x="2678" y="1638"/>
                    <a:pt x="2710" y="1670"/>
                  </a:cubicBezTo>
                  <a:lnTo>
                    <a:pt x="4757" y="2710"/>
                  </a:lnTo>
                  <a:cubicBezTo>
                    <a:pt x="5104" y="1890"/>
                    <a:pt x="5041" y="945"/>
                    <a:pt x="4537" y="189"/>
                  </a:cubicBezTo>
                  <a:cubicBezTo>
                    <a:pt x="4442" y="63"/>
                    <a:pt x="4316" y="0"/>
                    <a:pt x="41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4" name="Google Shape;7787;p74">
              <a:extLst>
                <a:ext uri="{FF2B5EF4-FFF2-40B4-BE49-F238E27FC236}">
                  <a16:creationId xmlns:a16="http://schemas.microsoft.com/office/drawing/2014/main" id="{DD17F960-6419-2322-3AE2-00400451F095}"/>
                </a:ext>
              </a:extLst>
            </p:cNvPr>
            <p:cNvSpPr/>
            <p:nvPr/>
          </p:nvSpPr>
          <p:spPr>
            <a:xfrm>
              <a:off x="-12033850" y="4212600"/>
              <a:ext cx="99250" cy="118150"/>
            </a:xfrm>
            <a:custGeom>
              <a:avLst/>
              <a:gdLst/>
              <a:ahLst/>
              <a:cxnLst/>
              <a:rect l="l" t="t" r="r" b="b"/>
              <a:pathLst>
                <a:path w="3970" h="4726" extrusionOk="0">
                  <a:moveTo>
                    <a:pt x="1575" y="0"/>
                  </a:moveTo>
                  <a:lnTo>
                    <a:pt x="0" y="788"/>
                  </a:lnTo>
                  <a:lnTo>
                    <a:pt x="662" y="4726"/>
                  </a:lnTo>
                  <a:lnTo>
                    <a:pt x="3308" y="4726"/>
                  </a:lnTo>
                  <a:lnTo>
                    <a:pt x="3970" y="788"/>
                  </a:lnTo>
                  <a:lnTo>
                    <a:pt x="2395" y="0"/>
                  </a:lnTo>
                  <a:lnTo>
                    <a:pt x="2395" y="1827"/>
                  </a:lnTo>
                  <a:cubicBezTo>
                    <a:pt x="2395" y="2048"/>
                    <a:pt x="2206" y="2268"/>
                    <a:pt x="1954" y="2268"/>
                  </a:cubicBezTo>
                  <a:cubicBezTo>
                    <a:pt x="1733" y="2268"/>
                    <a:pt x="1575" y="2048"/>
                    <a:pt x="1575" y="1827"/>
                  </a:cubicBezTo>
                  <a:lnTo>
                    <a:pt x="157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35" name="Google Shape;7788;p74">
            <a:extLst>
              <a:ext uri="{FF2B5EF4-FFF2-40B4-BE49-F238E27FC236}">
                <a16:creationId xmlns:a16="http://schemas.microsoft.com/office/drawing/2014/main" id="{E60D2C86-0BB9-0E0A-37EE-CC5D946E625A}"/>
              </a:ext>
            </a:extLst>
          </p:cNvPr>
          <p:cNvGrpSpPr/>
          <p:nvPr/>
        </p:nvGrpSpPr>
        <p:grpSpPr>
          <a:xfrm>
            <a:off x="6478448" y="3855019"/>
            <a:ext cx="473888" cy="474203"/>
            <a:chOff x="-10391650" y="3180600"/>
            <a:chExt cx="352875" cy="353075"/>
          </a:xfrm>
          <a:solidFill>
            <a:schemeClr val="tx1"/>
          </a:solidFill>
        </p:grpSpPr>
        <p:sp>
          <p:nvSpPr>
            <p:cNvPr id="836" name="Google Shape;7789;p74">
              <a:extLst>
                <a:ext uri="{FF2B5EF4-FFF2-40B4-BE49-F238E27FC236}">
                  <a16:creationId xmlns:a16="http://schemas.microsoft.com/office/drawing/2014/main" id="{691A0911-6933-C512-02FF-94EF0F7A3AC4}"/>
                </a:ext>
              </a:extLst>
            </p:cNvPr>
            <p:cNvSpPr/>
            <p:nvPr/>
          </p:nvSpPr>
          <p:spPr>
            <a:xfrm>
              <a:off x="-10390875" y="3263500"/>
              <a:ext cx="352100" cy="42550"/>
            </a:xfrm>
            <a:custGeom>
              <a:avLst/>
              <a:gdLst/>
              <a:ahLst/>
              <a:cxnLst/>
              <a:rect l="l" t="t" r="r" b="b"/>
              <a:pathLst>
                <a:path w="14084" h="1702" extrusionOk="0">
                  <a:moveTo>
                    <a:pt x="820" y="1"/>
                  </a:moveTo>
                  <a:cubicBezTo>
                    <a:pt x="347" y="1"/>
                    <a:pt x="1" y="379"/>
                    <a:pt x="1" y="851"/>
                  </a:cubicBezTo>
                  <a:lnTo>
                    <a:pt x="1" y="1261"/>
                  </a:lnTo>
                  <a:cubicBezTo>
                    <a:pt x="1" y="1513"/>
                    <a:pt x="190" y="1702"/>
                    <a:pt x="410" y="1702"/>
                  </a:cubicBezTo>
                  <a:lnTo>
                    <a:pt x="13674" y="1702"/>
                  </a:lnTo>
                  <a:cubicBezTo>
                    <a:pt x="13894" y="1702"/>
                    <a:pt x="14083" y="1513"/>
                    <a:pt x="14083" y="1261"/>
                  </a:cubicBezTo>
                  <a:lnTo>
                    <a:pt x="14083" y="851"/>
                  </a:lnTo>
                  <a:cubicBezTo>
                    <a:pt x="14083" y="410"/>
                    <a:pt x="13705" y="1"/>
                    <a:pt x="132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7" name="Google Shape;7790;p74">
              <a:extLst>
                <a:ext uri="{FF2B5EF4-FFF2-40B4-BE49-F238E27FC236}">
                  <a16:creationId xmlns:a16="http://schemas.microsoft.com/office/drawing/2014/main" id="{CC92BFC5-E944-1372-30AE-11612F456275}"/>
                </a:ext>
              </a:extLst>
            </p:cNvPr>
            <p:cNvSpPr/>
            <p:nvPr/>
          </p:nvSpPr>
          <p:spPr>
            <a:xfrm>
              <a:off x="-10391650" y="3451750"/>
              <a:ext cx="352875" cy="81925"/>
            </a:xfrm>
            <a:custGeom>
              <a:avLst/>
              <a:gdLst/>
              <a:ahLst/>
              <a:cxnLst/>
              <a:rect l="l" t="t" r="r" b="b"/>
              <a:pathLst>
                <a:path w="14115" h="3277" extrusionOk="0">
                  <a:moveTo>
                    <a:pt x="2079" y="0"/>
                  </a:moveTo>
                  <a:cubicBezTo>
                    <a:pt x="1418" y="0"/>
                    <a:pt x="819" y="536"/>
                    <a:pt x="819" y="1229"/>
                  </a:cubicBezTo>
                  <a:lnTo>
                    <a:pt x="819" y="1607"/>
                  </a:lnTo>
                  <a:cubicBezTo>
                    <a:pt x="347" y="1607"/>
                    <a:pt x="0" y="1954"/>
                    <a:pt x="0" y="2458"/>
                  </a:cubicBezTo>
                  <a:lnTo>
                    <a:pt x="0" y="2867"/>
                  </a:lnTo>
                  <a:cubicBezTo>
                    <a:pt x="0" y="3119"/>
                    <a:pt x="189" y="3277"/>
                    <a:pt x="378" y="3277"/>
                  </a:cubicBezTo>
                  <a:lnTo>
                    <a:pt x="13642" y="3277"/>
                  </a:lnTo>
                  <a:cubicBezTo>
                    <a:pt x="13894" y="3277"/>
                    <a:pt x="14083" y="3088"/>
                    <a:pt x="14083" y="2867"/>
                  </a:cubicBezTo>
                  <a:lnTo>
                    <a:pt x="14083" y="2458"/>
                  </a:lnTo>
                  <a:cubicBezTo>
                    <a:pt x="14114" y="1954"/>
                    <a:pt x="13736" y="1607"/>
                    <a:pt x="13295" y="1607"/>
                  </a:cubicBezTo>
                  <a:lnTo>
                    <a:pt x="13295" y="1229"/>
                  </a:lnTo>
                  <a:cubicBezTo>
                    <a:pt x="13295" y="567"/>
                    <a:pt x="12760" y="0"/>
                    <a:pt x="12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8" name="Google Shape;7791;p74">
              <a:extLst>
                <a:ext uri="{FF2B5EF4-FFF2-40B4-BE49-F238E27FC236}">
                  <a16:creationId xmlns:a16="http://schemas.microsoft.com/office/drawing/2014/main" id="{7578D136-7C70-C9B8-8D05-61C1E373E69B}"/>
                </a:ext>
              </a:extLst>
            </p:cNvPr>
            <p:cNvSpPr/>
            <p:nvPr/>
          </p:nvSpPr>
          <p:spPr>
            <a:xfrm>
              <a:off x="-10327075" y="3180600"/>
              <a:ext cx="223700" cy="62450"/>
            </a:xfrm>
            <a:custGeom>
              <a:avLst/>
              <a:gdLst/>
              <a:ahLst/>
              <a:cxnLst/>
              <a:rect l="l" t="t" r="r" b="b"/>
              <a:pathLst>
                <a:path w="8948" h="2498" extrusionOk="0">
                  <a:moveTo>
                    <a:pt x="4490" y="1"/>
                  </a:moveTo>
                  <a:cubicBezTo>
                    <a:pt x="4419" y="1"/>
                    <a:pt x="4348" y="24"/>
                    <a:pt x="4285" y="72"/>
                  </a:cubicBezTo>
                  <a:lnTo>
                    <a:pt x="0" y="2498"/>
                  </a:lnTo>
                  <a:lnTo>
                    <a:pt x="8948" y="2498"/>
                  </a:lnTo>
                  <a:lnTo>
                    <a:pt x="4695" y="72"/>
                  </a:lnTo>
                  <a:cubicBezTo>
                    <a:pt x="4632" y="24"/>
                    <a:pt x="4561" y="1"/>
                    <a:pt x="44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9" name="Google Shape;7792;p74">
              <a:extLst>
                <a:ext uri="{FF2B5EF4-FFF2-40B4-BE49-F238E27FC236}">
                  <a16:creationId xmlns:a16="http://schemas.microsoft.com/office/drawing/2014/main" id="{AA25A9BC-CA31-C1CF-770C-8F3D4C56573E}"/>
                </a:ext>
              </a:extLst>
            </p:cNvPr>
            <p:cNvSpPr/>
            <p:nvPr/>
          </p:nvSpPr>
          <p:spPr>
            <a:xfrm>
              <a:off x="-10245950" y="3325725"/>
              <a:ext cx="61450" cy="104775"/>
            </a:xfrm>
            <a:custGeom>
              <a:avLst/>
              <a:gdLst/>
              <a:ahLst/>
              <a:cxnLst/>
              <a:rect l="l" t="t" r="r" b="b"/>
              <a:pathLst>
                <a:path w="2458" h="4191" extrusionOk="0">
                  <a:moveTo>
                    <a:pt x="0" y="1"/>
                  </a:moveTo>
                  <a:lnTo>
                    <a:pt x="0" y="4191"/>
                  </a:lnTo>
                  <a:lnTo>
                    <a:pt x="2458" y="4191"/>
                  </a:lnTo>
                  <a:lnTo>
                    <a:pt x="245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0" name="Google Shape;7793;p74">
              <a:extLst>
                <a:ext uri="{FF2B5EF4-FFF2-40B4-BE49-F238E27FC236}">
                  <a16:creationId xmlns:a16="http://schemas.microsoft.com/office/drawing/2014/main" id="{4B14229E-BE3F-8E24-350A-F229709CF3CE}"/>
                </a:ext>
              </a:extLst>
            </p:cNvPr>
            <p:cNvSpPr/>
            <p:nvPr/>
          </p:nvSpPr>
          <p:spPr>
            <a:xfrm>
              <a:off x="-10142775" y="3325725"/>
              <a:ext cx="63025" cy="104775"/>
            </a:xfrm>
            <a:custGeom>
              <a:avLst/>
              <a:gdLst/>
              <a:ahLst/>
              <a:cxnLst/>
              <a:rect l="l" t="t" r="r" b="b"/>
              <a:pathLst>
                <a:path w="2521" h="4191" extrusionOk="0">
                  <a:moveTo>
                    <a:pt x="1" y="1"/>
                  </a:moveTo>
                  <a:lnTo>
                    <a:pt x="1" y="4191"/>
                  </a:lnTo>
                  <a:lnTo>
                    <a:pt x="2521" y="4191"/>
                  </a:lnTo>
                  <a:lnTo>
                    <a:pt x="252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1" name="Google Shape;7794;p74">
              <a:extLst>
                <a:ext uri="{FF2B5EF4-FFF2-40B4-BE49-F238E27FC236}">
                  <a16:creationId xmlns:a16="http://schemas.microsoft.com/office/drawing/2014/main" id="{1B305710-9267-E3C7-68BE-9A3C2C572A5D}"/>
                </a:ext>
              </a:extLst>
            </p:cNvPr>
            <p:cNvSpPr/>
            <p:nvPr/>
          </p:nvSpPr>
          <p:spPr>
            <a:xfrm>
              <a:off x="-10350700" y="3325725"/>
              <a:ext cx="62250" cy="104775"/>
            </a:xfrm>
            <a:custGeom>
              <a:avLst/>
              <a:gdLst/>
              <a:ahLst/>
              <a:cxnLst/>
              <a:rect l="l" t="t" r="r" b="b"/>
              <a:pathLst>
                <a:path w="2490" h="4191" extrusionOk="0">
                  <a:moveTo>
                    <a:pt x="0" y="1"/>
                  </a:moveTo>
                  <a:lnTo>
                    <a:pt x="0" y="4191"/>
                  </a:lnTo>
                  <a:lnTo>
                    <a:pt x="2489" y="4191"/>
                  </a:lnTo>
                  <a:lnTo>
                    <a:pt x="248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42" name="Google Shape;7795;p74">
            <a:extLst>
              <a:ext uri="{FF2B5EF4-FFF2-40B4-BE49-F238E27FC236}">
                <a16:creationId xmlns:a16="http://schemas.microsoft.com/office/drawing/2014/main" id="{6D03A41F-F72C-856A-24DB-567FC212B5EA}"/>
              </a:ext>
            </a:extLst>
          </p:cNvPr>
          <p:cNvGrpSpPr/>
          <p:nvPr/>
        </p:nvGrpSpPr>
        <p:grpSpPr>
          <a:xfrm>
            <a:off x="6478447" y="4490750"/>
            <a:ext cx="472847" cy="471853"/>
            <a:chOff x="-10390875" y="3616350"/>
            <a:chExt cx="352100" cy="351325"/>
          </a:xfrm>
          <a:solidFill>
            <a:schemeClr val="tx1"/>
          </a:solidFill>
        </p:grpSpPr>
        <p:sp>
          <p:nvSpPr>
            <p:cNvPr id="843" name="Google Shape;7796;p74">
              <a:extLst>
                <a:ext uri="{FF2B5EF4-FFF2-40B4-BE49-F238E27FC236}">
                  <a16:creationId xmlns:a16="http://schemas.microsoft.com/office/drawing/2014/main" id="{0E698C36-A0CA-BFCF-594A-8D57D4A95BF2}"/>
                </a:ext>
              </a:extLst>
            </p:cNvPr>
            <p:cNvSpPr/>
            <p:nvPr/>
          </p:nvSpPr>
          <p:spPr>
            <a:xfrm>
              <a:off x="-10308950" y="3780175"/>
              <a:ext cx="186675" cy="104800"/>
            </a:xfrm>
            <a:custGeom>
              <a:avLst/>
              <a:gdLst/>
              <a:ahLst/>
              <a:cxnLst/>
              <a:rect l="l" t="t" r="r" b="b"/>
              <a:pathLst>
                <a:path w="7467" h="4192" extrusionOk="0">
                  <a:moveTo>
                    <a:pt x="0" y="1"/>
                  </a:moveTo>
                  <a:lnTo>
                    <a:pt x="0" y="4191"/>
                  </a:lnTo>
                  <a:lnTo>
                    <a:pt x="7467" y="4191"/>
                  </a:lnTo>
                  <a:lnTo>
                    <a:pt x="74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4" name="Google Shape;7797;p74">
              <a:extLst>
                <a:ext uri="{FF2B5EF4-FFF2-40B4-BE49-F238E27FC236}">
                  <a16:creationId xmlns:a16="http://schemas.microsoft.com/office/drawing/2014/main" id="{478B7A83-D9EF-D010-D702-040A9E1F9B14}"/>
                </a:ext>
              </a:extLst>
            </p:cNvPr>
            <p:cNvSpPr/>
            <p:nvPr/>
          </p:nvSpPr>
          <p:spPr>
            <a:xfrm>
              <a:off x="-10390875" y="3698275"/>
              <a:ext cx="352100" cy="269400"/>
            </a:xfrm>
            <a:custGeom>
              <a:avLst/>
              <a:gdLst/>
              <a:ahLst/>
              <a:cxnLst/>
              <a:rect l="l" t="t" r="r" b="b"/>
              <a:pathLst>
                <a:path w="14084" h="10776" extrusionOk="0">
                  <a:moveTo>
                    <a:pt x="11216" y="2426"/>
                  </a:moveTo>
                  <a:cubicBezTo>
                    <a:pt x="11468" y="2426"/>
                    <a:pt x="11626" y="2615"/>
                    <a:pt x="11626" y="2867"/>
                  </a:cubicBezTo>
                  <a:lnTo>
                    <a:pt x="11626" y="7845"/>
                  </a:lnTo>
                  <a:cubicBezTo>
                    <a:pt x="11626" y="8097"/>
                    <a:pt x="11437" y="8255"/>
                    <a:pt x="11216" y="8255"/>
                  </a:cubicBezTo>
                  <a:lnTo>
                    <a:pt x="2931" y="8255"/>
                  </a:lnTo>
                  <a:cubicBezTo>
                    <a:pt x="2678" y="8255"/>
                    <a:pt x="2489" y="8066"/>
                    <a:pt x="2489" y="7845"/>
                  </a:cubicBezTo>
                  <a:lnTo>
                    <a:pt x="2489" y="2867"/>
                  </a:lnTo>
                  <a:cubicBezTo>
                    <a:pt x="2489" y="2615"/>
                    <a:pt x="2678" y="2426"/>
                    <a:pt x="2931" y="2426"/>
                  </a:cubicBezTo>
                  <a:close/>
                  <a:moveTo>
                    <a:pt x="1670" y="0"/>
                  </a:moveTo>
                  <a:cubicBezTo>
                    <a:pt x="757" y="0"/>
                    <a:pt x="1" y="725"/>
                    <a:pt x="1" y="1639"/>
                  </a:cubicBezTo>
                  <a:cubicBezTo>
                    <a:pt x="1" y="2237"/>
                    <a:pt x="316" y="2773"/>
                    <a:pt x="820" y="3056"/>
                  </a:cubicBezTo>
                  <a:lnTo>
                    <a:pt x="820" y="7719"/>
                  </a:lnTo>
                  <a:cubicBezTo>
                    <a:pt x="316" y="7971"/>
                    <a:pt x="1" y="8538"/>
                    <a:pt x="1" y="9137"/>
                  </a:cubicBezTo>
                  <a:cubicBezTo>
                    <a:pt x="1" y="10019"/>
                    <a:pt x="757" y="10775"/>
                    <a:pt x="1670" y="10775"/>
                  </a:cubicBezTo>
                  <a:cubicBezTo>
                    <a:pt x="2237" y="10775"/>
                    <a:pt x="2805" y="10460"/>
                    <a:pt x="3057" y="9956"/>
                  </a:cubicBezTo>
                  <a:lnTo>
                    <a:pt x="11027" y="9956"/>
                  </a:lnTo>
                  <a:cubicBezTo>
                    <a:pt x="11311" y="10460"/>
                    <a:pt x="11846" y="10775"/>
                    <a:pt x="12445" y="10775"/>
                  </a:cubicBezTo>
                  <a:cubicBezTo>
                    <a:pt x="13359" y="10775"/>
                    <a:pt x="14083" y="10019"/>
                    <a:pt x="14083" y="9137"/>
                  </a:cubicBezTo>
                  <a:cubicBezTo>
                    <a:pt x="14083" y="8538"/>
                    <a:pt x="13800" y="7971"/>
                    <a:pt x="13264" y="7719"/>
                  </a:cubicBezTo>
                  <a:lnTo>
                    <a:pt x="13264" y="3056"/>
                  </a:lnTo>
                  <a:cubicBezTo>
                    <a:pt x="13800" y="2741"/>
                    <a:pt x="14083" y="2237"/>
                    <a:pt x="14083" y="1639"/>
                  </a:cubicBezTo>
                  <a:cubicBezTo>
                    <a:pt x="14083" y="725"/>
                    <a:pt x="13359" y="0"/>
                    <a:pt x="12445" y="0"/>
                  </a:cubicBezTo>
                  <a:cubicBezTo>
                    <a:pt x="11846" y="0"/>
                    <a:pt x="11311" y="315"/>
                    <a:pt x="11027" y="820"/>
                  </a:cubicBezTo>
                  <a:lnTo>
                    <a:pt x="3057" y="820"/>
                  </a:lnTo>
                  <a:cubicBezTo>
                    <a:pt x="2805" y="315"/>
                    <a:pt x="2237" y="0"/>
                    <a:pt x="16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5" name="Google Shape;7798;p74">
              <a:extLst>
                <a:ext uri="{FF2B5EF4-FFF2-40B4-BE49-F238E27FC236}">
                  <a16:creationId xmlns:a16="http://schemas.microsoft.com/office/drawing/2014/main" id="{8D60F241-854B-E050-E633-00E448705936}"/>
                </a:ext>
              </a:extLst>
            </p:cNvPr>
            <p:cNvSpPr/>
            <p:nvPr/>
          </p:nvSpPr>
          <p:spPr>
            <a:xfrm>
              <a:off x="-10268000" y="3616350"/>
              <a:ext cx="103975" cy="81150"/>
            </a:xfrm>
            <a:custGeom>
              <a:avLst/>
              <a:gdLst/>
              <a:ahLst/>
              <a:cxnLst/>
              <a:rect l="l" t="t" r="r" b="b"/>
              <a:pathLst>
                <a:path w="4159" h="3246" extrusionOk="0">
                  <a:moveTo>
                    <a:pt x="2048" y="1"/>
                  </a:moveTo>
                  <a:cubicBezTo>
                    <a:pt x="1387" y="1"/>
                    <a:pt x="851" y="536"/>
                    <a:pt x="851" y="1230"/>
                  </a:cubicBezTo>
                  <a:cubicBezTo>
                    <a:pt x="851" y="1450"/>
                    <a:pt x="914" y="1671"/>
                    <a:pt x="1040" y="1891"/>
                  </a:cubicBezTo>
                  <a:lnTo>
                    <a:pt x="0" y="3246"/>
                  </a:lnTo>
                  <a:lnTo>
                    <a:pt x="1072" y="3246"/>
                  </a:lnTo>
                  <a:lnTo>
                    <a:pt x="1733" y="2364"/>
                  </a:lnTo>
                  <a:cubicBezTo>
                    <a:pt x="1859" y="2395"/>
                    <a:pt x="1985" y="2427"/>
                    <a:pt x="2080" y="2427"/>
                  </a:cubicBezTo>
                  <a:cubicBezTo>
                    <a:pt x="2206" y="2427"/>
                    <a:pt x="2332" y="2395"/>
                    <a:pt x="2458" y="2364"/>
                  </a:cubicBezTo>
                  <a:lnTo>
                    <a:pt x="3119" y="3246"/>
                  </a:lnTo>
                  <a:lnTo>
                    <a:pt x="4159" y="3246"/>
                  </a:lnTo>
                  <a:lnTo>
                    <a:pt x="3119" y="1891"/>
                  </a:lnTo>
                  <a:cubicBezTo>
                    <a:pt x="3245" y="1671"/>
                    <a:pt x="3308" y="1450"/>
                    <a:pt x="3308" y="1230"/>
                  </a:cubicBezTo>
                  <a:cubicBezTo>
                    <a:pt x="3308" y="536"/>
                    <a:pt x="2773" y="1"/>
                    <a:pt x="20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46" name="Google Shape;7799;p74">
            <a:extLst>
              <a:ext uri="{FF2B5EF4-FFF2-40B4-BE49-F238E27FC236}">
                <a16:creationId xmlns:a16="http://schemas.microsoft.com/office/drawing/2014/main" id="{C9B62E1F-72DC-F881-06C1-C0AFA7561852}"/>
              </a:ext>
            </a:extLst>
          </p:cNvPr>
          <p:cNvGrpSpPr/>
          <p:nvPr/>
        </p:nvGrpSpPr>
        <p:grpSpPr>
          <a:xfrm>
            <a:off x="10034414" y="3856970"/>
            <a:ext cx="416780" cy="472893"/>
            <a:chOff x="-10370400" y="4049550"/>
            <a:chExt cx="310350" cy="352100"/>
          </a:xfrm>
          <a:solidFill>
            <a:schemeClr val="tx1"/>
          </a:solidFill>
        </p:grpSpPr>
        <p:sp>
          <p:nvSpPr>
            <p:cNvPr id="847" name="Google Shape;7800;p74">
              <a:extLst>
                <a:ext uri="{FF2B5EF4-FFF2-40B4-BE49-F238E27FC236}">
                  <a16:creationId xmlns:a16="http://schemas.microsoft.com/office/drawing/2014/main" id="{A00C4589-4FBF-367F-5A4E-1DE8E4613D26}"/>
                </a:ext>
              </a:extLst>
            </p:cNvPr>
            <p:cNvSpPr/>
            <p:nvPr/>
          </p:nvSpPr>
          <p:spPr>
            <a:xfrm>
              <a:off x="-10308175" y="4224400"/>
              <a:ext cx="185900" cy="115800"/>
            </a:xfrm>
            <a:custGeom>
              <a:avLst/>
              <a:gdLst/>
              <a:ahLst/>
              <a:cxnLst/>
              <a:rect l="l" t="t" r="r" b="b"/>
              <a:pathLst>
                <a:path w="7436" h="4632" extrusionOk="0">
                  <a:moveTo>
                    <a:pt x="1" y="1"/>
                  </a:moveTo>
                  <a:lnTo>
                    <a:pt x="1" y="4632"/>
                  </a:lnTo>
                  <a:lnTo>
                    <a:pt x="1639" y="4632"/>
                  </a:lnTo>
                  <a:lnTo>
                    <a:pt x="1639" y="1261"/>
                  </a:lnTo>
                  <a:cubicBezTo>
                    <a:pt x="1639" y="1040"/>
                    <a:pt x="1859" y="883"/>
                    <a:pt x="2048" y="883"/>
                  </a:cubicBezTo>
                  <a:cubicBezTo>
                    <a:pt x="2269" y="883"/>
                    <a:pt x="2489" y="1072"/>
                    <a:pt x="2489" y="1261"/>
                  </a:cubicBezTo>
                  <a:lnTo>
                    <a:pt x="2489" y="4632"/>
                  </a:lnTo>
                  <a:lnTo>
                    <a:pt x="3309" y="4632"/>
                  </a:lnTo>
                  <a:lnTo>
                    <a:pt x="3309" y="1261"/>
                  </a:lnTo>
                  <a:cubicBezTo>
                    <a:pt x="3309" y="1040"/>
                    <a:pt x="3498" y="883"/>
                    <a:pt x="3750" y="883"/>
                  </a:cubicBezTo>
                  <a:cubicBezTo>
                    <a:pt x="3970" y="883"/>
                    <a:pt x="4128" y="1072"/>
                    <a:pt x="4128" y="1261"/>
                  </a:cubicBezTo>
                  <a:lnTo>
                    <a:pt x="4128" y="4632"/>
                  </a:lnTo>
                  <a:lnTo>
                    <a:pt x="4947" y="4632"/>
                  </a:lnTo>
                  <a:lnTo>
                    <a:pt x="4947" y="1261"/>
                  </a:lnTo>
                  <a:cubicBezTo>
                    <a:pt x="4947" y="1040"/>
                    <a:pt x="5167" y="883"/>
                    <a:pt x="5388" y="883"/>
                  </a:cubicBezTo>
                  <a:cubicBezTo>
                    <a:pt x="5640" y="883"/>
                    <a:pt x="5829" y="1072"/>
                    <a:pt x="5829" y="1261"/>
                  </a:cubicBezTo>
                  <a:lnTo>
                    <a:pt x="5829" y="4632"/>
                  </a:lnTo>
                  <a:lnTo>
                    <a:pt x="7436" y="4632"/>
                  </a:lnTo>
                  <a:lnTo>
                    <a:pt x="743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8" name="Google Shape;7801;p74">
              <a:extLst>
                <a:ext uri="{FF2B5EF4-FFF2-40B4-BE49-F238E27FC236}">
                  <a16:creationId xmlns:a16="http://schemas.microsoft.com/office/drawing/2014/main" id="{B01437D7-7FB5-7350-D3E3-BC3A2F834F89}"/>
                </a:ext>
              </a:extLst>
            </p:cNvPr>
            <p:cNvSpPr/>
            <p:nvPr/>
          </p:nvSpPr>
          <p:spPr>
            <a:xfrm>
              <a:off x="-10292425" y="4121225"/>
              <a:ext cx="159125" cy="30750"/>
            </a:xfrm>
            <a:custGeom>
              <a:avLst/>
              <a:gdLst/>
              <a:ahLst/>
              <a:cxnLst/>
              <a:rect l="l" t="t" r="r" b="b"/>
              <a:pathLst>
                <a:path w="6365" h="1230" extrusionOk="0">
                  <a:moveTo>
                    <a:pt x="694" y="0"/>
                  </a:moveTo>
                  <a:cubicBezTo>
                    <a:pt x="694" y="158"/>
                    <a:pt x="662" y="316"/>
                    <a:pt x="631" y="442"/>
                  </a:cubicBezTo>
                  <a:cubicBezTo>
                    <a:pt x="505" y="757"/>
                    <a:pt x="284" y="1040"/>
                    <a:pt x="1" y="1229"/>
                  </a:cubicBezTo>
                  <a:lnTo>
                    <a:pt x="6365" y="1229"/>
                  </a:lnTo>
                  <a:cubicBezTo>
                    <a:pt x="6018" y="1040"/>
                    <a:pt x="5798" y="788"/>
                    <a:pt x="5672" y="442"/>
                  </a:cubicBezTo>
                  <a:cubicBezTo>
                    <a:pt x="5577" y="284"/>
                    <a:pt x="5577" y="126"/>
                    <a:pt x="55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9" name="Google Shape;7802;p74">
              <a:extLst>
                <a:ext uri="{FF2B5EF4-FFF2-40B4-BE49-F238E27FC236}">
                  <a16:creationId xmlns:a16="http://schemas.microsoft.com/office/drawing/2014/main" id="{8CF3A799-1ABB-12BD-BE2E-C8DD773B5D56}"/>
                </a:ext>
              </a:extLst>
            </p:cNvPr>
            <p:cNvSpPr/>
            <p:nvPr/>
          </p:nvSpPr>
          <p:spPr>
            <a:xfrm>
              <a:off x="-10370400" y="4049550"/>
              <a:ext cx="310350" cy="91400"/>
            </a:xfrm>
            <a:custGeom>
              <a:avLst/>
              <a:gdLst/>
              <a:ahLst/>
              <a:cxnLst/>
              <a:rect l="l" t="t" r="r" b="b"/>
              <a:pathLst>
                <a:path w="12414" h="3656" extrusionOk="0">
                  <a:moveTo>
                    <a:pt x="2049" y="1"/>
                  </a:moveTo>
                  <a:cubicBezTo>
                    <a:pt x="977" y="1"/>
                    <a:pt x="95" y="820"/>
                    <a:pt x="1" y="1891"/>
                  </a:cubicBezTo>
                  <a:cubicBezTo>
                    <a:pt x="95" y="2867"/>
                    <a:pt x="946" y="3655"/>
                    <a:pt x="1954" y="3655"/>
                  </a:cubicBezTo>
                  <a:cubicBezTo>
                    <a:pt x="2427" y="3655"/>
                    <a:pt x="2773" y="3340"/>
                    <a:pt x="2899" y="3025"/>
                  </a:cubicBezTo>
                  <a:cubicBezTo>
                    <a:pt x="2931" y="2867"/>
                    <a:pt x="2962" y="2678"/>
                    <a:pt x="2805" y="2521"/>
                  </a:cubicBezTo>
                  <a:cubicBezTo>
                    <a:pt x="2729" y="2461"/>
                    <a:pt x="2618" y="2422"/>
                    <a:pt x="2520" y="2422"/>
                  </a:cubicBezTo>
                  <a:cubicBezTo>
                    <a:pt x="2411" y="2422"/>
                    <a:pt x="2317" y="2469"/>
                    <a:pt x="2301" y="2584"/>
                  </a:cubicBezTo>
                  <a:cubicBezTo>
                    <a:pt x="2274" y="2793"/>
                    <a:pt x="2097" y="2915"/>
                    <a:pt x="1911" y="2915"/>
                  </a:cubicBezTo>
                  <a:cubicBezTo>
                    <a:pt x="1873" y="2915"/>
                    <a:pt x="1834" y="2910"/>
                    <a:pt x="1796" y="2899"/>
                  </a:cubicBezTo>
                  <a:cubicBezTo>
                    <a:pt x="1544" y="2867"/>
                    <a:pt x="1418" y="2647"/>
                    <a:pt x="1481" y="2395"/>
                  </a:cubicBezTo>
                  <a:cubicBezTo>
                    <a:pt x="1595" y="1848"/>
                    <a:pt x="2036" y="1594"/>
                    <a:pt x="2500" y="1594"/>
                  </a:cubicBezTo>
                  <a:cubicBezTo>
                    <a:pt x="2811" y="1594"/>
                    <a:pt x="3132" y="1708"/>
                    <a:pt x="3372" y="1922"/>
                  </a:cubicBezTo>
                  <a:lnTo>
                    <a:pt x="3466" y="2048"/>
                  </a:lnTo>
                  <a:lnTo>
                    <a:pt x="8917" y="2048"/>
                  </a:lnTo>
                  <a:lnTo>
                    <a:pt x="9043" y="1922"/>
                  </a:lnTo>
                  <a:cubicBezTo>
                    <a:pt x="9262" y="1715"/>
                    <a:pt x="9561" y="1612"/>
                    <a:pt x="9856" y="1612"/>
                  </a:cubicBezTo>
                  <a:cubicBezTo>
                    <a:pt x="10325" y="1612"/>
                    <a:pt x="10785" y="1873"/>
                    <a:pt x="10901" y="2395"/>
                  </a:cubicBezTo>
                  <a:cubicBezTo>
                    <a:pt x="10964" y="2647"/>
                    <a:pt x="10838" y="2836"/>
                    <a:pt x="10618" y="2899"/>
                  </a:cubicBezTo>
                  <a:cubicBezTo>
                    <a:pt x="10575" y="2910"/>
                    <a:pt x="10533" y="2915"/>
                    <a:pt x="10494" y="2915"/>
                  </a:cubicBezTo>
                  <a:cubicBezTo>
                    <a:pt x="10304" y="2915"/>
                    <a:pt x="10161" y="2793"/>
                    <a:pt x="10082" y="2584"/>
                  </a:cubicBezTo>
                  <a:cubicBezTo>
                    <a:pt x="10066" y="2469"/>
                    <a:pt x="9963" y="2422"/>
                    <a:pt x="9851" y="2422"/>
                  </a:cubicBezTo>
                  <a:cubicBezTo>
                    <a:pt x="9749" y="2422"/>
                    <a:pt x="9638" y="2461"/>
                    <a:pt x="9578" y="2521"/>
                  </a:cubicBezTo>
                  <a:cubicBezTo>
                    <a:pt x="9421" y="2678"/>
                    <a:pt x="9452" y="2867"/>
                    <a:pt x="9515" y="3025"/>
                  </a:cubicBezTo>
                  <a:cubicBezTo>
                    <a:pt x="9610" y="3340"/>
                    <a:pt x="10019" y="3655"/>
                    <a:pt x="10460" y="3655"/>
                  </a:cubicBezTo>
                  <a:cubicBezTo>
                    <a:pt x="11311" y="3655"/>
                    <a:pt x="12067" y="3056"/>
                    <a:pt x="12288" y="2269"/>
                  </a:cubicBezTo>
                  <a:cubicBezTo>
                    <a:pt x="12288" y="2206"/>
                    <a:pt x="12351" y="2111"/>
                    <a:pt x="12351" y="2048"/>
                  </a:cubicBezTo>
                  <a:cubicBezTo>
                    <a:pt x="12414" y="883"/>
                    <a:pt x="11468" y="1"/>
                    <a:pt x="103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0" name="Google Shape;7803;p74">
              <a:extLst>
                <a:ext uri="{FF2B5EF4-FFF2-40B4-BE49-F238E27FC236}">
                  <a16:creationId xmlns:a16="http://schemas.microsoft.com/office/drawing/2014/main" id="{B47B7C99-CF08-A34C-8BFF-C6A7778456F7}"/>
                </a:ext>
              </a:extLst>
            </p:cNvPr>
            <p:cNvSpPr/>
            <p:nvPr/>
          </p:nvSpPr>
          <p:spPr>
            <a:xfrm>
              <a:off x="-10328650" y="4173200"/>
              <a:ext cx="226850" cy="30750"/>
            </a:xfrm>
            <a:custGeom>
              <a:avLst/>
              <a:gdLst/>
              <a:ahLst/>
              <a:cxnLst/>
              <a:rect l="l" t="t" r="r" b="b"/>
              <a:pathLst>
                <a:path w="9074" h="1230" extrusionOk="0">
                  <a:moveTo>
                    <a:pt x="0" y="1"/>
                  </a:moveTo>
                  <a:cubicBezTo>
                    <a:pt x="0" y="694"/>
                    <a:pt x="536" y="1229"/>
                    <a:pt x="1198" y="1229"/>
                  </a:cubicBezTo>
                  <a:lnTo>
                    <a:pt x="7814" y="1229"/>
                  </a:lnTo>
                  <a:cubicBezTo>
                    <a:pt x="8507" y="1229"/>
                    <a:pt x="9074" y="694"/>
                    <a:pt x="90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1" name="Google Shape;7804;p74">
              <a:extLst>
                <a:ext uri="{FF2B5EF4-FFF2-40B4-BE49-F238E27FC236}">
                  <a16:creationId xmlns:a16="http://schemas.microsoft.com/office/drawing/2014/main" id="{6418C038-3AF9-59EC-ECFF-26C158F9F4BB}"/>
                </a:ext>
              </a:extLst>
            </p:cNvPr>
            <p:cNvSpPr/>
            <p:nvPr/>
          </p:nvSpPr>
          <p:spPr>
            <a:xfrm>
              <a:off x="-10328650" y="4360650"/>
              <a:ext cx="226850" cy="41000"/>
            </a:xfrm>
            <a:custGeom>
              <a:avLst/>
              <a:gdLst/>
              <a:ahLst/>
              <a:cxnLst/>
              <a:rect l="l" t="t" r="r" b="b"/>
              <a:pathLst>
                <a:path w="9074" h="1640" extrusionOk="0">
                  <a:moveTo>
                    <a:pt x="410" y="1"/>
                  </a:moveTo>
                  <a:cubicBezTo>
                    <a:pt x="189" y="1"/>
                    <a:pt x="0" y="190"/>
                    <a:pt x="0" y="379"/>
                  </a:cubicBezTo>
                  <a:lnTo>
                    <a:pt x="0" y="1230"/>
                  </a:lnTo>
                  <a:cubicBezTo>
                    <a:pt x="0" y="1450"/>
                    <a:pt x="189" y="1639"/>
                    <a:pt x="410" y="1639"/>
                  </a:cubicBezTo>
                  <a:lnTo>
                    <a:pt x="8696" y="1639"/>
                  </a:lnTo>
                  <a:cubicBezTo>
                    <a:pt x="8916" y="1639"/>
                    <a:pt x="9074" y="1450"/>
                    <a:pt x="9074" y="1230"/>
                  </a:cubicBezTo>
                  <a:lnTo>
                    <a:pt x="9074" y="379"/>
                  </a:lnTo>
                  <a:cubicBezTo>
                    <a:pt x="9074" y="158"/>
                    <a:pt x="8885" y="1"/>
                    <a:pt x="86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52" name="Google Shape;7805;p74">
            <a:extLst>
              <a:ext uri="{FF2B5EF4-FFF2-40B4-BE49-F238E27FC236}">
                <a16:creationId xmlns:a16="http://schemas.microsoft.com/office/drawing/2014/main" id="{A9D3A9B6-5AEC-622F-B909-7D9B830DEF76}"/>
              </a:ext>
            </a:extLst>
          </p:cNvPr>
          <p:cNvGrpSpPr/>
          <p:nvPr/>
        </p:nvGrpSpPr>
        <p:grpSpPr>
          <a:xfrm>
            <a:off x="8840088" y="3855558"/>
            <a:ext cx="505648" cy="473129"/>
            <a:chOff x="-8674650" y="3210975"/>
            <a:chExt cx="376525" cy="352275"/>
          </a:xfrm>
          <a:solidFill>
            <a:schemeClr val="tx1"/>
          </a:solidFill>
        </p:grpSpPr>
        <p:sp>
          <p:nvSpPr>
            <p:cNvPr id="853" name="Google Shape;7806;p74">
              <a:extLst>
                <a:ext uri="{FF2B5EF4-FFF2-40B4-BE49-F238E27FC236}">
                  <a16:creationId xmlns:a16="http://schemas.microsoft.com/office/drawing/2014/main" id="{D16DB22B-9696-47FF-C1EB-93E89D28B7F0}"/>
                </a:ext>
              </a:extLst>
            </p:cNvPr>
            <p:cNvSpPr/>
            <p:nvPr/>
          </p:nvSpPr>
          <p:spPr>
            <a:xfrm>
              <a:off x="-8542325" y="3335375"/>
              <a:ext cx="112650" cy="104375"/>
            </a:xfrm>
            <a:custGeom>
              <a:avLst/>
              <a:gdLst/>
              <a:ahLst/>
              <a:cxnLst/>
              <a:rect l="l" t="t" r="r" b="b"/>
              <a:pathLst>
                <a:path w="4506" h="4175" extrusionOk="0">
                  <a:moveTo>
                    <a:pt x="2226" y="843"/>
                  </a:moveTo>
                  <a:cubicBezTo>
                    <a:pt x="2537" y="843"/>
                    <a:pt x="2852" y="969"/>
                    <a:pt x="3120" y="1221"/>
                  </a:cubicBezTo>
                  <a:cubicBezTo>
                    <a:pt x="3624" y="1694"/>
                    <a:pt x="3624" y="2545"/>
                    <a:pt x="3120" y="3017"/>
                  </a:cubicBezTo>
                  <a:cubicBezTo>
                    <a:pt x="2883" y="3238"/>
                    <a:pt x="2568" y="3348"/>
                    <a:pt x="2249" y="3348"/>
                  </a:cubicBezTo>
                  <a:cubicBezTo>
                    <a:pt x="1930" y="3348"/>
                    <a:pt x="1607" y="3238"/>
                    <a:pt x="1355" y="3017"/>
                  </a:cubicBezTo>
                  <a:cubicBezTo>
                    <a:pt x="883" y="2545"/>
                    <a:pt x="883" y="1694"/>
                    <a:pt x="1355" y="1221"/>
                  </a:cubicBezTo>
                  <a:cubicBezTo>
                    <a:pt x="1607" y="969"/>
                    <a:pt x="1915" y="843"/>
                    <a:pt x="2226" y="843"/>
                  </a:cubicBezTo>
                  <a:close/>
                  <a:moveTo>
                    <a:pt x="2277" y="1"/>
                  </a:moveTo>
                  <a:cubicBezTo>
                    <a:pt x="1749" y="1"/>
                    <a:pt x="1214" y="197"/>
                    <a:pt x="788" y="591"/>
                  </a:cubicBezTo>
                  <a:cubicBezTo>
                    <a:pt x="1" y="1379"/>
                    <a:pt x="1" y="2765"/>
                    <a:pt x="788" y="3584"/>
                  </a:cubicBezTo>
                  <a:cubicBezTo>
                    <a:pt x="1182" y="3978"/>
                    <a:pt x="1718" y="4175"/>
                    <a:pt x="2253" y="4175"/>
                  </a:cubicBezTo>
                  <a:cubicBezTo>
                    <a:pt x="2789" y="4175"/>
                    <a:pt x="3324" y="3978"/>
                    <a:pt x="3718" y="3584"/>
                  </a:cubicBezTo>
                  <a:cubicBezTo>
                    <a:pt x="4506" y="2797"/>
                    <a:pt x="4506" y="1442"/>
                    <a:pt x="3718" y="591"/>
                  </a:cubicBezTo>
                  <a:cubicBezTo>
                    <a:pt x="3324" y="197"/>
                    <a:pt x="2805" y="1"/>
                    <a:pt x="22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4" name="Google Shape;7807;p74">
              <a:extLst>
                <a:ext uri="{FF2B5EF4-FFF2-40B4-BE49-F238E27FC236}">
                  <a16:creationId xmlns:a16="http://schemas.microsoft.com/office/drawing/2014/main" id="{C2B8B600-F06A-A9E9-69A5-387A08B6D8B5}"/>
                </a:ext>
              </a:extLst>
            </p:cNvPr>
            <p:cNvSpPr/>
            <p:nvPr/>
          </p:nvSpPr>
          <p:spPr>
            <a:xfrm>
              <a:off x="-8496650" y="3377125"/>
              <a:ext cx="22875" cy="20900"/>
            </a:xfrm>
            <a:custGeom>
              <a:avLst/>
              <a:gdLst/>
              <a:ahLst/>
              <a:cxnLst/>
              <a:rect l="l" t="t" r="r" b="b"/>
              <a:pathLst>
                <a:path w="915" h="836" extrusionOk="0">
                  <a:moveTo>
                    <a:pt x="458" y="0"/>
                  </a:moveTo>
                  <a:cubicBezTo>
                    <a:pt x="348" y="0"/>
                    <a:pt x="237" y="40"/>
                    <a:pt x="159" y="118"/>
                  </a:cubicBezTo>
                  <a:cubicBezTo>
                    <a:pt x="1" y="276"/>
                    <a:pt x="1" y="560"/>
                    <a:pt x="159" y="717"/>
                  </a:cubicBezTo>
                  <a:cubicBezTo>
                    <a:pt x="237" y="796"/>
                    <a:pt x="348" y="835"/>
                    <a:pt x="458" y="835"/>
                  </a:cubicBezTo>
                  <a:cubicBezTo>
                    <a:pt x="568" y="835"/>
                    <a:pt x="678" y="796"/>
                    <a:pt x="757" y="717"/>
                  </a:cubicBezTo>
                  <a:cubicBezTo>
                    <a:pt x="915" y="560"/>
                    <a:pt x="915" y="276"/>
                    <a:pt x="757" y="118"/>
                  </a:cubicBezTo>
                  <a:cubicBezTo>
                    <a:pt x="678" y="40"/>
                    <a:pt x="568" y="0"/>
                    <a:pt x="4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5" name="Google Shape;7808;p74">
              <a:extLst>
                <a:ext uri="{FF2B5EF4-FFF2-40B4-BE49-F238E27FC236}">
                  <a16:creationId xmlns:a16="http://schemas.microsoft.com/office/drawing/2014/main" id="{26C97F44-5565-3AF5-D9D6-8396C54A8F2C}"/>
                </a:ext>
              </a:extLst>
            </p:cNvPr>
            <p:cNvSpPr/>
            <p:nvPr/>
          </p:nvSpPr>
          <p:spPr>
            <a:xfrm>
              <a:off x="-8540750" y="3332825"/>
              <a:ext cx="242625" cy="230425"/>
            </a:xfrm>
            <a:custGeom>
              <a:avLst/>
              <a:gdLst/>
              <a:ahLst/>
              <a:cxnLst/>
              <a:rect l="l" t="t" r="r" b="b"/>
              <a:pathLst>
                <a:path w="9705" h="9217" extrusionOk="0">
                  <a:moveTo>
                    <a:pt x="8917" y="0"/>
                  </a:moveTo>
                  <a:lnTo>
                    <a:pt x="4978" y="1449"/>
                  </a:lnTo>
                  <a:cubicBezTo>
                    <a:pt x="5262" y="2521"/>
                    <a:pt x="4947" y="3529"/>
                    <a:pt x="4254" y="4253"/>
                  </a:cubicBezTo>
                  <a:cubicBezTo>
                    <a:pt x="3721" y="4763"/>
                    <a:pt x="2999" y="5069"/>
                    <a:pt x="2241" y="5069"/>
                  </a:cubicBezTo>
                  <a:cubicBezTo>
                    <a:pt x="1969" y="5069"/>
                    <a:pt x="1693" y="5030"/>
                    <a:pt x="1418" y="4946"/>
                  </a:cubicBezTo>
                  <a:lnTo>
                    <a:pt x="1" y="8853"/>
                  </a:lnTo>
                  <a:cubicBezTo>
                    <a:pt x="727" y="9095"/>
                    <a:pt x="1483" y="9216"/>
                    <a:pt x="2238" y="9216"/>
                  </a:cubicBezTo>
                  <a:cubicBezTo>
                    <a:pt x="4038" y="9216"/>
                    <a:pt x="5830" y="8528"/>
                    <a:pt x="7184" y="7152"/>
                  </a:cubicBezTo>
                  <a:cubicBezTo>
                    <a:pt x="9137" y="5230"/>
                    <a:pt x="9704" y="2426"/>
                    <a:pt x="891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6" name="Google Shape;7809;p74">
              <a:extLst>
                <a:ext uri="{FF2B5EF4-FFF2-40B4-BE49-F238E27FC236}">
                  <a16:creationId xmlns:a16="http://schemas.microsoft.com/office/drawing/2014/main" id="{CA595C70-F542-5761-9884-A3A4E5211940}"/>
                </a:ext>
              </a:extLst>
            </p:cNvPr>
            <p:cNvSpPr/>
            <p:nvPr/>
          </p:nvSpPr>
          <p:spPr>
            <a:xfrm>
              <a:off x="-8645500" y="3428125"/>
              <a:ext cx="120525" cy="118950"/>
            </a:xfrm>
            <a:custGeom>
              <a:avLst/>
              <a:gdLst/>
              <a:ahLst/>
              <a:cxnLst/>
              <a:rect l="l" t="t" r="r" b="b"/>
              <a:pathLst>
                <a:path w="4821" h="4758" extrusionOk="0">
                  <a:moveTo>
                    <a:pt x="3939" y="0"/>
                  </a:moveTo>
                  <a:lnTo>
                    <a:pt x="1" y="1418"/>
                  </a:lnTo>
                  <a:cubicBezTo>
                    <a:pt x="347" y="2143"/>
                    <a:pt x="788" y="2804"/>
                    <a:pt x="1387" y="3403"/>
                  </a:cubicBezTo>
                  <a:cubicBezTo>
                    <a:pt x="1985" y="3970"/>
                    <a:pt x="2678" y="4442"/>
                    <a:pt x="3403" y="4757"/>
                  </a:cubicBezTo>
                  <a:lnTo>
                    <a:pt x="4821" y="819"/>
                  </a:lnTo>
                  <a:cubicBezTo>
                    <a:pt x="4663" y="756"/>
                    <a:pt x="4506" y="599"/>
                    <a:pt x="4348" y="473"/>
                  </a:cubicBezTo>
                  <a:cubicBezTo>
                    <a:pt x="4191" y="315"/>
                    <a:pt x="4065" y="158"/>
                    <a:pt x="39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7" name="Google Shape;7810;p74">
              <a:extLst>
                <a:ext uri="{FF2B5EF4-FFF2-40B4-BE49-F238E27FC236}">
                  <a16:creationId xmlns:a16="http://schemas.microsoft.com/office/drawing/2014/main" id="{2C94E33C-C70B-39E8-141C-C80204E8398B}"/>
                </a:ext>
              </a:extLst>
            </p:cNvPr>
            <p:cNvSpPr/>
            <p:nvPr/>
          </p:nvSpPr>
          <p:spPr>
            <a:xfrm>
              <a:off x="-8448600" y="3227275"/>
              <a:ext cx="122900" cy="122900"/>
            </a:xfrm>
            <a:custGeom>
              <a:avLst/>
              <a:gdLst/>
              <a:ahLst/>
              <a:cxnLst/>
              <a:rect l="l" t="t" r="r" b="b"/>
              <a:pathLst>
                <a:path w="4916" h="4916" extrusionOk="0">
                  <a:moveTo>
                    <a:pt x="1419" y="1"/>
                  </a:moveTo>
                  <a:lnTo>
                    <a:pt x="1" y="3939"/>
                  </a:lnTo>
                  <a:cubicBezTo>
                    <a:pt x="190" y="4065"/>
                    <a:pt x="410" y="4191"/>
                    <a:pt x="568" y="4380"/>
                  </a:cubicBezTo>
                  <a:cubicBezTo>
                    <a:pt x="725" y="4537"/>
                    <a:pt x="883" y="4726"/>
                    <a:pt x="977" y="4915"/>
                  </a:cubicBezTo>
                  <a:lnTo>
                    <a:pt x="4916" y="3466"/>
                  </a:lnTo>
                  <a:cubicBezTo>
                    <a:pt x="4569" y="2710"/>
                    <a:pt x="4096" y="2017"/>
                    <a:pt x="3498" y="1418"/>
                  </a:cubicBezTo>
                  <a:cubicBezTo>
                    <a:pt x="2931" y="820"/>
                    <a:pt x="2175" y="347"/>
                    <a:pt x="14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8" name="Google Shape;7811;p74">
              <a:extLst>
                <a:ext uri="{FF2B5EF4-FFF2-40B4-BE49-F238E27FC236}">
                  <a16:creationId xmlns:a16="http://schemas.microsoft.com/office/drawing/2014/main" id="{59A12680-9715-970C-565A-76B6B2B6CC62}"/>
                </a:ext>
              </a:extLst>
            </p:cNvPr>
            <p:cNvSpPr/>
            <p:nvPr/>
          </p:nvSpPr>
          <p:spPr>
            <a:xfrm>
              <a:off x="-8674650" y="3210975"/>
              <a:ext cx="241825" cy="232925"/>
            </a:xfrm>
            <a:custGeom>
              <a:avLst/>
              <a:gdLst/>
              <a:ahLst/>
              <a:cxnLst/>
              <a:rect l="l" t="t" r="r" b="b"/>
              <a:pathLst>
                <a:path w="9673" h="9317" extrusionOk="0">
                  <a:moveTo>
                    <a:pt x="7515" y="0"/>
                  </a:moveTo>
                  <a:cubicBezTo>
                    <a:pt x="5700" y="0"/>
                    <a:pt x="3894" y="698"/>
                    <a:pt x="2521" y="2070"/>
                  </a:cubicBezTo>
                  <a:cubicBezTo>
                    <a:pt x="568" y="3992"/>
                    <a:pt x="1" y="6827"/>
                    <a:pt x="820" y="9316"/>
                  </a:cubicBezTo>
                  <a:lnTo>
                    <a:pt x="4758" y="7899"/>
                  </a:lnTo>
                  <a:cubicBezTo>
                    <a:pt x="4475" y="6796"/>
                    <a:pt x="4790" y="5693"/>
                    <a:pt x="5514" y="5000"/>
                  </a:cubicBezTo>
                  <a:cubicBezTo>
                    <a:pt x="6037" y="4454"/>
                    <a:pt x="6793" y="4194"/>
                    <a:pt x="7538" y="4194"/>
                  </a:cubicBezTo>
                  <a:cubicBezTo>
                    <a:pt x="7781" y="4194"/>
                    <a:pt x="8023" y="4221"/>
                    <a:pt x="8255" y="4276"/>
                  </a:cubicBezTo>
                  <a:lnTo>
                    <a:pt x="9673" y="337"/>
                  </a:lnTo>
                  <a:cubicBezTo>
                    <a:pt x="8970" y="112"/>
                    <a:pt x="8242" y="0"/>
                    <a:pt x="7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59" name="Google Shape;7812;p74">
            <a:extLst>
              <a:ext uri="{FF2B5EF4-FFF2-40B4-BE49-F238E27FC236}">
                <a16:creationId xmlns:a16="http://schemas.microsoft.com/office/drawing/2014/main" id="{4FBD9084-D41C-61FB-A35B-D1CD0A007D3A}"/>
              </a:ext>
            </a:extLst>
          </p:cNvPr>
          <p:cNvGrpSpPr/>
          <p:nvPr/>
        </p:nvGrpSpPr>
        <p:grpSpPr>
          <a:xfrm>
            <a:off x="7068752" y="2042178"/>
            <a:ext cx="474961" cy="475009"/>
            <a:chOff x="-13512225" y="3211525"/>
            <a:chExt cx="353675" cy="353675"/>
          </a:xfrm>
          <a:solidFill>
            <a:schemeClr val="tx1"/>
          </a:solidFill>
        </p:grpSpPr>
        <p:sp>
          <p:nvSpPr>
            <p:cNvPr id="860" name="Google Shape;7813;p74">
              <a:extLst>
                <a:ext uri="{FF2B5EF4-FFF2-40B4-BE49-F238E27FC236}">
                  <a16:creationId xmlns:a16="http://schemas.microsoft.com/office/drawing/2014/main" id="{1CE75E62-8F5C-4486-872B-4DE680E3842D}"/>
                </a:ext>
              </a:extLst>
            </p:cNvPr>
            <p:cNvSpPr/>
            <p:nvPr/>
          </p:nvSpPr>
          <p:spPr>
            <a:xfrm>
              <a:off x="-13283825" y="3482475"/>
              <a:ext cx="125275" cy="82725"/>
            </a:xfrm>
            <a:custGeom>
              <a:avLst/>
              <a:gdLst/>
              <a:ahLst/>
              <a:cxnLst/>
              <a:rect l="l" t="t" r="r" b="b"/>
              <a:pathLst>
                <a:path w="5011" h="3309" extrusionOk="0">
                  <a:moveTo>
                    <a:pt x="1671" y="0"/>
                  </a:moveTo>
                  <a:cubicBezTo>
                    <a:pt x="757" y="0"/>
                    <a:pt x="1" y="725"/>
                    <a:pt x="1" y="1638"/>
                  </a:cubicBezTo>
                  <a:cubicBezTo>
                    <a:pt x="1" y="2552"/>
                    <a:pt x="757" y="3308"/>
                    <a:pt x="1671" y="3308"/>
                  </a:cubicBezTo>
                  <a:cubicBezTo>
                    <a:pt x="2269" y="3308"/>
                    <a:pt x="2584" y="3056"/>
                    <a:pt x="4790" y="1985"/>
                  </a:cubicBezTo>
                  <a:cubicBezTo>
                    <a:pt x="4884" y="1953"/>
                    <a:pt x="5010" y="1796"/>
                    <a:pt x="5010" y="1638"/>
                  </a:cubicBezTo>
                  <a:cubicBezTo>
                    <a:pt x="5010" y="1481"/>
                    <a:pt x="4947" y="1323"/>
                    <a:pt x="4790" y="1292"/>
                  </a:cubicBezTo>
                  <a:cubicBezTo>
                    <a:pt x="2584" y="221"/>
                    <a:pt x="2269" y="0"/>
                    <a:pt x="16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1" name="Google Shape;7814;p74">
              <a:extLst>
                <a:ext uri="{FF2B5EF4-FFF2-40B4-BE49-F238E27FC236}">
                  <a16:creationId xmlns:a16="http://schemas.microsoft.com/office/drawing/2014/main" id="{DF871245-390B-53A4-697C-80E51ACDE667}"/>
                </a:ext>
              </a:extLst>
            </p:cNvPr>
            <p:cNvSpPr/>
            <p:nvPr/>
          </p:nvSpPr>
          <p:spPr>
            <a:xfrm>
              <a:off x="-13512225" y="3211525"/>
              <a:ext cx="353675" cy="249700"/>
            </a:xfrm>
            <a:custGeom>
              <a:avLst/>
              <a:gdLst/>
              <a:ahLst/>
              <a:cxnLst/>
              <a:rect l="l" t="t" r="r" b="b"/>
              <a:pathLst>
                <a:path w="14147" h="9988" extrusionOk="0">
                  <a:moveTo>
                    <a:pt x="6679" y="1702"/>
                  </a:moveTo>
                  <a:cubicBezTo>
                    <a:pt x="7152" y="1702"/>
                    <a:pt x="7499" y="2048"/>
                    <a:pt x="7499" y="2521"/>
                  </a:cubicBezTo>
                  <a:cubicBezTo>
                    <a:pt x="7499" y="2993"/>
                    <a:pt x="7152" y="3340"/>
                    <a:pt x="6679" y="3340"/>
                  </a:cubicBezTo>
                  <a:cubicBezTo>
                    <a:pt x="6207" y="3340"/>
                    <a:pt x="5829" y="2993"/>
                    <a:pt x="5829" y="2521"/>
                  </a:cubicBezTo>
                  <a:cubicBezTo>
                    <a:pt x="5829" y="2048"/>
                    <a:pt x="6207" y="1702"/>
                    <a:pt x="6679" y="1702"/>
                  </a:cubicBezTo>
                  <a:close/>
                  <a:moveTo>
                    <a:pt x="4191" y="2143"/>
                  </a:moveTo>
                  <a:cubicBezTo>
                    <a:pt x="4663" y="2143"/>
                    <a:pt x="5010" y="2489"/>
                    <a:pt x="5010" y="2962"/>
                  </a:cubicBezTo>
                  <a:cubicBezTo>
                    <a:pt x="5010" y="3434"/>
                    <a:pt x="4663" y="3781"/>
                    <a:pt x="4191" y="3781"/>
                  </a:cubicBezTo>
                  <a:cubicBezTo>
                    <a:pt x="3718" y="3781"/>
                    <a:pt x="3371" y="3434"/>
                    <a:pt x="3371" y="2962"/>
                  </a:cubicBezTo>
                  <a:cubicBezTo>
                    <a:pt x="3371" y="2489"/>
                    <a:pt x="3718" y="2143"/>
                    <a:pt x="4191" y="2143"/>
                  </a:cubicBezTo>
                  <a:close/>
                  <a:moveTo>
                    <a:pt x="2521" y="4191"/>
                  </a:moveTo>
                  <a:cubicBezTo>
                    <a:pt x="2993" y="4191"/>
                    <a:pt x="3371" y="4537"/>
                    <a:pt x="3371" y="5010"/>
                  </a:cubicBezTo>
                  <a:cubicBezTo>
                    <a:pt x="3371" y="5482"/>
                    <a:pt x="2993" y="5829"/>
                    <a:pt x="2521" y="5829"/>
                  </a:cubicBezTo>
                  <a:cubicBezTo>
                    <a:pt x="2048" y="5829"/>
                    <a:pt x="1702" y="5482"/>
                    <a:pt x="1702" y="5010"/>
                  </a:cubicBezTo>
                  <a:cubicBezTo>
                    <a:pt x="1702" y="4537"/>
                    <a:pt x="2048" y="4191"/>
                    <a:pt x="2521" y="4191"/>
                  </a:cubicBezTo>
                  <a:close/>
                  <a:moveTo>
                    <a:pt x="10397" y="3340"/>
                  </a:moveTo>
                  <a:cubicBezTo>
                    <a:pt x="11563" y="3340"/>
                    <a:pt x="12508" y="4096"/>
                    <a:pt x="12508" y="5010"/>
                  </a:cubicBezTo>
                  <a:cubicBezTo>
                    <a:pt x="12508" y="5923"/>
                    <a:pt x="11563" y="6648"/>
                    <a:pt x="10397" y="6648"/>
                  </a:cubicBezTo>
                  <a:cubicBezTo>
                    <a:pt x="9263" y="6648"/>
                    <a:pt x="8318" y="5892"/>
                    <a:pt x="8318" y="5010"/>
                  </a:cubicBezTo>
                  <a:cubicBezTo>
                    <a:pt x="8318" y="4096"/>
                    <a:pt x="9263" y="3340"/>
                    <a:pt x="10397" y="3340"/>
                  </a:cubicBezTo>
                  <a:close/>
                  <a:moveTo>
                    <a:pt x="4191" y="6270"/>
                  </a:moveTo>
                  <a:cubicBezTo>
                    <a:pt x="4663" y="6270"/>
                    <a:pt x="5010" y="6616"/>
                    <a:pt x="5010" y="7089"/>
                  </a:cubicBezTo>
                  <a:cubicBezTo>
                    <a:pt x="5010" y="7562"/>
                    <a:pt x="4663" y="7908"/>
                    <a:pt x="4191" y="7908"/>
                  </a:cubicBezTo>
                  <a:cubicBezTo>
                    <a:pt x="3718" y="7908"/>
                    <a:pt x="3371" y="7562"/>
                    <a:pt x="3371" y="7089"/>
                  </a:cubicBezTo>
                  <a:cubicBezTo>
                    <a:pt x="3371" y="6616"/>
                    <a:pt x="3718" y="6270"/>
                    <a:pt x="4191" y="6270"/>
                  </a:cubicBezTo>
                  <a:close/>
                  <a:moveTo>
                    <a:pt x="6679" y="6648"/>
                  </a:moveTo>
                  <a:cubicBezTo>
                    <a:pt x="7152" y="6648"/>
                    <a:pt x="7499" y="6994"/>
                    <a:pt x="7499" y="7499"/>
                  </a:cubicBezTo>
                  <a:cubicBezTo>
                    <a:pt x="7499" y="7971"/>
                    <a:pt x="7152" y="8318"/>
                    <a:pt x="6679" y="8318"/>
                  </a:cubicBezTo>
                  <a:cubicBezTo>
                    <a:pt x="6207" y="8318"/>
                    <a:pt x="5829" y="7971"/>
                    <a:pt x="5829" y="7499"/>
                  </a:cubicBezTo>
                  <a:cubicBezTo>
                    <a:pt x="5829" y="7057"/>
                    <a:pt x="6207" y="6648"/>
                    <a:pt x="6679" y="6648"/>
                  </a:cubicBezTo>
                  <a:close/>
                  <a:moveTo>
                    <a:pt x="7089" y="0"/>
                  </a:moveTo>
                  <a:cubicBezTo>
                    <a:pt x="3245" y="0"/>
                    <a:pt x="63" y="2237"/>
                    <a:pt x="63" y="5010"/>
                  </a:cubicBezTo>
                  <a:cubicBezTo>
                    <a:pt x="0" y="7751"/>
                    <a:pt x="3214" y="9987"/>
                    <a:pt x="7089" y="9987"/>
                  </a:cubicBezTo>
                  <a:cubicBezTo>
                    <a:pt x="10964" y="9987"/>
                    <a:pt x="14146" y="7751"/>
                    <a:pt x="14146" y="5010"/>
                  </a:cubicBezTo>
                  <a:cubicBezTo>
                    <a:pt x="14146" y="2300"/>
                    <a:pt x="10964" y="0"/>
                    <a:pt x="708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2" name="Google Shape;7815;p74">
              <a:extLst>
                <a:ext uri="{FF2B5EF4-FFF2-40B4-BE49-F238E27FC236}">
                  <a16:creationId xmlns:a16="http://schemas.microsoft.com/office/drawing/2014/main" id="{84EB03B5-A646-0192-116A-51A43437ADFD}"/>
                </a:ext>
              </a:extLst>
            </p:cNvPr>
            <p:cNvSpPr/>
            <p:nvPr/>
          </p:nvSpPr>
          <p:spPr>
            <a:xfrm>
              <a:off x="-13512225" y="3483250"/>
              <a:ext cx="100050" cy="81150"/>
            </a:xfrm>
            <a:custGeom>
              <a:avLst/>
              <a:gdLst/>
              <a:ahLst/>
              <a:cxnLst/>
              <a:rect l="l" t="t" r="r" b="b"/>
              <a:pathLst>
                <a:path w="4002" h="3246" extrusionOk="0">
                  <a:moveTo>
                    <a:pt x="4002" y="1"/>
                  </a:moveTo>
                  <a:cubicBezTo>
                    <a:pt x="2206" y="127"/>
                    <a:pt x="63" y="536"/>
                    <a:pt x="63" y="1607"/>
                  </a:cubicBezTo>
                  <a:cubicBezTo>
                    <a:pt x="0" y="2710"/>
                    <a:pt x="2174" y="3120"/>
                    <a:pt x="4002" y="3246"/>
                  </a:cubicBezTo>
                  <a:cubicBezTo>
                    <a:pt x="3592" y="2805"/>
                    <a:pt x="3371" y="2206"/>
                    <a:pt x="3371" y="1607"/>
                  </a:cubicBezTo>
                  <a:cubicBezTo>
                    <a:pt x="3371" y="1040"/>
                    <a:pt x="3592" y="442"/>
                    <a:pt x="400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3" name="Google Shape;7816;p74">
              <a:extLst>
                <a:ext uri="{FF2B5EF4-FFF2-40B4-BE49-F238E27FC236}">
                  <a16:creationId xmlns:a16="http://schemas.microsoft.com/office/drawing/2014/main" id="{43D0FB07-EAAA-3833-C6F6-707C9C2A3072}"/>
                </a:ext>
              </a:extLst>
            </p:cNvPr>
            <p:cNvSpPr/>
            <p:nvPr/>
          </p:nvSpPr>
          <p:spPr>
            <a:xfrm>
              <a:off x="-13407475" y="3483250"/>
              <a:ext cx="36250" cy="81150"/>
            </a:xfrm>
            <a:custGeom>
              <a:avLst/>
              <a:gdLst/>
              <a:ahLst/>
              <a:cxnLst/>
              <a:rect l="l" t="t" r="r" b="b"/>
              <a:pathLst>
                <a:path w="1450" h="3246" extrusionOk="0">
                  <a:moveTo>
                    <a:pt x="1418" y="1"/>
                  </a:moveTo>
                  <a:lnTo>
                    <a:pt x="1418" y="1"/>
                  </a:lnTo>
                  <a:cubicBezTo>
                    <a:pt x="1103" y="32"/>
                    <a:pt x="788" y="190"/>
                    <a:pt x="505" y="442"/>
                  </a:cubicBezTo>
                  <a:cubicBezTo>
                    <a:pt x="190" y="757"/>
                    <a:pt x="1" y="1166"/>
                    <a:pt x="1" y="1607"/>
                  </a:cubicBezTo>
                  <a:cubicBezTo>
                    <a:pt x="1" y="2048"/>
                    <a:pt x="158" y="2489"/>
                    <a:pt x="505" y="2805"/>
                  </a:cubicBezTo>
                  <a:cubicBezTo>
                    <a:pt x="788" y="3025"/>
                    <a:pt x="1103" y="3183"/>
                    <a:pt x="1450" y="3246"/>
                  </a:cubicBezTo>
                  <a:cubicBezTo>
                    <a:pt x="1072" y="2805"/>
                    <a:pt x="820" y="2206"/>
                    <a:pt x="820" y="1607"/>
                  </a:cubicBezTo>
                  <a:cubicBezTo>
                    <a:pt x="820" y="977"/>
                    <a:pt x="1072" y="442"/>
                    <a:pt x="1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4" name="Google Shape;7817;p74">
              <a:extLst>
                <a:ext uri="{FF2B5EF4-FFF2-40B4-BE49-F238E27FC236}">
                  <a16:creationId xmlns:a16="http://schemas.microsoft.com/office/drawing/2014/main" id="{8957CBC1-BCAE-397B-CDFC-DD86A9DA2DC8}"/>
                </a:ext>
              </a:extLst>
            </p:cNvPr>
            <p:cNvSpPr/>
            <p:nvPr/>
          </p:nvSpPr>
          <p:spPr>
            <a:xfrm>
              <a:off x="-13366525" y="3485625"/>
              <a:ext cx="70125" cy="76425"/>
            </a:xfrm>
            <a:custGeom>
              <a:avLst/>
              <a:gdLst/>
              <a:ahLst/>
              <a:cxnLst/>
              <a:rect l="l" t="t" r="r" b="b"/>
              <a:pathLst>
                <a:path w="2805" h="3057" extrusionOk="0">
                  <a:moveTo>
                    <a:pt x="1072" y="0"/>
                  </a:moveTo>
                  <a:cubicBezTo>
                    <a:pt x="442" y="221"/>
                    <a:pt x="1" y="819"/>
                    <a:pt x="1" y="1512"/>
                  </a:cubicBezTo>
                  <a:cubicBezTo>
                    <a:pt x="1" y="2237"/>
                    <a:pt x="442" y="2836"/>
                    <a:pt x="1072" y="3056"/>
                  </a:cubicBezTo>
                  <a:cubicBezTo>
                    <a:pt x="1702" y="2962"/>
                    <a:pt x="2301" y="2867"/>
                    <a:pt x="2805" y="2710"/>
                  </a:cubicBezTo>
                  <a:cubicBezTo>
                    <a:pt x="2616" y="2363"/>
                    <a:pt x="2490" y="1953"/>
                    <a:pt x="2490" y="1512"/>
                  </a:cubicBezTo>
                  <a:cubicBezTo>
                    <a:pt x="2490" y="1071"/>
                    <a:pt x="2616" y="693"/>
                    <a:pt x="2805" y="347"/>
                  </a:cubicBezTo>
                  <a:cubicBezTo>
                    <a:pt x="2301" y="189"/>
                    <a:pt x="1702" y="63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65" name="Google Shape;7818;p74">
            <a:extLst>
              <a:ext uri="{FF2B5EF4-FFF2-40B4-BE49-F238E27FC236}">
                <a16:creationId xmlns:a16="http://schemas.microsoft.com/office/drawing/2014/main" id="{D6BB09BA-B4FE-31A9-B83E-0E60EB33B432}"/>
              </a:ext>
            </a:extLst>
          </p:cNvPr>
          <p:cNvGrpSpPr/>
          <p:nvPr/>
        </p:nvGrpSpPr>
        <p:grpSpPr>
          <a:xfrm>
            <a:off x="7068752" y="2630860"/>
            <a:ext cx="474961" cy="472893"/>
            <a:chOff x="-13512225" y="3647075"/>
            <a:chExt cx="353675" cy="352100"/>
          </a:xfrm>
          <a:solidFill>
            <a:schemeClr val="tx1"/>
          </a:solidFill>
        </p:grpSpPr>
        <p:sp>
          <p:nvSpPr>
            <p:cNvPr id="866" name="Google Shape;7819;p74">
              <a:extLst>
                <a:ext uri="{FF2B5EF4-FFF2-40B4-BE49-F238E27FC236}">
                  <a16:creationId xmlns:a16="http://schemas.microsoft.com/office/drawing/2014/main" id="{FCDBA5D2-12AE-0863-8D91-27DFF9C183EC}"/>
                </a:ext>
              </a:extLst>
            </p:cNvPr>
            <p:cNvSpPr/>
            <p:nvPr/>
          </p:nvSpPr>
          <p:spPr>
            <a:xfrm>
              <a:off x="-13344475" y="3876275"/>
              <a:ext cx="19725" cy="19725"/>
            </a:xfrm>
            <a:custGeom>
              <a:avLst/>
              <a:gdLst/>
              <a:ahLst/>
              <a:cxnLst/>
              <a:rect l="l" t="t" r="r" b="b"/>
              <a:pathLst>
                <a:path w="789" h="789" extrusionOk="0">
                  <a:moveTo>
                    <a:pt x="411" y="0"/>
                  </a:moveTo>
                  <a:cubicBezTo>
                    <a:pt x="190" y="0"/>
                    <a:pt x="1" y="158"/>
                    <a:pt x="1" y="379"/>
                  </a:cubicBezTo>
                  <a:cubicBezTo>
                    <a:pt x="1" y="599"/>
                    <a:pt x="190" y="788"/>
                    <a:pt x="411" y="788"/>
                  </a:cubicBezTo>
                  <a:cubicBezTo>
                    <a:pt x="600" y="788"/>
                    <a:pt x="789" y="599"/>
                    <a:pt x="789" y="379"/>
                  </a:cubicBezTo>
                  <a:cubicBezTo>
                    <a:pt x="789" y="158"/>
                    <a:pt x="600" y="0"/>
                    <a:pt x="4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7" name="Google Shape;7820;p74">
              <a:extLst>
                <a:ext uri="{FF2B5EF4-FFF2-40B4-BE49-F238E27FC236}">
                  <a16:creationId xmlns:a16="http://schemas.microsoft.com/office/drawing/2014/main" id="{1A4B666A-B499-924B-EC79-36D3A6EB0E9F}"/>
                </a:ext>
              </a:extLst>
            </p:cNvPr>
            <p:cNvSpPr/>
            <p:nvPr/>
          </p:nvSpPr>
          <p:spPr>
            <a:xfrm>
              <a:off x="-13268850" y="3854225"/>
              <a:ext cx="110300" cy="62250"/>
            </a:xfrm>
            <a:custGeom>
              <a:avLst/>
              <a:gdLst/>
              <a:ahLst/>
              <a:cxnLst/>
              <a:rect l="l" t="t" r="r" b="b"/>
              <a:pathLst>
                <a:path w="4412" h="2490" extrusionOk="0">
                  <a:moveTo>
                    <a:pt x="0" y="0"/>
                  </a:moveTo>
                  <a:cubicBezTo>
                    <a:pt x="189" y="410"/>
                    <a:pt x="284" y="788"/>
                    <a:pt x="284" y="1229"/>
                  </a:cubicBezTo>
                  <a:cubicBezTo>
                    <a:pt x="284" y="1670"/>
                    <a:pt x="158" y="2111"/>
                    <a:pt x="0" y="2489"/>
                  </a:cubicBezTo>
                  <a:lnTo>
                    <a:pt x="4411" y="2489"/>
                  </a:lnTo>
                  <a:lnTo>
                    <a:pt x="44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8" name="Google Shape;7821;p74">
              <a:extLst>
                <a:ext uri="{FF2B5EF4-FFF2-40B4-BE49-F238E27FC236}">
                  <a16:creationId xmlns:a16="http://schemas.microsoft.com/office/drawing/2014/main" id="{3C9D21FB-D92C-8848-62AE-A122DEDA7D50}"/>
                </a:ext>
              </a:extLst>
            </p:cNvPr>
            <p:cNvSpPr/>
            <p:nvPr/>
          </p:nvSpPr>
          <p:spPr>
            <a:xfrm>
              <a:off x="-13512225" y="3936925"/>
              <a:ext cx="353675" cy="62250"/>
            </a:xfrm>
            <a:custGeom>
              <a:avLst/>
              <a:gdLst/>
              <a:ahLst/>
              <a:cxnLst/>
              <a:rect l="l" t="t" r="r" b="b"/>
              <a:pathLst>
                <a:path w="14147" h="2490" extrusionOk="0">
                  <a:moveTo>
                    <a:pt x="63" y="0"/>
                  </a:moveTo>
                  <a:lnTo>
                    <a:pt x="63" y="1261"/>
                  </a:lnTo>
                  <a:cubicBezTo>
                    <a:pt x="0" y="1954"/>
                    <a:pt x="568" y="2489"/>
                    <a:pt x="1261" y="2489"/>
                  </a:cubicBezTo>
                  <a:lnTo>
                    <a:pt x="12886" y="2489"/>
                  </a:lnTo>
                  <a:cubicBezTo>
                    <a:pt x="13548" y="2489"/>
                    <a:pt x="14146" y="1954"/>
                    <a:pt x="14146" y="1261"/>
                  </a:cubicBezTo>
                  <a:lnTo>
                    <a:pt x="14146" y="0"/>
                  </a:lnTo>
                  <a:lnTo>
                    <a:pt x="9137" y="0"/>
                  </a:lnTo>
                  <a:cubicBezTo>
                    <a:pt x="8633" y="536"/>
                    <a:pt x="7877" y="851"/>
                    <a:pt x="7089" y="851"/>
                  </a:cubicBezTo>
                  <a:cubicBezTo>
                    <a:pt x="6301" y="851"/>
                    <a:pt x="5608" y="536"/>
                    <a:pt x="51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9" name="Google Shape;7822;p74">
              <a:extLst>
                <a:ext uri="{FF2B5EF4-FFF2-40B4-BE49-F238E27FC236}">
                  <a16:creationId xmlns:a16="http://schemas.microsoft.com/office/drawing/2014/main" id="{6B813E00-3F2F-0AE2-682E-58DC1DD5E3F3}"/>
                </a:ext>
              </a:extLst>
            </p:cNvPr>
            <p:cNvSpPr/>
            <p:nvPr/>
          </p:nvSpPr>
          <p:spPr>
            <a:xfrm>
              <a:off x="-13387000" y="3833750"/>
              <a:ext cx="104775" cy="104775"/>
            </a:xfrm>
            <a:custGeom>
              <a:avLst/>
              <a:gdLst/>
              <a:ahLst/>
              <a:cxnLst/>
              <a:rect l="l" t="t" r="r" b="b"/>
              <a:pathLst>
                <a:path w="4191" h="4191" extrusionOk="0">
                  <a:moveTo>
                    <a:pt x="2080" y="819"/>
                  </a:moveTo>
                  <a:cubicBezTo>
                    <a:pt x="2773" y="819"/>
                    <a:pt x="3340" y="1386"/>
                    <a:pt x="3340" y="2048"/>
                  </a:cubicBezTo>
                  <a:cubicBezTo>
                    <a:pt x="3340" y="2710"/>
                    <a:pt x="2773" y="3308"/>
                    <a:pt x="2080" y="3308"/>
                  </a:cubicBezTo>
                  <a:cubicBezTo>
                    <a:pt x="1418" y="3308"/>
                    <a:pt x="820" y="2773"/>
                    <a:pt x="820" y="2048"/>
                  </a:cubicBezTo>
                  <a:cubicBezTo>
                    <a:pt x="820" y="1355"/>
                    <a:pt x="1387" y="819"/>
                    <a:pt x="2080" y="819"/>
                  </a:cubicBezTo>
                  <a:close/>
                  <a:moveTo>
                    <a:pt x="2080" y="0"/>
                  </a:moveTo>
                  <a:cubicBezTo>
                    <a:pt x="946" y="0"/>
                    <a:pt x="1" y="945"/>
                    <a:pt x="1" y="2080"/>
                  </a:cubicBezTo>
                  <a:cubicBezTo>
                    <a:pt x="1" y="3214"/>
                    <a:pt x="946" y="4190"/>
                    <a:pt x="2080" y="4190"/>
                  </a:cubicBezTo>
                  <a:cubicBezTo>
                    <a:pt x="3246" y="4190"/>
                    <a:pt x="4191" y="3245"/>
                    <a:pt x="4191" y="2080"/>
                  </a:cubicBezTo>
                  <a:cubicBezTo>
                    <a:pt x="4191" y="945"/>
                    <a:pt x="3183" y="0"/>
                    <a:pt x="20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0" name="Google Shape;7823;p74">
              <a:extLst>
                <a:ext uri="{FF2B5EF4-FFF2-40B4-BE49-F238E27FC236}">
                  <a16:creationId xmlns:a16="http://schemas.microsoft.com/office/drawing/2014/main" id="{CE7D742B-555B-426E-B291-131A8680901A}"/>
                </a:ext>
              </a:extLst>
            </p:cNvPr>
            <p:cNvSpPr/>
            <p:nvPr/>
          </p:nvSpPr>
          <p:spPr>
            <a:xfrm>
              <a:off x="-13512225" y="3855000"/>
              <a:ext cx="111875" cy="62250"/>
            </a:xfrm>
            <a:custGeom>
              <a:avLst/>
              <a:gdLst/>
              <a:ahLst/>
              <a:cxnLst/>
              <a:rect l="l" t="t" r="r" b="b"/>
              <a:pathLst>
                <a:path w="4475" h="2490" extrusionOk="0">
                  <a:moveTo>
                    <a:pt x="0" y="1"/>
                  </a:moveTo>
                  <a:lnTo>
                    <a:pt x="0" y="2490"/>
                  </a:lnTo>
                  <a:lnTo>
                    <a:pt x="4474" y="2490"/>
                  </a:lnTo>
                  <a:cubicBezTo>
                    <a:pt x="4317" y="2112"/>
                    <a:pt x="4191" y="1671"/>
                    <a:pt x="4191" y="1230"/>
                  </a:cubicBezTo>
                  <a:cubicBezTo>
                    <a:pt x="4191" y="788"/>
                    <a:pt x="4317" y="379"/>
                    <a:pt x="44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1" name="Google Shape;7824;p74">
              <a:extLst>
                <a:ext uri="{FF2B5EF4-FFF2-40B4-BE49-F238E27FC236}">
                  <a16:creationId xmlns:a16="http://schemas.microsoft.com/office/drawing/2014/main" id="{E06F85A2-228E-D05A-B559-37B91A602931}"/>
                </a:ext>
              </a:extLst>
            </p:cNvPr>
            <p:cNvSpPr/>
            <p:nvPr/>
          </p:nvSpPr>
          <p:spPr>
            <a:xfrm>
              <a:off x="-13490175" y="3730575"/>
              <a:ext cx="62250" cy="40975"/>
            </a:xfrm>
            <a:custGeom>
              <a:avLst/>
              <a:gdLst/>
              <a:ahLst/>
              <a:cxnLst/>
              <a:rect l="l" t="t" r="r" b="b"/>
              <a:pathLst>
                <a:path w="2490" h="1639" extrusionOk="0">
                  <a:moveTo>
                    <a:pt x="1261" y="0"/>
                  </a:moveTo>
                  <a:cubicBezTo>
                    <a:pt x="536" y="0"/>
                    <a:pt x="1" y="536"/>
                    <a:pt x="1" y="1260"/>
                  </a:cubicBezTo>
                  <a:lnTo>
                    <a:pt x="1" y="1638"/>
                  </a:lnTo>
                  <a:lnTo>
                    <a:pt x="2489" y="1638"/>
                  </a:lnTo>
                  <a:lnTo>
                    <a:pt x="2489" y="1260"/>
                  </a:lnTo>
                  <a:cubicBezTo>
                    <a:pt x="2489" y="599"/>
                    <a:pt x="1922" y="0"/>
                    <a:pt x="12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2" name="Google Shape;7825;p74">
              <a:extLst>
                <a:ext uri="{FF2B5EF4-FFF2-40B4-BE49-F238E27FC236}">
                  <a16:creationId xmlns:a16="http://schemas.microsoft.com/office/drawing/2014/main" id="{1DA4184F-9D0D-4451-D8A3-65463C15383D}"/>
                </a:ext>
              </a:extLst>
            </p:cNvPr>
            <p:cNvSpPr/>
            <p:nvPr/>
          </p:nvSpPr>
          <p:spPr>
            <a:xfrm>
              <a:off x="-13241275" y="3730575"/>
              <a:ext cx="62225" cy="40975"/>
            </a:xfrm>
            <a:custGeom>
              <a:avLst/>
              <a:gdLst/>
              <a:ahLst/>
              <a:cxnLst/>
              <a:rect l="l" t="t" r="r" b="b"/>
              <a:pathLst>
                <a:path w="2489" h="1639" extrusionOk="0">
                  <a:moveTo>
                    <a:pt x="1260" y="0"/>
                  </a:moveTo>
                  <a:cubicBezTo>
                    <a:pt x="599" y="0"/>
                    <a:pt x="0" y="536"/>
                    <a:pt x="0" y="1260"/>
                  </a:cubicBezTo>
                  <a:lnTo>
                    <a:pt x="0" y="1638"/>
                  </a:lnTo>
                  <a:lnTo>
                    <a:pt x="2489" y="1638"/>
                  </a:lnTo>
                  <a:lnTo>
                    <a:pt x="2489" y="1260"/>
                  </a:lnTo>
                  <a:cubicBezTo>
                    <a:pt x="2489" y="599"/>
                    <a:pt x="1922" y="0"/>
                    <a:pt x="12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3" name="Google Shape;7826;p74">
              <a:extLst>
                <a:ext uri="{FF2B5EF4-FFF2-40B4-BE49-F238E27FC236}">
                  <a16:creationId xmlns:a16="http://schemas.microsoft.com/office/drawing/2014/main" id="{30011E5E-915D-256B-9136-658819DB51E5}"/>
                </a:ext>
              </a:extLst>
            </p:cNvPr>
            <p:cNvSpPr/>
            <p:nvPr/>
          </p:nvSpPr>
          <p:spPr>
            <a:xfrm>
              <a:off x="-13427950" y="3647075"/>
              <a:ext cx="186700" cy="63025"/>
            </a:xfrm>
            <a:custGeom>
              <a:avLst/>
              <a:gdLst/>
              <a:ahLst/>
              <a:cxnLst/>
              <a:rect l="l" t="t" r="r" b="b"/>
              <a:pathLst>
                <a:path w="7468" h="2521" extrusionOk="0">
                  <a:moveTo>
                    <a:pt x="820" y="1"/>
                  </a:moveTo>
                  <a:cubicBezTo>
                    <a:pt x="347" y="1"/>
                    <a:pt x="0" y="347"/>
                    <a:pt x="0" y="820"/>
                  </a:cubicBezTo>
                  <a:lnTo>
                    <a:pt x="0" y="1670"/>
                  </a:lnTo>
                  <a:cubicBezTo>
                    <a:pt x="0" y="2143"/>
                    <a:pt x="347" y="2521"/>
                    <a:pt x="820" y="2521"/>
                  </a:cubicBezTo>
                  <a:lnTo>
                    <a:pt x="6648" y="2521"/>
                  </a:lnTo>
                  <a:cubicBezTo>
                    <a:pt x="7089" y="2521"/>
                    <a:pt x="7467" y="2143"/>
                    <a:pt x="7467" y="1670"/>
                  </a:cubicBezTo>
                  <a:lnTo>
                    <a:pt x="7467" y="820"/>
                  </a:lnTo>
                  <a:cubicBezTo>
                    <a:pt x="7467" y="347"/>
                    <a:pt x="7121" y="1"/>
                    <a:pt x="66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4" name="Google Shape;7827;p74">
              <a:extLst>
                <a:ext uri="{FF2B5EF4-FFF2-40B4-BE49-F238E27FC236}">
                  <a16:creationId xmlns:a16="http://schemas.microsoft.com/office/drawing/2014/main" id="{A6F2AD79-6424-FA1C-667F-64CB81E76A79}"/>
                </a:ext>
              </a:extLst>
            </p:cNvPr>
            <p:cNvSpPr/>
            <p:nvPr/>
          </p:nvSpPr>
          <p:spPr>
            <a:xfrm>
              <a:off x="-13512225" y="3773100"/>
              <a:ext cx="353675" cy="60675"/>
            </a:xfrm>
            <a:custGeom>
              <a:avLst/>
              <a:gdLst/>
              <a:ahLst/>
              <a:cxnLst/>
              <a:rect l="l" t="t" r="r" b="b"/>
              <a:pathLst>
                <a:path w="14147" h="2427" extrusionOk="0">
                  <a:moveTo>
                    <a:pt x="4726" y="0"/>
                  </a:moveTo>
                  <a:lnTo>
                    <a:pt x="4348" y="819"/>
                  </a:lnTo>
                  <a:lnTo>
                    <a:pt x="1261" y="819"/>
                  </a:lnTo>
                  <a:cubicBezTo>
                    <a:pt x="599" y="819"/>
                    <a:pt x="0" y="1355"/>
                    <a:pt x="0" y="2048"/>
                  </a:cubicBezTo>
                  <a:lnTo>
                    <a:pt x="0" y="2426"/>
                  </a:lnTo>
                  <a:lnTo>
                    <a:pt x="5041" y="2426"/>
                  </a:lnTo>
                  <a:cubicBezTo>
                    <a:pt x="5608" y="1922"/>
                    <a:pt x="6301" y="1607"/>
                    <a:pt x="7089" y="1607"/>
                  </a:cubicBezTo>
                  <a:cubicBezTo>
                    <a:pt x="7877" y="1607"/>
                    <a:pt x="8633" y="1922"/>
                    <a:pt x="9137" y="2426"/>
                  </a:cubicBezTo>
                  <a:lnTo>
                    <a:pt x="14146" y="2426"/>
                  </a:lnTo>
                  <a:lnTo>
                    <a:pt x="14146" y="2048"/>
                  </a:lnTo>
                  <a:cubicBezTo>
                    <a:pt x="14146" y="1355"/>
                    <a:pt x="13611" y="819"/>
                    <a:pt x="12886" y="819"/>
                  </a:cubicBezTo>
                  <a:lnTo>
                    <a:pt x="9830" y="819"/>
                  </a:lnTo>
                  <a:lnTo>
                    <a:pt x="942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5" name="Google Shape;7828;p74">
              <a:extLst>
                <a:ext uri="{FF2B5EF4-FFF2-40B4-BE49-F238E27FC236}">
                  <a16:creationId xmlns:a16="http://schemas.microsoft.com/office/drawing/2014/main" id="{00CC1B95-5347-47A9-A1FE-AA6D130BD652}"/>
                </a:ext>
              </a:extLst>
            </p:cNvPr>
            <p:cNvSpPr/>
            <p:nvPr/>
          </p:nvSpPr>
          <p:spPr>
            <a:xfrm>
              <a:off x="-13411400" y="3730575"/>
              <a:ext cx="153600" cy="20500"/>
            </a:xfrm>
            <a:custGeom>
              <a:avLst/>
              <a:gdLst/>
              <a:ahLst/>
              <a:cxnLst/>
              <a:rect l="l" t="t" r="r" b="b"/>
              <a:pathLst>
                <a:path w="6144" h="820" extrusionOk="0">
                  <a:moveTo>
                    <a:pt x="0" y="0"/>
                  </a:moveTo>
                  <a:lnTo>
                    <a:pt x="599" y="819"/>
                  </a:lnTo>
                  <a:lnTo>
                    <a:pt x="5545" y="819"/>
                  </a:lnTo>
                  <a:lnTo>
                    <a:pt x="61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76" name="Google Shape;7829;p74">
            <a:extLst>
              <a:ext uri="{FF2B5EF4-FFF2-40B4-BE49-F238E27FC236}">
                <a16:creationId xmlns:a16="http://schemas.microsoft.com/office/drawing/2014/main" id="{A97CEAAF-F2BA-A6E2-C52D-5C649AA335E2}"/>
              </a:ext>
            </a:extLst>
          </p:cNvPr>
          <p:cNvGrpSpPr/>
          <p:nvPr/>
        </p:nvGrpSpPr>
        <p:grpSpPr>
          <a:xfrm>
            <a:off x="7082502" y="3222949"/>
            <a:ext cx="474961" cy="473935"/>
            <a:chOff x="-13512225" y="4080275"/>
            <a:chExt cx="353675" cy="352875"/>
          </a:xfrm>
          <a:solidFill>
            <a:schemeClr val="tx1"/>
          </a:solidFill>
        </p:grpSpPr>
        <p:sp>
          <p:nvSpPr>
            <p:cNvPr id="877" name="Google Shape;7830;p74">
              <a:extLst>
                <a:ext uri="{FF2B5EF4-FFF2-40B4-BE49-F238E27FC236}">
                  <a16:creationId xmlns:a16="http://schemas.microsoft.com/office/drawing/2014/main" id="{11DC1CB4-DBDD-BCF2-4F7A-F706478A3E73}"/>
                </a:ext>
              </a:extLst>
            </p:cNvPr>
            <p:cNvSpPr/>
            <p:nvPr/>
          </p:nvSpPr>
          <p:spPr>
            <a:xfrm>
              <a:off x="-13512225" y="4203925"/>
              <a:ext cx="353675" cy="229225"/>
            </a:xfrm>
            <a:custGeom>
              <a:avLst/>
              <a:gdLst/>
              <a:ahLst/>
              <a:cxnLst/>
              <a:rect l="l" t="t" r="r" b="b"/>
              <a:pathLst>
                <a:path w="14147" h="9169" extrusionOk="0">
                  <a:moveTo>
                    <a:pt x="5407" y="1717"/>
                  </a:moveTo>
                  <a:cubicBezTo>
                    <a:pt x="5482" y="1717"/>
                    <a:pt x="5561" y="1733"/>
                    <a:pt x="5640" y="1765"/>
                  </a:cubicBezTo>
                  <a:lnTo>
                    <a:pt x="9767" y="4254"/>
                  </a:lnTo>
                  <a:cubicBezTo>
                    <a:pt x="9893" y="4348"/>
                    <a:pt x="9987" y="4443"/>
                    <a:pt x="9987" y="4600"/>
                  </a:cubicBezTo>
                  <a:cubicBezTo>
                    <a:pt x="9987" y="4758"/>
                    <a:pt x="9893" y="4915"/>
                    <a:pt x="9767" y="5010"/>
                  </a:cubicBezTo>
                  <a:lnTo>
                    <a:pt x="5640" y="7499"/>
                  </a:lnTo>
                  <a:cubicBezTo>
                    <a:pt x="5577" y="7530"/>
                    <a:pt x="5506" y="7546"/>
                    <a:pt x="5431" y="7546"/>
                  </a:cubicBezTo>
                  <a:cubicBezTo>
                    <a:pt x="5356" y="7546"/>
                    <a:pt x="5277" y="7530"/>
                    <a:pt x="5199" y="7499"/>
                  </a:cubicBezTo>
                  <a:cubicBezTo>
                    <a:pt x="5104" y="7404"/>
                    <a:pt x="5010" y="7278"/>
                    <a:pt x="5010" y="7121"/>
                  </a:cubicBezTo>
                  <a:lnTo>
                    <a:pt x="5010" y="2143"/>
                  </a:lnTo>
                  <a:cubicBezTo>
                    <a:pt x="5010" y="1985"/>
                    <a:pt x="5104" y="1859"/>
                    <a:pt x="5199" y="1765"/>
                  </a:cubicBezTo>
                  <a:cubicBezTo>
                    <a:pt x="5262" y="1733"/>
                    <a:pt x="5333" y="1717"/>
                    <a:pt x="5407" y="1717"/>
                  </a:cubicBezTo>
                  <a:close/>
                  <a:moveTo>
                    <a:pt x="63" y="0"/>
                  </a:moveTo>
                  <a:lnTo>
                    <a:pt x="63" y="7971"/>
                  </a:lnTo>
                  <a:cubicBezTo>
                    <a:pt x="0" y="8633"/>
                    <a:pt x="568" y="9168"/>
                    <a:pt x="1261" y="9168"/>
                  </a:cubicBezTo>
                  <a:lnTo>
                    <a:pt x="12886" y="9168"/>
                  </a:lnTo>
                  <a:cubicBezTo>
                    <a:pt x="13548" y="9168"/>
                    <a:pt x="14146" y="8633"/>
                    <a:pt x="14146" y="7908"/>
                  </a:cubicBezTo>
                  <a:lnTo>
                    <a:pt x="1414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8" name="Google Shape;7831;p74">
              <a:extLst>
                <a:ext uri="{FF2B5EF4-FFF2-40B4-BE49-F238E27FC236}">
                  <a16:creationId xmlns:a16="http://schemas.microsoft.com/office/drawing/2014/main" id="{7ED483F8-0092-E5B9-DDB6-69DF88246C14}"/>
                </a:ext>
              </a:extLst>
            </p:cNvPr>
            <p:cNvSpPr/>
            <p:nvPr/>
          </p:nvSpPr>
          <p:spPr>
            <a:xfrm>
              <a:off x="-13366525" y="4275600"/>
              <a:ext cx="73275" cy="88225"/>
            </a:xfrm>
            <a:custGeom>
              <a:avLst/>
              <a:gdLst/>
              <a:ahLst/>
              <a:cxnLst/>
              <a:rect l="l" t="t" r="r" b="b"/>
              <a:pathLst>
                <a:path w="2931" h="3529" extrusionOk="0">
                  <a:moveTo>
                    <a:pt x="1" y="0"/>
                  </a:moveTo>
                  <a:lnTo>
                    <a:pt x="1" y="3529"/>
                  </a:lnTo>
                  <a:lnTo>
                    <a:pt x="2931" y="1733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9" name="Google Shape;7832;p74">
              <a:extLst>
                <a:ext uri="{FF2B5EF4-FFF2-40B4-BE49-F238E27FC236}">
                  <a16:creationId xmlns:a16="http://schemas.microsoft.com/office/drawing/2014/main" id="{13722AAB-F6E2-B362-E839-08106D0D51CE}"/>
                </a:ext>
              </a:extLst>
            </p:cNvPr>
            <p:cNvSpPr/>
            <p:nvPr/>
          </p:nvSpPr>
          <p:spPr>
            <a:xfrm>
              <a:off x="-13398800" y="4143275"/>
              <a:ext cx="65375" cy="40975"/>
            </a:xfrm>
            <a:custGeom>
              <a:avLst/>
              <a:gdLst/>
              <a:ahLst/>
              <a:cxnLst/>
              <a:rect l="l" t="t" r="r" b="b"/>
              <a:pathLst>
                <a:path w="2615" h="1639" extrusionOk="0">
                  <a:moveTo>
                    <a:pt x="1103" y="1"/>
                  </a:moveTo>
                  <a:lnTo>
                    <a:pt x="0" y="1639"/>
                  </a:lnTo>
                  <a:lnTo>
                    <a:pt x="1512" y="1639"/>
                  </a:lnTo>
                  <a:lnTo>
                    <a:pt x="261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0" name="Google Shape;7833;p74">
              <a:extLst>
                <a:ext uri="{FF2B5EF4-FFF2-40B4-BE49-F238E27FC236}">
                  <a16:creationId xmlns:a16="http://schemas.microsoft.com/office/drawing/2014/main" id="{FF2DF18E-92EE-5C12-1ED4-F33DF49F0879}"/>
                </a:ext>
              </a:extLst>
            </p:cNvPr>
            <p:cNvSpPr/>
            <p:nvPr/>
          </p:nvSpPr>
          <p:spPr>
            <a:xfrm>
              <a:off x="-13336575" y="4143275"/>
              <a:ext cx="64600" cy="40975"/>
            </a:xfrm>
            <a:custGeom>
              <a:avLst/>
              <a:gdLst/>
              <a:ahLst/>
              <a:cxnLst/>
              <a:rect l="l" t="t" r="r" b="b"/>
              <a:pathLst>
                <a:path w="2584" h="1639" extrusionOk="0">
                  <a:moveTo>
                    <a:pt x="1103" y="1"/>
                  </a:moveTo>
                  <a:lnTo>
                    <a:pt x="0" y="1639"/>
                  </a:lnTo>
                  <a:lnTo>
                    <a:pt x="1481" y="1639"/>
                  </a:lnTo>
                  <a:lnTo>
                    <a:pt x="258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1" name="Google Shape;7834;p74">
              <a:extLst>
                <a:ext uri="{FF2B5EF4-FFF2-40B4-BE49-F238E27FC236}">
                  <a16:creationId xmlns:a16="http://schemas.microsoft.com/office/drawing/2014/main" id="{12516865-4BE7-E0EF-9FD1-CE72769632BC}"/>
                </a:ext>
              </a:extLst>
            </p:cNvPr>
            <p:cNvSpPr/>
            <p:nvPr/>
          </p:nvSpPr>
          <p:spPr>
            <a:xfrm>
              <a:off x="-13398800" y="4081050"/>
              <a:ext cx="65375" cy="40975"/>
            </a:xfrm>
            <a:custGeom>
              <a:avLst/>
              <a:gdLst/>
              <a:ahLst/>
              <a:cxnLst/>
              <a:rect l="l" t="t" r="r" b="b"/>
              <a:pathLst>
                <a:path w="2615" h="1639" extrusionOk="0">
                  <a:moveTo>
                    <a:pt x="0" y="1"/>
                  </a:moveTo>
                  <a:lnTo>
                    <a:pt x="1103" y="1639"/>
                  </a:lnTo>
                  <a:lnTo>
                    <a:pt x="2615" y="1639"/>
                  </a:lnTo>
                  <a:lnTo>
                    <a:pt x="151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2" name="Google Shape;7835;p74">
              <a:extLst>
                <a:ext uri="{FF2B5EF4-FFF2-40B4-BE49-F238E27FC236}">
                  <a16:creationId xmlns:a16="http://schemas.microsoft.com/office/drawing/2014/main" id="{A0190E06-2EE2-B3D8-B57F-B31D67B3A0F7}"/>
                </a:ext>
              </a:extLst>
            </p:cNvPr>
            <p:cNvSpPr/>
            <p:nvPr/>
          </p:nvSpPr>
          <p:spPr>
            <a:xfrm>
              <a:off x="-13274375" y="4143275"/>
              <a:ext cx="64625" cy="40975"/>
            </a:xfrm>
            <a:custGeom>
              <a:avLst/>
              <a:gdLst/>
              <a:ahLst/>
              <a:cxnLst/>
              <a:rect l="l" t="t" r="r" b="b"/>
              <a:pathLst>
                <a:path w="2585" h="1639" extrusionOk="0">
                  <a:moveTo>
                    <a:pt x="1104" y="1"/>
                  </a:moveTo>
                  <a:lnTo>
                    <a:pt x="1" y="1639"/>
                  </a:lnTo>
                  <a:lnTo>
                    <a:pt x="1482" y="1639"/>
                  </a:lnTo>
                  <a:lnTo>
                    <a:pt x="258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3" name="Google Shape;7836;p74">
              <a:extLst>
                <a:ext uri="{FF2B5EF4-FFF2-40B4-BE49-F238E27FC236}">
                  <a16:creationId xmlns:a16="http://schemas.microsoft.com/office/drawing/2014/main" id="{D7FD0105-5320-8DE4-3528-2E6FAF1FB5B0}"/>
                </a:ext>
              </a:extLst>
            </p:cNvPr>
            <p:cNvSpPr/>
            <p:nvPr/>
          </p:nvSpPr>
          <p:spPr>
            <a:xfrm>
              <a:off x="-13212925" y="4081050"/>
              <a:ext cx="54375" cy="40975"/>
            </a:xfrm>
            <a:custGeom>
              <a:avLst/>
              <a:gdLst/>
              <a:ahLst/>
              <a:cxnLst/>
              <a:rect l="l" t="t" r="r" b="b"/>
              <a:pathLst>
                <a:path w="2175" h="1639" extrusionOk="0">
                  <a:moveTo>
                    <a:pt x="0" y="1"/>
                  </a:moveTo>
                  <a:lnTo>
                    <a:pt x="1103" y="1639"/>
                  </a:lnTo>
                  <a:lnTo>
                    <a:pt x="2174" y="1639"/>
                  </a:lnTo>
                  <a:lnTo>
                    <a:pt x="2174" y="820"/>
                  </a:lnTo>
                  <a:cubicBezTo>
                    <a:pt x="2174" y="347"/>
                    <a:pt x="1796" y="1"/>
                    <a:pt x="13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4" name="Google Shape;7837;p74">
              <a:extLst>
                <a:ext uri="{FF2B5EF4-FFF2-40B4-BE49-F238E27FC236}">
                  <a16:creationId xmlns:a16="http://schemas.microsoft.com/office/drawing/2014/main" id="{38B6CA6F-5E98-C8CF-4585-1DB29671A960}"/>
                </a:ext>
              </a:extLst>
            </p:cNvPr>
            <p:cNvSpPr/>
            <p:nvPr/>
          </p:nvSpPr>
          <p:spPr>
            <a:xfrm>
              <a:off x="-13212925" y="4143275"/>
              <a:ext cx="54375" cy="40975"/>
            </a:xfrm>
            <a:custGeom>
              <a:avLst/>
              <a:gdLst/>
              <a:ahLst/>
              <a:cxnLst/>
              <a:rect l="l" t="t" r="r" b="b"/>
              <a:pathLst>
                <a:path w="2175" h="1639" extrusionOk="0">
                  <a:moveTo>
                    <a:pt x="1103" y="1"/>
                  </a:moveTo>
                  <a:lnTo>
                    <a:pt x="0" y="1639"/>
                  </a:lnTo>
                  <a:lnTo>
                    <a:pt x="2174" y="1639"/>
                  </a:lnTo>
                  <a:lnTo>
                    <a:pt x="217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5" name="Google Shape;7838;p74">
              <a:extLst>
                <a:ext uri="{FF2B5EF4-FFF2-40B4-BE49-F238E27FC236}">
                  <a16:creationId xmlns:a16="http://schemas.microsoft.com/office/drawing/2014/main" id="{149FA365-8672-7F16-89A7-5477517C6B7A}"/>
                </a:ext>
              </a:extLst>
            </p:cNvPr>
            <p:cNvSpPr/>
            <p:nvPr/>
          </p:nvSpPr>
          <p:spPr>
            <a:xfrm>
              <a:off x="-13274375" y="4081050"/>
              <a:ext cx="64625" cy="40975"/>
            </a:xfrm>
            <a:custGeom>
              <a:avLst/>
              <a:gdLst/>
              <a:ahLst/>
              <a:cxnLst/>
              <a:rect l="l" t="t" r="r" b="b"/>
              <a:pathLst>
                <a:path w="2585" h="1639" extrusionOk="0">
                  <a:moveTo>
                    <a:pt x="1" y="1"/>
                  </a:moveTo>
                  <a:lnTo>
                    <a:pt x="1104" y="1639"/>
                  </a:lnTo>
                  <a:lnTo>
                    <a:pt x="2584" y="1639"/>
                  </a:lnTo>
                  <a:lnTo>
                    <a:pt x="14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6" name="Google Shape;7839;p74">
              <a:extLst>
                <a:ext uri="{FF2B5EF4-FFF2-40B4-BE49-F238E27FC236}">
                  <a16:creationId xmlns:a16="http://schemas.microsoft.com/office/drawing/2014/main" id="{2A517AEB-6963-DA19-B67B-60BEAE72CC1E}"/>
                </a:ext>
              </a:extLst>
            </p:cNvPr>
            <p:cNvSpPr/>
            <p:nvPr/>
          </p:nvSpPr>
          <p:spPr>
            <a:xfrm>
              <a:off x="-13336575" y="4081050"/>
              <a:ext cx="64600" cy="40975"/>
            </a:xfrm>
            <a:custGeom>
              <a:avLst/>
              <a:gdLst/>
              <a:ahLst/>
              <a:cxnLst/>
              <a:rect l="l" t="t" r="r" b="b"/>
              <a:pathLst>
                <a:path w="2584" h="1639" extrusionOk="0">
                  <a:moveTo>
                    <a:pt x="0" y="1"/>
                  </a:moveTo>
                  <a:lnTo>
                    <a:pt x="1103" y="1639"/>
                  </a:lnTo>
                  <a:lnTo>
                    <a:pt x="2583" y="1639"/>
                  </a:lnTo>
                  <a:lnTo>
                    <a:pt x="148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7" name="Google Shape;7840;p74">
              <a:extLst>
                <a:ext uri="{FF2B5EF4-FFF2-40B4-BE49-F238E27FC236}">
                  <a16:creationId xmlns:a16="http://schemas.microsoft.com/office/drawing/2014/main" id="{AEC70F95-255D-579D-FFFF-AFB1385A1F27}"/>
                </a:ext>
              </a:extLst>
            </p:cNvPr>
            <p:cNvSpPr/>
            <p:nvPr/>
          </p:nvSpPr>
          <p:spPr>
            <a:xfrm>
              <a:off x="-13512225" y="4080275"/>
              <a:ext cx="123675" cy="103200"/>
            </a:xfrm>
            <a:custGeom>
              <a:avLst/>
              <a:gdLst/>
              <a:ahLst/>
              <a:cxnLst/>
              <a:rect l="l" t="t" r="r" b="b"/>
              <a:pathLst>
                <a:path w="4947" h="4128" extrusionOk="0">
                  <a:moveTo>
                    <a:pt x="2489" y="1260"/>
                  </a:moveTo>
                  <a:cubicBezTo>
                    <a:pt x="2962" y="1260"/>
                    <a:pt x="3371" y="1607"/>
                    <a:pt x="3371" y="2080"/>
                  </a:cubicBezTo>
                  <a:cubicBezTo>
                    <a:pt x="3371" y="2552"/>
                    <a:pt x="2962" y="2899"/>
                    <a:pt x="2489" y="2899"/>
                  </a:cubicBezTo>
                  <a:cubicBezTo>
                    <a:pt x="2017" y="2899"/>
                    <a:pt x="1670" y="2552"/>
                    <a:pt x="1670" y="2080"/>
                  </a:cubicBezTo>
                  <a:cubicBezTo>
                    <a:pt x="1670" y="1607"/>
                    <a:pt x="2017" y="1260"/>
                    <a:pt x="2489" y="1260"/>
                  </a:cubicBezTo>
                  <a:close/>
                  <a:moveTo>
                    <a:pt x="1261" y="0"/>
                  </a:moveTo>
                  <a:cubicBezTo>
                    <a:pt x="599" y="0"/>
                    <a:pt x="0" y="536"/>
                    <a:pt x="0" y="1260"/>
                  </a:cubicBezTo>
                  <a:lnTo>
                    <a:pt x="0" y="4127"/>
                  </a:lnTo>
                  <a:lnTo>
                    <a:pt x="3560" y="4127"/>
                  </a:lnTo>
                  <a:lnTo>
                    <a:pt x="4947" y="2080"/>
                  </a:lnTo>
                  <a:lnTo>
                    <a:pt x="35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88" name="Google Shape;7841;p74">
            <a:extLst>
              <a:ext uri="{FF2B5EF4-FFF2-40B4-BE49-F238E27FC236}">
                <a16:creationId xmlns:a16="http://schemas.microsoft.com/office/drawing/2014/main" id="{8FE6F355-F661-B6EB-DC7E-7E0D9E63C9BC}"/>
              </a:ext>
            </a:extLst>
          </p:cNvPr>
          <p:cNvGrpSpPr/>
          <p:nvPr/>
        </p:nvGrpSpPr>
        <p:grpSpPr>
          <a:xfrm>
            <a:off x="9446608" y="2086097"/>
            <a:ext cx="474928" cy="387172"/>
            <a:chOff x="-11728250" y="3245400"/>
            <a:chExt cx="353650" cy="288275"/>
          </a:xfrm>
          <a:solidFill>
            <a:schemeClr val="tx1"/>
          </a:solidFill>
        </p:grpSpPr>
        <p:sp>
          <p:nvSpPr>
            <p:cNvPr id="889" name="Google Shape;7842;p74">
              <a:extLst>
                <a:ext uri="{FF2B5EF4-FFF2-40B4-BE49-F238E27FC236}">
                  <a16:creationId xmlns:a16="http://schemas.microsoft.com/office/drawing/2014/main" id="{9F162F1F-830B-FCAC-4EB5-592255AAA53C}"/>
                </a:ext>
              </a:extLst>
            </p:cNvPr>
            <p:cNvSpPr/>
            <p:nvPr/>
          </p:nvSpPr>
          <p:spPr>
            <a:xfrm>
              <a:off x="-11603025" y="3389725"/>
              <a:ext cx="104775" cy="143950"/>
            </a:xfrm>
            <a:custGeom>
              <a:avLst/>
              <a:gdLst/>
              <a:ahLst/>
              <a:cxnLst/>
              <a:rect l="l" t="t" r="r" b="b"/>
              <a:pathLst>
                <a:path w="4191" h="5758" extrusionOk="0">
                  <a:moveTo>
                    <a:pt x="2096" y="0"/>
                  </a:moveTo>
                  <a:cubicBezTo>
                    <a:pt x="1560" y="0"/>
                    <a:pt x="1024" y="197"/>
                    <a:pt x="631" y="591"/>
                  </a:cubicBezTo>
                  <a:cubicBezTo>
                    <a:pt x="252" y="1001"/>
                    <a:pt x="63" y="1505"/>
                    <a:pt x="63" y="2040"/>
                  </a:cubicBezTo>
                  <a:cubicBezTo>
                    <a:pt x="63" y="2261"/>
                    <a:pt x="95" y="2418"/>
                    <a:pt x="126" y="2576"/>
                  </a:cubicBezTo>
                  <a:lnTo>
                    <a:pt x="1387" y="3048"/>
                  </a:lnTo>
                  <a:lnTo>
                    <a:pt x="158" y="4372"/>
                  </a:lnTo>
                  <a:cubicBezTo>
                    <a:pt x="0" y="4561"/>
                    <a:pt x="0" y="4813"/>
                    <a:pt x="158" y="4970"/>
                  </a:cubicBezTo>
                  <a:cubicBezTo>
                    <a:pt x="662" y="5474"/>
                    <a:pt x="1387" y="5758"/>
                    <a:pt x="2111" y="5758"/>
                  </a:cubicBezTo>
                  <a:cubicBezTo>
                    <a:pt x="2836" y="5758"/>
                    <a:pt x="3497" y="5474"/>
                    <a:pt x="4033" y="4970"/>
                  </a:cubicBezTo>
                  <a:cubicBezTo>
                    <a:pt x="4191" y="4813"/>
                    <a:pt x="4191" y="4561"/>
                    <a:pt x="4033" y="4372"/>
                  </a:cubicBezTo>
                  <a:lnTo>
                    <a:pt x="2804" y="3048"/>
                  </a:lnTo>
                  <a:lnTo>
                    <a:pt x="4065" y="2576"/>
                  </a:lnTo>
                  <a:cubicBezTo>
                    <a:pt x="4096" y="2418"/>
                    <a:pt x="4159" y="2198"/>
                    <a:pt x="4159" y="2040"/>
                  </a:cubicBezTo>
                  <a:cubicBezTo>
                    <a:pt x="4159" y="1505"/>
                    <a:pt x="3939" y="1001"/>
                    <a:pt x="3560" y="591"/>
                  </a:cubicBezTo>
                  <a:cubicBezTo>
                    <a:pt x="3167" y="197"/>
                    <a:pt x="2631" y="0"/>
                    <a:pt x="20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0" name="Google Shape;7843;p74">
              <a:extLst>
                <a:ext uri="{FF2B5EF4-FFF2-40B4-BE49-F238E27FC236}">
                  <a16:creationId xmlns:a16="http://schemas.microsoft.com/office/drawing/2014/main" id="{8616EE82-CBCD-BB2C-48B7-45F554FDF8DA}"/>
                </a:ext>
              </a:extLst>
            </p:cNvPr>
            <p:cNvSpPr/>
            <p:nvPr/>
          </p:nvSpPr>
          <p:spPr>
            <a:xfrm>
              <a:off x="-11647125" y="3246175"/>
              <a:ext cx="86650" cy="133925"/>
            </a:xfrm>
            <a:custGeom>
              <a:avLst/>
              <a:gdLst/>
              <a:ahLst/>
              <a:cxnLst/>
              <a:rect l="l" t="t" r="r" b="b"/>
              <a:pathLst>
                <a:path w="3466" h="5357" extrusionOk="0">
                  <a:moveTo>
                    <a:pt x="3466" y="1"/>
                  </a:moveTo>
                  <a:cubicBezTo>
                    <a:pt x="2205" y="64"/>
                    <a:pt x="1008" y="473"/>
                    <a:pt x="0" y="1135"/>
                  </a:cubicBezTo>
                  <a:lnTo>
                    <a:pt x="2426" y="5356"/>
                  </a:lnTo>
                  <a:cubicBezTo>
                    <a:pt x="2741" y="5167"/>
                    <a:pt x="3056" y="5041"/>
                    <a:pt x="3466" y="5010"/>
                  </a:cubicBezTo>
                  <a:lnTo>
                    <a:pt x="346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1" name="Google Shape;7844;p74">
              <a:extLst>
                <a:ext uri="{FF2B5EF4-FFF2-40B4-BE49-F238E27FC236}">
                  <a16:creationId xmlns:a16="http://schemas.microsoft.com/office/drawing/2014/main" id="{2344EFC8-58E5-07E0-DEEA-C29B3A59166C}"/>
                </a:ext>
              </a:extLst>
            </p:cNvPr>
            <p:cNvSpPr/>
            <p:nvPr/>
          </p:nvSpPr>
          <p:spPr>
            <a:xfrm>
              <a:off x="-11540025" y="3245400"/>
              <a:ext cx="86675" cy="133900"/>
            </a:xfrm>
            <a:custGeom>
              <a:avLst/>
              <a:gdLst/>
              <a:ahLst/>
              <a:cxnLst/>
              <a:rect l="l" t="t" r="r" b="b"/>
              <a:pathLst>
                <a:path w="3467" h="5356" extrusionOk="0">
                  <a:moveTo>
                    <a:pt x="1" y="0"/>
                  </a:moveTo>
                  <a:lnTo>
                    <a:pt x="1" y="4978"/>
                  </a:lnTo>
                  <a:cubicBezTo>
                    <a:pt x="379" y="5041"/>
                    <a:pt x="725" y="5135"/>
                    <a:pt x="1040" y="5356"/>
                  </a:cubicBezTo>
                  <a:lnTo>
                    <a:pt x="3466" y="1134"/>
                  </a:lnTo>
                  <a:cubicBezTo>
                    <a:pt x="2458" y="473"/>
                    <a:pt x="1261" y="63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2" name="Google Shape;7845;p74">
              <a:extLst>
                <a:ext uri="{FF2B5EF4-FFF2-40B4-BE49-F238E27FC236}">
                  <a16:creationId xmlns:a16="http://schemas.microsoft.com/office/drawing/2014/main" id="{2C46182C-D854-A8AD-758B-70382E31DACC}"/>
                </a:ext>
              </a:extLst>
            </p:cNvPr>
            <p:cNvSpPr/>
            <p:nvPr/>
          </p:nvSpPr>
          <p:spPr>
            <a:xfrm>
              <a:off x="-11498275" y="3285550"/>
              <a:ext cx="123675" cy="160700"/>
            </a:xfrm>
            <a:custGeom>
              <a:avLst/>
              <a:gdLst/>
              <a:ahLst/>
              <a:cxnLst/>
              <a:rect l="l" t="t" r="r" b="b"/>
              <a:pathLst>
                <a:path w="4947" h="6428" extrusionOk="0">
                  <a:moveTo>
                    <a:pt x="2426" y="1"/>
                  </a:moveTo>
                  <a:lnTo>
                    <a:pt x="1" y="4254"/>
                  </a:lnTo>
                  <a:cubicBezTo>
                    <a:pt x="505" y="4790"/>
                    <a:pt x="788" y="5483"/>
                    <a:pt x="788" y="6207"/>
                  </a:cubicBezTo>
                  <a:lnTo>
                    <a:pt x="788" y="6428"/>
                  </a:lnTo>
                  <a:lnTo>
                    <a:pt x="4663" y="4947"/>
                  </a:lnTo>
                  <a:cubicBezTo>
                    <a:pt x="4884" y="4884"/>
                    <a:pt x="4947" y="4727"/>
                    <a:pt x="4947" y="4538"/>
                  </a:cubicBezTo>
                  <a:cubicBezTo>
                    <a:pt x="4726" y="2710"/>
                    <a:pt x="3781" y="1135"/>
                    <a:pt x="24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3" name="Google Shape;7846;p74">
              <a:extLst>
                <a:ext uri="{FF2B5EF4-FFF2-40B4-BE49-F238E27FC236}">
                  <a16:creationId xmlns:a16="http://schemas.microsoft.com/office/drawing/2014/main" id="{2C953C52-8DBF-5AED-B465-C024AC8A0CC6}"/>
                </a:ext>
              </a:extLst>
            </p:cNvPr>
            <p:cNvSpPr/>
            <p:nvPr/>
          </p:nvSpPr>
          <p:spPr>
            <a:xfrm>
              <a:off x="-11728250" y="3286350"/>
              <a:ext cx="125250" cy="160700"/>
            </a:xfrm>
            <a:custGeom>
              <a:avLst/>
              <a:gdLst/>
              <a:ahLst/>
              <a:cxnLst/>
              <a:rect l="l" t="t" r="r" b="b"/>
              <a:pathLst>
                <a:path w="5010" h="6428" extrusionOk="0">
                  <a:moveTo>
                    <a:pt x="2584" y="0"/>
                  </a:moveTo>
                  <a:cubicBezTo>
                    <a:pt x="1229" y="1103"/>
                    <a:pt x="284" y="2678"/>
                    <a:pt x="63" y="4537"/>
                  </a:cubicBezTo>
                  <a:cubicBezTo>
                    <a:pt x="0" y="4726"/>
                    <a:pt x="126" y="4884"/>
                    <a:pt x="315" y="4978"/>
                  </a:cubicBezTo>
                  <a:lnTo>
                    <a:pt x="4222" y="6427"/>
                  </a:lnTo>
                  <a:lnTo>
                    <a:pt x="4222" y="6238"/>
                  </a:lnTo>
                  <a:cubicBezTo>
                    <a:pt x="4222" y="5482"/>
                    <a:pt x="4505" y="4758"/>
                    <a:pt x="5009" y="4254"/>
                  </a:cubicBezTo>
                  <a:lnTo>
                    <a:pt x="258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894" name="Google Shape;7847;p74">
            <a:extLst>
              <a:ext uri="{FF2B5EF4-FFF2-40B4-BE49-F238E27FC236}">
                <a16:creationId xmlns:a16="http://schemas.microsoft.com/office/drawing/2014/main" id="{70BD9415-CFD9-1DA3-F46B-30D6FF231093}"/>
              </a:ext>
            </a:extLst>
          </p:cNvPr>
          <p:cNvSpPr/>
          <p:nvPr/>
        </p:nvSpPr>
        <p:spPr>
          <a:xfrm>
            <a:off x="9656488" y="2810978"/>
            <a:ext cx="53952" cy="112180"/>
          </a:xfrm>
          <a:custGeom>
            <a:avLst/>
            <a:gdLst/>
            <a:ahLst/>
            <a:cxnLst/>
            <a:rect l="l" t="t" r="r" b="b"/>
            <a:pathLst>
              <a:path w="1607" h="3341" extrusionOk="0">
                <a:moveTo>
                  <a:pt x="0" y="1"/>
                </a:moveTo>
                <a:lnTo>
                  <a:pt x="0" y="2804"/>
                </a:lnTo>
                <a:cubicBezTo>
                  <a:pt x="158" y="2962"/>
                  <a:pt x="315" y="3183"/>
                  <a:pt x="504" y="3340"/>
                </a:cubicBezTo>
                <a:lnTo>
                  <a:pt x="1607" y="1891"/>
                </a:lnTo>
                <a:cubicBezTo>
                  <a:pt x="630" y="1418"/>
                  <a:pt x="0" y="788"/>
                  <a:pt x="0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895" name="Google Shape;7848;p74">
            <a:extLst>
              <a:ext uri="{FF2B5EF4-FFF2-40B4-BE49-F238E27FC236}">
                <a16:creationId xmlns:a16="http://schemas.microsoft.com/office/drawing/2014/main" id="{93651E1F-7C55-E51D-CC68-E37077C49F99}"/>
              </a:ext>
            </a:extLst>
          </p:cNvPr>
          <p:cNvGrpSpPr/>
          <p:nvPr/>
        </p:nvGrpSpPr>
        <p:grpSpPr>
          <a:xfrm>
            <a:off x="9445014" y="2628880"/>
            <a:ext cx="478117" cy="476856"/>
            <a:chOff x="-11729050" y="3646475"/>
            <a:chExt cx="356025" cy="355050"/>
          </a:xfrm>
          <a:solidFill>
            <a:schemeClr val="tx1"/>
          </a:solidFill>
        </p:grpSpPr>
        <p:sp>
          <p:nvSpPr>
            <p:cNvPr id="896" name="Google Shape;7849;p74">
              <a:extLst>
                <a:ext uri="{FF2B5EF4-FFF2-40B4-BE49-F238E27FC236}">
                  <a16:creationId xmlns:a16="http://schemas.microsoft.com/office/drawing/2014/main" id="{D0F41329-E35C-AD7C-E512-9876B1CB6240}"/>
                </a:ext>
              </a:extLst>
            </p:cNvPr>
            <p:cNvSpPr/>
            <p:nvPr/>
          </p:nvSpPr>
          <p:spPr>
            <a:xfrm>
              <a:off x="-11460475" y="3648050"/>
              <a:ext cx="86675" cy="80175"/>
            </a:xfrm>
            <a:custGeom>
              <a:avLst/>
              <a:gdLst/>
              <a:ahLst/>
              <a:cxnLst/>
              <a:rect l="l" t="t" r="r" b="b"/>
              <a:pathLst>
                <a:path w="3467" h="3207" extrusionOk="0">
                  <a:moveTo>
                    <a:pt x="3025" y="1"/>
                  </a:moveTo>
                  <a:cubicBezTo>
                    <a:pt x="2923" y="1"/>
                    <a:pt x="2821" y="40"/>
                    <a:pt x="2742" y="119"/>
                  </a:cubicBezTo>
                  <a:lnTo>
                    <a:pt x="1" y="2955"/>
                  </a:lnTo>
                  <a:cubicBezTo>
                    <a:pt x="316" y="3018"/>
                    <a:pt x="631" y="3112"/>
                    <a:pt x="914" y="3207"/>
                  </a:cubicBezTo>
                  <a:lnTo>
                    <a:pt x="3309" y="749"/>
                  </a:lnTo>
                  <a:cubicBezTo>
                    <a:pt x="3466" y="529"/>
                    <a:pt x="3466" y="277"/>
                    <a:pt x="3309" y="119"/>
                  </a:cubicBezTo>
                  <a:cubicBezTo>
                    <a:pt x="3230" y="40"/>
                    <a:pt x="3128" y="1"/>
                    <a:pt x="30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7" name="Google Shape;7850;p74">
              <a:extLst>
                <a:ext uri="{FF2B5EF4-FFF2-40B4-BE49-F238E27FC236}">
                  <a16:creationId xmlns:a16="http://schemas.microsoft.com/office/drawing/2014/main" id="{C012B02D-547D-BAD7-8FED-193F8A485D58}"/>
                </a:ext>
              </a:extLst>
            </p:cNvPr>
            <p:cNvSpPr/>
            <p:nvPr/>
          </p:nvSpPr>
          <p:spPr>
            <a:xfrm>
              <a:off x="-11601450" y="3773875"/>
              <a:ext cx="19725" cy="19725"/>
            </a:xfrm>
            <a:custGeom>
              <a:avLst/>
              <a:gdLst/>
              <a:ahLst/>
              <a:cxnLst/>
              <a:rect l="l" t="t" r="r" b="b"/>
              <a:pathLst>
                <a:path w="789" h="789" extrusionOk="0">
                  <a:moveTo>
                    <a:pt x="378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99"/>
                    <a:pt x="158" y="788"/>
                    <a:pt x="378" y="788"/>
                  </a:cubicBezTo>
                  <a:cubicBezTo>
                    <a:pt x="599" y="788"/>
                    <a:pt x="788" y="599"/>
                    <a:pt x="788" y="379"/>
                  </a:cubicBezTo>
                  <a:cubicBezTo>
                    <a:pt x="788" y="158"/>
                    <a:pt x="599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8" name="Google Shape;7851;p74">
              <a:extLst>
                <a:ext uri="{FF2B5EF4-FFF2-40B4-BE49-F238E27FC236}">
                  <a16:creationId xmlns:a16="http://schemas.microsoft.com/office/drawing/2014/main" id="{4353F857-2C20-FECC-CA0E-5230779D8FB9}"/>
                </a:ext>
              </a:extLst>
            </p:cNvPr>
            <p:cNvSpPr/>
            <p:nvPr/>
          </p:nvSpPr>
          <p:spPr>
            <a:xfrm>
              <a:off x="-11729050" y="3646475"/>
              <a:ext cx="353675" cy="209350"/>
            </a:xfrm>
            <a:custGeom>
              <a:avLst/>
              <a:gdLst/>
              <a:ahLst/>
              <a:cxnLst/>
              <a:rect l="l" t="t" r="r" b="b"/>
              <a:pathLst>
                <a:path w="14147" h="8374" extrusionOk="0">
                  <a:moveTo>
                    <a:pt x="457" y="1"/>
                  </a:moveTo>
                  <a:cubicBezTo>
                    <a:pt x="347" y="1"/>
                    <a:pt x="237" y="40"/>
                    <a:pt x="158" y="119"/>
                  </a:cubicBezTo>
                  <a:cubicBezTo>
                    <a:pt x="1" y="277"/>
                    <a:pt x="1" y="560"/>
                    <a:pt x="158" y="718"/>
                  </a:cubicBezTo>
                  <a:lnTo>
                    <a:pt x="2553" y="3207"/>
                  </a:lnTo>
                  <a:cubicBezTo>
                    <a:pt x="1103" y="3679"/>
                    <a:pt x="32" y="4435"/>
                    <a:pt x="32" y="5443"/>
                  </a:cubicBezTo>
                  <a:cubicBezTo>
                    <a:pt x="32" y="7334"/>
                    <a:pt x="3718" y="8373"/>
                    <a:pt x="7089" y="8373"/>
                  </a:cubicBezTo>
                  <a:cubicBezTo>
                    <a:pt x="10523" y="8373"/>
                    <a:pt x="14146" y="7334"/>
                    <a:pt x="14146" y="5443"/>
                  </a:cubicBezTo>
                  <a:cubicBezTo>
                    <a:pt x="14146" y="4467"/>
                    <a:pt x="13075" y="3679"/>
                    <a:pt x="11626" y="3207"/>
                  </a:cubicBezTo>
                  <a:lnTo>
                    <a:pt x="9893" y="4971"/>
                  </a:lnTo>
                  <a:cubicBezTo>
                    <a:pt x="10019" y="5160"/>
                    <a:pt x="10051" y="5317"/>
                    <a:pt x="10051" y="5475"/>
                  </a:cubicBezTo>
                  <a:cubicBezTo>
                    <a:pt x="10051" y="6168"/>
                    <a:pt x="9484" y="6704"/>
                    <a:pt x="8791" y="6704"/>
                  </a:cubicBezTo>
                  <a:cubicBezTo>
                    <a:pt x="8129" y="6704"/>
                    <a:pt x="7530" y="6168"/>
                    <a:pt x="7530" y="5475"/>
                  </a:cubicBezTo>
                  <a:cubicBezTo>
                    <a:pt x="7530" y="4813"/>
                    <a:pt x="8066" y="4278"/>
                    <a:pt x="8791" y="4278"/>
                  </a:cubicBezTo>
                  <a:cubicBezTo>
                    <a:pt x="8980" y="4278"/>
                    <a:pt x="9232" y="4341"/>
                    <a:pt x="9389" y="4404"/>
                  </a:cubicBezTo>
                  <a:lnTo>
                    <a:pt x="10744" y="2986"/>
                  </a:lnTo>
                  <a:cubicBezTo>
                    <a:pt x="9641" y="2734"/>
                    <a:pt x="8349" y="2608"/>
                    <a:pt x="7121" y="2608"/>
                  </a:cubicBezTo>
                  <a:cubicBezTo>
                    <a:pt x="5861" y="2608"/>
                    <a:pt x="4600" y="2765"/>
                    <a:pt x="3498" y="2986"/>
                  </a:cubicBezTo>
                  <a:lnTo>
                    <a:pt x="4884" y="4404"/>
                  </a:lnTo>
                  <a:cubicBezTo>
                    <a:pt x="5073" y="4341"/>
                    <a:pt x="5293" y="4278"/>
                    <a:pt x="5482" y="4278"/>
                  </a:cubicBezTo>
                  <a:cubicBezTo>
                    <a:pt x="6144" y="4278"/>
                    <a:pt x="6743" y="4813"/>
                    <a:pt x="6743" y="5475"/>
                  </a:cubicBezTo>
                  <a:cubicBezTo>
                    <a:pt x="6743" y="6168"/>
                    <a:pt x="6176" y="6704"/>
                    <a:pt x="5482" y="6704"/>
                  </a:cubicBezTo>
                  <a:cubicBezTo>
                    <a:pt x="4821" y="6704"/>
                    <a:pt x="4222" y="6168"/>
                    <a:pt x="4222" y="5475"/>
                  </a:cubicBezTo>
                  <a:cubicBezTo>
                    <a:pt x="4222" y="5317"/>
                    <a:pt x="4254" y="5160"/>
                    <a:pt x="4285" y="5002"/>
                  </a:cubicBezTo>
                  <a:lnTo>
                    <a:pt x="2553" y="3238"/>
                  </a:lnTo>
                  <a:cubicBezTo>
                    <a:pt x="2836" y="3112"/>
                    <a:pt x="3151" y="3049"/>
                    <a:pt x="3466" y="2955"/>
                  </a:cubicBezTo>
                  <a:lnTo>
                    <a:pt x="757" y="119"/>
                  </a:lnTo>
                  <a:cubicBezTo>
                    <a:pt x="678" y="40"/>
                    <a:pt x="568" y="1"/>
                    <a:pt x="4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9" name="Google Shape;7852;p74">
              <a:extLst>
                <a:ext uri="{FF2B5EF4-FFF2-40B4-BE49-F238E27FC236}">
                  <a16:creationId xmlns:a16="http://schemas.microsoft.com/office/drawing/2014/main" id="{FC0D62EB-D747-094D-1636-2E5AA41D4BAE}"/>
                </a:ext>
              </a:extLst>
            </p:cNvPr>
            <p:cNvSpPr/>
            <p:nvPr/>
          </p:nvSpPr>
          <p:spPr>
            <a:xfrm>
              <a:off x="-11518750" y="3773875"/>
              <a:ext cx="19725" cy="19725"/>
            </a:xfrm>
            <a:custGeom>
              <a:avLst/>
              <a:gdLst/>
              <a:ahLst/>
              <a:cxnLst/>
              <a:rect l="l" t="t" r="r" b="b"/>
              <a:pathLst>
                <a:path w="789" h="789" extrusionOk="0">
                  <a:moveTo>
                    <a:pt x="379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99"/>
                    <a:pt x="158" y="788"/>
                    <a:pt x="379" y="788"/>
                  </a:cubicBezTo>
                  <a:cubicBezTo>
                    <a:pt x="599" y="788"/>
                    <a:pt x="788" y="599"/>
                    <a:pt x="788" y="379"/>
                  </a:cubicBezTo>
                  <a:cubicBezTo>
                    <a:pt x="788" y="158"/>
                    <a:pt x="599" y="1"/>
                    <a:pt x="3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0" name="Google Shape;7853;p74">
              <a:extLst>
                <a:ext uri="{FF2B5EF4-FFF2-40B4-BE49-F238E27FC236}">
                  <a16:creationId xmlns:a16="http://schemas.microsoft.com/office/drawing/2014/main" id="{9AA434A5-31B9-179A-DE85-562611037CC5}"/>
                </a:ext>
              </a:extLst>
            </p:cNvPr>
            <p:cNvSpPr/>
            <p:nvPr/>
          </p:nvSpPr>
          <p:spPr>
            <a:xfrm>
              <a:off x="-11698325" y="3858150"/>
              <a:ext cx="67750" cy="69350"/>
            </a:xfrm>
            <a:custGeom>
              <a:avLst/>
              <a:gdLst/>
              <a:ahLst/>
              <a:cxnLst/>
              <a:rect l="l" t="t" r="r" b="b"/>
              <a:pathLst>
                <a:path w="2710" h="2774" extrusionOk="0">
                  <a:moveTo>
                    <a:pt x="1261" y="1"/>
                  </a:moveTo>
                  <a:lnTo>
                    <a:pt x="0" y="1639"/>
                  </a:lnTo>
                  <a:cubicBezTo>
                    <a:pt x="756" y="2112"/>
                    <a:pt x="1702" y="2490"/>
                    <a:pt x="2710" y="2773"/>
                  </a:cubicBezTo>
                  <a:lnTo>
                    <a:pt x="1859" y="221"/>
                  </a:lnTo>
                  <a:cubicBezTo>
                    <a:pt x="1639" y="158"/>
                    <a:pt x="1450" y="95"/>
                    <a:pt x="12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1" name="Google Shape;7854;p74">
              <a:extLst>
                <a:ext uri="{FF2B5EF4-FFF2-40B4-BE49-F238E27FC236}">
                  <a16:creationId xmlns:a16="http://schemas.microsoft.com/office/drawing/2014/main" id="{09EC848A-D960-B9D8-1A46-F6B60E9C420A}"/>
                </a:ext>
              </a:extLst>
            </p:cNvPr>
            <p:cNvSpPr/>
            <p:nvPr/>
          </p:nvSpPr>
          <p:spPr>
            <a:xfrm>
              <a:off x="-11627450" y="3869175"/>
              <a:ext cx="47300" cy="55175"/>
            </a:xfrm>
            <a:custGeom>
              <a:avLst/>
              <a:gdLst/>
              <a:ahLst/>
              <a:cxnLst/>
              <a:rect l="l" t="t" r="r" b="b"/>
              <a:pathLst>
                <a:path w="1892" h="2207" extrusionOk="0">
                  <a:moveTo>
                    <a:pt x="1" y="1"/>
                  </a:moveTo>
                  <a:lnTo>
                    <a:pt x="694" y="2206"/>
                  </a:lnTo>
                  <a:lnTo>
                    <a:pt x="1891" y="221"/>
                  </a:lnTo>
                  <a:cubicBezTo>
                    <a:pt x="1229" y="190"/>
                    <a:pt x="599" y="12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2" name="Google Shape;7855;p74">
              <a:extLst>
                <a:ext uri="{FF2B5EF4-FFF2-40B4-BE49-F238E27FC236}">
                  <a16:creationId xmlns:a16="http://schemas.microsoft.com/office/drawing/2014/main" id="{BF730A3F-B9C4-8FA3-5F25-4DA09D7C65A7}"/>
                </a:ext>
              </a:extLst>
            </p:cNvPr>
            <p:cNvSpPr/>
            <p:nvPr/>
          </p:nvSpPr>
          <p:spPr>
            <a:xfrm>
              <a:off x="-11414775" y="3803025"/>
              <a:ext cx="41750" cy="83525"/>
            </a:xfrm>
            <a:custGeom>
              <a:avLst/>
              <a:gdLst/>
              <a:ahLst/>
              <a:cxnLst/>
              <a:rect l="l" t="t" r="r" b="b"/>
              <a:pathLst>
                <a:path w="1670" h="3341" extrusionOk="0">
                  <a:moveTo>
                    <a:pt x="1670" y="1"/>
                  </a:moveTo>
                  <a:cubicBezTo>
                    <a:pt x="1607" y="851"/>
                    <a:pt x="977" y="1481"/>
                    <a:pt x="0" y="1891"/>
                  </a:cubicBezTo>
                  <a:lnTo>
                    <a:pt x="1134" y="3340"/>
                  </a:lnTo>
                  <a:cubicBezTo>
                    <a:pt x="1355" y="3214"/>
                    <a:pt x="1512" y="3025"/>
                    <a:pt x="1670" y="2836"/>
                  </a:cubicBezTo>
                  <a:lnTo>
                    <a:pt x="167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3" name="Google Shape;7856;p74">
              <a:extLst>
                <a:ext uri="{FF2B5EF4-FFF2-40B4-BE49-F238E27FC236}">
                  <a16:creationId xmlns:a16="http://schemas.microsoft.com/office/drawing/2014/main" id="{57EEAE22-7535-1E58-E993-0A966ADCBECF}"/>
                </a:ext>
              </a:extLst>
            </p:cNvPr>
            <p:cNvSpPr/>
            <p:nvPr/>
          </p:nvSpPr>
          <p:spPr>
            <a:xfrm>
              <a:off x="-11592800" y="3876275"/>
              <a:ext cx="84300" cy="62250"/>
            </a:xfrm>
            <a:custGeom>
              <a:avLst/>
              <a:gdLst/>
              <a:ahLst/>
              <a:cxnLst/>
              <a:rect l="l" t="t" r="r" b="b"/>
              <a:pathLst>
                <a:path w="3372" h="2490" extrusionOk="0">
                  <a:moveTo>
                    <a:pt x="1419" y="0"/>
                  </a:moveTo>
                  <a:lnTo>
                    <a:pt x="1" y="2363"/>
                  </a:lnTo>
                  <a:cubicBezTo>
                    <a:pt x="537" y="2426"/>
                    <a:pt x="1104" y="2489"/>
                    <a:pt x="1671" y="2489"/>
                  </a:cubicBezTo>
                  <a:cubicBezTo>
                    <a:pt x="2269" y="2489"/>
                    <a:pt x="2836" y="2426"/>
                    <a:pt x="3372" y="2363"/>
                  </a:cubicBezTo>
                  <a:lnTo>
                    <a:pt x="195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4" name="Google Shape;7857;p74">
              <a:extLst>
                <a:ext uri="{FF2B5EF4-FFF2-40B4-BE49-F238E27FC236}">
                  <a16:creationId xmlns:a16="http://schemas.microsoft.com/office/drawing/2014/main" id="{479C0D56-AE39-3272-D616-A131818DFCA3}"/>
                </a:ext>
              </a:extLst>
            </p:cNvPr>
            <p:cNvSpPr/>
            <p:nvPr/>
          </p:nvSpPr>
          <p:spPr>
            <a:xfrm>
              <a:off x="-11520325" y="3869175"/>
              <a:ext cx="47275" cy="55175"/>
            </a:xfrm>
            <a:custGeom>
              <a:avLst/>
              <a:gdLst/>
              <a:ahLst/>
              <a:cxnLst/>
              <a:rect l="l" t="t" r="r" b="b"/>
              <a:pathLst>
                <a:path w="1891" h="2207" extrusionOk="0">
                  <a:moveTo>
                    <a:pt x="1891" y="1"/>
                  </a:moveTo>
                  <a:cubicBezTo>
                    <a:pt x="1292" y="127"/>
                    <a:pt x="631" y="190"/>
                    <a:pt x="0" y="253"/>
                  </a:cubicBezTo>
                  <a:lnTo>
                    <a:pt x="1198" y="2206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5" name="Google Shape;7858;p74">
              <a:extLst>
                <a:ext uri="{FF2B5EF4-FFF2-40B4-BE49-F238E27FC236}">
                  <a16:creationId xmlns:a16="http://schemas.microsoft.com/office/drawing/2014/main" id="{FDA32EEC-AFC8-DDD1-8913-3483528843DA}"/>
                </a:ext>
              </a:extLst>
            </p:cNvPr>
            <p:cNvSpPr/>
            <p:nvPr/>
          </p:nvSpPr>
          <p:spPr>
            <a:xfrm>
              <a:off x="-11726675" y="3903850"/>
              <a:ext cx="352075" cy="97675"/>
            </a:xfrm>
            <a:custGeom>
              <a:avLst/>
              <a:gdLst/>
              <a:ahLst/>
              <a:cxnLst/>
              <a:rect l="l" t="t" r="r" b="b"/>
              <a:pathLst>
                <a:path w="14083" h="3907" extrusionOk="0">
                  <a:moveTo>
                    <a:pt x="0" y="0"/>
                  </a:moveTo>
                  <a:lnTo>
                    <a:pt x="0" y="977"/>
                  </a:lnTo>
                  <a:cubicBezTo>
                    <a:pt x="0" y="2867"/>
                    <a:pt x="3655" y="3907"/>
                    <a:pt x="7057" y="3907"/>
                  </a:cubicBezTo>
                  <a:cubicBezTo>
                    <a:pt x="10460" y="3907"/>
                    <a:pt x="14083" y="2867"/>
                    <a:pt x="14083" y="977"/>
                  </a:cubicBezTo>
                  <a:lnTo>
                    <a:pt x="14083" y="32"/>
                  </a:lnTo>
                  <a:cubicBezTo>
                    <a:pt x="12508" y="1386"/>
                    <a:pt x="9956" y="2237"/>
                    <a:pt x="7057" y="2237"/>
                  </a:cubicBezTo>
                  <a:cubicBezTo>
                    <a:pt x="4568" y="2205"/>
                    <a:pt x="1796" y="157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6" name="Google Shape;7859;p74">
              <a:extLst>
                <a:ext uri="{FF2B5EF4-FFF2-40B4-BE49-F238E27FC236}">
                  <a16:creationId xmlns:a16="http://schemas.microsoft.com/office/drawing/2014/main" id="{F76B81A4-5EEB-2C8F-6060-A325028BAAC4}"/>
                </a:ext>
              </a:extLst>
            </p:cNvPr>
            <p:cNvSpPr/>
            <p:nvPr/>
          </p:nvSpPr>
          <p:spPr>
            <a:xfrm>
              <a:off x="-11470700" y="3859725"/>
              <a:ext cx="66975" cy="68550"/>
            </a:xfrm>
            <a:custGeom>
              <a:avLst/>
              <a:gdLst/>
              <a:ahLst/>
              <a:cxnLst/>
              <a:rect l="l" t="t" r="r" b="b"/>
              <a:pathLst>
                <a:path w="2679" h="2742" extrusionOk="0">
                  <a:moveTo>
                    <a:pt x="1449" y="1"/>
                  </a:moveTo>
                  <a:cubicBezTo>
                    <a:pt x="1260" y="32"/>
                    <a:pt x="1071" y="95"/>
                    <a:pt x="851" y="158"/>
                  </a:cubicBezTo>
                  <a:lnTo>
                    <a:pt x="0" y="2742"/>
                  </a:lnTo>
                  <a:cubicBezTo>
                    <a:pt x="1008" y="2458"/>
                    <a:pt x="1922" y="2080"/>
                    <a:pt x="2678" y="1608"/>
                  </a:cubicBezTo>
                  <a:lnTo>
                    <a:pt x="14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07" name="Google Shape;7860;p74">
            <a:extLst>
              <a:ext uri="{FF2B5EF4-FFF2-40B4-BE49-F238E27FC236}">
                <a16:creationId xmlns:a16="http://schemas.microsoft.com/office/drawing/2014/main" id="{44E928FD-80E0-7526-9BDD-C1937255A02A}"/>
              </a:ext>
            </a:extLst>
          </p:cNvPr>
          <p:cNvGrpSpPr/>
          <p:nvPr/>
        </p:nvGrpSpPr>
        <p:grpSpPr>
          <a:xfrm>
            <a:off x="9489952" y="3222949"/>
            <a:ext cx="415739" cy="473935"/>
            <a:chOff x="-11703850" y="4081850"/>
            <a:chExt cx="309575" cy="352875"/>
          </a:xfrm>
          <a:solidFill>
            <a:schemeClr val="tx1"/>
          </a:solidFill>
        </p:grpSpPr>
        <p:sp>
          <p:nvSpPr>
            <p:cNvPr id="908" name="Google Shape;7861;p74">
              <a:extLst>
                <a:ext uri="{FF2B5EF4-FFF2-40B4-BE49-F238E27FC236}">
                  <a16:creationId xmlns:a16="http://schemas.microsoft.com/office/drawing/2014/main" id="{4A4D755F-5A3E-2C7A-9C8B-FEF22BEE72D3}"/>
                </a:ext>
              </a:extLst>
            </p:cNvPr>
            <p:cNvSpPr/>
            <p:nvPr/>
          </p:nvSpPr>
          <p:spPr>
            <a:xfrm>
              <a:off x="-11703850" y="4081850"/>
              <a:ext cx="309575" cy="125250"/>
            </a:xfrm>
            <a:custGeom>
              <a:avLst/>
              <a:gdLst/>
              <a:ahLst/>
              <a:cxnLst/>
              <a:rect l="l" t="t" r="r" b="b"/>
              <a:pathLst>
                <a:path w="12383" h="5010" extrusionOk="0">
                  <a:moveTo>
                    <a:pt x="6932" y="2552"/>
                  </a:moveTo>
                  <a:cubicBezTo>
                    <a:pt x="7593" y="2552"/>
                    <a:pt x="8192" y="3119"/>
                    <a:pt x="8192" y="3781"/>
                  </a:cubicBezTo>
                  <a:cubicBezTo>
                    <a:pt x="8224" y="3970"/>
                    <a:pt x="8035" y="4190"/>
                    <a:pt x="7783" y="4190"/>
                  </a:cubicBezTo>
                  <a:cubicBezTo>
                    <a:pt x="7530" y="4190"/>
                    <a:pt x="7341" y="3970"/>
                    <a:pt x="7341" y="3781"/>
                  </a:cubicBezTo>
                  <a:cubicBezTo>
                    <a:pt x="7341" y="3560"/>
                    <a:pt x="7152" y="3403"/>
                    <a:pt x="6963" y="3403"/>
                  </a:cubicBezTo>
                  <a:cubicBezTo>
                    <a:pt x="6743" y="3403"/>
                    <a:pt x="6522" y="3592"/>
                    <a:pt x="6522" y="3781"/>
                  </a:cubicBezTo>
                  <a:cubicBezTo>
                    <a:pt x="6522" y="4033"/>
                    <a:pt x="6333" y="4190"/>
                    <a:pt x="6144" y="4190"/>
                  </a:cubicBezTo>
                  <a:cubicBezTo>
                    <a:pt x="5892" y="4190"/>
                    <a:pt x="5703" y="3970"/>
                    <a:pt x="5703" y="3781"/>
                  </a:cubicBezTo>
                  <a:cubicBezTo>
                    <a:pt x="5703" y="3560"/>
                    <a:pt x="5514" y="3403"/>
                    <a:pt x="5262" y="3403"/>
                  </a:cubicBezTo>
                  <a:cubicBezTo>
                    <a:pt x="5042" y="3403"/>
                    <a:pt x="4884" y="3592"/>
                    <a:pt x="4884" y="3781"/>
                  </a:cubicBezTo>
                  <a:cubicBezTo>
                    <a:pt x="4884" y="4033"/>
                    <a:pt x="4664" y="4190"/>
                    <a:pt x="4443" y="4190"/>
                  </a:cubicBezTo>
                  <a:cubicBezTo>
                    <a:pt x="4191" y="4190"/>
                    <a:pt x="4033" y="3970"/>
                    <a:pt x="4033" y="3781"/>
                  </a:cubicBezTo>
                  <a:cubicBezTo>
                    <a:pt x="4033" y="3119"/>
                    <a:pt x="4601" y="2552"/>
                    <a:pt x="5262" y="2552"/>
                  </a:cubicBezTo>
                  <a:cubicBezTo>
                    <a:pt x="5577" y="2552"/>
                    <a:pt x="5861" y="2678"/>
                    <a:pt x="6081" y="2867"/>
                  </a:cubicBezTo>
                  <a:cubicBezTo>
                    <a:pt x="6333" y="2678"/>
                    <a:pt x="6617" y="2552"/>
                    <a:pt x="6932" y="2552"/>
                  </a:cubicBezTo>
                  <a:close/>
                  <a:moveTo>
                    <a:pt x="5357" y="0"/>
                  </a:moveTo>
                  <a:cubicBezTo>
                    <a:pt x="4348" y="0"/>
                    <a:pt x="3498" y="725"/>
                    <a:pt x="3340" y="1670"/>
                  </a:cubicBezTo>
                  <a:cubicBezTo>
                    <a:pt x="3304" y="1668"/>
                    <a:pt x="3267" y="1666"/>
                    <a:pt x="3231" y="1666"/>
                  </a:cubicBezTo>
                  <a:cubicBezTo>
                    <a:pt x="2310" y="1666"/>
                    <a:pt x="1639" y="2430"/>
                    <a:pt x="1639" y="3340"/>
                  </a:cubicBezTo>
                  <a:cubicBezTo>
                    <a:pt x="725" y="3340"/>
                    <a:pt x="1" y="4096"/>
                    <a:pt x="1" y="5009"/>
                  </a:cubicBezTo>
                  <a:lnTo>
                    <a:pt x="12382" y="5009"/>
                  </a:lnTo>
                  <a:cubicBezTo>
                    <a:pt x="12351" y="4096"/>
                    <a:pt x="11595" y="3340"/>
                    <a:pt x="10681" y="3340"/>
                  </a:cubicBezTo>
                  <a:cubicBezTo>
                    <a:pt x="10681" y="2395"/>
                    <a:pt x="9956" y="1670"/>
                    <a:pt x="9011" y="1670"/>
                  </a:cubicBezTo>
                  <a:cubicBezTo>
                    <a:pt x="8822" y="725"/>
                    <a:pt x="7972" y="0"/>
                    <a:pt x="6995" y="0"/>
                  </a:cubicBezTo>
                  <a:cubicBezTo>
                    <a:pt x="6711" y="0"/>
                    <a:pt x="6459" y="95"/>
                    <a:pt x="6176" y="189"/>
                  </a:cubicBezTo>
                  <a:cubicBezTo>
                    <a:pt x="5892" y="95"/>
                    <a:pt x="5609" y="0"/>
                    <a:pt x="53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9" name="Google Shape;7862;p74">
              <a:extLst>
                <a:ext uri="{FF2B5EF4-FFF2-40B4-BE49-F238E27FC236}">
                  <a16:creationId xmlns:a16="http://schemas.microsoft.com/office/drawing/2014/main" id="{703A4217-8B22-D523-A814-66BBBABDC9BD}"/>
                </a:ext>
              </a:extLst>
            </p:cNvPr>
            <p:cNvSpPr/>
            <p:nvPr/>
          </p:nvSpPr>
          <p:spPr>
            <a:xfrm>
              <a:off x="-11622725" y="4288975"/>
              <a:ext cx="144175" cy="63050"/>
            </a:xfrm>
            <a:custGeom>
              <a:avLst/>
              <a:gdLst/>
              <a:ahLst/>
              <a:cxnLst/>
              <a:rect l="l" t="t" r="r" b="b"/>
              <a:pathLst>
                <a:path w="5767" h="2522" extrusionOk="0">
                  <a:moveTo>
                    <a:pt x="2868" y="1"/>
                  </a:moveTo>
                  <a:cubicBezTo>
                    <a:pt x="1293" y="1"/>
                    <a:pt x="1" y="537"/>
                    <a:pt x="1" y="1261"/>
                  </a:cubicBezTo>
                  <a:cubicBezTo>
                    <a:pt x="1" y="1954"/>
                    <a:pt x="1293" y="2521"/>
                    <a:pt x="2868" y="2521"/>
                  </a:cubicBezTo>
                  <a:cubicBezTo>
                    <a:pt x="4475" y="2521"/>
                    <a:pt x="5766" y="1954"/>
                    <a:pt x="5766" y="1261"/>
                  </a:cubicBezTo>
                  <a:cubicBezTo>
                    <a:pt x="5766" y="537"/>
                    <a:pt x="4475" y="1"/>
                    <a:pt x="28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0" name="Google Shape;7863;p74">
              <a:extLst>
                <a:ext uri="{FF2B5EF4-FFF2-40B4-BE49-F238E27FC236}">
                  <a16:creationId xmlns:a16="http://schemas.microsoft.com/office/drawing/2014/main" id="{797B785E-7BC6-83B0-28F8-39A981B2F892}"/>
                </a:ext>
              </a:extLst>
            </p:cNvPr>
            <p:cNvSpPr/>
            <p:nvPr/>
          </p:nvSpPr>
          <p:spPr>
            <a:xfrm>
              <a:off x="-11596725" y="4364600"/>
              <a:ext cx="36250" cy="70125"/>
            </a:xfrm>
            <a:custGeom>
              <a:avLst/>
              <a:gdLst/>
              <a:ahLst/>
              <a:cxnLst/>
              <a:rect l="l" t="t" r="r" b="b"/>
              <a:pathLst>
                <a:path w="1450" h="2805" extrusionOk="0">
                  <a:moveTo>
                    <a:pt x="0" y="0"/>
                  </a:moveTo>
                  <a:lnTo>
                    <a:pt x="253" y="2804"/>
                  </a:lnTo>
                  <a:lnTo>
                    <a:pt x="1450" y="2804"/>
                  </a:lnTo>
                  <a:lnTo>
                    <a:pt x="1450" y="284"/>
                  </a:lnTo>
                  <a:cubicBezTo>
                    <a:pt x="883" y="221"/>
                    <a:pt x="410" y="15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1" name="Google Shape;7864;p74">
              <a:extLst>
                <a:ext uri="{FF2B5EF4-FFF2-40B4-BE49-F238E27FC236}">
                  <a16:creationId xmlns:a16="http://schemas.microsoft.com/office/drawing/2014/main" id="{867BB6D8-14DB-BA99-8A3F-623BE26AFF82}"/>
                </a:ext>
              </a:extLst>
            </p:cNvPr>
            <p:cNvSpPr/>
            <p:nvPr/>
          </p:nvSpPr>
          <p:spPr>
            <a:xfrm>
              <a:off x="-11540025" y="4364600"/>
              <a:ext cx="37050" cy="70125"/>
            </a:xfrm>
            <a:custGeom>
              <a:avLst/>
              <a:gdLst/>
              <a:ahLst/>
              <a:cxnLst/>
              <a:rect l="l" t="t" r="r" b="b"/>
              <a:pathLst>
                <a:path w="1482" h="2805" extrusionOk="0">
                  <a:moveTo>
                    <a:pt x="1482" y="0"/>
                  </a:moveTo>
                  <a:lnTo>
                    <a:pt x="1482" y="0"/>
                  </a:lnTo>
                  <a:cubicBezTo>
                    <a:pt x="1040" y="126"/>
                    <a:pt x="505" y="221"/>
                    <a:pt x="1" y="221"/>
                  </a:cubicBezTo>
                  <a:lnTo>
                    <a:pt x="1" y="2741"/>
                  </a:lnTo>
                  <a:lnTo>
                    <a:pt x="1198" y="2741"/>
                  </a:lnTo>
                  <a:lnTo>
                    <a:pt x="1198" y="2804"/>
                  </a:lnTo>
                  <a:lnTo>
                    <a:pt x="14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2" name="Google Shape;7865;p74">
              <a:extLst>
                <a:ext uri="{FF2B5EF4-FFF2-40B4-BE49-F238E27FC236}">
                  <a16:creationId xmlns:a16="http://schemas.microsoft.com/office/drawing/2014/main" id="{60B439A8-0D13-DD35-6CF0-56F543164ABA}"/>
                </a:ext>
              </a:extLst>
            </p:cNvPr>
            <p:cNvSpPr/>
            <p:nvPr/>
          </p:nvSpPr>
          <p:spPr>
            <a:xfrm>
              <a:off x="-11610900" y="4227550"/>
              <a:ext cx="50425" cy="51225"/>
            </a:xfrm>
            <a:custGeom>
              <a:avLst/>
              <a:gdLst/>
              <a:ahLst/>
              <a:cxnLst/>
              <a:rect l="l" t="t" r="r" b="b"/>
              <a:pathLst>
                <a:path w="2017" h="2049" extrusionOk="0">
                  <a:moveTo>
                    <a:pt x="0" y="1"/>
                  </a:moveTo>
                  <a:lnTo>
                    <a:pt x="189" y="2048"/>
                  </a:lnTo>
                  <a:cubicBezTo>
                    <a:pt x="725" y="1859"/>
                    <a:pt x="1355" y="1702"/>
                    <a:pt x="2017" y="1670"/>
                  </a:cubicBezTo>
                  <a:lnTo>
                    <a:pt x="201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3" name="Google Shape;7866;p74">
              <a:extLst>
                <a:ext uri="{FF2B5EF4-FFF2-40B4-BE49-F238E27FC236}">
                  <a16:creationId xmlns:a16="http://schemas.microsoft.com/office/drawing/2014/main" id="{69411821-5226-6CA3-C2A0-D42A2F1226F1}"/>
                </a:ext>
              </a:extLst>
            </p:cNvPr>
            <p:cNvSpPr/>
            <p:nvPr/>
          </p:nvSpPr>
          <p:spPr>
            <a:xfrm>
              <a:off x="-11540025" y="4228350"/>
              <a:ext cx="50450" cy="51200"/>
            </a:xfrm>
            <a:custGeom>
              <a:avLst/>
              <a:gdLst/>
              <a:ahLst/>
              <a:cxnLst/>
              <a:rect l="l" t="t" r="r" b="b"/>
              <a:pathLst>
                <a:path w="2018" h="2048" extrusionOk="0">
                  <a:moveTo>
                    <a:pt x="1" y="0"/>
                  </a:moveTo>
                  <a:lnTo>
                    <a:pt x="1" y="1670"/>
                  </a:lnTo>
                  <a:cubicBezTo>
                    <a:pt x="694" y="1701"/>
                    <a:pt x="1293" y="1827"/>
                    <a:pt x="1828" y="2048"/>
                  </a:cubicBezTo>
                  <a:lnTo>
                    <a:pt x="201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4" name="Google Shape;7867;p74">
              <a:extLst>
                <a:ext uri="{FF2B5EF4-FFF2-40B4-BE49-F238E27FC236}">
                  <a16:creationId xmlns:a16="http://schemas.microsoft.com/office/drawing/2014/main" id="{75F8884C-E5F1-116B-22E9-F8E5953DEDCF}"/>
                </a:ext>
              </a:extLst>
            </p:cNvPr>
            <p:cNvSpPr/>
            <p:nvPr/>
          </p:nvSpPr>
          <p:spPr>
            <a:xfrm>
              <a:off x="-11489600" y="4227550"/>
              <a:ext cx="92175" cy="207175"/>
            </a:xfrm>
            <a:custGeom>
              <a:avLst/>
              <a:gdLst/>
              <a:ahLst/>
              <a:cxnLst/>
              <a:rect l="l" t="t" r="r" b="b"/>
              <a:pathLst>
                <a:path w="3687" h="8287" extrusionOk="0">
                  <a:moveTo>
                    <a:pt x="819" y="1"/>
                  </a:moveTo>
                  <a:lnTo>
                    <a:pt x="599" y="2489"/>
                  </a:lnTo>
                  <a:cubicBezTo>
                    <a:pt x="1040" y="2836"/>
                    <a:pt x="1292" y="3246"/>
                    <a:pt x="1292" y="3718"/>
                  </a:cubicBezTo>
                  <a:cubicBezTo>
                    <a:pt x="1292" y="4254"/>
                    <a:pt x="945" y="4758"/>
                    <a:pt x="315" y="5136"/>
                  </a:cubicBezTo>
                  <a:lnTo>
                    <a:pt x="0" y="8286"/>
                  </a:lnTo>
                  <a:lnTo>
                    <a:pt x="1040" y="8286"/>
                  </a:lnTo>
                  <a:cubicBezTo>
                    <a:pt x="1607" y="8286"/>
                    <a:pt x="2111" y="7877"/>
                    <a:pt x="2237" y="7278"/>
                  </a:cubicBezTo>
                  <a:lnTo>
                    <a:pt x="368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5" name="Google Shape;7868;p74">
              <a:extLst>
                <a:ext uri="{FF2B5EF4-FFF2-40B4-BE49-F238E27FC236}">
                  <a16:creationId xmlns:a16="http://schemas.microsoft.com/office/drawing/2014/main" id="{B43DBDDD-5A6E-815C-3B68-7028EE764F75}"/>
                </a:ext>
              </a:extLst>
            </p:cNvPr>
            <p:cNvSpPr/>
            <p:nvPr/>
          </p:nvSpPr>
          <p:spPr>
            <a:xfrm>
              <a:off x="-11703850" y="4227550"/>
              <a:ext cx="92175" cy="207175"/>
            </a:xfrm>
            <a:custGeom>
              <a:avLst/>
              <a:gdLst/>
              <a:ahLst/>
              <a:cxnLst/>
              <a:rect l="l" t="t" r="r" b="b"/>
              <a:pathLst>
                <a:path w="3687" h="8287" extrusionOk="0">
                  <a:moveTo>
                    <a:pt x="1" y="1"/>
                  </a:moveTo>
                  <a:lnTo>
                    <a:pt x="1450" y="7278"/>
                  </a:lnTo>
                  <a:cubicBezTo>
                    <a:pt x="1576" y="7877"/>
                    <a:pt x="2080" y="8286"/>
                    <a:pt x="2679" y="8286"/>
                  </a:cubicBezTo>
                  <a:lnTo>
                    <a:pt x="3687" y="8286"/>
                  </a:lnTo>
                  <a:lnTo>
                    <a:pt x="3372" y="5136"/>
                  </a:lnTo>
                  <a:cubicBezTo>
                    <a:pt x="2773" y="4758"/>
                    <a:pt x="2395" y="4254"/>
                    <a:pt x="2395" y="3718"/>
                  </a:cubicBezTo>
                  <a:cubicBezTo>
                    <a:pt x="2427" y="3246"/>
                    <a:pt x="2647" y="2836"/>
                    <a:pt x="3088" y="2489"/>
                  </a:cubicBezTo>
                  <a:lnTo>
                    <a:pt x="286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16" name="Google Shape;7869;p74">
            <a:extLst>
              <a:ext uri="{FF2B5EF4-FFF2-40B4-BE49-F238E27FC236}">
                <a16:creationId xmlns:a16="http://schemas.microsoft.com/office/drawing/2014/main" id="{A18C7EF4-74CC-9D77-F9B6-0662204EF032}"/>
              </a:ext>
            </a:extLst>
          </p:cNvPr>
          <p:cNvGrpSpPr/>
          <p:nvPr/>
        </p:nvGrpSpPr>
        <p:grpSpPr>
          <a:xfrm>
            <a:off x="7074827" y="3855153"/>
            <a:ext cx="476003" cy="473935"/>
            <a:chOff x="-9958475" y="3180025"/>
            <a:chExt cx="354450" cy="352875"/>
          </a:xfrm>
          <a:solidFill>
            <a:schemeClr val="tx1"/>
          </a:solidFill>
        </p:grpSpPr>
        <p:sp>
          <p:nvSpPr>
            <p:cNvPr id="917" name="Google Shape;7870;p74">
              <a:extLst>
                <a:ext uri="{FF2B5EF4-FFF2-40B4-BE49-F238E27FC236}">
                  <a16:creationId xmlns:a16="http://schemas.microsoft.com/office/drawing/2014/main" id="{D41AE571-3535-10B7-7738-DDE8F86D2B36}"/>
                </a:ext>
              </a:extLst>
            </p:cNvPr>
            <p:cNvSpPr/>
            <p:nvPr/>
          </p:nvSpPr>
          <p:spPr>
            <a:xfrm>
              <a:off x="-9958475" y="3491125"/>
              <a:ext cx="354450" cy="41775"/>
            </a:xfrm>
            <a:custGeom>
              <a:avLst/>
              <a:gdLst/>
              <a:ahLst/>
              <a:cxnLst/>
              <a:rect l="l" t="t" r="r" b="b"/>
              <a:pathLst>
                <a:path w="14178" h="1671" extrusionOk="0">
                  <a:moveTo>
                    <a:pt x="1702" y="1"/>
                  </a:moveTo>
                  <a:cubicBezTo>
                    <a:pt x="1387" y="1"/>
                    <a:pt x="1135" y="158"/>
                    <a:pt x="977" y="442"/>
                  </a:cubicBezTo>
                  <a:lnTo>
                    <a:pt x="442" y="442"/>
                  </a:lnTo>
                  <a:cubicBezTo>
                    <a:pt x="190" y="442"/>
                    <a:pt x="1" y="631"/>
                    <a:pt x="1" y="820"/>
                  </a:cubicBezTo>
                  <a:cubicBezTo>
                    <a:pt x="1" y="1072"/>
                    <a:pt x="190" y="1261"/>
                    <a:pt x="442" y="1261"/>
                  </a:cubicBezTo>
                  <a:lnTo>
                    <a:pt x="977" y="1261"/>
                  </a:lnTo>
                  <a:cubicBezTo>
                    <a:pt x="1135" y="1513"/>
                    <a:pt x="1387" y="1670"/>
                    <a:pt x="1702" y="1670"/>
                  </a:cubicBezTo>
                  <a:lnTo>
                    <a:pt x="12477" y="1670"/>
                  </a:lnTo>
                  <a:cubicBezTo>
                    <a:pt x="12792" y="1670"/>
                    <a:pt x="13044" y="1513"/>
                    <a:pt x="13170" y="1261"/>
                  </a:cubicBezTo>
                  <a:lnTo>
                    <a:pt x="13737" y="1261"/>
                  </a:lnTo>
                  <a:cubicBezTo>
                    <a:pt x="13957" y="1261"/>
                    <a:pt x="14178" y="1072"/>
                    <a:pt x="14178" y="820"/>
                  </a:cubicBezTo>
                  <a:cubicBezTo>
                    <a:pt x="14178" y="631"/>
                    <a:pt x="13957" y="442"/>
                    <a:pt x="13737" y="442"/>
                  </a:cubicBezTo>
                  <a:lnTo>
                    <a:pt x="13170" y="442"/>
                  </a:lnTo>
                  <a:cubicBezTo>
                    <a:pt x="13044" y="190"/>
                    <a:pt x="12792" y="1"/>
                    <a:pt x="12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8" name="Google Shape;7871;p74">
              <a:extLst>
                <a:ext uri="{FF2B5EF4-FFF2-40B4-BE49-F238E27FC236}">
                  <a16:creationId xmlns:a16="http://schemas.microsoft.com/office/drawing/2014/main" id="{954DDEEF-2F88-1875-C641-CB8B095C3B9F}"/>
                </a:ext>
              </a:extLst>
            </p:cNvPr>
            <p:cNvSpPr/>
            <p:nvPr/>
          </p:nvSpPr>
          <p:spPr>
            <a:xfrm>
              <a:off x="-9958475" y="3180025"/>
              <a:ext cx="354450" cy="42550"/>
            </a:xfrm>
            <a:custGeom>
              <a:avLst/>
              <a:gdLst/>
              <a:ahLst/>
              <a:cxnLst/>
              <a:rect l="l" t="t" r="r" b="b"/>
              <a:pathLst>
                <a:path w="14178" h="1702" extrusionOk="0">
                  <a:moveTo>
                    <a:pt x="1702" y="0"/>
                  </a:moveTo>
                  <a:cubicBezTo>
                    <a:pt x="1387" y="0"/>
                    <a:pt x="1135" y="158"/>
                    <a:pt x="977" y="441"/>
                  </a:cubicBezTo>
                  <a:lnTo>
                    <a:pt x="442" y="441"/>
                  </a:lnTo>
                  <a:cubicBezTo>
                    <a:pt x="190" y="441"/>
                    <a:pt x="1" y="630"/>
                    <a:pt x="1" y="819"/>
                  </a:cubicBezTo>
                  <a:cubicBezTo>
                    <a:pt x="1" y="1040"/>
                    <a:pt x="190" y="1260"/>
                    <a:pt x="442" y="1260"/>
                  </a:cubicBezTo>
                  <a:lnTo>
                    <a:pt x="977" y="1260"/>
                  </a:lnTo>
                  <a:cubicBezTo>
                    <a:pt x="1135" y="1512"/>
                    <a:pt x="1387" y="1701"/>
                    <a:pt x="1702" y="1701"/>
                  </a:cubicBezTo>
                  <a:lnTo>
                    <a:pt x="12477" y="1701"/>
                  </a:lnTo>
                  <a:cubicBezTo>
                    <a:pt x="12792" y="1701"/>
                    <a:pt x="13044" y="1544"/>
                    <a:pt x="13170" y="1260"/>
                  </a:cubicBezTo>
                  <a:lnTo>
                    <a:pt x="13737" y="1260"/>
                  </a:lnTo>
                  <a:cubicBezTo>
                    <a:pt x="13957" y="1260"/>
                    <a:pt x="14178" y="1071"/>
                    <a:pt x="14178" y="819"/>
                  </a:cubicBezTo>
                  <a:cubicBezTo>
                    <a:pt x="14178" y="599"/>
                    <a:pt x="13957" y="441"/>
                    <a:pt x="13737" y="441"/>
                  </a:cubicBezTo>
                  <a:lnTo>
                    <a:pt x="13170" y="441"/>
                  </a:lnTo>
                  <a:cubicBezTo>
                    <a:pt x="13044" y="189"/>
                    <a:pt x="12792" y="0"/>
                    <a:pt x="124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9" name="Google Shape;7872;p74">
              <a:extLst>
                <a:ext uri="{FF2B5EF4-FFF2-40B4-BE49-F238E27FC236}">
                  <a16:creationId xmlns:a16="http://schemas.microsoft.com/office/drawing/2014/main" id="{E3E50935-9E8A-219D-F184-7B604B8598C5}"/>
                </a:ext>
              </a:extLst>
            </p:cNvPr>
            <p:cNvSpPr/>
            <p:nvPr/>
          </p:nvSpPr>
          <p:spPr>
            <a:xfrm>
              <a:off x="-9916725" y="3243025"/>
              <a:ext cx="270175" cy="228425"/>
            </a:xfrm>
            <a:custGeom>
              <a:avLst/>
              <a:gdLst/>
              <a:ahLst/>
              <a:cxnLst/>
              <a:rect l="l" t="t" r="r" b="b"/>
              <a:pathLst>
                <a:path w="10807" h="9137" extrusionOk="0">
                  <a:moveTo>
                    <a:pt x="7940" y="820"/>
                  </a:moveTo>
                  <a:cubicBezTo>
                    <a:pt x="8160" y="820"/>
                    <a:pt x="8349" y="1040"/>
                    <a:pt x="8349" y="1261"/>
                  </a:cubicBezTo>
                  <a:cubicBezTo>
                    <a:pt x="8349" y="1513"/>
                    <a:pt x="8160" y="1670"/>
                    <a:pt x="7940" y="1670"/>
                  </a:cubicBezTo>
                  <a:lnTo>
                    <a:pt x="2962" y="1670"/>
                  </a:lnTo>
                  <a:cubicBezTo>
                    <a:pt x="2741" y="1670"/>
                    <a:pt x="2521" y="1450"/>
                    <a:pt x="2521" y="1261"/>
                  </a:cubicBezTo>
                  <a:cubicBezTo>
                    <a:pt x="2521" y="1040"/>
                    <a:pt x="2741" y="820"/>
                    <a:pt x="2962" y="820"/>
                  </a:cubicBezTo>
                  <a:close/>
                  <a:moveTo>
                    <a:pt x="6270" y="2489"/>
                  </a:moveTo>
                  <a:cubicBezTo>
                    <a:pt x="6459" y="2489"/>
                    <a:pt x="6680" y="2679"/>
                    <a:pt x="6680" y="2931"/>
                  </a:cubicBezTo>
                  <a:cubicBezTo>
                    <a:pt x="6680" y="3151"/>
                    <a:pt x="6459" y="3340"/>
                    <a:pt x="6270" y="3340"/>
                  </a:cubicBezTo>
                  <a:lnTo>
                    <a:pt x="3781" y="3340"/>
                  </a:lnTo>
                  <a:cubicBezTo>
                    <a:pt x="3561" y="3340"/>
                    <a:pt x="3403" y="3151"/>
                    <a:pt x="3403" y="2931"/>
                  </a:cubicBezTo>
                  <a:cubicBezTo>
                    <a:pt x="3403" y="2679"/>
                    <a:pt x="3592" y="2489"/>
                    <a:pt x="3781" y="2489"/>
                  </a:cubicBezTo>
                  <a:close/>
                  <a:moveTo>
                    <a:pt x="7940" y="4128"/>
                  </a:moveTo>
                  <a:cubicBezTo>
                    <a:pt x="8160" y="4128"/>
                    <a:pt x="8349" y="4348"/>
                    <a:pt x="8349" y="4569"/>
                  </a:cubicBezTo>
                  <a:cubicBezTo>
                    <a:pt x="8349" y="4789"/>
                    <a:pt x="8160" y="5010"/>
                    <a:pt x="7940" y="5010"/>
                  </a:cubicBezTo>
                  <a:lnTo>
                    <a:pt x="2962" y="5010"/>
                  </a:lnTo>
                  <a:cubicBezTo>
                    <a:pt x="2741" y="5010"/>
                    <a:pt x="2521" y="4789"/>
                    <a:pt x="2521" y="4569"/>
                  </a:cubicBezTo>
                  <a:cubicBezTo>
                    <a:pt x="2521" y="4348"/>
                    <a:pt x="2741" y="4128"/>
                    <a:pt x="2962" y="4128"/>
                  </a:cubicBezTo>
                  <a:close/>
                  <a:moveTo>
                    <a:pt x="6312" y="5826"/>
                  </a:moveTo>
                  <a:cubicBezTo>
                    <a:pt x="6490" y="5826"/>
                    <a:pt x="6680" y="6005"/>
                    <a:pt x="6680" y="6239"/>
                  </a:cubicBezTo>
                  <a:cubicBezTo>
                    <a:pt x="6680" y="6459"/>
                    <a:pt x="6459" y="6617"/>
                    <a:pt x="6270" y="6617"/>
                  </a:cubicBezTo>
                  <a:lnTo>
                    <a:pt x="3781" y="6617"/>
                  </a:lnTo>
                  <a:cubicBezTo>
                    <a:pt x="3561" y="6617"/>
                    <a:pt x="3403" y="6428"/>
                    <a:pt x="3403" y="6239"/>
                  </a:cubicBezTo>
                  <a:cubicBezTo>
                    <a:pt x="3403" y="5987"/>
                    <a:pt x="3592" y="5829"/>
                    <a:pt x="3781" y="5829"/>
                  </a:cubicBezTo>
                  <a:lnTo>
                    <a:pt x="6270" y="5829"/>
                  </a:lnTo>
                  <a:cubicBezTo>
                    <a:pt x="6284" y="5827"/>
                    <a:pt x="6298" y="5826"/>
                    <a:pt x="6312" y="5826"/>
                  </a:cubicBezTo>
                  <a:close/>
                  <a:moveTo>
                    <a:pt x="7940" y="7436"/>
                  </a:moveTo>
                  <a:cubicBezTo>
                    <a:pt x="8160" y="7436"/>
                    <a:pt x="8349" y="7656"/>
                    <a:pt x="8349" y="7877"/>
                  </a:cubicBezTo>
                  <a:cubicBezTo>
                    <a:pt x="8349" y="8129"/>
                    <a:pt x="8160" y="8286"/>
                    <a:pt x="7940" y="8286"/>
                  </a:cubicBezTo>
                  <a:lnTo>
                    <a:pt x="2962" y="8286"/>
                  </a:lnTo>
                  <a:cubicBezTo>
                    <a:pt x="2741" y="8286"/>
                    <a:pt x="2521" y="8066"/>
                    <a:pt x="2521" y="7877"/>
                  </a:cubicBezTo>
                  <a:cubicBezTo>
                    <a:pt x="2521" y="7656"/>
                    <a:pt x="2741" y="7436"/>
                    <a:pt x="2962" y="7436"/>
                  </a:cubicBezTo>
                  <a:close/>
                  <a:moveTo>
                    <a:pt x="1" y="1"/>
                  </a:moveTo>
                  <a:lnTo>
                    <a:pt x="1" y="5388"/>
                  </a:lnTo>
                  <a:cubicBezTo>
                    <a:pt x="1" y="5545"/>
                    <a:pt x="95" y="5703"/>
                    <a:pt x="253" y="5766"/>
                  </a:cubicBezTo>
                  <a:lnTo>
                    <a:pt x="1166" y="6239"/>
                  </a:lnTo>
                  <a:lnTo>
                    <a:pt x="253" y="6711"/>
                  </a:lnTo>
                  <a:cubicBezTo>
                    <a:pt x="127" y="6743"/>
                    <a:pt x="1" y="6900"/>
                    <a:pt x="1" y="7058"/>
                  </a:cubicBezTo>
                  <a:lnTo>
                    <a:pt x="1" y="9137"/>
                  </a:lnTo>
                  <a:lnTo>
                    <a:pt x="10807" y="9137"/>
                  </a:lnTo>
                  <a:lnTo>
                    <a:pt x="10807" y="3750"/>
                  </a:lnTo>
                  <a:cubicBezTo>
                    <a:pt x="10807" y="3592"/>
                    <a:pt x="10712" y="3435"/>
                    <a:pt x="10555" y="3403"/>
                  </a:cubicBezTo>
                  <a:lnTo>
                    <a:pt x="9673" y="2931"/>
                  </a:lnTo>
                  <a:lnTo>
                    <a:pt x="10555" y="2458"/>
                  </a:lnTo>
                  <a:cubicBezTo>
                    <a:pt x="10712" y="2363"/>
                    <a:pt x="10807" y="2237"/>
                    <a:pt x="10807" y="2080"/>
                  </a:cubicBezTo>
                  <a:lnTo>
                    <a:pt x="1080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20" name="Google Shape;7873;p74">
            <a:extLst>
              <a:ext uri="{FF2B5EF4-FFF2-40B4-BE49-F238E27FC236}">
                <a16:creationId xmlns:a16="http://schemas.microsoft.com/office/drawing/2014/main" id="{1CD22F2D-8A42-C7E8-2223-989541479CB5}"/>
              </a:ext>
            </a:extLst>
          </p:cNvPr>
          <p:cNvGrpSpPr/>
          <p:nvPr/>
        </p:nvGrpSpPr>
        <p:grpSpPr>
          <a:xfrm>
            <a:off x="7086996" y="4489794"/>
            <a:ext cx="450621" cy="473767"/>
            <a:chOff x="-9949025" y="3615575"/>
            <a:chExt cx="335550" cy="352750"/>
          </a:xfrm>
          <a:solidFill>
            <a:schemeClr val="tx1"/>
          </a:solidFill>
        </p:grpSpPr>
        <p:sp>
          <p:nvSpPr>
            <p:cNvPr id="921" name="Google Shape;7874;p74">
              <a:extLst>
                <a:ext uri="{FF2B5EF4-FFF2-40B4-BE49-F238E27FC236}">
                  <a16:creationId xmlns:a16="http://schemas.microsoft.com/office/drawing/2014/main" id="{76782E59-B14E-CD94-44C3-90B52A3AE654}"/>
                </a:ext>
              </a:extLst>
            </p:cNvPr>
            <p:cNvSpPr/>
            <p:nvPr/>
          </p:nvSpPr>
          <p:spPr>
            <a:xfrm>
              <a:off x="-9800950" y="3615575"/>
              <a:ext cx="61475" cy="61450"/>
            </a:xfrm>
            <a:custGeom>
              <a:avLst/>
              <a:gdLst/>
              <a:ahLst/>
              <a:cxnLst/>
              <a:rect l="l" t="t" r="r" b="b"/>
              <a:pathLst>
                <a:path w="2459" h="2458" extrusionOk="0">
                  <a:moveTo>
                    <a:pt x="1261" y="0"/>
                  </a:moveTo>
                  <a:cubicBezTo>
                    <a:pt x="568" y="0"/>
                    <a:pt x="1" y="567"/>
                    <a:pt x="1" y="1261"/>
                  </a:cubicBezTo>
                  <a:cubicBezTo>
                    <a:pt x="1" y="1922"/>
                    <a:pt x="536" y="2458"/>
                    <a:pt x="1261" y="2458"/>
                  </a:cubicBezTo>
                  <a:cubicBezTo>
                    <a:pt x="1891" y="2458"/>
                    <a:pt x="2458" y="1922"/>
                    <a:pt x="2458" y="1261"/>
                  </a:cubicBezTo>
                  <a:cubicBezTo>
                    <a:pt x="2458" y="567"/>
                    <a:pt x="1923" y="0"/>
                    <a:pt x="12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2" name="Google Shape;7875;p74">
              <a:extLst>
                <a:ext uri="{FF2B5EF4-FFF2-40B4-BE49-F238E27FC236}">
                  <a16:creationId xmlns:a16="http://schemas.microsoft.com/office/drawing/2014/main" id="{D0760623-C30F-396F-4961-7DB2CD25227A}"/>
                </a:ext>
              </a:extLst>
            </p:cNvPr>
            <p:cNvSpPr/>
            <p:nvPr/>
          </p:nvSpPr>
          <p:spPr>
            <a:xfrm>
              <a:off x="-9949025" y="3688650"/>
              <a:ext cx="335550" cy="279675"/>
            </a:xfrm>
            <a:custGeom>
              <a:avLst/>
              <a:gdLst/>
              <a:ahLst/>
              <a:cxnLst/>
              <a:rect l="l" t="t" r="r" b="b"/>
              <a:pathLst>
                <a:path w="13422" h="11187" extrusionOk="0">
                  <a:moveTo>
                    <a:pt x="5523" y="1"/>
                  </a:moveTo>
                  <a:cubicBezTo>
                    <a:pt x="5383" y="1"/>
                    <a:pt x="5245" y="34"/>
                    <a:pt x="5136" y="102"/>
                  </a:cubicBezTo>
                  <a:lnTo>
                    <a:pt x="599" y="2969"/>
                  </a:lnTo>
                  <a:cubicBezTo>
                    <a:pt x="158" y="3158"/>
                    <a:pt x="1" y="3630"/>
                    <a:pt x="190" y="4071"/>
                  </a:cubicBezTo>
                  <a:cubicBezTo>
                    <a:pt x="360" y="4370"/>
                    <a:pt x="617" y="4538"/>
                    <a:pt x="892" y="4538"/>
                  </a:cubicBezTo>
                  <a:cubicBezTo>
                    <a:pt x="1024" y="4538"/>
                    <a:pt x="1160" y="4500"/>
                    <a:pt x="1293" y="4418"/>
                  </a:cubicBezTo>
                  <a:lnTo>
                    <a:pt x="4727" y="2055"/>
                  </a:lnTo>
                  <a:cubicBezTo>
                    <a:pt x="5073" y="3441"/>
                    <a:pt x="5231" y="3851"/>
                    <a:pt x="5987" y="4985"/>
                  </a:cubicBezTo>
                  <a:lnTo>
                    <a:pt x="4033" y="6812"/>
                  </a:lnTo>
                  <a:cubicBezTo>
                    <a:pt x="3750" y="7096"/>
                    <a:pt x="3655" y="7505"/>
                    <a:pt x="3876" y="7852"/>
                  </a:cubicBezTo>
                  <a:lnTo>
                    <a:pt x="5703" y="10750"/>
                  </a:lnTo>
                  <a:cubicBezTo>
                    <a:pt x="5873" y="11026"/>
                    <a:pt x="6141" y="11187"/>
                    <a:pt x="6433" y="11187"/>
                  </a:cubicBezTo>
                  <a:cubicBezTo>
                    <a:pt x="6576" y="11187"/>
                    <a:pt x="6724" y="11148"/>
                    <a:pt x="6869" y="11066"/>
                  </a:cubicBezTo>
                  <a:cubicBezTo>
                    <a:pt x="7247" y="10845"/>
                    <a:pt x="7373" y="10372"/>
                    <a:pt x="7121" y="9931"/>
                  </a:cubicBezTo>
                  <a:lnTo>
                    <a:pt x="5640" y="7568"/>
                  </a:lnTo>
                  <a:lnTo>
                    <a:pt x="7594" y="5678"/>
                  </a:lnTo>
                  <a:lnTo>
                    <a:pt x="12886" y="2780"/>
                  </a:lnTo>
                  <a:cubicBezTo>
                    <a:pt x="13264" y="2591"/>
                    <a:pt x="13422" y="2055"/>
                    <a:pt x="13233" y="1677"/>
                  </a:cubicBezTo>
                  <a:cubicBezTo>
                    <a:pt x="13102" y="1394"/>
                    <a:pt x="12822" y="1217"/>
                    <a:pt x="12526" y="1217"/>
                  </a:cubicBezTo>
                  <a:cubicBezTo>
                    <a:pt x="12393" y="1217"/>
                    <a:pt x="12257" y="1252"/>
                    <a:pt x="12130" y="1331"/>
                  </a:cubicBezTo>
                  <a:lnTo>
                    <a:pt x="7342" y="4008"/>
                  </a:lnTo>
                  <a:cubicBezTo>
                    <a:pt x="6774" y="3158"/>
                    <a:pt x="6302" y="2307"/>
                    <a:pt x="6302" y="889"/>
                  </a:cubicBezTo>
                  <a:cubicBezTo>
                    <a:pt x="6270" y="574"/>
                    <a:pt x="6239" y="322"/>
                    <a:pt x="6018" y="165"/>
                  </a:cubicBezTo>
                  <a:cubicBezTo>
                    <a:pt x="5893" y="58"/>
                    <a:pt x="5707" y="1"/>
                    <a:pt x="552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3" name="Google Shape;7876;p74">
              <a:extLst>
                <a:ext uri="{FF2B5EF4-FFF2-40B4-BE49-F238E27FC236}">
                  <a16:creationId xmlns:a16="http://schemas.microsoft.com/office/drawing/2014/main" id="{EFD29D3C-1D89-0659-FA78-9A5F342C89D5}"/>
                </a:ext>
              </a:extLst>
            </p:cNvPr>
            <p:cNvSpPr/>
            <p:nvPr/>
          </p:nvSpPr>
          <p:spPr>
            <a:xfrm>
              <a:off x="-9947450" y="3657100"/>
              <a:ext cx="106350" cy="50650"/>
            </a:xfrm>
            <a:custGeom>
              <a:avLst/>
              <a:gdLst/>
              <a:ahLst/>
              <a:cxnLst/>
              <a:rect l="l" t="t" r="r" b="b"/>
              <a:pathLst>
                <a:path w="4254" h="2026" extrusionOk="0">
                  <a:moveTo>
                    <a:pt x="910" y="0"/>
                  </a:moveTo>
                  <a:cubicBezTo>
                    <a:pt x="499" y="0"/>
                    <a:pt x="178" y="268"/>
                    <a:pt x="64" y="639"/>
                  </a:cubicBezTo>
                  <a:cubicBezTo>
                    <a:pt x="1" y="1112"/>
                    <a:pt x="253" y="1553"/>
                    <a:pt x="694" y="1616"/>
                  </a:cubicBezTo>
                  <a:lnTo>
                    <a:pt x="2427" y="2025"/>
                  </a:lnTo>
                  <a:lnTo>
                    <a:pt x="4254" y="891"/>
                  </a:lnTo>
                  <a:lnTo>
                    <a:pt x="1041" y="9"/>
                  </a:lnTo>
                  <a:cubicBezTo>
                    <a:pt x="996" y="3"/>
                    <a:pt x="953" y="0"/>
                    <a:pt x="9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24" name="Google Shape;7877;p74">
            <a:extLst>
              <a:ext uri="{FF2B5EF4-FFF2-40B4-BE49-F238E27FC236}">
                <a16:creationId xmlns:a16="http://schemas.microsoft.com/office/drawing/2014/main" id="{805119F7-D8F9-6970-F061-0B4B6A2E285D}"/>
              </a:ext>
            </a:extLst>
          </p:cNvPr>
          <p:cNvGrpSpPr/>
          <p:nvPr/>
        </p:nvGrpSpPr>
        <p:grpSpPr>
          <a:xfrm>
            <a:off x="10600125" y="3854469"/>
            <a:ext cx="480233" cy="477897"/>
            <a:chOff x="-9961625" y="4048175"/>
            <a:chExt cx="357600" cy="355825"/>
          </a:xfrm>
          <a:solidFill>
            <a:schemeClr val="tx1"/>
          </a:solidFill>
        </p:grpSpPr>
        <p:sp>
          <p:nvSpPr>
            <p:cNvPr id="925" name="Google Shape;7878;p74">
              <a:extLst>
                <a:ext uri="{FF2B5EF4-FFF2-40B4-BE49-F238E27FC236}">
                  <a16:creationId xmlns:a16="http://schemas.microsoft.com/office/drawing/2014/main" id="{74D4BD47-BF35-B7C6-303E-638926E2CB68}"/>
                </a:ext>
              </a:extLst>
            </p:cNvPr>
            <p:cNvSpPr/>
            <p:nvPr/>
          </p:nvSpPr>
          <p:spPr>
            <a:xfrm>
              <a:off x="-9958475" y="4048175"/>
              <a:ext cx="64625" cy="62650"/>
            </a:xfrm>
            <a:custGeom>
              <a:avLst/>
              <a:gdLst/>
              <a:ahLst/>
              <a:cxnLst/>
              <a:rect l="l" t="t" r="r" b="b"/>
              <a:pathLst>
                <a:path w="2585" h="2506" extrusionOk="0">
                  <a:moveTo>
                    <a:pt x="442" y="0"/>
                  </a:moveTo>
                  <a:cubicBezTo>
                    <a:pt x="339" y="0"/>
                    <a:pt x="237" y="40"/>
                    <a:pt x="158" y="119"/>
                  </a:cubicBezTo>
                  <a:cubicBezTo>
                    <a:pt x="1" y="339"/>
                    <a:pt x="1" y="560"/>
                    <a:pt x="158" y="717"/>
                  </a:cubicBezTo>
                  <a:lnTo>
                    <a:pt x="1828" y="2387"/>
                  </a:lnTo>
                  <a:cubicBezTo>
                    <a:pt x="1923" y="2466"/>
                    <a:pt x="2033" y="2505"/>
                    <a:pt x="2139" y="2505"/>
                  </a:cubicBezTo>
                  <a:cubicBezTo>
                    <a:pt x="2246" y="2505"/>
                    <a:pt x="2348" y="2466"/>
                    <a:pt x="2427" y="2387"/>
                  </a:cubicBezTo>
                  <a:cubicBezTo>
                    <a:pt x="2584" y="2229"/>
                    <a:pt x="2584" y="1946"/>
                    <a:pt x="2427" y="1788"/>
                  </a:cubicBezTo>
                  <a:lnTo>
                    <a:pt x="725" y="119"/>
                  </a:lnTo>
                  <a:cubicBezTo>
                    <a:pt x="647" y="40"/>
                    <a:pt x="544" y="0"/>
                    <a:pt x="4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6" name="Google Shape;7879;p74">
              <a:extLst>
                <a:ext uri="{FF2B5EF4-FFF2-40B4-BE49-F238E27FC236}">
                  <a16:creationId xmlns:a16="http://schemas.microsoft.com/office/drawing/2014/main" id="{24553487-C5CE-D630-C013-0A98AEBEA9A1}"/>
                </a:ext>
              </a:extLst>
            </p:cNvPr>
            <p:cNvSpPr/>
            <p:nvPr/>
          </p:nvSpPr>
          <p:spPr>
            <a:xfrm>
              <a:off x="-9873400" y="4048775"/>
              <a:ext cx="21275" cy="63025"/>
            </a:xfrm>
            <a:custGeom>
              <a:avLst/>
              <a:gdLst/>
              <a:ahLst/>
              <a:cxnLst/>
              <a:rect l="l" t="t" r="r" b="b"/>
              <a:pathLst>
                <a:path w="851" h="2521" extrusionOk="0">
                  <a:moveTo>
                    <a:pt x="410" y="0"/>
                  </a:moveTo>
                  <a:cubicBezTo>
                    <a:pt x="189" y="0"/>
                    <a:pt x="0" y="189"/>
                    <a:pt x="0" y="410"/>
                  </a:cubicBezTo>
                  <a:lnTo>
                    <a:pt x="0" y="2079"/>
                  </a:lnTo>
                  <a:cubicBezTo>
                    <a:pt x="0" y="2300"/>
                    <a:pt x="221" y="2520"/>
                    <a:pt x="410" y="2520"/>
                  </a:cubicBezTo>
                  <a:cubicBezTo>
                    <a:pt x="630" y="2520"/>
                    <a:pt x="851" y="2300"/>
                    <a:pt x="851" y="2079"/>
                  </a:cubicBezTo>
                  <a:lnTo>
                    <a:pt x="851" y="410"/>
                  </a:lnTo>
                  <a:cubicBezTo>
                    <a:pt x="851" y="189"/>
                    <a:pt x="630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7" name="Google Shape;7880;p74">
              <a:extLst>
                <a:ext uri="{FF2B5EF4-FFF2-40B4-BE49-F238E27FC236}">
                  <a16:creationId xmlns:a16="http://schemas.microsoft.com/office/drawing/2014/main" id="{6F9EBB9C-06AA-3A01-A4FD-FAED77D4A520}"/>
                </a:ext>
              </a:extLst>
            </p:cNvPr>
            <p:cNvSpPr/>
            <p:nvPr/>
          </p:nvSpPr>
          <p:spPr>
            <a:xfrm>
              <a:off x="-9957675" y="4133050"/>
              <a:ext cx="63025" cy="19700"/>
            </a:xfrm>
            <a:custGeom>
              <a:avLst/>
              <a:gdLst/>
              <a:ahLst/>
              <a:cxnLst/>
              <a:rect l="l" t="t" r="r" b="b"/>
              <a:pathLst>
                <a:path w="2521" h="788" extrusionOk="0">
                  <a:moveTo>
                    <a:pt x="441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599"/>
                    <a:pt x="189" y="788"/>
                    <a:pt x="441" y="788"/>
                  </a:cubicBezTo>
                  <a:lnTo>
                    <a:pt x="2111" y="788"/>
                  </a:lnTo>
                  <a:cubicBezTo>
                    <a:pt x="2363" y="788"/>
                    <a:pt x="2521" y="599"/>
                    <a:pt x="2521" y="410"/>
                  </a:cubicBezTo>
                  <a:cubicBezTo>
                    <a:pt x="2521" y="158"/>
                    <a:pt x="2332" y="0"/>
                    <a:pt x="21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8" name="Google Shape;7881;p74">
              <a:extLst>
                <a:ext uri="{FF2B5EF4-FFF2-40B4-BE49-F238E27FC236}">
                  <a16:creationId xmlns:a16="http://schemas.microsoft.com/office/drawing/2014/main" id="{2ACCDC91-5C3F-7BCE-D6A6-F52259DE280F}"/>
                </a:ext>
              </a:extLst>
            </p:cNvPr>
            <p:cNvSpPr/>
            <p:nvPr/>
          </p:nvSpPr>
          <p:spPr>
            <a:xfrm>
              <a:off x="-9961625" y="4132250"/>
              <a:ext cx="253650" cy="271750"/>
            </a:xfrm>
            <a:custGeom>
              <a:avLst/>
              <a:gdLst/>
              <a:ahLst/>
              <a:cxnLst/>
              <a:rect l="l" t="t" r="r" b="b"/>
              <a:pathLst>
                <a:path w="10146" h="10870" extrusionOk="0">
                  <a:moveTo>
                    <a:pt x="5357" y="1"/>
                  </a:moveTo>
                  <a:cubicBezTo>
                    <a:pt x="5010" y="1"/>
                    <a:pt x="4727" y="253"/>
                    <a:pt x="4727" y="631"/>
                  </a:cubicBezTo>
                  <a:lnTo>
                    <a:pt x="4727" y="5388"/>
                  </a:lnTo>
                  <a:cubicBezTo>
                    <a:pt x="4727" y="5640"/>
                    <a:pt x="4537" y="5797"/>
                    <a:pt x="4317" y="5797"/>
                  </a:cubicBezTo>
                  <a:cubicBezTo>
                    <a:pt x="4128" y="5797"/>
                    <a:pt x="3907" y="5577"/>
                    <a:pt x="3907" y="5388"/>
                  </a:cubicBezTo>
                  <a:lnTo>
                    <a:pt x="3907" y="1450"/>
                  </a:lnTo>
                  <a:cubicBezTo>
                    <a:pt x="3907" y="1103"/>
                    <a:pt x="3624" y="820"/>
                    <a:pt x="3277" y="820"/>
                  </a:cubicBezTo>
                  <a:cubicBezTo>
                    <a:pt x="2931" y="820"/>
                    <a:pt x="2647" y="1103"/>
                    <a:pt x="2647" y="1450"/>
                  </a:cubicBezTo>
                  <a:lnTo>
                    <a:pt x="2647" y="7940"/>
                  </a:lnTo>
                  <a:lnTo>
                    <a:pt x="1576" y="6900"/>
                  </a:lnTo>
                  <a:cubicBezTo>
                    <a:pt x="1416" y="6740"/>
                    <a:pt x="1176" y="6640"/>
                    <a:pt x="935" y="6640"/>
                  </a:cubicBezTo>
                  <a:cubicBezTo>
                    <a:pt x="748" y="6640"/>
                    <a:pt x="561" y="6700"/>
                    <a:pt x="410" y="6837"/>
                  </a:cubicBezTo>
                  <a:cubicBezTo>
                    <a:pt x="95" y="7121"/>
                    <a:pt x="1" y="7625"/>
                    <a:pt x="284" y="7971"/>
                  </a:cubicBezTo>
                  <a:lnTo>
                    <a:pt x="1734" y="10208"/>
                  </a:lnTo>
                  <a:cubicBezTo>
                    <a:pt x="2049" y="10618"/>
                    <a:pt x="2521" y="10870"/>
                    <a:pt x="3088" y="10870"/>
                  </a:cubicBezTo>
                  <a:lnTo>
                    <a:pt x="8035" y="10870"/>
                  </a:lnTo>
                  <a:cubicBezTo>
                    <a:pt x="9169" y="10870"/>
                    <a:pt x="10114" y="9925"/>
                    <a:pt x="10114" y="8759"/>
                  </a:cubicBezTo>
                  <a:lnTo>
                    <a:pt x="10114" y="4002"/>
                  </a:lnTo>
                  <a:cubicBezTo>
                    <a:pt x="10145" y="3592"/>
                    <a:pt x="9893" y="3309"/>
                    <a:pt x="9515" y="3309"/>
                  </a:cubicBezTo>
                  <a:cubicBezTo>
                    <a:pt x="9169" y="3309"/>
                    <a:pt x="8885" y="3592"/>
                    <a:pt x="8885" y="3939"/>
                  </a:cubicBezTo>
                  <a:lnTo>
                    <a:pt x="8885" y="5388"/>
                  </a:lnTo>
                  <a:cubicBezTo>
                    <a:pt x="8885" y="5640"/>
                    <a:pt x="8696" y="5797"/>
                    <a:pt x="8507" y="5797"/>
                  </a:cubicBezTo>
                  <a:cubicBezTo>
                    <a:pt x="8255" y="5797"/>
                    <a:pt x="8066" y="5577"/>
                    <a:pt x="8066" y="5388"/>
                  </a:cubicBezTo>
                  <a:lnTo>
                    <a:pt x="8066" y="1450"/>
                  </a:lnTo>
                  <a:cubicBezTo>
                    <a:pt x="8066" y="1103"/>
                    <a:pt x="7782" y="820"/>
                    <a:pt x="7436" y="820"/>
                  </a:cubicBezTo>
                  <a:cubicBezTo>
                    <a:pt x="7089" y="820"/>
                    <a:pt x="6806" y="1103"/>
                    <a:pt x="6806" y="1450"/>
                  </a:cubicBezTo>
                  <a:lnTo>
                    <a:pt x="6806" y="5388"/>
                  </a:lnTo>
                  <a:cubicBezTo>
                    <a:pt x="6806" y="5640"/>
                    <a:pt x="6617" y="5797"/>
                    <a:pt x="6428" y="5797"/>
                  </a:cubicBezTo>
                  <a:cubicBezTo>
                    <a:pt x="6176" y="5797"/>
                    <a:pt x="5987" y="5577"/>
                    <a:pt x="5987" y="5388"/>
                  </a:cubicBezTo>
                  <a:lnTo>
                    <a:pt x="5987" y="631"/>
                  </a:lnTo>
                  <a:cubicBezTo>
                    <a:pt x="5987" y="284"/>
                    <a:pt x="5703" y="1"/>
                    <a:pt x="53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9" name="Google Shape;7882;p74">
              <a:extLst>
                <a:ext uri="{FF2B5EF4-FFF2-40B4-BE49-F238E27FC236}">
                  <a16:creationId xmlns:a16="http://schemas.microsoft.com/office/drawing/2014/main" id="{DABC6D43-4F28-EE9D-EFC3-7C9A8DA2369F}"/>
                </a:ext>
              </a:extLst>
            </p:cNvPr>
            <p:cNvSpPr/>
            <p:nvPr/>
          </p:nvSpPr>
          <p:spPr>
            <a:xfrm>
              <a:off x="-9791500" y="4069250"/>
              <a:ext cx="31550" cy="66175"/>
            </a:xfrm>
            <a:custGeom>
              <a:avLst/>
              <a:gdLst/>
              <a:ahLst/>
              <a:cxnLst/>
              <a:rect l="l" t="t" r="r" b="b"/>
              <a:pathLst>
                <a:path w="1262" h="2647" extrusionOk="0">
                  <a:moveTo>
                    <a:pt x="631" y="0"/>
                  </a:moveTo>
                  <a:cubicBezTo>
                    <a:pt x="284" y="0"/>
                    <a:pt x="1" y="252"/>
                    <a:pt x="1" y="630"/>
                  </a:cubicBezTo>
                  <a:lnTo>
                    <a:pt x="1" y="2647"/>
                  </a:lnTo>
                  <a:cubicBezTo>
                    <a:pt x="190" y="2552"/>
                    <a:pt x="410" y="2489"/>
                    <a:pt x="631" y="2489"/>
                  </a:cubicBezTo>
                  <a:cubicBezTo>
                    <a:pt x="883" y="2521"/>
                    <a:pt x="1072" y="2552"/>
                    <a:pt x="1261" y="2647"/>
                  </a:cubicBezTo>
                  <a:lnTo>
                    <a:pt x="1261" y="630"/>
                  </a:lnTo>
                  <a:cubicBezTo>
                    <a:pt x="1261" y="284"/>
                    <a:pt x="977" y="0"/>
                    <a:pt x="6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0" name="Google Shape;7883;p74">
              <a:extLst>
                <a:ext uri="{FF2B5EF4-FFF2-40B4-BE49-F238E27FC236}">
                  <a16:creationId xmlns:a16="http://schemas.microsoft.com/office/drawing/2014/main" id="{671BA721-FA6B-E2F7-FBB0-6B47CC69FA29}"/>
                </a:ext>
              </a:extLst>
            </p:cNvPr>
            <p:cNvSpPr/>
            <p:nvPr/>
          </p:nvSpPr>
          <p:spPr>
            <a:xfrm>
              <a:off x="-9740300" y="4049550"/>
              <a:ext cx="136275" cy="268600"/>
            </a:xfrm>
            <a:custGeom>
              <a:avLst/>
              <a:gdLst/>
              <a:ahLst/>
              <a:cxnLst/>
              <a:rect l="l" t="t" r="r" b="b"/>
              <a:pathLst>
                <a:path w="5451" h="10744" extrusionOk="0">
                  <a:moveTo>
                    <a:pt x="631" y="1"/>
                  </a:moveTo>
                  <a:cubicBezTo>
                    <a:pt x="284" y="1"/>
                    <a:pt x="1" y="253"/>
                    <a:pt x="1" y="631"/>
                  </a:cubicBezTo>
                  <a:lnTo>
                    <a:pt x="1" y="5955"/>
                  </a:lnTo>
                  <a:cubicBezTo>
                    <a:pt x="190" y="5860"/>
                    <a:pt x="410" y="5797"/>
                    <a:pt x="631" y="5797"/>
                  </a:cubicBezTo>
                  <a:cubicBezTo>
                    <a:pt x="1418" y="5797"/>
                    <a:pt x="2080" y="6428"/>
                    <a:pt x="2080" y="7247"/>
                  </a:cubicBezTo>
                  <a:lnTo>
                    <a:pt x="2080" y="10744"/>
                  </a:lnTo>
                  <a:lnTo>
                    <a:pt x="3309" y="10744"/>
                  </a:lnTo>
                  <a:cubicBezTo>
                    <a:pt x="4443" y="10744"/>
                    <a:pt x="5388" y="9799"/>
                    <a:pt x="5388" y="8664"/>
                  </a:cubicBezTo>
                  <a:lnTo>
                    <a:pt x="5388" y="3876"/>
                  </a:lnTo>
                  <a:cubicBezTo>
                    <a:pt x="5451" y="3592"/>
                    <a:pt x="5167" y="3309"/>
                    <a:pt x="4821" y="3309"/>
                  </a:cubicBezTo>
                  <a:cubicBezTo>
                    <a:pt x="4443" y="3309"/>
                    <a:pt x="4191" y="3592"/>
                    <a:pt x="4191" y="3939"/>
                  </a:cubicBezTo>
                  <a:lnTo>
                    <a:pt x="4191" y="5388"/>
                  </a:lnTo>
                  <a:cubicBezTo>
                    <a:pt x="4191" y="5640"/>
                    <a:pt x="3970" y="5797"/>
                    <a:pt x="3781" y="5797"/>
                  </a:cubicBezTo>
                  <a:cubicBezTo>
                    <a:pt x="3561" y="5797"/>
                    <a:pt x="3340" y="5577"/>
                    <a:pt x="3340" y="5388"/>
                  </a:cubicBezTo>
                  <a:lnTo>
                    <a:pt x="3340" y="1450"/>
                  </a:lnTo>
                  <a:cubicBezTo>
                    <a:pt x="3340" y="1103"/>
                    <a:pt x="3088" y="820"/>
                    <a:pt x="2710" y="820"/>
                  </a:cubicBezTo>
                  <a:cubicBezTo>
                    <a:pt x="2364" y="820"/>
                    <a:pt x="2080" y="1103"/>
                    <a:pt x="2080" y="1450"/>
                  </a:cubicBezTo>
                  <a:lnTo>
                    <a:pt x="2080" y="5388"/>
                  </a:lnTo>
                  <a:cubicBezTo>
                    <a:pt x="2080" y="5640"/>
                    <a:pt x="1891" y="5797"/>
                    <a:pt x="1702" y="5797"/>
                  </a:cubicBezTo>
                  <a:cubicBezTo>
                    <a:pt x="1450" y="5797"/>
                    <a:pt x="1261" y="5577"/>
                    <a:pt x="1261" y="5388"/>
                  </a:cubicBezTo>
                  <a:lnTo>
                    <a:pt x="1261" y="631"/>
                  </a:lnTo>
                  <a:cubicBezTo>
                    <a:pt x="1261" y="284"/>
                    <a:pt x="977" y="1"/>
                    <a:pt x="6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31" name="Google Shape;7884;p74">
            <a:extLst>
              <a:ext uri="{FF2B5EF4-FFF2-40B4-BE49-F238E27FC236}">
                <a16:creationId xmlns:a16="http://schemas.microsoft.com/office/drawing/2014/main" id="{FAB20CE1-0E62-E24C-43F3-B0865FD7DBB9}"/>
              </a:ext>
            </a:extLst>
          </p:cNvPr>
          <p:cNvGrpSpPr/>
          <p:nvPr/>
        </p:nvGrpSpPr>
        <p:grpSpPr>
          <a:xfrm>
            <a:off x="8849086" y="4488485"/>
            <a:ext cx="486612" cy="476385"/>
            <a:chOff x="-8680950" y="3624225"/>
            <a:chExt cx="362350" cy="354700"/>
          </a:xfrm>
          <a:solidFill>
            <a:schemeClr val="tx1"/>
          </a:solidFill>
        </p:grpSpPr>
        <p:sp>
          <p:nvSpPr>
            <p:cNvPr id="932" name="Google Shape;7885;p74">
              <a:extLst>
                <a:ext uri="{FF2B5EF4-FFF2-40B4-BE49-F238E27FC236}">
                  <a16:creationId xmlns:a16="http://schemas.microsoft.com/office/drawing/2014/main" id="{E901215F-476B-CF09-1FDD-A2BDB61C2ABC}"/>
                </a:ext>
              </a:extLst>
            </p:cNvPr>
            <p:cNvSpPr/>
            <p:nvPr/>
          </p:nvSpPr>
          <p:spPr>
            <a:xfrm>
              <a:off x="-8512400" y="3686450"/>
              <a:ext cx="130775" cy="129800"/>
            </a:xfrm>
            <a:custGeom>
              <a:avLst/>
              <a:gdLst/>
              <a:ahLst/>
              <a:cxnLst/>
              <a:rect l="l" t="t" r="r" b="b"/>
              <a:pathLst>
                <a:path w="5231" h="5192" extrusionOk="0">
                  <a:moveTo>
                    <a:pt x="4065" y="1"/>
                  </a:moveTo>
                  <a:lnTo>
                    <a:pt x="158" y="3876"/>
                  </a:lnTo>
                  <a:cubicBezTo>
                    <a:pt x="1" y="4096"/>
                    <a:pt x="1" y="4317"/>
                    <a:pt x="158" y="4474"/>
                  </a:cubicBezTo>
                  <a:lnTo>
                    <a:pt x="757" y="5073"/>
                  </a:lnTo>
                  <a:cubicBezTo>
                    <a:pt x="836" y="5152"/>
                    <a:pt x="938" y="5191"/>
                    <a:pt x="1041" y="5191"/>
                  </a:cubicBezTo>
                  <a:cubicBezTo>
                    <a:pt x="1143" y="5191"/>
                    <a:pt x="1245" y="5152"/>
                    <a:pt x="1324" y="5073"/>
                  </a:cubicBezTo>
                  <a:lnTo>
                    <a:pt x="5231" y="1166"/>
                  </a:lnTo>
                  <a:lnTo>
                    <a:pt x="406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3" name="Google Shape;7886;p74">
              <a:extLst>
                <a:ext uri="{FF2B5EF4-FFF2-40B4-BE49-F238E27FC236}">
                  <a16:creationId xmlns:a16="http://schemas.microsoft.com/office/drawing/2014/main" id="{92AD4ED9-BF47-498C-055E-E2964B8D869C}"/>
                </a:ext>
              </a:extLst>
            </p:cNvPr>
            <p:cNvSpPr/>
            <p:nvPr/>
          </p:nvSpPr>
          <p:spPr>
            <a:xfrm>
              <a:off x="-8395825" y="3624225"/>
              <a:ext cx="77225" cy="77225"/>
            </a:xfrm>
            <a:custGeom>
              <a:avLst/>
              <a:gdLst/>
              <a:ahLst/>
              <a:cxnLst/>
              <a:rect l="l" t="t" r="r" b="b"/>
              <a:pathLst>
                <a:path w="3089" h="3089" extrusionOk="0">
                  <a:moveTo>
                    <a:pt x="1607" y="1"/>
                  </a:moveTo>
                  <a:cubicBezTo>
                    <a:pt x="1481" y="1"/>
                    <a:pt x="1355" y="64"/>
                    <a:pt x="1292" y="158"/>
                  </a:cubicBezTo>
                  <a:lnTo>
                    <a:pt x="1" y="1891"/>
                  </a:lnTo>
                  <a:lnTo>
                    <a:pt x="1198" y="3088"/>
                  </a:lnTo>
                  <a:lnTo>
                    <a:pt x="2931" y="1797"/>
                  </a:lnTo>
                  <a:cubicBezTo>
                    <a:pt x="3057" y="1734"/>
                    <a:pt x="3088" y="1608"/>
                    <a:pt x="3088" y="1482"/>
                  </a:cubicBezTo>
                  <a:lnTo>
                    <a:pt x="3088" y="442"/>
                  </a:lnTo>
                  <a:cubicBezTo>
                    <a:pt x="3057" y="190"/>
                    <a:pt x="2868" y="1"/>
                    <a:pt x="26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4" name="Google Shape;7887;p74">
              <a:extLst>
                <a:ext uri="{FF2B5EF4-FFF2-40B4-BE49-F238E27FC236}">
                  <a16:creationId xmlns:a16="http://schemas.microsoft.com/office/drawing/2014/main" id="{644E900D-04D4-A2E3-2F48-6490D5F61574}"/>
                </a:ext>
              </a:extLst>
            </p:cNvPr>
            <p:cNvSpPr/>
            <p:nvPr/>
          </p:nvSpPr>
          <p:spPr>
            <a:xfrm>
              <a:off x="-8676125" y="3883875"/>
              <a:ext cx="98375" cy="92925"/>
            </a:xfrm>
            <a:custGeom>
              <a:avLst/>
              <a:gdLst/>
              <a:ahLst/>
              <a:cxnLst/>
              <a:rect l="l" t="t" r="r" b="b"/>
              <a:pathLst>
                <a:path w="3935" h="3717" extrusionOk="0">
                  <a:moveTo>
                    <a:pt x="2478" y="0"/>
                  </a:moveTo>
                  <a:cubicBezTo>
                    <a:pt x="2338" y="0"/>
                    <a:pt x="2197" y="75"/>
                    <a:pt x="2108" y="201"/>
                  </a:cubicBezTo>
                  <a:lnTo>
                    <a:pt x="154" y="3130"/>
                  </a:lnTo>
                  <a:cubicBezTo>
                    <a:pt x="0" y="3413"/>
                    <a:pt x="244" y="3717"/>
                    <a:pt x="527" y="3717"/>
                  </a:cubicBezTo>
                  <a:cubicBezTo>
                    <a:pt x="591" y="3717"/>
                    <a:pt x="657" y="3701"/>
                    <a:pt x="721" y="3666"/>
                  </a:cubicBezTo>
                  <a:lnTo>
                    <a:pt x="3620" y="1744"/>
                  </a:lnTo>
                  <a:cubicBezTo>
                    <a:pt x="3903" y="1618"/>
                    <a:pt x="3935" y="1303"/>
                    <a:pt x="3746" y="1114"/>
                  </a:cubicBezTo>
                  <a:lnTo>
                    <a:pt x="2769" y="138"/>
                  </a:lnTo>
                  <a:cubicBezTo>
                    <a:pt x="2688" y="43"/>
                    <a:pt x="2583" y="0"/>
                    <a:pt x="24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5" name="Google Shape;7888;p74">
              <a:extLst>
                <a:ext uri="{FF2B5EF4-FFF2-40B4-BE49-F238E27FC236}">
                  <a16:creationId xmlns:a16="http://schemas.microsoft.com/office/drawing/2014/main" id="{D200786B-EBFD-95C3-2E08-85A3FDA124CC}"/>
                </a:ext>
              </a:extLst>
            </p:cNvPr>
            <p:cNvSpPr/>
            <p:nvPr/>
          </p:nvSpPr>
          <p:spPr>
            <a:xfrm>
              <a:off x="-8680950" y="3708850"/>
              <a:ext cx="282800" cy="270075"/>
            </a:xfrm>
            <a:custGeom>
              <a:avLst/>
              <a:gdLst/>
              <a:ahLst/>
              <a:cxnLst/>
              <a:rect l="l" t="t" r="r" b="b"/>
              <a:pathLst>
                <a:path w="11312" h="10803" extrusionOk="0">
                  <a:moveTo>
                    <a:pt x="4337" y="4327"/>
                  </a:moveTo>
                  <a:cubicBezTo>
                    <a:pt x="4656" y="4327"/>
                    <a:pt x="4979" y="4445"/>
                    <a:pt x="5231" y="4681"/>
                  </a:cubicBezTo>
                  <a:cubicBezTo>
                    <a:pt x="5388" y="4839"/>
                    <a:pt x="5388" y="5122"/>
                    <a:pt x="5231" y="5280"/>
                  </a:cubicBezTo>
                  <a:cubicBezTo>
                    <a:pt x="5152" y="5359"/>
                    <a:pt x="5050" y="5398"/>
                    <a:pt x="4947" y="5398"/>
                  </a:cubicBezTo>
                  <a:cubicBezTo>
                    <a:pt x="4845" y="5398"/>
                    <a:pt x="4742" y="5359"/>
                    <a:pt x="4664" y="5280"/>
                  </a:cubicBezTo>
                  <a:cubicBezTo>
                    <a:pt x="4585" y="5201"/>
                    <a:pt x="4475" y="5162"/>
                    <a:pt x="4364" y="5162"/>
                  </a:cubicBezTo>
                  <a:cubicBezTo>
                    <a:pt x="4254" y="5162"/>
                    <a:pt x="4144" y="5201"/>
                    <a:pt x="4065" y="5280"/>
                  </a:cubicBezTo>
                  <a:cubicBezTo>
                    <a:pt x="3829" y="5516"/>
                    <a:pt x="3514" y="5634"/>
                    <a:pt x="3195" y="5634"/>
                  </a:cubicBezTo>
                  <a:cubicBezTo>
                    <a:pt x="2876" y="5634"/>
                    <a:pt x="2553" y="5516"/>
                    <a:pt x="2301" y="5280"/>
                  </a:cubicBezTo>
                  <a:cubicBezTo>
                    <a:pt x="2143" y="5122"/>
                    <a:pt x="2143" y="4839"/>
                    <a:pt x="2301" y="4681"/>
                  </a:cubicBezTo>
                  <a:cubicBezTo>
                    <a:pt x="2379" y="4602"/>
                    <a:pt x="2482" y="4563"/>
                    <a:pt x="2584" y="4563"/>
                  </a:cubicBezTo>
                  <a:cubicBezTo>
                    <a:pt x="2687" y="4563"/>
                    <a:pt x="2789" y="4602"/>
                    <a:pt x="2868" y="4681"/>
                  </a:cubicBezTo>
                  <a:cubicBezTo>
                    <a:pt x="2947" y="4760"/>
                    <a:pt x="3057" y="4799"/>
                    <a:pt x="3167" y="4799"/>
                  </a:cubicBezTo>
                  <a:cubicBezTo>
                    <a:pt x="3277" y="4799"/>
                    <a:pt x="3388" y="4760"/>
                    <a:pt x="3466" y="4681"/>
                  </a:cubicBezTo>
                  <a:cubicBezTo>
                    <a:pt x="3703" y="4445"/>
                    <a:pt x="4018" y="4327"/>
                    <a:pt x="4337" y="4327"/>
                  </a:cubicBezTo>
                  <a:close/>
                  <a:moveTo>
                    <a:pt x="6097" y="5697"/>
                  </a:moveTo>
                  <a:cubicBezTo>
                    <a:pt x="6207" y="5697"/>
                    <a:pt x="6318" y="5737"/>
                    <a:pt x="6396" y="5815"/>
                  </a:cubicBezTo>
                  <a:cubicBezTo>
                    <a:pt x="6869" y="6288"/>
                    <a:pt x="6869" y="7076"/>
                    <a:pt x="6396" y="7611"/>
                  </a:cubicBezTo>
                  <a:cubicBezTo>
                    <a:pt x="6239" y="7769"/>
                    <a:pt x="6239" y="8021"/>
                    <a:pt x="6396" y="8178"/>
                  </a:cubicBezTo>
                  <a:cubicBezTo>
                    <a:pt x="6554" y="8336"/>
                    <a:pt x="6554" y="8619"/>
                    <a:pt x="6396" y="8777"/>
                  </a:cubicBezTo>
                  <a:cubicBezTo>
                    <a:pt x="6318" y="8856"/>
                    <a:pt x="6207" y="8895"/>
                    <a:pt x="6097" y="8895"/>
                  </a:cubicBezTo>
                  <a:cubicBezTo>
                    <a:pt x="5987" y="8895"/>
                    <a:pt x="5877" y="8856"/>
                    <a:pt x="5798" y="8777"/>
                  </a:cubicBezTo>
                  <a:cubicBezTo>
                    <a:pt x="5325" y="8304"/>
                    <a:pt x="5325" y="7517"/>
                    <a:pt x="5798" y="7013"/>
                  </a:cubicBezTo>
                  <a:cubicBezTo>
                    <a:pt x="5955" y="6855"/>
                    <a:pt x="5955" y="6571"/>
                    <a:pt x="5798" y="6414"/>
                  </a:cubicBezTo>
                  <a:cubicBezTo>
                    <a:pt x="5640" y="6256"/>
                    <a:pt x="5640" y="5973"/>
                    <a:pt x="5798" y="5815"/>
                  </a:cubicBezTo>
                  <a:cubicBezTo>
                    <a:pt x="5877" y="5737"/>
                    <a:pt x="5987" y="5697"/>
                    <a:pt x="6097" y="5697"/>
                  </a:cubicBezTo>
                  <a:close/>
                  <a:moveTo>
                    <a:pt x="6968" y="1"/>
                  </a:moveTo>
                  <a:cubicBezTo>
                    <a:pt x="6230" y="1"/>
                    <a:pt x="5491" y="269"/>
                    <a:pt x="4916" y="806"/>
                  </a:cubicBezTo>
                  <a:lnTo>
                    <a:pt x="4286" y="1468"/>
                  </a:lnTo>
                  <a:cubicBezTo>
                    <a:pt x="4191" y="1562"/>
                    <a:pt x="4128" y="1783"/>
                    <a:pt x="4222" y="1909"/>
                  </a:cubicBezTo>
                  <a:cubicBezTo>
                    <a:pt x="4380" y="2255"/>
                    <a:pt x="4286" y="2633"/>
                    <a:pt x="4065" y="2854"/>
                  </a:cubicBezTo>
                  <a:cubicBezTo>
                    <a:pt x="3892" y="3027"/>
                    <a:pt x="3643" y="3124"/>
                    <a:pt x="3401" y="3124"/>
                  </a:cubicBezTo>
                  <a:cubicBezTo>
                    <a:pt x="3203" y="3124"/>
                    <a:pt x="3010" y="3059"/>
                    <a:pt x="2868" y="2917"/>
                  </a:cubicBezTo>
                  <a:lnTo>
                    <a:pt x="2616" y="2633"/>
                  </a:lnTo>
                  <a:cubicBezTo>
                    <a:pt x="2537" y="2555"/>
                    <a:pt x="2427" y="2515"/>
                    <a:pt x="2316" y="2515"/>
                  </a:cubicBezTo>
                  <a:cubicBezTo>
                    <a:pt x="2206" y="2515"/>
                    <a:pt x="2096" y="2555"/>
                    <a:pt x="2017" y="2633"/>
                  </a:cubicBezTo>
                  <a:lnTo>
                    <a:pt x="1419" y="3232"/>
                  </a:lnTo>
                  <a:cubicBezTo>
                    <a:pt x="158" y="4492"/>
                    <a:pt x="1" y="6445"/>
                    <a:pt x="946" y="7895"/>
                  </a:cubicBezTo>
                  <a:lnTo>
                    <a:pt x="1608" y="6792"/>
                  </a:lnTo>
                  <a:cubicBezTo>
                    <a:pt x="1765" y="6477"/>
                    <a:pt x="2143" y="6256"/>
                    <a:pt x="2521" y="6225"/>
                  </a:cubicBezTo>
                  <a:cubicBezTo>
                    <a:pt x="2590" y="6214"/>
                    <a:pt x="2659" y="6209"/>
                    <a:pt x="2726" y="6209"/>
                  </a:cubicBezTo>
                  <a:cubicBezTo>
                    <a:pt x="3056" y="6209"/>
                    <a:pt x="3357" y="6336"/>
                    <a:pt x="3592" y="6571"/>
                  </a:cubicBezTo>
                  <a:lnTo>
                    <a:pt x="4569" y="7548"/>
                  </a:lnTo>
                  <a:cubicBezTo>
                    <a:pt x="4853" y="7832"/>
                    <a:pt x="4979" y="8210"/>
                    <a:pt x="4916" y="8619"/>
                  </a:cubicBezTo>
                  <a:cubicBezTo>
                    <a:pt x="4884" y="8997"/>
                    <a:pt x="4601" y="9312"/>
                    <a:pt x="4286" y="9533"/>
                  </a:cubicBezTo>
                  <a:lnTo>
                    <a:pt x="3246" y="10195"/>
                  </a:lnTo>
                  <a:cubicBezTo>
                    <a:pt x="3867" y="10600"/>
                    <a:pt x="4575" y="10802"/>
                    <a:pt x="5283" y="10802"/>
                  </a:cubicBezTo>
                  <a:cubicBezTo>
                    <a:pt x="6227" y="10802"/>
                    <a:pt x="7170" y="10442"/>
                    <a:pt x="7909" y="9722"/>
                  </a:cubicBezTo>
                  <a:lnTo>
                    <a:pt x="8507" y="9123"/>
                  </a:lnTo>
                  <a:cubicBezTo>
                    <a:pt x="8665" y="8966"/>
                    <a:pt x="8665" y="8682"/>
                    <a:pt x="8507" y="8525"/>
                  </a:cubicBezTo>
                  <a:lnTo>
                    <a:pt x="8224" y="8273"/>
                  </a:lnTo>
                  <a:cubicBezTo>
                    <a:pt x="7909" y="7958"/>
                    <a:pt x="7972" y="7391"/>
                    <a:pt x="8287" y="7076"/>
                  </a:cubicBezTo>
                  <a:cubicBezTo>
                    <a:pt x="8432" y="6930"/>
                    <a:pt x="8659" y="6840"/>
                    <a:pt x="8887" y="6840"/>
                  </a:cubicBezTo>
                  <a:cubicBezTo>
                    <a:pt x="9005" y="6840"/>
                    <a:pt x="9124" y="6864"/>
                    <a:pt x="9232" y="6918"/>
                  </a:cubicBezTo>
                  <a:cubicBezTo>
                    <a:pt x="9294" y="6955"/>
                    <a:pt x="9361" y="6973"/>
                    <a:pt x="9427" y="6973"/>
                  </a:cubicBezTo>
                  <a:cubicBezTo>
                    <a:pt x="9529" y="6973"/>
                    <a:pt x="9628" y="6931"/>
                    <a:pt x="9704" y="6855"/>
                  </a:cubicBezTo>
                  <a:lnTo>
                    <a:pt x="10334" y="6225"/>
                  </a:lnTo>
                  <a:cubicBezTo>
                    <a:pt x="11154" y="5185"/>
                    <a:pt x="11311" y="3831"/>
                    <a:pt x="10713" y="2696"/>
                  </a:cubicBezTo>
                  <a:lnTo>
                    <a:pt x="10713" y="2696"/>
                  </a:lnTo>
                  <a:lnTo>
                    <a:pt x="8665" y="4744"/>
                  </a:lnTo>
                  <a:cubicBezTo>
                    <a:pt x="8428" y="4980"/>
                    <a:pt x="8113" y="5099"/>
                    <a:pt x="7794" y="5099"/>
                  </a:cubicBezTo>
                  <a:cubicBezTo>
                    <a:pt x="7475" y="5099"/>
                    <a:pt x="7152" y="4980"/>
                    <a:pt x="6900" y="4744"/>
                  </a:cubicBezTo>
                  <a:lnTo>
                    <a:pt x="6302" y="4177"/>
                  </a:lnTo>
                  <a:cubicBezTo>
                    <a:pt x="5829" y="3705"/>
                    <a:pt x="5829" y="2917"/>
                    <a:pt x="6302" y="2381"/>
                  </a:cubicBezTo>
                  <a:lnTo>
                    <a:pt x="8350" y="334"/>
                  </a:lnTo>
                  <a:cubicBezTo>
                    <a:pt x="7918" y="112"/>
                    <a:pt x="7443" y="1"/>
                    <a:pt x="69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6" name="Google Shape;7889;p74">
              <a:extLst>
                <a:ext uri="{FF2B5EF4-FFF2-40B4-BE49-F238E27FC236}">
                  <a16:creationId xmlns:a16="http://schemas.microsoft.com/office/drawing/2014/main" id="{18875C14-1D57-5D89-881F-584109869EE8}"/>
                </a:ext>
              </a:extLst>
            </p:cNvPr>
            <p:cNvSpPr/>
            <p:nvPr/>
          </p:nvSpPr>
          <p:spPr>
            <a:xfrm>
              <a:off x="-8440725" y="3857375"/>
              <a:ext cx="117400" cy="86450"/>
            </a:xfrm>
            <a:custGeom>
              <a:avLst/>
              <a:gdLst/>
              <a:ahLst/>
              <a:cxnLst/>
              <a:rect l="l" t="t" r="r" b="b"/>
              <a:pathLst>
                <a:path w="4696" h="3458" extrusionOk="0">
                  <a:moveTo>
                    <a:pt x="1765" y="0"/>
                  </a:moveTo>
                  <a:cubicBezTo>
                    <a:pt x="1608" y="284"/>
                    <a:pt x="1419" y="567"/>
                    <a:pt x="1198" y="788"/>
                  </a:cubicBezTo>
                  <a:lnTo>
                    <a:pt x="568" y="1418"/>
                  </a:lnTo>
                  <a:cubicBezTo>
                    <a:pt x="410" y="1576"/>
                    <a:pt x="190" y="1702"/>
                    <a:pt x="1" y="1733"/>
                  </a:cubicBezTo>
                  <a:lnTo>
                    <a:pt x="442" y="2174"/>
                  </a:lnTo>
                  <a:cubicBezTo>
                    <a:pt x="830" y="2563"/>
                    <a:pt x="1382" y="2767"/>
                    <a:pt x="1930" y="2767"/>
                  </a:cubicBezTo>
                  <a:cubicBezTo>
                    <a:pt x="2316" y="2767"/>
                    <a:pt x="2700" y="2666"/>
                    <a:pt x="3025" y="2458"/>
                  </a:cubicBezTo>
                  <a:lnTo>
                    <a:pt x="3939" y="3340"/>
                  </a:lnTo>
                  <a:cubicBezTo>
                    <a:pt x="4018" y="3419"/>
                    <a:pt x="4128" y="3458"/>
                    <a:pt x="4238" y="3458"/>
                  </a:cubicBezTo>
                  <a:cubicBezTo>
                    <a:pt x="4349" y="3458"/>
                    <a:pt x="4459" y="3419"/>
                    <a:pt x="4538" y="3340"/>
                  </a:cubicBezTo>
                  <a:cubicBezTo>
                    <a:pt x="4695" y="3182"/>
                    <a:pt x="4695" y="2930"/>
                    <a:pt x="4538" y="2773"/>
                  </a:cubicBezTo>
                  <a:lnTo>
                    <a:pt x="176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7" name="Google Shape;7890;p74">
              <a:extLst>
                <a:ext uri="{FF2B5EF4-FFF2-40B4-BE49-F238E27FC236}">
                  <a16:creationId xmlns:a16="http://schemas.microsoft.com/office/drawing/2014/main" id="{6589B12C-8BC6-C60E-6A06-E5C295ADCFBC}"/>
                </a:ext>
              </a:extLst>
            </p:cNvPr>
            <p:cNvSpPr/>
            <p:nvPr/>
          </p:nvSpPr>
          <p:spPr>
            <a:xfrm>
              <a:off x="-8638400" y="3630725"/>
              <a:ext cx="86650" cy="115625"/>
            </a:xfrm>
            <a:custGeom>
              <a:avLst/>
              <a:gdLst/>
              <a:ahLst/>
              <a:cxnLst/>
              <a:rect l="l" t="t" r="r" b="b"/>
              <a:pathLst>
                <a:path w="3466" h="4625" extrusionOk="0">
                  <a:moveTo>
                    <a:pt x="457" y="1"/>
                  </a:moveTo>
                  <a:cubicBezTo>
                    <a:pt x="347" y="1"/>
                    <a:pt x="236" y="40"/>
                    <a:pt x="158" y="119"/>
                  </a:cubicBezTo>
                  <a:cubicBezTo>
                    <a:pt x="0" y="277"/>
                    <a:pt x="0" y="560"/>
                    <a:pt x="158" y="718"/>
                  </a:cubicBezTo>
                  <a:lnTo>
                    <a:pt x="1071" y="1631"/>
                  </a:lnTo>
                  <a:cubicBezTo>
                    <a:pt x="819" y="1978"/>
                    <a:pt x="693" y="2387"/>
                    <a:pt x="693" y="2765"/>
                  </a:cubicBezTo>
                  <a:cubicBezTo>
                    <a:pt x="693" y="3269"/>
                    <a:pt x="914" y="3805"/>
                    <a:pt x="1292" y="4183"/>
                  </a:cubicBezTo>
                  <a:lnTo>
                    <a:pt x="1733" y="4624"/>
                  </a:lnTo>
                  <a:cubicBezTo>
                    <a:pt x="1764" y="4435"/>
                    <a:pt x="1890" y="4215"/>
                    <a:pt x="2048" y="4057"/>
                  </a:cubicBezTo>
                  <a:lnTo>
                    <a:pt x="2678" y="3427"/>
                  </a:lnTo>
                  <a:cubicBezTo>
                    <a:pt x="2899" y="3206"/>
                    <a:pt x="3182" y="3017"/>
                    <a:pt x="3466" y="2860"/>
                  </a:cubicBezTo>
                  <a:lnTo>
                    <a:pt x="756" y="119"/>
                  </a:lnTo>
                  <a:cubicBezTo>
                    <a:pt x="677" y="40"/>
                    <a:pt x="567" y="1"/>
                    <a:pt x="4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38" name="Google Shape;7891;p74">
            <a:extLst>
              <a:ext uri="{FF2B5EF4-FFF2-40B4-BE49-F238E27FC236}">
                <a16:creationId xmlns:a16="http://schemas.microsoft.com/office/drawing/2014/main" id="{728F6C2C-22D7-FE60-F27E-46E74D8B88C7}"/>
              </a:ext>
            </a:extLst>
          </p:cNvPr>
          <p:cNvGrpSpPr/>
          <p:nvPr/>
        </p:nvGrpSpPr>
        <p:grpSpPr>
          <a:xfrm>
            <a:off x="7697411" y="2042699"/>
            <a:ext cx="417820" cy="473968"/>
            <a:chOff x="-13056975" y="3212300"/>
            <a:chExt cx="311125" cy="352900"/>
          </a:xfrm>
          <a:solidFill>
            <a:schemeClr val="tx1"/>
          </a:solidFill>
        </p:grpSpPr>
        <p:sp>
          <p:nvSpPr>
            <p:cNvPr id="939" name="Google Shape;7892;p74">
              <a:extLst>
                <a:ext uri="{FF2B5EF4-FFF2-40B4-BE49-F238E27FC236}">
                  <a16:creationId xmlns:a16="http://schemas.microsoft.com/office/drawing/2014/main" id="{B5C35C74-B0A9-C383-C129-89A8A10A1151}"/>
                </a:ext>
              </a:extLst>
            </p:cNvPr>
            <p:cNvSpPr/>
            <p:nvPr/>
          </p:nvSpPr>
          <p:spPr>
            <a:xfrm>
              <a:off x="-12972700" y="3273750"/>
              <a:ext cx="144950" cy="229225"/>
            </a:xfrm>
            <a:custGeom>
              <a:avLst/>
              <a:gdLst/>
              <a:ahLst/>
              <a:cxnLst/>
              <a:rect l="l" t="t" r="r" b="b"/>
              <a:pathLst>
                <a:path w="5798" h="9169" extrusionOk="0">
                  <a:moveTo>
                    <a:pt x="0" y="0"/>
                  </a:moveTo>
                  <a:lnTo>
                    <a:pt x="0" y="819"/>
                  </a:lnTo>
                  <a:lnTo>
                    <a:pt x="851" y="819"/>
                  </a:lnTo>
                  <a:lnTo>
                    <a:pt x="851" y="8538"/>
                  </a:lnTo>
                  <a:lnTo>
                    <a:pt x="788" y="8538"/>
                  </a:lnTo>
                  <a:cubicBezTo>
                    <a:pt x="1071" y="8696"/>
                    <a:pt x="1355" y="8853"/>
                    <a:pt x="1639" y="8948"/>
                  </a:cubicBezTo>
                  <a:lnTo>
                    <a:pt x="1639" y="851"/>
                  </a:lnTo>
                  <a:lnTo>
                    <a:pt x="2458" y="851"/>
                  </a:lnTo>
                  <a:lnTo>
                    <a:pt x="2458" y="9137"/>
                  </a:lnTo>
                  <a:cubicBezTo>
                    <a:pt x="2615" y="9137"/>
                    <a:pt x="2741" y="9168"/>
                    <a:pt x="2899" y="9168"/>
                  </a:cubicBezTo>
                  <a:cubicBezTo>
                    <a:pt x="3056" y="9168"/>
                    <a:pt x="3151" y="9137"/>
                    <a:pt x="3308" y="9137"/>
                  </a:cubicBezTo>
                  <a:lnTo>
                    <a:pt x="3308" y="851"/>
                  </a:lnTo>
                  <a:lnTo>
                    <a:pt x="4159" y="851"/>
                  </a:lnTo>
                  <a:lnTo>
                    <a:pt x="4159" y="8948"/>
                  </a:lnTo>
                  <a:cubicBezTo>
                    <a:pt x="4411" y="8822"/>
                    <a:pt x="4695" y="8696"/>
                    <a:pt x="4978" y="8538"/>
                  </a:cubicBezTo>
                  <a:lnTo>
                    <a:pt x="4978" y="819"/>
                  </a:lnTo>
                  <a:lnTo>
                    <a:pt x="5797" y="819"/>
                  </a:lnTo>
                  <a:lnTo>
                    <a:pt x="579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0" name="Google Shape;7893;p74">
              <a:extLst>
                <a:ext uri="{FF2B5EF4-FFF2-40B4-BE49-F238E27FC236}">
                  <a16:creationId xmlns:a16="http://schemas.microsoft.com/office/drawing/2014/main" id="{A8239D58-EDCB-BF37-0A12-F7CDEACA2232}"/>
                </a:ext>
              </a:extLst>
            </p:cNvPr>
            <p:cNvSpPr/>
            <p:nvPr/>
          </p:nvSpPr>
          <p:spPr>
            <a:xfrm>
              <a:off x="-12808875" y="3212300"/>
              <a:ext cx="63025" cy="278075"/>
            </a:xfrm>
            <a:custGeom>
              <a:avLst/>
              <a:gdLst/>
              <a:ahLst/>
              <a:cxnLst/>
              <a:rect l="l" t="t" r="r" b="b"/>
              <a:pathLst>
                <a:path w="2521" h="11123" extrusionOk="0">
                  <a:moveTo>
                    <a:pt x="1261" y="1"/>
                  </a:moveTo>
                  <a:cubicBezTo>
                    <a:pt x="599" y="1"/>
                    <a:pt x="0" y="568"/>
                    <a:pt x="0" y="1230"/>
                  </a:cubicBezTo>
                  <a:lnTo>
                    <a:pt x="0" y="5514"/>
                  </a:lnTo>
                  <a:cubicBezTo>
                    <a:pt x="0" y="5672"/>
                    <a:pt x="32" y="5829"/>
                    <a:pt x="158" y="5987"/>
                  </a:cubicBezTo>
                  <a:cubicBezTo>
                    <a:pt x="536" y="6617"/>
                    <a:pt x="788" y="7310"/>
                    <a:pt x="851" y="8003"/>
                  </a:cubicBezTo>
                  <a:cubicBezTo>
                    <a:pt x="945" y="8759"/>
                    <a:pt x="756" y="9452"/>
                    <a:pt x="347" y="10114"/>
                  </a:cubicBezTo>
                  <a:lnTo>
                    <a:pt x="1607" y="11122"/>
                  </a:lnTo>
                  <a:cubicBezTo>
                    <a:pt x="2174" y="10208"/>
                    <a:pt x="2521" y="9137"/>
                    <a:pt x="2521" y="8003"/>
                  </a:cubicBezTo>
                  <a:cubicBezTo>
                    <a:pt x="2489" y="7026"/>
                    <a:pt x="2174" y="6113"/>
                    <a:pt x="1702" y="5294"/>
                  </a:cubicBezTo>
                  <a:lnTo>
                    <a:pt x="1702" y="4979"/>
                  </a:lnTo>
                  <a:lnTo>
                    <a:pt x="1702" y="2395"/>
                  </a:lnTo>
                  <a:lnTo>
                    <a:pt x="1891" y="2301"/>
                  </a:lnTo>
                  <a:cubicBezTo>
                    <a:pt x="2269" y="2049"/>
                    <a:pt x="2521" y="1671"/>
                    <a:pt x="2521" y="1230"/>
                  </a:cubicBezTo>
                  <a:cubicBezTo>
                    <a:pt x="2521" y="568"/>
                    <a:pt x="1954" y="1"/>
                    <a:pt x="12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1" name="Google Shape;7894;p74">
              <a:extLst>
                <a:ext uri="{FF2B5EF4-FFF2-40B4-BE49-F238E27FC236}">
                  <a16:creationId xmlns:a16="http://schemas.microsoft.com/office/drawing/2014/main" id="{8A762D2D-EA5F-951E-97F4-2F92D32B95AD}"/>
                </a:ext>
              </a:extLst>
            </p:cNvPr>
            <p:cNvSpPr/>
            <p:nvPr/>
          </p:nvSpPr>
          <p:spPr>
            <a:xfrm>
              <a:off x="-13056975" y="3212300"/>
              <a:ext cx="63025" cy="278075"/>
            </a:xfrm>
            <a:custGeom>
              <a:avLst/>
              <a:gdLst/>
              <a:ahLst/>
              <a:cxnLst/>
              <a:rect l="l" t="t" r="r" b="b"/>
              <a:pathLst>
                <a:path w="2521" h="11123" extrusionOk="0">
                  <a:moveTo>
                    <a:pt x="1260" y="1"/>
                  </a:moveTo>
                  <a:cubicBezTo>
                    <a:pt x="567" y="1"/>
                    <a:pt x="0" y="568"/>
                    <a:pt x="0" y="1230"/>
                  </a:cubicBezTo>
                  <a:cubicBezTo>
                    <a:pt x="32" y="1671"/>
                    <a:pt x="284" y="2112"/>
                    <a:pt x="662" y="2301"/>
                  </a:cubicBezTo>
                  <a:lnTo>
                    <a:pt x="851" y="2427"/>
                  </a:lnTo>
                  <a:lnTo>
                    <a:pt x="851" y="4979"/>
                  </a:lnTo>
                  <a:lnTo>
                    <a:pt x="851" y="5294"/>
                  </a:lnTo>
                  <a:cubicBezTo>
                    <a:pt x="378" y="6113"/>
                    <a:pt x="63" y="7026"/>
                    <a:pt x="32" y="8003"/>
                  </a:cubicBezTo>
                  <a:cubicBezTo>
                    <a:pt x="32" y="9137"/>
                    <a:pt x="378" y="10208"/>
                    <a:pt x="945" y="11122"/>
                  </a:cubicBezTo>
                  <a:lnTo>
                    <a:pt x="2206" y="10145"/>
                  </a:lnTo>
                  <a:cubicBezTo>
                    <a:pt x="1859" y="9515"/>
                    <a:pt x="1639" y="8791"/>
                    <a:pt x="1702" y="8035"/>
                  </a:cubicBezTo>
                  <a:lnTo>
                    <a:pt x="1702" y="8003"/>
                  </a:lnTo>
                  <a:cubicBezTo>
                    <a:pt x="1733" y="7279"/>
                    <a:pt x="1954" y="6585"/>
                    <a:pt x="2363" y="5987"/>
                  </a:cubicBezTo>
                  <a:cubicBezTo>
                    <a:pt x="2458" y="5829"/>
                    <a:pt x="2521" y="5672"/>
                    <a:pt x="2521" y="5514"/>
                  </a:cubicBezTo>
                  <a:lnTo>
                    <a:pt x="2521" y="1230"/>
                  </a:lnTo>
                  <a:cubicBezTo>
                    <a:pt x="2521" y="568"/>
                    <a:pt x="1954" y="1"/>
                    <a:pt x="12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2" name="Google Shape;7895;p74">
              <a:extLst>
                <a:ext uri="{FF2B5EF4-FFF2-40B4-BE49-F238E27FC236}">
                  <a16:creationId xmlns:a16="http://schemas.microsoft.com/office/drawing/2014/main" id="{A17F5441-CADF-7DD3-EDDC-C91B4A572530}"/>
                </a:ext>
              </a:extLst>
            </p:cNvPr>
            <p:cNvSpPr/>
            <p:nvPr/>
          </p:nvSpPr>
          <p:spPr>
            <a:xfrm>
              <a:off x="-13020750" y="3483250"/>
              <a:ext cx="240250" cy="81950"/>
            </a:xfrm>
            <a:custGeom>
              <a:avLst/>
              <a:gdLst/>
              <a:ahLst/>
              <a:cxnLst/>
              <a:rect l="l" t="t" r="r" b="b"/>
              <a:pathLst>
                <a:path w="9610" h="3278" extrusionOk="0">
                  <a:moveTo>
                    <a:pt x="1261" y="1"/>
                  </a:moveTo>
                  <a:lnTo>
                    <a:pt x="0" y="977"/>
                  </a:lnTo>
                  <a:cubicBezTo>
                    <a:pt x="1103" y="2395"/>
                    <a:pt x="2867" y="3277"/>
                    <a:pt x="4821" y="3277"/>
                  </a:cubicBezTo>
                  <a:cubicBezTo>
                    <a:pt x="6743" y="3277"/>
                    <a:pt x="8475" y="2363"/>
                    <a:pt x="9610" y="977"/>
                  </a:cubicBezTo>
                  <a:lnTo>
                    <a:pt x="8349" y="1"/>
                  </a:lnTo>
                  <a:cubicBezTo>
                    <a:pt x="7530" y="946"/>
                    <a:pt x="6270" y="1639"/>
                    <a:pt x="4821" y="1639"/>
                  </a:cubicBezTo>
                  <a:cubicBezTo>
                    <a:pt x="3466" y="1639"/>
                    <a:pt x="2143" y="1009"/>
                    <a:pt x="12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43" name="Google Shape;7896;p74">
            <a:extLst>
              <a:ext uri="{FF2B5EF4-FFF2-40B4-BE49-F238E27FC236}">
                <a16:creationId xmlns:a16="http://schemas.microsoft.com/office/drawing/2014/main" id="{23107874-4CF7-5A3B-CAE9-FBF554518CAF}"/>
              </a:ext>
            </a:extLst>
          </p:cNvPr>
          <p:cNvGrpSpPr/>
          <p:nvPr/>
        </p:nvGrpSpPr>
        <p:grpSpPr>
          <a:xfrm>
            <a:off x="7667262" y="2630425"/>
            <a:ext cx="478117" cy="473767"/>
            <a:chOff x="-13077450" y="3647075"/>
            <a:chExt cx="356025" cy="352750"/>
          </a:xfrm>
          <a:solidFill>
            <a:schemeClr val="tx1"/>
          </a:solidFill>
        </p:grpSpPr>
        <p:sp>
          <p:nvSpPr>
            <p:cNvPr id="944" name="Google Shape;7897;p74">
              <a:extLst>
                <a:ext uri="{FF2B5EF4-FFF2-40B4-BE49-F238E27FC236}">
                  <a16:creationId xmlns:a16="http://schemas.microsoft.com/office/drawing/2014/main" id="{DC142F26-6032-859C-F5DB-0D19A5A7B070}"/>
                </a:ext>
              </a:extLst>
            </p:cNvPr>
            <p:cNvSpPr/>
            <p:nvPr/>
          </p:nvSpPr>
          <p:spPr>
            <a:xfrm>
              <a:off x="-13014450" y="3708500"/>
              <a:ext cx="104000" cy="145750"/>
            </a:xfrm>
            <a:custGeom>
              <a:avLst/>
              <a:gdLst/>
              <a:ahLst/>
              <a:cxnLst/>
              <a:rect l="l" t="t" r="r" b="b"/>
              <a:pathLst>
                <a:path w="4160" h="5830" extrusionOk="0">
                  <a:moveTo>
                    <a:pt x="2899" y="820"/>
                  </a:moveTo>
                  <a:cubicBezTo>
                    <a:pt x="3151" y="820"/>
                    <a:pt x="3309" y="1041"/>
                    <a:pt x="3309" y="1261"/>
                  </a:cubicBezTo>
                  <a:cubicBezTo>
                    <a:pt x="3309" y="1513"/>
                    <a:pt x="3088" y="1671"/>
                    <a:pt x="2899" y="1671"/>
                  </a:cubicBezTo>
                  <a:lnTo>
                    <a:pt x="1198" y="1671"/>
                  </a:lnTo>
                  <a:cubicBezTo>
                    <a:pt x="977" y="1671"/>
                    <a:pt x="788" y="1482"/>
                    <a:pt x="788" y="1261"/>
                  </a:cubicBezTo>
                  <a:cubicBezTo>
                    <a:pt x="788" y="1041"/>
                    <a:pt x="977" y="820"/>
                    <a:pt x="1198" y="820"/>
                  </a:cubicBezTo>
                  <a:close/>
                  <a:moveTo>
                    <a:pt x="2899" y="2490"/>
                  </a:moveTo>
                  <a:cubicBezTo>
                    <a:pt x="3151" y="2490"/>
                    <a:pt x="3309" y="2679"/>
                    <a:pt x="3309" y="2868"/>
                  </a:cubicBezTo>
                  <a:cubicBezTo>
                    <a:pt x="3309" y="3151"/>
                    <a:pt x="3088" y="3309"/>
                    <a:pt x="2899" y="3309"/>
                  </a:cubicBezTo>
                  <a:lnTo>
                    <a:pt x="1198" y="3309"/>
                  </a:lnTo>
                  <a:cubicBezTo>
                    <a:pt x="977" y="3309"/>
                    <a:pt x="788" y="3120"/>
                    <a:pt x="788" y="2868"/>
                  </a:cubicBezTo>
                  <a:cubicBezTo>
                    <a:pt x="788" y="2647"/>
                    <a:pt x="977" y="2490"/>
                    <a:pt x="1198" y="2490"/>
                  </a:cubicBezTo>
                  <a:close/>
                  <a:moveTo>
                    <a:pt x="2899" y="4191"/>
                  </a:moveTo>
                  <a:cubicBezTo>
                    <a:pt x="3151" y="4191"/>
                    <a:pt x="3309" y="4380"/>
                    <a:pt x="3309" y="4632"/>
                  </a:cubicBezTo>
                  <a:cubicBezTo>
                    <a:pt x="3309" y="4821"/>
                    <a:pt x="3088" y="5010"/>
                    <a:pt x="2899" y="5010"/>
                  </a:cubicBezTo>
                  <a:lnTo>
                    <a:pt x="1198" y="5010"/>
                  </a:lnTo>
                  <a:cubicBezTo>
                    <a:pt x="977" y="5010"/>
                    <a:pt x="788" y="4821"/>
                    <a:pt x="788" y="4632"/>
                  </a:cubicBezTo>
                  <a:cubicBezTo>
                    <a:pt x="788" y="4380"/>
                    <a:pt x="977" y="4191"/>
                    <a:pt x="1198" y="4191"/>
                  </a:cubicBezTo>
                  <a:close/>
                  <a:moveTo>
                    <a:pt x="1" y="1"/>
                  </a:moveTo>
                  <a:lnTo>
                    <a:pt x="1" y="5829"/>
                  </a:lnTo>
                  <a:lnTo>
                    <a:pt x="4159" y="5829"/>
                  </a:lnTo>
                  <a:lnTo>
                    <a:pt x="4159" y="1261"/>
                  </a:lnTo>
                  <a:cubicBezTo>
                    <a:pt x="4128" y="600"/>
                    <a:pt x="3561" y="1"/>
                    <a:pt x="28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5" name="Google Shape;7898;p74">
              <a:extLst>
                <a:ext uri="{FF2B5EF4-FFF2-40B4-BE49-F238E27FC236}">
                  <a16:creationId xmlns:a16="http://schemas.microsoft.com/office/drawing/2014/main" id="{6BF01863-4811-A8C7-FE36-005A79980395}"/>
                </a:ext>
              </a:extLst>
            </p:cNvPr>
            <p:cNvSpPr/>
            <p:nvPr/>
          </p:nvSpPr>
          <p:spPr>
            <a:xfrm>
              <a:off x="-12890800" y="3708500"/>
              <a:ext cx="104775" cy="145750"/>
            </a:xfrm>
            <a:custGeom>
              <a:avLst/>
              <a:gdLst/>
              <a:ahLst/>
              <a:cxnLst/>
              <a:rect l="l" t="t" r="r" b="b"/>
              <a:pathLst>
                <a:path w="4191" h="5830" extrusionOk="0">
                  <a:moveTo>
                    <a:pt x="2931" y="820"/>
                  </a:moveTo>
                  <a:cubicBezTo>
                    <a:pt x="3151" y="852"/>
                    <a:pt x="3340" y="1041"/>
                    <a:pt x="3340" y="1261"/>
                  </a:cubicBezTo>
                  <a:cubicBezTo>
                    <a:pt x="3340" y="1513"/>
                    <a:pt x="3151" y="1671"/>
                    <a:pt x="2931" y="1671"/>
                  </a:cubicBezTo>
                  <a:lnTo>
                    <a:pt x="1230" y="1671"/>
                  </a:lnTo>
                  <a:cubicBezTo>
                    <a:pt x="1009" y="1671"/>
                    <a:pt x="820" y="1482"/>
                    <a:pt x="820" y="1261"/>
                  </a:cubicBezTo>
                  <a:cubicBezTo>
                    <a:pt x="820" y="1041"/>
                    <a:pt x="1040" y="820"/>
                    <a:pt x="1230" y="820"/>
                  </a:cubicBezTo>
                  <a:close/>
                  <a:moveTo>
                    <a:pt x="2931" y="2490"/>
                  </a:moveTo>
                  <a:cubicBezTo>
                    <a:pt x="3151" y="2490"/>
                    <a:pt x="3340" y="2679"/>
                    <a:pt x="3340" y="2868"/>
                  </a:cubicBezTo>
                  <a:cubicBezTo>
                    <a:pt x="3340" y="3151"/>
                    <a:pt x="3151" y="3309"/>
                    <a:pt x="2931" y="3309"/>
                  </a:cubicBezTo>
                  <a:lnTo>
                    <a:pt x="1230" y="3309"/>
                  </a:lnTo>
                  <a:cubicBezTo>
                    <a:pt x="1009" y="3309"/>
                    <a:pt x="820" y="3120"/>
                    <a:pt x="820" y="2868"/>
                  </a:cubicBezTo>
                  <a:cubicBezTo>
                    <a:pt x="820" y="2647"/>
                    <a:pt x="1040" y="2490"/>
                    <a:pt x="1230" y="2490"/>
                  </a:cubicBezTo>
                  <a:close/>
                  <a:moveTo>
                    <a:pt x="2931" y="4191"/>
                  </a:moveTo>
                  <a:cubicBezTo>
                    <a:pt x="3151" y="4191"/>
                    <a:pt x="3340" y="4380"/>
                    <a:pt x="3340" y="4632"/>
                  </a:cubicBezTo>
                  <a:cubicBezTo>
                    <a:pt x="3340" y="4821"/>
                    <a:pt x="3151" y="5010"/>
                    <a:pt x="2931" y="5010"/>
                  </a:cubicBezTo>
                  <a:lnTo>
                    <a:pt x="1230" y="5010"/>
                  </a:lnTo>
                  <a:cubicBezTo>
                    <a:pt x="1009" y="5010"/>
                    <a:pt x="820" y="4821"/>
                    <a:pt x="820" y="4632"/>
                  </a:cubicBezTo>
                  <a:cubicBezTo>
                    <a:pt x="820" y="4380"/>
                    <a:pt x="1040" y="4191"/>
                    <a:pt x="1230" y="4191"/>
                  </a:cubicBezTo>
                  <a:close/>
                  <a:moveTo>
                    <a:pt x="1261" y="1"/>
                  </a:moveTo>
                  <a:cubicBezTo>
                    <a:pt x="568" y="1"/>
                    <a:pt x="1" y="600"/>
                    <a:pt x="1" y="1261"/>
                  </a:cubicBezTo>
                  <a:lnTo>
                    <a:pt x="1" y="5829"/>
                  </a:lnTo>
                  <a:lnTo>
                    <a:pt x="4191" y="5829"/>
                  </a:lnTo>
                  <a:lnTo>
                    <a:pt x="41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6" name="Google Shape;7899;p74">
              <a:extLst>
                <a:ext uri="{FF2B5EF4-FFF2-40B4-BE49-F238E27FC236}">
                  <a16:creationId xmlns:a16="http://schemas.microsoft.com/office/drawing/2014/main" id="{11E6885F-0121-B7A8-B6F0-E66644F0171E}"/>
                </a:ext>
              </a:extLst>
            </p:cNvPr>
            <p:cNvSpPr/>
            <p:nvPr/>
          </p:nvSpPr>
          <p:spPr>
            <a:xfrm>
              <a:off x="-13077450" y="3647075"/>
              <a:ext cx="356025" cy="352750"/>
            </a:xfrm>
            <a:custGeom>
              <a:avLst/>
              <a:gdLst/>
              <a:ahLst/>
              <a:cxnLst/>
              <a:rect l="l" t="t" r="r" b="b"/>
              <a:pathLst>
                <a:path w="14241" h="14110" extrusionOk="0">
                  <a:moveTo>
                    <a:pt x="12130" y="1670"/>
                  </a:moveTo>
                  <a:cubicBezTo>
                    <a:pt x="12350" y="1670"/>
                    <a:pt x="12508" y="1891"/>
                    <a:pt x="12508" y="2080"/>
                  </a:cubicBezTo>
                  <a:lnTo>
                    <a:pt x="12508" y="8727"/>
                  </a:lnTo>
                  <a:lnTo>
                    <a:pt x="12476" y="8727"/>
                  </a:lnTo>
                  <a:cubicBezTo>
                    <a:pt x="12476" y="8979"/>
                    <a:pt x="12287" y="9168"/>
                    <a:pt x="12067" y="9168"/>
                  </a:cubicBezTo>
                  <a:lnTo>
                    <a:pt x="2111" y="9168"/>
                  </a:lnTo>
                  <a:cubicBezTo>
                    <a:pt x="1890" y="9168"/>
                    <a:pt x="1733" y="8979"/>
                    <a:pt x="1733" y="8727"/>
                  </a:cubicBezTo>
                  <a:lnTo>
                    <a:pt x="1733" y="2080"/>
                  </a:lnTo>
                  <a:cubicBezTo>
                    <a:pt x="1733" y="1828"/>
                    <a:pt x="1922" y="1670"/>
                    <a:pt x="2111" y="1670"/>
                  </a:cubicBezTo>
                  <a:lnTo>
                    <a:pt x="5450" y="1670"/>
                  </a:lnTo>
                  <a:cubicBezTo>
                    <a:pt x="6144" y="1670"/>
                    <a:pt x="6711" y="1985"/>
                    <a:pt x="7120" y="2521"/>
                  </a:cubicBezTo>
                  <a:cubicBezTo>
                    <a:pt x="7498" y="1985"/>
                    <a:pt x="8097" y="1670"/>
                    <a:pt x="8790" y="1670"/>
                  </a:cubicBezTo>
                  <a:close/>
                  <a:moveTo>
                    <a:pt x="1260" y="1"/>
                  </a:moveTo>
                  <a:cubicBezTo>
                    <a:pt x="567" y="1"/>
                    <a:pt x="0" y="536"/>
                    <a:pt x="0" y="1229"/>
                  </a:cubicBezTo>
                  <a:lnTo>
                    <a:pt x="0" y="9547"/>
                  </a:lnTo>
                  <a:cubicBezTo>
                    <a:pt x="0" y="10240"/>
                    <a:pt x="536" y="10775"/>
                    <a:pt x="1260" y="10775"/>
                  </a:cubicBezTo>
                  <a:lnTo>
                    <a:pt x="6238" y="10775"/>
                  </a:lnTo>
                  <a:lnTo>
                    <a:pt x="4285" y="13422"/>
                  </a:lnTo>
                  <a:cubicBezTo>
                    <a:pt x="4159" y="13611"/>
                    <a:pt x="4159" y="13863"/>
                    <a:pt x="4348" y="14020"/>
                  </a:cubicBezTo>
                  <a:cubicBezTo>
                    <a:pt x="4439" y="14059"/>
                    <a:pt x="4531" y="14082"/>
                    <a:pt x="4617" y="14082"/>
                  </a:cubicBezTo>
                  <a:cubicBezTo>
                    <a:pt x="4740" y="14082"/>
                    <a:pt x="4854" y="14036"/>
                    <a:pt x="4946" y="13926"/>
                  </a:cubicBezTo>
                  <a:lnTo>
                    <a:pt x="6679" y="11594"/>
                  </a:lnTo>
                  <a:lnTo>
                    <a:pt x="6679" y="12855"/>
                  </a:lnTo>
                  <a:cubicBezTo>
                    <a:pt x="6679" y="13107"/>
                    <a:pt x="6900" y="13296"/>
                    <a:pt x="7120" y="13296"/>
                  </a:cubicBezTo>
                  <a:cubicBezTo>
                    <a:pt x="7341" y="13296"/>
                    <a:pt x="7561" y="13107"/>
                    <a:pt x="7561" y="12855"/>
                  </a:cubicBezTo>
                  <a:lnTo>
                    <a:pt x="7561" y="11594"/>
                  </a:lnTo>
                  <a:lnTo>
                    <a:pt x="9294" y="13926"/>
                  </a:lnTo>
                  <a:cubicBezTo>
                    <a:pt x="9352" y="14041"/>
                    <a:pt x="9480" y="14109"/>
                    <a:pt x="9614" y="14109"/>
                  </a:cubicBezTo>
                  <a:cubicBezTo>
                    <a:pt x="9700" y="14109"/>
                    <a:pt x="9788" y="14082"/>
                    <a:pt x="9861" y="14020"/>
                  </a:cubicBezTo>
                  <a:cubicBezTo>
                    <a:pt x="10082" y="13894"/>
                    <a:pt x="10113" y="13611"/>
                    <a:pt x="9956" y="13422"/>
                  </a:cubicBezTo>
                  <a:lnTo>
                    <a:pt x="8002" y="10775"/>
                  </a:lnTo>
                  <a:lnTo>
                    <a:pt x="12980" y="10775"/>
                  </a:lnTo>
                  <a:cubicBezTo>
                    <a:pt x="13673" y="10775"/>
                    <a:pt x="14240" y="10240"/>
                    <a:pt x="14240" y="9547"/>
                  </a:cubicBezTo>
                  <a:lnTo>
                    <a:pt x="14240" y="1229"/>
                  </a:lnTo>
                  <a:cubicBezTo>
                    <a:pt x="14114" y="536"/>
                    <a:pt x="13579" y="1"/>
                    <a:pt x="128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47" name="Google Shape;7900;p74">
            <a:extLst>
              <a:ext uri="{FF2B5EF4-FFF2-40B4-BE49-F238E27FC236}">
                <a16:creationId xmlns:a16="http://schemas.microsoft.com/office/drawing/2014/main" id="{BBD6728C-537D-9F4F-BA74-00958C34E30E}"/>
              </a:ext>
            </a:extLst>
          </p:cNvPr>
          <p:cNvGrpSpPr/>
          <p:nvPr/>
        </p:nvGrpSpPr>
        <p:grpSpPr>
          <a:xfrm>
            <a:off x="7682069" y="3221892"/>
            <a:ext cx="476003" cy="476049"/>
            <a:chOff x="-13079025" y="4079475"/>
            <a:chExt cx="354450" cy="354450"/>
          </a:xfrm>
          <a:solidFill>
            <a:schemeClr val="tx1"/>
          </a:solidFill>
        </p:grpSpPr>
        <p:sp>
          <p:nvSpPr>
            <p:cNvPr id="948" name="Google Shape;7901;p74">
              <a:extLst>
                <a:ext uri="{FF2B5EF4-FFF2-40B4-BE49-F238E27FC236}">
                  <a16:creationId xmlns:a16="http://schemas.microsoft.com/office/drawing/2014/main" id="{EC580D69-40D8-1591-3C63-8CA0AA562A81}"/>
                </a:ext>
              </a:extLst>
            </p:cNvPr>
            <p:cNvSpPr/>
            <p:nvPr/>
          </p:nvSpPr>
          <p:spPr>
            <a:xfrm>
              <a:off x="-13004200" y="4079475"/>
              <a:ext cx="207150" cy="63050"/>
            </a:xfrm>
            <a:custGeom>
              <a:avLst/>
              <a:gdLst/>
              <a:ahLst/>
              <a:cxnLst/>
              <a:rect l="l" t="t" r="r" b="b"/>
              <a:pathLst>
                <a:path w="8286" h="2522" extrusionOk="0">
                  <a:moveTo>
                    <a:pt x="4159" y="1"/>
                  </a:moveTo>
                  <a:cubicBezTo>
                    <a:pt x="1859" y="1"/>
                    <a:pt x="0" y="568"/>
                    <a:pt x="0" y="1261"/>
                  </a:cubicBezTo>
                  <a:cubicBezTo>
                    <a:pt x="0" y="1986"/>
                    <a:pt x="1859" y="2521"/>
                    <a:pt x="4159" y="2521"/>
                  </a:cubicBezTo>
                  <a:cubicBezTo>
                    <a:pt x="6427" y="2521"/>
                    <a:pt x="8286" y="1986"/>
                    <a:pt x="8286" y="1261"/>
                  </a:cubicBezTo>
                  <a:cubicBezTo>
                    <a:pt x="8286" y="568"/>
                    <a:pt x="6427" y="1"/>
                    <a:pt x="415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9" name="Google Shape;7902;p74">
              <a:extLst>
                <a:ext uri="{FF2B5EF4-FFF2-40B4-BE49-F238E27FC236}">
                  <a16:creationId xmlns:a16="http://schemas.microsoft.com/office/drawing/2014/main" id="{613B3CC2-B2AC-2F16-193B-B5080264FA67}"/>
                </a:ext>
              </a:extLst>
            </p:cNvPr>
            <p:cNvSpPr/>
            <p:nvPr/>
          </p:nvSpPr>
          <p:spPr>
            <a:xfrm>
              <a:off x="-13079025" y="4303175"/>
              <a:ext cx="354450" cy="130750"/>
            </a:xfrm>
            <a:custGeom>
              <a:avLst/>
              <a:gdLst/>
              <a:ahLst/>
              <a:cxnLst/>
              <a:rect l="l" t="t" r="r" b="b"/>
              <a:pathLst>
                <a:path w="14178" h="5230" extrusionOk="0">
                  <a:moveTo>
                    <a:pt x="2773" y="0"/>
                  </a:moveTo>
                  <a:cubicBezTo>
                    <a:pt x="1040" y="536"/>
                    <a:pt x="0" y="1355"/>
                    <a:pt x="0" y="2331"/>
                  </a:cubicBezTo>
                  <a:cubicBezTo>
                    <a:pt x="0" y="4222"/>
                    <a:pt x="3686" y="5230"/>
                    <a:pt x="7057" y="5230"/>
                  </a:cubicBezTo>
                  <a:cubicBezTo>
                    <a:pt x="10460" y="5230"/>
                    <a:pt x="14114" y="4222"/>
                    <a:pt x="14114" y="2331"/>
                  </a:cubicBezTo>
                  <a:cubicBezTo>
                    <a:pt x="14177" y="1355"/>
                    <a:pt x="13169" y="567"/>
                    <a:pt x="11436" y="0"/>
                  </a:cubicBezTo>
                  <a:lnTo>
                    <a:pt x="11247" y="1985"/>
                  </a:lnTo>
                  <a:cubicBezTo>
                    <a:pt x="11216" y="2993"/>
                    <a:pt x="9830" y="3560"/>
                    <a:pt x="7089" y="3560"/>
                  </a:cubicBezTo>
                  <a:cubicBezTo>
                    <a:pt x="5577" y="3560"/>
                    <a:pt x="2962" y="3371"/>
                    <a:pt x="2962" y="1890"/>
                  </a:cubicBezTo>
                  <a:lnTo>
                    <a:pt x="277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0" name="Google Shape;7903;p74">
              <a:extLst>
                <a:ext uri="{FF2B5EF4-FFF2-40B4-BE49-F238E27FC236}">
                  <a16:creationId xmlns:a16="http://schemas.microsoft.com/office/drawing/2014/main" id="{894A8F48-2A1A-7DFC-01D5-37D119C1C50C}"/>
                </a:ext>
              </a:extLst>
            </p:cNvPr>
            <p:cNvSpPr/>
            <p:nvPr/>
          </p:nvSpPr>
          <p:spPr>
            <a:xfrm>
              <a:off x="-12986875" y="4313400"/>
              <a:ext cx="173300" cy="58300"/>
            </a:xfrm>
            <a:custGeom>
              <a:avLst/>
              <a:gdLst/>
              <a:ahLst/>
              <a:cxnLst/>
              <a:rect l="l" t="t" r="r" b="b"/>
              <a:pathLst>
                <a:path w="6932" h="2332" extrusionOk="0">
                  <a:moveTo>
                    <a:pt x="0" y="1"/>
                  </a:moveTo>
                  <a:lnTo>
                    <a:pt x="158" y="1481"/>
                  </a:lnTo>
                  <a:cubicBezTo>
                    <a:pt x="158" y="1954"/>
                    <a:pt x="1638" y="2332"/>
                    <a:pt x="3466" y="2332"/>
                  </a:cubicBezTo>
                  <a:cubicBezTo>
                    <a:pt x="4159" y="2332"/>
                    <a:pt x="6774" y="2206"/>
                    <a:pt x="6774" y="1481"/>
                  </a:cubicBezTo>
                  <a:lnTo>
                    <a:pt x="6931" y="1"/>
                  </a:lnTo>
                  <a:lnTo>
                    <a:pt x="6931" y="1"/>
                  </a:lnTo>
                  <a:cubicBezTo>
                    <a:pt x="5860" y="442"/>
                    <a:pt x="4694" y="662"/>
                    <a:pt x="3466" y="662"/>
                  </a:cubicBezTo>
                  <a:cubicBezTo>
                    <a:pt x="2237" y="662"/>
                    <a:pt x="1040" y="442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1" name="Google Shape;7904;p74">
              <a:extLst>
                <a:ext uri="{FF2B5EF4-FFF2-40B4-BE49-F238E27FC236}">
                  <a16:creationId xmlns:a16="http://schemas.microsoft.com/office/drawing/2014/main" id="{984E7603-9699-D68B-4078-7E06C4BC8ADA}"/>
                </a:ext>
              </a:extLst>
            </p:cNvPr>
            <p:cNvSpPr/>
            <p:nvPr/>
          </p:nvSpPr>
          <p:spPr>
            <a:xfrm>
              <a:off x="-13004200" y="4143275"/>
              <a:ext cx="206375" cy="166225"/>
            </a:xfrm>
            <a:custGeom>
              <a:avLst/>
              <a:gdLst/>
              <a:ahLst/>
              <a:cxnLst/>
              <a:rect l="l" t="t" r="r" b="b"/>
              <a:pathLst>
                <a:path w="8255" h="6649" extrusionOk="0">
                  <a:moveTo>
                    <a:pt x="8254" y="1"/>
                  </a:moveTo>
                  <a:lnTo>
                    <a:pt x="8254" y="1"/>
                  </a:lnTo>
                  <a:cubicBezTo>
                    <a:pt x="6994" y="725"/>
                    <a:pt x="4694" y="820"/>
                    <a:pt x="4096" y="820"/>
                  </a:cubicBezTo>
                  <a:cubicBezTo>
                    <a:pt x="3529" y="820"/>
                    <a:pt x="1260" y="788"/>
                    <a:pt x="0" y="32"/>
                  </a:cubicBezTo>
                  <a:lnTo>
                    <a:pt x="0" y="32"/>
                  </a:lnTo>
                  <a:lnTo>
                    <a:pt x="567" y="5892"/>
                  </a:lnTo>
                  <a:cubicBezTo>
                    <a:pt x="1638" y="6365"/>
                    <a:pt x="2836" y="6648"/>
                    <a:pt x="4096" y="6648"/>
                  </a:cubicBezTo>
                  <a:cubicBezTo>
                    <a:pt x="5356" y="6648"/>
                    <a:pt x="6585" y="6365"/>
                    <a:pt x="7656" y="5892"/>
                  </a:cubicBezTo>
                  <a:lnTo>
                    <a:pt x="825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52" name="Google Shape;7905;p74">
            <a:extLst>
              <a:ext uri="{FF2B5EF4-FFF2-40B4-BE49-F238E27FC236}">
                <a16:creationId xmlns:a16="http://schemas.microsoft.com/office/drawing/2014/main" id="{0BA1E4C4-9BDA-30DB-C1C2-2E06D899394D}"/>
              </a:ext>
            </a:extLst>
          </p:cNvPr>
          <p:cNvGrpSpPr/>
          <p:nvPr/>
        </p:nvGrpSpPr>
        <p:grpSpPr>
          <a:xfrm>
            <a:off x="10046160" y="2043236"/>
            <a:ext cx="474961" cy="472893"/>
            <a:chOff x="-11292700" y="3213875"/>
            <a:chExt cx="353675" cy="352100"/>
          </a:xfrm>
          <a:solidFill>
            <a:schemeClr val="tx1"/>
          </a:solidFill>
        </p:grpSpPr>
        <p:sp>
          <p:nvSpPr>
            <p:cNvPr id="953" name="Google Shape;7906;p74">
              <a:extLst>
                <a:ext uri="{FF2B5EF4-FFF2-40B4-BE49-F238E27FC236}">
                  <a16:creationId xmlns:a16="http://schemas.microsoft.com/office/drawing/2014/main" id="{427D7562-1B2C-8925-98E9-7BCEDEDDBA52}"/>
                </a:ext>
              </a:extLst>
            </p:cNvPr>
            <p:cNvSpPr/>
            <p:nvPr/>
          </p:nvSpPr>
          <p:spPr>
            <a:xfrm>
              <a:off x="-11178500" y="3213875"/>
              <a:ext cx="124475" cy="124475"/>
            </a:xfrm>
            <a:custGeom>
              <a:avLst/>
              <a:gdLst/>
              <a:ahLst/>
              <a:cxnLst/>
              <a:rect l="l" t="t" r="r" b="b"/>
              <a:pathLst>
                <a:path w="4979" h="4979" extrusionOk="0">
                  <a:moveTo>
                    <a:pt x="2489" y="1671"/>
                  </a:moveTo>
                  <a:cubicBezTo>
                    <a:pt x="2962" y="1671"/>
                    <a:pt x="3309" y="2049"/>
                    <a:pt x="3309" y="2521"/>
                  </a:cubicBezTo>
                  <a:cubicBezTo>
                    <a:pt x="3309" y="2994"/>
                    <a:pt x="2962" y="3340"/>
                    <a:pt x="2489" y="3340"/>
                  </a:cubicBezTo>
                  <a:cubicBezTo>
                    <a:pt x="2017" y="3340"/>
                    <a:pt x="1670" y="2994"/>
                    <a:pt x="1670" y="2521"/>
                  </a:cubicBezTo>
                  <a:cubicBezTo>
                    <a:pt x="1639" y="2049"/>
                    <a:pt x="2017" y="1671"/>
                    <a:pt x="2489" y="1671"/>
                  </a:cubicBezTo>
                  <a:close/>
                  <a:moveTo>
                    <a:pt x="2489" y="1"/>
                  </a:moveTo>
                  <a:cubicBezTo>
                    <a:pt x="2048" y="1"/>
                    <a:pt x="1891" y="221"/>
                    <a:pt x="1702" y="537"/>
                  </a:cubicBezTo>
                  <a:cubicBezTo>
                    <a:pt x="1555" y="523"/>
                    <a:pt x="1414" y="498"/>
                    <a:pt x="1278" y="498"/>
                  </a:cubicBezTo>
                  <a:cubicBezTo>
                    <a:pt x="1094" y="498"/>
                    <a:pt x="920" y="544"/>
                    <a:pt x="757" y="726"/>
                  </a:cubicBezTo>
                  <a:cubicBezTo>
                    <a:pt x="442" y="1041"/>
                    <a:pt x="505" y="1324"/>
                    <a:pt x="568" y="1734"/>
                  </a:cubicBezTo>
                  <a:cubicBezTo>
                    <a:pt x="221" y="1923"/>
                    <a:pt x="1" y="2080"/>
                    <a:pt x="1" y="2521"/>
                  </a:cubicBezTo>
                  <a:cubicBezTo>
                    <a:pt x="1" y="2931"/>
                    <a:pt x="221" y="3088"/>
                    <a:pt x="568" y="3309"/>
                  </a:cubicBezTo>
                  <a:cubicBezTo>
                    <a:pt x="473" y="3687"/>
                    <a:pt x="442" y="3939"/>
                    <a:pt x="757" y="4254"/>
                  </a:cubicBezTo>
                  <a:cubicBezTo>
                    <a:pt x="938" y="4436"/>
                    <a:pt x="1109" y="4481"/>
                    <a:pt x="1288" y="4481"/>
                  </a:cubicBezTo>
                  <a:cubicBezTo>
                    <a:pt x="1419" y="4481"/>
                    <a:pt x="1555" y="4456"/>
                    <a:pt x="1702" y="4443"/>
                  </a:cubicBezTo>
                  <a:cubicBezTo>
                    <a:pt x="1922" y="4758"/>
                    <a:pt x="2080" y="4979"/>
                    <a:pt x="2489" y="4979"/>
                  </a:cubicBezTo>
                  <a:cubicBezTo>
                    <a:pt x="2931" y="4979"/>
                    <a:pt x="3088" y="4758"/>
                    <a:pt x="3277" y="4443"/>
                  </a:cubicBezTo>
                  <a:cubicBezTo>
                    <a:pt x="3431" y="4469"/>
                    <a:pt x="3565" y="4495"/>
                    <a:pt x="3690" y="4495"/>
                  </a:cubicBezTo>
                  <a:cubicBezTo>
                    <a:pt x="3871" y="4495"/>
                    <a:pt x="4036" y="4441"/>
                    <a:pt x="4222" y="4254"/>
                  </a:cubicBezTo>
                  <a:cubicBezTo>
                    <a:pt x="4537" y="3939"/>
                    <a:pt x="4443" y="3655"/>
                    <a:pt x="4411" y="3309"/>
                  </a:cubicBezTo>
                  <a:cubicBezTo>
                    <a:pt x="4726" y="3057"/>
                    <a:pt x="4978" y="2899"/>
                    <a:pt x="4978" y="2521"/>
                  </a:cubicBezTo>
                  <a:cubicBezTo>
                    <a:pt x="4978" y="2080"/>
                    <a:pt x="4726" y="1923"/>
                    <a:pt x="4411" y="1734"/>
                  </a:cubicBezTo>
                  <a:cubicBezTo>
                    <a:pt x="4506" y="1324"/>
                    <a:pt x="4537" y="1041"/>
                    <a:pt x="4222" y="726"/>
                  </a:cubicBezTo>
                  <a:cubicBezTo>
                    <a:pt x="4041" y="544"/>
                    <a:pt x="3870" y="498"/>
                    <a:pt x="3691" y="498"/>
                  </a:cubicBezTo>
                  <a:cubicBezTo>
                    <a:pt x="3560" y="498"/>
                    <a:pt x="3424" y="523"/>
                    <a:pt x="3277" y="537"/>
                  </a:cubicBezTo>
                  <a:cubicBezTo>
                    <a:pt x="3025" y="221"/>
                    <a:pt x="2868" y="1"/>
                    <a:pt x="24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4" name="Google Shape;7907;p74">
              <a:extLst>
                <a:ext uri="{FF2B5EF4-FFF2-40B4-BE49-F238E27FC236}">
                  <a16:creationId xmlns:a16="http://schemas.microsoft.com/office/drawing/2014/main" id="{FB8A40A2-F065-3373-E37C-3C02BC5964BF}"/>
                </a:ext>
              </a:extLst>
            </p:cNvPr>
            <p:cNvSpPr/>
            <p:nvPr/>
          </p:nvSpPr>
          <p:spPr>
            <a:xfrm>
              <a:off x="-11292700" y="3255625"/>
              <a:ext cx="117375" cy="124475"/>
            </a:xfrm>
            <a:custGeom>
              <a:avLst/>
              <a:gdLst/>
              <a:ahLst/>
              <a:cxnLst/>
              <a:rect l="l" t="t" r="r" b="b"/>
              <a:pathLst>
                <a:path w="4695" h="4979" extrusionOk="0">
                  <a:moveTo>
                    <a:pt x="2521" y="1670"/>
                  </a:moveTo>
                  <a:cubicBezTo>
                    <a:pt x="2993" y="1670"/>
                    <a:pt x="3340" y="2017"/>
                    <a:pt x="3340" y="2490"/>
                  </a:cubicBezTo>
                  <a:cubicBezTo>
                    <a:pt x="3340" y="2962"/>
                    <a:pt x="2993" y="3309"/>
                    <a:pt x="2521" y="3309"/>
                  </a:cubicBezTo>
                  <a:cubicBezTo>
                    <a:pt x="2048" y="3309"/>
                    <a:pt x="1702" y="2962"/>
                    <a:pt x="1702" y="2490"/>
                  </a:cubicBezTo>
                  <a:cubicBezTo>
                    <a:pt x="1702" y="2017"/>
                    <a:pt x="2048" y="1670"/>
                    <a:pt x="2521" y="1670"/>
                  </a:cubicBezTo>
                  <a:close/>
                  <a:moveTo>
                    <a:pt x="2552" y="1"/>
                  </a:moveTo>
                  <a:cubicBezTo>
                    <a:pt x="2111" y="1"/>
                    <a:pt x="1954" y="253"/>
                    <a:pt x="1765" y="568"/>
                  </a:cubicBezTo>
                  <a:cubicBezTo>
                    <a:pt x="1618" y="554"/>
                    <a:pt x="1476" y="530"/>
                    <a:pt x="1339" y="530"/>
                  </a:cubicBezTo>
                  <a:cubicBezTo>
                    <a:pt x="1151" y="530"/>
                    <a:pt x="969" y="575"/>
                    <a:pt x="788" y="757"/>
                  </a:cubicBezTo>
                  <a:cubicBezTo>
                    <a:pt x="473" y="1072"/>
                    <a:pt x="536" y="1355"/>
                    <a:pt x="599" y="1702"/>
                  </a:cubicBezTo>
                  <a:cubicBezTo>
                    <a:pt x="252" y="1891"/>
                    <a:pt x="0" y="2048"/>
                    <a:pt x="0" y="2490"/>
                  </a:cubicBezTo>
                  <a:cubicBezTo>
                    <a:pt x="0" y="2931"/>
                    <a:pt x="221" y="3088"/>
                    <a:pt x="536" y="3277"/>
                  </a:cubicBezTo>
                  <a:cubicBezTo>
                    <a:pt x="473" y="3687"/>
                    <a:pt x="441" y="3907"/>
                    <a:pt x="756" y="4222"/>
                  </a:cubicBezTo>
                  <a:cubicBezTo>
                    <a:pt x="943" y="4409"/>
                    <a:pt x="1107" y="4463"/>
                    <a:pt x="1295" y="4463"/>
                  </a:cubicBezTo>
                  <a:cubicBezTo>
                    <a:pt x="1425" y="4463"/>
                    <a:pt x="1566" y="4437"/>
                    <a:pt x="1733" y="4411"/>
                  </a:cubicBezTo>
                  <a:cubicBezTo>
                    <a:pt x="1954" y="4726"/>
                    <a:pt x="2111" y="4978"/>
                    <a:pt x="2521" y="4978"/>
                  </a:cubicBezTo>
                  <a:cubicBezTo>
                    <a:pt x="2962" y="4978"/>
                    <a:pt x="3119" y="4726"/>
                    <a:pt x="3308" y="4411"/>
                  </a:cubicBezTo>
                  <a:cubicBezTo>
                    <a:pt x="3458" y="4449"/>
                    <a:pt x="3588" y="4476"/>
                    <a:pt x="3710" y="4476"/>
                  </a:cubicBezTo>
                  <a:cubicBezTo>
                    <a:pt x="3896" y="4476"/>
                    <a:pt x="4063" y="4412"/>
                    <a:pt x="4254" y="4222"/>
                  </a:cubicBezTo>
                  <a:cubicBezTo>
                    <a:pt x="4569" y="3907"/>
                    <a:pt x="4474" y="3624"/>
                    <a:pt x="4443" y="3277"/>
                  </a:cubicBezTo>
                  <a:cubicBezTo>
                    <a:pt x="4583" y="3183"/>
                    <a:pt x="4592" y="3175"/>
                    <a:pt x="4592" y="3175"/>
                  </a:cubicBezTo>
                  <a:lnTo>
                    <a:pt x="4592" y="3175"/>
                  </a:lnTo>
                  <a:cubicBezTo>
                    <a:pt x="4592" y="3175"/>
                    <a:pt x="4592" y="3175"/>
                    <a:pt x="4592" y="3175"/>
                  </a:cubicBezTo>
                  <a:cubicBezTo>
                    <a:pt x="4594" y="3175"/>
                    <a:pt x="4606" y="3170"/>
                    <a:pt x="4695" y="3120"/>
                  </a:cubicBezTo>
                  <a:cubicBezTo>
                    <a:pt x="4411" y="2805"/>
                    <a:pt x="4254" y="2427"/>
                    <a:pt x="4254" y="2017"/>
                  </a:cubicBezTo>
                  <a:cubicBezTo>
                    <a:pt x="3939" y="1702"/>
                    <a:pt x="3781" y="1324"/>
                    <a:pt x="3781" y="851"/>
                  </a:cubicBezTo>
                  <a:cubicBezTo>
                    <a:pt x="3781" y="725"/>
                    <a:pt x="3781" y="631"/>
                    <a:pt x="3812" y="536"/>
                  </a:cubicBezTo>
                  <a:cubicBezTo>
                    <a:pt x="3754" y="517"/>
                    <a:pt x="3710" y="509"/>
                    <a:pt x="3671" y="509"/>
                  </a:cubicBezTo>
                  <a:cubicBezTo>
                    <a:pt x="3583" y="509"/>
                    <a:pt x="3514" y="546"/>
                    <a:pt x="3340" y="568"/>
                  </a:cubicBezTo>
                  <a:cubicBezTo>
                    <a:pt x="3119" y="253"/>
                    <a:pt x="2962" y="1"/>
                    <a:pt x="255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5" name="Google Shape;7908;p74">
              <a:extLst>
                <a:ext uri="{FF2B5EF4-FFF2-40B4-BE49-F238E27FC236}">
                  <a16:creationId xmlns:a16="http://schemas.microsoft.com/office/drawing/2014/main" id="{BD1072DE-4DE2-ECA3-31EC-29AF3C8817D3}"/>
                </a:ext>
              </a:extLst>
            </p:cNvPr>
            <p:cNvSpPr/>
            <p:nvPr/>
          </p:nvSpPr>
          <p:spPr>
            <a:xfrm>
              <a:off x="-11056425" y="3254850"/>
              <a:ext cx="117400" cy="125250"/>
            </a:xfrm>
            <a:custGeom>
              <a:avLst/>
              <a:gdLst/>
              <a:ahLst/>
              <a:cxnLst/>
              <a:rect l="l" t="t" r="r" b="b"/>
              <a:pathLst>
                <a:path w="4696" h="5010" extrusionOk="0">
                  <a:moveTo>
                    <a:pt x="2175" y="1701"/>
                  </a:moveTo>
                  <a:cubicBezTo>
                    <a:pt x="2647" y="1701"/>
                    <a:pt x="2994" y="2048"/>
                    <a:pt x="2994" y="2521"/>
                  </a:cubicBezTo>
                  <a:cubicBezTo>
                    <a:pt x="2994" y="2962"/>
                    <a:pt x="2616" y="3340"/>
                    <a:pt x="2175" y="3340"/>
                  </a:cubicBezTo>
                  <a:cubicBezTo>
                    <a:pt x="1702" y="3340"/>
                    <a:pt x="1324" y="2993"/>
                    <a:pt x="1324" y="2521"/>
                  </a:cubicBezTo>
                  <a:cubicBezTo>
                    <a:pt x="1324" y="2048"/>
                    <a:pt x="1702" y="1701"/>
                    <a:pt x="2175" y="1701"/>
                  </a:cubicBezTo>
                  <a:close/>
                  <a:moveTo>
                    <a:pt x="2112" y="0"/>
                  </a:moveTo>
                  <a:cubicBezTo>
                    <a:pt x="1702" y="0"/>
                    <a:pt x="1545" y="221"/>
                    <a:pt x="1324" y="567"/>
                  </a:cubicBezTo>
                  <a:cubicBezTo>
                    <a:pt x="1022" y="511"/>
                    <a:pt x="957" y="499"/>
                    <a:pt x="927" y="499"/>
                  </a:cubicBezTo>
                  <a:cubicBezTo>
                    <a:pt x="907" y="499"/>
                    <a:pt x="902" y="504"/>
                    <a:pt x="852" y="504"/>
                  </a:cubicBezTo>
                  <a:cubicBezTo>
                    <a:pt x="915" y="630"/>
                    <a:pt x="915" y="725"/>
                    <a:pt x="915" y="819"/>
                  </a:cubicBezTo>
                  <a:cubicBezTo>
                    <a:pt x="915" y="1260"/>
                    <a:pt x="757" y="1701"/>
                    <a:pt x="442" y="2016"/>
                  </a:cubicBezTo>
                  <a:cubicBezTo>
                    <a:pt x="442" y="2458"/>
                    <a:pt x="284" y="2836"/>
                    <a:pt x="1" y="3119"/>
                  </a:cubicBezTo>
                  <a:lnTo>
                    <a:pt x="32" y="3151"/>
                  </a:lnTo>
                  <a:lnTo>
                    <a:pt x="221" y="3308"/>
                  </a:lnTo>
                  <a:cubicBezTo>
                    <a:pt x="158" y="3718"/>
                    <a:pt x="127" y="3938"/>
                    <a:pt x="442" y="4253"/>
                  </a:cubicBezTo>
                  <a:cubicBezTo>
                    <a:pt x="628" y="4440"/>
                    <a:pt x="793" y="4494"/>
                    <a:pt x="974" y="4494"/>
                  </a:cubicBezTo>
                  <a:cubicBezTo>
                    <a:pt x="1099" y="4494"/>
                    <a:pt x="1233" y="4468"/>
                    <a:pt x="1387" y="4442"/>
                  </a:cubicBezTo>
                  <a:cubicBezTo>
                    <a:pt x="1608" y="4757"/>
                    <a:pt x="1765" y="5009"/>
                    <a:pt x="2175" y="5009"/>
                  </a:cubicBezTo>
                  <a:cubicBezTo>
                    <a:pt x="2584" y="5009"/>
                    <a:pt x="2742" y="4757"/>
                    <a:pt x="2962" y="4442"/>
                  </a:cubicBezTo>
                  <a:cubicBezTo>
                    <a:pt x="3112" y="4480"/>
                    <a:pt x="3247" y="4507"/>
                    <a:pt x="3375" y="4507"/>
                  </a:cubicBezTo>
                  <a:cubicBezTo>
                    <a:pt x="3570" y="4507"/>
                    <a:pt x="3749" y="4443"/>
                    <a:pt x="3939" y="4253"/>
                  </a:cubicBezTo>
                  <a:cubicBezTo>
                    <a:pt x="4254" y="3938"/>
                    <a:pt x="4160" y="3655"/>
                    <a:pt x="4128" y="3308"/>
                  </a:cubicBezTo>
                  <a:cubicBezTo>
                    <a:pt x="4443" y="3088"/>
                    <a:pt x="4695" y="2930"/>
                    <a:pt x="4695" y="2521"/>
                  </a:cubicBezTo>
                  <a:cubicBezTo>
                    <a:pt x="4632" y="2079"/>
                    <a:pt x="4412" y="1922"/>
                    <a:pt x="4097" y="1701"/>
                  </a:cubicBezTo>
                  <a:cubicBezTo>
                    <a:pt x="4191" y="1292"/>
                    <a:pt x="4223" y="1071"/>
                    <a:pt x="3907" y="756"/>
                  </a:cubicBezTo>
                  <a:cubicBezTo>
                    <a:pt x="3721" y="570"/>
                    <a:pt x="3546" y="516"/>
                    <a:pt x="3349" y="516"/>
                  </a:cubicBezTo>
                  <a:cubicBezTo>
                    <a:pt x="3213" y="516"/>
                    <a:pt x="3067" y="542"/>
                    <a:pt x="2899" y="567"/>
                  </a:cubicBezTo>
                  <a:cubicBezTo>
                    <a:pt x="2679" y="221"/>
                    <a:pt x="2521" y="0"/>
                    <a:pt x="211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6" name="Google Shape;7909;p74">
              <a:extLst>
                <a:ext uri="{FF2B5EF4-FFF2-40B4-BE49-F238E27FC236}">
                  <a16:creationId xmlns:a16="http://schemas.microsoft.com/office/drawing/2014/main" id="{AFA9815A-C447-E5AF-0D1A-7742859A2E76}"/>
                </a:ext>
              </a:extLst>
            </p:cNvPr>
            <p:cNvSpPr/>
            <p:nvPr/>
          </p:nvSpPr>
          <p:spPr>
            <a:xfrm>
              <a:off x="-11209225" y="3503725"/>
              <a:ext cx="188275" cy="62250"/>
            </a:xfrm>
            <a:custGeom>
              <a:avLst/>
              <a:gdLst/>
              <a:ahLst/>
              <a:cxnLst/>
              <a:rect l="l" t="t" r="r" b="b"/>
              <a:pathLst>
                <a:path w="7531" h="2490" extrusionOk="0">
                  <a:moveTo>
                    <a:pt x="1356" y="1"/>
                  </a:moveTo>
                  <a:lnTo>
                    <a:pt x="127" y="1859"/>
                  </a:lnTo>
                  <a:cubicBezTo>
                    <a:pt x="1" y="2017"/>
                    <a:pt x="32" y="2206"/>
                    <a:pt x="158" y="2364"/>
                  </a:cubicBezTo>
                  <a:cubicBezTo>
                    <a:pt x="179" y="2448"/>
                    <a:pt x="284" y="2490"/>
                    <a:pt x="408" y="2490"/>
                  </a:cubicBezTo>
                  <a:cubicBezTo>
                    <a:pt x="470" y="2490"/>
                    <a:pt x="536" y="2479"/>
                    <a:pt x="600" y="2458"/>
                  </a:cubicBezTo>
                  <a:lnTo>
                    <a:pt x="1419" y="2017"/>
                  </a:lnTo>
                  <a:cubicBezTo>
                    <a:pt x="1623" y="1922"/>
                    <a:pt x="1844" y="1875"/>
                    <a:pt x="2064" y="1875"/>
                  </a:cubicBezTo>
                  <a:cubicBezTo>
                    <a:pt x="2285" y="1875"/>
                    <a:pt x="2506" y="1922"/>
                    <a:pt x="2710" y="2017"/>
                  </a:cubicBezTo>
                  <a:cubicBezTo>
                    <a:pt x="3025" y="2175"/>
                    <a:pt x="3372" y="2253"/>
                    <a:pt x="3718" y="2253"/>
                  </a:cubicBezTo>
                  <a:cubicBezTo>
                    <a:pt x="4065" y="2253"/>
                    <a:pt x="4412" y="2175"/>
                    <a:pt x="4727" y="2017"/>
                  </a:cubicBezTo>
                  <a:cubicBezTo>
                    <a:pt x="4931" y="1922"/>
                    <a:pt x="5152" y="1875"/>
                    <a:pt x="5373" y="1875"/>
                  </a:cubicBezTo>
                  <a:cubicBezTo>
                    <a:pt x="5593" y="1875"/>
                    <a:pt x="5814" y="1922"/>
                    <a:pt x="6018" y="2017"/>
                  </a:cubicBezTo>
                  <a:lnTo>
                    <a:pt x="6869" y="2458"/>
                  </a:lnTo>
                  <a:cubicBezTo>
                    <a:pt x="6921" y="2479"/>
                    <a:pt x="6978" y="2490"/>
                    <a:pt x="7035" y="2490"/>
                  </a:cubicBezTo>
                  <a:cubicBezTo>
                    <a:pt x="7149" y="2490"/>
                    <a:pt x="7268" y="2448"/>
                    <a:pt x="7373" y="2364"/>
                  </a:cubicBezTo>
                  <a:cubicBezTo>
                    <a:pt x="7499" y="2206"/>
                    <a:pt x="7531" y="2017"/>
                    <a:pt x="7405" y="1859"/>
                  </a:cubicBezTo>
                  <a:lnTo>
                    <a:pt x="617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7" name="Google Shape;7910;p74">
              <a:extLst>
                <a:ext uri="{FF2B5EF4-FFF2-40B4-BE49-F238E27FC236}">
                  <a16:creationId xmlns:a16="http://schemas.microsoft.com/office/drawing/2014/main" id="{10BE2DF3-6859-3147-A2CA-D024374D02EF}"/>
                </a:ext>
              </a:extLst>
            </p:cNvPr>
            <p:cNvSpPr/>
            <p:nvPr/>
          </p:nvSpPr>
          <p:spPr>
            <a:xfrm>
              <a:off x="-11167475" y="3462775"/>
              <a:ext cx="103200" cy="20500"/>
            </a:xfrm>
            <a:custGeom>
              <a:avLst/>
              <a:gdLst/>
              <a:ahLst/>
              <a:cxnLst/>
              <a:rect l="l" t="t" r="r" b="b"/>
              <a:pathLst>
                <a:path w="4128" h="820" extrusionOk="0">
                  <a:moveTo>
                    <a:pt x="1" y="0"/>
                  </a:moveTo>
                  <a:lnTo>
                    <a:pt x="1" y="820"/>
                  </a:lnTo>
                  <a:lnTo>
                    <a:pt x="4128" y="820"/>
                  </a:lnTo>
                  <a:lnTo>
                    <a:pt x="41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8" name="Google Shape;7911;p74">
              <a:extLst>
                <a:ext uri="{FF2B5EF4-FFF2-40B4-BE49-F238E27FC236}">
                  <a16:creationId xmlns:a16="http://schemas.microsoft.com/office/drawing/2014/main" id="{D6592045-0132-93F7-4EA1-5C85059CDC42}"/>
                </a:ext>
              </a:extLst>
            </p:cNvPr>
            <p:cNvSpPr/>
            <p:nvPr/>
          </p:nvSpPr>
          <p:spPr>
            <a:xfrm>
              <a:off x="-11213150" y="3344625"/>
              <a:ext cx="141000" cy="97700"/>
            </a:xfrm>
            <a:custGeom>
              <a:avLst/>
              <a:gdLst/>
              <a:ahLst/>
              <a:cxnLst/>
              <a:rect l="l" t="t" r="r" b="b"/>
              <a:pathLst>
                <a:path w="5640" h="3908" extrusionOk="0">
                  <a:moveTo>
                    <a:pt x="2206" y="1"/>
                  </a:moveTo>
                  <a:lnTo>
                    <a:pt x="2080" y="64"/>
                  </a:lnTo>
                  <a:cubicBezTo>
                    <a:pt x="2080" y="442"/>
                    <a:pt x="2017" y="851"/>
                    <a:pt x="1607" y="1261"/>
                  </a:cubicBezTo>
                  <a:cubicBezTo>
                    <a:pt x="1292" y="1576"/>
                    <a:pt x="946" y="1733"/>
                    <a:pt x="504" y="1733"/>
                  </a:cubicBezTo>
                  <a:lnTo>
                    <a:pt x="441" y="1733"/>
                  </a:lnTo>
                  <a:cubicBezTo>
                    <a:pt x="315" y="1860"/>
                    <a:pt x="158" y="1954"/>
                    <a:pt x="0" y="2080"/>
                  </a:cubicBezTo>
                  <a:lnTo>
                    <a:pt x="1355" y="3907"/>
                  </a:lnTo>
                  <a:lnTo>
                    <a:pt x="4411" y="3907"/>
                  </a:lnTo>
                  <a:lnTo>
                    <a:pt x="5608" y="536"/>
                  </a:lnTo>
                  <a:cubicBezTo>
                    <a:pt x="5640" y="379"/>
                    <a:pt x="5608" y="221"/>
                    <a:pt x="5608" y="127"/>
                  </a:cubicBezTo>
                  <a:lnTo>
                    <a:pt x="5482" y="32"/>
                  </a:lnTo>
                  <a:cubicBezTo>
                    <a:pt x="5356" y="64"/>
                    <a:pt x="5199" y="64"/>
                    <a:pt x="5073" y="64"/>
                  </a:cubicBezTo>
                  <a:lnTo>
                    <a:pt x="5010" y="64"/>
                  </a:lnTo>
                  <a:cubicBezTo>
                    <a:pt x="4758" y="347"/>
                    <a:pt x="4411" y="599"/>
                    <a:pt x="3875" y="599"/>
                  </a:cubicBezTo>
                  <a:cubicBezTo>
                    <a:pt x="3308" y="599"/>
                    <a:pt x="2962" y="347"/>
                    <a:pt x="2678" y="64"/>
                  </a:cubicBezTo>
                  <a:lnTo>
                    <a:pt x="2647" y="64"/>
                  </a:lnTo>
                  <a:cubicBezTo>
                    <a:pt x="2489" y="64"/>
                    <a:pt x="2363" y="32"/>
                    <a:pt x="220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9" name="Google Shape;7912;p74">
              <a:extLst>
                <a:ext uri="{FF2B5EF4-FFF2-40B4-BE49-F238E27FC236}">
                  <a16:creationId xmlns:a16="http://schemas.microsoft.com/office/drawing/2014/main" id="{C34EFF83-2544-38B5-F32A-A51A75E83C27}"/>
                </a:ext>
              </a:extLst>
            </p:cNvPr>
            <p:cNvSpPr/>
            <p:nvPr/>
          </p:nvSpPr>
          <p:spPr>
            <a:xfrm>
              <a:off x="-11080825" y="3379275"/>
              <a:ext cx="59100" cy="61475"/>
            </a:xfrm>
            <a:custGeom>
              <a:avLst/>
              <a:gdLst/>
              <a:ahLst/>
              <a:cxnLst/>
              <a:rect l="l" t="t" r="r" b="b"/>
              <a:pathLst>
                <a:path w="2364" h="2459" extrusionOk="0">
                  <a:moveTo>
                    <a:pt x="882" y="1"/>
                  </a:moveTo>
                  <a:lnTo>
                    <a:pt x="0" y="2458"/>
                  </a:lnTo>
                  <a:lnTo>
                    <a:pt x="1008" y="2458"/>
                  </a:lnTo>
                  <a:lnTo>
                    <a:pt x="2363" y="663"/>
                  </a:lnTo>
                  <a:cubicBezTo>
                    <a:pt x="2237" y="568"/>
                    <a:pt x="2080" y="474"/>
                    <a:pt x="1954" y="347"/>
                  </a:cubicBezTo>
                  <a:lnTo>
                    <a:pt x="1891" y="347"/>
                  </a:lnTo>
                  <a:cubicBezTo>
                    <a:pt x="1512" y="347"/>
                    <a:pt x="1197" y="221"/>
                    <a:pt x="8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60" name="Google Shape;7913;p74">
            <a:extLst>
              <a:ext uri="{FF2B5EF4-FFF2-40B4-BE49-F238E27FC236}">
                <a16:creationId xmlns:a16="http://schemas.microsoft.com/office/drawing/2014/main" id="{CA418A47-645E-55E8-11E2-70DFF5EF9697}"/>
              </a:ext>
            </a:extLst>
          </p:cNvPr>
          <p:cNvGrpSpPr/>
          <p:nvPr/>
        </p:nvGrpSpPr>
        <p:grpSpPr>
          <a:xfrm>
            <a:off x="10038236" y="2629820"/>
            <a:ext cx="490808" cy="474976"/>
            <a:chOff x="-11299000" y="3647875"/>
            <a:chExt cx="365475" cy="353650"/>
          </a:xfrm>
          <a:solidFill>
            <a:schemeClr val="tx1"/>
          </a:solidFill>
        </p:grpSpPr>
        <p:sp>
          <p:nvSpPr>
            <p:cNvPr id="961" name="Google Shape;7914;p74">
              <a:extLst>
                <a:ext uri="{FF2B5EF4-FFF2-40B4-BE49-F238E27FC236}">
                  <a16:creationId xmlns:a16="http://schemas.microsoft.com/office/drawing/2014/main" id="{5C01DBE4-E809-4266-C2F6-7C6C83423477}"/>
                </a:ext>
              </a:extLst>
            </p:cNvPr>
            <p:cNvSpPr/>
            <p:nvPr/>
          </p:nvSpPr>
          <p:spPr>
            <a:xfrm>
              <a:off x="-11299000" y="3734700"/>
              <a:ext cx="142575" cy="134325"/>
            </a:xfrm>
            <a:custGeom>
              <a:avLst/>
              <a:gdLst/>
              <a:ahLst/>
              <a:cxnLst/>
              <a:rect l="l" t="t" r="r" b="b"/>
              <a:pathLst>
                <a:path w="5703" h="5373" extrusionOk="0">
                  <a:moveTo>
                    <a:pt x="2300" y="0"/>
                  </a:moveTo>
                  <a:cubicBezTo>
                    <a:pt x="1772" y="0"/>
                    <a:pt x="1245" y="197"/>
                    <a:pt x="851" y="591"/>
                  </a:cubicBezTo>
                  <a:cubicBezTo>
                    <a:pt x="0" y="1379"/>
                    <a:pt x="0" y="2702"/>
                    <a:pt x="851" y="3490"/>
                  </a:cubicBezTo>
                  <a:lnTo>
                    <a:pt x="2615" y="5254"/>
                  </a:lnTo>
                  <a:cubicBezTo>
                    <a:pt x="2694" y="5333"/>
                    <a:pt x="2804" y="5372"/>
                    <a:pt x="2915" y="5372"/>
                  </a:cubicBezTo>
                  <a:cubicBezTo>
                    <a:pt x="3025" y="5372"/>
                    <a:pt x="3135" y="5333"/>
                    <a:pt x="3214" y="5254"/>
                  </a:cubicBezTo>
                  <a:lnTo>
                    <a:pt x="5514" y="2954"/>
                  </a:lnTo>
                  <a:cubicBezTo>
                    <a:pt x="5703" y="2797"/>
                    <a:pt x="5703" y="2513"/>
                    <a:pt x="5514" y="2355"/>
                  </a:cubicBezTo>
                  <a:lnTo>
                    <a:pt x="3749" y="591"/>
                  </a:lnTo>
                  <a:cubicBezTo>
                    <a:pt x="3356" y="197"/>
                    <a:pt x="2828" y="0"/>
                    <a:pt x="23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2" name="Google Shape;7915;p74">
              <a:extLst>
                <a:ext uri="{FF2B5EF4-FFF2-40B4-BE49-F238E27FC236}">
                  <a16:creationId xmlns:a16="http://schemas.microsoft.com/office/drawing/2014/main" id="{C8DCCDA7-1415-C3E5-9E24-64A7139772C2}"/>
                </a:ext>
              </a:extLst>
            </p:cNvPr>
            <p:cNvSpPr/>
            <p:nvPr/>
          </p:nvSpPr>
          <p:spPr>
            <a:xfrm>
              <a:off x="-11076100" y="3734700"/>
              <a:ext cx="142575" cy="134325"/>
            </a:xfrm>
            <a:custGeom>
              <a:avLst/>
              <a:gdLst/>
              <a:ahLst/>
              <a:cxnLst/>
              <a:rect l="l" t="t" r="r" b="b"/>
              <a:pathLst>
                <a:path w="5703" h="5373" extrusionOk="0">
                  <a:moveTo>
                    <a:pt x="3379" y="0"/>
                  </a:moveTo>
                  <a:cubicBezTo>
                    <a:pt x="2836" y="0"/>
                    <a:pt x="2300" y="197"/>
                    <a:pt x="1922" y="591"/>
                  </a:cubicBezTo>
                  <a:lnTo>
                    <a:pt x="158" y="2355"/>
                  </a:lnTo>
                  <a:cubicBezTo>
                    <a:pt x="0" y="2513"/>
                    <a:pt x="0" y="2797"/>
                    <a:pt x="158" y="2954"/>
                  </a:cubicBezTo>
                  <a:lnTo>
                    <a:pt x="2521" y="5254"/>
                  </a:lnTo>
                  <a:cubicBezTo>
                    <a:pt x="2599" y="5333"/>
                    <a:pt x="2710" y="5372"/>
                    <a:pt x="2820" y="5372"/>
                  </a:cubicBezTo>
                  <a:cubicBezTo>
                    <a:pt x="2930" y="5372"/>
                    <a:pt x="3040" y="5333"/>
                    <a:pt x="3119" y="5254"/>
                  </a:cubicBezTo>
                  <a:lnTo>
                    <a:pt x="4884" y="3490"/>
                  </a:lnTo>
                  <a:cubicBezTo>
                    <a:pt x="5703" y="2702"/>
                    <a:pt x="5703" y="1379"/>
                    <a:pt x="4884" y="591"/>
                  </a:cubicBezTo>
                  <a:cubicBezTo>
                    <a:pt x="4474" y="197"/>
                    <a:pt x="3923" y="0"/>
                    <a:pt x="3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3" name="Google Shape;7916;p74">
              <a:extLst>
                <a:ext uri="{FF2B5EF4-FFF2-40B4-BE49-F238E27FC236}">
                  <a16:creationId xmlns:a16="http://schemas.microsoft.com/office/drawing/2014/main" id="{A715344C-0CDD-AD2C-31A3-C826394307BD}"/>
                </a:ext>
              </a:extLst>
            </p:cNvPr>
            <p:cNvSpPr/>
            <p:nvPr/>
          </p:nvSpPr>
          <p:spPr>
            <a:xfrm>
              <a:off x="-11254900" y="3917225"/>
              <a:ext cx="124475" cy="84300"/>
            </a:xfrm>
            <a:custGeom>
              <a:avLst/>
              <a:gdLst/>
              <a:ahLst/>
              <a:cxnLst/>
              <a:rect l="l" t="t" r="r" b="b"/>
              <a:pathLst>
                <a:path w="4979" h="3372" extrusionOk="0">
                  <a:moveTo>
                    <a:pt x="3466" y="1"/>
                  </a:moveTo>
                  <a:lnTo>
                    <a:pt x="316" y="2616"/>
                  </a:lnTo>
                  <a:cubicBezTo>
                    <a:pt x="1" y="2836"/>
                    <a:pt x="190" y="3372"/>
                    <a:pt x="568" y="3372"/>
                  </a:cubicBezTo>
                  <a:lnTo>
                    <a:pt x="3372" y="3372"/>
                  </a:lnTo>
                  <a:cubicBezTo>
                    <a:pt x="3466" y="3309"/>
                    <a:pt x="3561" y="3277"/>
                    <a:pt x="3655" y="3214"/>
                  </a:cubicBezTo>
                  <a:lnTo>
                    <a:pt x="4978" y="1702"/>
                  </a:lnTo>
                  <a:lnTo>
                    <a:pt x="346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4" name="Google Shape;7917;p74">
              <a:extLst>
                <a:ext uri="{FF2B5EF4-FFF2-40B4-BE49-F238E27FC236}">
                  <a16:creationId xmlns:a16="http://schemas.microsoft.com/office/drawing/2014/main" id="{1932C06E-12DB-1F7B-4EDE-7FF0923F7DDF}"/>
                </a:ext>
              </a:extLst>
            </p:cNvPr>
            <p:cNvSpPr/>
            <p:nvPr/>
          </p:nvSpPr>
          <p:spPr>
            <a:xfrm>
              <a:off x="-11099725" y="3838475"/>
              <a:ext cx="55150" cy="50425"/>
            </a:xfrm>
            <a:custGeom>
              <a:avLst/>
              <a:gdLst/>
              <a:ahLst/>
              <a:cxnLst/>
              <a:rect l="l" t="t" r="r" b="b"/>
              <a:pathLst>
                <a:path w="2206" h="2017" extrusionOk="0">
                  <a:moveTo>
                    <a:pt x="1197" y="0"/>
                  </a:moveTo>
                  <a:lnTo>
                    <a:pt x="0" y="914"/>
                  </a:lnTo>
                  <a:lnTo>
                    <a:pt x="1323" y="2017"/>
                  </a:lnTo>
                  <a:lnTo>
                    <a:pt x="2205" y="1040"/>
                  </a:lnTo>
                  <a:lnTo>
                    <a:pt x="119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5" name="Google Shape;7918;p74">
              <a:extLst>
                <a:ext uri="{FF2B5EF4-FFF2-40B4-BE49-F238E27FC236}">
                  <a16:creationId xmlns:a16="http://schemas.microsoft.com/office/drawing/2014/main" id="{65599D52-41E4-5C14-6B94-559EF660D1C0}"/>
                </a:ext>
              </a:extLst>
            </p:cNvPr>
            <p:cNvSpPr/>
            <p:nvPr/>
          </p:nvSpPr>
          <p:spPr>
            <a:xfrm>
              <a:off x="-11187950" y="3836900"/>
              <a:ext cx="210325" cy="162275"/>
            </a:xfrm>
            <a:custGeom>
              <a:avLst/>
              <a:gdLst/>
              <a:ahLst/>
              <a:cxnLst/>
              <a:rect l="l" t="t" r="r" b="b"/>
              <a:pathLst>
                <a:path w="8413" h="6491" extrusionOk="0">
                  <a:moveTo>
                    <a:pt x="1040" y="0"/>
                  </a:moveTo>
                  <a:lnTo>
                    <a:pt x="1" y="1103"/>
                  </a:lnTo>
                  <a:lnTo>
                    <a:pt x="4758" y="6364"/>
                  </a:lnTo>
                  <a:cubicBezTo>
                    <a:pt x="4821" y="6459"/>
                    <a:pt x="4947" y="6490"/>
                    <a:pt x="5073" y="6490"/>
                  </a:cubicBezTo>
                  <a:lnTo>
                    <a:pt x="7845" y="6490"/>
                  </a:lnTo>
                  <a:cubicBezTo>
                    <a:pt x="8255" y="6490"/>
                    <a:pt x="8412" y="6018"/>
                    <a:pt x="8129" y="5734"/>
                  </a:cubicBezTo>
                  <a:lnTo>
                    <a:pt x="104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6" name="Google Shape;7919;p74">
              <a:extLst>
                <a:ext uri="{FF2B5EF4-FFF2-40B4-BE49-F238E27FC236}">
                  <a16:creationId xmlns:a16="http://schemas.microsoft.com/office/drawing/2014/main" id="{979B3DF7-3741-2F48-EC5D-152C57232966}"/>
                </a:ext>
              </a:extLst>
            </p:cNvPr>
            <p:cNvSpPr/>
            <p:nvPr/>
          </p:nvSpPr>
          <p:spPr>
            <a:xfrm>
              <a:off x="-11292700" y="3647875"/>
              <a:ext cx="353675" cy="87450"/>
            </a:xfrm>
            <a:custGeom>
              <a:avLst/>
              <a:gdLst/>
              <a:ahLst/>
              <a:cxnLst/>
              <a:rect l="l" t="t" r="r" b="b"/>
              <a:pathLst>
                <a:path w="14147" h="3498" extrusionOk="0">
                  <a:moveTo>
                    <a:pt x="441" y="0"/>
                  </a:moveTo>
                  <a:cubicBezTo>
                    <a:pt x="189" y="0"/>
                    <a:pt x="0" y="189"/>
                    <a:pt x="0" y="378"/>
                  </a:cubicBezTo>
                  <a:cubicBezTo>
                    <a:pt x="0" y="630"/>
                    <a:pt x="189" y="819"/>
                    <a:pt x="441" y="819"/>
                  </a:cubicBezTo>
                  <a:lnTo>
                    <a:pt x="1639" y="819"/>
                  </a:lnTo>
                  <a:lnTo>
                    <a:pt x="1639" y="1670"/>
                  </a:lnTo>
                  <a:lnTo>
                    <a:pt x="1261" y="1670"/>
                  </a:lnTo>
                  <a:cubicBezTo>
                    <a:pt x="599" y="1670"/>
                    <a:pt x="0" y="2237"/>
                    <a:pt x="0" y="2899"/>
                  </a:cubicBezTo>
                  <a:lnTo>
                    <a:pt x="0" y="3497"/>
                  </a:lnTo>
                  <a:lnTo>
                    <a:pt x="32" y="3466"/>
                  </a:lnTo>
                  <a:cubicBezTo>
                    <a:pt x="536" y="2930"/>
                    <a:pt x="1292" y="2615"/>
                    <a:pt x="2080" y="2615"/>
                  </a:cubicBezTo>
                  <a:cubicBezTo>
                    <a:pt x="2867" y="2615"/>
                    <a:pt x="3623" y="2930"/>
                    <a:pt x="4128" y="3466"/>
                  </a:cubicBezTo>
                  <a:lnTo>
                    <a:pt x="4159" y="3497"/>
                  </a:lnTo>
                  <a:lnTo>
                    <a:pt x="4159" y="2899"/>
                  </a:lnTo>
                  <a:cubicBezTo>
                    <a:pt x="4159" y="2237"/>
                    <a:pt x="3623" y="1670"/>
                    <a:pt x="2899" y="1670"/>
                  </a:cubicBezTo>
                  <a:lnTo>
                    <a:pt x="2521" y="1670"/>
                  </a:lnTo>
                  <a:lnTo>
                    <a:pt x="2521" y="819"/>
                  </a:lnTo>
                  <a:lnTo>
                    <a:pt x="11657" y="819"/>
                  </a:lnTo>
                  <a:lnTo>
                    <a:pt x="11657" y="1670"/>
                  </a:lnTo>
                  <a:lnTo>
                    <a:pt x="11216" y="1670"/>
                  </a:lnTo>
                  <a:cubicBezTo>
                    <a:pt x="10555" y="1670"/>
                    <a:pt x="9956" y="2237"/>
                    <a:pt x="9956" y="2899"/>
                  </a:cubicBezTo>
                  <a:lnTo>
                    <a:pt x="9956" y="3497"/>
                  </a:lnTo>
                  <a:lnTo>
                    <a:pt x="9987" y="3466"/>
                  </a:lnTo>
                  <a:cubicBezTo>
                    <a:pt x="10523" y="2930"/>
                    <a:pt x="11248" y="2615"/>
                    <a:pt x="12035" y="2615"/>
                  </a:cubicBezTo>
                  <a:cubicBezTo>
                    <a:pt x="12823" y="2615"/>
                    <a:pt x="13579" y="2930"/>
                    <a:pt x="14083" y="3466"/>
                  </a:cubicBezTo>
                  <a:lnTo>
                    <a:pt x="14146" y="3497"/>
                  </a:lnTo>
                  <a:lnTo>
                    <a:pt x="14146" y="2899"/>
                  </a:lnTo>
                  <a:cubicBezTo>
                    <a:pt x="14146" y="2237"/>
                    <a:pt x="13579" y="1670"/>
                    <a:pt x="12917" y="1670"/>
                  </a:cubicBezTo>
                  <a:lnTo>
                    <a:pt x="12476" y="1670"/>
                  </a:lnTo>
                  <a:lnTo>
                    <a:pt x="12476" y="819"/>
                  </a:lnTo>
                  <a:lnTo>
                    <a:pt x="13705" y="819"/>
                  </a:lnTo>
                  <a:cubicBezTo>
                    <a:pt x="13926" y="819"/>
                    <a:pt x="14083" y="630"/>
                    <a:pt x="14083" y="378"/>
                  </a:cubicBezTo>
                  <a:cubicBezTo>
                    <a:pt x="14083" y="158"/>
                    <a:pt x="13894" y="0"/>
                    <a:pt x="137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67" name="Google Shape;7920;p74">
            <a:extLst>
              <a:ext uri="{FF2B5EF4-FFF2-40B4-BE49-F238E27FC236}">
                <a16:creationId xmlns:a16="http://schemas.microsoft.com/office/drawing/2014/main" id="{5BF38556-1855-7DDD-D7AB-5B8F88C80A8A}"/>
              </a:ext>
            </a:extLst>
          </p:cNvPr>
          <p:cNvGrpSpPr/>
          <p:nvPr/>
        </p:nvGrpSpPr>
        <p:grpSpPr>
          <a:xfrm>
            <a:off x="10058852" y="3237755"/>
            <a:ext cx="477077" cy="444320"/>
            <a:chOff x="-11295075" y="4092875"/>
            <a:chExt cx="355250" cy="330825"/>
          </a:xfrm>
          <a:solidFill>
            <a:schemeClr val="tx1"/>
          </a:solidFill>
        </p:grpSpPr>
        <p:sp>
          <p:nvSpPr>
            <p:cNvPr id="968" name="Google Shape;7921;p74">
              <a:extLst>
                <a:ext uri="{FF2B5EF4-FFF2-40B4-BE49-F238E27FC236}">
                  <a16:creationId xmlns:a16="http://schemas.microsoft.com/office/drawing/2014/main" id="{A224D399-8383-CA68-83B4-198B754A709C}"/>
                </a:ext>
              </a:extLst>
            </p:cNvPr>
            <p:cNvSpPr/>
            <p:nvPr/>
          </p:nvSpPr>
          <p:spPr>
            <a:xfrm>
              <a:off x="-11084775" y="4196825"/>
              <a:ext cx="61475" cy="61475"/>
            </a:xfrm>
            <a:custGeom>
              <a:avLst/>
              <a:gdLst/>
              <a:ahLst/>
              <a:cxnLst/>
              <a:rect l="l" t="t" r="r" b="b"/>
              <a:pathLst>
                <a:path w="2459" h="2459" extrusionOk="0">
                  <a:moveTo>
                    <a:pt x="64" y="1"/>
                  </a:moveTo>
                  <a:cubicBezTo>
                    <a:pt x="32" y="410"/>
                    <a:pt x="1" y="852"/>
                    <a:pt x="1" y="1230"/>
                  </a:cubicBezTo>
                  <a:cubicBezTo>
                    <a:pt x="1" y="1639"/>
                    <a:pt x="32" y="2049"/>
                    <a:pt x="64" y="2458"/>
                  </a:cubicBezTo>
                  <a:lnTo>
                    <a:pt x="1198" y="2458"/>
                  </a:lnTo>
                  <a:cubicBezTo>
                    <a:pt x="1891" y="2458"/>
                    <a:pt x="2458" y="1891"/>
                    <a:pt x="2458" y="1230"/>
                  </a:cubicBezTo>
                  <a:cubicBezTo>
                    <a:pt x="2458" y="568"/>
                    <a:pt x="1922" y="1"/>
                    <a:pt x="119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9" name="Google Shape;7922;p74">
              <a:extLst>
                <a:ext uri="{FF2B5EF4-FFF2-40B4-BE49-F238E27FC236}">
                  <a16:creationId xmlns:a16="http://schemas.microsoft.com/office/drawing/2014/main" id="{8B1E9314-93D6-1E4F-96FB-607966A8EAA7}"/>
                </a:ext>
              </a:extLst>
            </p:cNvPr>
            <p:cNvSpPr/>
            <p:nvPr/>
          </p:nvSpPr>
          <p:spPr>
            <a:xfrm>
              <a:off x="-11080050" y="4092875"/>
              <a:ext cx="140225" cy="269375"/>
            </a:xfrm>
            <a:custGeom>
              <a:avLst/>
              <a:gdLst/>
              <a:ahLst/>
              <a:cxnLst/>
              <a:rect l="l" t="t" r="r" b="b"/>
              <a:pathLst>
                <a:path w="5609" h="10775" extrusionOk="0">
                  <a:moveTo>
                    <a:pt x="2679" y="0"/>
                  </a:moveTo>
                  <a:cubicBezTo>
                    <a:pt x="1450" y="0"/>
                    <a:pt x="442" y="1387"/>
                    <a:pt x="1" y="3308"/>
                  </a:cubicBezTo>
                  <a:lnTo>
                    <a:pt x="1009" y="3308"/>
                  </a:lnTo>
                  <a:cubicBezTo>
                    <a:pt x="2175" y="3308"/>
                    <a:pt x="3120" y="4253"/>
                    <a:pt x="3120" y="5388"/>
                  </a:cubicBezTo>
                  <a:cubicBezTo>
                    <a:pt x="3120" y="6522"/>
                    <a:pt x="2175" y="7467"/>
                    <a:pt x="1009" y="7467"/>
                  </a:cubicBezTo>
                  <a:lnTo>
                    <a:pt x="1" y="7467"/>
                  </a:lnTo>
                  <a:cubicBezTo>
                    <a:pt x="442" y="9420"/>
                    <a:pt x="1450" y="10775"/>
                    <a:pt x="2679" y="10775"/>
                  </a:cubicBezTo>
                  <a:cubicBezTo>
                    <a:pt x="4285" y="10775"/>
                    <a:pt x="5609" y="8381"/>
                    <a:pt x="5609" y="5419"/>
                  </a:cubicBezTo>
                  <a:cubicBezTo>
                    <a:pt x="5609" y="2458"/>
                    <a:pt x="4285" y="0"/>
                    <a:pt x="26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0" name="Google Shape;7923;p74">
              <a:extLst>
                <a:ext uri="{FF2B5EF4-FFF2-40B4-BE49-F238E27FC236}">
                  <a16:creationId xmlns:a16="http://schemas.microsoft.com/office/drawing/2014/main" id="{6E324F26-E842-3B68-CA5A-42CD16B86074}"/>
                </a:ext>
              </a:extLst>
            </p:cNvPr>
            <p:cNvSpPr/>
            <p:nvPr/>
          </p:nvSpPr>
          <p:spPr>
            <a:xfrm>
              <a:off x="-11230475" y="4320500"/>
              <a:ext cx="103975" cy="103200"/>
            </a:xfrm>
            <a:custGeom>
              <a:avLst/>
              <a:gdLst/>
              <a:ahLst/>
              <a:cxnLst/>
              <a:rect l="l" t="t" r="r" b="b"/>
              <a:pathLst>
                <a:path w="4159" h="4128" extrusionOk="0">
                  <a:moveTo>
                    <a:pt x="0" y="0"/>
                  </a:moveTo>
                  <a:lnTo>
                    <a:pt x="0" y="2867"/>
                  </a:lnTo>
                  <a:cubicBezTo>
                    <a:pt x="0" y="3529"/>
                    <a:pt x="536" y="4127"/>
                    <a:pt x="1260" y="4127"/>
                  </a:cubicBezTo>
                  <a:cubicBezTo>
                    <a:pt x="1922" y="4127"/>
                    <a:pt x="2521" y="3560"/>
                    <a:pt x="2521" y="2867"/>
                  </a:cubicBezTo>
                  <a:lnTo>
                    <a:pt x="2521" y="1638"/>
                  </a:lnTo>
                  <a:lnTo>
                    <a:pt x="2962" y="1638"/>
                  </a:lnTo>
                  <a:cubicBezTo>
                    <a:pt x="3623" y="1638"/>
                    <a:pt x="4127" y="1134"/>
                    <a:pt x="4159" y="473"/>
                  </a:cubicBezTo>
                  <a:cubicBezTo>
                    <a:pt x="3875" y="347"/>
                    <a:pt x="3623" y="221"/>
                    <a:pt x="3340" y="158"/>
                  </a:cubicBezTo>
                  <a:lnTo>
                    <a:pt x="3340" y="378"/>
                  </a:lnTo>
                  <a:cubicBezTo>
                    <a:pt x="3340" y="630"/>
                    <a:pt x="3151" y="788"/>
                    <a:pt x="2962" y="788"/>
                  </a:cubicBezTo>
                  <a:lnTo>
                    <a:pt x="2521" y="788"/>
                  </a:lnTo>
                  <a:lnTo>
                    <a:pt x="2521" y="0"/>
                  </a:lnTo>
                  <a:cubicBezTo>
                    <a:pt x="2468" y="11"/>
                    <a:pt x="2416" y="14"/>
                    <a:pt x="2364" y="14"/>
                  </a:cubicBezTo>
                  <a:cubicBezTo>
                    <a:pt x="2262" y="14"/>
                    <a:pt x="2164" y="0"/>
                    <a:pt x="20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1" name="Google Shape;7924;p74">
              <a:extLst>
                <a:ext uri="{FF2B5EF4-FFF2-40B4-BE49-F238E27FC236}">
                  <a16:creationId xmlns:a16="http://schemas.microsoft.com/office/drawing/2014/main" id="{04D5F374-8064-040C-CF55-46E556E58A35}"/>
                </a:ext>
              </a:extLst>
            </p:cNvPr>
            <p:cNvSpPr/>
            <p:nvPr/>
          </p:nvSpPr>
          <p:spPr>
            <a:xfrm>
              <a:off x="-11210000" y="4113350"/>
              <a:ext cx="137850" cy="226075"/>
            </a:xfrm>
            <a:custGeom>
              <a:avLst/>
              <a:gdLst/>
              <a:ahLst/>
              <a:cxnLst/>
              <a:rect l="l" t="t" r="r" b="b"/>
              <a:pathLst>
                <a:path w="5514" h="9043" extrusionOk="0">
                  <a:moveTo>
                    <a:pt x="5514" y="0"/>
                  </a:moveTo>
                  <a:lnTo>
                    <a:pt x="4096" y="883"/>
                  </a:lnTo>
                  <a:cubicBezTo>
                    <a:pt x="3308" y="1355"/>
                    <a:pt x="2363" y="1607"/>
                    <a:pt x="1418" y="1607"/>
                  </a:cubicBezTo>
                  <a:cubicBezTo>
                    <a:pt x="536" y="2300"/>
                    <a:pt x="0" y="3340"/>
                    <a:pt x="0" y="4537"/>
                  </a:cubicBezTo>
                  <a:cubicBezTo>
                    <a:pt x="0" y="5703"/>
                    <a:pt x="567" y="6774"/>
                    <a:pt x="1418" y="7436"/>
                  </a:cubicBezTo>
                  <a:cubicBezTo>
                    <a:pt x="2363" y="7499"/>
                    <a:pt x="3308" y="7719"/>
                    <a:pt x="4096" y="8192"/>
                  </a:cubicBezTo>
                  <a:lnTo>
                    <a:pt x="5514" y="9042"/>
                  </a:lnTo>
                  <a:cubicBezTo>
                    <a:pt x="4695" y="8097"/>
                    <a:pt x="4159" y="6427"/>
                    <a:pt x="4159" y="4537"/>
                  </a:cubicBezTo>
                  <a:cubicBezTo>
                    <a:pt x="4159" y="2647"/>
                    <a:pt x="4726" y="946"/>
                    <a:pt x="55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2" name="Google Shape;7925;p74">
              <a:extLst>
                <a:ext uri="{FF2B5EF4-FFF2-40B4-BE49-F238E27FC236}">
                  <a16:creationId xmlns:a16="http://schemas.microsoft.com/office/drawing/2014/main" id="{AB6D5344-43A1-588D-D45D-F79197C4DECD}"/>
                </a:ext>
              </a:extLst>
            </p:cNvPr>
            <p:cNvSpPr/>
            <p:nvPr/>
          </p:nvSpPr>
          <p:spPr>
            <a:xfrm>
              <a:off x="-11295075" y="4153525"/>
              <a:ext cx="89825" cy="145725"/>
            </a:xfrm>
            <a:custGeom>
              <a:avLst/>
              <a:gdLst/>
              <a:ahLst/>
              <a:cxnLst/>
              <a:rect l="l" t="t" r="r" b="b"/>
              <a:pathLst>
                <a:path w="3593" h="5829" extrusionOk="0">
                  <a:moveTo>
                    <a:pt x="3088" y="0"/>
                  </a:moveTo>
                  <a:cubicBezTo>
                    <a:pt x="1482" y="0"/>
                    <a:pt x="127" y="1229"/>
                    <a:pt x="64" y="2773"/>
                  </a:cubicBezTo>
                  <a:cubicBezTo>
                    <a:pt x="1" y="4505"/>
                    <a:pt x="1356" y="5829"/>
                    <a:pt x="2962" y="5829"/>
                  </a:cubicBezTo>
                  <a:lnTo>
                    <a:pt x="3592" y="5829"/>
                  </a:lnTo>
                  <a:cubicBezTo>
                    <a:pt x="2931" y="5041"/>
                    <a:pt x="2521" y="4064"/>
                    <a:pt x="2521" y="2930"/>
                  </a:cubicBezTo>
                  <a:cubicBezTo>
                    <a:pt x="2521" y="1796"/>
                    <a:pt x="2931" y="788"/>
                    <a:pt x="35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73" name="Google Shape;7926;p74">
            <a:extLst>
              <a:ext uri="{FF2B5EF4-FFF2-40B4-BE49-F238E27FC236}">
                <a16:creationId xmlns:a16="http://schemas.microsoft.com/office/drawing/2014/main" id="{EA4E76CF-73D8-A4AD-5FB1-FA848B5ED6DC}"/>
              </a:ext>
            </a:extLst>
          </p:cNvPr>
          <p:cNvGrpSpPr/>
          <p:nvPr/>
        </p:nvGrpSpPr>
        <p:grpSpPr>
          <a:xfrm>
            <a:off x="7692986" y="3855153"/>
            <a:ext cx="416780" cy="473935"/>
            <a:chOff x="-9500075" y="3180800"/>
            <a:chExt cx="310350" cy="352875"/>
          </a:xfrm>
          <a:solidFill>
            <a:schemeClr val="tx1"/>
          </a:solidFill>
        </p:grpSpPr>
        <p:sp>
          <p:nvSpPr>
            <p:cNvPr id="974" name="Google Shape;7927;p74">
              <a:extLst>
                <a:ext uri="{FF2B5EF4-FFF2-40B4-BE49-F238E27FC236}">
                  <a16:creationId xmlns:a16="http://schemas.microsoft.com/office/drawing/2014/main" id="{65C1CB65-F257-DD22-2EA4-CEE3F28587D8}"/>
                </a:ext>
              </a:extLst>
            </p:cNvPr>
            <p:cNvSpPr/>
            <p:nvPr/>
          </p:nvSpPr>
          <p:spPr>
            <a:xfrm>
              <a:off x="-9429175" y="3332825"/>
              <a:ext cx="82725" cy="55150"/>
            </a:xfrm>
            <a:custGeom>
              <a:avLst/>
              <a:gdLst/>
              <a:ahLst/>
              <a:cxnLst/>
              <a:rect l="l" t="t" r="r" b="b"/>
              <a:pathLst>
                <a:path w="3309" h="2206" extrusionOk="0">
                  <a:moveTo>
                    <a:pt x="1670" y="0"/>
                  </a:moveTo>
                  <a:lnTo>
                    <a:pt x="0" y="2205"/>
                  </a:lnTo>
                  <a:lnTo>
                    <a:pt x="3308" y="2205"/>
                  </a:lnTo>
                  <a:lnTo>
                    <a:pt x="167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5" name="Google Shape;7928;p74">
              <a:extLst>
                <a:ext uri="{FF2B5EF4-FFF2-40B4-BE49-F238E27FC236}">
                  <a16:creationId xmlns:a16="http://schemas.microsoft.com/office/drawing/2014/main" id="{9D7B86AA-F97D-E15F-9DB9-67B00099450E}"/>
                </a:ext>
              </a:extLst>
            </p:cNvPr>
            <p:cNvSpPr/>
            <p:nvPr/>
          </p:nvSpPr>
          <p:spPr>
            <a:xfrm>
              <a:off x="-9335450" y="3274525"/>
              <a:ext cx="19700" cy="19725"/>
            </a:xfrm>
            <a:custGeom>
              <a:avLst/>
              <a:gdLst/>
              <a:ahLst/>
              <a:cxnLst/>
              <a:rect l="l" t="t" r="r" b="b"/>
              <a:pathLst>
                <a:path w="788" h="789" extrusionOk="0">
                  <a:moveTo>
                    <a:pt x="378" y="1"/>
                  </a:moveTo>
                  <a:cubicBezTo>
                    <a:pt x="189" y="1"/>
                    <a:pt x="0" y="190"/>
                    <a:pt x="0" y="379"/>
                  </a:cubicBezTo>
                  <a:cubicBezTo>
                    <a:pt x="0" y="599"/>
                    <a:pt x="189" y="788"/>
                    <a:pt x="378" y="788"/>
                  </a:cubicBezTo>
                  <a:cubicBezTo>
                    <a:pt x="599" y="788"/>
                    <a:pt x="788" y="599"/>
                    <a:pt x="788" y="379"/>
                  </a:cubicBezTo>
                  <a:cubicBezTo>
                    <a:pt x="788" y="190"/>
                    <a:pt x="599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6" name="Google Shape;7929;p74">
              <a:extLst>
                <a:ext uri="{FF2B5EF4-FFF2-40B4-BE49-F238E27FC236}">
                  <a16:creationId xmlns:a16="http://schemas.microsoft.com/office/drawing/2014/main" id="{F2766BBB-7D55-5FBD-E85F-B50ED3389861}"/>
                </a:ext>
              </a:extLst>
            </p:cNvPr>
            <p:cNvSpPr/>
            <p:nvPr/>
          </p:nvSpPr>
          <p:spPr>
            <a:xfrm>
              <a:off x="-9330725" y="3351725"/>
              <a:ext cx="62250" cy="36250"/>
            </a:xfrm>
            <a:custGeom>
              <a:avLst/>
              <a:gdLst/>
              <a:ahLst/>
              <a:cxnLst/>
              <a:rect l="l" t="t" r="r" b="b"/>
              <a:pathLst>
                <a:path w="2490" h="1450" extrusionOk="0">
                  <a:moveTo>
                    <a:pt x="1040" y="0"/>
                  </a:moveTo>
                  <a:lnTo>
                    <a:pt x="0" y="977"/>
                  </a:lnTo>
                  <a:lnTo>
                    <a:pt x="410" y="1449"/>
                  </a:lnTo>
                  <a:lnTo>
                    <a:pt x="2489" y="1449"/>
                  </a:lnTo>
                  <a:lnTo>
                    <a:pt x="104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7" name="Google Shape;7930;p74">
              <a:extLst>
                <a:ext uri="{FF2B5EF4-FFF2-40B4-BE49-F238E27FC236}">
                  <a16:creationId xmlns:a16="http://schemas.microsoft.com/office/drawing/2014/main" id="{1B8159AF-93E5-DC38-923F-85D9F48D966C}"/>
                </a:ext>
              </a:extLst>
            </p:cNvPr>
            <p:cNvSpPr/>
            <p:nvPr/>
          </p:nvSpPr>
          <p:spPr>
            <a:xfrm>
              <a:off x="-9440200" y="3220975"/>
              <a:ext cx="186675" cy="152025"/>
            </a:xfrm>
            <a:custGeom>
              <a:avLst/>
              <a:gdLst/>
              <a:ahLst/>
              <a:cxnLst/>
              <a:rect l="l" t="t" r="r" b="b"/>
              <a:pathLst>
                <a:path w="7467" h="6081" extrusionOk="0">
                  <a:moveTo>
                    <a:pt x="4568" y="1324"/>
                  </a:moveTo>
                  <a:cubicBezTo>
                    <a:pt x="5261" y="1324"/>
                    <a:pt x="5828" y="1859"/>
                    <a:pt x="5828" y="2552"/>
                  </a:cubicBezTo>
                  <a:cubicBezTo>
                    <a:pt x="5828" y="3214"/>
                    <a:pt x="5293" y="3813"/>
                    <a:pt x="4568" y="3813"/>
                  </a:cubicBezTo>
                  <a:cubicBezTo>
                    <a:pt x="3875" y="3813"/>
                    <a:pt x="3308" y="3245"/>
                    <a:pt x="3308" y="2552"/>
                  </a:cubicBezTo>
                  <a:cubicBezTo>
                    <a:pt x="3308" y="1828"/>
                    <a:pt x="3875" y="1324"/>
                    <a:pt x="4568" y="1324"/>
                  </a:cubicBezTo>
                  <a:close/>
                  <a:moveTo>
                    <a:pt x="0" y="0"/>
                  </a:moveTo>
                  <a:lnTo>
                    <a:pt x="0" y="5860"/>
                  </a:lnTo>
                  <a:lnTo>
                    <a:pt x="1733" y="3529"/>
                  </a:lnTo>
                  <a:cubicBezTo>
                    <a:pt x="1812" y="3434"/>
                    <a:pt x="1945" y="3387"/>
                    <a:pt x="2079" y="3387"/>
                  </a:cubicBezTo>
                  <a:cubicBezTo>
                    <a:pt x="2213" y="3387"/>
                    <a:pt x="2347" y="3434"/>
                    <a:pt x="2426" y="3529"/>
                  </a:cubicBezTo>
                  <a:lnTo>
                    <a:pt x="3907" y="5482"/>
                  </a:lnTo>
                  <a:lnTo>
                    <a:pt x="5104" y="4317"/>
                  </a:lnTo>
                  <a:cubicBezTo>
                    <a:pt x="5183" y="4238"/>
                    <a:pt x="5285" y="4198"/>
                    <a:pt x="5387" y="4198"/>
                  </a:cubicBezTo>
                  <a:cubicBezTo>
                    <a:pt x="5490" y="4198"/>
                    <a:pt x="5592" y="4238"/>
                    <a:pt x="5671" y="4317"/>
                  </a:cubicBezTo>
                  <a:lnTo>
                    <a:pt x="7467" y="6081"/>
                  </a:lnTo>
                  <a:lnTo>
                    <a:pt x="746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8" name="Google Shape;7931;p74">
              <a:extLst>
                <a:ext uri="{FF2B5EF4-FFF2-40B4-BE49-F238E27FC236}">
                  <a16:creationId xmlns:a16="http://schemas.microsoft.com/office/drawing/2014/main" id="{73EF0A9E-DC0A-AA9E-3489-F1906F23F56A}"/>
                </a:ext>
              </a:extLst>
            </p:cNvPr>
            <p:cNvSpPr/>
            <p:nvPr/>
          </p:nvSpPr>
          <p:spPr>
            <a:xfrm>
              <a:off x="-9500075" y="3222550"/>
              <a:ext cx="310350" cy="228425"/>
            </a:xfrm>
            <a:custGeom>
              <a:avLst/>
              <a:gdLst/>
              <a:ahLst/>
              <a:cxnLst/>
              <a:rect l="l" t="t" r="r" b="b"/>
              <a:pathLst>
                <a:path w="12414" h="9137" extrusionOk="0">
                  <a:moveTo>
                    <a:pt x="1229" y="0"/>
                  </a:moveTo>
                  <a:cubicBezTo>
                    <a:pt x="568" y="0"/>
                    <a:pt x="1" y="599"/>
                    <a:pt x="1" y="1261"/>
                  </a:cubicBezTo>
                  <a:lnTo>
                    <a:pt x="1" y="7877"/>
                  </a:lnTo>
                  <a:cubicBezTo>
                    <a:pt x="1" y="8538"/>
                    <a:pt x="568" y="9137"/>
                    <a:pt x="1229" y="9137"/>
                  </a:cubicBezTo>
                  <a:lnTo>
                    <a:pt x="11153" y="9137"/>
                  </a:lnTo>
                  <a:cubicBezTo>
                    <a:pt x="11815" y="9137"/>
                    <a:pt x="12414" y="8538"/>
                    <a:pt x="12414" y="7877"/>
                  </a:cubicBezTo>
                  <a:lnTo>
                    <a:pt x="12414" y="1261"/>
                  </a:lnTo>
                  <a:cubicBezTo>
                    <a:pt x="12319" y="536"/>
                    <a:pt x="11784" y="0"/>
                    <a:pt x="11122" y="0"/>
                  </a:cubicBezTo>
                  <a:lnTo>
                    <a:pt x="10712" y="0"/>
                  </a:lnTo>
                  <a:lnTo>
                    <a:pt x="10712" y="7058"/>
                  </a:lnTo>
                  <a:cubicBezTo>
                    <a:pt x="10712" y="7278"/>
                    <a:pt x="10523" y="7436"/>
                    <a:pt x="10334" y="7436"/>
                  </a:cubicBezTo>
                  <a:lnTo>
                    <a:pt x="2048" y="7436"/>
                  </a:lnTo>
                  <a:cubicBezTo>
                    <a:pt x="1828" y="7436"/>
                    <a:pt x="1607" y="7247"/>
                    <a:pt x="1607" y="7058"/>
                  </a:cubicBezTo>
                  <a:lnTo>
                    <a:pt x="16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9" name="Google Shape;7932;p74">
              <a:extLst>
                <a:ext uri="{FF2B5EF4-FFF2-40B4-BE49-F238E27FC236}">
                  <a16:creationId xmlns:a16="http://schemas.microsoft.com/office/drawing/2014/main" id="{14BD5CE6-5380-AE6D-FB2E-BC7E0DD5A5C1}"/>
                </a:ext>
              </a:extLst>
            </p:cNvPr>
            <p:cNvSpPr/>
            <p:nvPr/>
          </p:nvSpPr>
          <p:spPr>
            <a:xfrm>
              <a:off x="-9398475" y="3180800"/>
              <a:ext cx="103200" cy="21300"/>
            </a:xfrm>
            <a:custGeom>
              <a:avLst/>
              <a:gdLst/>
              <a:ahLst/>
              <a:cxnLst/>
              <a:rect l="l" t="t" r="r" b="b"/>
              <a:pathLst>
                <a:path w="4128" h="852" extrusionOk="0">
                  <a:moveTo>
                    <a:pt x="820" y="1"/>
                  </a:moveTo>
                  <a:cubicBezTo>
                    <a:pt x="347" y="1"/>
                    <a:pt x="1" y="379"/>
                    <a:pt x="1" y="851"/>
                  </a:cubicBezTo>
                  <a:lnTo>
                    <a:pt x="4128" y="851"/>
                  </a:lnTo>
                  <a:cubicBezTo>
                    <a:pt x="4128" y="379"/>
                    <a:pt x="3781" y="1"/>
                    <a:pt x="33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0" name="Google Shape;7933;p74">
              <a:extLst>
                <a:ext uri="{FF2B5EF4-FFF2-40B4-BE49-F238E27FC236}">
                  <a16:creationId xmlns:a16="http://schemas.microsoft.com/office/drawing/2014/main" id="{7ABD4EBE-07A8-8FC0-ABB7-5892C03F0315}"/>
                </a:ext>
              </a:extLst>
            </p:cNvPr>
            <p:cNvSpPr/>
            <p:nvPr/>
          </p:nvSpPr>
          <p:spPr>
            <a:xfrm>
              <a:off x="-9460700" y="3471450"/>
              <a:ext cx="41775" cy="62225"/>
            </a:xfrm>
            <a:custGeom>
              <a:avLst/>
              <a:gdLst/>
              <a:ahLst/>
              <a:cxnLst/>
              <a:rect l="l" t="t" r="r" b="b"/>
              <a:pathLst>
                <a:path w="1671" h="2489" extrusionOk="0">
                  <a:moveTo>
                    <a:pt x="1" y="0"/>
                  </a:moveTo>
                  <a:lnTo>
                    <a:pt x="1" y="1670"/>
                  </a:lnTo>
                  <a:cubicBezTo>
                    <a:pt x="1" y="2142"/>
                    <a:pt x="347" y="2489"/>
                    <a:pt x="820" y="2489"/>
                  </a:cubicBezTo>
                  <a:cubicBezTo>
                    <a:pt x="1293" y="2489"/>
                    <a:pt x="1671" y="2142"/>
                    <a:pt x="1671" y="1670"/>
                  </a:cubicBezTo>
                  <a:lnTo>
                    <a:pt x="167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1" name="Google Shape;7934;p74">
              <a:extLst>
                <a:ext uri="{FF2B5EF4-FFF2-40B4-BE49-F238E27FC236}">
                  <a16:creationId xmlns:a16="http://schemas.microsoft.com/office/drawing/2014/main" id="{7D63A2D3-652B-FCA6-C6E5-6ADED7E41C36}"/>
                </a:ext>
              </a:extLst>
            </p:cNvPr>
            <p:cNvSpPr/>
            <p:nvPr/>
          </p:nvSpPr>
          <p:spPr>
            <a:xfrm>
              <a:off x="-9274800" y="3471450"/>
              <a:ext cx="41750" cy="62225"/>
            </a:xfrm>
            <a:custGeom>
              <a:avLst/>
              <a:gdLst/>
              <a:ahLst/>
              <a:cxnLst/>
              <a:rect l="l" t="t" r="r" b="b"/>
              <a:pathLst>
                <a:path w="1670" h="2489" extrusionOk="0">
                  <a:moveTo>
                    <a:pt x="0" y="0"/>
                  </a:moveTo>
                  <a:lnTo>
                    <a:pt x="0" y="1670"/>
                  </a:lnTo>
                  <a:cubicBezTo>
                    <a:pt x="0" y="2142"/>
                    <a:pt x="378" y="2489"/>
                    <a:pt x="851" y="2489"/>
                  </a:cubicBezTo>
                  <a:cubicBezTo>
                    <a:pt x="1323" y="2489"/>
                    <a:pt x="1670" y="2142"/>
                    <a:pt x="1670" y="1670"/>
                  </a:cubicBezTo>
                  <a:lnTo>
                    <a:pt x="167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2" name="Google Shape;7935;p74">
              <a:extLst>
                <a:ext uri="{FF2B5EF4-FFF2-40B4-BE49-F238E27FC236}">
                  <a16:creationId xmlns:a16="http://schemas.microsoft.com/office/drawing/2014/main" id="{19298C06-D88E-E9EF-1CFA-9A82845972AC}"/>
                </a:ext>
              </a:extLst>
            </p:cNvPr>
            <p:cNvSpPr/>
            <p:nvPr/>
          </p:nvSpPr>
          <p:spPr>
            <a:xfrm>
              <a:off x="-9398475" y="3471450"/>
              <a:ext cx="103200" cy="20500"/>
            </a:xfrm>
            <a:custGeom>
              <a:avLst/>
              <a:gdLst/>
              <a:ahLst/>
              <a:cxnLst/>
              <a:rect l="l" t="t" r="r" b="b"/>
              <a:pathLst>
                <a:path w="4128" h="820" extrusionOk="0">
                  <a:moveTo>
                    <a:pt x="1" y="0"/>
                  </a:moveTo>
                  <a:lnTo>
                    <a:pt x="1" y="819"/>
                  </a:lnTo>
                  <a:lnTo>
                    <a:pt x="4128" y="819"/>
                  </a:lnTo>
                  <a:lnTo>
                    <a:pt x="41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83" name="Google Shape;7936;p74">
            <a:extLst>
              <a:ext uri="{FF2B5EF4-FFF2-40B4-BE49-F238E27FC236}">
                <a16:creationId xmlns:a16="http://schemas.microsoft.com/office/drawing/2014/main" id="{DDE4E1C3-0BCA-3C63-FB5B-325A91B3DC5B}"/>
              </a:ext>
            </a:extLst>
          </p:cNvPr>
          <p:cNvGrpSpPr/>
          <p:nvPr/>
        </p:nvGrpSpPr>
        <p:grpSpPr>
          <a:xfrm>
            <a:off x="7663374" y="4489173"/>
            <a:ext cx="474961" cy="475009"/>
            <a:chOff x="-9523700" y="3614000"/>
            <a:chExt cx="353675" cy="353675"/>
          </a:xfrm>
          <a:solidFill>
            <a:schemeClr val="tx1"/>
          </a:solidFill>
        </p:grpSpPr>
        <p:sp>
          <p:nvSpPr>
            <p:cNvPr id="984" name="Google Shape;7937;p74">
              <a:extLst>
                <a:ext uri="{FF2B5EF4-FFF2-40B4-BE49-F238E27FC236}">
                  <a16:creationId xmlns:a16="http://schemas.microsoft.com/office/drawing/2014/main" id="{CB06ED3D-6142-ED7D-0545-995D24725AF4}"/>
                </a:ext>
              </a:extLst>
            </p:cNvPr>
            <p:cNvSpPr/>
            <p:nvPr/>
          </p:nvSpPr>
          <p:spPr>
            <a:xfrm>
              <a:off x="-9523700" y="3843975"/>
              <a:ext cx="124475" cy="123700"/>
            </a:xfrm>
            <a:custGeom>
              <a:avLst/>
              <a:gdLst/>
              <a:ahLst/>
              <a:cxnLst/>
              <a:rect l="l" t="t" r="r" b="b"/>
              <a:pathLst>
                <a:path w="4979" h="4948" extrusionOk="0">
                  <a:moveTo>
                    <a:pt x="2489" y="1198"/>
                  </a:moveTo>
                  <a:cubicBezTo>
                    <a:pt x="3151" y="1198"/>
                    <a:pt x="3718" y="1765"/>
                    <a:pt x="3718" y="2427"/>
                  </a:cubicBezTo>
                  <a:cubicBezTo>
                    <a:pt x="3718" y="3088"/>
                    <a:pt x="3151" y="3687"/>
                    <a:pt x="2489" y="3687"/>
                  </a:cubicBezTo>
                  <a:cubicBezTo>
                    <a:pt x="1828" y="3687"/>
                    <a:pt x="1229" y="3151"/>
                    <a:pt x="1229" y="2427"/>
                  </a:cubicBezTo>
                  <a:cubicBezTo>
                    <a:pt x="1229" y="1734"/>
                    <a:pt x="1828" y="1198"/>
                    <a:pt x="2489" y="1198"/>
                  </a:cubicBezTo>
                  <a:close/>
                  <a:moveTo>
                    <a:pt x="2489" y="1"/>
                  </a:moveTo>
                  <a:cubicBezTo>
                    <a:pt x="1103" y="1"/>
                    <a:pt x="1" y="1103"/>
                    <a:pt x="1" y="2458"/>
                  </a:cubicBezTo>
                  <a:cubicBezTo>
                    <a:pt x="1" y="3844"/>
                    <a:pt x="1135" y="4947"/>
                    <a:pt x="2489" y="4947"/>
                  </a:cubicBezTo>
                  <a:cubicBezTo>
                    <a:pt x="3876" y="4947"/>
                    <a:pt x="4978" y="3844"/>
                    <a:pt x="4978" y="2458"/>
                  </a:cubicBezTo>
                  <a:cubicBezTo>
                    <a:pt x="4978" y="1103"/>
                    <a:pt x="3876" y="1"/>
                    <a:pt x="24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5" name="Google Shape;7938;p74">
              <a:extLst>
                <a:ext uri="{FF2B5EF4-FFF2-40B4-BE49-F238E27FC236}">
                  <a16:creationId xmlns:a16="http://schemas.microsoft.com/office/drawing/2014/main" id="{5328758A-9CA2-AB22-C191-C83F5C187209}"/>
                </a:ext>
              </a:extLst>
            </p:cNvPr>
            <p:cNvSpPr/>
            <p:nvPr/>
          </p:nvSpPr>
          <p:spPr>
            <a:xfrm>
              <a:off x="-9515825" y="3656525"/>
              <a:ext cx="116600" cy="195350"/>
            </a:xfrm>
            <a:custGeom>
              <a:avLst/>
              <a:gdLst/>
              <a:ahLst/>
              <a:cxnLst/>
              <a:rect l="l" t="t" r="r" b="b"/>
              <a:pathLst>
                <a:path w="4664" h="7814" extrusionOk="0">
                  <a:moveTo>
                    <a:pt x="2994" y="1"/>
                  </a:moveTo>
                  <a:cubicBezTo>
                    <a:pt x="2206" y="1"/>
                    <a:pt x="1513" y="536"/>
                    <a:pt x="1387" y="1324"/>
                  </a:cubicBezTo>
                  <a:lnTo>
                    <a:pt x="1" y="7499"/>
                  </a:lnTo>
                  <a:cubicBezTo>
                    <a:pt x="599" y="6963"/>
                    <a:pt x="1355" y="6648"/>
                    <a:pt x="2174" y="6648"/>
                  </a:cubicBezTo>
                  <a:cubicBezTo>
                    <a:pt x="3151" y="6648"/>
                    <a:pt x="4065" y="7089"/>
                    <a:pt x="4663" y="7814"/>
                  </a:cubicBezTo>
                  <a:lnTo>
                    <a:pt x="4663" y="1639"/>
                  </a:lnTo>
                  <a:cubicBezTo>
                    <a:pt x="4663" y="757"/>
                    <a:pt x="3907" y="1"/>
                    <a:pt x="299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6" name="Google Shape;7939;p74">
              <a:extLst>
                <a:ext uri="{FF2B5EF4-FFF2-40B4-BE49-F238E27FC236}">
                  <a16:creationId xmlns:a16="http://schemas.microsoft.com/office/drawing/2014/main" id="{57235790-8371-F304-534C-47E55B0083BA}"/>
                </a:ext>
              </a:extLst>
            </p:cNvPr>
            <p:cNvSpPr/>
            <p:nvPr/>
          </p:nvSpPr>
          <p:spPr>
            <a:xfrm>
              <a:off x="-9481175" y="3614000"/>
              <a:ext cx="80375" cy="37050"/>
            </a:xfrm>
            <a:custGeom>
              <a:avLst/>
              <a:gdLst/>
              <a:ahLst/>
              <a:cxnLst/>
              <a:rect l="l" t="t" r="r" b="b"/>
              <a:pathLst>
                <a:path w="3215" h="1482" extrusionOk="0">
                  <a:moveTo>
                    <a:pt x="1608" y="0"/>
                  </a:moveTo>
                  <a:cubicBezTo>
                    <a:pt x="788" y="63"/>
                    <a:pt x="127" y="693"/>
                    <a:pt x="1" y="1481"/>
                  </a:cubicBezTo>
                  <a:cubicBezTo>
                    <a:pt x="442" y="1072"/>
                    <a:pt x="1009" y="851"/>
                    <a:pt x="1608" y="851"/>
                  </a:cubicBezTo>
                  <a:cubicBezTo>
                    <a:pt x="2238" y="851"/>
                    <a:pt x="2805" y="1072"/>
                    <a:pt x="3214" y="1481"/>
                  </a:cubicBezTo>
                  <a:cubicBezTo>
                    <a:pt x="3120" y="630"/>
                    <a:pt x="2427" y="0"/>
                    <a:pt x="16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7" name="Google Shape;7940;p74">
              <a:extLst>
                <a:ext uri="{FF2B5EF4-FFF2-40B4-BE49-F238E27FC236}">
                  <a16:creationId xmlns:a16="http://schemas.microsoft.com/office/drawing/2014/main" id="{260C34F6-CC42-5BE3-E004-C07DAD617658}"/>
                </a:ext>
              </a:extLst>
            </p:cNvPr>
            <p:cNvSpPr/>
            <p:nvPr/>
          </p:nvSpPr>
          <p:spPr>
            <a:xfrm>
              <a:off x="-9294500" y="3843975"/>
              <a:ext cx="124475" cy="123700"/>
            </a:xfrm>
            <a:custGeom>
              <a:avLst/>
              <a:gdLst/>
              <a:ahLst/>
              <a:cxnLst/>
              <a:rect l="l" t="t" r="r" b="b"/>
              <a:pathLst>
                <a:path w="4979" h="4948" extrusionOk="0">
                  <a:moveTo>
                    <a:pt x="2489" y="1198"/>
                  </a:moveTo>
                  <a:cubicBezTo>
                    <a:pt x="3151" y="1198"/>
                    <a:pt x="3718" y="1765"/>
                    <a:pt x="3718" y="2427"/>
                  </a:cubicBezTo>
                  <a:cubicBezTo>
                    <a:pt x="3718" y="3088"/>
                    <a:pt x="3151" y="3687"/>
                    <a:pt x="2489" y="3687"/>
                  </a:cubicBezTo>
                  <a:cubicBezTo>
                    <a:pt x="1828" y="3687"/>
                    <a:pt x="1229" y="3151"/>
                    <a:pt x="1229" y="2427"/>
                  </a:cubicBezTo>
                  <a:cubicBezTo>
                    <a:pt x="1229" y="1734"/>
                    <a:pt x="1796" y="1198"/>
                    <a:pt x="2489" y="1198"/>
                  </a:cubicBezTo>
                  <a:close/>
                  <a:moveTo>
                    <a:pt x="2489" y="1"/>
                  </a:moveTo>
                  <a:cubicBezTo>
                    <a:pt x="1103" y="1"/>
                    <a:pt x="0" y="1103"/>
                    <a:pt x="0" y="2458"/>
                  </a:cubicBezTo>
                  <a:cubicBezTo>
                    <a:pt x="0" y="3844"/>
                    <a:pt x="1103" y="4947"/>
                    <a:pt x="2489" y="4947"/>
                  </a:cubicBezTo>
                  <a:cubicBezTo>
                    <a:pt x="3876" y="4947"/>
                    <a:pt x="4978" y="3844"/>
                    <a:pt x="4978" y="2458"/>
                  </a:cubicBezTo>
                  <a:cubicBezTo>
                    <a:pt x="4978" y="1103"/>
                    <a:pt x="3876" y="1"/>
                    <a:pt x="24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8" name="Google Shape;7941;p74">
              <a:extLst>
                <a:ext uri="{FF2B5EF4-FFF2-40B4-BE49-F238E27FC236}">
                  <a16:creationId xmlns:a16="http://schemas.microsoft.com/office/drawing/2014/main" id="{98F58C55-B137-7952-AC82-388294E97A00}"/>
                </a:ext>
              </a:extLst>
            </p:cNvPr>
            <p:cNvSpPr/>
            <p:nvPr/>
          </p:nvSpPr>
          <p:spPr>
            <a:xfrm>
              <a:off x="-9294500" y="3656525"/>
              <a:ext cx="116600" cy="195350"/>
            </a:xfrm>
            <a:custGeom>
              <a:avLst/>
              <a:gdLst/>
              <a:ahLst/>
              <a:cxnLst/>
              <a:rect l="l" t="t" r="r" b="b"/>
              <a:pathLst>
                <a:path w="4664" h="7814" extrusionOk="0">
                  <a:moveTo>
                    <a:pt x="1670" y="1"/>
                  </a:moveTo>
                  <a:cubicBezTo>
                    <a:pt x="757" y="1"/>
                    <a:pt x="0" y="757"/>
                    <a:pt x="0" y="1639"/>
                  </a:cubicBezTo>
                  <a:lnTo>
                    <a:pt x="0" y="7814"/>
                  </a:lnTo>
                  <a:cubicBezTo>
                    <a:pt x="599" y="7089"/>
                    <a:pt x="1513" y="6648"/>
                    <a:pt x="2489" y="6648"/>
                  </a:cubicBezTo>
                  <a:cubicBezTo>
                    <a:pt x="3308" y="6648"/>
                    <a:pt x="4065" y="6963"/>
                    <a:pt x="4663" y="7499"/>
                  </a:cubicBezTo>
                  <a:lnTo>
                    <a:pt x="3277" y="1324"/>
                  </a:lnTo>
                  <a:cubicBezTo>
                    <a:pt x="3119" y="536"/>
                    <a:pt x="2458" y="1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9" name="Google Shape;7942;p74">
              <a:extLst>
                <a:ext uri="{FF2B5EF4-FFF2-40B4-BE49-F238E27FC236}">
                  <a16:creationId xmlns:a16="http://schemas.microsoft.com/office/drawing/2014/main" id="{789A8301-69EB-2A2F-39F1-A0EBB109E2EF}"/>
                </a:ext>
              </a:extLst>
            </p:cNvPr>
            <p:cNvSpPr/>
            <p:nvPr/>
          </p:nvSpPr>
          <p:spPr>
            <a:xfrm>
              <a:off x="-9294500" y="3615575"/>
              <a:ext cx="81150" cy="36250"/>
            </a:xfrm>
            <a:custGeom>
              <a:avLst/>
              <a:gdLst/>
              <a:ahLst/>
              <a:cxnLst/>
              <a:rect l="l" t="t" r="r" b="b"/>
              <a:pathLst>
                <a:path w="3246" h="1450" extrusionOk="0">
                  <a:moveTo>
                    <a:pt x="1639" y="0"/>
                  </a:moveTo>
                  <a:cubicBezTo>
                    <a:pt x="788" y="0"/>
                    <a:pt x="126" y="630"/>
                    <a:pt x="0" y="1450"/>
                  </a:cubicBezTo>
                  <a:cubicBezTo>
                    <a:pt x="442" y="1040"/>
                    <a:pt x="1040" y="820"/>
                    <a:pt x="1639" y="820"/>
                  </a:cubicBezTo>
                  <a:cubicBezTo>
                    <a:pt x="2269" y="820"/>
                    <a:pt x="2804" y="1040"/>
                    <a:pt x="3245" y="1450"/>
                  </a:cubicBezTo>
                  <a:cubicBezTo>
                    <a:pt x="3119" y="599"/>
                    <a:pt x="2458" y="0"/>
                    <a:pt x="16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0" name="Google Shape;7943;p74">
              <a:extLst>
                <a:ext uri="{FF2B5EF4-FFF2-40B4-BE49-F238E27FC236}">
                  <a16:creationId xmlns:a16="http://schemas.microsoft.com/office/drawing/2014/main" id="{74D2668E-A2F6-FC4D-5524-E11645BEC840}"/>
                </a:ext>
              </a:extLst>
            </p:cNvPr>
            <p:cNvSpPr/>
            <p:nvPr/>
          </p:nvSpPr>
          <p:spPr>
            <a:xfrm>
              <a:off x="-9378775" y="3822725"/>
              <a:ext cx="63025" cy="41750"/>
            </a:xfrm>
            <a:custGeom>
              <a:avLst/>
              <a:gdLst/>
              <a:ahLst/>
              <a:cxnLst/>
              <a:rect l="l" t="t" r="r" b="b"/>
              <a:pathLst>
                <a:path w="2521" h="1670" extrusionOk="0">
                  <a:moveTo>
                    <a:pt x="0" y="0"/>
                  </a:moveTo>
                  <a:lnTo>
                    <a:pt x="0" y="1670"/>
                  </a:lnTo>
                  <a:lnTo>
                    <a:pt x="2521" y="1670"/>
                  </a:lnTo>
                  <a:lnTo>
                    <a:pt x="252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1" name="Google Shape;7944;p74">
              <a:extLst>
                <a:ext uri="{FF2B5EF4-FFF2-40B4-BE49-F238E27FC236}">
                  <a16:creationId xmlns:a16="http://schemas.microsoft.com/office/drawing/2014/main" id="{358EF87A-5C3B-445E-6CDC-A321BB09E71F}"/>
                </a:ext>
              </a:extLst>
            </p:cNvPr>
            <p:cNvSpPr/>
            <p:nvPr/>
          </p:nvSpPr>
          <p:spPr>
            <a:xfrm>
              <a:off x="-9336250" y="3739225"/>
              <a:ext cx="21300" cy="63050"/>
            </a:xfrm>
            <a:custGeom>
              <a:avLst/>
              <a:gdLst/>
              <a:ahLst/>
              <a:cxnLst/>
              <a:rect l="l" t="t" r="r" b="b"/>
              <a:pathLst>
                <a:path w="852" h="2522" extrusionOk="0">
                  <a:moveTo>
                    <a:pt x="1" y="1"/>
                  </a:moveTo>
                  <a:lnTo>
                    <a:pt x="1" y="2521"/>
                  </a:lnTo>
                  <a:lnTo>
                    <a:pt x="851" y="2521"/>
                  </a:lnTo>
                  <a:lnTo>
                    <a:pt x="85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2" name="Google Shape;7945;p74">
              <a:extLst>
                <a:ext uri="{FF2B5EF4-FFF2-40B4-BE49-F238E27FC236}">
                  <a16:creationId xmlns:a16="http://schemas.microsoft.com/office/drawing/2014/main" id="{30E9FE7F-E885-13CA-8E9C-49C0E6321424}"/>
                </a:ext>
              </a:extLst>
            </p:cNvPr>
            <p:cNvSpPr/>
            <p:nvPr/>
          </p:nvSpPr>
          <p:spPr>
            <a:xfrm>
              <a:off x="-9378775" y="3739225"/>
              <a:ext cx="20500" cy="63050"/>
            </a:xfrm>
            <a:custGeom>
              <a:avLst/>
              <a:gdLst/>
              <a:ahLst/>
              <a:cxnLst/>
              <a:rect l="l" t="t" r="r" b="b"/>
              <a:pathLst>
                <a:path w="820" h="2522" extrusionOk="0">
                  <a:moveTo>
                    <a:pt x="0" y="1"/>
                  </a:moveTo>
                  <a:lnTo>
                    <a:pt x="0" y="2521"/>
                  </a:lnTo>
                  <a:lnTo>
                    <a:pt x="820" y="2521"/>
                  </a:lnTo>
                  <a:lnTo>
                    <a:pt x="8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93" name="Google Shape;7946;p74">
            <a:extLst>
              <a:ext uri="{FF2B5EF4-FFF2-40B4-BE49-F238E27FC236}">
                <a16:creationId xmlns:a16="http://schemas.microsoft.com/office/drawing/2014/main" id="{A27A05CC-53CD-3F49-5484-A87C1AD7DBE3}"/>
              </a:ext>
            </a:extLst>
          </p:cNvPr>
          <p:cNvGrpSpPr/>
          <p:nvPr/>
        </p:nvGrpSpPr>
        <p:grpSpPr>
          <a:xfrm>
            <a:off x="10043309" y="4519362"/>
            <a:ext cx="474961" cy="472893"/>
            <a:chOff x="-9523700" y="4049550"/>
            <a:chExt cx="353675" cy="352100"/>
          </a:xfrm>
          <a:solidFill>
            <a:schemeClr val="tx1"/>
          </a:solidFill>
        </p:grpSpPr>
        <p:sp>
          <p:nvSpPr>
            <p:cNvPr id="994" name="Google Shape;7947;p74">
              <a:extLst>
                <a:ext uri="{FF2B5EF4-FFF2-40B4-BE49-F238E27FC236}">
                  <a16:creationId xmlns:a16="http://schemas.microsoft.com/office/drawing/2014/main" id="{93BBB44D-37FB-AED6-43F5-5970F863153E}"/>
                </a:ext>
              </a:extLst>
            </p:cNvPr>
            <p:cNvSpPr/>
            <p:nvPr/>
          </p:nvSpPr>
          <p:spPr>
            <a:xfrm>
              <a:off x="-9523700" y="4049550"/>
              <a:ext cx="82725" cy="82725"/>
            </a:xfrm>
            <a:custGeom>
              <a:avLst/>
              <a:gdLst/>
              <a:ahLst/>
              <a:cxnLst/>
              <a:rect l="l" t="t" r="r" b="b"/>
              <a:pathLst>
                <a:path w="3309" h="3309" extrusionOk="0">
                  <a:moveTo>
                    <a:pt x="1670" y="1"/>
                  </a:moveTo>
                  <a:cubicBezTo>
                    <a:pt x="757" y="1"/>
                    <a:pt x="1" y="725"/>
                    <a:pt x="1" y="1639"/>
                  </a:cubicBezTo>
                  <a:cubicBezTo>
                    <a:pt x="1" y="2552"/>
                    <a:pt x="757" y="3309"/>
                    <a:pt x="1670" y="3309"/>
                  </a:cubicBezTo>
                  <a:cubicBezTo>
                    <a:pt x="2584" y="3309"/>
                    <a:pt x="3309" y="2552"/>
                    <a:pt x="3309" y="1639"/>
                  </a:cubicBezTo>
                  <a:cubicBezTo>
                    <a:pt x="3309" y="725"/>
                    <a:pt x="2584" y="1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5" name="Google Shape;7948;p74">
              <a:extLst>
                <a:ext uri="{FF2B5EF4-FFF2-40B4-BE49-F238E27FC236}">
                  <a16:creationId xmlns:a16="http://schemas.microsoft.com/office/drawing/2014/main" id="{37ED29C5-8C3C-CAF7-87DD-6711CC61191F}"/>
                </a:ext>
              </a:extLst>
            </p:cNvPr>
            <p:cNvSpPr/>
            <p:nvPr/>
          </p:nvSpPr>
          <p:spPr>
            <a:xfrm>
              <a:off x="-9523700" y="4148800"/>
              <a:ext cx="82725" cy="252850"/>
            </a:xfrm>
            <a:custGeom>
              <a:avLst/>
              <a:gdLst/>
              <a:ahLst/>
              <a:cxnLst/>
              <a:rect l="l" t="t" r="r" b="b"/>
              <a:pathLst>
                <a:path w="3309" h="10114" extrusionOk="0">
                  <a:moveTo>
                    <a:pt x="820" y="0"/>
                  </a:moveTo>
                  <a:lnTo>
                    <a:pt x="820" y="7876"/>
                  </a:lnTo>
                  <a:cubicBezTo>
                    <a:pt x="316" y="8160"/>
                    <a:pt x="1" y="8695"/>
                    <a:pt x="1" y="9294"/>
                  </a:cubicBezTo>
                  <a:lnTo>
                    <a:pt x="1" y="9672"/>
                  </a:lnTo>
                  <a:cubicBezTo>
                    <a:pt x="1" y="9924"/>
                    <a:pt x="190" y="10113"/>
                    <a:pt x="442" y="10113"/>
                  </a:cubicBezTo>
                  <a:lnTo>
                    <a:pt x="2930" y="10113"/>
                  </a:lnTo>
                  <a:cubicBezTo>
                    <a:pt x="3151" y="10113"/>
                    <a:pt x="3309" y="9924"/>
                    <a:pt x="3309" y="9672"/>
                  </a:cubicBezTo>
                  <a:lnTo>
                    <a:pt x="3309" y="9294"/>
                  </a:lnTo>
                  <a:cubicBezTo>
                    <a:pt x="3309" y="8664"/>
                    <a:pt x="2993" y="8160"/>
                    <a:pt x="2489" y="7876"/>
                  </a:cubicBezTo>
                  <a:lnTo>
                    <a:pt x="2489" y="0"/>
                  </a:lnTo>
                  <a:cubicBezTo>
                    <a:pt x="2206" y="63"/>
                    <a:pt x="1922" y="158"/>
                    <a:pt x="1670" y="158"/>
                  </a:cubicBezTo>
                  <a:cubicBezTo>
                    <a:pt x="1387" y="158"/>
                    <a:pt x="1103" y="63"/>
                    <a:pt x="8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6" name="Google Shape;7949;p74">
              <a:extLst>
                <a:ext uri="{FF2B5EF4-FFF2-40B4-BE49-F238E27FC236}">
                  <a16:creationId xmlns:a16="http://schemas.microsoft.com/office/drawing/2014/main" id="{AE1D9D00-0AC7-8816-2309-3BF8021717C9}"/>
                </a:ext>
              </a:extLst>
            </p:cNvPr>
            <p:cNvSpPr/>
            <p:nvPr/>
          </p:nvSpPr>
          <p:spPr>
            <a:xfrm>
              <a:off x="-9252750" y="4049550"/>
              <a:ext cx="82725" cy="82725"/>
            </a:xfrm>
            <a:custGeom>
              <a:avLst/>
              <a:gdLst/>
              <a:ahLst/>
              <a:cxnLst/>
              <a:rect l="l" t="t" r="r" b="b"/>
              <a:pathLst>
                <a:path w="3309" h="3309" extrusionOk="0">
                  <a:moveTo>
                    <a:pt x="1670" y="1"/>
                  </a:moveTo>
                  <a:cubicBezTo>
                    <a:pt x="756" y="1"/>
                    <a:pt x="0" y="725"/>
                    <a:pt x="0" y="1639"/>
                  </a:cubicBezTo>
                  <a:cubicBezTo>
                    <a:pt x="0" y="2552"/>
                    <a:pt x="756" y="3309"/>
                    <a:pt x="1670" y="3309"/>
                  </a:cubicBezTo>
                  <a:cubicBezTo>
                    <a:pt x="2552" y="3309"/>
                    <a:pt x="3308" y="2552"/>
                    <a:pt x="3308" y="1639"/>
                  </a:cubicBezTo>
                  <a:cubicBezTo>
                    <a:pt x="3308" y="725"/>
                    <a:pt x="2552" y="1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7" name="Google Shape;7950;p74">
              <a:extLst>
                <a:ext uri="{FF2B5EF4-FFF2-40B4-BE49-F238E27FC236}">
                  <a16:creationId xmlns:a16="http://schemas.microsoft.com/office/drawing/2014/main" id="{134842F0-C652-A13C-1D04-E505248D3C8C}"/>
                </a:ext>
              </a:extLst>
            </p:cNvPr>
            <p:cNvSpPr/>
            <p:nvPr/>
          </p:nvSpPr>
          <p:spPr>
            <a:xfrm>
              <a:off x="-9252750" y="4148800"/>
              <a:ext cx="82725" cy="252850"/>
            </a:xfrm>
            <a:custGeom>
              <a:avLst/>
              <a:gdLst/>
              <a:ahLst/>
              <a:cxnLst/>
              <a:rect l="l" t="t" r="r" b="b"/>
              <a:pathLst>
                <a:path w="3309" h="10114" extrusionOk="0">
                  <a:moveTo>
                    <a:pt x="819" y="0"/>
                  </a:moveTo>
                  <a:lnTo>
                    <a:pt x="819" y="7876"/>
                  </a:lnTo>
                  <a:cubicBezTo>
                    <a:pt x="315" y="8160"/>
                    <a:pt x="0" y="8695"/>
                    <a:pt x="0" y="9294"/>
                  </a:cubicBezTo>
                  <a:lnTo>
                    <a:pt x="0" y="9704"/>
                  </a:lnTo>
                  <a:cubicBezTo>
                    <a:pt x="0" y="9924"/>
                    <a:pt x="189" y="10113"/>
                    <a:pt x="441" y="10113"/>
                  </a:cubicBezTo>
                  <a:lnTo>
                    <a:pt x="2899" y="10113"/>
                  </a:lnTo>
                  <a:cubicBezTo>
                    <a:pt x="3151" y="10113"/>
                    <a:pt x="3308" y="9924"/>
                    <a:pt x="3308" y="9704"/>
                  </a:cubicBezTo>
                  <a:lnTo>
                    <a:pt x="3308" y="9294"/>
                  </a:lnTo>
                  <a:cubicBezTo>
                    <a:pt x="3308" y="8664"/>
                    <a:pt x="2962" y="8160"/>
                    <a:pt x="2489" y="7876"/>
                  </a:cubicBezTo>
                  <a:lnTo>
                    <a:pt x="2489" y="0"/>
                  </a:lnTo>
                  <a:cubicBezTo>
                    <a:pt x="2206" y="95"/>
                    <a:pt x="1922" y="158"/>
                    <a:pt x="1638" y="158"/>
                  </a:cubicBezTo>
                  <a:cubicBezTo>
                    <a:pt x="1386" y="158"/>
                    <a:pt x="1103" y="95"/>
                    <a:pt x="8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8" name="Google Shape;7951;p74">
              <a:extLst>
                <a:ext uri="{FF2B5EF4-FFF2-40B4-BE49-F238E27FC236}">
                  <a16:creationId xmlns:a16="http://schemas.microsoft.com/office/drawing/2014/main" id="{780127A2-1F75-0F89-AE9A-78C2823CAF7B}"/>
                </a:ext>
              </a:extLst>
            </p:cNvPr>
            <p:cNvSpPr/>
            <p:nvPr/>
          </p:nvSpPr>
          <p:spPr>
            <a:xfrm>
              <a:off x="-9440200" y="4214950"/>
              <a:ext cx="187475" cy="167000"/>
            </a:xfrm>
            <a:custGeom>
              <a:avLst/>
              <a:gdLst/>
              <a:ahLst/>
              <a:cxnLst/>
              <a:rect l="l" t="t" r="r" b="b"/>
              <a:pathLst>
                <a:path w="7499" h="6680" extrusionOk="0">
                  <a:moveTo>
                    <a:pt x="1229" y="1"/>
                  </a:moveTo>
                  <a:cubicBezTo>
                    <a:pt x="1071" y="1"/>
                    <a:pt x="914" y="64"/>
                    <a:pt x="882" y="221"/>
                  </a:cubicBezTo>
                  <a:lnTo>
                    <a:pt x="0" y="1954"/>
                  </a:lnTo>
                  <a:lnTo>
                    <a:pt x="0" y="4852"/>
                  </a:lnTo>
                  <a:cubicBezTo>
                    <a:pt x="536" y="5325"/>
                    <a:pt x="851" y="5955"/>
                    <a:pt x="851" y="6680"/>
                  </a:cubicBezTo>
                  <a:lnTo>
                    <a:pt x="6679" y="6680"/>
                  </a:lnTo>
                  <a:cubicBezTo>
                    <a:pt x="6679" y="5955"/>
                    <a:pt x="6994" y="5325"/>
                    <a:pt x="7498" y="4852"/>
                  </a:cubicBezTo>
                  <a:lnTo>
                    <a:pt x="7498" y="1954"/>
                  </a:lnTo>
                  <a:lnTo>
                    <a:pt x="6616" y="221"/>
                  </a:lnTo>
                  <a:cubicBezTo>
                    <a:pt x="6553" y="64"/>
                    <a:pt x="6427" y="1"/>
                    <a:pt x="6270" y="1"/>
                  </a:cubicBezTo>
                  <a:lnTo>
                    <a:pt x="4726" y="1"/>
                  </a:lnTo>
                  <a:lnTo>
                    <a:pt x="6616" y="4443"/>
                  </a:lnTo>
                  <a:cubicBezTo>
                    <a:pt x="6679" y="4569"/>
                    <a:pt x="6679" y="4726"/>
                    <a:pt x="6585" y="4852"/>
                  </a:cubicBezTo>
                  <a:cubicBezTo>
                    <a:pt x="6522" y="4947"/>
                    <a:pt x="6396" y="5041"/>
                    <a:pt x="6238" y="5041"/>
                  </a:cubicBezTo>
                  <a:lnTo>
                    <a:pt x="1260" y="5041"/>
                  </a:lnTo>
                  <a:cubicBezTo>
                    <a:pt x="1103" y="5041"/>
                    <a:pt x="1008" y="4947"/>
                    <a:pt x="914" y="4852"/>
                  </a:cubicBezTo>
                  <a:cubicBezTo>
                    <a:pt x="851" y="4726"/>
                    <a:pt x="851" y="4569"/>
                    <a:pt x="882" y="4443"/>
                  </a:cubicBezTo>
                  <a:lnTo>
                    <a:pt x="277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9" name="Google Shape;7952;p74">
              <a:extLst>
                <a:ext uri="{FF2B5EF4-FFF2-40B4-BE49-F238E27FC236}">
                  <a16:creationId xmlns:a16="http://schemas.microsoft.com/office/drawing/2014/main" id="{EF5698A3-32CA-078A-1C4A-B445E20E9FEA}"/>
                </a:ext>
              </a:extLst>
            </p:cNvPr>
            <p:cNvSpPr/>
            <p:nvPr/>
          </p:nvSpPr>
          <p:spPr>
            <a:xfrm>
              <a:off x="-9393750" y="4214950"/>
              <a:ext cx="93750" cy="104000"/>
            </a:xfrm>
            <a:custGeom>
              <a:avLst/>
              <a:gdLst/>
              <a:ahLst/>
              <a:cxnLst/>
              <a:rect l="l" t="t" r="r" b="b"/>
              <a:pathLst>
                <a:path w="3750" h="4160" extrusionOk="0">
                  <a:moveTo>
                    <a:pt x="1828" y="1"/>
                  </a:moveTo>
                  <a:lnTo>
                    <a:pt x="1" y="4159"/>
                  </a:lnTo>
                  <a:lnTo>
                    <a:pt x="3750" y="4159"/>
                  </a:lnTo>
                  <a:lnTo>
                    <a:pt x="19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0" name="Google Shape;7953;p74">
              <a:extLst>
                <a:ext uri="{FF2B5EF4-FFF2-40B4-BE49-F238E27FC236}">
                  <a16:creationId xmlns:a16="http://schemas.microsoft.com/office/drawing/2014/main" id="{4544BE24-F361-B2A2-2C2A-69B1FFB8BCE5}"/>
                </a:ext>
              </a:extLst>
            </p:cNvPr>
            <p:cNvSpPr/>
            <p:nvPr/>
          </p:nvSpPr>
          <p:spPr>
            <a:xfrm>
              <a:off x="-9440200" y="4140125"/>
              <a:ext cx="187475" cy="32325"/>
            </a:xfrm>
            <a:custGeom>
              <a:avLst/>
              <a:gdLst/>
              <a:ahLst/>
              <a:cxnLst/>
              <a:rect l="l" t="t" r="r" b="b"/>
              <a:pathLst>
                <a:path w="7499" h="1293" extrusionOk="0">
                  <a:moveTo>
                    <a:pt x="0" y="1"/>
                  </a:moveTo>
                  <a:lnTo>
                    <a:pt x="0" y="851"/>
                  </a:lnTo>
                  <a:cubicBezTo>
                    <a:pt x="1229" y="1135"/>
                    <a:pt x="2489" y="1292"/>
                    <a:pt x="3749" y="1292"/>
                  </a:cubicBezTo>
                  <a:cubicBezTo>
                    <a:pt x="5009" y="1292"/>
                    <a:pt x="6270" y="1135"/>
                    <a:pt x="7498" y="851"/>
                  </a:cubicBezTo>
                  <a:lnTo>
                    <a:pt x="7498" y="1"/>
                  </a:lnTo>
                  <a:cubicBezTo>
                    <a:pt x="6270" y="300"/>
                    <a:pt x="5001" y="450"/>
                    <a:pt x="3737" y="450"/>
                  </a:cubicBezTo>
                  <a:cubicBezTo>
                    <a:pt x="2473" y="450"/>
                    <a:pt x="1213" y="30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01" name="Google Shape;7954;p74">
            <a:extLst>
              <a:ext uri="{FF2B5EF4-FFF2-40B4-BE49-F238E27FC236}">
                <a16:creationId xmlns:a16="http://schemas.microsoft.com/office/drawing/2014/main" id="{51E3ECF5-9AA4-6700-7127-68304AECC79E}"/>
              </a:ext>
            </a:extLst>
          </p:cNvPr>
          <p:cNvGrpSpPr/>
          <p:nvPr/>
        </p:nvGrpSpPr>
        <p:grpSpPr>
          <a:xfrm>
            <a:off x="9451461" y="4519326"/>
            <a:ext cx="476003" cy="414705"/>
            <a:chOff x="-8209150" y="3659675"/>
            <a:chExt cx="354450" cy="308775"/>
          </a:xfrm>
          <a:solidFill>
            <a:schemeClr val="tx1"/>
          </a:solidFill>
        </p:grpSpPr>
        <p:sp>
          <p:nvSpPr>
            <p:cNvPr id="1002" name="Google Shape;7955;p74">
              <a:extLst>
                <a:ext uri="{FF2B5EF4-FFF2-40B4-BE49-F238E27FC236}">
                  <a16:creationId xmlns:a16="http://schemas.microsoft.com/office/drawing/2014/main" id="{5AA9B411-3C1C-D713-B1A3-AD198669AC2C}"/>
                </a:ext>
              </a:extLst>
            </p:cNvPr>
            <p:cNvSpPr/>
            <p:nvPr/>
          </p:nvSpPr>
          <p:spPr>
            <a:xfrm>
              <a:off x="-8209150" y="3907775"/>
              <a:ext cx="353675" cy="60675"/>
            </a:xfrm>
            <a:custGeom>
              <a:avLst/>
              <a:gdLst/>
              <a:ahLst/>
              <a:cxnLst/>
              <a:rect l="l" t="t" r="r" b="b"/>
              <a:pathLst>
                <a:path w="14147" h="2427" extrusionOk="0">
                  <a:moveTo>
                    <a:pt x="1261" y="1"/>
                  </a:moveTo>
                  <a:cubicBezTo>
                    <a:pt x="599" y="1"/>
                    <a:pt x="0" y="536"/>
                    <a:pt x="0" y="1229"/>
                  </a:cubicBezTo>
                  <a:lnTo>
                    <a:pt x="0" y="2048"/>
                  </a:lnTo>
                  <a:cubicBezTo>
                    <a:pt x="0" y="2269"/>
                    <a:pt x="189" y="2427"/>
                    <a:pt x="378" y="2427"/>
                  </a:cubicBezTo>
                  <a:lnTo>
                    <a:pt x="13673" y="2427"/>
                  </a:lnTo>
                  <a:cubicBezTo>
                    <a:pt x="13894" y="2427"/>
                    <a:pt x="14052" y="2238"/>
                    <a:pt x="14052" y="2048"/>
                  </a:cubicBezTo>
                  <a:lnTo>
                    <a:pt x="14052" y="1229"/>
                  </a:lnTo>
                  <a:cubicBezTo>
                    <a:pt x="14146" y="599"/>
                    <a:pt x="13579" y="1"/>
                    <a:pt x="128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3" name="Google Shape;7956;p74">
              <a:extLst>
                <a:ext uri="{FF2B5EF4-FFF2-40B4-BE49-F238E27FC236}">
                  <a16:creationId xmlns:a16="http://schemas.microsoft.com/office/drawing/2014/main" id="{7EA2CFDC-CB5A-FBE0-7389-484ED9FE33B7}"/>
                </a:ext>
              </a:extLst>
            </p:cNvPr>
            <p:cNvSpPr/>
            <p:nvPr/>
          </p:nvSpPr>
          <p:spPr>
            <a:xfrm>
              <a:off x="-8188675" y="3825075"/>
              <a:ext cx="311125" cy="63050"/>
            </a:xfrm>
            <a:custGeom>
              <a:avLst/>
              <a:gdLst/>
              <a:ahLst/>
              <a:cxnLst/>
              <a:rect l="l" t="t" r="r" b="b"/>
              <a:pathLst>
                <a:path w="12445" h="2522" extrusionOk="0">
                  <a:moveTo>
                    <a:pt x="442" y="1"/>
                  </a:moveTo>
                  <a:cubicBezTo>
                    <a:pt x="189" y="1"/>
                    <a:pt x="0" y="190"/>
                    <a:pt x="0" y="410"/>
                  </a:cubicBezTo>
                  <a:lnTo>
                    <a:pt x="0" y="2521"/>
                  </a:lnTo>
                  <a:lnTo>
                    <a:pt x="3308" y="2521"/>
                  </a:lnTo>
                  <a:lnTo>
                    <a:pt x="3308" y="2080"/>
                  </a:lnTo>
                  <a:cubicBezTo>
                    <a:pt x="3308" y="1828"/>
                    <a:pt x="3497" y="1670"/>
                    <a:pt x="3718" y="1670"/>
                  </a:cubicBezTo>
                  <a:cubicBezTo>
                    <a:pt x="3939" y="1670"/>
                    <a:pt x="4128" y="1891"/>
                    <a:pt x="4128" y="2080"/>
                  </a:cubicBezTo>
                  <a:lnTo>
                    <a:pt x="4128" y="2521"/>
                  </a:lnTo>
                  <a:lnTo>
                    <a:pt x="5797" y="2521"/>
                  </a:lnTo>
                  <a:lnTo>
                    <a:pt x="5797" y="2080"/>
                  </a:lnTo>
                  <a:cubicBezTo>
                    <a:pt x="5797" y="1828"/>
                    <a:pt x="5986" y="1670"/>
                    <a:pt x="6238" y="1670"/>
                  </a:cubicBezTo>
                  <a:cubicBezTo>
                    <a:pt x="6459" y="1670"/>
                    <a:pt x="6616" y="1891"/>
                    <a:pt x="6616" y="2080"/>
                  </a:cubicBezTo>
                  <a:lnTo>
                    <a:pt x="6616" y="2521"/>
                  </a:lnTo>
                  <a:lnTo>
                    <a:pt x="8318" y="2521"/>
                  </a:lnTo>
                  <a:lnTo>
                    <a:pt x="8318" y="2080"/>
                  </a:lnTo>
                  <a:cubicBezTo>
                    <a:pt x="8318" y="1828"/>
                    <a:pt x="8507" y="1670"/>
                    <a:pt x="8696" y="1670"/>
                  </a:cubicBezTo>
                  <a:cubicBezTo>
                    <a:pt x="8948" y="1670"/>
                    <a:pt x="9105" y="1891"/>
                    <a:pt x="9105" y="2080"/>
                  </a:cubicBezTo>
                  <a:lnTo>
                    <a:pt x="9105" y="2521"/>
                  </a:lnTo>
                  <a:lnTo>
                    <a:pt x="12445" y="2521"/>
                  </a:lnTo>
                  <a:lnTo>
                    <a:pt x="12445" y="410"/>
                  </a:lnTo>
                  <a:cubicBezTo>
                    <a:pt x="12445" y="190"/>
                    <a:pt x="12256" y="1"/>
                    <a:pt x="120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4" name="Google Shape;7957;p74">
              <a:extLst>
                <a:ext uri="{FF2B5EF4-FFF2-40B4-BE49-F238E27FC236}">
                  <a16:creationId xmlns:a16="http://schemas.microsoft.com/office/drawing/2014/main" id="{844A1D0F-475E-9183-D980-4931D894FA22}"/>
                </a:ext>
              </a:extLst>
            </p:cNvPr>
            <p:cNvSpPr/>
            <p:nvPr/>
          </p:nvSpPr>
          <p:spPr>
            <a:xfrm>
              <a:off x="-7913800" y="3743175"/>
              <a:ext cx="59100" cy="62250"/>
            </a:xfrm>
            <a:custGeom>
              <a:avLst/>
              <a:gdLst/>
              <a:ahLst/>
              <a:cxnLst/>
              <a:rect l="l" t="t" r="r" b="b"/>
              <a:pathLst>
                <a:path w="2364" h="2490" extrusionOk="0">
                  <a:moveTo>
                    <a:pt x="1922" y="0"/>
                  </a:moveTo>
                  <a:cubicBezTo>
                    <a:pt x="1261" y="0"/>
                    <a:pt x="599" y="189"/>
                    <a:pt x="1" y="567"/>
                  </a:cubicBezTo>
                  <a:cubicBezTo>
                    <a:pt x="284" y="1134"/>
                    <a:pt x="473" y="1827"/>
                    <a:pt x="536" y="2489"/>
                  </a:cubicBezTo>
                  <a:lnTo>
                    <a:pt x="1796" y="2489"/>
                  </a:lnTo>
                  <a:lnTo>
                    <a:pt x="2332" y="504"/>
                  </a:lnTo>
                  <a:cubicBezTo>
                    <a:pt x="2364" y="410"/>
                    <a:pt x="2332" y="284"/>
                    <a:pt x="2238" y="158"/>
                  </a:cubicBezTo>
                  <a:cubicBezTo>
                    <a:pt x="2175" y="32"/>
                    <a:pt x="2048" y="0"/>
                    <a:pt x="19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5" name="Google Shape;7958;p74">
              <a:extLst>
                <a:ext uri="{FF2B5EF4-FFF2-40B4-BE49-F238E27FC236}">
                  <a16:creationId xmlns:a16="http://schemas.microsoft.com/office/drawing/2014/main" id="{64BF3677-E7E8-7EFC-F7F4-6271BEB6F98A}"/>
                </a:ext>
              </a:extLst>
            </p:cNvPr>
            <p:cNvSpPr/>
            <p:nvPr/>
          </p:nvSpPr>
          <p:spPr>
            <a:xfrm>
              <a:off x="-8105975" y="3659675"/>
              <a:ext cx="185125" cy="145750"/>
            </a:xfrm>
            <a:custGeom>
              <a:avLst/>
              <a:gdLst/>
              <a:ahLst/>
              <a:cxnLst/>
              <a:rect l="l" t="t" r="r" b="b"/>
              <a:pathLst>
                <a:path w="7405" h="5830" extrusionOk="0">
                  <a:moveTo>
                    <a:pt x="442" y="1"/>
                  </a:moveTo>
                  <a:cubicBezTo>
                    <a:pt x="316" y="1"/>
                    <a:pt x="158" y="64"/>
                    <a:pt x="95" y="190"/>
                  </a:cubicBezTo>
                  <a:cubicBezTo>
                    <a:pt x="0" y="316"/>
                    <a:pt x="0" y="442"/>
                    <a:pt x="32" y="599"/>
                  </a:cubicBezTo>
                  <a:lnTo>
                    <a:pt x="2017" y="5829"/>
                  </a:lnTo>
                  <a:lnTo>
                    <a:pt x="7404" y="5829"/>
                  </a:lnTo>
                  <a:cubicBezTo>
                    <a:pt x="6806" y="2521"/>
                    <a:pt x="3907" y="1"/>
                    <a:pt x="4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6" name="Google Shape;7959;p74">
              <a:extLst>
                <a:ext uri="{FF2B5EF4-FFF2-40B4-BE49-F238E27FC236}">
                  <a16:creationId xmlns:a16="http://schemas.microsoft.com/office/drawing/2014/main" id="{1D0BC92B-FB3D-BCD1-458A-20D342DC9BAF}"/>
                </a:ext>
              </a:extLst>
            </p:cNvPr>
            <p:cNvSpPr/>
            <p:nvPr/>
          </p:nvSpPr>
          <p:spPr>
            <a:xfrm>
              <a:off x="-8168975" y="3700625"/>
              <a:ext cx="91375" cy="104000"/>
            </a:xfrm>
            <a:custGeom>
              <a:avLst/>
              <a:gdLst/>
              <a:ahLst/>
              <a:cxnLst/>
              <a:rect l="l" t="t" r="r" b="b"/>
              <a:pathLst>
                <a:path w="3655" h="4160" extrusionOk="0">
                  <a:moveTo>
                    <a:pt x="473" y="1"/>
                  </a:moveTo>
                  <a:cubicBezTo>
                    <a:pt x="347" y="1"/>
                    <a:pt x="189" y="95"/>
                    <a:pt x="126" y="158"/>
                  </a:cubicBezTo>
                  <a:cubicBezTo>
                    <a:pt x="32" y="284"/>
                    <a:pt x="0" y="410"/>
                    <a:pt x="95" y="505"/>
                  </a:cubicBezTo>
                  <a:lnTo>
                    <a:pt x="1260" y="4097"/>
                  </a:lnTo>
                  <a:lnTo>
                    <a:pt x="3631" y="4097"/>
                  </a:lnTo>
                  <a:lnTo>
                    <a:pt x="2205" y="284"/>
                  </a:lnTo>
                  <a:cubicBezTo>
                    <a:pt x="1670" y="95"/>
                    <a:pt x="1071" y="1"/>
                    <a:pt x="473" y="1"/>
                  </a:cubicBezTo>
                  <a:close/>
                  <a:moveTo>
                    <a:pt x="3631" y="4097"/>
                  </a:moveTo>
                  <a:lnTo>
                    <a:pt x="3655" y="4160"/>
                  </a:lnTo>
                  <a:lnTo>
                    <a:pt x="3655" y="40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7" name="Google Shape;7960;p74">
              <a:extLst>
                <a:ext uri="{FF2B5EF4-FFF2-40B4-BE49-F238E27FC236}">
                  <a16:creationId xmlns:a16="http://schemas.microsoft.com/office/drawing/2014/main" id="{F931FFF3-20DC-3B6A-96B9-21765CBD3F38}"/>
                </a:ext>
              </a:extLst>
            </p:cNvPr>
            <p:cNvSpPr/>
            <p:nvPr/>
          </p:nvSpPr>
          <p:spPr>
            <a:xfrm>
              <a:off x="-8209150" y="3742375"/>
              <a:ext cx="50425" cy="61475"/>
            </a:xfrm>
            <a:custGeom>
              <a:avLst/>
              <a:gdLst/>
              <a:ahLst/>
              <a:cxnLst/>
              <a:rect l="l" t="t" r="r" b="b"/>
              <a:pathLst>
                <a:path w="2017" h="2459" extrusionOk="0">
                  <a:moveTo>
                    <a:pt x="441" y="1"/>
                  </a:moveTo>
                  <a:cubicBezTo>
                    <a:pt x="315" y="1"/>
                    <a:pt x="189" y="32"/>
                    <a:pt x="126" y="158"/>
                  </a:cubicBezTo>
                  <a:cubicBezTo>
                    <a:pt x="32" y="253"/>
                    <a:pt x="0" y="379"/>
                    <a:pt x="32" y="505"/>
                  </a:cubicBezTo>
                  <a:lnTo>
                    <a:pt x="504" y="2458"/>
                  </a:lnTo>
                  <a:lnTo>
                    <a:pt x="2017" y="2458"/>
                  </a:lnTo>
                  <a:lnTo>
                    <a:pt x="1229" y="64"/>
                  </a:lnTo>
                  <a:cubicBezTo>
                    <a:pt x="977" y="32"/>
                    <a:pt x="693" y="1"/>
                    <a:pt x="4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08" name="Google Shape;7961;p74">
            <a:extLst>
              <a:ext uri="{FF2B5EF4-FFF2-40B4-BE49-F238E27FC236}">
                <a16:creationId xmlns:a16="http://schemas.microsoft.com/office/drawing/2014/main" id="{10638AF4-8C16-386C-6BA2-DAB826A8193C}"/>
              </a:ext>
            </a:extLst>
          </p:cNvPr>
          <p:cNvGrpSpPr/>
          <p:nvPr/>
        </p:nvGrpSpPr>
        <p:grpSpPr>
          <a:xfrm>
            <a:off x="8255794" y="2042699"/>
            <a:ext cx="474961" cy="473968"/>
            <a:chOff x="-12643475" y="3212300"/>
            <a:chExt cx="353675" cy="352900"/>
          </a:xfrm>
          <a:solidFill>
            <a:schemeClr val="tx1"/>
          </a:solidFill>
        </p:grpSpPr>
        <p:sp>
          <p:nvSpPr>
            <p:cNvPr id="1009" name="Google Shape;7962;p74">
              <a:extLst>
                <a:ext uri="{FF2B5EF4-FFF2-40B4-BE49-F238E27FC236}">
                  <a16:creationId xmlns:a16="http://schemas.microsoft.com/office/drawing/2014/main" id="{CF0097EC-6903-AFB5-0B9C-83DDD9BB9166}"/>
                </a:ext>
              </a:extLst>
            </p:cNvPr>
            <p:cNvSpPr/>
            <p:nvPr/>
          </p:nvSpPr>
          <p:spPr>
            <a:xfrm>
              <a:off x="-12372525" y="3517125"/>
              <a:ext cx="20500" cy="48075"/>
            </a:xfrm>
            <a:custGeom>
              <a:avLst/>
              <a:gdLst/>
              <a:ahLst/>
              <a:cxnLst/>
              <a:rect l="l" t="t" r="r" b="b"/>
              <a:pathLst>
                <a:path w="820" h="1923" extrusionOk="0">
                  <a:moveTo>
                    <a:pt x="0" y="0"/>
                  </a:moveTo>
                  <a:lnTo>
                    <a:pt x="0" y="1513"/>
                  </a:lnTo>
                  <a:cubicBezTo>
                    <a:pt x="0" y="1765"/>
                    <a:pt x="189" y="1922"/>
                    <a:pt x="410" y="1922"/>
                  </a:cubicBezTo>
                  <a:cubicBezTo>
                    <a:pt x="662" y="1922"/>
                    <a:pt x="819" y="1702"/>
                    <a:pt x="819" y="1513"/>
                  </a:cubicBezTo>
                  <a:lnTo>
                    <a:pt x="819" y="0"/>
                  </a:lnTo>
                  <a:cubicBezTo>
                    <a:pt x="662" y="126"/>
                    <a:pt x="567" y="221"/>
                    <a:pt x="410" y="221"/>
                  </a:cubicBezTo>
                  <a:cubicBezTo>
                    <a:pt x="189" y="221"/>
                    <a:pt x="126" y="12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0" name="Google Shape;7963;p74">
              <a:extLst>
                <a:ext uri="{FF2B5EF4-FFF2-40B4-BE49-F238E27FC236}">
                  <a16:creationId xmlns:a16="http://schemas.microsoft.com/office/drawing/2014/main" id="{7A4DA858-9D42-5E1A-AAC3-2E23DE9E806F}"/>
                </a:ext>
              </a:extLst>
            </p:cNvPr>
            <p:cNvSpPr/>
            <p:nvPr/>
          </p:nvSpPr>
          <p:spPr>
            <a:xfrm>
              <a:off x="-12581250" y="3480900"/>
              <a:ext cx="63025" cy="21275"/>
            </a:xfrm>
            <a:custGeom>
              <a:avLst/>
              <a:gdLst/>
              <a:ahLst/>
              <a:cxnLst/>
              <a:rect l="l" t="t" r="r" b="b"/>
              <a:pathLst>
                <a:path w="2521" h="851" extrusionOk="0">
                  <a:moveTo>
                    <a:pt x="0" y="0"/>
                  </a:moveTo>
                  <a:lnTo>
                    <a:pt x="0" y="851"/>
                  </a:lnTo>
                  <a:lnTo>
                    <a:pt x="2521" y="851"/>
                  </a:lnTo>
                  <a:lnTo>
                    <a:pt x="252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1" name="Google Shape;7964;p74">
              <a:extLst>
                <a:ext uri="{FF2B5EF4-FFF2-40B4-BE49-F238E27FC236}">
                  <a16:creationId xmlns:a16="http://schemas.microsoft.com/office/drawing/2014/main" id="{E3D33313-C593-91C9-C9B4-1574320C93E1}"/>
                </a:ext>
              </a:extLst>
            </p:cNvPr>
            <p:cNvSpPr/>
            <p:nvPr/>
          </p:nvSpPr>
          <p:spPr>
            <a:xfrm>
              <a:off x="-12643475" y="3398975"/>
              <a:ext cx="186700" cy="166225"/>
            </a:xfrm>
            <a:custGeom>
              <a:avLst/>
              <a:gdLst/>
              <a:ahLst/>
              <a:cxnLst/>
              <a:rect l="l" t="t" r="r" b="b"/>
              <a:pathLst>
                <a:path w="7468" h="6649" extrusionOk="0">
                  <a:moveTo>
                    <a:pt x="5419" y="2458"/>
                  </a:moveTo>
                  <a:cubicBezTo>
                    <a:pt x="5671" y="2458"/>
                    <a:pt x="5860" y="2647"/>
                    <a:pt x="5860" y="2899"/>
                  </a:cubicBezTo>
                  <a:lnTo>
                    <a:pt x="5860" y="4537"/>
                  </a:lnTo>
                  <a:cubicBezTo>
                    <a:pt x="5860" y="4789"/>
                    <a:pt x="5671" y="4978"/>
                    <a:pt x="5419" y="4978"/>
                  </a:cubicBezTo>
                  <a:lnTo>
                    <a:pt x="2080" y="4978"/>
                  </a:lnTo>
                  <a:cubicBezTo>
                    <a:pt x="1859" y="4978"/>
                    <a:pt x="1639" y="4789"/>
                    <a:pt x="1639" y="4537"/>
                  </a:cubicBezTo>
                  <a:lnTo>
                    <a:pt x="1639" y="2899"/>
                  </a:lnTo>
                  <a:cubicBezTo>
                    <a:pt x="1639" y="2647"/>
                    <a:pt x="1859" y="2458"/>
                    <a:pt x="2080" y="2458"/>
                  </a:cubicBezTo>
                  <a:close/>
                  <a:moveTo>
                    <a:pt x="1639" y="1"/>
                  </a:moveTo>
                  <a:lnTo>
                    <a:pt x="1639" y="977"/>
                  </a:lnTo>
                  <a:lnTo>
                    <a:pt x="662" y="1450"/>
                  </a:lnTo>
                  <a:cubicBezTo>
                    <a:pt x="221" y="1639"/>
                    <a:pt x="0" y="2080"/>
                    <a:pt x="0" y="2552"/>
                  </a:cubicBezTo>
                  <a:lnTo>
                    <a:pt x="0" y="5356"/>
                  </a:lnTo>
                  <a:cubicBezTo>
                    <a:pt x="0" y="6049"/>
                    <a:pt x="536" y="6648"/>
                    <a:pt x="1261" y="6648"/>
                  </a:cubicBezTo>
                  <a:lnTo>
                    <a:pt x="6270" y="6648"/>
                  </a:lnTo>
                  <a:cubicBezTo>
                    <a:pt x="6931" y="6648"/>
                    <a:pt x="7467" y="6049"/>
                    <a:pt x="7467" y="5388"/>
                  </a:cubicBezTo>
                  <a:lnTo>
                    <a:pt x="7467" y="2584"/>
                  </a:lnTo>
                  <a:cubicBezTo>
                    <a:pt x="7467" y="2111"/>
                    <a:pt x="7215" y="1670"/>
                    <a:pt x="6805" y="1481"/>
                  </a:cubicBezTo>
                  <a:lnTo>
                    <a:pt x="5829" y="1009"/>
                  </a:lnTo>
                  <a:lnTo>
                    <a:pt x="582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2" name="Google Shape;7965;p74">
              <a:extLst>
                <a:ext uri="{FF2B5EF4-FFF2-40B4-BE49-F238E27FC236}">
                  <a16:creationId xmlns:a16="http://schemas.microsoft.com/office/drawing/2014/main" id="{350B31B5-22F6-94ED-29DD-C9B80D41BA2C}"/>
                </a:ext>
              </a:extLst>
            </p:cNvPr>
            <p:cNvSpPr/>
            <p:nvPr/>
          </p:nvSpPr>
          <p:spPr>
            <a:xfrm>
              <a:off x="-12431600" y="3212300"/>
              <a:ext cx="141800" cy="137075"/>
            </a:xfrm>
            <a:custGeom>
              <a:avLst/>
              <a:gdLst/>
              <a:ahLst/>
              <a:cxnLst/>
              <a:rect l="l" t="t" r="r" b="b"/>
              <a:pathLst>
                <a:path w="5672" h="5483" extrusionOk="0">
                  <a:moveTo>
                    <a:pt x="2741" y="1"/>
                  </a:moveTo>
                  <a:cubicBezTo>
                    <a:pt x="1481" y="1"/>
                    <a:pt x="378" y="883"/>
                    <a:pt x="0" y="2017"/>
                  </a:cubicBezTo>
                  <a:lnTo>
                    <a:pt x="2300" y="3845"/>
                  </a:lnTo>
                  <a:lnTo>
                    <a:pt x="2300" y="2143"/>
                  </a:lnTo>
                  <a:cubicBezTo>
                    <a:pt x="2300" y="1891"/>
                    <a:pt x="2521" y="1702"/>
                    <a:pt x="2741" y="1702"/>
                  </a:cubicBezTo>
                  <a:cubicBezTo>
                    <a:pt x="2993" y="1702"/>
                    <a:pt x="3151" y="1891"/>
                    <a:pt x="3151" y="2143"/>
                  </a:cubicBezTo>
                  <a:lnTo>
                    <a:pt x="3151" y="5483"/>
                  </a:lnTo>
                  <a:lnTo>
                    <a:pt x="5608" y="3561"/>
                  </a:lnTo>
                  <a:lnTo>
                    <a:pt x="5608" y="2931"/>
                  </a:lnTo>
                  <a:cubicBezTo>
                    <a:pt x="5671" y="1324"/>
                    <a:pt x="4348" y="1"/>
                    <a:pt x="27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3" name="Google Shape;7966;p74">
              <a:extLst>
                <a:ext uri="{FF2B5EF4-FFF2-40B4-BE49-F238E27FC236}">
                  <a16:creationId xmlns:a16="http://schemas.microsoft.com/office/drawing/2014/main" id="{A1CEC387-F07D-8FD5-B0ED-FDCD3BF32A39}"/>
                </a:ext>
              </a:extLst>
            </p:cNvPr>
            <p:cNvSpPr/>
            <p:nvPr/>
          </p:nvSpPr>
          <p:spPr>
            <a:xfrm>
              <a:off x="-12352050" y="3326525"/>
              <a:ext cx="62250" cy="104775"/>
            </a:xfrm>
            <a:custGeom>
              <a:avLst/>
              <a:gdLst/>
              <a:ahLst/>
              <a:cxnLst/>
              <a:rect l="l" t="t" r="r" b="b"/>
              <a:pathLst>
                <a:path w="2490" h="4191" extrusionOk="0">
                  <a:moveTo>
                    <a:pt x="2489" y="0"/>
                  </a:moveTo>
                  <a:lnTo>
                    <a:pt x="0" y="1890"/>
                  </a:lnTo>
                  <a:lnTo>
                    <a:pt x="0" y="4190"/>
                  </a:lnTo>
                  <a:lnTo>
                    <a:pt x="2489" y="2300"/>
                  </a:lnTo>
                  <a:lnTo>
                    <a:pt x="24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4" name="Google Shape;7967;p74">
              <a:extLst>
                <a:ext uri="{FF2B5EF4-FFF2-40B4-BE49-F238E27FC236}">
                  <a16:creationId xmlns:a16="http://schemas.microsoft.com/office/drawing/2014/main" id="{363DF8A7-429A-150F-E1C0-F17D3702ACA3}"/>
                </a:ext>
              </a:extLst>
            </p:cNvPr>
            <p:cNvSpPr/>
            <p:nvPr/>
          </p:nvSpPr>
          <p:spPr>
            <a:xfrm>
              <a:off x="-12434750" y="3285550"/>
              <a:ext cx="62250" cy="104000"/>
            </a:xfrm>
            <a:custGeom>
              <a:avLst/>
              <a:gdLst/>
              <a:ahLst/>
              <a:cxnLst/>
              <a:rect l="l" t="t" r="r" b="b"/>
              <a:pathLst>
                <a:path w="2490" h="4160" extrusionOk="0">
                  <a:moveTo>
                    <a:pt x="0" y="1"/>
                  </a:moveTo>
                  <a:lnTo>
                    <a:pt x="0" y="2269"/>
                  </a:lnTo>
                  <a:lnTo>
                    <a:pt x="2489" y="4160"/>
                  </a:lnTo>
                  <a:lnTo>
                    <a:pt x="2489" y="189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5" name="Google Shape;7968;p74">
              <a:extLst>
                <a:ext uri="{FF2B5EF4-FFF2-40B4-BE49-F238E27FC236}">
                  <a16:creationId xmlns:a16="http://schemas.microsoft.com/office/drawing/2014/main" id="{184C8442-5890-83BD-D3E4-516984DFE8C1}"/>
                </a:ext>
              </a:extLst>
            </p:cNvPr>
            <p:cNvSpPr/>
            <p:nvPr/>
          </p:nvSpPr>
          <p:spPr>
            <a:xfrm>
              <a:off x="-12352050" y="3409225"/>
              <a:ext cx="62250" cy="107925"/>
            </a:xfrm>
            <a:custGeom>
              <a:avLst/>
              <a:gdLst/>
              <a:ahLst/>
              <a:cxnLst/>
              <a:rect l="l" t="t" r="r" b="b"/>
              <a:pathLst>
                <a:path w="2490" h="4317" extrusionOk="0">
                  <a:moveTo>
                    <a:pt x="2489" y="0"/>
                  </a:moveTo>
                  <a:lnTo>
                    <a:pt x="0" y="1859"/>
                  </a:lnTo>
                  <a:lnTo>
                    <a:pt x="0" y="4316"/>
                  </a:lnTo>
                  <a:lnTo>
                    <a:pt x="1607" y="2678"/>
                  </a:lnTo>
                  <a:cubicBezTo>
                    <a:pt x="2174" y="2142"/>
                    <a:pt x="2489" y="1418"/>
                    <a:pt x="2489" y="630"/>
                  </a:cubicBezTo>
                  <a:lnTo>
                    <a:pt x="24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6" name="Google Shape;7969;p74">
              <a:extLst>
                <a:ext uri="{FF2B5EF4-FFF2-40B4-BE49-F238E27FC236}">
                  <a16:creationId xmlns:a16="http://schemas.microsoft.com/office/drawing/2014/main" id="{11948DF4-471B-6F11-2D96-C53CAF0A214F}"/>
                </a:ext>
              </a:extLst>
            </p:cNvPr>
            <p:cNvSpPr/>
            <p:nvPr/>
          </p:nvSpPr>
          <p:spPr>
            <a:xfrm>
              <a:off x="-12434750" y="3368250"/>
              <a:ext cx="62250" cy="148900"/>
            </a:xfrm>
            <a:custGeom>
              <a:avLst/>
              <a:gdLst/>
              <a:ahLst/>
              <a:cxnLst/>
              <a:rect l="l" t="t" r="r" b="b"/>
              <a:pathLst>
                <a:path w="2490" h="5956" extrusionOk="0">
                  <a:moveTo>
                    <a:pt x="0" y="1"/>
                  </a:moveTo>
                  <a:lnTo>
                    <a:pt x="0" y="2269"/>
                  </a:lnTo>
                  <a:cubicBezTo>
                    <a:pt x="0" y="3057"/>
                    <a:pt x="315" y="3781"/>
                    <a:pt x="851" y="4317"/>
                  </a:cubicBezTo>
                  <a:lnTo>
                    <a:pt x="2489" y="5955"/>
                  </a:lnTo>
                  <a:lnTo>
                    <a:pt x="2489" y="186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7" name="Google Shape;7970;p74">
              <a:extLst>
                <a:ext uri="{FF2B5EF4-FFF2-40B4-BE49-F238E27FC236}">
                  <a16:creationId xmlns:a16="http://schemas.microsoft.com/office/drawing/2014/main" id="{3BFF4B56-36A2-2911-1DC1-3FF3BD198AB7}"/>
                </a:ext>
              </a:extLst>
            </p:cNvPr>
            <p:cNvSpPr/>
            <p:nvPr/>
          </p:nvSpPr>
          <p:spPr>
            <a:xfrm>
              <a:off x="-12623000" y="3336750"/>
              <a:ext cx="145725" cy="40975"/>
            </a:xfrm>
            <a:custGeom>
              <a:avLst/>
              <a:gdLst/>
              <a:ahLst/>
              <a:cxnLst/>
              <a:rect l="l" t="t" r="r" b="b"/>
              <a:pathLst>
                <a:path w="5829" h="1639" extrusionOk="0">
                  <a:moveTo>
                    <a:pt x="820" y="1"/>
                  </a:moveTo>
                  <a:cubicBezTo>
                    <a:pt x="347" y="1"/>
                    <a:pt x="1" y="347"/>
                    <a:pt x="1" y="820"/>
                  </a:cubicBezTo>
                  <a:cubicBezTo>
                    <a:pt x="1" y="1292"/>
                    <a:pt x="410" y="1639"/>
                    <a:pt x="820" y="1639"/>
                  </a:cubicBezTo>
                  <a:lnTo>
                    <a:pt x="5010" y="1639"/>
                  </a:lnTo>
                  <a:cubicBezTo>
                    <a:pt x="5482" y="1639"/>
                    <a:pt x="5829" y="1292"/>
                    <a:pt x="5829" y="820"/>
                  </a:cubicBezTo>
                  <a:cubicBezTo>
                    <a:pt x="5829" y="347"/>
                    <a:pt x="5482" y="1"/>
                    <a:pt x="50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18" name="Google Shape;7971;p74">
            <a:extLst>
              <a:ext uri="{FF2B5EF4-FFF2-40B4-BE49-F238E27FC236}">
                <a16:creationId xmlns:a16="http://schemas.microsoft.com/office/drawing/2014/main" id="{4B8FAE77-EFFF-83BF-754D-04A17B91CE9F}"/>
              </a:ext>
            </a:extLst>
          </p:cNvPr>
          <p:cNvGrpSpPr/>
          <p:nvPr/>
        </p:nvGrpSpPr>
        <p:grpSpPr>
          <a:xfrm>
            <a:off x="8255794" y="2645064"/>
            <a:ext cx="474961" cy="444488"/>
            <a:chOff x="-12643475" y="3657325"/>
            <a:chExt cx="353675" cy="330950"/>
          </a:xfrm>
          <a:solidFill>
            <a:schemeClr val="tx1"/>
          </a:solidFill>
        </p:grpSpPr>
        <p:sp>
          <p:nvSpPr>
            <p:cNvPr id="1019" name="Google Shape;7972;p74">
              <a:extLst>
                <a:ext uri="{FF2B5EF4-FFF2-40B4-BE49-F238E27FC236}">
                  <a16:creationId xmlns:a16="http://schemas.microsoft.com/office/drawing/2014/main" id="{5AB408A3-A394-011A-B151-971F7D0431A7}"/>
                </a:ext>
              </a:extLst>
            </p:cNvPr>
            <p:cNvSpPr/>
            <p:nvPr/>
          </p:nvSpPr>
          <p:spPr>
            <a:xfrm>
              <a:off x="-12580475" y="3719550"/>
              <a:ext cx="19725" cy="19700"/>
            </a:xfrm>
            <a:custGeom>
              <a:avLst/>
              <a:gdLst/>
              <a:ahLst/>
              <a:cxnLst/>
              <a:rect l="l" t="t" r="r" b="b"/>
              <a:pathLst>
                <a:path w="789" h="788" extrusionOk="0">
                  <a:moveTo>
                    <a:pt x="379" y="0"/>
                  </a:moveTo>
                  <a:cubicBezTo>
                    <a:pt x="190" y="0"/>
                    <a:pt x="1" y="189"/>
                    <a:pt x="1" y="410"/>
                  </a:cubicBezTo>
                  <a:cubicBezTo>
                    <a:pt x="1" y="599"/>
                    <a:pt x="190" y="788"/>
                    <a:pt x="379" y="788"/>
                  </a:cubicBezTo>
                  <a:cubicBezTo>
                    <a:pt x="599" y="788"/>
                    <a:pt x="788" y="599"/>
                    <a:pt x="788" y="410"/>
                  </a:cubicBezTo>
                  <a:cubicBezTo>
                    <a:pt x="788" y="189"/>
                    <a:pt x="599" y="0"/>
                    <a:pt x="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0" name="Google Shape;7973;p74">
              <a:extLst>
                <a:ext uri="{FF2B5EF4-FFF2-40B4-BE49-F238E27FC236}">
                  <a16:creationId xmlns:a16="http://schemas.microsoft.com/office/drawing/2014/main" id="{2E62E628-E24D-368E-5B15-CC5DF9714D27}"/>
                </a:ext>
              </a:extLst>
            </p:cNvPr>
            <p:cNvSpPr/>
            <p:nvPr/>
          </p:nvSpPr>
          <p:spPr>
            <a:xfrm>
              <a:off x="-12456800" y="3719550"/>
              <a:ext cx="19700" cy="19700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410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599"/>
                    <a:pt x="189" y="788"/>
                    <a:pt x="410" y="788"/>
                  </a:cubicBezTo>
                  <a:cubicBezTo>
                    <a:pt x="630" y="788"/>
                    <a:pt x="788" y="599"/>
                    <a:pt x="788" y="410"/>
                  </a:cubicBezTo>
                  <a:cubicBezTo>
                    <a:pt x="788" y="189"/>
                    <a:pt x="630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1" name="Google Shape;7974;p74">
              <a:extLst>
                <a:ext uri="{FF2B5EF4-FFF2-40B4-BE49-F238E27FC236}">
                  <a16:creationId xmlns:a16="http://schemas.microsoft.com/office/drawing/2014/main" id="{D352BCBD-DE10-C7D1-3ECE-611B4D806143}"/>
                </a:ext>
              </a:extLst>
            </p:cNvPr>
            <p:cNvSpPr/>
            <p:nvPr/>
          </p:nvSpPr>
          <p:spPr>
            <a:xfrm>
              <a:off x="-12643475" y="3657325"/>
              <a:ext cx="268600" cy="144950"/>
            </a:xfrm>
            <a:custGeom>
              <a:avLst/>
              <a:gdLst/>
              <a:ahLst/>
              <a:cxnLst/>
              <a:rect l="l" t="t" r="r" b="b"/>
              <a:pathLst>
                <a:path w="10744" h="5798" extrusionOk="0">
                  <a:moveTo>
                    <a:pt x="2899" y="1670"/>
                  </a:moveTo>
                  <a:cubicBezTo>
                    <a:pt x="3592" y="1670"/>
                    <a:pt x="4159" y="2205"/>
                    <a:pt x="4159" y="2899"/>
                  </a:cubicBezTo>
                  <a:cubicBezTo>
                    <a:pt x="4159" y="3560"/>
                    <a:pt x="3623" y="4159"/>
                    <a:pt x="2899" y="4159"/>
                  </a:cubicBezTo>
                  <a:cubicBezTo>
                    <a:pt x="2237" y="4159"/>
                    <a:pt x="1639" y="3592"/>
                    <a:pt x="1639" y="2899"/>
                  </a:cubicBezTo>
                  <a:cubicBezTo>
                    <a:pt x="1639" y="2205"/>
                    <a:pt x="2206" y="1670"/>
                    <a:pt x="2899" y="1670"/>
                  </a:cubicBezTo>
                  <a:close/>
                  <a:moveTo>
                    <a:pt x="7877" y="1670"/>
                  </a:moveTo>
                  <a:cubicBezTo>
                    <a:pt x="8538" y="1670"/>
                    <a:pt x="9137" y="2205"/>
                    <a:pt x="9137" y="2899"/>
                  </a:cubicBezTo>
                  <a:cubicBezTo>
                    <a:pt x="9137" y="3560"/>
                    <a:pt x="8570" y="4159"/>
                    <a:pt x="7877" y="4159"/>
                  </a:cubicBezTo>
                  <a:cubicBezTo>
                    <a:pt x="7215" y="4159"/>
                    <a:pt x="6616" y="3592"/>
                    <a:pt x="6616" y="2899"/>
                  </a:cubicBezTo>
                  <a:cubicBezTo>
                    <a:pt x="6616" y="2205"/>
                    <a:pt x="7152" y="1670"/>
                    <a:pt x="7877" y="1670"/>
                  </a:cubicBezTo>
                  <a:close/>
                  <a:moveTo>
                    <a:pt x="2899" y="0"/>
                  </a:moveTo>
                  <a:cubicBezTo>
                    <a:pt x="1292" y="0"/>
                    <a:pt x="32" y="1323"/>
                    <a:pt x="32" y="2899"/>
                  </a:cubicBezTo>
                  <a:cubicBezTo>
                    <a:pt x="0" y="4505"/>
                    <a:pt x="1292" y="5797"/>
                    <a:pt x="2899" y="5797"/>
                  </a:cubicBezTo>
                  <a:cubicBezTo>
                    <a:pt x="3970" y="5797"/>
                    <a:pt x="4884" y="5198"/>
                    <a:pt x="5388" y="4379"/>
                  </a:cubicBezTo>
                  <a:cubicBezTo>
                    <a:pt x="5892" y="5230"/>
                    <a:pt x="6805" y="5797"/>
                    <a:pt x="7877" y="5797"/>
                  </a:cubicBezTo>
                  <a:cubicBezTo>
                    <a:pt x="9483" y="5797"/>
                    <a:pt x="10744" y="4505"/>
                    <a:pt x="10744" y="2899"/>
                  </a:cubicBezTo>
                  <a:cubicBezTo>
                    <a:pt x="10744" y="1260"/>
                    <a:pt x="9452" y="0"/>
                    <a:pt x="7877" y="0"/>
                  </a:cubicBezTo>
                  <a:cubicBezTo>
                    <a:pt x="6805" y="0"/>
                    <a:pt x="5892" y="599"/>
                    <a:pt x="5388" y="1418"/>
                  </a:cubicBezTo>
                  <a:cubicBezTo>
                    <a:pt x="4884" y="567"/>
                    <a:pt x="3970" y="0"/>
                    <a:pt x="28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2" name="Google Shape;7975;p74">
              <a:extLst>
                <a:ext uri="{FF2B5EF4-FFF2-40B4-BE49-F238E27FC236}">
                  <a16:creationId xmlns:a16="http://schemas.microsoft.com/office/drawing/2014/main" id="{A5FFF05A-B862-7217-0993-89D6FA7471C3}"/>
                </a:ext>
              </a:extLst>
            </p:cNvPr>
            <p:cNvSpPr/>
            <p:nvPr/>
          </p:nvSpPr>
          <p:spPr>
            <a:xfrm>
              <a:off x="-12581250" y="3905425"/>
              <a:ext cx="62250" cy="20500"/>
            </a:xfrm>
            <a:custGeom>
              <a:avLst/>
              <a:gdLst/>
              <a:ahLst/>
              <a:cxnLst/>
              <a:rect l="l" t="t" r="r" b="b"/>
              <a:pathLst>
                <a:path w="2490" h="820" extrusionOk="0">
                  <a:moveTo>
                    <a:pt x="0" y="0"/>
                  </a:moveTo>
                  <a:lnTo>
                    <a:pt x="0" y="819"/>
                  </a:lnTo>
                  <a:lnTo>
                    <a:pt x="2489" y="819"/>
                  </a:lnTo>
                  <a:lnTo>
                    <a:pt x="24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3" name="Google Shape;7976;p74">
              <a:extLst>
                <a:ext uri="{FF2B5EF4-FFF2-40B4-BE49-F238E27FC236}">
                  <a16:creationId xmlns:a16="http://schemas.microsoft.com/office/drawing/2014/main" id="{675B33DE-EA91-54E1-E4DD-221936289182}"/>
                </a:ext>
              </a:extLst>
            </p:cNvPr>
            <p:cNvSpPr/>
            <p:nvPr/>
          </p:nvSpPr>
          <p:spPr>
            <a:xfrm>
              <a:off x="-12643475" y="3802250"/>
              <a:ext cx="269400" cy="185900"/>
            </a:xfrm>
            <a:custGeom>
              <a:avLst/>
              <a:gdLst/>
              <a:ahLst/>
              <a:cxnLst/>
              <a:rect l="l" t="t" r="r" b="b"/>
              <a:pathLst>
                <a:path w="10776" h="7436" extrusionOk="0">
                  <a:moveTo>
                    <a:pt x="7057" y="1670"/>
                  </a:moveTo>
                  <a:cubicBezTo>
                    <a:pt x="7278" y="1670"/>
                    <a:pt x="7436" y="1859"/>
                    <a:pt x="7436" y="2048"/>
                  </a:cubicBezTo>
                  <a:cubicBezTo>
                    <a:pt x="7436" y="2300"/>
                    <a:pt x="7247" y="2489"/>
                    <a:pt x="7057" y="2489"/>
                  </a:cubicBezTo>
                  <a:cubicBezTo>
                    <a:pt x="6805" y="2489"/>
                    <a:pt x="6616" y="2300"/>
                    <a:pt x="6616" y="2048"/>
                  </a:cubicBezTo>
                  <a:cubicBezTo>
                    <a:pt x="6616" y="1859"/>
                    <a:pt x="6805" y="1670"/>
                    <a:pt x="7057" y="1670"/>
                  </a:cubicBezTo>
                  <a:close/>
                  <a:moveTo>
                    <a:pt x="8696" y="1670"/>
                  </a:moveTo>
                  <a:cubicBezTo>
                    <a:pt x="8948" y="1670"/>
                    <a:pt x="9137" y="1859"/>
                    <a:pt x="9137" y="2048"/>
                  </a:cubicBezTo>
                  <a:cubicBezTo>
                    <a:pt x="9137" y="2300"/>
                    <a:pt x="8948" y="2489"/>
                    <a:pt x="8696" y="2489"/>
                  </a:cubicBezTo>
                  <a:cubicBezTo>
                    <a:pt x="8475" y="2489"/>
                    <a:pt x="8318" y="2300"/>
                    <a:pt x="8318" y="2048"/>
                  </a:cubicBezTo>
                  <a:cubicBezTo>
                    <a:pt x="8255" y="1859"/>
                    <a:pt x="8475" y="1670"/>
                    <a:pt x="8696" y="1670"/>
                  </a:cubicBezTo>
                  <a:close/>
                  <a:moveTo>
                    <a:pt x="5388" y="3277"/>
                  </a:moveTo>
                  <a:cubicBezTo>
                    <a:pt x="5640" y="3277"/>
                    <a:pt x="5829" y="3466"/>
                    <a:pt x="5829" y="3686"/>
                  </a:cubicBezTo>
                  <a:lnTo>
                    <a:pt x="5829" y="5356"/>
                  </a:lnTo>
                  <a:cubicBezTo>
                    <a:pt x="5829" y="5608"/>
                    <a:pt x="5640" y="5797"/>
                    <a:pt x="5388" y="5797"/>
                  </a:cubicBezTo>
                  <a:lnTo>
                    <a:pt x="2080" y="5797"/>
                  </a:lnTo>
                  <a:cubicBezTo>
                    <a:pt x="1859" y="5797"/>
                    <a:pt x="1639" y="5608"/>
                    <a:pt x="1639" y="5356"/>
                  </a:cubicBezTo>
                  <a:lnTo>
                    <a:pt x="1639" y="3686"/>
                  </a:lnTo>
                  <a:cubicBezTo>
                    <a:pt x="1639" y="3466"/>
                    <a:pt x="1859" y="3277"/>
                    <a:pt x="2080" y="3277"/>
                  </a:cubicBezTo>
                  <a:close/>
                  <a:moveTo>
                    <a:pt x="5230" y="0"/>
                  </a:moveTo>
                  <a:cubicBezTo>
                    <a:pt x="4600" y="504"/>
                    <a:pt x="3781" y="819"/>
                    <a:pt x="2899" y="819"/>
                  </a:cubicBezTo>
                  <a:cubicBezTo>
                    <a:pt x="2080" y="819"/>
                    <a:pt x="1324" y="536"/>
                    <a:pt x="756" y="126"/>
                  </a:cubicBezTo>
                  <a:cubicBezTo>
                    <a:pt x="315" y="315"/>
                    <a:pt x="32" y="756"/>
                    <a:pt x="32" y="1260"/>
                  </a:cubicBezTo>
                  <a:lnTo>
                    <a:pt x="32" y="6206"/>
                  </a:lnTo>
                  <a:cubicBezTo>
                    <a:pt x="0" y="6900"/>
                    <a:pt x="536" y="7435"/>
                    <a:pt x="1261" y="7435"/>
                  </a:cubicBezTo>
                  <a:lnTo>
                    <a:pt x="9515" y="7435"/>
                  </a:lnTo>
                  <a:cubicBezTo>
                    <a:pt x="10208" y="7435"/>
                    <a:pt x="10775" y="6900"/>
                    <a:pt x="10775" y="6206"/>
                  </a:cubicBezTo>
                  <a:lnTo>
                    <a:pt x="10775" y="1260"/>
                  </a:lnTo>
                  <a:cubicBezTo>
                    <a:pt x="10775" y="756"/>
                    <a:pt x="10460" y="315"/>
                    <a:pt x="10082" y="126"/>
                  </a:cubicBezTo>
                  <a:cubicBezTo>
                    <a:pt x="9452" y="536"/>
                    <a:pt x="8727" y="819"/>
                    <a:pt x="7908" y="819"/>
                  </a:cubicBezTo>
                  <a:cubicBezTo>
                    <a:pt x="7057" y="819"/>
                    <a:pt x="6270" y="504"/>
                    <a:pt x="55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4" name="Google Shape;7977;p74">
              <a:extLst>
                <a:ext uri="{FF2B5EF4-FFF2-40B4-BE49-F238E27FC236}">
                  <a16:creationId xmlns:a16="http://schemas.microsoft.com/office/drawing/2014/main" id="{93ED0624-3F15-4D01-A13C-269BAF3BA7AE}"/>
                </a:ext>
              </a:extLst>
            </p:cNvPr>
            <p:cNvSpPr/>
            <p:nvPr/>
          </p:nvSpPr>
          <p:spPr>
            <a:xfrm>
              <a:off x="-12352850" y="3802125"/>
              <a:ext cx="63050" cy="186150"/>
            </a:xfrm>
            <a:custGeom>
              <a:avLst/>
              <a:gdLst/>
              <a:ahLst/>
              <a:cxnLst/>
              <a:rect l="l" t="t" r="r" b="b"/>
              <a:pathLst>
                <a:path w="2522" h="7446" extrusionOk="0">
                  <a:moveTo>
                    <a:pt x="2092" y="0"/>
                  </a:moveTo>
                  <a:cubicBezTo>
                    <a:pt x="2035" y="0"/>
                    <a:pt x="1976" y="10"/>
                    <a:pt x="1923" y="37"/>
                  </a:cubicBezTo>
                  <a:lnTo>
                    <a:pt x="1" y="982"/>
                  </a:lnTo>
                  <a:lnTo>
                    <a:pt x="1" y="6464"/>
                  </a:lnTo>
                  <a:lnTo>
                    <a:pt x="1923" y="7409"/>
                  </a:lnTo>
                  <a:cubicBezTo>
                    <a:pt x="1976" y="7435"/>
                    <a:pt x="2035" y="7445"/>
                    <a:pt x="2092" y="7445"/>
                  </a:cubicBezTo>
                  <a:cubicBezTo>
                    <a:pt x="2170" y="7445"/>
                    <a:pt x="2246" y="7427"/>
                    <a:pt x="2301" y="7409"/>
                  </a:cubicBezTo>
                  <a:cubicBezTo>
                    <a:pt x="2427" y="7314"/>
                    <a:pt x="2521" y="7220"/>
                    <a:pt x="2521" y="7062"/>
                  </a:cubicBezTo>
                  <a:lnTo>
                    <a:pt x="2521" y="415"/>
                  </a:lnTo>
                  <a:cubicBezTo>
                    <a:pt x="2521" y="257"/>
                    <a:pt x="2427" y="131"/>
                    <a:pt x="2301" y="37"/>
                  </a:cubicBezTo>
                  <a:cubicBezTo>
                    <a:pt x="2246" y="18"/>
                    <a:pt x="2170" y="0"/>
                    <a:pt x="20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25" name="Google Shape;7978;p74">
            <a:extLst>
              <a:ext uri="{FF2B5EF4-FFF2-40B4-BE49-F238E27FC236}">
                <a16:creationId xmlns:a16="http://schemas.microsoft.com/office/drawing/2014/main" id="{43DC12AB-FE46-3E9E-2DB0-BA8972E57FB8}"/>
              </a:ext>
            </a:extLst>
          </p:cNvPr>
          <p:cNvGrpSpPr/>
          <p:nvPr/>
        </p:nvGrpSpPr>
        <p:grpSpPr>
          <a:xfrm>
            <a:off x="8269544" y="3224544"/>
            <a:ext cx="474961" cy="470745"/>
            <a:chOff x="-12643475" y="4081850"/>
            <a:chExt cx="353675" cy="350500"/>
          </a:xfrm>
          <a:solidFill>
            <a:schemeClr val="tx1"/>
          </a:solidFill>
        </p:grpSpPr>
        <p:sp>
          <p:nvSpPr>
            <p:cNvPr id="1026" name="Google Shape;7979;p74">
              <a:extLst>
                <a:ext uri="{FF2B5EF4-FFF2-40B4-BE49-F238E27FC236}">
                  <a16:creationId xmlns:a16="http://schemas.microsoft.com/office/drawing/2014/main" id="{A2AD4481-1683-FE87-1AC0-5740A3DE5DCA}"/>
                </a:ext>
              </a:extLst>
            </p:cNvPr>
            <p:cNvSpPr/>
            <p:nvPr/>
          </p:nvSpPr>
          <p:spPr>
            <a:xfrm>
              <a:off x="-12552125" y="4262400"/>
              <a:ext cx="22875" cy="20125"/>
            </a:xfrm>
            <a:custGeom>
              <a:avLst/>
              <a:gdLst/>
              <a:ahLst/>
              <a:cxnLst/>
              <a:rect l="l" t="t" r="r" b="b"/>
              <a:pathLst>
                <a:path w="915" h="805" extrusionOk="0">
                  <a:moveTo>
                    <a:pt x="458" y="1"/>
                  </a:moveTo>
                  <a:cubicBezTo>
                    <a:pt x="348" y="1"/>
                    <a:pt x="237" y="40"/>
                    <a:pt x="158" y="119"/>
                  </a:cubicBezTo>
                  <a:cubicBezTo>
                    <a:pt x="1" y="276"/>
                    <a:pt x="1" y="528"/>
                    <a:pt x="158" y="686"/>
                  </a:cubicBezTo>
                  <a:cubicBezTo>
                    <a:pt x="237" y="765"/>
                    <a:pt x="348" y="804"/>
                    <a:pt x="458" y="804"/>
                  </a:cubicBezTo>
                  <a:cubicBezTo>
                    <a:pt x="568" y="804"/>
                    <a:pt x="678" y="765"/>
                    <a:pt x="757" y="686"/>
                  </a:cubicBezTo>
                  <a:cubicBezTo>
                    <a:pt x="915" y="528"/>
                    <a:pt x="915" y="276"/>
                    <a:pt x="757" y="119"/>
                  </a:cubicBezTo>
                  <a:cubicBezTo>
                    <a:pt x="678" y="40"/>
                    <a:pt x="568" y="1"/>
                    <a:pt x="4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7" name="Google Shape;7980;p74">
              <a:extLst>
                <a:ext uri="{FF2B5EF4-FFF2-40B4-BE49-F238E27FC236}">
                  <a16:creationId xmlns:a16="http://schemas.microsoft.com/office/drawing/2014/main" id="{E1F2CB99-C26F-D6B7-1B64-ABDFBBF5CA83}"/>
                </a:ext>
              </a:extLst>
            </p:cNvPr>
            <p:cNvSpPr/>
            <p:nvPr/>
          </p:nvSpPr>
          <p:spPr>
            <a:xfrm>
              <a:off x="-12480450" y="4241725"/>
              <a:ext cx="69350" cy="47275"/>
            </a:xfrm>
            <a:custGeom>
              <a:avLst/>
              <a:gdLst/>
              <a:ahLst/>
              <a:cxnLst/>
              <a:rect l="l" t="t" r="r" b="b"/>
              <a:pathLst>
                <a:path w="2774" h="1891" extrusionOk="0">
                  <a:moveTo>
                    <a:pt x="568" y="1"/>
                  </a:moveTo>
                  <a:lnTo>
                    <a:pt x="1" y="568"/>
                  </a:lnTo>
                  <a:lnTo>
                    <a:pt x="2206" y="1891"/>
                  </a:lnTo>
                  <a:lnTo>
                    <a:pt x="2773" y="1324"/>
                  </a:lnTo>
                  <a:lnTo>
                    <a:pt x="56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8" name="Google Shape;7981;p74">
              <a:extLst>
                <a:ext uri="{FF2B5EF4-FFF2-40B4-BE49-F238E27FC236}">
                  <a16:creationId xmlns:a16="http://schemas.microsoft.com/office/drawing/2014/main" id="{DA782350-58BF-1C0D-80D4-DE67D87088E5}"/>
                </a:ext>
              </a:extLst>
            </p:cNvPr>
            <p:cNvSpPr/>
            <p:nvPr/>
          </p:nvSpPr>
          <p:spPr>
            <a:xfrm>
              <a:off x="-12643475" y="4081850"/>
              <a:ext cx="353675" cy="350500"/>
            </a:xfrm>
            <a:custGeom>
              <a:avLst/>
              <a:gdLst/>
              <a:ahLst/>
              <a:cxnLst/>
              <a:rect l="l" t="t" r="r" b="b"/>
              <a:pathLst>
                <a:path w="14147" h="14020" extrusionOk="0">
                  <a:moveTo>
                    <a:pt x="8207" y="3127"/>
                  </a:moveTo>
                  <a:cubicBezTo>
                    <a:pt x="8318" y="3127"/>
                    <a:pt x="8428" y="3166"/>
                    <a:pt x="8507" y="3245"/>
                  </a:cubicBezTo>
                  <a:lnTo>
                    <a:pt x="9105" y="3812"/>
                  </a:lnTo>
                  <a:cubicBezTo>
                    <a:pt x="9263" y="3970"/>
                    <a:pt x="9263" y="4253"/>
                    <a:pt x="9105" y="4411"/>
                  </a:cubicBezTo>
                  <a:cubicBezTo>
                    <a:pt x="9027" y="4490"/>
                    <a:pt x="8916" y="4529"/>
                    <a:pt x="8806" y="4529"/>
                  </a:cubicBezTo>
                  <a:cubicBezTo>
                    <a:pt x="8696" y="4529"/>
                    <a:pt x="8585" y="4490"/>
                    <a:pt x="8507" y="4411"/>
                  </a:cubicBezTo>
                  <a:lnTo>
                    <a:pt x="7908" y="3812"/>
                  </a:lnTo>
                  <a:cubicBezTo>
                    <a:pt x="7751" y="3655"/>
                    <a:pt x="7751" y="3403"/>
                    <a:pt x="7908" y="3245"/>
                  </a:cubicBezTo>
                  <a:cubicBezTo>
                    <a:pt x="7987" y="3166"/>
                    <a:pt x="8097" y="3127"/>
                    <a:pt x="8207" y="3127"/>
                  </a:cubicBezTo>
                  <a:close/>
                  <a:moveTo>
                    <a:pt x="9940" y="4860"/>
                  </a:moveTo>
                  <a:cubicBezTo>
                    <a:pt x="10050" y="4860"/>
                    <a:pt x="10161" y="4899"/>
                    <a:pt x="10239" y="4978"/>
                  </a:cubicBezTo>
                  <a:lnTo>
                    <a:pt x="10838" y="5545"/>
                  </a:lnTo>
                  <a:cubicBezTo>
                    <a:pt x="10996" y="5766"/>
                    <a:pt x="10996" y="5986"/>
                    <a:pt x="10838" y="6144"/>
                  </a:cubicBezTo>
                  <a:cubicBezTo>
                    <a:pt x="10759" y="6222"/>
                    <a:pt x="10649" y="6262"/>
                    <a:pt x="10539" y="6262"/>
                  </a:cubicBezTo>
                  <a:cubicBezTo>
                    <a:pt x="10429" y="6262"/>
                    <a:pt x="10318" y="6222"/>
                    <a:pt x="10239" y="6144"/>
                  </a:cubicBezTo>
                  <a:lnTo>
                    <a:pt x="9641" y="5545"/>
                  </a:lnTo>
                  <a:cubicBezTo>
                    <a:pt x="9483" y="5388"/>
                    <a:pt x="9483" y="5136"/>
                    <a:pt x="9641" y="4978"/>
                  </a:cubicBezTo>
                  <a:cubicBezTo>
                    <a:pt x="9720" y="4899"/>
                    <a:pt x="9830" y="4860"/>
                    <a:pt x="9940" y="4860"/>
                  </a:cubicBezTo>
                  <a:close/>
                  <a:moveTo>
                    <a:pt x="7058" y="5467"/>
                  </a:moveTo>
                  <a:cubicBezTo>
                    <a:pt x="7125" y="5467"/>
                    <a:pt x="7192" y="5481"/>
                    <a:pt x="7247" y="5514"/>
                  </a:cubicBezTo>
                  <a:lnTo>
                    <a:pt x="10145" y="7278"/>
                  </a:lnTo>
                  <a:cubicBezTo>
                    <a:pt x="10397" y="7404"/>
                    <a:pt x="10429" y="7719"/>
                    <a:pt x="10271" y="7908"/>
                  </a:cubicBezTo>
                  <a:lnTo>
                    <a:pt x="7373" y="10838"/>
                  </a:lnTo>
                  <a:cubicBezTo>
                    <a:pt x="7136" y="11074"/>
                    <a:pt x="6821" y="11192"/>
                    <a:pt x="6498" y="11192"/>
                  </a:cubicBezTo>
                  <a:cubicBezTo>
                    <a:pt x="6175" y="11192"/>
                    <a:pt x="5845" y="11074"/>
                    <a:pt x="5577" y="10838"/>
                  </a:cubicBezTo>
                  <a:cubicBezTo>
                    <a:pt x="5104" y="10365"/>
                    <a:pt x="5104" y="9578"/>
                    <a:pt x="5577" y="9074"/>
                  </a:cubicBezTo>
                  <a:cubicBezTo>
                    <a:pt x="5813" y="8837"/>
                    <a:pt x="6144" y="8719"/>
                    <a:pt x="6475" y="8719"/>
                  </a:cubicBezTo>
                  <a:cubicBezTo>
                    <a:pt x="6805" y="8719"/>
                    <a:pt x="7136" y="8837"/>
                    <a:pt x="7373" y="9074"/>
                  </a:cubicBezTo>
                  <a:cubicBezTo>
                    <a:pt x="7467" y="9168"/>
                    <a:pt x="7562" y="9294"/>
                    <a:pt x="7593" y="9420"/>
                  </a:cubicBezTo>
                  <a:lnTo>
                    <a:pt x="8160" y="8853"/>
                  </a:lnTo>
                  <a:lnTo>
                    <a:pt x="5955" y="7561"/>
                  </a:lnTo>
                  <a:lnTo>
                    <a:pt x="5010" y="8507"/>
                  </a:lnTo>
                  <a:cubicBezTo>
                    <a:pt x="4773" y="8743"/>
                    <a:pt x="4458" y="8861"/>
                    <a:pt x="4135" y="8861"/>
                  </a:cubicBezTo>
                  <a:cubicBezTo>
                    <a:pt x="3812" y="8861"/>
                    <a:pt x="3482" y="8743"/>
                    <a:pt x="3214" y="8507"/>
                  </a:cubicBezTo>
                  <a:cubicBezTo>
                    <a:pt x="2741" y="8034"/>
                    <a:pt x="2741" y="7246"/>
                    <a:pt x="3214" y="6742"/>
                  </a:cubicBezTo>
                  <a:cubicBezTo>
                    <a:pt x="3450" y="6506"/>
                    <a:pt x="3781" y="6388"/>
                    <a:pt x="4112" y="6388"/>
                  </a:cubicBezTo>
                  <a:cubicBezTo>
                    <a:pt x="4443" y="6388"/>
                    <a:pt x="4773" y="6506"/>
                    <a:pt x="5010" y="6742"/>
                  </a:cubicBezTo>
                  <a:cubicBezTo>
                    <a:pt x="5104" y="6837"/>
                    <a:pt x="5199" y="6963"/>
                    <a:pt x="5230" y="7089"/>
                  </a:cubicBezTo>
                  <a:lnTo>
                    <a:pt x="6742" y="5577"/>
                  </a:lnTo>
                  <a:cubicBezTo>
                    <a:pt x="6804" y="5515"/>
                    <a:pt x="6932" y="5467"/>
                    <a:pt x="7058" y="5467"/>
                  </a:cubicBezTo>
                  <a:close/>
                  <a:moveTo>
                    <a:pt x="9042" y="0"/>
                  </a:moveTo>
                  <a:cubicBezTo>
                    <a:pt x="8948" y="0"/>
                    <a:pt x="8853" y="32"/>
                    <a:pt x="8790" y="126"/>
                  </a:cubicBezTo>
                  <a:cubicBezTo>
                    <a:pt x="8711" y="205"/>
                    <a:pt x="8601" y="244"/>
                    <a:pt x="8491" y="244"/>
                  </a:cubicBezTo>
                  <a:cubicBezTo>
                    <a:pt x="8381" y="244"/>
                    <a:pt x="8270" y="205"/>
                    <a:pt x="8192" y="126"/>
                  </a:cubicBezTo>
                  <a:cubicBezTo>
                    <a:pt x="8113" y="47"/>
                    <a:pt x="8003" y="8"/>
                    <a:pt x="7892" y="8"/>
                  </a:cubicBezTo>
                  <a:cubicBezTo>
                    <a:pt x="7782" y="8"/>
                    <a:pt x="7672" y="47"/>
                    <a:pt x="7593" y="126"/>
                  </a:cubicBezTo>
                  <a:lnTo>
                    <a:pt x="6490" y="1229"/>
                  </a:lnTo>
                  <a:lnTo>
                    <a:pt x="7373" y="2080"/>
                  </a:lnTo>
                  <a:cubicBezTo>
                    <a:pt x="7530" y="2237"/>
                    <a:pt x="7530" y="2521"/>
                    <a:pt x="7373" y="2678"/>
                  </a:cubicBezTo>
                  <a:cubicBezTo>
                    <a:pt x="7294" y="2757"/>
                    <a:pt x="7184" y="2796"/>
                    <a:pt x="7073" y="2796"/>
                  </a:cubicBezTo>
                  <a:cubicBezTo>
                    <a:pt x="6963" y="2796"/>
                    <a:pt x="6853" y="2757"/>
                    <a:pt x="6774" y="2678"/>
                  </a:cubicBezTo>
                  <a:lnTo>
                    <a:pt x="5892" y="1828"/>
                  </a:lnTo>
                  <a:lnTo>
                    <a:pt x="158" y="7561"/>
                  </a:lnTo>
                  <a:cubicBezTo>
                    <a:pt x="0" y="7719"/>
                    <a:pt x="0" y="8002"/>
                    <a:pt x="158" y="8160"/>
                  </a:cubicBezTo>
                  <a:cubicBezTo>
                    <a:pt x="221" y="8223"/>
                    <a:pt x="284" y="8349"/>
                    <a:pt x="284" y="8444"/>
                  </a:cubicBezTo>
                  <a:cubicBezTo>
                    <a:pt x="284" y="8538"/>
                    <a:pt x="221" y="8633"/>
                    <a:pt x="158" y="8696"/>
                  </a:cubicBezTo>
                  <a:cubicBezTo>
                    <a:pt x="63" y="8790"/>
                    <a:pt x="32" y="8916"/>
                    <a:pt x="32" y="8979"/>
                  </a:cubicBezTo>
                  <a:cubicBezTo>
                    <a:pt x="32" y="9105"/>
                    <a:pt x="63" y="9168"/>
                    <a:pt x="158" y="9263"/>
                  </a:cubicBezTo>
                  <a:lnTo>
                    <a:pt x="756" y="9861"/>
                  </a:lnTo>
                  <a:cubicBezTo>
                    <a:pt x="820" y="9924"/>
                    <a:pt x="946" y="9956"/>
                    <a:pt x="1009" y="9956"/>
                  </a:cubicBezTo>
                  <a:cubicBezTo>
                    <a:pt x="1135" y="9956"/>
                    <a:pt x="1229" y="9924"/>
                    <a:pt x="1292" y="9861"/>
                  </a:cubicBezTo>
                  <a:cubicBezTo>
                    <a:pt x="1371" y="9782"/>
                    <a:pt x="1481" y="9743"/>
                    <a:pt x="1591" y="9743"/>
                  </a:cubicBezTo>
                  <a:cubicBezTo>
                    <a:pt x="1702" y="9743"/>
                    <a:pt x="1812" y="9782"/>
                    <a:pt x="1891" y="9861"/>
                  </a:cubicBezTo>
                  <a:cubicBezTo>
                    <a:pt x="1985" y="9924"/>
                    <a:pt x="2017" y="10050"/>
                    <a:pt x="2017" y="10113"/>
                  </a:cubicBezTo>
                  <a:cubicBezTo>
                    <a:pt x="2017" y="10239"/>
                    <a:pt x="1985" y="10334"/>
                    <a:pt x="1891" y="10397"/>
                  </a:cubicBezTo>
                  <a:cubicBezTo>
                    <a:pt x="1733" y="10554"/>
                    <a:pt x="1733" y="10838"/>
                    <a:pt x="1891" y="10995"/>
                  </a:cubicBezTo>
                  <a:lnTo>
                    <a:pt x="3088" y="12161"/>
                  </a:lnTo>
                  <a:cubicBezTo>
                    <a:pt x="3167" y="12240"/>
                    <a:pt x="3269" y="12279"/>
                    <a:pt x="3371" y="12279"/>
                  </a:cubicBezTo>
                  <a:cubicBezTo>
                    <a:pt x="3474" y="12279"/>
                    <a:pt x="3576" y="12240"/>
                    <a:pt x="3655" y="12161"/>
                  </a:cubicBezTo>
                  <a:cubicBezTo>
                    <a:pt x="3734" y="12082"/>
                    <a:pt x="3844" y="12043"/>
                    <a:pt x="3954" y="12043"/>
                  </a:cubicBezTo>
                  <a:cubicBezTo>
                    <a:pt x="4065" y="12043"/>
                    <a:pt x="4175" y="12082"/>
                    <a:pt x="4254" y="12161"/>
                  </a:cubicBezTo>
                  <a:cubicBezTo>
                    <a:pt x="4411" y="12319"/>
                    <a:pt x="4411" y="12602"/>
                    <a:pt x="4254" y="12760"/>
                  </a:cubicBezTo>
                  <a:cubicBezTo>
                    <a:pt x="4159" y="12854"/>
                    <a:pt x="4128" y="12949"/>
                    <a:pt x="4128" y="13043"/>
                  </a:cubicBezTo>
                  <a:cubicBezTo>
                    <a:pt x="4128" y="13169"/>
                    <a:pt x="4159" y="13232"/>
                    <a:pt x="4254" y="13327"/>
                  </a:cubicBezTo>
                  <a:lnTo>
                    <a:pt x="4852" y="13894"/>
                  </a:lnTo>
                  <a:cubicBezTo>
                    <a:pt x="4915" y="13988"/>
                    <a:pt x="5041" y="14020"/>
                    <a:pt x="5136" y="14020"/>
                  </a:cubicBezTo>
                  <a:cubicBezTo>
                    <a:pt x="5230" y="14020"/>
                    <a:pt x="5325" y="13988"/>
                    <a:pt x="5388" y="13894"/>
                  </a:cubicBezTo>
                  <a:cubicBezTo>
                    <a:pt x="5466" y="13815"/>
                    <a:pt x="5577" y="13776"/>
                    <a:pt x="5687" y="13776"/>
                  </a:cubicBezTo>
                  <a:cubicBezTo>
                    <a:pt x="5797" y="13776"/>
                    <a:pt x="5908" y="13815"/>
                    <a:pt x="5986" y="13894"/>
                  </a:cubicBezTo>
                  <a:cubicBezTo>
                    <a:pt x="6081" y="13988"/>
                    <a:pt x="6175" y="14020"/>
                    <a:pt x="6270" y="14020"/>
                  </a:cubicBezTo>
                  <a:cubicBezTo>
                    <a:pt x="6396" y="14020"/>
                    <a:pt x="6459" y="13988"/>
                    <a:pt x="6553" y="13894"/>
                  </a:cubicBezTo>
                  <a:lnTo>
                    <a:pt x="12287" y="8160"/>
                  </a:lnTo>
                  <a:lnTo>
                    <a:pt x="11437" y="7278"/>
                  </a:lnTo>
                  <a:cubicBezTo>
                    <a:pt x="11248" y="7120"/>
                    <a:pt x="11248" y="6837"/>
                    <a:pt x="11437" y="6711"/>
                  </a:cubicBezTo>
                  <a:cubicBezTo>
                    <a:pt x="11515" y="6632"/>
                    <a:pt x="11618" y="6593"/>
                    <a:pt x="11720" y="6593"/>
                  </a:cubicBezTo>
                  <a:cubicBezTo>
                    <a:pt x="11823" y="6593"/>
                    <a:pt x="11925" y="6632"/>
                    <a:pt x="12004" y="6711"/>
                  </a:cubicBezTo>
                  <a:lnTo>
                    <a:pt x="12886" y="7561"/>
                  </a:lnTo>
                  <a:lnTo>
                    <a:pt x="13989" y="6459"/>
                  </a:lnTo>
                  <a:cubicBezTo>
                    <a:pt x="14146" y="6301"/>
                    <a:pt x="14146" y="6018"/>
                    <a:pt x="13989" y="5860"/>
                  </a:cubicBezTo>
                  <a:cubicBezTo>
                    <a:pt x="13894" y="5797"/>
                    <a:pt x="13863" y="5671"/>
                    <a:pt x="13863" y="5608"/>
                  </a:cubicBezTo>
                  <a:cubicBezTo>
                    <a:pt x="13863" y="5482"/>
                    <a:pt x="13894" y="5388"/>
                    <a:pt x="13989" y="5325"/>
                  </a:cubicBezTo>
                  <a:cubicBezTo>
                    <a:pt x="14115" y="5293"/>
                    <a:pt x="14146" y="5167"/>
                    <a:pt x="14146" y="5041"/>
                  </a:cubicBezTo>
                  <a:cubicBezTo>
                    <a:pt x="14146" y="4915"/>
                    <a:pt x="14115" y="4852"/>
                    <a:pt x="14020" y="4757"/>
                  </a:cubicBezTo>
                  <a:lnTo>
                    <a:pt x="13421" y="4190"/>
                  </a:lnTo>
                  <a:cubicBezTo>
                    <a:pt x="13358" y="4096"/>
                    <a:pt x="13232" y="4064"/>
                    <a:pt x="13138" y="4064"/>
                  </a:cubicBezTo>
                  <a:cubicBezTo>
                    <a:pt x="13075" y="4064"/>
                    <a:pt x="12949" y="4096"/>
                    <a:pt x="12886" y="4190"/>
                  </a:cubicBezTo>
                  <a:cubicBezTo>
                    <a:pt x="12807" y="4269"/>
                    <a:pt x="12697" y="4309"/>
                    <a:pt x="12587" y="4309"/>
                  </a:cubicBezTo>
                  <a:cubicBezTo>
                    <a:pt x="12476" y="4309"/>
                    <a:pt x="12366" y="4269"/>
                    <a:pt x="12287" y="4190"/>
                  </a:cubicBezTo>
                  <a:cubicBezTo>
                    <a:pt x="12193" y="4096"/>
                    <a:pt x="12161" y="3970"/>
                    <a:pt x="12161" y="3907"/>
                  </a:cubicBezTo>
                  <a:cubicBezTo>
                    <a:pt x="12161" y="3781"/>
                    <a:pt x="12193" y="3718"/>
                    <a:pt x="12287" y="3623"/>
                  </a:cubicBezTo>
                  <a:cubicBezTo>
                    <a:pt x="12445" y="3466"/>
                    <a:pt x="12445" y="3182"/>
                    <a:pt x="12287" y="3025"/>
                  </a:cubicBezTo>
                  <a:lnTo>
                    <a:pt x="11090" y="1859"/>
                  </a:lnTo>
                  <a:cubicBezTo>
                    <a:pt x="11011" y="1780"/>
                    <a:pt x="10909" y="1741"/>
                    <a:pt x="10807" y="1741"/>
                  </a:cubicBezTo>
                  <a:cubicBezTo>
                    <a:pt x="10704" y="1741"/>
                    <a:pt x="10602" y="1780"/>
                    <a:pt x="10523" y="1859"/>
                  </a:cubicBezTo>
                  <a:cubicBezTo>
                    <a:pt x="10444" y="1938"/>
                    <a:pt x="10334" y="1977"/>
                    <a:pt x="10224" y="1977"/>
                  </a:cubicBezTo>
                  <a:cubicBezTo>
                    <a:pt x="10113" y="1977"/>
                    <a:pt x="10003" y="1938"/>
                    <a:pt x="9924" y="1859"/>
                  </a:cubicBezTo>
                  <a:cubicBezTo>
                    <a:pt x="9767" y="1701"/>
                    <a:pt x="9767" y="1418"/>
                    <a:pt x="9924" y="1260"/>
                  </a:cubicBezTo>
                  <a:cubicBezTo>
                    <a:pt x="9987" y="1197"/>
                    <a:pt x="10050" y="1071"/>
                    <a:pt x="10050" y="977"/>
                  </a:cubicBezTo>
                  <a:cubicBezTo>
                    <a:pt x="10050" y="882"/>
                    <a:pt x="9987" y="788"/>
                    <a:pt x="9924" y="725"/>
                  </a:cubicBezTo>
                  <a:lnTo>
                    <a:pt x="9326" y="126"/>
                  </a:lnTo>
                  <a:cubicBezTo>
                    <a:pt x="9263" y="32"/>
                    <a:pt x="9137" y="0"/>
                    <a:pt x="90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9" name="Google Shape;7982;p74">
              <a:extLst>
                <a:ext uri="{FF2B5EF4-FFF2-40B4-BE49-F238E27FC236}">
                  <a16:creationId xmlns:a16="http://schemas.microsoft.com/office/drawing/2014/main" id="{5A2AFAAD-A0B5-F99B-7810-E4BE8270A68C}"/>
                </a:ext>
              </a:extLst>
            </p:cNvPr>
            <p:cNvSpPr/>
            <p:nvPr/>
          </p:nvSpPr>
          <p:spPr>
            <a:xfrm>
              <a:off x="-12493050" y="4319900"/>
              <a:ext cx="22875" cy="20900"/>
            </a:xfrm>
            <a:custGeom>
              <a:avLst/>
              <a:gdLst/>
              <a:ahLst/>
              <a:cxnLst/>
              <a:rect l="l" t="t" r="r" b="b"/>
              <a:pathLst>
                <a:path w="915" h="836" extrusionOk="0">
                  <a:moveTo>
                    <a:pt x="446" y="1"/>
                  </a:moveTo>
                  <a:cubicBezTo>
                    <a:pt x="339" y="1"/>
                    <a:pt x="237" y="40"/>
                    <a:pt x="158" y="119"/>
                  </a:cubicBezTo>
                  <a:cubicBezTo>
                    <a:pt x="1" y="276"/>
                    <a:pt x="1" y="560"/>
                    <a:pt x="158" y="717"/>
                  </a:cubicBezTo>
                  <a:cubicBezTo>
                    <a:pt x="237" y="796"/>
                    <a:pt x="347" y="835"/>
                    <a:pt x="458" y="835"/>
                  </a:cubicBezTo>
                  <a:cubicBezTo>
                    <a:pt x="568" y="835"/>
                    <a:pt x="678" y="796"/>
                    <a:pt x="757" y="717"/>
                  </a:cubicBezTo>
                  <a:cubicBezTo>
                    <a:pt x="914" y="560"/>
                    <a:pt x="914" y="276"/>
                    <a:pt x="757" y="119"/>
                  </a:cubicBezTo>
                  <a:cubicBezTo>
                    <a:pt x="662" y="40"/>
                    <a:pt x="552" y="1"/>
                    <a:pt x="44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30" name="Google Shape;7983;p74">
            <a:extLst>
              <a:ext uri="{FF2B5EF4-FFF2-40B4-BE49-F238E27FC236}">
                <a16:creationId xmlns:a16="http://schemas.microsoft.com/office/drawing/2014/main" id="{332C11CA-886D-C7A4-EBA1-4DCD3C34E19E}"/>
              </a:ext>
            </a:extLst>
          </p:cNvPr>
          <p:cNvGrpSpPr/>
          <p:nvPr/>
        </p:nvGrpSpPr>
        <p:grpSpPr>
          <a:xfrm>
            <a:off x="10633129" y="2043236"/>
            <a:ext cx="473888" cy="472893"/>
            <a:chOff x="-10857925" y="3213875"/>
            <a:chExt cx="352875" cy="352100"/>
          </a:xfrm>
          <a:solidFill>
            <a:schemeClr val="tx1"/>
          </a:solidFill>
        </p:grpSpPr>
        <p:sp>
          <p:nvSpPr>
            <p:cNvPr id="1031" name="Google Shape;7984;p74">
              <a:extLst>
                <a:ext uri="{FF2B5EF4-FFF2-40B4-BE49-F238E27FC236}">
                  <a16:creationId xmlns:a16="http://schemas.microsoft.com/office/drawing/2014/main" id="{9688A635-9105-6B2E-90D7-1E6CFBE83F91}"/>
                </a:ext>
              </a:extLst>
            </p:cNvPr>
            <p:cNvSpPr/>
            <p:nvPr/>
          </p:nvSpPr>
          <p:spPr>
            <a:xfrm>
              <a:off x="-10759475" y="3265875"/>
              <a:ext cx="64600" cy="87450"/>
            </a:xfrm>
            <a:custGeom>
              <a:avLst/>
              <a:gdLst/>
              <a:ahLst/>
              <a:cxnLst/>
              <a:rect l="l" t="t" r="r" b="b"/>
              <a:pathLst>
                <a:path w="2584" h="3498" extrusionOk="0">
                  <a:moveTo>
                    <a:pt x="1702" y="0"/>
                  </a:moveTo>
                  <a:lnTo>
                    <a:pt x="0" y="1418"/>
                  </a:lnTo>
                  <a:lnTo>
                    <a:pt x="2584" y="3497"/>
                  </a:lnTo>
                  <a:cubicBezTo>
                    <a:pt x="2458" y="2111"/>
                    <a:pt x="2143" y="914"/>
                    <a:pt x="170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2" name="Google Shape;7985;p74">
              <a:extLst>
                <a:ext uri="{FF2B5EF4-FFF2-40B4-BE49-F238E27FC236}">
                  <a16:creationId xmlns:a16="http://schemas.microsoft.com/office/drawing/2014/main" id="{1BD8D856-3F6F-5131-F64A-713F3F48A6E8}"/>
                </a:ext>
              </a:extLst>
            </p:cNvPr>
            <p:cNvSpPr/>
            <p:nvPr/>
          </p:nvSpPr>
          <p:spPr>
            <a:xfrm>
              <a:off x="-10857925" y="3265075"/>
              <a:ext cx="64600" cy="87450"/>
            </a:xfrm>
            <a:custGeom>
              <a:avLst/>
              <a:gdLst/>
              <a:ahLst/>
              <a:cxnLst/>
              <a:rect l="l" t="t" r="r" b="b"/>
              <a:pathLst>
                <a:path w="2584" h="3498" extrusionOk="0">
                  <a:moveTo>
                    <a:pt x="882" y="1"/>
                  </a:moveTo>
                  <a:cubicBezTo>
                    <a:pt x="441" y="946"/>
                    <a:pt x="189" y="2143"/>
                    <a:pt x="0" y="3498"/>
                  </a:cubicBezTo>
                  <a:lnTo>
                    <a:pt x="2584" y="1418"/>
                  </a:lnTo>
                  <a:lnTo>
                    <a:pt x="8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3" name="Google Shape;7986;p74">
              <a:extLst>
                <a:ext uri="{FF2B5EF4-FFF2-40B4-BE49-F238E27FC236}">
                  <a16:creationId xmlns:a16="http://schemas.microsoft.com/office/drawing/2014/main" id="{86E905E5-2514-CD2C-7C92-0840510B1507}"/>
                </a:ext>
              </a:extLst>
            </p:cNvPr>
            <p:cNvSpPr/>
            <p:nvPr/>
          </p:nvSpPr>
          <p:spPr>
            <a:xfrm>
              <a:off x="-10850050" y="3313925"/>
              <a:ext cx="148100" cy="65375"/>
            </a:xfrm>
            <a:custGeom>
              <a:avLst/>
              <a:gdLst/>
              <a:ahLst/>
              <a:cxnLst/>
              <a:rect l="l" t="t" r="r" b="b"/>
              <a:pathLst>
                <a:path w="5924" h="2615" extrusionOk="0">
                  <a:moveTo>
                    <a:pt x="2993" y="0"/>
                  </a:moveTo>
                  <a:lnTo>
                    <a:pt x="0" y="2363"/>
                  </a:lnTo>
                  <a:cubicBezTo>
                    <a:pt x="221" y="2520"/>
                    <a:pt x="410" y="2615"/>
                    <a:pt x="693" y="2615"/>
                  </a:cubicBezTo>
                  <a:lnTo>
                    <a:pt x="5261" y="2615"/>
                  </a:lnTo>
                  <a:cubicBezTo>
                    <a:pt x="5482" y="2615"/>
                    <a:pt x="5734" y="2520"/>
                    <a:pt x="5923" y="2363"/>
                  </a:cubicBezTo>
                  <a:lnTo>
                    <a:pt x="29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4" name="Google Shape;7987;p74">
              <a:extLst>
                <a:ext uri="{FF2B5EF4-FFF2-40B4-BE49-F238E27FC236}">
                  <a16:creationId xmlns:a16="http://schemas.microsoft.com/office/drawing/2014/main" id="{238E80C8-445B-2BF2-44DA-7DF78B895F30}"/>
                </a:ext>
              </a:extLst>
            </p:cNvPr>
            <p:cNvSpPr/>
            <p:nvPr/>
          </p:nvSpPr>
          <p:spPr>
            <a:xfrm>
              <a:off x="-10857925" y="3391900"/>
              <a:ext cx="165425" cy="133125"/>
            </a:xfrm>
            <a:custGeom>
              <a:avLst/>
              <a:gdLst/>
              <a:ahLst/>
              <a:cxnLst/>
              <a:rect l="l" t="t" r="r" b="b"/>
              <a:pathLst>
                <a:path w="6617" h="5325" extrusionOk="0">
                  <a:moveTo>
                    <a:pt x="6616" y="0"/>
                  </a:moveTo>
                  <a:cubicBezTo>
                    <a:pt x="6301" y="189"/>
                    <a:pt x="5986" y="315"/>
                    <a:pt x="5608" y="315"/>
                  </a:cubicBezTo>
                  <a:lnTo>
                    <a:pt x="1040" y="315"/>
                  </a:lnTo>
                  <a:cubicBezTo>
                    <a:pt x="662" y="315"/>
                    <a:pt x="284" y="189"/>
                    <a:pt x="32" y="0"/>
                  </a:cubicBezTo>
                  <a:lnTo>
                    <a:pt x="32" y="0"/>
                  </a:lnTo>
                  <a:cubicBezTo>
                    <a:pt x="0" y="1449"/>
                    <a:pt x="221" y="2867"/>
                    <a:pt x="630" y="4001"/>
                  </a:cubicBezTo>
                  <a:cubicBezTo>
                    <a:pt x="914" y="4757"/>
                    <a:pt x="1638" y="5324"/>
                    <a:pt x="2426" y="5324"/>
                  </a:cubicBezTo>
                  <a:lnTo>
                    <a:pt x="4001" y="5324"/>
                  </a:lnTo>
                  <a:cubicBezTo>
                    <a:pt x="4946" y="5324"/>
                    <a:pt x="5671" y="4789"/>
                    <a:pt x="5955" y="4001"/>
                  </a:cubicBezTo>
                  <a:cubicBezTo>
                    <a:pt x="6396" y="2867"/>
                    <a:pt x="6585" y="1449"/>
                    <a:pt x="66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5" name="Google Shape;7988;p74">
              <a:extLst>
                <a:ext uri="{FF2B5EF4-FFF2-40B4-BE49-F238E27FC236}">
                  <a16:creationId xmlns:a16="http://schemas.microsoft.com/office/drawing/2014/main" id="{7E15F9BC-6832-BC6E-696B-28BDC49F6548}"/>
                </a:ext>
              </a:extLst>
            </p:cNvPr>
            <p:cNvSpPr/>
            <p:nvPr/>
          </p:nvSpPr>
          <p:spPr>
            <a:xfrm>
              <a:off x="-10824850" y="3213875"/>
              <a:ext cx="98475" cy="74850"/>
            </a:xfrm>
            <a:custGeom>
              <a:avLst/>
              <a:gdLst/>
              <a:ahLst/>
              <a:cxnLst/>
              <a:rect l="l" t="t" r="r" b="b"/>
              <a:pathLst>
                <a:path w="3939" h="2994" extrusionOk="0">
                  <a:moveTo>
                    <a:pt x="1954" y="1"/>
                  </a:moveTo>
                  <a:cubicBezTo>
                    <a:pt x="1198" y="1"/>
                    <a:pt x="536" y="505"/>
                    <a:pt x="0" y="1324"/>
                  </a:cubicBezTo>
                  <a:lnTo>
                    <a:pt x="1954" y="2994"/>
                  </a:lnTo>
                  <a:lnTo>
                    <a:pt x="3938" y="1324"/>
                  </a:lnTo>
                  <a:cubicBezTo>
                    <a:pt x="3371" y="505"/>
                    <a:pt x="2710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6" name="Google Shape;7989;p74">
              <a:extLst>
                <a:ext uri="{FF2B5EF4-FFF2-40B4-BE49-F238E27FC236}">
                  <a16:creationId xmlns:a16="http://schemas.microsoft.com/office/drawing/2014/main" id="{A1E23393-DC88-38AF-FE26-6295DBAB4D05}"/>
                </a:ext>
              </a:extLst>
            </p:cNvPr>
            <p:cNvSpPr/>
            <p:nvPr/>
          </p:nvSpPr>
          <p:spPr>
            <a:xfrm>
              <a:off x="-10571250" y="3306825"/>
              <a:ext cx="64625" cy="87450"/>
            </a:xfrm>
            <a:custGeom>
              <a:avLst/>
              <a:gdLst/>
              <a:ahLst/>
              <a:cxnLst/>
              <a:rect l="l" t="t" r="r" b="b"/>
              <a:pathLst>
                <a:path w="2585" h="3498" extrusionOk="0">
                  <a:moveTo>
                    <a:pt x="1702" y="0"/>
                  </a:moveTo>
                  <a:lnTo>
                    <a:pt x="1" y="1418"/>
                  </a:lnTo>
                  <a:lnTo>
                    <a:pt x="2584" y="3498"/>
                  </a:lnTo>
                  <a:cubicBezTo>
                    <a:pt x="2458" y="2143"/>
                    <a:pt x="2143" y="914"/>
                    <a:pt x="170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7" name="Google Shape;7990;p74">
              <a:extLst>
                <a:ext uri="{FF2B5EF4-FFF2-40B4-BE49-F238E27FC236}">
                  <a16:creationId xmlns:a16="http://schemas.microsoft.com/office/drawing/2014/main" id="{29E75E8C-323B-E87F-FB41-3DA68B4E3734}"/>
                </a:ext>
              </a:extLst>
            </p:cNvPr>
            <p:cNvSpPr/>
            <p:nvPr/>
          </p:nvSpPr>
          <p:spPr>
            <a:xfrm>
              <a:off x="-10669700" y="3306025"/>
              <a:ext cx="63825" cy="87475"/>
            </a:xfrm>
            <a:custGeom>
              <a:avLst/>
              <a:gdLst/>
              <a:ahLst/>
              <a:cxnLst/>
              <a:rect l="l" t="t" r="r" b="b"/>
              <a:pathLst>
                <a:path w="2553" h="3499" extrusionOk="0">
                  <a:moveTo>
                    <a:pt x="883" y="1"/>
                  </a:moveTo>
                  <a:cubicBezTo>
                    <a:pt x="442" y="946"/>
                    <a:pt x="127" y="2175"/>
                    <a:pt x="1" y="3498"/>
                  </a:cubicBezTo>
                  <a:lnTo>
                    <a:pt x="2553" y="1419"/>
                  </a:lnTo>
                  <a:lnTo>
                    <a:pt x="88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8" name="Google Shape;7991;p74">
              <a:extLst>
                <a:ext uri="{FF2B5EF4-FFF2-40B4-BE49-F238E27FC236}">
                  <a16:creationId xmlns:a16="http://schemas.microsoft.com/office/drawing/2014/main" id="{FDD9EF4A-1366-19DD-AEE5-F81651216E5E}"/>
                </a:ext>
              </a:extLst>
            </p:cNvPr>
            <p:cNvSpPr/>
            <p:nvPr/>
          </p:nvSpPr>
          <p:spPr>
            <a:xfrm>
              <a:off x="-10661825" y="3355650"/>
              <a:ext cx="148100" cy="64625"/>
            </a:xfrm>
            <a:custGeom>
              <a:avLst/>
              <a:gdLst/>
              <a:ahLst/>
              <a:cxnLst/>
              <a:rect l="l" t="t" r="r" b="b"/>
              <a:pathLst>
                <a:path w="5924" h="2585" extrusionOk="0">
                  <a:moveTo>
                    <a:pt x="2994" y="1"/>
                  </a:moveTo>
                  <a:lnTo>
                    <a:pt x="1" y="2364"/>
                  </a:lnTo>
                  <a:cubicBezTo>
                    <a:pt x="221" y="2521"/>
                    <a:pt x="410" y="2584"/>
                    <a:pt x="694" y="2584"/>
                  </a:cubicBezTo>
                  <a:lnTo>
                    <a:pt x="5231" y="2584"/>
                  </a:lnTo>
                  <a:cubicBezTo>
                    <a:pt x="5483" y="2584"/>
                    <a:pt x="5735" y="2521"/>
                    <a:pt x="5924" y="2364"/>
                  </a:cubicBezTo>
                  <a:lnTo>
                    <a:pt x="299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9" name="Google Shape;7992;p74">
              <a:extLst>
                <a:ext uri="{FF2B5EF4-FFF2-40B4-BE49-F238E27FC236}">
                  <a16:creationId xmlns:a16="http://schemas.microsoft.com/office/drawing/2014/main" id="{D81F2C46-7F33-1956-7155-F64CBDFCE335}"/>
                </a:ext>
              </a:extLst>
            </p:cNvPr>
            <p:cNvSpPr/>
            <p:nvPr/>
          </p:nvSpPr>
          <p:spPr>
            <a:xfrm>
              <a:off x="-10670475" y="3432850"/>
              <a:ext cx="165425" cy="133125"/>
            </a:xfrm>
            <a:custGeom>
              <a:avLst/>
              <a:gdLst/>
              <a:ahLst/>
              <a:cxnLst/>
              <a:rect l="l" t="t" r="r" b="b"/>
              <a:pathLst>
                <a:path w="6617" h="5325" extrusionOk="0">
                  <a:moveTo>
                    <a:pt x="6616" y="0"/>
                  </a:moveTo>
                  <a:cubicBezTo>
                    <a:pt x="6301" y="221"/>
                    <a:pt x="5986" y="315"/>
                    <a:pt x="5577" y="315"/>
                  </a:cubicBezTo>
                  <a:lnTo>
                    <a:pt x="1040" y="315"/>
                  </a:lnTo>
                  <a:cubicBezTo>
                    <a:pt x="630" y="315"/>
                    <a:pt x="284" y="221"/>
                    <a:pt x="0" y="0"/>
                  </a:cubicBezTo>
                  <a:lnTo>
                    <a:pt x="0" y="0"/>
                  </a:lnTo>
                  <a:cubicBezTo>
                    <a:pt x="0" y="1481"/>
                    <a:pt x="221" y="2930"/>
                    <a:pt x="630" y="4064"/>
                  </a:cubicBezTo>
                  <a:cubicBezTo>
                    <a:pt x="914" y="4821"/>
                    <a:pt x="1607" y="5325"/>
                    <a:pt x="2395" y="5325"/>
                  </a:cubicBezTo>
                  <a:lnTo>
                    <a:pt x="3970" y="5325"/>
                  </a:lnTo>
                  <a:cubicBezTo>
                    <a:pt x="4915" y="5325"/>
                    <a:pt x="5671" y="4852"/>
                    <a:pt x="5955" y="4064"/>
                  </a:cubicBezTo>
                  <a:cubicBezTo>
                    <a:pt x="6364" y="2930"/>
                    <a:pt x="6585" y="1481"/>
                    <a:pt x="66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0" name="Google Shape;7993;p74">
              <a:extLst>
                <a:ext uri="{FF2B5EF4-FFF2-40B4-BE49-F238E27FC236}">
                  <a16:creationId xmlns:a16="http://schemas.microsoft.com/office/drawing/2014/main" id="{1E202A3B-BD9A-9BB0-5977-BB2AE7294245}"/>
                </a:ext>
              </a:extLst>
            </p:cNvPr>
            <p:cNvSpPr/>
            <p:nvPr/>
          </p:nvSpPr>
          <p:spPr>
            <a:xfrm>
              <a:off x="-10638175" y="3254850"/>
              <a:ext cx="98475" cy="74850"/>
            </a:xfrm>
            <a:custGeom>
              <a:avLst/>
              <a:gdLst/>
              <a:ahLst/>
              <a:cxnLst/>
              <a:rect l="l" t="t" r="r" b="b"/>
              <a:pathLst>
                <a:path w="3939" h="2994" extrusionOk="0">
                  <a:moveTo>
                    <a:pt x="1985" y="0"/>
                  </a:moveTo>
                  <a:cubicBezTo>
                    <a:pt x="1229" y="0"/>
                    <a:pt x="567" y="504"/>
                    <a:pt x="0" y="1355"/>
                  </a:cubicBezTo>
                  <a:lnTo>
                    <a:pt x="1985" y="2993"/>
                  </a:lnTo>
                  <a:lnTo>
                    <a:pt x="3938" y="1355"/>
                  </a:lnTo>
                  <a:cubicBezTo>
                    <a:pt x="3403" y="504"/>
                    <a:pt x="2709" y="0"/>
                    <a:pt x="19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1041" name="Google Shape;7994;p74">
            <a:extLst>
              <a:ext uri="{FF2B5EF4-FFF2-40B4-BE49-F238E27FC236}">
                <a16:creationId xmlns:a16="http://schemas.microsoft.com/office/drawing/2014/main" id="{E9C28735-EC0A-DCC0-F139-6F3F83C36953}"/>
              </a:ext>
            </a:extLst>
          </p:cNvPr>
          <p:cNvSpPr/>
          <p:nvPr/>
        </p:nvSpPr>
        <p:spPr>
          <a:xfrm>
            <a:off x="10687016" y="2630730"/>
            <a:ext cx="364976" cy="472692"/>
          </a:xfrm>
          <a:custGeom>
            <a:avLst/>
            <a:gdLst/>
            <a:ahLst/>
            <a:cxnLst/>
            <a:rect l="l" t="t" r="r" b="b"/>
            <a:pathLst>
              <a:path w="10871" h="14078" extrusionOk="0">
                <a:moveTo>
                  <a:pt x="8255" y="5009"/>
                </a:moveTo>
                <a:lnTo>
                  <a:pt x="8255" y="6648"/>
                </a:lnTo>
                <a:lnTo>
                  <a:pt x="2490" y="6648"/>
                </a:lnTo>
                <a:lnTo>
                  <a:pt x="2490" y="5009"/>
                </a:lnTo>
                <a:close/>
                <a:moveTo>
                  <a:pt x="9106" y="5230"/>
                </a:moveTo>
                <a:lnTo>
                  <a:pt x="9925" y="5639"/>
                </a:lnTo>
                <a:lnTo>
                  <a:pt x="9925" y="6679"/>
                </a:lnTo>
                <a:cubicBezTo>
                  <a:pt x="9799" y="6648"/>
                  <a:pt x="9641" y="6616"/>
                  <a:pt x="9484" y="6616"/>
                </a:cubicBezTo>
                <a:lnTo>
                  <a:pt x="9043" y="6616"/>
                </a:lnTo>
                <a:lnTo>
                  <a:pt x="9043" y="5230"/>
                </a:lnTo>
                <a:close/>
                <a:moveTo>
                  <a:pt x="1608" y="5261"/>
                </a:moveTo>
                <a:lnTo>
                  <a:pt x="1608" y="6648"/>
                </a:lnTo>
                <a:lnTo>
                  <a:pt x="1230" y="6648"/>
                </a:lnTo>
                <a:cubicBezTo>
                  <a:pt x="1072" y="6648"/>
                  <a:pt x="946" y="6679"/>
                  <a:pt x="789" y="6711"/>
                </a:cubicBezTo>
                <a:lnTo>
                  <a:pt x="789" y="5671"/>
                </a:lnTo>
                <a:lnTo>
                  <a:pt x="1608" y="5261"/>
                </a:lnTo>
                <a:close/>
                <a:moveTo>
                  <a:pt x="7405" y="9136"/>
                </a:moveTo>
                <a:lnTo>
                  <a:pt x="5357" y="10649"/>
                </a:lnTo>
                <a:lnTo>
                  <a:pt x="3277" y="9136"/>
                </a:lnTo>
                <a:close/>
                <a:moveTo>
                  <a:pt x="2049" y="0"/>
                </a:moveTo>
                <a:cubicBezTo>
                  <a:pt x="1828" y="0"/>
                  <a:pt x="1671" y="189"/>
                  <a:pt x="1671" y="378"/>
                </a:cubicBezTo>
                <a:lnTo>
                  <a:pt x="1671" y="4285"/>
                </a:lnTo>
                <a:lnTo>
                  <a:pt x="253" y="5009"/>
                </a:lnTo>
                <a:cubicBezTo>
                  <a:pt x="127" y="5041"/>
                  <a:pt x="1" y="5198"/>
                  <a:pt x="1" y="5356"/>
                </a:cubicBezTo>
                <a:lnTo>
                  <a:pt x="1" y="7845"/>
                </a:lnTo>
                <a:cubicBezTo>
                  <a:pt x="1" y="8506"/>
                  <a:pt x="568" y="9042"/>
                  <a:pt x="1261" y="9042"/>
                </a:cubicBezTo>
                <a:lnTo>
                  <a:pt x="1986" y="9042"/>
                </a:lnTo>
                <a:lnTo>
                  <a:pt x="4727" y="11153"/>
                </a:lnTo>
                <a:lnTo>
                  <a:pt x="1860" y="13295"/>
                </a:lnTo>
                <a:cubicBezTo>
                  <a:pt x="1671" y="13421"/>
                  <a:pt x="1608" y="13705"/>
                  <a:pt x="1765" y="13894"/>
                </a:cubicBezTo>
                <a:cubicBezTo>
                  <a:pt x="1842" y="14009"/>
                  <a:pt x="1978" y="14077"/>
                  <a:pt x="2115" y="14077"/>
                </a:cubicBezTo>
                <a:cubicBezTo>
                  <a:pt x="2202" y="14077"/>
                  <a:pt x="2290" y="14050"/>
                  <a:pt x="2364" y="13988"/>
                </a:cubicBezTo>
                <a:lnTo>
                  <a:pt x="5451" y="11657"/>
                </a:lnTo>
                <a:lnTo>
                  <a:pt x="8507" y="13988"/>
                </a:lnTo>
                <a:cubicBezTo>
                  <a:pt x="8586" y="14027"/>
                  <a:pt x="8675" y="14050"/>
                  <a:pt x="8763" y="14050"/>
                </a:cubicBezTo>
                <a:cubicBezTo>
                  <a:pt x="8889" y="14050"/>
                  <a:pt x="9014" y="14004"/>
                  <a:pt x="9106" y="13894"/>
                </a:cubicBezTo>
                <a:cubicBezTo>
                  <a:pt x="9232" y="13705"/>
                  <a:pt x="9232" y="13453"/>
                  <a:pt x="9011" y="13295"/>
                </a:cubicBezTo>
                <a:lnTo>
                  <a:pt x="6144" y="11153"/>
                </a:lnTo>
                <a:lnTo>
                  <a:pt x="8917" y="9042"/>
                </a:lnTo>
                <a:lnTo>
                  <a:pt x="9610" y="9042"/>
                </a:lnTo>
                <a:cubicBezTo>
                  <a:pt x="10271" y="9042"/>
                  <a:pt x="10870" y="8506"/>
                  <a:pt x="10870" y="7845"/>
                </a:cubicBezTo>
                <a:lnTo>
                  <a:pt x="10870" y="5387"/>
                </a:lnTo>
                <a:cubicBezTo>
                  <a:pt x="10870" y="5230"/>
                  <a:pt x="10744" y="5072"/>
                  <a:pt x="10650" y="5041"/>
                </a:cubicBezTo>
                <a:lnTo>
                  <a:pt x="9232" y="4316"/>
                </a:lnTo>
                <a:lnTo>
                  <a:pt x="9232" y="441"/>
                </a:lnTo>
                <a:cubicBezTo>
                  <a:pt x="9232" y="189"/>
                  <a:pt x="9011" y="32"/>
                  <a:pt x="8822" y="32"/>
                </a:cubicBezTo>
                <a:cubicBezTo>
                  <a:pt x="8602" y="32"/>
                  <a:pt x="8381" y="221"/>
                  <a:pt x="8381" y="441"/>
                </a:cubicBezTo>
                <a:lnTo>
                  <a:pt x="8381" y="851"/>
                </a:lnTo>
                <a:lnTo>
                  <a:pt x="2616" y="851"/>
                </a:lnTo>
                <a:lnTo>
                  <a:pt x="2616" y="378"/>
                </a:lnTo>
                <a:lnTo>
                  <a:pt x="2490" y="378"/>
                </a:lnTo>
                <a:cubicBezTo>
                  <a:pt x="2490" y="158"/>
                  <a:pt x="2269" y="0"/>
                  <a:pt x="204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1042" name="Google Shape;7995;p74">
            <a:extLst>
              <a:ext uri="{FF2B5EF4-FFF2-40B4-BE49-F238E27FC236}">
                <a16:creationId xmlns:a16="http://schemas.microsoft.com/office/drawing/2014/main" id="{521D972E-5CA8-15E7-3DC2-029AE456CBAB}"/>
              </a:ext>
            </a:extLst>
          </p:cNvPr>
          <p:cNvGrpSpPr/>
          <p:nvPr/>
        </p:nvGrpSpPr>
        <p:grpSpPr>
          <a:xfrm>
            <a:off x="10646344" y="3237755"/>
            <a:ext cx="474961" cy="444320"/>
            <a:chOff x="-10858725" y="4092875"/>
            <a:chExt cx="353675" cy="330825"/>
          </a:xfrm>
          <a:solidFill>
            <a:schemeClr val="tx1"/>
          </a:solidFill>
        </p:grpSpPr>
        <p:sp>
          <p:nvSpPr>
            <p:cNvPr id="1043" name="Google Shape;7996;p74">
              <a:extLst>
                <a:ext uri="{FF2B5EF4-FFF2-40B4-BE49-F238E27FC236}">
                  <a16:creationId xmlns:a16="http://schemas.microsoft.com/office/drawing/2014/main" id="{AEC4F8E7-C8BD-DE83-017A-9C00A7D60BB2}"/>
                </a:ext>
              </a:extLst>
            </p:cNvPr>
            <p:cNvSpPr/>
            <p:nvPr/>
          </p:nvSpPr>
          <p:spPr>
            <a:xfrm>
              <a:off x="-10795700" y="4237000"/>
              <a:ext cx="41750" cy="41775"/>
            </a:xfrm>
            <a:custGeom>
              <a:avLst/>
              <a:gdLst/>
              <a:ahLst/>
              <a:cxnLst/>
              <a:rect l="l" t="t" r="r" b="b"/>
              <a:pathLst>
                <a:path w="1670" h="1671" extrusionOk="0">
                  <a:moveTo>
                    <a:pt x="851" y="1"/>
                  </a:moveTo>
                  <a:cubicBezTo>
                    <a:pt x="378" y="1"/>
                    <a:pt x="0" y="379"/>
                    <a:pt x="0" y="851"/>
                  </a:cubicBezTo>
                  <a:cubicBezTo>
                    <a:pt x="0" y="1292"/>
                    <a:pt x="378" y="1670"/>
                    <a:pt x="851" y="1670"/>
                  </a:cubicBezTo>
                  <a:cubicBezTo>
                    <a:pt x="1292" y="1670"/>
                    <a:pt x="1670" y="1292"/>
                    <a:pt x="1670" y="851"/>
                  </a:cubicBezTo>
                  <a:cubicBezTo>
                    <a:pt x="1670" y="379"/>
                    <a:pt x="1292" y="1"/>
                    <a:pt x="8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4" name="Google Shape;7997;p74">
              <a:extLst>
                <a:ext uri="{FF2B5EF4-FFF2-40B4-BE49-F238E27FC236}">
                  <a16:creationId xmlns:a16="http://schemas.microsoft.com/office/drawing/2014/main" id="{723B307C-DC98-DDEF-7A67-6D64B9F187CA}"/>
                </a:ext>
              </a:extLst>
            </p:cNvPr>
            <p:cNvSpPr/>
            <p:nvPr/>
          </p:nvSpPr>
          <p:spPr>
            <a:xfrm>
              <a:off x="-10713000" y="4154300"/>
              <a:ext cx="41750" cy="41775"/>
            </a:xfrm>
            <a:custGeom>
              <a:avLst/>
              <a:gdLst/>
              <a:ahLst/>
              <a:cxnLst/>
              <a:rect l="l" t="t" r="r" b="b"/>
              <a:pathLst>
                <a:path w="1670" h="1671" extrusionOk="0">
                  <a:moveTo>
                    <a:pt x="851" y="1"/>
                  </a:moveTo>
                  <a:cubicBezTo>
                    <a:pt x="378" y="1"/>
                    <a:pt x="0" y="379"/>
                    <a:pt x="0" y="851"/>
                  </a:cubicBezTo>
                  <a:cubicBezTo>
                    <a:pt x="0" y="1292"/>
                    <a:pt x="378" y="1670"/>
                    <a:pt x="851" y="1670"/>
                  </a:cubicBezTo>
                  <a:cubicBezTo>
                    <a:pt x="1292" y="1670"/>
                    <a:pt x="1670" y="1292"/>
                    <a:pt x="1670" y="851"/>
                  </a:cubicBezTo>
                  <a:cubicBezTo>
                    <a:pt x="1670" y="379"/>
                    <a:pt x="1292" y="1"/>
                    <a:pt x="8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5" name="Google Shape;7998;p74">
              <a:extLst>
                <a:ext uri="{FF2B5EF4-FFF2-40B4-BE49-F238E27FC236}">
                  <a16:creationId xmlns:a16="http://schemas.microsoft.com/office/drawing/2014/main" id="{BEB01F6F-6965-3C02-CE0A-7EDBA08F2260}"/>
                </a:ext>
              </a:extLst>
            </p:cNvPr>
            <p:cNvSpPr/>
            <p:nvPr/>
          </p:nvSpPr>
          <p:spPr>
            <a:xfrm>
              <a:off x="-10713000" y="4320500"/>
              <a:ext cx="41750" cy="40975"/>
            </a:xfrm>
            <a:custGeom>
              <a:avLst/>
              <a:gdLst/>
              <a:ahLst/>
              <a:cxnLst/>
              <a:rect l="l" t="t" r="r" b="b"/>
              <a:pathLst>
                <a:path w="1670" h="1639" extrusionOk="0">
                  <a:moveTo>
                    <a:pt x="851" y="0"/>
                  </a:moveTo>
                  <a:cubicBezTo>
                    <a:pt x="378" y="0"/>
                    <a:pt x="0" y="347"/>
                    <a:pt x="0" y="819"/>
                  </a:cubicBezTo>
                  <a:cubicBezTo>
                    <a:pt x="0" y="1260"/>
                    <a:pt x="378" y="1638"/>
                    <a:pt x="851" y="1638"/>
                  </a:cubicBezTo>
                  <a:cubicBezTo>
                    <a:pt x="1292" y="1638"/>
                    <a:pt x="1670" y="1260"/>
                    <a:pt x="1670" y="819"/>
                  </a:cubicBezTo>
                  <a:cubicBezTo>
                    <a:pt x="1670" y="347"/>
                    <a:pt x="1292" y="0"/>
                    <a:pt x="8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6" name="Google Shape;7999;p74">
              <a:extLst>
                <a:ext uri="{FF2B5EF4-FFF2-40B4-BE49-F238E27FC236}">
                  <a16:creationId xmlns:a16="http://schemas.microsoft.com/office/drawing/2014/main" id="{FB8287A2-A9DC-25C1-7A4F-3115DA0F961B}"/>
                </a:ext>
              </a:extLst>
            </p:cNvPr>
            <p:cNvSpPr/>
            <p:nvPr/>
          </p:nvSpPr>
          <p:spPr>
            <a:xfrm>
              <a:off x="-10858725" y="4092875"/>
              <a:ext cx="331625" cy="330825"/>
            </a:xfrm>
            <a:custGeom>
              <a:avLst/>
              <a:gdLst/>
              <a:ahLst/>
              <a:cxnLst/>
              <a:rect l="l" t="t" r="r" b="b"/>
              <a:pathLst>
                <a:path w="13265" h="13233" extrusionOk="0">
                  <a:moveTo>
                    <a:pt x="6648" y="1639"/>
                  </a:moveTo>
                  <a:cubicBezTo>
                    <a:pt x="7562" y="1639"/>
                    <a:pt x="8318" y="2395"/>
                    <a:pt x="8318" y="3308"/>
                  </a:cubicBezTo>
                  <a:cubicBezTo>
                    <a:pt x="8318" y="4222"/>
                    <a:pt x="7562" y="4947"/>
                    <a:pt x="6648" y="4947"/>
                  </a:cubicBezTo>
                  <a:cubicBezTo>
                    <a:pt x="5766" y="4947"/>
                    <a:pt x="5010" y="4222"/>
                    <a:pt x="5010" y="3308"/>
                  </a:cubicBezTo>
                  <a:cubicBezTo>
                    <a:pt x="5010" y="2395"/>
                    <a:pt x="5735" y="1639"/>
                    <a:pt x="6648" y="1639"/>
                  </a:cubicBezTo>
                  <a:close/>
                  <a:moveTo>
                    <a:pt x="6648" y="5797"/>
                  </a:moveTo>
                  <a:cubicBezTo>
                    <a:pt x="7121" y="5797"/>
                    <a:pt x="7499" y="6144"/>
                    <a:pt x="7499" y="6616"/>
                  </a:cubicBezTo>
                  <a:cubicBezTo>
                    <a:pt x="7499" y="7089"/>
                    <a:pt x="7121" y="7435"/>
                    <a:pt x="6648" y="7435"/>
                  </a:cubicBezTo>
                  <a:cubicBezTo>
                    <a:pt x="6207" y="7435"/>
                    <a:pt x="5829" y="7089"/>
                    <a:pt x="5829" y="6616"/>
                  </a:cubicBezTo>
                  <a:cubicBezTo>
                    <a:pt x="5829" y="6144"/>
                    <a:pt x="6207" y="5797"/>
                    <a:pt x="6648" y="5797"/>
                  </a:cubicBezTo>
                  <a:close/>
                  <a:moveTo>
                    <a:pt x="3372" y="4947"/>
                  </a:moveTo>
                  <a:cubicBezTo>
                    <a:pt x="4254" y="4947"/>
                    <a:pt x="5010" y="5703"/>
                    <a:pt x="5010" y="6616"/>
                  </a:cubicBezTo>
                  <a:cubicBezTo>
                    <a:pt x="5010" y="7530"/>
                    <a:pt x="4254" y="8255"/>
                    <a:pt x="3372" y="8255"/>
                  </a:cubicBezTo>
                  <a:cubicBezTo>
                    <a:pt x="2458" y="8255"/>
                    <a:pt x="1702" y="7530"/>
                    <a:pt x="1702" y="6616"/>
                  </a:cubicBezTo>
                  <a:cubicBezTo>
                    <a:pt x="1702" y="5703"/>
                    <a:pt x="2395" y="4947"/>
                    <a:pt x="3372" y="4947"/>
                  </a:cubicBezTo>
                  <a:close/>
                  <a:moveTo>
                    <a:pt x="9956" y="4947"/>
                  </a:moveTo>
                  <a:cubicBezTo>
                    <a:pt x="10870" y="4947"/>
                    <a:pt x="11626" y="5703"/>
                    <a:pt x="11626" y="6616"/>
                  </a:cubicBezTo>
                  <a:cubicBezTo>
                    <a:pt x="11626" y="7530"/>
                    <a:pt x="10870" y="8255"/>
                    <a:pt x="9956" y="8255"/>
                  </a:cubicBezTo>
                  <a:cubicBezTo>
                    <a:pt x="9074" y="8255"/>
                    <a:pt x="8318" y="7530"/>
                    <a:pt x="8318" y="6616"/>
                  </a:cubicBezTo>
                  <a:cubicBezTo>
                    <a:pt x="8318" y="5703"/>
                    <a:pt x="9011" y="4947"/>
                    <a:pt x="9956" y="4947"/>
                  </a:cubicBezTo>
                  <a:close/>
                  <a:moveTo>
                    <a:pt x="6648" y="8255"/>
                  </a:moveTo>
                  <a:cubicBezTo>
                    <a:pt x="7562" y="8255"/>
                    <a:pt x="8318" y="9011"/>
                    <a:pt x="8318" y="9924"/>
                  </a:cubicBezTo>
                  <a:cubicBezTo>
                    <a:pt x="8318" y="10838"/>
                    <a:pt x="7562" y="11563"/>
                    <a:pt x="6648" y="11563"/>
                  </a:cubicBezTo>
                  <a:cubicBezTo>
                    <a:pt x="5766" y="11563"/>
                    <a:pt x="5010" y="10838"/>
                    <a:pt x="5010" y="9924"/>
                  </a:cubicBezTo>
                  <a:cubicBezTo>
                    <a:pt x="5010" y="9011"/>
                    <a:pt x="5766" y="8255"/>
                    <a:pt x="6648" y="8255"/>
                  </a:cubicBezTo>
                  <a:close/>
                  <a:moveTo>
                    <a:pt x="6648" y="0"/>
                  </a:moveTo>
                  <a:cubicBezTo>
                    <a:pt x="2994" y="0"/>
                    <a:pt x="1" y="2962"/>
                    <a:pt x="1" y="6616"/>
                  </a:cubicBezTo>
                  <a:cubicBezTo>
                    <a:pt x="1" y="10271"/>
                    <a:pt x="2994" y="13232"/>
                    <a:pt x="6648" y="13232"/>
                  </a:cubicBezTo>
                  <a:cubicBezTo>
                    <a:pt x="10334" y="13232"/>
                    <a:pt x="13264" y="10271"/>
                    <a:pt x="13264" y="6616"/>
                  </a:cubicBezTo>
                  <a:cubicBezTo>
                    <a:pt x="13264" y="2962"/>
                    <a:pt x="10334" y="0"/>
                    <a:pt x="66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7" name="Google Shape;8000;p74">
              <a:extLst>
                <a:ext uri="{FF2B5EF4-FFF2-40B4-BE49-F238E27FC236}">
                  <a16:creationId xmlns:a16="http://schemas.microsoft.com/office/drawing/2014/main" id="{BE6C11BB-624C-FBE5-2DEC-10DE7ECEAC53}"/>
                </a:ext>
              </a:extLst>
            </p:cNvPr>
            <p:cNvSpPr/>
            <p:nvPr/>
          </p:nvSpPr>
          <p:spPr>
            <a:xfrm>
              <a:off x="-10630300" y="4237000"/>
              <a:ext cx="41750" cy="41775"/>
            </a:xfrm>
            <a:custGeom>
              <a:avLst/>
              <a:gdLst/>
              <a:ahLst/>
              <a:cxnLst/>
              <a:rect l="l" t="t" r="r" b="b"/>
              <a:pathLst>
                <a:path w="1670" h="1671" extrusionOk="0">
                  <a:moveTo>
                    <a:pt x="819" y="1"/>
                  </a:moveTo>
                  <a:cubicBezTo>
                    <a:pt x="378" y="1"/>
                    <a:pt x="0" y="379"/>
                    <a:pt x="0" y="851"/>
                  </a:cubicBezTo>
                  <a:cubicBezTo>
                    <a:pt x="0" y="1292"/>
                    <a:pt x="378" y="1670"/>
                    <a:pt x="819" y="1670"/>
                  </a:cubicBezTo>
                  <a:cubicBezTo>
                    <a:pt x="1292" y="1670"/>
                    <a:pt x="1670" y="1292"/>
                    <a:pt x="1670" y="851"/>
                  </a:cubicBezTo>
                  <a:cubicBezTo>
                    <a:pt x="1670" y="379"/>
                    <a:pt x="1292" y="1"/>
                    <a:pt x="8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8" name="Google Shape;8001;p74">
              <a:extLst>
                <a:ext uri="{FF2B5EF4-FFF2-40B4-BE49-F238E27FC236}">
                  <a16:creationId xmlns:a16="http://schemas.microsoft.com/office/drawing/2014/main" id="{5B5FE38D-0CE1-6660-2F8D-9679385E7084}"/>
                </a:ext>
              </a:extLst>
            </p:cNvPr>
            <p:cNvSpPr/>
            <p:nvPr/>
          </p:nvSpPr>
          <p:spPr>
            <a:xfrm>
              <a:off x="-10607475" y="4340975"/>
              <a:ext cx="102425" cy="82725"/>
            </a:xfrm>
            <a:custGeom>
              <a:avLst/>
              <a:gdLst/>
              <a:ahLst/>
              <a:cxnLst/>
              <a:rect l="l" t="t" r="r" b="b"/>
              <a:pathLst>
                <a:path w="4097" h="3309" extrusionOk="0">
                  <a:moveTo>
                    <a:pt x="3309" y="0"/>
                  </a:moveTo>
                  <a:cubicBezTo>
                    <a:pt x="2584" y="1418"/>
                    <a:pt x="1418" y="2584"/>
                    <a:pt x="1" y="3308"/>
                  </a:cubicBezTo>
                  <a:lnTo>
                    <a:pt x="3655" y="3308"/>
                  </a:lnTo>
                  <a:cubicBezTo>
                    <a:pt x="3907" y="3308"/>
                    <a:pt x="4096" y="3119"/>
                    <a:pt x="4096" y="2867"/>
                  </a:cubicBezTo>
                  <a:lnTo>
                    <a:pt x="4096" y="378"/>
                  </a:lnTo>
                  <a:cubicBezTo>
                    <a:pt x="4065" y="189"/>
                    <a:pt x="3907" y="0"/>
                    <a:pt x="36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49" name="Google Shape;8002;p74">
            <a:extLst>
              <a:ext uri="{FF2B5EF4-FFF2-40B4-BE49-F238E27FC236}">
                <a16:creationId xmlns:a16="http://schemas.microsoft.com/office/drawing/2014/main" id="{F13330C7-57A2-9164-7424-50A6D1A04CBA}"/>
              </a:ext>
            </a:extLst>
          </p:cNvPr>
          <p:cNvGrpSpPr/>
          <p:nvPr/>
        </p:nvGrpSpPr>
        <p:grpSpPr>
          <a:xfrm>
            <a:off x="8255683" y="3855808"/>
            <a:ext cx="474795" cy="472625"/>
            <a:chOff x="-9089725" y="3180200"/>
            <a:chExt cx="353550" cy="351900"/>
          </a:xfrm>
          <a:solidFill>
            <a:schemeClr val="tx1"/>
          </a:solidFill>
        </p:grpSpPr>
        <p:sp>
          <p:nvSpPr>
            <p:cNvPr id="1050" name="Google Shape;8003;p74">
              <a:extLst>
                <a:ext uri="{FF2B5EF4-FFF2-40B4-BE49-F238E27FC236}">
                  <a16:creationId xmlns:a16="http://schemas.microsoft.com/office/drawing/2014/main" id="{103F22C4-F484-30FF-DAF0-7446C7C94F04}"/>
                </a:ext>
              </a:extLst>
            </p:cNvPr>
            <p:cNvSpPr/>
            <p:nvPr/>
          </p:nvSpPr>
          <p:spPr>
            <a:xfrm>
              <a:off x="-9089725" y="3180200"/>
              <a:ext cx="165425" cy="250300"/>
            </a:xfrm>
            <a:custGeom>
              <a:avLst/>
              <a:gdLst/>
              <a:ahLst/>
              <a:cxnLst/>
              <a:rect l="l" t="t" r="r" b="b"/>
              <a:pathLst>
                <a:path w="6617" h="10012" extrusionOk="0">
                  <a:moveTo>
                    <a:pt x="2945" y="1"/>
                  </a:moveTo>
                  <a:cubicBezTo>
                    <a:pt x="2900" y="1"/>
                    <a:pt x="2854" y="8"/>
                    <a:pt x="2805" y="25"/>
                  </a:cubicBezTo>
                  <a:cubicBezTo>
                    <a:pt x="2647" y="56"/>
                    <a:pt x="2521" y="214"/>
                    <a:pt x="2521" y="434"/>
                  </a:cubicBezTo>
                  <a:lnTo>
                    <a:pt x="2521" y="6924"/>
                  </a:lnTo>
                  <a:cubicBezTo>
                    <a:pt x="2301" y="6767"/>
                    <a:pt x="2017" y="6704"/>
                    <a:pt x="1702" y="6704"/>
                  </a:cubicBezTo>
                  <a:cubicBezTo>
                    <a:pt x="788" y="6704"/>
                    <a:pt x="64" y="7428"/>
                    <a:pt x="64" y="8342"/>
                  </a:cubicBezTo>
                  <a:cubicBezTo>
                    <a:pt x="1" y="9256"/>
                    <a:pt x="757" y="10012"/>
                    <a:pt x="1671" y="10012"/>
                  </a:cubicBezTo>
                  <a:cubicBezTo>
                    <a:pt x="2584" y="10012"/>
                    <a:pt x="3309" y="9256"/>
                    <a:pt x="3309" y="8342"/>
                  </a:cubicBezTo>
                  <a:lnTo>
                    <a:pt x="3309" y="1820"/>
                  </a:lnTo>
                  <a:cubicBezTo>
                    <a:pt x="3907" y="2545"/>
                    <a:pt x="4632" y="3144"/>
                    <a:pt x="5294" y="3616"/>
                  </a:cubicBezTo>
                  <a:cubicBezTo>
                    <a:pt x="5609" y="3868"/>
                    <a:pt x="5798" y="4215"/>
                    <a:pt x="5798" y="4593"/>
                  </a:cubicBezTo>
                  <a:cubicBezTo>
                    <a:pt x="5798" y="5286"/>
                    <a:pt x="5262" y="5822"/>
                    <a:pt x="4537" y="5822"/>
                  </a:cubicBezTo>
                  <a:cubicBezTo>
                    <a:pt x="4317" y="5822"/>
                    <a:pt x="4159" y="6011"/>
                    <a:pt x="4159" y="6263"/>
                  </a:cubicBezTo>
                  <a:cubicBezTo>
                    <a:pt x="4159" y="6483"/>
                    <a:pt x="4348" y="6704"/>
                    <a:pt x="4537" y="6704"/>
                  </a:cubicBezTo>
                  <a:cubicBezTo>
                    <a:pt x="5672" y="6704"/>
                    <a:pt x="6617" y="5727"/>
                    <a:pt x="6617" y="4593"/>
                  </a:cubicBezTo>
                  <a:cubicBezTo>
                    <a:pt x="6617" y="3931"/>
                    <a:pt x="6302" y="3333"/>
                    <a:pt x="5798" y="2955"/>
                  </a:cubicBezTo>
                  <a:cubicBezTo>
                    <a:pt x="5042" y="2388"/>
                    <a:pt x="4317" y="1726"/>
                    <a:pt x="3750" y="907"/>
                  </a:cubicBezTo>
                  <a:lnTo>
                    <a:pt x="3277" y="182"/>
                  </a:lnTo>
                  <a:cubicBezTo>
                    <a:pt x="3184" y="65"/>
                    <a:pt x="3073" y="1"/>
                    <a:pt x="29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1" name="Google Shape;8004;p74">
              <a:extLst>
                <a:ext uri="{FF2B5EF4-FFF2-40B4-BE49-F238E27FC236}">
                  <a16:creationId xmlns:a16="http://schemas.microsoft.com/office/drawing/2014/main" id="{3A775455-D3BF-534C-5B93-7E4C6219C9BD}"/>
                </a:ext>
              </a:extLst>
            </p:cNvPr>
            <p:cNvSpPr/>
            <p:nvPr/>
          </p:nvSpPr>
          <p:spPr>
            <a:xfrm>
              <a:off x="-8965275" y="3264575"/>
              <a:ext cx="229100" cy="267525"/>
            </a:xfrm>
            <a:custGeom>
              <a:avLst/>
              <a:gdLst/>
              <a:ahLst/>
              <a:cxnLst/>
              <a:rect l="l" t="t" r="r" b="b"/>
              <a:pathLst>
                <a:path w="9164" h="10701" extrusionOk="0">
                  <a:moveTo>
                    <a:pt x="8747" y="0"/>
                  </a:moveTo>
                  <a:cubicBezTo>
                    <a:pt x="8709" y="0"/>
                    <a:pt x="8671" y="7"/>
                    <a:pt x="8633" y="21"/>
                  </a:cubicBezTo>
                  <a:lnTo>
                    <a:pt x="2804" y="1659"/>
                  </a:lnTo>
                  <a:cubicBezTo>
                    <a:pt x="2584" y="1690"/>
                    <a:pt x="2489" y="1848"/>
                    <a:pt x="2489" y="2069"/>
                  </a:cubicBezTo>
                  <a:lnTo>
                    <a:pt x="2489" y="7645"/>
                  </a:lnTo>
                  <a:cubicBezTo>
                    <a:pt x="2237" y="7487"/>
                    <a:pt x="1985" y="7424"/>
                    <a:pt x="1670" y="7424"/>
                  </a:cubicBezTo>
                  <a:cubicBezTo>
                    <a:pt x="757" y="7424"/>
                    <a:pt x="1" y="8149"/>
                    <a:pt x="1" y="9063"/>
                  </a:cubicBezTo>
                  <a:cubicBezTo>
                    <a:pt x="1" y="9976"/>
                    <a:pt x="757" y="10701"/>
                    <a:pt x="1670" y="10701"/>
                  </a:cubicBezTo>
                  <a:cubicBezTo>
                    <a:pt x="2552" y="10701"/>
                    <a:pt x="3309" y="9976"/>
                    <a:pt x="3309" y="9063"/>
                  </a:cubicBezTo>
                  <a:lnTo>
                    <a:pt x="3309" y="3990"/>
                  </a:lnTo>
                  <a:lnTo>
                    <a:pt x="8318" y="2573"/>
                  </a:lnTo>
                  <a:lnTo>
                    <a:pt x="8318" y="5944"/>
                  </a:lnTo>
                  <a:cubicBezTo>
                    <a:pt x="8066" y="5786"/>
                    <a:pt x="7814" y="5723"/>
                    <a:pt x="7499" y="5723"/>
                  </a:cubicBezTo>
                  <a:cubicBezTo>
                    <a:pt x="6585" y="5723"/>
                    <a:pt x="5829" y="6448"/>
                    <a:pt x="5829" y="7361"/>
                  </a:cubicBezTo>
                  <a:cubicBezTo>
                    <a:pt x="5829" y="8275"/>
                    <a:pt x="6585" y="9031"/>
                    <a:pt x="7499" y="9031"/>
                  </a:cubicBezTo>
                  <a:cubicBezTo>
                    <a:pt x="8381" y="9031"/>
                    <a:pt x="9137" y="8275"/>
                    <a:pt x="9137" y="7361"/>
                  </a:cubicBezTo>
                  <a:lnTo>
                    <a:pt x="9137" y="367"/>
                  </a:lnTo>
                  <a:cubicBezTo>
                    <a:pt x="9164" y="207"/>
                    <a:pt x="8963" y="0"/>
                    <a:pt x="87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52" name="Google Shape;8005;p74">
            <a:extLst>
              <a:ext uri="{FF2B5EF4-FFF2-40B4-BE49-F238E27FC236}">
                <a16:creationId xmlns:a16="http://schemas.microsoft.com/office/drawing/2014/main" id="{CBFD5556-CE5B-196C-C86F-125CA8306124}"/>
              </a:ext>
            </a:extLst>
          </p:cNvPr>
          <p:cNvGrpSpPr/>
          <p:nvPr/>
        </p:nvGrpSpPr>
        <p:grpSpPr>
          <a:xfrm>
            <a:off x="8324373" y="4489710"/>
            <a:ext cx="336371" cy="473935"/>
            <a:chOff x="-9039300" y="3614000"/>
            <a:chExt cx="250475" cy="352875"/>
          </a:xfrm>
          <a:solidFill>
            <a:schemeClr val="tx1"/>
          </a:solidFill>
        </p:grpSpPr>
        <p:sp>
          <p:nvSpPr>
            <p:cNvPr id="1053" name="Google Shape;8006;p74">
              <a:extLst>
                <a:ext uri="{FF2B5EF4-FFF2-40B4-BE49-F238E27FC236}">
                  <a16:creationId xmlns:a16="http://schemas.microsoft.com/office/drawing/2014/main" id="{282948A7-3B48-C6B3-D5DF-B5581C1CFA29}"/>
                </a:ext>
              </a:extLst>
            </p:cNvPr>
            <p:cNvSpPr/>
            <p:nvPr/>
          </p:nvSpPr>
          <p:spPr>
            <a:xfrm>
              <a:off x="-8944000" y="3614000"/>
              <a:ext cx="63025" cy="63025"/>
            </a:xfrm>
            <a:custGeom>
              <a:avLst/>
              <a:gdLst/>
              <a:ahLst/>
              <a:cxnLst/>
              <a:rect l="l" t="t" r="r" b="b"/>
              <a:pathLst>
                <a:path w="2521" h="2521" extrusionOk="0">
                  <a:moveTo>
                    <a:pt x="1260" y="0"/>
                  </a:moveTo>
                  <a:cubicBezTo>
                    <a:pt x="567" y="0"/>
                    <a:pt x="0" y="567"/>
                    <a:pt x="0" y="1261"/>
                  </a:cubicBezTo>
                  <a:cubicBezTo>
                    <a:pt x="0" y="1954"/>
                    <a:pt x="567" y="2521"/>
                    <a:pt x="1260" y="2521"/>
                  </a:cubicBezTo>
                  <a:cubicBezTo>
                    <a:pt x="1985" y="2521"/>
                    <a:pt x="2521" y="1954"/>
                    <a:pt x="2521" y="1261"/>
                  </a:cubicBezTo>
                  <a:cubicBezTo>
                    <a:pt x="2521" y="567"/>
                    <a:pt x="1985" y="0"/>
                    <a:pt x="12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4" name="Google Shape;8007;p74">
              <a:extLst>
                <a:ext uri="{FF2B5EF4-FFF2-40B4-BE49-F238E27FC236}">
                  <a16:creationId xmlns:a16="http://schemas.microsoft.com/office/drawing/2014/main" id="{85F9CFC9-66ED-19FC-5290-2D661F994575}"/>
                </a:ext>
              </a:extLst>
            </p:cNvPr>
            <p:cNvSpPr/>
            <p:nvPr/>
          </p:nvSpPr>
          <p:spPr>
            <a:xfrm>
              <a:off x="-9039300" y="3696700"/>
              <a:ext cx="250475" cy="270175"/>
            </a:xfrm>
            <a:custGeom>
              <a:avLst/>
              <a:gdLst/>
              <a:ahLst/>
              <a:cxnLst/>
              <a:rect l="l" t="t" r="r" b="b"/>
              <a:pathLst>
                <a:path w="10019" h="10807" extrusionOk="0">
                  <a:moveTo>
                    <a:pt x="914" y="0"/>
                  </a:moveTo>
                  <a:cubicBezTo>
                    <a:pt x="473" y="32"/>
                    <a:pt x="126" y="410"/>
                    <a:pt x="126" y="883"/>
                  </a:cubicBezTo>
                  <a:cubicBezTo>
                    <a:pt x="126" y="1355"/>
                    <a:pt x="473" y="1702"/>
                    <a:pt x="945" y="1702"/>
                  </a:cubicBezTo>
                  <a:lnTo>
                    <a:pt x="4253" y="1702"/>
                  </a:lnTo>
                  <a:lnTo>
                    <a:pt x="4253" y="4033"/>
                  </a:lnTo>
                  <a:lnTo>
                    <a:pt x="441" y="6868"/>
                  </a:lnTo>
                  <a:cubicBezTo>
                    <a:pt x="95" y="7120"/>
                    <a:pt x="0" y="7656"/>
                    <a:pt x="284" y="8003"/>
                  </a:cubicBezTo>
                  <a:cubicBezTo>
                    <a:pt x="453" y="8210"/>
                    <a:pt x="713" y="8327"/>
                    <a:pt x="962" y="8327"/>
                  </a:cubicBezTo>
                  <a:cubicBezTo>
                    <a:pt x="1129" y="8327"/>
                    <a:pt x="1291" y="8274"/>
                    <a:pt x="1418" y="8160"/>
                  </a:cubicBezTo>
                  <a:lnTo>
                    <a:pt x="4222" y="6018"/>
                  </a:lnTo>
                  <a:lnTo>
                    <a:pt x="4222" y="9956"/>
                  </a:lnTo>
                  <a:cubicBezTo>
                    <a:pt x="4222" y="10428"/>
                    <a:pt x="4568" y="10807"/>
                    <a:pt x="5041" y="10807"/>
                  </a:cubicBezTo>
                  <a:cubicBezTo>
                    <a:pt x="5513" y="10807"/>
                    <a:pt x="5860" y="10460"/>
                    <a:pt x="5860" y="9956"/>
                  </a:cubicBezTo>
                  <a:lnTo>
                    <a:pt x="5860" y="1670"/>
                  </a:lnTo>
                  <a:lnTo>
                    <a:pt x="9168" y="1670"/>
                  </a:lnTo>
                  <a:cubicBezTo>
                    <a:pt x="9641" y="1670"/>
                    <a:pt x="10019" y="1292"/>
                    <a:pt x="10019" y="820"/>
                  </a:cubicBezTo>
                  <a:cubicBezTo>
                    <a:pt x="10019" y="347"/>
                    <a:pt x="9641" y="0"/>
                    <a:pt x="91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55" name="Google Shape;8008;p74">
            <a:extLst>
              <a:ext uri="{FF2B5EF4-FFF2-40B4-BE49-F238E27FC236}">
                <a16:creationId xmlns:a16="http://schemas.microsoft.com/office/drawing/2014/main" id="{6408B93B-A852-F483-DCF8-1C2E0BFC22D4}"/>
              </a:ext>
            </a:extLst>
          </p:cNvPr>
          <p:cNvGrpSpPr/>
          <p:nvPr/>
        </p:nvGrpSpPr>
        <p:grpSpPr>
          <a:xfrm>
            <a:off x="10633662" y="4519362"/>
            <a:ext cx="472847" cy="472893"/>
            <a:chOff x="-9088150" y="4049550"/>
            <a:chExt cx="352100" cy="352100"/>
          </a:xfrm>
          <a:solidFill>
            <a:schemeClr val="tx1"/>
          </a:solidFill>
        </p:grpSpPr>
        <p:sp>
          <p:nvSpPr>
            <p:cNvPr id="1056" name="Google Shape;8009;p74">
              <a:extLst>
                <a:ext uri="{FF2B5EF4-FFF2-40B4-BE49-F238E27FC236}">
                  <a16:creationId xmlns:a16="http://schemas.microsoft.com/office/drawing/2014/main" id="{B39A6697-D428-283E-E38D-B036D7A523C5}"/>
                </a:ext>
              </a:extLst>
            </p:cNvPr>
            <p:cNvSpPr/>
            <p:nvPr/>
          </p:nvSpPr>
          <p:spPr>
            <a:xfrm>
              <a:off x="-9047975" y="4049550"/>
              <a:ext cx="290650" cy="165425"/>
            </a:xfrm>
            <a:custGeom>
              <a:avLst/>
              <a:gdLst/>
              <a:ahLst/>
              <a:cxnLst/>
              <a:rect l="l" t="t" r="r" b="b"/>
              <a:pathLst>
                <a:path w="11626" h="6617" extrusionOk="0">
                  <a:moveTo>
                    <a:pt x="473" y="1"/>
                  </a:moveTo>
                  <a:cubicBezTo>
                    <a:pt x="316" y="1"/>
                    <a:pt x="158" y="64"/>
                    <a:pt x="64" y="221"/>
                  </a:cubicBezTo>
                  <a:cubicBezTo>
                    <a:pt x="1" y="379"/>
                    <a:pt x="32" y="536"/>
                    <a:pt x="158" y="662"/>
                  </a:cubicBezTo>
                  <a:lnTo>
                    <a:pt x="3340" y="4317"/>
                  </a:lnTo>
                  <a:lnTo>
                    <a:pt x="3340" y="2048"/>
                  </a:lnTo>
                  <a:cubicBezTo>
                    <a:pt x="3340" y="1796"/>
                    <a:pt x="3529" y="1639"/>
                    <a:pt x="3781" y="1639"/>
                  </a:cubicBezTo>
                  <a:cubicBezTo>
                    <a:pt x="4002" y="1639"/>
                    <a:pt x="4159" y="1859"/>
                    <a:pt x="4159" y="2048"/>
                  </a:cubicBezTo>
                  <a:lnTo>
                    <a:pt x="4159" y="5262"/>
                  </a:lnTo>
                  <a:lnTo>
                    <a:pt x="5325" y="6617"/>
                  </a:lnTo>
                  <a:lnTo>
                    <a:pt x="10744" y="6617"/>
                  </a:lnTo>
                  <a:cubicBezTo>
                    <a:pt x="11311" y="6112"/>
                    <a:pt x="11626" y="5356"/>
                    <a:pt x="11626" y="4537"/>
                  </a:cubicBezTo>
                  <a:cubicBezTo>
                    <a:pt x="11626" y="2899"/>
                    <a:pt x="10303" y="1607"/>
                    <a:pt x="8727" y="1607"/>
                  </a:cubicBezTo>
                  <a:lnTo>
                    <a:pt x="7751" y="1607"/>
                  </a:lnTo>
                  <a:cubicBezTo>
                    <a:pt x="7436" y="1607"/>
                    <a:pt x="7121" y="1481"/>
                    <a:pt x="6900" y="1261"/>
                  </a:cubicBezTo>
                  <a:lnTo>
                    <a:pt x="6207" y="599"/>
                  </a:lnTo>
                  <a:cubicBezTo>
                    <a:pt x="5829" y="190"/>
                    <a:pt x="5325" y="1"/>
                    <a:pt x="47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7" name="Google Shape;8010;p74">
              <a:extLst>
                <a:ext uri="{FF2B5EF4-FFF2-40B4-BE49-F238E27FC236}">
                  <a16:creationId xmlns:a16="http://schemas.microsoft.com/office/drawing/2014/main" id="{FD9B6264-414B-3085-C7D6-F4EE4A3EAAE7}"/>
                </a:ext>
              </a:extLst>
            </p:cNvPr>
            <p:cNvSpPr/>
            <p:nvPr/>
          </p:nvSpPr>
          <p:spPr>
            <a:xfrm>
              <a:off x="-8964475" y="4157450"/>
              <a:ext cx="20500" cy="57525"/>
            </a:xfrm>
            <a:custGeom>
              <a:avLst/>
              <a:gdLst/>
              <a:ahLst/>
              <a:cxnLst/>
              <a:rect l="l" t="t" r="r" b="b"/>
              <a:pathLst>
                <a:path w="820" h="2301" extrusionOk="0">
                  <a:moveTo>
                    <a:pt x="0" y="1"/>
                  </a:moveTo>
                  <a:lnTo>
                    <a:pt x="0" y="2301"/>
                  </a:lnTo>
                  <a:lnTo>
                    <a:pt x="819" y="2301"/>
                  </a:lnTo>
                  <a:lnTo>
                    <a:pt x="819" y="946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8" name="Google Shape;8011;p74">
              <a:extLst>
                <a:ext uri="{FF2B5EF4-FFF2-40B4-BE49-F238E27FC236}">
                  <a16:creationId xmlns:a16="http://schemas.microsoft.com/office/drawing/2014/main" id="{E87E239D-52A2-9362-A469-5425E5E337FF}"/>
                </a:ext>
              </a:extLst>
            </p:cNvPr>
            <p:cNvSpPr/>
            <p:nvPr/>
          </p:nvSpPr>
          <p:spPr>
            <a:xfrm>
              <a:off x="-9088150" y="4235425"/>
              <a:ext cx="352100" cy="82725"/>
            </a:xfrm>
            <a:custGeom>
              <a:avLst/>
              <a:gdLst/>
              <a:ahLst/>
              <a:cxnLst/>
              <a:rect l="l" t="t" r="r" b="b"/>
              <a:pathLst>
                <a:path w="14084" h="3309" extrusionOk="0">
                  <a:moveTo>
                    <a:pt x="2868" y="1"/>
                  </a:moveTo>
                  <a:cubicBezTo>
                    <a:pt x="2206" y="1"/>
                    <a:pt x="1639" y="568"/>
                    <a:pt x="1639" y="1229"/>
                  </a:cubicBezTo>
                  <a:lnTo>
                    <a:pt x="1639" y="1670"/>
                  </a:lnTo>
                  <a:lnTo>
                    <a:pt x="820" y="1670"/>
                  </a:lnTo>
                  <a:cubicBezTo>
                    <a:pt x="347" y="1670"/>
                    <a:pt x="1" y="2017"/>
                    <a:pt x="1" y="2490"/>
                  </a:cubicBezTo>
                  <a:lnTo>
                    <a:pt x="1" y="2868"/>
                  </a:lnTo>
                  <a:cubicBezTo>
                    <a:pt x="1" y="3120"/>
                    <a:pt x="190" y="3309"/>
                    <a:pt x="379" y="3309"/>
                  </a:cubicBezTo>
                  <a:lnTo>
                    <a:pt x="13264" y="3309"/>
                  </a:lnTo>
                  <a:cubicBezTo>
                    <a:pt x="13737" y="3309"/>
                    <a:pt x="14083" y="2962"/>
                    <a:pt x="14083" y="2490"/>
                  </a:cubicBezTo>
                  <a:lnTo>
                    <a:pt x="14083" y="410"/>
                  </a:lnTo>
                  <a:cubicBezTo>
                    <a:pt x="14083" y="158"/>
                    <a:pt x="13894" y="1"/>
                    <a:pt x="136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9" name="Google Shape;8012;p74">
              <a:extLst>
                <a:ext uri="{FF2B5EF4-FFF2-40B4-BE49-F238E27FC236}">
                  <a16:creationId xmlns:a16="http://schemas.microsoft.com/office/drawing/2014/main" id="{4238BBBD-93D0-EE13-6C78-15D67E4E6555}"/>
                </a:ext>
              </a:extLst>
            </p:cNvPr>
            <p:cNvSpPr/>
            <p:nvPr/>
          </p:nvSpPr>
          <p:spPr>
            <a:xfrm>
              <a:off x="-9064525" y="4338600"/>
              <a:ext cx="53600" cy="63050"/>
            </a:xfrm>
            <a:custGeom>
              <a:avLst/>
              <a:gdLst/>
              <a:ahLst/>
              <a:cxnLst/>
              <a:rect l="l" t="t" r="r" b="b"/>
              <a:pathLst>
                <a:path w="2144" h="2522" extrusionOk="0">
                  <a:moveTo>
                    <a:pt x="1" y="1"/>
                  </a:moveTo>
                  <a:lnTo>
                    <a:pt x="253" y="2175"/>
                  </a:lnTo>
                  <a:cubicBezTo>
                    <a:pt x="316" y="2364"/>
                    <a:pt x="473" y="2521"/>
                    <a:pt x="663" y="2521"/>
                  </a:cubicBezTo>
                  <a:lnTo>
                    <a:pt x="1482" y="2521"/>
                  </a:lnTo>
                  <a:cubicBezTo>
                    <a:pt x="1671" y="2521"/>
                    <a:pt x="1891" y="2364"/>
                    <a:pt x="1891" y="2175"/>
                  </a:cubicBezTo>
                  <a:lnTo>
                    <a:pt x="214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0" name="Google Shape;8013;p74">
              <a:extLst>
                <a:ext uri="{FF2B5EF4-FFF2-40B4-BE49-F238E27FC236}">
                  <a16:creationId xmlns:a16="http://schemas.microsoft.com/office/drawing/2014/main" id="{8B7A6DCB-9C07-BA09-6D93-456355EE7D92}"/>
                </a:ext>
              </a:extLst>
            </p:cNvPr>
            <p:cNvSpPr/>
            <p:nvPr/>
          </p:nvSpPr>
          <p:spPr>
            <a:xfrm>
              <a:off x="-8898325" y="4338600"/>
              <a:ext cx="54375" cy="63050"/>
            </a:xfrm>
            <a:custGeom>
              <a:avLst/>
              <a:gdLst/>
              <a:ahLst/>
              <a:cxnLst/>
              <a:rect l="l" t="t" r="r" b="b"/>
              <a:pathLst>
                <a:path w="2175" h="2522" extrusionOk="0">
                  <a:moveTo>
                    <a:pt x="0" y="1"/>
                  </a:moveTo>
                  <a:lnTo>
                    <a:pt x="284" y="2175"/>
                  </a:lnTo>
                  <a:cubicBezTo>
                    <a:pt x="284" y="2364"/>
                    <a:pt x="473" y="2521"/>
                    <a:pt x="662" y="2521"/>
                  </a:cubicBezTo>
                  <a:lnTo>
                    <a:pt x="1481" y="2521"/>
                  </a:lnTo>
                  <a:cubicBezTo>
                    <a:pt x="1702" y="2521"/>
                    <a:pt x="1891" y="2364"/>
                    <a:pt x="1891" y="2175"/>
                  </a:cubicBezTo>
                  <a:lnTo>
                    <a:pt x="217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1" name="Google Shape;8014;p74">
              <a:extLst>
                <a:ext uri="{FF2B5EF4-FFF2-40B4-BE49-F238E27FC236}">
                  <a16:creationId xmlns:a16="http://schemas.microsoft.com/office/drawing/2014/main" id="{D2EB8509-BD6F-F506-924F-254C95C01AE6}"/>
                </a:ext>
              </a:extLst>
            </p:cNvPr>
            <p:cNvSpPr/>
            <p:nvPr/>
          </p:nvSpPr>
          <p:spPr>
            <a:xfrm>
              <a:off x="-8814850" y="4338600"/>
              <a:ext cx="54375" cy="63050"/>
            </a:xfrm>
            <a:custGeom>
              <a:avLst/>
              <a:gdLst/>
              <a:ahLst/>
              <a:cxnLst/>
              <a:rect l="l" t="t" r="r" b="b"/>
              <a:pathLst>
                <a:path w="2175" h="2522" extrusionOk="0">
                  <a:moveTo>
                    <a:pt x="1" y="1"/>
                  </a:moveTo>
                  <a:lnTo>
                    <a:pt x="285" y="2175"/>
                  </a:lnTo>
                  <a:cubicBezTo>
                    <a:pt x="285" y="2364"/>
                    <a:pt x="442" y="2521"/>
                    <a:pt x="663" y="2521"/>
                  </a:cubicBezTo>
                  <a:lnTo>
                    <a:pt x="1513" y="2521"/>
                  </a:lnTo>
                  <a:cubicBezTo>
                    <a:pt x="1702" y="2521"/>
                    <a:pt x="1891" y="2364"/>
                    <a:pt x="1891" y="2175"/>
                  </a:cubicBezTo>
                  <a:lnTo>
                    <a:pt x="217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62" name="Google Shape;8015;p74">
            <a:extLst>
              <a:ext uri="{FF2B5EF4-FFF2-40B4-BE49-F238E27FC236}">
                <a16:creationId xmlns:a16="http://schemas.microsoft.com/office/drawing/2014/main" id="{567AEA90-102E-0855-FF93-EFA9938A6999}"/>
              </a:ext>
            </a:extLst>
          </p:cNvPr>
          <p:cNvGrpSpPr/>
          <p:nvPr/>
        </p:nvGrpSpPr>
        <p:grpSpPr>
          <a:xfrm>
            <a:off x="9479481" y="3855672"/>
            <a:ext cx="421009" cy="472893"/>
            <a:chOff x="-8191825" y="3174500"/>
            <a:chExt cx="313500" cy="352100"/>
          </a:xfrm>
          <a:solidFill>
            <a:schemeClr val="tx1"/>
          </a:solidFill>
        </p:grpSpPr>
        <p:sp>
          <p:nvSpPr>
            <p:cNvPr id="1063" name="Google Shape;8016;p74">
              <a:extLst>
                <a:ext uri="{FF2B5EF4-FFF2-40B4-BE49-F238E27FC236}">
                  <a16:creationId xmlns:a16="http://schemas.microsoft.com/office/drawing/2014/main" id="{D668F205-3F2C-9BFE-BBC9-BA2B25AA98FE}"/>
                </a:ext>
              </a:extLst>
            </p:cNvPr>
            <p:cNvSpPr/>
            <p:nvPr/>
          </p:nvSpPr>
          <p:spPr>
            <a:xfrm>
              <a:off x="-8191825" y="3486400"/>
              <a:ext cx="310350" cy="40200"/>
            </a:xfrm>
            <a:custGeom>
              <a:avLst/>
              <a:gdLst/>
              <a:ahLst/>
              <a:cxnLst/>
              <a:rect l="l" t="t" r="r" b="b"/>
              <a:pathLst>
                <a:path w="12414" h="1608" extrusionOk="0">
                  <a:moveTo>
                    <a:pt x="0" y="1"/>
                  </a:moveTo>
                  <a:lnTo>
                    <a:pt x="0" y="1229"/>
                  </a:lnTo>
                  <a:lnTo>
                    <a:pt x="63" y="1229"/>
                  </a:lnTo>
                  <a:cubicBezTo>
                    <a:pt x="63" y="1450"/>
                    <a:pt x="252" y="1607"/>
                    <a:pt x="441" y="1607"/>
                  </a:cubicBezTo>
                  <a:lnTo>
                    <a:pt x="12035" y="1607"/>
                  </a:lnTo>
                  <a:cubicBezTo>
                    <a:pt x="12256" y="1607"/>
                    <a:pt x="12413" y="1418"/>
                    <a:pt x="12413" y="1229"/>
                  </a:cubicBezTo>
                  <a:lnTo>
                    <a:pt x="124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4" name="Google Shape;8017;p74">
              <a:extLst>
                <a:ext uri="{FF2B5EF4-FFF2-40B4-BE49-F238E27FC236}">
                  <a16:creationId xmlns:a16="http://schemas.microsoft.com/office/drawing/2014/main" id="{097F734B-CB26-11B2-5F5B-4D3FB9631D43}"/>
                </a:ext>
              </a:extLst>
            </p:cNvPr>
            <p:cNvSpPr/>
            <p:nvPr/>
          </p:nvSpPr>
          <p:spPr>
            <a:xfrm>
              <a:off x="-8188675" y="3318650"/>
              <a:ext cx="310350" cy="146500"/>
            </a:xfrm>
            <a:custGeom>
              <a:avLst/>
              <a:gdLst/>
              <a:ahLst/>
              <a:cxnLst/>
              <a:rect l="l" t="t" r="r" b="b"/>
              <a:pathLst>
                <a:path w="12414" h="5860" extrusionOk="0">
                  <a:moveTo>
                    <a:pt x="5199" y="0"/>
                  </a:moveTo>
                  <a:lnTo>
                    <a:pt x="4096" y="2237"/>
                  </a:lnTo>
                  <a:cubicBezTo>
                    <a:pt x="4024" y="2404"/>
                    <a:pt x="3863" y="2481"/>
                    <a:pt x="3706" y="2481"/>
                  </a:cubicBezTo>
                  <a:cubicBezTo>
                    <a:pt x="3656" y="2481"/>
                    <a:pt x="3606" y="2473"/>
                    <a:pt x="3560" y="2457"/>
                  </a:cubicBezTo>
                  <a:cubicBezTo>
                    <a:pt x="3371" y="2331"/>
                    <a:pt x="3277" y="2111"/>
                    <a:pt x="3371" y="1890"/>
                  </a:cubicBezTo>
                  <a:lnTo>
                    <a:pt x="4222" y="126"/>
                  </a:lnTo>
                  <a:lnTo>
                    <a:pt x="4222" y="126"/>
                  </a:lnTo>
                  <a:cubicBezTo>
                    <a:pt x="1828" y="630"/>
                    <a:pt x="0" y="2836"/>
                    <a:pt x="0" y="5450"/>
                  </a:cubicBezTo>
                  <a:lnTo>
                    <a:pt x="0" y="5860"/>
                  </a:lnTo>
                  <a:lnTo>
                    <a:pt x="12413" y="5860"/>
                  </a:lnTo>
                  <a:lnTo>
                    <a:pt x="12413" y="5450"/>
                  </a:lnTo>
                  <a:cubicBezTo>
                    <a:pt x="12319" y="2836"/>
                    <a:pt x="10523" y="630"/>
                    <a:pt x="8129" y="126"/>
                  </a:cubicBezTo>
                  <a:lnTo>
                    <a:pt x="8129" y="126"/>
                  </a:lnTo>
                  <a:lnTo>
                    <a:pt x="8979" y="1890"/>
                  </a:lnTo>
                  <a:cubicBezTo>
                    <a:pt x="9105" y="2111"/>
                    <a:pt x="8979" y="2331"/>
                    <a:pt x="8790" y="2457"/>
                  </a:cubicBezTo>
                  <a:cubicBezTo>
                    <a:pt x="8741" y="2482"/>
                    <a:pt x="8685" y="2494"/>
                    <a:pt x="8628" y="2494"/>
                  </a:cubicBezTo>
                  <a:cubicBezTo>
                    <a:pt x="8468" y="2494"/>
                    <a:pt x="8301" y="2400"/>
                    <a:pt x="8255" y="2237"/>
                  </a:cubicBezTo>
                  <a:lnTo>
                    <a:pt x="7152" y="0"/>
                  </a:lnTo>
                  <a:lnTo>
                    <a:pt x="6585" y="0"/>
                  </a:lnTo>
                  <a:lnTo>
                    <a:pt x="6585" y="2899"/>
                  </a:lnTo>
                  <a:cubicBezTo>
                    <a:pt x="6585" y="3119"/>
                    <a:pt x="6396" y="3308"/>
                    <a:pt x="6207" y="3308"/>
                  </a:cubicBezTo>
                  <a:cubicBezTo>
                    <a:pt x="5955" y="3308"/>
                    <a:pt x="5797" y="3119"/>
                    <a:pt x="5797" y="2899"/>
                  </a:cubicBezTo>
                  <a:lnTo>
                    <a:pt x="579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5" name="Google Shape;8018;p74">
              <a:extLst>
                <a:ext uri="{FF2B5EF4-FFF2-40B4-BE49-F238E27FC236}">
                  <a16:creationId xmlns:a16="http://schemas.microsoft.com/office/drawing/2014/main" id="{B0A8939A-BC8D-2A85-AF6A-860D3033836A}"/>
                </a:ext>
              </a:extLst>
            </p:cNvPr>
            <p:cNvSpPr/>
            <p:nvPr/>
          </p:nvSpPr>
          <p:spPr>
            <a:xfrm>
              <a:off x="-8169775" y="3174500"/>
              <a:ext cx="267825" cy="129975"/>
            </a:xfrm>
            <a:custGeom>
              <a:avLst/>
              <a:gdLst/>
              <a:ahLst/>
              <a:cxnLst/>
              <a:rect l="l" t="t" r="r" b="b"/>
              <a:pathLst>
                <a:path w="10713" h="5199" extrusionOk="0">
                  <a:moveTo>
                    <a:pt x="1639" y="1"/>
                  </a:moveTo>
                  <a:cubicBezTo>
                    <a:pt x="757" y="1"/>
                    <a:pt x="1" y="725"/>
                    <a:pt x="1" y="1639"/>
                  </a:cubicBezTo>
                  <a:lnTo>
                    <a:pt x="1" y="2080"/>
                  </a:lnTo>
                  <a:cubicBezTo>
                    <a:pt x="1" y="2301"/>
                    <a:pt x="190" y="2521"/>
                    <a:pt x="379" y="2521"/>
                  </a:cubicBezTo>
                  <a:lnTo>
                    <a:pt x="2521" y="2521"/>
                  </a:lnTo>
                  <a:lnTo>
                    <a:pt x="3057" y="5199"/>
                  </a:lnTo>
                  <a:cubicBezTo>
                    <a:pt x="3529" y="5073"/>
                    <a:pt x="4002" y="4978"/>
                    <a:pt x="4537" y="4978"/>
                  </a:cubicBezTo>
                  <a:lnTo>
                    <a:pt x="6176" y="4978"/>
                  </a:lnTo>
                  <a:cubicBezTo>
                    <a:pt x="6680" y="4978"/>
                    <a:pt x="7152" y="5073"/>
                    <a:pt x="7625" y="5199"/>
                  </a:cubicBezTo>
                  <a:lnTo>
                    <a:pt x="8192" y="2521"/>
                  </a:lnTo>
                  <a:lnTo>
                    <a:pt x="10303" y="2521"/>
                  </a:lnTo>
                  <a:cubicBezTo>
                    <a:pt x="10555" y="2521"/>
                    <a:pt x="10712" y="2301"/>
                    <a:pt x="10712" y="2080"/>
                  </a:cubicBezTo>
                  <a:lnTo>
                    <a:pt x="10712" y="1639"/>
                  </a:lnTo>
                  <a:cubicBezTo>
                    <a:pt x="10712" y="725"/>
                    <a:pt x="9956" y="1"/>
                    <a:pt x="9042" y="1"/>
                  </a:cubicBezTo>
                  <a:cubicBezTo>
                    <a:pt x="8160" y="1"/>
                    <a:pt x="7404" y="725"/>
                    <a:pt x="7404" y="1639"/>
                  </a:cubicBezTo>
                  <a:lnTo>
                    <a:pt x="7310" y="1639"/>
                  </a:lnTo>
                  <a:cubicBezTo>
                    <a:pt x="6617" y="1639"/>
                    <a:pt x="5892" y="1891"/>
                    <a:pt x="5325" y="2364"/>
                  </a:cubicBezTo>
                  <a:cubicBezTo>
                    <a:pt x="4852" y="1891"/>
                    <a:pt x="4128" y="1639"/>
                    <a:pt x="3372" y="1639"/>
                  </a:cubicBezTo>
                  <a:lnTo>
                    <a:pt x="3309" y="1639"/>
                  </a:lnTo>
                  <a:cubicBezTo>
                    <a:pt x="3309" y="725"/>
                    <a:pt x="2552" y="1"/>
                    <a:pt x="16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4290718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86430AC8-1D60-9E40-7B71-B479A4804064}"/>
              </a:ext>
            </a:extLst>
          </p:cNvPr>
          <p:cNvSpPr txBox="1"/>
          <p:nvPr/>
        </p:nvSpPr>
        <p:spPr>
          <a:xfrm>
            <a:off x="4068123" y="316658"/>
            <a:ext cx="4037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>
                <a:cs typeface="B Titr" panose="00000700000000000000" pitchFamily="2" charset="-78"/>
              </a:rPr>
              <a:t>پکیج لایه بار آیکون های قالب</a:t>
            </a:r>
            <a:endParaRPr lang="en-US" sz="2800" dirty="0">
              <a:cs typeface="B Titr" panose="00000700000000000000" pitchFamily="2" charset="-78"/>
            </a:endParaRPr>
          </a:p>
        </p:txBody>
      </p:sp>
      <p:grpSp>
        <p:nvGrpSpPr>
          <p:cNvPr id="18" name="Google Shape;8345;p76">
            <a:extLst>
              <a:ext uri="{FF2B5EF4-FFF2-40B4-BE49-F238E27FC236}">
                <a16:creationId xmlns:a16="http://schemas.microsoft.com/office/drawing/2014/main" id="{51703022-7BD7-E344-33ED-D4F9883A2E37}"/>
              </a:ext>
            </a:extLst>
          </p:cNvPr>
          <p:cNvGrpSpPr/>
          <p:nvPr/>
        </p:nvGrpSpPr>
        <p:grpSpPr>
          <a:xfrm>
            <a:off x="1127869" y="2252322"/>
            <a:ext cx="589783" cy="559497"/>
            <a:chOff x="-6696925" y="3272575"/>
            <a:chExt cx="307200" cy="291425"/>
          </a:xfrm>
          <a:solidFill>
            <a:schemeClr val="tx1"/>
          </a:solidFill>
        </p:grpSpPr>
        <p:sp>
          <p:nvSpPr>
            <p:cNvPr id="19" name="Google Shape;8346;p76">
              <a:extLst>
                <a:ext uri="{FF2B5EF4-FFF2-40B4-BE49-F238E27FC236}">
                  <a16:creationId xmlns:a16="http://schemas.microsoft.com/office/drawing/2014/main" id="{B4568FF1-BA93-E9AC-505E-C56E4448BFDE}"/>
                </a:ext>
              </a:extLst>
            </p:cNvPr>
            <p:cNvSpPr/>
            <p:nvPr/>
          </p:nvSpPr>
          <p:spPr>
            <a:xfrm>
              <a:off x="-6696925" y="3371400"/>
              <a:ext cx="220575" cy="192600"/>
            </a:xfrm>
            <a:custGeom>
              <a:avLst/>
              <a:gdLst/>
              <a:ahLst/>
              <a:cxnLst/>
              <a:rect l="l" t="t" r="r" b="b"/>
              <a:pathLst>
                <a:path w="8823" h="7704" extrusionOk="0">
                  <a:moveTo>
                    <a:pt x="7531" y="1"/>
                  </a:moveTo>
                  <a:lnTo>
                    <a:pt x="6333" y="1167"/>
                  </a:lnTo>
                  <a:cubicBezTo>
                    <a:pt x="6207" y="1293"/>
                    <a:pt x="6207" y="1513"/>
                    <a:pt x="6333" y="1639"/>
                  </a:cubicBezTo>
                  <a:cubicBezTo>
                    <a:pt x="6743" y="2017"/>
                    <a:pt x="6743" y="2710"/>
                    <a:pt x="6333" y="3088"/>
                  </a:cubicBezTo>
                  <a:lnTo>
                    <a:pt x="4096" y="5325"/>
                  </a:lnTo>
                  <a:cubicBezTo>
                    <a:pt x="3892" y="5530"/>
                    <a:pt x="3624" y="5632"/>
                    <a:pt x="3360" y="5632"/>
                  </a:cubicBezTo>
                  <a:cubicBezTo>
                    <a:pt x="3096" y="5632"/>
                    <a:pt x="2836" y="5530"/>
                    <a:pt x="2647" y="5325"/>
                  </a:cubicBezTo>
                  <a:cubicBezTo>
                    <a:pt x="2238" y="4947"/>
                    <a:pt x="2238" y="4286"/>
                    <a:pt x="2647" y="3876"/>
                  </a:cubicBezTo>
                  <a:lnTo>
                    <a:pt x="3309" y="3214"/>
                  </a:lnTo>
                  <a:cubicBezTo>
                    <a:pt x="2994" y="2679"/>
                    <a:pt x="2836" y="2017"/>
                    <a:pt x="2836" y="1387"/>
                  </a:cubicBezTo>
                  <a:cubicBezTo>
                    <a:pt x="2836" y="1167"/>
                    <a:pt x="2868" y="978"/>
                    <a:pt x="2899" y="726"/>
                  </a:cubicBezTo>
                  <a:lnTo>
                    <a:pt x="2899" y="726"/>
                  </a:lnTo>
                  <a:lnTo>
                    <a:pt x="1230" y="2427"/>
                  </a:lnTo>
                  <a:cubicBezTo>
                    <a:pt x="1" y="3592"/>
                    <a:pt x="1" y="5577"/>
                    <a:pt x="1230" y="6806"/>
                  </a:cubicBezTo>
                  <a:cubicBezTo>
                    <a:pt x="1820" y="7396"/>
                    <a:pt x="2621" y="7704"/>
                    <a:pt x="3423" y="7704"/>
                  </a:cubicBezTo>
                  <a:cubicBezTo>
                    <a:pt x="4204" y="7704"/>
                    <a:pt x="4986" y="7412"/>
                    <a:pt x="5577" y="6806"/>
                  </a:cubicBezTo>
                  <a:cubicBezTo>
                    <a:pt x="7531" y="4884"/>
                    <a:pt x="8003" y="4506"/>
                    <a:pt x="8350" y="3813"/>
                  </a:cubicBezTo>
                  <a:cubicBezTo>
                    <a:pt x="8822" y="2994"/>
                    <a:pt x="8822" y="1986"/>
                    <a:pt x="8381" y="1104"/>
                  </a:cubicBezTo>
                  <a:cubicBezTo>
                    <a:pt x="8161" y="568"/>
                    <a:pt x="7877" y="253"/>
                    <a:pt x="75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8347;p76">
              <a:extLst>
                <a:ext uri="{FF2B5EF4-FFF2-40B4-BE49-F238E27FC236}">
                  <a16:creationId xmlns:a16="http://schemas.microsoft.com/office/drawing/2014/main" id="{DC757EA5-BDE3-D58B-3257-AB44717D0529}"/>
                </a:ext>
              </a:extLst>
            </p:cNvPr>
            <p:cNvSpPr/>
            <p:nvPr/>
          </p:nvSpPr>
          <p:spPr>
            <a:xfrm>
              <a:off x="-6621300" y="3272575"/>
              <a:ext cx="231575" cy="194950"/>
            </a:xfrm>
            <a:custGeom>
              <a:avLst/>
              <a:gdLst/>
              <a:ahLst/>
              <a:cxnLst/>
              <a:rect l="l" t="t" r="r" b="b"/>
              <a:pathLst>
                <a:path w="9263" h="7798" extrusionOk="0">
                  <a:moveTo>
                    <a:pt x="5868" y="0"/>
                  </a:moveTo>
                  <a:cubicBezTo>
                    <a:pt x="5073" y="0"/>
                    <a:pt x="4269" y="299"/>
                    <a:pt x="3655" y="898"/>
                  </a:cubicBezTo>
                  <a:lnTo>
                    <a:pt x="1387" y="3229"/>
                  </a:lnTo>
                  <a:cubicBezTo>
                    <a:pt x="0" y="4615"/>
                    <a:pt x="315" y="6852"/>
                    <a:pt x="1670" y="7797"/>
                  </a:cubicBezTo>
                  <a:lnTo>
                    <a:pt x="2836" y="6632"/>
                  </a:lnTo>
                  <a:cubicBezTo>
                    <a:pt x="2962" y="6506"/>
                    <a:pt x="2962" y="6317"/>
                    <a:pt x="2836" y="6159"/>
                  </a:cubicBezTo>
                  <a:cubicBezTo>
                    <a:pt x="2552" y="5907"/>
                    <a:pt x="2489" y="5466"/>
                    <a:pt x="2552" y="5372"/>
                  </a:cubicBezTo>
                  <a:cubicBezTo>
                    <a:pt x="2552" y="4742"/>
                    <a:pt x="3214" y="4332"/>
                    <a:pt x="5167" y="2379"/>
                  </a:cubicBezTo>
                  <a:cubicBezTo>
                    <a:pt x="5384" y="2162"/>
                    <a:pt x="5630" y="2071"/>
                    <a:pt x="5869" y="2071"/>
                  </a:cubicBezTo>
                  <a:cubicBezTo>
                    <a:pt x="6673" y="2071"/>
                    <a:pt x="7393" y="3099"/>
                    <a:pt x="6616" y="3828"/>
                  </a:cubicBezTo>
                  <a:lnTo>
                    <a:pt x="5923" y="4521"/>
                  </a:lnTo>
                  <a:cubicBezTo>
                    <a:pt x="6364" y="5372"/>
                    <a:pt x="6522" y="6159"/>
                    <a:pt x="6364" y="7010"/>
                  </a:cubicBezTo>
                  <a:lnTo>
                    <a:pt x="8097" y="5277"/>
                  </a:lnTo>
                  <a:cubicBezTo>
                    <a:pt x="9263" y="4048"/>
                    <a:pt x="9263" y="2127"/>
                    <a:pt x="8034" y="898"/>
                  </a:cubicBezTo>
                  <a:cubicBezTo>
                    <a:pt x="7451" y="299"/>
                    <a:pt x="6664" y="0"/>
                    <a:pt x="58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6" name="Google Shape;8348;p76">
            <a:extLst>
              <a:ext uri="{FF2B5EF4-FFF2-40B4-BE49-F238E27FC236}">
                <a16:creationId xmlns:a16="http://schemas.microsoft.com/office/drawing/2014/main" id="{F32AC908-4E00-6DB9-5EB2-1A99430A0EAB}"/>
              </a:ext>
            </a:extLst>
          </p:cNvPr>
          <p:cNvGrpSpPr/>
          <p:nvPr/>
        </p:nvGrpSpPr>
        <p:grpSpPr>
          <a:xfrm>
            <a:off x="1127846" y="2939516"/>
            <a:ext cx="589831" cy="561033"/>
            <a:chOff x="-6690625" y="3631325"/>
            <a:chExt cx="307225" cy="292225"/>
          </a:xfrm>
          <a:solidFill>
            <a:schemeClr val="tx1"/>
          </a:solidFill>
        </p:grpSpPr>
        <p:sp>
          <p:nvSpPr>
            <p:cNvPr id="28" name="Google Shape;8349;p76">
              <a:extLst>
                <a:ext uri="{FF2B5EF4-FFF2-40B4-BE49-F238E27FC236}">
                  <a16:creationId xmlns:a16="http://schemas.microsoft.com/office/drawing/2014/main" id="{C0FCD346-03A5-ADF7-D242-519352425A3B}"/>
                </a:ext>
              </a:extLst>
            </p:cNvPr>
            <p:cNvSpPr/>
            <p:nvPr/>
          </p:nvSpPr>
          <p:spPr>
            <a:xfrm>
              <a:off x="-6690625" y="3631325"/>
              <a:ext cx="222925" cy="292225"/>
            </a:xfrm>
            <a:custGeom>
              <a:avLst/>
              <a:gdLst/>
              <a:ahLst/>
              <a:cxnLst/>
              <a:rect l="l" t="t" r="r" b="b"/>
              <a:pathLst>
                <a:path w="8917" h="11689" extrusionOk="0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8350;p76">
              <a:extLst>
                <a:ext uri="{FF2B5EF4-FFF2-40B4-BE49-F238E27FC236}">
                  <a16:creationId xmlns:a16="http://schemas.microsoft.com/office/drawing/2014/main" id="{1BA44B35-9397-9A0C-2F3C-BD316B0017C2}"/>
                </a:ext>
              </a:extLst>
            </p:cNvPr>
            <p:cNvSpPr/>
            <p:nvPr/>
          </p:nvSpPr>
          <p:spPr>
            <a:xfrm>
              <a:off x="-6604350" y="3832175"/>
              <a:ext cx="58675" cy="56550"/>
            </a:xfrm>
            <a:custGeom>
              <a:avLst/>
              <a:gdLst/>
              <a:ahLst/>
              <a:cxnLst/>
              <a:rect l="l" t="t" r="r" b="b"/>
              <a:pathLst>
                <a:path w="2347" h="2262" extrusionOk="0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8351;p76">
              <a:extLst>
                <a:ext uri="{FF2B5EF4-FFF2-40B4-BE49-F238E27FC236}">
                  <a16:creationId xmlns:a16="http://schemas.microsoft.com/office/drawing/2014/main" id="{EF911947-191E-043B-EC56-55EC314BC247}"/>
                </a:ext>
              </a:extLst>
            </p:cNvPr>
            <p:cNvSpPr/>
            <p:nvPr/>
          </p:nvSpPr>
          <p:spPr>
            <a:xfrm>
              <a:off x="-6470875" y="3684775"/>
              <a:ext cx="87475" cy="71800"/>
            </a:xfrm>
            <a:custGeom>
              <a:avLst/>
              <a:gdLst/>
              <a:ahLst/>
              <a:cxnLst/>
              <a:rect l="l" t="t" r="r" b="b"/>
              <a:pathLst>
                <a:path w="3499" h="2872" extrusionOk="0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8352;p76">
              <a:extLst>
                <a:ext uri="{FF2B5EF4-FFF2-40B4-BE49-F238E27FC236}">
                  <a16:creationId xmlns:a16="http://schemas.microsoft.com/office/drawing/2014/main" id="{54B4D8A3-F684-2031-0E2B-16A7F76590E4}"/>
                </a:ext>
              </a:extLst>
            </p:cNvPr>
            <p:cNvSpPr/>
            <p:nvPr/>
          </p:nvSpPr>
          <p:spPr>
            <a:xfrm>
              <a:off x="-6578775" y="3721900"/>
              <a:ext cx="143375" cy="143375"/>
            </a:xfrm>
            <a:custGeom>
              <a:avLst/>
              <a:gdLst/>
              <a:ahLst/>
              <a:cxnLst/>
              <a:rect l="l" t="t" r="r" b="b"/>
              <a:pathLst>
                <a:path w="5735" h="5735" extrusionOk="0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8353;p76">
              <a:extLst>
                <a:ext uri="{FF2B5EF4-FFF2-40B4-BE49-F238E27FC236}">
                  <a16:creationId xmlns:a16="http://schemas.microsoft.com/office/drawing/2014/main" id="{D15121A5-79CB-976C-959F-013F4E2EE076}"/>
                </a:ext>
              </a:extLst>
            </p:cNvPr>
            <p:cNvSpPr/>
            <p:nvPr/>
          </p:nvSpPr>
          <p:spPr>
            <a:xfrm>
              <a:off x="-6685100" y="3636850"/>
              <a:ext cx="47275" cy="46475"/>
            </a:xfrm>
            <a:custGeom>
              <a:avLst/>
              <a:gdLst/>
              <a:ahLst/>
              <a:cxnLst/>
              <a:rect l="l" t="t" r="r" b="b"/>
              <a:pathLst>
                <a:path w="1891" h="1859" extrusionOk="0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3" name="Google Shape;8354;p76">
            <a:extLst>
              <a:ext uri="{FF2B5EF4-FFF2-40B4-BE49-F238E27FC236}">
                <a16:creationId xmlns:a16="http://schemas.microsoft.com/office/drawing/2014/main" id="{9BCB14B9-07A4-BFAF-DC23-488EB042C217}"/>
              </a:ext>
            </a:extLst>
          </p:cNvPr>
          <p:cNvGrpSpPr/>
          <p:nvPr/>
        </p:nvGrpSpPr>
        <p:grpSpPr>
          <a:xfrm>
            <a:off x="1157341" y="3675964"/>
            <a:ext cx="562569" cy="559161"/>
            <a:chOff x="-6689825" y="3992050"/>
            <a:chExt cx="293025" cy="291250"/>
          </a:xfrm>
          <a:solidFill>
            <a:schemeClr val="tx1"/>
          </a:solidFill>
        </p:grpSpPr>
        <p:sp>
          <p:nvSpPr>
            <p:cNvPr id="34" name="Google Shape;8355;p76">
              <a:extLst>
                <a:ext uri="{FF2B5EF4-FFF2-40B4-BE49-F238E27FC236}">
                  <a16:creationId xmlns:a16="http://schemas.microsoft.com/office/drawing/2014/main" id="{47D33207-6911-0578-E54A-ABA4B796F70C}"/>
                </a:ext>
              </a:extLst>
            </p:cNvPr>
            <p:cNvSpPr/>
            <p:nvPr/>
          </p:nvSpPr>
          <p:spPr>
            <a:xfrm>
              <a:off x="-6547275" y="3992050"/>
              <a:ext cx="30750" cy="65400"/>
            </a:xfrm>
            <a:custGeom>
              <a:avLst/>
              <a:gdLst/>
              <a:ahLst/>
              <a:cxnLst/>
              <a:rect l="l" t="t" r="r" b="b"/>
              <a:pathLst>
                <a:path w="1230" h="2616" extrusionOk="0">
                  <a:moveTo>
                    <a:pt x="1229" y="1"/>
                  </a:moveTo>
                  <a:cubicBezTo>
                    <a:pt x="757" y="379"/>
                    <a:pt x="284" y="1355"/>
                    <a:pt x="1" y="2616"/>
                  </a:cubicBezTo>
                  <a:lnTo>
                    <a:pt x="1229" y="2616"/>
                  </a:lnTo>
                  <a:lnTo>
                    <a:pt x="122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8356;p76">
              <a:extLst>
                <a:ext uri="{FF2B5EF4-FFF2-40B4-BE49-F238E27FC236}">
                  <a16:creationId xmlns:a16="http://schemas.microsoft.com/office/drawing/2014/main" id="{A4587520-4D43-66E4-773F-9ADF5D6EC596}"/>
                </a:ext>
              </a:extLst>
            </p:cNvPr>
            <p:cNvSpPr/>
            <p:nvPr/>
          </p:nvSpPr>
          <p:spPr>
            <a:xfrm>
              <a:off x="-6547275" y="4143275"/>
              <a:ext cx="30750" cy="64600"/>
            </a:xfrm>
            <a:custGeom>
              <a:avLst/>
              <a:gdLst/>
              <a:ahLst/>
              <a:cxnLst/>
              <a:rect l="l" t="t" r="r" b="b"/>
              <a:pathLst>
                <a:path w="1230" h="2584" extrusionOk="0">
                  <a:moveTo>
                    <a:pt x="1" y="1"/>
                  </a:moveTo>
                  <a:cubicBezTo>
                    <a:pt x="284" y="1261"/>
                    <a:pt x="757" y="2237"/>
                    <a:pt x="1229" y="2584"/>
                  </a:cubicBezTo>
                  <a:lnTo>
                    <a:pt x="122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6" name="Google Shape;8357;p76">
              <a:extLst>
                <a:ext uri="{FF2B5EF4-FFF2-40B4-BE49-F238E27FC236}">
                  <a16:creationId xmlns:a16="http://schemas.microsoft.com/office/drawing/2014/main" id="{EF9721CB-1C41-D587-63B0-8337B1AED1B9}"/>
                </a:ext>
              </a:extLst>
            </p:cNvPr>
            <p:cNvSpPr/>
            <p:nvPr/>
          </p:nvSpPr>
          <p:spPr>
            <a:xfrm>
              <a:off x="-6551200" y="4073975"/>
              <a:ext cx="34675" cy="51200"/>
            </a:xfrm>
            <a:custGeom>
              <a:avLst/>
              <a:gdLst/>
              <a:ahLst/>
              <a:cxnLst/>
              <a:rect l="l" t="t" r="r" b="b"/>
              <a:pathLst>
                <a:path w="1387" h="2048" extrusionOk="0">
                  <a:moveTo>
                    <a:pt x="63" y="0"/>
                  </a:moveTo>
                  <a:cubicBezTo>
                    <a:pt x="0" y="725"/>
                    <a:pt x="0" y="1355"/>
                    <a:pt x="63" y="2048"/>
                  </a:cubicBezTo>
                  <a:lnTo>
                    <a:pt x="1386" y="2048"/>
                  </a:lnTo>
                  <a:lnTo>
                    <a:pt x="13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" name="Google Shape;8358;p76">
              <a:extLst>
                <a:ext uri="{FF2B5EF4-FFF2-40B4-BE49-F238E27FC236}">
                  <a16:creationId xmlns:a16="http://schemas.microsoft.com/office/drawing/2014/main" id="{29C01157-E715-5948-3524-EC1008787C21}"/>
                </a:ext>
              </a:extLst>
            </p:cNvPr>
            <p:cNvSpPr/>
            <p:nvPr/>
          </p:nvSpPr>
          <p:spPr>
            <a:xfrm>
              <a:off x="-6475600" y="3994425"/>
              <a:ext cx="70125" cy="63025"/>
            </a:xfrm>
            <a:custGeom>
              <a:avLst/>
              <a:gdLst/>
              <a:ahLst/>
              <a:cxnLst/>
              <a:rect l="l" t="t" r="r" b="b"/>
              <a:pathLst>
                <a:path w="2805" h="2521" extrusionOk="0">
                  <a:moveTo>
                    <a:pt x="1" y="0"/>
                  </a:moveTo>
                  <a:cubicBezTo>
                    <a:pt x="442" y="630"/>
                    <a:pt x="757" y="1512"/>
                    <a:pt x="946" y="2521"/>
                  </a:cubicBezTo>
                  <a:lnTo>
                    <a:pt x="2805" y="2521"/>
                  </a:lnTo>
                  <a:cubicBezTo>
                    <a:pt x="2301" y="1292"/>
                    <a:pt x="1261" y="347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8359;p76">
              <a:extLst>
                <a:ext uri="{FF2B5EF4-FFF2-40B4-BE49-F238E27FC236}">
                  <a16:creationId xmlns:a16="http://schemas.microsoft.com/office/drawing/2014/main" id="{E69D9B95-D6DC-B7B9-3703-CDDA0227CCE5}"/>
                </a:ext>
              </a:extLst>
            </p:cNvPr>
            <p:cNvSpPr/>
            <p:nvPr/>
          </p:nvSpPr>
          <p:spPr>
            <a:xfrm>
              <a:off x="-6449600" y="4073975"/>
              <a:ext cx="52800" cy="51200"/>
            </a:xfrm>
            <a:custGeom>
              <a:avLst/>
              <a:gdLst/>
              <a:ahLst/>
              <a:cxnLst/>
              <a:rect l="l" t="t" r="r" b="b"/>
              <a:pathLst>
                <a:path w="2112" h="2048" extrusionOk="0">
                  <a:moveTo>
                    <a:pt x="0" y="0"/>
                  </a:moveTo>
                  <a:cubicBezTo>
                    <a:pt x="63" y="725"/>
                    <a:pt x="63" y="1355"/>
                    <a:pt x="0" y="2048"/>
                  </a:cubicBezTo>
                  <a:lnTo>
                    <a:pt x="1954" y="2048"/>
                  </a:lnTo>
                  <a:cubicBezTo>
                    <a:pt x="2048" y="1733"/>
                    <a:pt x="2080" y="1386"/>
                    <a:pt x="2080" y="1040"/>
                  </a:cubicBezTo>
                  <a:cubicBezTo>
                    <a:pt x="2111" y="662"/>
                    <a:pt x="2048" y="347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8360;p76">
              <a:extLst>
                <a:ext uri="{FF2B5EF4-FFF2-40B4-BE49-F238E27FC236}">
                  <a16:creationId xmlns:a16="http://schemas.microsoft.com/office/drawing/2014/main" id="{5D6597A7-849B-6F9E-A068-CA6EC1B95308}"/>
                </a:ext>
              </a:extLst>
            </p:cNvPr>
            <p:cNvSpPr/>
            <p:nvPr/>
          </p:nvSpPr>
          <p:spPr>
            <a:xfrm>
              <a:off x="-6500000" y="3992050"/>
              <a:ext cx="30725" cy="65400"/>
            </a:xfrm>
            <a:custGeom>
              <a:avLst/>
              <a:gdLst/>
              <a:ahLst/>
              <a:cxnLst/>
              <a:rect l="l" t="t" r="r" b="b"/>
              <a:pathLst>
                <a:path w="1229" h="2616" extrusionOk="0">
                  <a:moveTo>
                    <a:pt x="0" y="1"/>
                  </a:moveTo>
                  <a:lnTo>
                    <a:pt x="0" y="2616"/>
                  </a:lnTo>
                  <a:lnTo>
                    <a:pt x="1229" y="2616"/>
                  </a:lnTo>
                  <a:cubicBezTo>
                    <a:pt x="977" y="1355"/>
                    <a:pt x="473" y="379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8361;p76">
              <a:extLst>
                <a:ext uri="{FF2B5EF4-FFF2-40B4-BE49-F238E27FC236}">
                  <a16:creationId xmlns:a16="http://schemas.microsoft.com/office/drawing/2014/main" id="{3CF60768-CD69-D28E-C0B1-48F9D0699BC9}"/>
                </a:ext>
              </a:extLst>
            </p:cNvPr>
            <p:cNvSpPr/>
            <p:nvPr/>
          </p:nvSpPr>
          <p:spPr>
            <a:xfrm>
              <a:off x="-6500000" y="4143275"/>
              <a:ext cx="30725" cy="64600"/>
            </a:xfrm>
            <a:custGeom>
              <a:avLst/>
              <a:gdLst/>
              <a:ahLst/>
              <a:cxnLst/>
              <a:rect l="l" t="t" r="r" b="b"/>
              <a:pathLst>
                <a:path w="1229" h="2584" extrusionOk="0">
                  <a:moveTo>
                    <a:pt x="0" y="1"/>
                  </a:moveTo>
                  <a:lnTo>
                    <a:pt x="0" y="2584"/>
                  </a:lnTo>
                  <a:cubicBezTo>
                    <a:pt x="473" y="2237"/>
                    <a:pt x="945" y="1261"/>
                    <a:pt x="12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8362;p76">
              <a:extLst>
                <a:ext uri="{FF2B5EF4-FFF2-40B4-BE49-F238E27FC236}">
                  <a16:creationId xmlns:a16="http://schemas.microsoft.com/office/drawing/2014/main" id="{CBB3B0FE-292E-084B-D63B-FF93F316A3A7}"/>
                </a:ext>
              </a:extLst>
            </p:cNvPr>
            <p:cNvSpPr/>
            <p:nvPr/>
          </p:nvSpPr>
          <p:spPr>
            <a:xfrm>
              <a:off x="-6689825" y="4141700"/>
              <a:ext cx="149675" cy="141600"/>
            </a:xfrm>
            <a:custGeom>
              <a:avLst/>
              <a:gdLst/>
              <a:ahLst/>
              <a:cxnLst/>
              <a:rect l="l" t="t" r="r" b="b"/>
              <a:pathLst>
                <a:path w="5987" h="5664" extrusionOk="0">
                  <a:moveTo>
                    <a:pt x="3182" y="1"/>
                  </a:moveTo>
                  <a:cubicBezTo>
                    <a:pt x="3371" y="442"/>
                    <a:pt x="3623" y="851"/>
                    <a:pt x="3938" y="1198"/>
                  </a:cubicBezTo>
                  <a:lnTo>
                    <a:pt x="3088" y="2017"/>
                  </a:lnTo>
                  <a:cubicBezTo>
                    <a:pt x="2946" y="1946"/>
                    <a:pt x="2791" y="1911"/>
                    <a:pt x="2638" y="1911"/>
                  </a:cubicBezTo>
                  <a:cubicBezTo>
                    <a:pt x="2382" y="1911"/>
                    <a:pt x="2131" y="2009"/>
                    <a:pt x="1954" y="2206"/>
                  </a:cubicBezTo>
                  <a:lnTo>
                    <a:pt x="378" y="3907"/>
                  </a:lnTo>
                  <a:cubicBezTo>
                    <a:pt x="0" y="4317"/>
                    <a:pt x="0" y="4978"/>
                    <a:pt x="378" y="5356"/>
                  </a:cubicBezTo>
                  <a:cubicBezTo>
                    <a:pt x="583" y="5561"/>
                    <a:pt x="851" y="5664"/>
                    <a:pt x="1115" y="5664"/>
                  </a:cubicBezTo>
                  <a:cubicBezTo>
                    <a:pt x="1379" y="5664"/>
                    <a:pt x="1639" y="5561"/>
                    <a:pt x="1828" y="5356"/>
                  </a:cubicBezTo>
                  <a:lnTo>
                    <a:pt x="3403" y="3687"/>
                  </a:lnTo>
                  <a:cubicBezTo>
                    <a:pt x="3718" y="3372"/>
                    <a:pt x="3781" y="2899"/>
                    <a:pt x="3623" y="2521"/>
                  </a:cubicBezTo>
                  <a:lnTo>
                    <a:pt x="4443" y="1702"/>
                  </a:lnTo>
                  <a:cubicBezTo>
                    <a:pt x="4821" y="2111"/>
                    <a:pt x="5388" y="2426"/>
                    <a:pt x="5986" y="2584"/>
                  </a:cubicBezTo>
                  <a:cubicBezTo>
                    <a:pt x="5545" y="1954"/>
                    <a:pt x="5230" y="1040"/>
                    <a:pt x="50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8363;p76">
              <a:extLst>
                <a:ext uri="{FF2B5EF4-FFF2-40B4-BE49-F238E27FC236}">
                  <a16:creationId xmlns:a16="http://schemas.microsoft.com/office/drawing/2014/main" id="{B0E2E550-20BB-767F-92A9-505C2C2DE852}"/>
                </a:ext>
              </a:extLst>
            </p:cNvPr>
            <p:cNvSpPr/>
            <p:nvPr/>
          </p:nvSpPr>
          <p:spPr>
            <a:xfrm>
              <a:off x="-6475600" y="4141700"/>
              <a:ext cx="70125" cy="64600"/>
            </a:xfrm>
            <a:custGeom>
              <a:avLst/>
              <a:gdLst/>
              <a:ahLst/>
              <a:cxnLst/>
              <a:rect l="l" t="t" r="r" b="b"/>
              <a:pathLst>
                <a:path w="2805" h="2584" extrusionOk="0">
                  <a:moveTo>
                    <a:pt x="946" y="1"/>
                  </a:moveTo>
                  <a:cubicBezTo>
                    <a:pt x="757" y="1040"/>
                    <a:pt x="442" y="1954"/>
                    <a:pt x="1" y="2584"/>
                  </a:cubicBezTo>
                  <a:cubicBezTo>
                    <a:pt x="1261" y="2174"/>
                    <a:pt x="2301" y="1229"/>
                    <a:pt x="28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8364;p76">
              <a:extLst>
                <a:ext uri="{FF2B5EF4-FFF2-40B4-BE49-F238E27FC236}">
                  <a16:creationId xmlns:a16="http://schemas.microsoft.com/office/drawing/2014/main" id="{35836257-1BE1-351E-8F28-09C4C0FDE5A1}"/>
                </a:ext>
              </a:extLst>
            </p:cNvPr>
            <p:cNvSpPr/>
            <p:nvPr/>
          </p:nvSpPr>
          <p:spPr>
            <a:xfrm>
              <a:off x="-6618950" y="4073975"/>
              <a:ext cx="52025" cy="51200"/>
            </a:xfrm>
            <a:custGeom>
              <a:avLst/>
              <a:gdLst/>
              <a:ahLst/>
              <a:cxnLst/>
              <a:rect l="l" t="t" r="r" b="b"/>
              <a:pathLst>
                <a:path w="2081" h="2048" extrusionOk="0">
                  <a:moveTo>
                    <a:pt x="95" y="0"/>
                  </a:moveTo>
                  <a:cubicBezTo>
                    <a:pt x="32" y="315"/>
                    <a:pt x="1" y="662"/>
                    <a:pt x="1" y="1040"/>
                  </a:cubicBezTo>
                  <a:cubicBezTo>
                    <a:pt x="1" y="1386"/>
                    <a:pt x="32" y="1733"/>
                    <a:pt x="95" y="2048"/>
                  </a:cubicBezTo>
                  <a:lnTo>
                    <a:pt x="2080" y="2048"/>
                  </a:lnTo>
                  <a:cubicBezTo>
                    <a:pt x="1986" y="1355"/>
                    <a:pt x="1986" y="725"/>
                    <a:pt x="20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" name="Google Shape;8365;p76">
              <a:extLst>
                <a:ext uri="{FF2B5EF4-FFF2-40B4-BE49-F238E27FC236}">
                  <a16:creationId xmlns:a16="http://schemas.microsoft.com/office/drawing/2014/main" id="{2D7710F7-3A7D-114F-2F57-DB8140F89137}"/>
                </a:ext>
              </a:extLst>
            </p:cNvPr>
            <p:cNvSpPr/>
            <p:nvPr/>
          </p:nvSpPr>
          <p:spPr>
            <a:xfrm>
              <a:off x="-6610275" y="3992850"/>
              <a:ext cx="70125" cy="63025"/>
            </a:xfrm>
            <a:custGeom>
              <a:avLst/>
              <a:gdLst/>
              <a:ahLst/>
              <a:cxnLst/>
              <a:rect l="l" t="t" r="r" b="b"/>
              <a:pathLst>
                <a:path w="2805" h="2521" extrusionOk="0">
                  <a:moveTo>
                    <a:pt x="2804" y="0"/>
                  </a:moveTo>
                  <a:lnTo>
                    <a:pt x="2804" y="0"/>
                  </a:lnTo>
                  <a:cubicBezTo>
                    <a:pt x="1544" y="410"/>
                    <a:pt x="504" y="1355"/>
                    <a:pt x="0" y="2521"/>
                  </a:cubicBezTo>
                  <a:lnTo>
                    <a:pt x="1859" y="2521"/>
                  </a:lnTo>
                  <a:cubicBezTo>
                    <a:pt x="2017" y="1575"/>
                    <a:pt x="2363" y="693"/>
                    <a:pt x="28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" name="Google Shape;8366;p76">
              <a:extLst>
                <a:ext uri="{FF2B5EF4-FFF2-40B4-BE49-F238E27FC236}">
                  <a16:creationId xmlns:a16="http://schemas.microsoft.com/office/drawing/2014/main" id="{283E6930-9930-5371-90DC-C9E77E204528}"/>
                </a:ext>
              </a:extLst>
            </p:cNvPr>
            <p:cNvSpPr/>
            <p:nvPr/>
          </p:nvSpPr>
          <p:spPr>
            <a:xfrm>
              <a:off x="-6500000" y="4073975"/>
              <a:ext cx="35450" cy="51200"/>
            </a:xfrm>
            <a:custGeom>
              <a:avLst/>
              <a:gdLst/>
              <a:ahLst/>
              <a:cxnLst/>
              <a:rect l="l" t="t" r="r" b="b"/>
              <a:pathLst>
                <a:path w="1418" h="2048" extrusionOk="0">
                  <a:moveTo>
                    <a:pt x="0" y="0"/>
                  </a:moveTo>
                  <a:lnTo>
                    <a:pt x="0" y="2048"/>
                  </a:lnTo>
                  <a:lnTo>
                    <a:pt x="1292" y="2048"/>
                  </a:lnTo>
                  <a:cubicBezTo>
                    <a:pt x="1418" y="1355"/>
                    <a:pt x="1418" y="725"/>
                    <a:pt x="12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46" name="Google Shape;8367;p76">
            <a:extLst>
              <a:ext uri="{FF2B5EF4-FFF2-40B4-BE49-F238E27FC236}">
                <a16:creationId xmlns:a16="http://schemas.microsoft.com/office/drawing/2014/main" id="{AAFFE9F1-D466-BC0B-BD55-6E507F2BF892}"/>
              </a:ext>
            </a:extLst>
          </p:cNvPr>
          <p:cNvSpPr/>
          <p:nvPr/>
        </p:nvSpPr>
        <p:spPr>
          <a:xfrm>
            <a:off x="4727805" y="2252266"/>
            <a:ext cx="579512" cy="558969"/>
          </a:xfrm>
          <a:custGeom>
            <a:avLst/>
            <a:gdLst/>
            <a:ahLst/>
            <a:cxnLst/>
            <a:rect l="l" t="t" r="r" b="b"/>
            <a:pathLst>
              <a:path w="12074" h="11646" extrusionOk="0">
                <a:moveTo>
                  <a:pt x="10001" y="2714"/>
                </a:moveTo>
                <a:cubicBezTo>
                  <a:pt x="10213" y="2714"/>
                  <a:pt x="10440" y="2904"/>
                  <a:pt x="10341" y="3182"/>
                </a:cubicBezTo>
                <a:lnTo>
                  <a:pt x="9332" y="5923"/>
                </a:lnTo>
                <a:cubicBezTo>
                  <a:pt x="9269" y="6065"/>
                  <a:pt x="9143" y="6136"/>
                  <a:pt x="9017" y="6136"/>
                </a:cubicBezTo>
                <a:cubicBezTo>
                  <a:pt x="8891" y="6136"/>
                  <a:pt x="8765" y="6065"/>
                  <a:pt x="8702" y="5923"/>
                </a:cubicBezTo>
                <a:lnTo>
                  <a:pt x="7978" y="4033"/>
                </a:lnTo>
                <a:lnTo>
                  <a:pt x="7285" y="5923"/>
                </a:lnTo>
                <a:cubicBezTo>
                  <a:pt x="7222" y="6065"/>
                  <a:pt x="7080" y="6136"/>
                  <a:pt x="6946" y="6136"/>
                </a:cubicBezTo>
                <a:cubicBezTo>
                  <a:pt x="6812" y="6136"/>
                  <a:pt x="6686" y="6065"/>
                  <a:pt x="6655" y="5923"/>
                </a:cubicBezTo>
                <a:lnTo>
                  <a:pt x="5615" y="3182"/>
                </a:lnTo>
                <a:cubicBezTo>
                  <a:pt x="5516" y="2904"/>
                  <a:pt x="5729" y="2714"/>
                  <a:pt x="5941" y="2714"/>
                </a:cubicBezTo>
                <a:cubicBezTo>
                  <a:pt x="6064" y="2714"/>
                  <a:pt x="6187" y="2779"/>
                  <a:pt x="6245" y="2930"/>
                </a:cubicBezTo>
                <a:lnTo>
                  <a:pt x="6970" y="4820"/>
                </a:lnTo>
                <a:lnTo>
                  <a:pt x="7663" y="2930"/>
                </a:lnTo>
                <a:cubicBezTo>
                  <a:pt x="7726" y="2804"/>
                  <a:pt x="7867" y="2741"/>
                  <a:pt x="8001" y="2741"/>
                </a:cubicBezTo>
                <a:cubicBezTo>
                  <a:pt x="8135" y="2741"/>
                  <a:pt x="8261" y="2804"/>
                  <a:pt x="8293" y="2930"/>
                </a:cubicBezTo>
                <a:lnTo>
                  <a:pt x="9017" y="4820"/>
                </a:lnTo>
                <a:lnTo>
                  <a:pt x="9711" y="2930"/>
                </a:lnTo>
                <a:cubicBezTo>
                  <a:pt x="9757" y="2779"/>
                  <a:pt x="9877" y="2714"/>
                  <a:pt x="10001" y="2714"/>
                </a:cubicBezTo>
                <a:close/>
                <a:moveTo>
                  <a:pt x="7946" y="0"/>
                </a:moveTo>
                <a:cubicBezTo>
                  <a:pt x="5678" y="0"/>
                  <a:pt x="3851" y="1827"/>
                  <a:pt x="3851" y="4096"/>
                </a:cubicBezTo>
                <a:cubicBezTo>
                  <a:pt x="3851" y="5104"/>
                  <a:pt x="4197" y="6018"/>
                  <a:pt x="4827" y="6711"/>
                </a:cubicBezTo>
                <a:lnTo>
                  <a:pt x="4134" y="7435"/>
                </a:lnTo>
                <a:cubicBezTo>
                  <a:pt x="3981" y="7364"/>
                  <a:pt x="3827" y="7329"/>
                  <a:pt x="3678" y="7329"/>
                </a:cubicBezTo>
                <a:cubicBezTo>
                  <a:pt x="3431" y="7329"/>
                  <a:pt x="3197" y="7427"/>
                  <a:pt x="3000" y="7624"/>
                </a:cubicBezTo>
                <a:lnTo>
                  <a:pt x="732" y="9861"/>
                </a:lnTo>
                <a:cubicBezTo>
                  <a:pt x="0" y="10593"/>
                  <a:pt x="722" y="11645"/>
                  <a:pt x="1524" y="11645"/>
                </a:cubicBezTo>
                <a:cubicBezTo>
                  <a:pt x="1758" y="11645"/>
                  <a:pt x="1999" y="11555"/>
                  <a:pt x="2212" y="11342"/>
                </a:cubicBezTo>
                <a:lnTo>
                  <a:pt x="4449" y="9074"/>
                </a:lnTo>
                <a:cubicBezTo>
                  <a:pt x="4764" y="8759"/>
                  <a:pt x="4796" y="8286"/>
                  <a:pt x="4638" y="7939"/>
                </a:cubicBezTo>
                <a:lnTo>
                  <a:pt x="5363" y="7246"/>
                </a:lnTo>
                <a:cubicBezTo>
                  <a:pt x="6056" y="7813"/>
                  <a:pt x="7001" y="8223"/>
                  <a:pt x="7978" y="8223"/>
                </a:cubicBezTo>
                <a:cubicBezTo>
                  <a:pt x="10278" y="8223"/>
                  <a:pt x="12073" y="6364"/>
                  <a:pt x="12073" y="4127"/>
                </a:cubicBezTo>
                <a:cubicBezTo>
                  <a:pt x="12073" y="1796"/>
                  <a:pt x="10246" y="0"/>
                  <a:pt x="794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47" name="Google Shape;8368;p76">
            <a:extLst>
              <a:ext uri="{FF2B5EF4-FFF2-40B4-BE49-F238E27FC236}">
                <a16:creationId xmlns:a16="http://schemas.microsoft.com/office/drawing/2014/main" id="{AF5B827A-2025-B3FB-4FD3-63718F4AC307}"/>
              </a:ext>
            </a:extLst>
          </p:cNvPr>
          <p:cNvGrpSpPr/>
          <p:nvPr/>
        </p:nvGrpSpPr>
        <p:grpSpPr>
          <a:xfrm>
            <a:off x="4735090" y="2940257"/>
            <a:ext cx="564057" cy="559545"/>
            <a:chOff x="-4837325" y="3612425"/>
            <a:chExt cx="293800" cy="291450"/>
          </a:xfrm>
          <a:solidFill>
            <a:schemeClr val="tx1"/>
          </a:solidFill>
        </p:grpSpPr>
        <p:sp>
          <p:nvSpPr>
            <p:cNvPr id="48" name="Google Shape;8369;p76">
              <a:extLst>
                <a:ext uri="{FF2B5EF4-FFF2-40B4-BE49-F238E27FC236}">
                  <a16:creationId xmlns:a16="http://schemas.microsoft.com/office/drawing/2014/main" id="{8986DE5E-7648-B1FE-DB58-5EAC70BF2AF1}"/>
                </a:ext>
              </a:extLst>
            </p:cNvPr>
            <p:cNvSpPr/>
            <p:nvPr/>
          </p:nvSpPr>
          <p:spPr>
            <a:xfrm>
              <a:off x="-4836550" y="3612425"/>
              <a:ext cx="293025" cy="170925"/>
            </a:xfrm>
            <a:custGeom>
              <a:avLst/>
              <a:gdLst/>
              <a:ahLst/>
              <a:cxnLst/>
              <a:rect l="l" t="t" r="r" b="b"/>
              <a:pathLst>
                <a:path w="11721" h="6837" extrusionOk="0">
                  <a:moveTo>
                    <a:pt x="6837" y="2017"/>
                  </a:moveTo>
                  <a:lnTo>
                    <a:pt x="6837" y="2741"/>
                  </a:lnTo>
                  <a:lnTo>
                    <a:pt x="4789" y="2741"/>
                  </a:lnTo>
                  <a:lnTo>
                    <a:pt x="4789" y="2017"/>
                  </a:lnTo>
                  <a:close/>
                  <a:moveTo>
                    <a:pt x="4411" y="0"/>
                  </a:moveTo>
                  <a:cubicBezTo>
                    <a:pt x="3466" y="0"/>
                    <a:pt x="2741" y="725"/>
                    <a:pt x="2741" y="1702"/>
                  </a:cubicBezTo>
                  <a:lnTo>
                    <a:pt x="2741" y="2741"/>
                  </a:lnTo>
                  <a:lnTo>
                    <a:pt x="1166" y="2741"/>
                  </a:lnTo>
                  <a:cubicBezTo>
                    <a:pt x="536" y="2741"/>
                    <a:pt x="1" y="3277"/>
                    <a:pt x="1" y="3875"/>
                  </a:cubicBezTo>
                  <a:lnTo>
                    <a:pt x="1" y="4254"/>
                  </a:lnTo>
                  <a:cubicBezTo>
                    <a:pt x="1513" y="5860"/>
                    <a:pt x="3592" y="6837"/>
                    <a:pt x="5829" y="6837"/>
                  </a:cubicBezTo>
                  <a:cubicBezTo>
                    <a:pt x="8097" y="6837"/>
                    <a:pt x="10208" y="5892"/>
                    <a:pt x="11720" y="4254"/>
                  </a:cubicBezTo>
                  <a:lnTo>
                    <a:pt x="11720" y="3718"/>
                  </a:lnTo>
                  <a:cubicBezTo>
                    <a:pt x="11657" y="3214"/>
                    <a:pt x="11185" y="2741"/>
                    <a:pt x="10649" y="2741"/>
                  </a:cubicBezTo>
                  <a:lnTo>
                    <a:pt x="8885" y="2741"/>
                  </a:lnTo>
                  <a:lnTo>
                    <a:pt x="8885" y="1702"/>
                  </a:lnTo>
                  <a:cubicBezTo>
                    <a:pt x="8885" y="756"/>
                    <a:pt x="8129" y="0"/>
                    <a:pt x="71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8370;p76">
              <a:extLst>
                <a:ext uri="{FF2B5EF4-FFF2-40B4-BE49-F238E27FC236}">
                  <a16:creationId xmlns:a16="http://schemas.microsoft.com/office/drawing/2014/main" id="{E13F824E-D44C-7CC2-598F-275C25C608EF}"/>
                </a:ext>
              </a:extLst>
            </p:cNvPr>
            <p:cNvSpPr/>
            <p:nvPr/>
          </p:nvSpPr>
          <p:spPr>
            <a:xfrm>
              <a:off x="-4837325" y="3743950"/>
              <a:ext cx="291425" cy="159925"/>
            </a:xfrm>
            <a:custGeom>
              <a:avLst/>
              <a:gdLst/>
              <a:ahLst/>
              <a:cxnLst/>
              <a:rect l="l" t="t" r="r" b="b"/>
              <a:pathLst>
                <a:path w="11657" h="6397" extrusionOk="0">
                  <a:moveTo>
                    <a:pt x="11657" y="1"/>
                  </a:moveTo>
                  <a:cubicBezTo>
                    <a:pt x="10523" y="1072"/>
                    <a:pt x="9073" y="1828"/>
                    <a:pt x="7530" y="2143"/>
                  </a:cubicBezTo>
                  <a:lnTo>
                    <a:pt x="7530" y="2647"/>
                  </a:lnTo>
                  <a:cubicBezTo>
                    <a:pt x="7530" y="3214"/>
                    <a:pt x="7057" y="3687"/>
                    <a:pt x="6490" y="3687"/>
                  </a:cubicBezTo>
                  <a:lnTo>
                    <a:pt x="5135" y="3687"/>
                  </a:lnTo>
                  <a:cubicBezTo>
                    <a:pt x="4568" y="3687"/>
                    <a:pt x="4096" y="3214"/>
                    <a:pt x="4096" y="2647"/>
                  </a:cubicBezTo>
                  <a:lnTo>
                    <a:pt x="4096" y="2143"/>
                  </a:lnTo>
                  <a:cubicBezTo>
                    <a:pt x="2552" y="1828"/>
                    <a:pt x="1134" y="1103"/>
                    <a:pt x="0" y="64"/>
                  </a:cubicBezTo>
                  <a:lnTo>
                    <a:pt x="0" y="4695"/>
                  </a:lnTo>
                  <a:cubicBezTo>
                    <a:pt x="0" y="5640"/>
                    <a:pt x="756" y="6396"/>
                    <a:pt x="1701" y="6396"/>
                  </a:cubicBezTo>
                  <a:lnTo>
                    <a:pt x="9956" y="6396"/>
                  </a:lnTo>
                  <a:cubicBezTo>
                    <a:pt x="10901" y="6396"/>
                    <a:pt x="11657" y="5640"/>
                    <a:pt x="11657" y="4695"/>
                  </a:cubicBezTo>
                  <a:lnTo>
                    <a:pt x="1165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" name="Google Shape;8371;p76">
              <a:extLst>
                <a:ext uri="{FF2B5EF4-FFF2-40B4-BE49-F238E27FC236}">
                  <a16:creationId xmlns:a16="http://schemas.microsoft.com/office/drawing/2014/main" id="{C559DFB8-AB61-1D10-026B-7062432AD624}"/>
                </a:ext>
              </a:extLst>
            </p:cNvPr>
            <p:cNvSpPr/>
            <p:nvPr/>
          </p:nvSpPr>
          <p:spPr>
            <a:xfrm>
              <a:off x="-4716825" y="3799075"/>
              <a:ext cx="51225" cy="18950"/>
            </a:xfrm>
            <a:custGeom>
              <a:avLst/>
              <a:gdLst/>
              <a:ahLst/>
              <a:cxnLst/>
              <a:rect l="l" t="t" r="r" b="b"/>
              <a:pathLst>
                <a:path w="2049" h="758" extrusionOk="0">
                  <a:moveTo>
                    <a:pt x="0" y="1"/>
                  </a:moveTo>
                  <a:lnTo>
                    <a:pt x="0" y="411"/>
                  </a:lnTo>
                  <a:cubicBezTo>
                    <a:pt x="0" y="600"/>
                    <a:pt x="158" y="757"/>
                    <a:pt x="347" y="757"/>
                  </a:cubicBezTo>
                  <a:lnTo>
                    <a:pt x="1670" y="757"/>
                  </a:lnTo>
                  <a:cubicBezTo>
                    <a:pt x="1891" y="757"/>
                    <a:pt x="2048" y="600"/>
                    <a:pt x="2048" y="411"/>
                  </a:cubicBezTo>
                  <a:lnTo>
                    <a:pt x="2048" y="1"/>
                  </a:lnTo>
                  <a:cubicBezTo>
                    <a:pt x="1686" y="48"/>
                    <a:pt x="1347" y="72"/>
                    <a:pt x="1012" y="72"/>
                  </a:cubicBezTo>
                  <a:cubicBezTo>
                    <a:pt x="678" y="72"/>
                    <a:pt x="347" y="48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1" name="Google Shape;8372;p76">
            <a:extLst>
              <a:ext uri="{FF2B5EF4-FFF2-40B4-BE49-F238E27FC236}">
                <a16:creationId xmlns:a16="http://schemas.microsoft.com/office/drawing/2014/main" id="{99D2530B-05F6-2367-BF66-F7ED8425BA38}"/>
              </a:ext>
            </a:extLst>
          </p:cNvPr>
          <p:cNvGrpSpPr/>
          <p:nvPr/>
        </p:nvGrpSpPr>
        <p:grpSpPr>
          <a:xfrm>
            <a:off x="4752466" y="3675769"/>
            <a:ext cx="561033" cy="559545"/>
            <a:chOff x="-4837325" y="3971575"/>
            <a:chExt cx="292225" cy="291450"/>
          </a:xfrm>
          <a:solidFill>
            <a:schemeClr val="tx1"/>
          </a:solidFill>
        </p:grpSpPr>
        <p:sp>
          <p:nvSpPr>
            <p:cNvPr id="52" name="Google Shape;8373;p76">
              <a:extLst>
                <a:ext uri="{FF2B5EF4-FFF2-40B4-BE49-F238E27FC236}">
                  <a16:creationId xmlns:a16="http://schemas.microsoft.com/office/drawing/2014/main" id="{1CC97534-38A6-6BBC-EAD9-89711FB7464C}"/>
                </a:ext>
              </a:extLst>
            </p:cNvPr>
            <p:cNvSpPr/>
            <p:nvPr/>
          </p:nvSpPr>
          <p:spPr>
            <a:xfrm>
              <a:off x="-4734150" y="4073975"/>
              <a:ext cx="86650" cy="86650"/>
            </a:xfrm>
            <a:custGeom>
              <a:avLst/>
              <a:gdLst/>
              <a:ahLst/>
              <a:cxnLst/>
              <a:rect l="l" t="t" r="r" b="b"/>
              <a:pathLst>
                <a:path w="3466" h="3466" extrusionOk="0">
                  <a:moveTo>
                    <a:pt x="1701" y="725"/>
                  </a:moveTo>
                  <a:cubicBezTo>
                    <a:pt x="2269" y="725"/>
                    <a:pt x="2773" y="1197"/>
                    <a:pt x="2773" y="1733"/>
                  </a:cubicBezTo>
                  <a:cubicBezTo>
                    <a:pt x="2773" y="2300"/>
                    <a:pt x="2300" y="2804"/>
                    <a:pt x="1733" y="2804"/>
                  </a:cubicBezTo>
                  <a:cubicBezTo>
                    <a:pt x="1197" y="2804"/>
                    <a:pt x="693" y="2300"/>
                    <a:pt x="693" y="1733"/>
                  </a:cubicBezTo>
                  <a:cubicBezTo>
                    <a:pt x="693" y="1197"/>
                    <a:pt x="1166" y="725"/>
                    <a:pt x="1701" y="725"/>
                  </a:cubicBezTo>
                  <a:close/>
                  <a:moveTo>
                    <a:pt x="1701" y="0"/>
                  </a:moveTo>
                  <a:cubicBezTo>
                    <a:pt x="756" y="0"/>
                    <a:pt x="0" y="756"/>
                    <a:pt x="0" y="1701"/>
                  </a:cubicBezTo>
                  <a:cubicBezTo>
                    <a:pt x="0" y="2647"/>
                    <a:pt x="851" y="3466"/>
                    <a:pt x="1796" y="3466"/>
                  </a:cubicBezTo>
                  <a:cubicBezTo>
                    <a:pt x="2741" y="3466"/>
                    <a:pt x="3466" y="2647"/>
                    <a:pt x="3466" y="1701"/>
                  </a:cubicBezTo>
                  <a:cubicBezTo>
                    <a:pt x="3434" y="756"/>
                    <a:pt x="2647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" name="Google Shape;8374;p76">
              <a:extLst>
                <a:ext uri="{FF2B5EF4-FFF2-40B4-BE49-F238E27FC236}">
                  <a16:creationId xmlns:a16="http://schemas.microsoft.com/office/drawing/2014/main" id="{28740982-5389-ED46-8C93-174AA918403D}"/>
                </a:ext>
              </a:extLst>
            </p:cNvPr>
            <p:cNvSpPr/>
            <p:nvPr/>
          </p:nvSpPr>
          <p:spPr>
            <a:xfrm>
              <a:off x="-4700300" y="4108625"/>
              <a:ext cx="18950" cy="17350"/>
            </a:xfrm>
            <a:custGeom>
              <a:avLst/>
              <a:gdLst/>
              <a:ahLst/>
              <a:cxnLst/>
              <a:rect l="l" t="t" r="r" b="b"/>
              <a:pathLst>
                <a:path w="758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cubicBezTo>
                    <a:pt x="536" y="693"/>
                    <a:pt x="757" y="536"/>
                    <a:pt x="757" y="347"/>
                  </a:cubicBezTo>
                  <a:cubicBezTo>
                    <a:pt x="757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" name="Google Shape;8375;p76">
              <a:extLst>
                <a:ext uri="{FF2B5EF4-FFF2-40B4-BE49-F238E27FC236}">
                  <a16:creationId xmlns:a16="http://schemas.microsoft.com/office/drawing/2014/main" id="{7A7658BF-72DD-A388-F1C3-9E968A9CD779}"/>
                </a:ext>
              </a:extLst>
            </p:cNvPr>
            <p:cNvSpPr/>
            <p:nvPr/>
          </p:nvSpPr>
          <p:spPr>
            <a:xfrm>
              <a:off x="-4748325" y="3971575"/>
              <a:ext cx="203225" cy="204025"/>
            </a:xfrm>
            <a:custGeom>
              <a:avLst/>
              <a:gdLst/>
              <a:ahLst/>
              <a:cxnLst/>
              <a:rect l="l" t="t" r="r" b="b"/>
              <a:pathLst>
                <a:path w="8129" h="8161" extrusionOk="0">
                  <a:moveTo>
                    <a:pt x="2268" y="1"/>
                  </a:moveTo>
                  <a:cubicBezTo>
                    <a:pt x="1449" y="1"/>
                    <a:pt x="693" y="158"/>
                    <a:pt x="0" y="473"/>
                  </a:cubicBezTo>
                  <a:lnTo>
                    <a:pt x="1512" y="3561"/>
                  </a:lnTo>
                  <a:cubicBezTo>
                    <a:pt x="1764" y="3466"/>
                    <a:pt x="1985" y="3435"/>
                    <a:pt x="2268" y="3435"/>
                  </a:cubicBezTo>
                  <a:cubicBezTo>
                    <a:pt x="3623" y="3435"/>
                    <a:pt x="4726" y="4506"/>
                    <a:pt x="4726" y="5829"/>
                  </a:cubicBezTo>
                  <a:cubicBezTo>
                    <a:pt x="4726" y="6112"/>
                    <a:pt x="4663" y="6396"/>
                    <a:pt x="4600" y="6617"/>
                  </a:cubicBezTo>
                  <a:lnTo>
                    <a:pt x="7656" y="8160"/>
                  </a:lnTo>
                  <a:cubicBezTo>
                    <a:pt x="7971" y="7436"/>
                    <a:pt x="8128" y="6617"/>
                    <a:pt x="8128" y="5829"/>
                  </a:cubicBezTo>
                  <a:cubicBezTo>
                    <a:pt x="8128" y="2647"/>
                    <a:pt x="5513" y="1"/>
                    <a:pt x="22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" name="Google Shape;8376;p76">
              <a:extLst>
                <a:ext uri="{FF2B5EF4-FFF2-40B4-BE49-F238E27FC236}">
                  <a16:creationId xmlns:a16="http://schemas.microsoft.com/office/drawing/2014/main" id="{EC297DE7-1902-3E44-1A0D-44C320BB9FF8}"/>
                </a:ext>
              </a:extLst>
            </p:cNvPr>
            <p:cNvSpPr/>
            <p:nvPr/>
          </p:nvSpPr>
          <p:spPr>
            <a:xfrm>
              <a:off x="-4656175" y="4151950"/>
              <a:ext cx="91375" cy="91375"/>
            </a:xfrm>
            <a:custGeom>
              <a:avLst/>
              <a:gdLst/>
              <a:ahLst/>
              <a:cxnLst/>
              <a:rect l="l" t="t" r="r" b="b"/>
              <a:pathLst>
                <a:path w="3655" h="3655" extrusionOk="0">
                  <a:moveTo>
                    <a:pt x="599" y="0"/>
                  </a:moveTo>
                  <a:cubicBezTo>
                    <a:pt x="441" y="221"/>
                    <a:pt x="252" y="441"/>
                    <a:pt x="0" y="599"/>
                  </a:cubicBezTo>
                  <a:lnTo>
                    <a:pt x="1544" y="3655"/>
                  </a:lnTo>
                  <a:cubicBezTo>
                    <a:pt x="2395" y="3151"/>
                    <a:pt x="3151" y="2395"/>
                    <a:pt x="3655" y="1544"/>
                  </a:cubicBezTo>
                  <a:lnTo>
                    <a:pt x="59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" name="Google Shape;8377;p76">
              <a:extLst>
                <a:ext uri="{FF2B5EF4-FFF2-40B4-BE49-F238E27FC236}">
                  <a16:creationId xmlns:a16="http://schemas.microsoft.com/office/drawing/2014/main" id="{61A34109-9062-52A0-EE9F-9086D6D74D50}"/>
                </a:ext>
              </a:extLst>
            </p:cNvPr>
            <p:cNvSpPr/>
            <p:nvPr/>
          </p:nvSpPr>
          <p:spPr>
            <a:xfrm>
              <a:off x="-4817650" y="3991275"/>
              <a:ext cx="91400" cy="91375"/>
            </a:xfrm>
            <a:custGeom>
              <a:avLst/>
              <a:gdLst/>
              <a:ahLst/>
              <a:cxnLst/>
              <a:rect l="l" t="t" r="r" b="b"/>
              <a:pathLst>
                <a:path w="3656" h="3655" extrusionOk="0">
                  <a:moveTo>
                    <a:pt x="2143" y="0"/>
                  </a:moveTo>
                  <a:cubicBezTo>
                    <a:pt x="1261" y="504"/>
                    <a:pt x="536" y="1260"/>
                    <a:pt x="1" y="2111"/>
                  </a:cubicBezTo>
                  <a:lnTo>
                    <a:pt x="3088" y="3655"/>
                  </a:lnTo>
                  <a:cubicBezTo>
                    <a:pt x="3246" y="3434"/>
                    <a:pt x="3435" y="3214"/>
                    <a:pt x="3655" y="3088"/>
                  </a:cubicBezTo>
                  <a:lnTo>
                    <a:pt x="214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" name="Google Shape;8378;p76">
              <a:extLst>
                <a:ext uri="{FF2B5EF4-FFF2-40B4-BE49-F238E27FC236}">
                  <a16:creationId xmlns:a16="http://schemas.microsoft.com/office/drawing/2014/main" id="{62625604-3672-158F-8040-EF94A6759FFE}"/>
                </a:ext>
              </a:extLst>
            </p:cNvPr>
            <p:cNvSpPr/>
            <p:nvPr/>
          </p:nvSpPr>
          <p:spPr>
            <a:xfrm>
              <a:off x="-4837325" y="4059000"/>
              <a:ext cx="204000" cy="204025"/>
            </a:xfrm>
            <a:custGeom>
              <a:avLst/>
              <a:gdLst/>
              <a:ahLst/>
              <a:cxnLst/>
              <a:rect l="l" t="t" r="r" b="b"/>
              <a:pathLst>
                <a:path w="8160" h="8161" extrusionOk="0">
                  <a:moveTo>
                    <a:pt x="473" y="1"/>
                  </a:moveTo>
                  <a:cubicBezTo>
                    <a:pt x="158" y="725"/>
                    <a:pt x="0" y="1513"/>
                    <a:pt x="0" y="2300"/>
                  </a:cubicBezTo>
                  <a:cubicBezTo>
                    <a:pt x="0" y="5482"/>
                    <a:pt x="2615" y="8160"/>
                    <a:pt x="5828" y="8160"/>
                  </a:cubicBezTo>
                  <a:cubicBezTo>
                    <a:pt x="6648" y="8160"/>
                    <a:pt x="7435" y="8003"/>
                    <a:pt x="8160" y="7688"/>
                  </a:cubicBezTo>
                  <a:lnTo>
                    <a:pt x="6616" y="4632"/>
                  </a:lnTo>
                  <a:cubicBezTo>
                    <a:pt x="6396" y="4695"/>
                    <a:pt x="6144" y="4726"/>
                    <a:pt x="5860" y="4726"/>
                  </a:cubicBezTo>
                  <a:cubicBezTo>
                    <a:pt x="4537" y="4726"/>
                    <a:pt x="3434" y="3624"/>
                    <a:pt x="3434" y="2300"/>
                  </a:cubicBezTo>
                  <a:cubicBezTo>
                    <a:pt x="3434" y="2017"/>
                    <a:pt x="3466" y="1796"/>
                    <a:pt x="3560" y="1544"/>
                  </a:cubicBezTo>
                  <a:lnTo>
                    <a:pt x="47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8" name="Google Shape;8379;p76">
            <a:extLst>
              <a:ext uri="{FF2B5EF4-FFF2-40B4-BE49-F238E27FC236}">
                <a16:creationId xmlns:a16="http://schemas.microsoft.com/office/drawing/2014/main" id="{367CE7D5-EA35-5E2E-F43F-A9F35C20FD0A}"/>
              </a:ext>
            </a:extLst>
          </p:cNvPr>
          <p:cNvGrpSpPr/>
          <p:nvPr/>
        </p:nvGrpSpPr>
        <p:grpSpPr>
          <a:xfrm>
            <a:off x="8341819" y="2285580"/>
            <a:ext cx="574664" cy="492973"/>
            <a:chOff x="-3037625" y="3254850"/>
            <a:chExt cx="299325" cy="256775"/>
          </a:xfrm>
          <a:solidFill>
            <a:schemeClr val="tx1"/>
          </a:solidFill>
        </p:grpSpPr>
        <p:sp>
          <p:nvSpPr>
            <p:cNvPr id="59" name="Google Shape;8380;p76">
              <a:extLst>
                <a:ext uri="{FF2B5EF4-FFF2-40B4-BE49-F238E27FC236}">
                  <a16:creationId xmlns:a16="http://schemas.microsoft.com/office/drawing/2014/main" id="{34743117-9CC8-11F3-CA07-36CFA06C7C19}"/>
                </a:ext>
              </a:extLst>
            </p:cNvPr>
            <p:cNvSpPr/>
            <p:nvPr/>
          </p:nvSpPr>
          <p:spPr>
            <a:xfrm>
              <a:off x="-3037625" y="3460400"/>
              <a:ext cx="152825" cy="51225"/>
            </a:xfrm>
            <a:custGeom>
              <a:avLst/>
              <a:gdLst/>
              <a:ahLst/>
              <a:cxnLst/>
              <a:rect l="l" t="t" r="r" b="b"/>
              <a:pathLst>
                <a:path w="6113" h="2049" extrusionOk="0">
                  <a:moveTo>
                    <a:pt x="1356" y="1"/>
                  </a:moveTo>
                  <a:cubicBezTo>
                    <a:pt x="1" y="1"/>
                    <a:pt x="1" y="2049"/>
                    <a:pt x="1356" y="2049"/>
                  </a:cubicBezTo>
                  <a:lnTo>
                    <a:pt x="4758" y="2049"/>
                  </a:lnTo>
                  <a:cubicBezTo>
                    <a:pt x="6113" y="2049"/>
                    <a:pt x="6113" y="1"/>
                    <a:pt x="47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" name="Google Shape;8381;p76">
              <a:extLst>
                <a:ext uri="{FF2B5EF4-FFF2-40B4-BE49-F238E27FC236}">
                  <a16:creationId xmlns:a16="http://schemas.microsoft.com/office/drawing/2014/main" id="{59AFA221-3F72-173D-126D-F5C1B2A1A5F8}"/>
                </a:ext>
              </a:extLst>
            </p:cNvPr>
            <p:cNvSpPr/>
            <p:nvPr/>
          </p:nvSpPr>
          <p:spPr>
            <a:xfrm>
              <a:off x="-2884825" y="3460400"/>
              <a:ext cx="146525" cy="51225"/>
            </a:xfrm>
            <a:custGeom>
              <a:avLst/>
              <a:gdLst/>
              <a:ahLst/>
              <a:cxnLst/>
              <a:rect l="l" t="t" r="r" b="b"/>
              <a:pathLst>
                <a:path w="5861" h="2049" extrusionOk="0">
                  <a:moveTo>
                    <a:pt x="1" y="1"/>
                  </a:moveTo>
                  <a:cubicBezTo>
                    <a:pt x="473" y="631"/>
                    <a:pt x="473" y="1419"/>
                    <a:pt x="1" y="2049"/>
                  </a:cubicBezTo>
                  <a:lnTo>
                    <a:pt x="4853" y="2049"/>
                  </a:lnTo>
                  <a:cubicBezTo>
                    <a:pt x="5388" y="2049"/>
                    <a:pt x="5861" y="1576"/>
                    <a:pt x="5861" y="1041"/>
                  </a:cubicBezTo>
                  <a:cubicBezTo>
                    <a:pt x="5861" y="442"/>
                    <a:pt x="5451" y="1"/>
                    <a:pt x="48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" name="Google Shape;8382;p76">
              <a:extLst>
                <a:ext uri="{FF2B5EF4-FFF2-40B4-BE49-F238E27FC236}">
                  <a16:creationId xmlns:a16="http://schemas.microsoft.com/office/drawing/2014/main" id="{ADE6B158-8D0F-43FB-5833-1E1BC7A4BBE4}"/>
                </a:ext>
              </a:extLst>
            </p:cNvPr>
            <p:cNvSpPr/>
            <p:nvPr/>
          </p:nvSpPr>
          <p:spPr>
            <a:xfrm>
              <a:off x="-2909225" y="3313125"/>
              <a:ext cx="59875" cy="72475"/>
            </a:xfrm>
            <a:custGeom>
              <a:avLst/>
              <a:gdLst/>
              <a:ahLst/>
              <a:cxnLst/>
              <a:rect l="l" t="t" r="r" b="b"/>
              <a:pathLst>
                <a:path w="2395" h="2899" extrusionOk="0">
                  <a:moveTo>
                    <a:pt x="0" y="1"/>
                  </a:moveTo>
                  <a:lnTo>
                    <a:pt x="0" y="2899"/>
                  </a:lnTo>
                  <a:lnTo>
                    <a:pt x="2395" y="145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" name="Google Shape;8383;p76">
              <a:extLst>
                <a:ext uri="{FF2B5EF4-FFF2-40B4-BE49-F238E27FC236}">
                  <a16:creationId xmlns:a16="http://schemas.microsoft.com/office/drawing/2014/main" id="{7CCF89B2-AC60-2075-BFCF-F56899921E3F}"/>
                </a:ext>
              </a:extLst>
            </p:cNvPr>
            <p:cNvSpPr/>
            <p:nvPr/>
          </p:nvSpPr>
          <p:spPr>
            <a:xfrm>
              <a:off x="-3029750" y="3254850"/>
              <a:ext cx="291450" cy="188250"/>
            </a:xfrm>
            <a:custGeom>
              <a:avLst/>
              <a:gdLst/>
              <a:ahLst/>
              <a:cxnLst/>
              <a:rect l="l" t="t" r="r" b="b"/>
              <a:pathLst>
                <a:path w="11658" h="7530" extrusionOk="0">
                  <a:moveTo>
                    <a:pt x="4414" y="1387"/>
                  </a:moveTo>
                  <a:cubicBezTo>
                    <a:pt x="4476" y="1387"/>
                    <a:pt x="4541" y="1407"/>
                    <a:pt x="4601" y="1449"/>
                  </a:cubicBezTo>
                  <a:lnTo>
                    <a:pt x="8035" y="3497"/>
                  </a:lnTo>
                  <a:cubicBezTo>
                    <a:pt x="8287" y="3623"/>
                    <a:pt x="8287" y="3938"/>
                    <a:pt x="8035" y="4064"/>
                  </a:cubicBezTo>
                  <a:lnTo>
                    <a:pt x="4601" y="6112"/>
                  </a:lnTo>
                  <a:cubicBezTo>
                    <a:pt x="4552" y="6140"/>
                    <a:pt x="4500" y="6153"/>
                    <a:pt x="4448" y="6153"/>
                  </a:cubicBezTo>
                  <a:cubicBezTo>
                    <a:pt x="4268" y="6153"/>
                    <a:pt x="4097" y="6000"/>
                    <a:pt x="4097" y="5829"/>
                  </a:cubicBezTo>
                  <a:lnTo>
                    <a:pt x="4097" y="1733"/>
                  </a:lnTo>
                  <a:cubicBezTo>
                    <a:pt x="4097" y="1527"/>
                    <a:pt x="4247" y="1387"/>
                    <a:pt x="4414" y="1387"/>
                  </a:cubicBezTo>
                  <a:close/>
                  <a:moveTo>
                    <a:pt x="1041" y="0"/>
                  </a:moveTo>
                  <a:cubicBezTo>
                    <a:pt x="473" y="0"/>
                    <a:pt x="1" y="473"/>
                    <a:pt x="1" y="1040"/>
                  </a:cubicBezTo>
                  <a:lnTo>
                    <a:pt x="1" y="6490"/>
                  </a:lnTo>
                  <a:cubicBezTo>
                    <a:pt x="1" y="7057"/>
                    <a:pt x="473" y="7530"/>
                    <a:pt x="1041" y="7530"/>
                  </a:cubicBezTo>
                  <a:lnTo>
                    <a:pt x="10650" y="7530"/>
                  </a:lnTo>
                  <a:cubicBezTo>
                    <a:pt x="11185" y="7530"/>
                    <a:pt x="11658" y="7057"/>
                    <a:pt x="11658" y="6490"/>
                  </a:cubicBezTo>
                  <a:lnTo>
                    <a:pt x="11658" y="1040"/>
                  </a:lnTo>
                  <a:cubicBezTo>
                    <a:pt x="11658" y="473"/>
                    <a:pt x="11248" y="0"/>
                    <a:pt x="1065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3" name="Google Shape;8384;p76">
            <a:extLst>
              <a:ext uri="{FF2B5EF4-FFF2-40B4-BE49-F238E27FC236}">
                <a16:creationId xmlns:a16="http://schemas.microsoft.com/office/drawing/2014/main" id="{9138A53C-1756-2225-EC49-BD3FAB59AA72}"/>
              </a:ext>
            </a:extLst>
          </p:cNvPr>
          <p:cNvGrpSpPr/>
          <p:nvPr/>
        </p:nvGrpSpPr>
        <p:grpSpPr>
          <a:xfrm>
            <a:off x="8347100" y="2939488"/>
            <a:ext cx="564105" cy="561081"/>
            <a:chOff x="-3031325" y="3597450"/>
            <a:chExt cx="293825" cy="292250"/>
          </a:xfrm>
          <a:solidFill>
            <a:schemeClr val="tx1"/>
          </a:solidFill>
        </p:grpSpPr>
        <p:sp>
          <p:nvSpPr>
            <p:cNvPr id="448" name="Google Shape;8385;p76">
              <a:extLst>
                <a:ext uri="{FF2B5EF4-FFF2-40B4-BE49-F238E27FC236}">
                  <a16:creationId xmlns:a16="http://schemas.microsoft.com/office/drawing/2014/main" id="{7C6FDA23-D7D8-55F9-498A-41C72EB210B5}"/>
                </a:ext>
              </a:extLst>
            </p:cNvPr>
            <p:cNvSpPr/>
            <p:nvPr/>
          </p:nvSpPr>
          <p:spPr>
            <a:xfrm>
              <a:off x="-3029750" y="3597450"/>
              <a:ext cx="292250" cy="67775"/>
            </a:xfrm>
            <a:custGeom>
              <a:avLst/>
              <a:gdLst/>
              <a:ahLst/>
              <a:cxnLst/>
              <a:rect l="l" t="t" r="r" b="b"/>
              <a:pathLst>
                <a:path w="11690" h="2711" extrusionOk="0">
                  <a:moveTo>
                    <a:pt x="1702" y="1387"/>
                  </a:moveTo>
                  <a:cubicBezTo>
                    <a:pt x="1891" y="1387"/>
                    <a:pt x="2049" y="1545"/>
                    <a:pt x="2049" y="1734"/>
                  </a:cubicBezTo>
                  <a:cubicBezTo>
                    <a:pt x="2049" y="1923"/>
                    <a:pt x="1891" y="2080"/>
                    <a:pt x="1702" y="2080"/>
                  </a:cubicBezTo>
                  <a:cubicBezTo>
                    <a:pt x="1513" y="2080"/>
                    <a:pt x="1356" y="1923"/>
                    <a:pt x="1356" y="1734"/>
                  </a:cubicBezTo>
                  <a:cubicBezTo>
                    <a:pt x="1356" y="1545"/>
                    <a:pt x="1513" y="1387"/>
                    <a:pt x="1702" y="1387"/>
                  </a:cubicBezTo>
                  <a:close/>
                  <a:moveTo>
                    <a:pt x="3120" y="1387"/>
                  </a:moveTo>
                  <a:cubicBezTo>
                    <a:pt x="3309" y="1387"/>
                    <a:pt x="3466" y="1545"/>
                    <a:pt x="3466" y="1734"/>
                  </a:cubicBezTo>
                  <a:cubicBezTo>
                    <a:pt x="3466" y="1923"/>
                    <a:pt x="3309" y="2080"/>
                    <a:pt x="3120" y="2080"/>
                  </a:cubicBezTo>
                  <a:cubicBezTo>
                    <a:pt x="2931" y="2080"/>
                    <a:pt x="2773" y="1923"/>
                    <a:pt x="2773" y="1734"/>
                  </a:cubicBezTo>
                  <a:cubicBezTo>
                    <a:pt x="2773" y="1545"/>
                    <a:pt x="2931" y="1387"/>
                    <a:pt x="3120" y="1387"/>
                  </a:cubicBezTo>
                  <a:close/>
                  <a:moveTo>
                    <a:pt x="9985" y="1417"/>
                  </a:moveTo>
                  <a:cubicBezTo>
                    <a:pt x="10400" y="1417"/>
                    <a:pt x="10449" y="2080"/>
                    <a:pt x="9956" y="2080"/>
                  </a:cubicBezTo>
                  <a:lnTo>
                    <a:pt x="5861" y="2080"/>
                  </a:lnTo>
                  <a:cubicBezTo>
                    <a:pt x="5451" y="2080"/>
                    <a:pt x="5388" y="1418"/>
                    <a:pt x="5861" y="1418"/>
                  </a:cubicBezTo>
                  <a:lnTo>
                    <a:pt x="9956" y="1418"/>
                  </a:lnTo>
                  <a:cubicBezTo>
                    <a:pt x="9966" y="1418"/>
                    <a:pt x="9976" y="1417"/>
                    <a:pt x="9985" y="1417"/>
                  </a:cubicBezTo>
                  <a:close/>
                  <a:moveTo>
                    <a:pt x="1041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710"/>
                  </a:lnTo>
                  <a:lnTo>
                    <a:pt x="11689" y="2710"/>
                  </a:lnTo>
                  <a:lnTo>
                    <a:pt x="11689" y="1040"/>
                  </a:lnTo>
                  <a:cubicBezTo>
                    <a:pt x="11658" y="473"/>
                    <a:pt x="11248" y="1"/>
                    <a:pt x="1065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9" name="Google Shape;8386;p76">
              <a:extLst>
                <a:ext uri="{FF2B5EF4-FFF2-40B4-BE49-F238E27FC236}">
                  <a16:creationId xmlns:a16="http://schemas.microsoft.com/office/drawing/2014/main" id="{CD4E2216-6E02-C58E-3B50-7E44F779E3A5}"/>
                </a:ext>
              </a:extLst>
            </p:cNvPr>
            <p:cNvSpPr/>
            <p:nvPr/>
          </p:nvSpPr>
          <p:spPr>
            <a:xfrm>
              <a:off x="-3031325" y="3687250"/>
              <a:ext cx="292250" cy="153600"/>
            </a:xfrm>
            <a:custGeom>
              <a:avLst/>
              <a:gdLst/>
              <a:ahLst/>
              <a:cxnLst/>
              <a:rect l="l" t="t" r="r" b="b"/>
              <a:pathLst>
                <a:path w="11690" h="6144" extrusionOk="0">
                  <a:moveTo>
                    <a:pt x="1" y="0"/>
                  </a:moveTo>
                  <a:lnTo>
                    <a:pt x="1" y="5104"/>
                  </a:lnTo>
                  <a:lnTo>
                    <a:pt x="64" y="5104"/>
                  </a:lnTo>
                  <a:cubicBezTo>
                    <a:pt x="64" y="5671"/>
                    <a:pt x="536" y="6144"/>
                    <a:pt x="1104" y="6144"/>
                  </a:cubicBezTo>
                  <a:lnTo>
                    <a:pt x="4475" y="6144"/>
                  </a:lnTo>
                  <a:cubicBezTo>
                    <a:pt x="4317" y="5671"/>
                    <a:pt x="4223" y="5199"/>
                    <a:pt x="4223" y="4695"/>
                  </a:cubicBezTo>
                  <a:lnTo>
                    <a:pt x="4223" y="2395"/>
                  </a:lnTo>
                  <a:cubicBezTo>
                    <a:pt x="4223" y="1790"/>
                    <a:pt x="4686" y="1366"/>
                    <a:pt x="5227" y="1366"/>
                  </a:cubicBezTo>
                  <a:cubicBezTo>
                    <a:pt x="5362" y="1366"/>
                    <a:pt x="5502" y="1393"/>
                    <a:pt x="5640" y="1450"/>
                  </a:cubicBezTo>
                  <a:cubicBezTo>
                    <a:pt x="5735" y="1481"/>
                    <a:pt x="5861" y="1544"/>
                    <a:pt x="5987" y="1544"/>
                  </a:cubicBezTo>
                  <a:cubicBezTo>
                    <a:pt x="6144" y="1544"/>
                    <a:pt x="6365" y="1450"/>
                    <a:pt x="6900" y="977"/>
                  </a:cubicBezTo>
                  <a:cubicBezTo>
                    <a:pt x="7090" y="788"/>
                    <a:pt x="7349" y="693"/>
                    <a:pt x="7613" y="693"/>
                  </a:cubicBezTo>
                  <a:cubicBezTo>
                    <a:pt x="7877" y="693"/>
                    <a:pt x="8145" y="788"/>
                    <a:pt x="8350" y="977"/>
                  </a:cubicBezTo>
                  <a:cubicBezTo>
                    <a:pt x="8822" y="1450"/>
                    <a:pt x="9106" y="1544"/>
                    <a:pt x="9263" y="1544"/>
                  </a:cubicBezTo>
                  <a:cubicBezTo>
                    <a:pt x="9358" y="1544"/>
                    <a:pt x="9484" y="1481"/>
                    <a:pt x="9610" y="1450"/>
                  </a:cubicBezTo>
                  <a:cubicBezTo>
                    <a:pt x="9742" y="1393"/>
                    <a:pt x="9878" y="1366"/>
                    <a:pt x="10011" y="1366"/>
                  </a:cubicBezTo>
                  <a:cubicBezTo>
                    <a:pt x="10544" y="1366"/>
                    <a:pt x="11028" y="1790"/>
                    <a:pt x="11028" y="2395"/>
                  </a:cubicBezTo>
                  <a:lnTo>
                    <a:pt x="11028" y="4695"/>
                  </a:lnTo>
                  <a:cubicBezTo>
                    <a:pt x="11028" y="5199"/>
                    <a:pt x="10933" y="5671"/>
                    <a:pt x="10744" y="6144"/>
                  </a:cubicBezTo>
                  <a:cubicBezTo>
                    <a:pt x="11248" y="6112"/>
                    <a:pt x="11689" y="5671"/>
                    <a:pt x="11689" y="5104"/>
                  </a:cubicBezTo>
                  <a:lnTo>
                    <a:pt x="116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0" name="Google Shape;8387;p76">
              <a:extLst>
                <a:ext uri="{FF2B5EF4-FFF2-40B4-BE49-F238E27FC236}">
                  <a16:creationId xmlns:a16="http://schemas.microsoft.com/office/drawing/2014/main" id="{D74C2236-855A-5F25-29AE-99FD09B2E1A8}"/>
                </a:ext>
              </a:extLst>
            </p:cNvPr>
            <p:cNvSpPr/>
            <p:nvPr/>
          </p:nvSpPr>
          <p:spPr>
            <a:xfrm>
              <a:off x="-2908450" y="3724275"/>
              <a:ext cx="59900" cy="164625"/>
            </a:xfrm>
            <a:custGeom>
              <a:avLst/>
              <a:gdLst/>
              <a:ahLst/>
              <a:cxnLst/>
              <a:rect l="l" t="t" r="r" b="b"/>
              <a:pathLst>
                <a:path w="2396" h="6585" extrusionOk="0">
                  <a:moveTo>
                    <a:pt x="2395" y="0"/>
                  </a:moveTo>
                  <a:cubicBezTo>
                    <a:pt x="1904" y="491"/>
                    <a:pt x="1500" y="721"/>
                    <a:pt x="1085" y="721"/>
                  </a:cubicBezTo>
                  <a:cubicBezTo>
                    <a:pt x="887" y="721"/>
                    <a:pt x="687" y="669"/>
                    <a:pt x="473" y="567"/>
                  </a:cubicBezTo>
                  <a:cubicBezTo>
                    <a:pt x="423" y="548"/>
                    <a:pt x="374" y="539"/>
                    <a:pt x="327" y="539"/>
                  </a:cubicBezTo>
                  <a:cubicBezTo>
                    <a:pt x="142" y="539"/>
                    <a:pt x="1" y="681"/>
                    <a:pt x="1" y="882"/>
                  </a:cubicBezTo>
                  <a:lnTo>
                    <a:pt x="1" y="3214"/>
                  </a:lnTo>
                  <a:cubicBezTo>
                    <a:pt x="1" y="3718"/>
                    <a:pt x="127" y="4222"/>
                    <a:pt x="316" y="4663"/>
                  </a:cubicBezTo>
                  <a:cubicBezTo>
                    <a:pt x="725" y="5513"/>
                    <a:pt x="1387" y="6238"/>
                    <a:pt x="2395" y="6585"/>
                  </a:cubicBezTo>
                  <a:lnTo>
                    <a:pt x="23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1" name="Google Shape;8388;p76">
              <a:extLst>
                <a:ext uri="{FF2B5EF4-FFF2-40B4-BE49-F238E27FC236}">
                  <a16:creationId xmlns:a16="http://schemas.microsoft.com/office/drawing/2014/main" id="{D1DDDA3D-A1DB-1278-CD06-CDECC3C0D57E}"/>
                </a:ext>
              </a:extLst>
            </p:cNvPr>
            <p:cNvSpPr/>
            <p:nvPr/>
          </p:nvSpPr>
          <p:spPr>
            <a:xfrm>
              <a:off x="-2831250" y="3725850"/>
              <a:ext cx="59875" cy="163850"/>
            </a:xfrm>
            <a:custGeom>
              <a:avLst/>
              <a:gdLst/>
              <a:ahLst/>
              <a:cxnLst/>
              <a:rect l="l" t="t" r="r" b="b"/>
              <a:pathLst>
                <a:path w="2395" h="6554" extrusionOk="0">
                  <a:moveTo>
                    <a:pt x="0" y="0"/>
                  </a:moveTo>
                  <a:lnTo>
                    <a:pt x="0" y="6553"/>
                  </a:lnTo>
                  <a:cubicBezTo>
                    <a:pt x="1008" y="6175"/>
                    <a:pt x="1670" y="5450"/>
                    <a:pt x="2079" y="4631"/>
                  </a:cubicBezTo>
                  <a:cubicBezTo>
                    <a:pt x="2269" y="4159"/>
                    <a:pt x="2395" y="3686"/>
                    <a:pt x="2395" y="3182"/>
                  </a:cubicBezTo>
                  <a:lnTo>
                    <a:pt x="2395" y="851"/>
                  </a:lnTo>
                  <a:cubicBezTo>
                    <a:pt x="2395" y="623"/>
                    <a:pt x="2212" y="477"/>
                    <a:pt x="2042" y="477"/>
                  </a:cubicBezTo>
                  <a:cubicBezTo>
                    <a:pt x="2000" y="477"/>
                    <a:pt x="1959" y="485"/>
                    <a:pt x="1922" y="504"/>
                  </a:cubicBezTo>
                  <a:cubicBezTo>
                    <a:pt x="1704" y="598"/>
                    <a:pt x="1496" y="647"/>
                    <a:pt x="1291" y="647"/>
                  </a:cubicBezTo>
                  <a:cubicBezTo>
                    <a:pt x="873" y="647"/>
                    <a:pt x="465" y="44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52" name="Google Shape;8389;p76">
            <a:extLst>
              <a:ext uri="{FF2B5EF4-FFF2-40B4-BE49-F238E27FC236}">
                <a16:creationId xmlns:a16="http://schemas.microsoft.com/office/drawing/2014/main" id="{F5D37836-2F67-7285-E453-A2563B167255}"/>
              </a:ext>
            </a:extLst>
          </p:cNvPr>
          <p:cNvGrpSpPr/>
          <p:nvPr/>
        </p:nvGrpSpPr>
        <p:grpSpPr>
          <a:xfrm>
            <a:off x="8363732" y="3708286"/>
            <a:ext cx="562569" cy="494509"/>
            <a:chOff x="-3030525" y="3973150"/>
            <a:chExt cx="293025" cy="257575"/>
          </a:xfrm>
          <a:solidFill>
            <a:schemeClr val="tx1"/>
          </a:solidFill>
        </p:grpSpPr>
        <p:sp>
          <p:nvSpPr>
            <p:cNvPr id="453" name="Google Shape;8390;p76">
              <a:extLst>
                <a:ext uri="{FF2B5EF4-FFF2-40B4-BE49-F238E27FC236}">
                  <a16:creationId xmlns:a16="http://schemas.microsoft.com/office/drawing/2014/main" id="{30534474-5C8E-9B1B-1508-2DB8E40D09BF}"/>
                </a:ext>
              </a:extLst>
            </p:cNvPr>
            <p:cNvSpPr/>
            <p:nvPr/>
          </p:nvSpPr>
          <p:spPr>
            <a:xfrm>
              <a:off x="-3029750" y="3973150"/>
              <a:ext cx="292250" cy="68550"/>
            </a:xfrm>
            <a:custGeom>
              <a:avLst/>
              <a:gdLst/>
              <a:ahLst/>
              <a:cxnLst/>
              <a:rect l="l" t="t" r="r" b="b"/>
              <a:pathLst>
                <a:path w="11690" h="2742" extrusionOk="0">
                  <a:moveTo>
                    <a:pt x="1702" y="1355"/>
                  </a:moveTo>
                  <a:cubicBezTo>
                    <a:pt x="1891" y="1355"/>
                    <a:pt x="2049" y="1513"/>
                    <a:pt x="2049" y="1702"/>
                  </a:cubicBezTo>
                  <a:cubicBezTo>
                    <a:pt x="2049" y="1922"/>
                    <a:pt x="1891" y="2080"/>
                    <a:pt x="1702" y="2080"/>
                  </a:cubicBezTo>
                  <a:cubicBezTo>
                    <a:pt x="1513" y="2080"/>
                    <a:pt x="1356" y="1922"/>
                    <a:pt x="1356" y="1702"/>
                  </a:cubicBezTo>
                  <a:cubicBezTo>
                    <a:pt x="1356" y="1513"/>
                    <a:pt x="1513" y="1355"/>
                    <a:pt x="1702" y="1355"/>
                  </a:cubicBezTo>
                  <a:close/>
                  <a:moveTo>
                    <a:pt x="3088" y="1355"/>
                  </a:moveTo>
                  <a:cubicBezTo>
                    <a:pt x="3277" y="1355"/>
                    <a:pt x="3435" y="1513"/>
                    <a:pt x="3435" y="1702"/>
                  </a:cubicBezTo>
                  <a:cubicBezTo>
                    <a:pt x="3435" y="1922"/>
                    <a:pt x="3277" y="2080"/>
                    <a:pt x="3088" y="2080"/>
                  </a:cubicBezTo>
                  <a:cubicBezTo>
                    <a:pt x="2868" y="2080"/>
                    <a:pt x="2710" y="1922"/>
                    <a:pt x="2710" y="1702"/>
                  </a:cubicBezTo>
                  <a:cubicBezTo>
                    <a:pt x="2710" y="1513"/>
                    <a:pt x="2868" y="1355"/>
                    <a:pt x="3088" y="1355"/>
                  </a:cubicBezTo>
                  <a:close/>
                  <a:moveTo>
                    <a:pt x="9925" y="1387"/>
                  </a:moveTo>
                  <a:cubicBezTo>
                    <a:pt x="10366" y="1387"/>
                    <a:pt x="10366" y="2080"/>
                    <a:pt x="9925" y="2080"/>
                  </a:cubicBezTo>
                  <a:lnTo>
                    <a:pt x="5829" y="2080"/>
                  </a:lnTo>
                  <a:cubicBezTo>
                    <a:pt x="5388" y="2080"/>
                    <a:pt x="5357" y="1387"/>
                    <a:pt x="5829" y="1387"/>
                  </a:cubicBezTo>
                  <a:close/>
                  <a:moveTo>
                    <a:pt x="1041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741"/>
                  </a:lnTo>
                  <a:lnTo>
                    <a:pt x="11689" y="2741"/>
                  </a:lnTo>
                  <a:lnTo>
                    <a:pt x="11689" y="1040"/>
                  </a:lnTo>
                  <a:cubicBezTo>
                    <a:pt x="11658" y="505"/>
                    <a:pt x="11248" y="1"/>
                    <a:pt x="1065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4" name="Google Shape;8391;p76">
              <a:extLst>
                <a:ext uri="{FF2B5EF4-FFF2-40B4-BE49-F238E27FC236}">
                  <a16:creationId xmlns:a16="http://schemas.microsoft.com/office/drawing/2014/main" id="{7B83022A-1329-5182-9688-09AF362544E7}"/>
                </a:ext>
              </a:extLst>
            </p:cNvPr>
            <p:cNvSpPr/>
            <p:nvPr/>
          </p:nvSpPr>
          <p:spPr>
            <a:xfrm>
              <a:off x="-3030525" y="4059000"/>
              <a:ext cx="292225" cy="171725"/>
            </a:xfrm>
            <a:custGeom>
              <a:avLst/>
              <a:gdLst/>
              <a:ahLst/>
              <a:cxnLst/>
              <a:rect l="l" t="t" r="r" b="b"/>
              <a:pathLst>
                <a:path w="11689" h="6869" extrusionOk="0">
                  <a:moveTo>
                    <a:pt x="3773" y="1366"/>
                  </a:moveTo>
                  <a:cubicBezTo>
                    <a:pt x="4065" y="1366"/>
                    <a:pt x="4260" y="1775"/>
                    <a:pt x="3970" y="1985"/>
                  </a:cubicBezTo>
                  <a:lnTo>
                    <a:pt x="2363" y="3088"/>
                  </a:lnTo>
                  <a:lnTo>
                    <a:pt x="3970" y="4191"/>
                  </a:lnTo>
                  <a:cubicBezTo>
                    <a:pt x="4252" y="4370"/>
                    <a:pt x="4075" y="4801"/>
                    <a:pt x="3795" y="4801"/>
                  </a:cubicBezTo>
                  <a:cubicBezTo>
                    <a:pt x="3731" y="4801"/>
                    <a:pt x="3662" y="4779"/>
                    <a:pt x="3592" y="4726"/>
                  </a:cubicBezTo>
                  <a:lnTo>
                    <a:pt x="1544" y="3372"/>
                  </a:lnTo>
                  <a:cubicBezTo>
                    <a:pt x="1324" y="3246"/>
                    <a:pt x="1324" y="2962"/>
                    <a:pt x="1544" y="2805"/>
                  </a:cubicBezTo>
                  <a:lnTo>
                    <a:pt x="3592" y="1418"/>
                  </a:lnTo>
                  <a:cubicBezTo>
                    <a:pt x="3654" y="1382"/>
                    <a:pt x="3715" y="1366"/>
                    <a:pt x="3773" y="1366"/>
                  </a:cubicBezTo>
                  <a:close/>
                  <a:moveTo>
                    <a:pt x="7912" y="1407"/>
                  </a:moveTo>
                  <a:cubicBezTo>
                    <a:pt x="7979" y="1407"/>
                    <a:pt x="8053" y="1429"/>
                    <a:pt x="8129" y="1481"/>
                  </a:cubicBezTo>
                  <a:lnTo>
                    <a:pt x="10145" y="2836"/>
                  </a:lnTo>
                  <a:cubicBezTo>
                    <a:pt x="10366" y="2962"/>
                    <a:pt x="10366" y="3277"/>
                    <a:pt x="10145" y="3403"/>
                  </a:cubicBezTo>
                  <a:lnTo>
                    <a:pt x="8129" y="4789"/>
                  </a:lnTo>
                  <a:cubicBezTo>
                    <a:pt x="8061" y="4826"/>
                    <a:pt x="7996" y="4841"/>
                    <a:pt x="7935" y="4841"/>
                  </a:cubicBezTo>
                  <a:cubicBezTo>
                    <a:pt x="7624" y="4841"/>
                    <a:pt x="7430" y="4433"/>
                    <a:pt x="7719" y="4222"/>
                  </a:cubicBezTo>
                  <a:lnTo>
                    <a:pt x="9326" y="3120"/>
                  </a:lnTo>
                  <a:lnTo>
                    <a:pt x="7719" y="2017"/>
                  </a:lnTo>
                  <a:cubicBezTo>
                    <a:pt x="7437" y="1837"/>
                    <a:pt x="7615" y="1407"/>
                    <a:pt x="7912" y="1407"/>
                  </a:cubicBezTo>
                  <a:close/>
                  <a:moveTo>
                    <a:pt x="6515" y="714"/>
                  </a:moveTo>
                  <a:cubicBezTo>
                    <a:pt x="6728" y="714"/>
                    <a:pt x="6948" y="909"/>
                    <a:pt x="6868" y="1166"/>
                  </a:cubicBezTo>
                  <a:lnTo>
                    <a:pt x="5482" y="5262"/>
                  </a:lnTo>
                  <a:cubicBezTo>
                    <a:pt x="5434" y="5420"/>
                    <a:pt x="5306" y="5489"/>
                    <a:pt x="5176" y="5489"/>
                  </a:cubicBezTo>
                  <a:cubicBezTo>
                    <a:pt x="4968" y="5489"/>
                    <a:pt x="4755" y="5313"/>
                    <a:pt x="4852" y="5041"/>
                  </a:cubicBezTo>
                  <a:lnTo>
                    <a:pt x="6207" y="946"/>
                  </a:lnTo>
                  <a:cubicBezTo>
                    <a:pt x="6265" y="782"/>
                    <a:pt x="6389" y="714"/>
                    <a:pt x="6515" y="714"/>
                  </a:cubicBezTo>
                  <a:close/>
                  <a:moveTo>
                    <a:pt x="0" y="1"/>
                  </a:moveTo>
                  <a:lnTo>
                    <a:pt x="0" y="5829"/>
                  </a:lnTo>
                  <a:lnTo>
                    <a:pt x="32" y="5829"/>
                  </a:lnTo>
                  <a:cubicBezTo>
                    <a:pt x="32" y="6396"/>
                    <a:pt x="504" y="6869"/>
                    <a:pt x="1072" y="6869"/>
                  </a:cubicBezTo>
                  <a:lnTo>
                    <a:pt x="10681" y="6869"/>
                  </a:lnTo>
                  <a:cubicBezTo>
                    <a:pt x="11216" y="6869"/>
                    <a:pt x="11689" y="6396"/>
                    <a:pt x="11689" y="5829"/>
                  </a:cubicBezTo>
                  <a:lnTo>
                    <a:pt x="1168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55" name="Google Shape;8392;p76">
            <a:extLst>
              <a:ext uri="{FF2B5EF4-FFF2-40B4-BE49-F238E27FC236}">
                <a16:creationId xmlns:a16="http://schemas.microsoft.com/office/drawing/2014/main" id="{8651903F-2ED0-58BB-7875-F47463AE86EE}"/>
              </a:ext>
            </a:extLst>
          </p:cNvPr>
          <p:cNvGrpSpPr/>
          <p:nvPr/>
        </p:nvGrpSpPr>
        <p:grpSpPr>
          <a:xfrm>
            <a:off x="1832522" y="4492569"/>
            <a:ext cx="562569" cy="396260"/>
            <a:chOff x="-1199300" y="3279250"/>
            <a:chExt cx="293025" cy="206400"/>
          </a:xfrm>
          <a:solidFill>
            <a:schemeClr val="tx1"/>
          </a:solidFill>
        </p:grpSpPr>
        <p:sp>
          <p:nvSpPr>
            <p:cNvPr id="456" name="Google Shape;8393;p76">
              <a:extLst>
                <a:ext uri="{FF2B5EF4-FFF2-40B4-BE49-F238E27FC236}">
                  <a16:creationId xmlns:a16="http://schemas.microsoft.com/office/drawing/2014/main" id="{1B895EAB-6CF3-782A-E5AA-473DD918704B}"/>
                </a:ext>
              </a:extLst>
            </p:cNvPr>
            <p:cNvSpPr/>
            <p:nvPr/>
          </p:nvSpPr>
          <p:spPr>
            <a:xfrm>
              <a:off x="-1183550" y="3395050"/>
              <a:ext cx="261525" cy="90600"/>
            </a:xfrm>
            <a:custGeom>
              <a:avLst/>
              <a:gdLst/>
              <a:ahLst/>
              <a:cxnLst/>
              <a:rect l="l" t="t" r="r" b="b"/>
              <a:pathLst>
                <a:path w="10461" h="3624" extrusionOk="0">
                  <a:moveTo>
                    <a:pt x="3498" y="0"/>
                  </a:moveTo>
                  <a:lnTo>
                    <a:pt x="1" y="3529"/>
                  </a:lnTo>
                  <a:cubicBezTo>
                    <a:pt x="127" y="3623"/>
                    <a:pt x="284" y="3623"/>
                    <a:pt x="442" y="3623"/>
                  </a:cubicBezTo>
                  <a:lnTo>
                    <a:pt x="10051" y="3623"/>
                  </a:lnTo>
                  <a:cubicBezTo>
                    <a:pt x="10208" y="3623"/>
                    <a:pt x="10366" y="3560"/>
                    <a:pt x="10460" y="3529"/>
                  </a:cubicBezTo>
                  <a:lnTo>
                    <a:pt x="6963" y="0"/>
                  </a:lnTo>
                  <a:lnTo>
                    <a:pt x="5986" y="977"/>
                  </a:lnTo>
                  <a:cubicBezTo>
                    <a:pt x="5797" y="1166"/>
                    <a:pt x="5522" y="1260"/>
                    <a:pt x="5242" y="1260"/>
                  </a:cubicBezTo>
                  <a:cubicBezTo>
                    <a:pt x="4963" y="1260"/>
                    <a:pt x="4679" y="1166"/>
                    <a:pt x="4474" y="977"/>
                  </a:cubicBezTo>
                  <a:lnTo>
                    <a:pt x="349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7" name="Google Shape;8394;p76">
              <a:extLst>
                <a:ext uri="{FF2B5EF4-FFF2-40B4-BE49-F238E27FC236}">
                  <a16:creationId xmlns:a16="http://schemas.microsoft.com/office/drawing/2014/main" id="{2E19EA5E-CD0B-FB15-0873-DD6373812A7B}"/>
                </a:ext>
              </a:extLst>
            </p:cNvPr>
            <p:cNvSpPr/>
            <p:nvPr/>
          </p:nvSpPr>
          <p:spPr>
            <a:xfrm>
              <a:off x="-1184325" y="3279250"/>
              <a:ext cx="261500" cy="129400"/>
            </a:xfrm>
            <a:custGeom>
              <a:avLst/>
              <a:gdLst/>
              <a:ahLst/>
              <a:cxnLst/>
              <a:rect l="l" t="t" r="r" b="b"/>
              <a:pathLst>
                <a:path w="10460" h="5176" extrusionOk="0">
                  <a:moveTo>
                    <a:pt x="410" y="1"/>
                  </a:moveTo>
                  <a:cubicBezTo>
                    <a:pt x="252" y="1"/>
                    <a:pt x="95" y="64"/>
                    <a:pt x="0" y="95"/>
                  </a:cubicBezTo>
                  <a:lnTo>
                    <a:pt x="3781" y="3876"/>
                  </a:lnTo>
                  <a:lnTo>
                    <a:pt x="4978" y="5105"/>
                  </a:lnTo>
                  <a:cubicBezTo>
                    <a:pt x="5041" y="5152"/>
                    <a:pt x="5143" y="5175"/>
                    <a:pt x="5246" y="5175"/>
                  </a:cubicBezTo>
                  <a:cubicBezTo>
                    <a:pt x="5348" y="5175"/>
                    <a:pt x="5450" y="5152"/>
                    <a:pt x="5513" y="5105"/>
                  </a:cubicBezTo>
                  <a:lnTo>
                    <a:pt x="6711" y="3876"/>
                  </a:lnTo>
                  <a:lnTo>
                    <a:pt x="10460" y="95"/>
                  </a:lnTo>
                  <a:cubicBezTo>
                    <a:pt x="10334" y="1"/>
                    <a:pt x="10176" y="1"/>
                    <a:pt x="100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8" name="Google Shape;8395;p76">
              <a:extLst>
                <a:ext uri="{FF2B5EF4-FFF2-40B4-BE49-F238E27FC236}">
                  <a16:creationId xmlns:a16="http://schemas.microsoft.com/office/drawing/2014/main" id="{5F02A1E3-680A-4970-79ED-10EC9246D69F}"/>
                </a:ext>
              </a:extLst>
            </p:cNvPr>
            <p:cNvSpPr/>
            <p:nvPr/>
          </p:nvSpPr>
          <p:spPr>
            <a:xfrm>
              <a:off x="-1199300" y="3294225"/>
              <a:ext cx="90600" cy="175650"/>
            </a:xfrm>
            <a:custGeom>
              <a:avLst/>
              <a:gdLst/>
              <a:ahLst/>
              <a:cxnLst/>
              <a:rect l="l" t="t" r="r" b="b"/>
              <a:pathLst>
                <a:path w="3624" h="7026" extrusionOk="0">
                  <a:moveTo>
                    <a:pt x="126" y="0"/>
                  </a:moveTo>
                  <a:cubicBezTo>
                    <a:pt x="32" y="126"/>
                    <a:pt x="0" y="284"/>
                    <a:pt x="0" y="441"/>
                  </a:cubicBezTo>
                  <a:lnTo>
                    <a:pt x="0" y="6585"/>
                  </a:lnTo>
                  <a:cubicBezTo>
                    <a:pt x="0" y="6742"/>
                    <a:pt x="32" y="6900"/>
                    <a:pt x="126" y="7026"/>
                  </a:cubicBezTo>
                  <a:lnTo>
                    <a:pt x="3624" y="3466"/>
                  </a:lnTo>
                  <a:lnTo>
                    <a:pt x="1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9" name="Google Shape;8396;p76">
              <a:extLst>
                <a:ext uri="{FF2B5EF4-FFF2-40B4-BE49-F238E27FC236}">
                  <a16:creationId xmlns:a16="http://schemas.microsoft.com/office/drawing/2014/main" id="{32330BF3-E5B7-7BA4-7F78-C30F5D7944E9}"/>
                </a:ext>
              </a:extLst>
            </p:cNvPr>
            <p:cNvSpPr/>
            <p:nvPr/>
          </p:nvSpPr>
          <p:spPr>
            <a:xfrm>
              <a:off x="-996875" y="3294225"/>
              <a:ext cx="90600" cy="177225"/>
            </a:xfrm>
            <a:custGeom>
              <a:avLst/>
              <a:gdLst/>
              <a:ahLst/>
              <a:cxnLst/>
              <a:rect l="l" t="t" r="r" b="b"/>
              <a:pathLst>
                <a:path w="3624" h="7089" extrusionOk="0">
                  <a:moveTo>
                    <a:pt x="3529" y="0"/>
                  </a:moveTo>
                  <a:lnTo>
                    <a:pt x="0" y="3529"/>
                  </a:lnTo>
                  <a:lnTo>
                    <a:pt x="3529" y="7089"/>
                  </a:lnTo>
                  <a:cubicBezTo>
                    <a:pt x="3592" y="6963"/>
                    <a:pt x="3623" y="6805"/>
                    <a:pt x="3623" y="6648"/>
                  </a:cubicBezTo>
                  <a:lnTo>
                    <a:pt x="3623" y="504"/>
                  </a:lnTo>
                  <a:cubicBezTo>
                    <a:pt x="3592" y="284"/>
                    <a:pt x="3560" y="126"/>
                    <a:pt x="35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60" name="Google Shape;8397;p76">
            <a:extLst>
              <a:ext uri="{FF2B5EF4-FFF2-40B4-BE49-F238E27FC236}">
                <a16:creationId xmlns:a16="http://schemas.microsoft.com/office/drawing/2014/main" id="{A32585D9-FFB0-A424-5D35-4698EF9669B3}"/>
              </a:ext>
            </a:extLst>
          </p:cNvPr>
          <p:cNvGrpSpPr/>
          <p:nvPr/>
        </p:nvGrpSpPr>
        <p:grpSpPr>
          <a:xfrm>
            <a:off x="1841970" y="2251698"/>
            <a:ext cx="592807" cy="560745"/>
            <a:chOff x="-6338550" y="3272950"/>
            <a:chExt cx="308775" cy="292075"/>
          </a:xfrm>
          <a:solidFill>
            <a:schemeClr val="tx1"/>
          </a:solidFill>
        </p:grpSpPr>
        <p:sp>
          <p:nvSpPr>
            <p:cNvPr id="461" name="Google Shape;8398;p76">
              <a:extLst>
                <a:ext uri="{FF2B5EF4-FFF2-40B4-BE49-F238E27FC236}">
                  <a16:creationId xmlns:a16="http://schemas.microsoft.com/office/drawing/2014/main" id="{425D7D6C-52CC-ACD3-C26A-0CDB9E8AC6E5}"/>
                </a:ext>
              </a:extLst>
            </p:cNvPr>
            <p:cNvSpPr/>
            <p:nvPr/>
          </p:nvSpPr>
          <p:spPr>
            <a:xfrm>
              <a:off x="-6338550" y="3272950"/>
              <a:ext cx="308775" cy="119750"/>
            </a:xfrm>
            <a:custGeom>
              <a:avLst/>
              <a:gdLst/>
              <a:ahLst/>
              <a:cxnLst/>
              <a:rect l="l" t="t" r="r" b="b"/>
              <a:pathLst>
                <a:path w="12351" h="4790" extrusionOk="0">
                  <a:moveTo>
                    <a:pt x="6144" y="2017"/>
                  </a:moveTo>
                  <a:cubicBezTo>
                    <a:pt x="6333" y="2017"/>
                    <a:pt x="6491" y="2206"/>
                    <a:pt x="6491" y="2395"/>
                  </a:cubicBezTo>
                  <a:cubicBezTo>
                    <a:pt x="6459" y="2584"/>
                    <a:pt x="6333" y="2742"/>
                    <a:pt x="6144" y="2742"/>
                  </a:cubicBezTo>
                  <a:cubicBezTo>
                    <a:pt x="5955" y="2742"/>
                    <a:pt x="5797" y="2584"/>
                    <a:pt x="5797" y="2395"/>
                  </a:cubicBezTo>
                  <a:cubicBezTo>
                    <a:pt x="5797" y="2206"/>
                    <a:pt x="5955" y="2017"/>
                    <a:pt x="6144" y="2017"/>
                  </a:cubicBezTo>
                  <a:close/>
                  <a:moveTo>
                    <a:pt x="6144" y="1"/>
                  </a:moveTo>
                  <a:cubicBezTo>
                    <a:pt x="4789" y="1"/>
                    <a:pt x="3750" y="1040"/>
                    <a:pt x="3750" y="2395"/>
                  </a:cubicBezTo>
                  <a:cubicBezTo>
                    <a:pt x="3750" y="2521"/>
                    <a:pt x="3750" y="2616"/>
                    <a:pt x="3781" y="2742"/>
                  </a:cubicBezTo>
                  <a:lnTo>
                    <a:pt x="1324" y="2742"/>
                  </a:lnTo>
                  <a:cubicBezTo>
                    <a:pt x="1" y="2742"/>
                    <a:pt x="1" y="4790"/>
                    <a:pt x="1324" y="4790"/>
                  </a:cubicBezTo>
                  <a:lnTo>
                    <a:pt x="10996" y="4790"/>
                  </a:lnTo>
                  <a:cubicBezTo>
                    <a:pt x="12351" y="4790"/>
                    <a:pt x="12351" y="2742"/>
                    <a:pt x="10996" y="2742"/>
                  </a:cubicBezTo>
                  <a:lnTo>
                    <a:pt x="8507" y="2742"/>
                  </a:lnTo>
                  <a:cubicBezTo>
                    <a:pt x="8507" y="2616"/>
                    <a:pt x="8538" y="2521"/>
                    <a:pt x="8538" y="2395"/>
                  </a:cubicBezTo>
                  <a:cubicBezTo>
                    <a:pt x="8538" y="1040"/>
                    <a:pt x="7467" y="1"/>
                    <a:pt x="61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2" name="Google Shape;8399;p76">
              <a:extLst>
                <a:ext uri="{FF2B5EF4-FFF2-40B4-BE49-F238E27FC236}">
                  <a16:creationId xmlns:a16="http://schemas.microsoft.com/office/drawing/2014/main" id="{D0F78F68-99B7-1C5F-6AD5-03545E705D1B}"/>
                </a:ext>
              </a:extLst>
            </p:cNvPr>
            <p:cNvSpPr/>
            <p:nvPr/>
          </p:nvSpPr>
          <p:spPr>
            <a:xfrm>
              <a:off x="-6228275" y="3479325"/>
              <a:ext cx="86650" cy="85700"/>
            </a:xfrm>
            <a:custGeom>
              <a:avLst/>
              <a:gdLst/>
              <a:ahLst/>
              <a:cxnLst/>
              <a:rect l="l" t="t" r="r" b="b"/>
              <a:pathLst>
                <a:path w="3466" h="3428" extrusionOk="0">
                  <a:moveTo>
                    <a:pt x="32" y="0"/>
                  </a:moveTo>
                  <a:lnTo>
                    <a:pt x="32" y="3088"/>
                  </a:lnTo>
                  <a:lnTo>
                    <a:pt x="0" y="3088"/>
                  </a:lnTo>
                  <a:cubicBezTo>
                    <a:pt x="0" y="3268"/>
                    <a:pt x="190" y="3428"/>
                    <a:pt x="380" y="3428"/>
                  </a:cubicBezTo>
                  <a:cubicBezTo>
                    <a:pt x="422" y="3428"/>
                    <a:pt x="464" y="3420"/>
                    <a:pt x="504" y="3403"/>
                  </a:cubicBezTo>
                  <a:lnTo>
                    <a:pt x="3277" y="2016"/>
                  </a:lnTo>
                  <a:cubicBezTo>
                    <a:pt x="3371" y="1985"/>
                    <a:pt x="3466" y="1859"/>
                    <a:pt x="3466" y="1701"/>
                  </a:cubicBezTo>
                  <a:lnTo>
                    <a:pt x="34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3" name="Google Shape;8400;p76">
              <a:extLst>
                <a:ext uri="{FF2B5EF4-FFF2-40B4-BE49-F238E27FC236}">
                  <a16:creationId xmlns:a16="http://schemas.microsoft.com/office/drawing/2014/main" id="{31455DAC-F770-474C-04F5-54ACDE78DBAD}"/>
                </a:ext>
              </a:extLst>
            </p:cNvPr>
            <p:cNvSpPr/>
            <p:nvPr/>
          </p:nvSpPr>
          <p:spPr>
            <a:xfrm>
              <a:off x="-6292075" y="3410800"/>
              <a:ext cx="212675" cy="50425"/>
            </a:xfrm>
            <a:custGeom>
              <a:avLst/>
              <a:gdLst/>
              <a:ahLst/>
              <a:cxnLst/>
              <a:rect l="l" t="t" r="r" b="b"/>
              <a:pathLst>
                <a:path w="8507" h="2017" extrusionOk="0">
                  <a:moveTo>
                    <a:pt x="0" y="0"/>
                  </a:moveTo>
                  <a:lnTo>
                    <a:pt x="2048" y="2016"/>
                  </a:lnTo>
                  <a:lnTo>
                    <a:pt x="6459" y="2016"/>
                  </a:lnTo>
                  <a:lnTo>
                    <a:pt x="85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64" name="Google Shape;8401;p76">
            <a:extLst>
              <a:ext uri="{FF2B5EF4-FFF2-40B4-BE49-F238E27FC236}">
                <a16:creationId xmlns:a16="http://schemas.microsoft.com/office/drawing/2014/main" id="{7422D896-F49F-CA05-34F0-B273B467AE88}"/>
              </a:ext>
            </a:extLst>
          </p:cNvPr>
          <p:cNvGrpSpPr/>
          <p:nvPr/>
        </p:nvGrpSpPr>
        <p:grpSpPr>
          <a:xfrm>
            <a:off x="1857090" y="2940260"/>
            <a:ext cx="562569" cy="559545"/>
            <a:chOff x="-6329100" y="3632100"/>
            <a:chExt cx="293025" cy="291450"/>
          </a:xfrm>
          <a:solidFill>
            <a:schemeClr val="tx1"/>
          </a:solidFill>
        </p:grpSpPr>
        <p:sp>
          <p:nvSpPr>
            <p:cNvPr id="465" name="Google Shape;8402;p76">
              <a:extLst>
                <a:ext uri="{FF2B5EF4-FFF2-40B4-BE49-F238E27FC236}">
                  <a16:creationId xmlns:a16="http://schemas.microsoft.com/office/drawing/2014/main" id="{D31BC137-C060-E1AA-1AB0-2A7AB55CB601}"/>
                </a:ext>
              </a:extLst>
            </p:cNvPr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6" name="Google Shape;8403;p76">
              <a:extLst>
                <a:ext uri="{FF2B5EF4-FFF2-40B4-BE49-F238E27FC236}">
                  <a16:creationId xmlns:a16="http://schemas.microsoft.com/office/drawing/2014/main" id="{88F66BC9-D9CF-4BBC-B2A7-0FCB67D75094}"/>
                </a:ext>
              </a:extLst>
            </p:cNvPr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7" name="Google Shape;8404;p76">
              <a:extLst>
                <a:ext uri="{FF2B5EF4-FFF2-40B4-BE49-F238E27FC236}">
                  <a16:creationId xmlns:a16="http://schemas.microsoft.com/office/drawing/2014/main" id="{36820888-9033-3056-271D-83E6A49C53B6}"/>
                </a:ext>
              </a:extLst>
            </p:cNvPr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68" name="Google Shape;8405;p76">
            <a:extLst>
              <a:ext uri="{FF2B5EF4-FFF2-40B4-BE49-F238E27FC236}">
                <a16:creationId xmlns:a16="http://schemas.microsoft.com/office/drawing/2014/main" id="{D47F6882-2767-9E27-9881-456BE18844C1}"/>
              </a:ext>
            </a:extLst>
          </p:cNvPr>
          <p:cNvGrpSpPr/>
          <p:nvPr/>
        </p:nvGrpSpPr>
        <p:grpSpPr>
          <a:xfrm>
            <a:off x="1874490" y="3675772"/>
            <a:ext cx="559497" cy="559545"/>
            <a:chOff x="-6329875" y="3992050"/>
            <a:chExt cx="291425" cy="291450"/>
          </a:xfrm>
          <a:solidFill>
            <a:schemeClr val="tx1"/>
          </a:solidFill>
        </p:grpSpPr>
        <p:sp>
          <p:nvSpPr>
            <p:cNvPr id="469" name="Google Shape;8406;p76">
              <a:extLst>
                <a:ext uri="{FF2B5EF4-FFF2-40B4-BE49-F238E27FC236}">
                  <a16:creationId xmlns:a16="http://schemas.microsoft.com/office/drawing/2014/main" id="{276724F1-5AD8-16FE-01AF-162EC05DB8AA}"/>
                </a:ext>
              </a:extLst>
            </p:cNvPr>
            <p:cNvSpPr/>
            <p:nvPr/>
          </p:nvSpPr>
          <p:spPr>
            <a:xfrm>
              <a:off x="-6090450" y="4077900"/>
              <a:ext cx="52000" cy="34675"/>
            </a:xfrm>
            <a:custGeom>
              <a:avLst/>
              <a:gdLst/>
              <a:ahLst/>
              <a:cxnLst/>
              <a:rect l="l" t="t" r="r" b="b"/>
              <a:pathLst>
                <a:path w="2080" h="1387" extrusionOk="0">
                  <a:moveTo>
                    <a:pt x="1" y="1"/>
                  </a:moveTo>
                  <a:lnTo>
                    <a:pt x="1" y="1387"/>
                  </a:lnTo>
                  <a:lnTo>
                    <a:pt x="2080" y="1387"/>
                  </a:lnTo>
                  <a:lnTo>
                    <a:pt x="2080" y="1040"/>
                  </a:lnTo>
                  <a:cubicBezTo>
                    <a:pt x="2080" y="473"/>
                    <a:pt x="1607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0" name="Google Shape;8407;p76">
              <a:extLst>
                <a:ext uri="{FF2B5EF4-FFF2-40B4-BE49-F238E27FC236}">
                  <a16:creationId xmlns:a16="http://schemas.microsoft.com/office/drawing/2014/main" id="{32880F6D-EC21-6771-9F6E-4346FB615DCF}"/>
                </a:ext>
              </a:extLst>
            </p:cNvPr>
            <p:cNvSpPr/>
            <p:nvPr/>
          </p:nvSpPr>
          <p:spPr>
            <a:xfrm>
              <a:off x="-6262925" y="3992050"/>
              <a:ext cx="154400" cy="155200"/>
            </a:xfrm>
            <a:custGeom>
              <a:avLst/>
              <a:gdLst/>
              <a:ahLst/>
              <a:cxnLst/>
              <a:rect l="l" t="t" r="r" b="b"/>
              <a:pathLst>
                <a:path w="6176" h="6208" extrusionOk="0">
                  <a:moveTo>
                    <a:pt x="5167" y="1387"/>
                  </a:moveTo>
                  <a:cubicBezTo>
                    <a:pt x="5608" y="1387"/>
                    <a:pt x="5639" y="2048"/>
                    <a:pt x="5167" y="2048"/>
                  </a:cubicBezTo>
                  <a:lnTo>
                    <a:pt x="1071" y="2048"/>
                  </a:lnTo>
                  <a:cubicBezTo>
                    <a:pt x="1053" y="2051"/>
                    <a:pt x="1035" y="2052"/>
                    <a:pt x="1018" y="2052"/>
                  </a:cubicBezTo>
                  <a:cubicBezTo>
                    <a:pt x="628" y="2052"/>
                    <a:pt x="618" y="1387"/>
                    <a:pt x="1071" y="1387"/>
                  </a:cubicBezTo>
                  <a:close/>
                  <a:moveTo>
                    <a:pt x="5167" y="2773"/>
                  </a:moveTo>
                  <a:cubicBezTo>
                    <a:pt x="5608" y="2773"/>
                    <a:pt x="5639" y="3435"/>
                    <a:pt x="5167" y="3435"/>
                  </a:cubicBezTo>
                  <a:lnTo>
                    <a:pt x="1071" y="3435"/>
                  </a:lnTo>
                  <a:cubicBezTo>
                    <a:pt x="630" y="3435"/>
                    <a:pt x="599" y="2773"/>
                    <a:pt x="1071" y="2773"/>
                  </a:cubicBezTo>
                  <a:close/>
                  <a:moveTo>
                    <a:pt x="5167" y="4159"/>
                  </a:moveTo>
                  <a:cubicBezTo>
                    <a:pt x="5608" y="4159"/>
                    <a:pt x="5639" y="4821"/>
                    <a:pt x="5167" y="4821"/>
                  </a:cubicBezTo>
                  <a:lnTo>
                    <a:pt x="1071" y="4821"/>
                  </a:lnTo>
                  <a:cubicBezTo>
                    <a:pt x="630" y="4821"/>
                    <a:pt x="599" y="4159"/>
                    <a:pt x="1071" y="4159"/>
                  </a:cubicBezTo>
                  <a:close/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lnTo>
                    <a:pt x="0" y="6207"/>
                  </a:lnTo>
                  <a:lnTo>
                    <a:pt x="4726" y="6207"/>
                  </a:lnTo>
                  <a:cubicBezTo>
                    <a:pt x="5041" y="6207"/>
                    <a:pt x="5198" y="5672"/>
                    <a:pt x="5356" y="5420"/>
                  </a:cubicBezTo>
                  <a:cubicBezTo>
                    <a:pt x="5513" y="5104"/>
                    <a:pt x="5828" y="4884"/>
                    <a:pt x="6175" y="4852"/>
                  </a:cubicBezTo>
                  <a:lnTo>
                    <a:pt x="6175" y="379"/>
                  </a:lnTo>
                  <a:cubicBezTo>
                    <a:pt x="6175" y="158"/>
                    <a:pt x="6018" y="1"/>
                    <a:pt x="58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1" name="Google Shape;8408;p76">
              <a:extLst>
                <a:ext uri="{FF2B5EF4-FFF2-40B4-BE49-F238E27FC236}">
                  <a16:creationId xmlns:a16="http://schemas.microsoft.com/office/drawing/2014/main" id="{F419B246-650C-09F9-EBA0-664B9B2B01D8}"/>
                </a:ext>
              </a:extLst>
            </p:cNvPr>
            <p:cNvSpPr/>
            <p:nvPr/>
          </p:nvSpPr>
          <p:spPr>
            <a:xfrm>
              <a:off x="-6329875" y="4044825"/>
              <a:ext cx="51200" cy="102425"/>
            </a:xfrm>
            <a:custGeom>
              <a:avLst/>
              <a:gdLst/>
              <a:ahLst/>
              <a:cxnLst/>
              <a:rect l="l" t="t" r="r" b="b"/>
              <a:pathLst>
                <a:path w="2048" h="4097" extrusionOk="0">
                  <a:moveTo>
                    <a:pt x="1040" y="0"/>
                  </a:moveTo>
                  <a:cubicBezTo>
                    <a:pt x="473" y="0"/>
                    <a:pt x="0" y="473"/>
                    <a:pt x="0" y="1009"/>
                  </a:cubicBezTo>
                  <a:lnTo>
                    <a:pt x="0" y="4096"/>
                  </a:lnTo>
                  <a:lnTo>
                    <a:pt x="2048" y="4096"/>
                  </a:lnTo>
                  <a:lnTo>
                    <a:pt x="204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2" name="Google Shape;8409;p76">
              <a:extLst>
                <a:ext uri="{FF2B5EF4-FFF2-40B4-BE49-F238E27FC236}">
                  <a16:creationId xmlns:a16="http://schemas.microsoft.com/office/drawing/2014/main" id="{E13E8079-9905-68EC-FFF7-FD0B0F8264E3}"/>
                </a:ext>
              </a:extLst>
            </p:cNvPr>
            <p:cNvSpPr/>
            <p:nvPr/>
          </p:nvSpPr>
          <p:spPr>
            <a:xfrm>
              <a:off x="-6329875" y="4129900"/>
              <a:ext cx="291425" cy="153600"/>
            </a:xfrm>
            <a:custGeom>
              <a:avLst/>
              <a:gdLst/>
              <a:ahLst/>
              <a:cxnLst/>
              <a:rect l="l" t="t" r="r" b="b"/>
              <a:pathLst>
                <a:path w="11657" h="6144" extrusionOk="0">
                  <a:moveTo>
                    <a:pt x="8948" y="0"/>
                  </a:moveTo>
                  <a:cubicBezTo>
                    <a:pt x="8664" y="0"/>
                    <a:pt x="8506" y="473"/>
                    <a:pt x="8349" y="788"/>
                  </a:cubicBezTo>
                  <a:cubicBezTo>
                    <a:pt x="8191" y="1166"/>
                    <a:pt x="7845" y="1355"/>
                    <a:pt x="7467" y="1355"/>
                  </a:cubicBezTo>
                  <a:lnTo>
                    <a:pt x="0" y="1355"/>
                  </a:lnTo>
                  <a:lnTo>
                    <a:pt x="0" y="5135"/>
                  </a:lnTo>
                  <a:cubicBezTo>
                    <a:pt x="0" y="5671"/>
                    <a:pt x="473" y="6143"/>
                    <a:pt x="1040" y="6143"/>
                  </a:cubicBezTo>
                  <a:lnTo>
                    <a:pt x="10649" y="6143"/>
                  </a:lnTo>
                  <a:cubicBezTo>
                    <a:pt x="11184" y="6143"/>
                    <a:pt x="11657" y="5671"/>
                    <a:pt x="11657" y="5135"/>
                  </a:cubicBezTo>
                  <a:lnTo>
                    <a:pt x="116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73" name="Google Shape;8410;p76">
            <a:extLst>
              <a:ext uri="{FF2B5EF4-FFF2-40B4-BE49-F238E27FC236}">
                <a16:creationId xmlns:a16="http://schemas.microsoft.com/office/drawing/2014/main" id="{F9D86E36-81E7-D3AA-2148-DF763F55C8FF}"/>
              </a:ext>
            </a:extLst>
          </p:cNvPr>
          <p:cNvGrpSpPr/>
          <p:nvPr/>
        </p:nvGrpSpPr>
        <p:grpSpPr>
          <a:xfrm>
            <a:off x="5456006" y="2250041"/>
            <a:ext cx="564105" cy="564057"/>
            <a:chOff x="-4478975" y="3251700"/>
            <a:chExt cx="293825" cy="293800"/>
          </a:xfrm>
          <a:solidFill>
            <a:schemeClr val="tx1"/>
          </a:solidFill>
        </p:grpSpPr>
        <p:sp>
          <p:nvSpPr>
            <p:cNvPr id="474" name="Google Shape;8411;p76">
              <a:extLst>
                <a:ext uri="{FF2B5EF4-FFF2-40B4-BE49-F238E27FC236}">
                  <a16:creationId xmlns:a16="http://schemas.microsoft.com/office/drawing/2014/main" id="{8777735D-D2E2-9A25-D0ED-237D04072AC4}"/>
                </a:ext>
              </a:extLst>
            </p:cNvPr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5" name="Google Shape;8412;p76">
              <a:extLst>
                <a:ext uri="{FF2B5EF4-FFF2-40B4-BE49-F238E27FC236}">
                  <a16:creationId xmlns:a16="http://schemas.microsoft.com/office/drawing/2014/main" id="{ED93C38E-F007-A1DD-C95A-5EA5F8FF1A5D}"/>
                </a:ext>
              </a:extLst>
            </p:cNvPr>
            <p:cNvSpPr/>
            <p:nvPr/>
          </p:nvSpPr>
          <p:spPr>
            <a:xfrm>
              <a:off x="-4408875" y="3321800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6" name="Google Shape;8413;p76">
              <a:extLst>
                <a:ext uri="{FF2B5EF4-FFF2-40B4-BE49-F238E27FC236}">
                  <a16:creationId xmlns:a16="http://schemas.microsoft.com/office/drawing/2014/main" id="{52EB5597-BC5F-2441-67E6-B311A9BADDAC}"/>
                </a:ext>
              </a:extLst>
            </p:cNvPr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77" name="Google Shape;8414;p76">
            <a:extLst>
              <a:ext uri="{FF2B5EF4-FFF2-40B4-BE49-F238E27FC236}">
                <a16:creationId xmlns:a16="http://schemas.microsoft.com/office/drawing/2014/main" id="{CEC2FBDB-F4DB-1CE9-00D0-9F97537C0CE5}"/>
              </a:ext>
            </a:extLst>
          </p:cNvPr>
          <p:cNvGrpSpPr/>
          <p:nvPr/>
        </p:nvGrpSpPr>
        <p:grpSpPr>
          <a:xfrm>
            <a:off x="5456006" y="2940257"/>
            <a:ext cx="564105" cy="559545"/>
            <a:chOff x="-4475825" y="3612425"/>
            <a:chExt cx="293825" cy="291450"/>
          </a:xfrm>
          <a:solidFill>
            <a:schemeClr val="tx1"/>
          </a:solidFill>
        </p:grpSpPr>
        <p:sp>
          <p:nvSpPr>
            <p:cNvPr id="478" name="Google Shape;8415;p76">
              <a:extLst>
                <a:ext uri="{FF2B5EF4-FFF2-40B4-BE49-F238E27FC236}">
                  <a16:creationId xmlns:a16="http://schemas.microsoft.com/office/drawing/2014/main" id="{FB11BCE7-8AFA-CD76-4E4E-850164F4A9FC}"/>
                </a:ext>
              </a:extLst>
            </p:cNvPr>
            <p:cNvSpPr/>
            <p:nvPr/>
          </p:nvSpPr>
          <p:spPr>
            <a:xfrm>
              <a:off x="-4349800" y="3664400"/>
              <a:ext cx="34675" cy="33100"/>
            </a:xfrm>
            <a:custGeom>
              <a:avLst/>
              <a:gdLst/>
              <a:ahLst/>
              <a:cxnLst/>
              <a:rect l="l" t="t" r="r" b="b"/>
              <a:pathLst>
                <a:path w="1387" h="1324" extrusionOk="0">
                  <a:moveTo>
                    <a:pt x="694" y="1"/>
                  </a:moveTo>
                  <a:cubicBezTo>
                    <a:pt x="347" y="1"/>
                    <a:pt x="32" y="316"/>
                    <a:pt x="32" y="662"/>
                  </a:cubicBezTo>
                  <a:cubicBezTo>
                    <a:pt x="1" y="1040"/>
                    <a:pt x="316" y="1324"/>
                    <a:pt x="694" y="1324"/>
                  </a:cubicBezTo>
                  <a:cubicBezTo>
                    <a:pt x="1103" y="1324"/>
                    <a:pt x="1387" y="1009"/>
                    <a:pt x="1387" y="662"/>
                  </a:cubicBezTo>
                  <a:cubicBezTo>
                    <a:pt x="1387" y="284"/>
                    <a:pt x="1072" y="1"/>
                    <a:pt x="69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9" name="Google Shape;8416;p76">
              <a:extLst>
                <a:ext uri="{FF2B5EF4-FFF2-40B4-BE49-F238E27FC236}">
                  <a16:creationId xmlns:a16="http://schemas.microsoft.com/office/drawing/2014/main" id="{5B5DD632-8987-B8FA-E073-C6D06D83F350}"/>
                </a:ext>
              </a:extLst>
            </p:cNvPr>
            <p:cNvSpPr/>
            <p:nvPr/>
          </p:nvSpPr>
          <p:spPr>
            <a:xfrm>
              <a:off x="-4366325" y="3714800"/>
              <a:ext cx="68525" cy="34700"/>
            </a:xfrm>
            <a:custGeom>
              <a:avLst/>
              <a:gdLst/>
              <a:ahLst/>
              <a:cxnLst/>
              <a:rect l="l" t="t" r="r" b="b"/>
              <a:pathLst>
                <a:path w="2741" h="1388" extrusionOk="0">
                  <a:moveTo>
                    <a:pt x="1008" y="1"/>
                  </a:moveTo>
                  <a:cubicBezTo>
                    <a:pt x="473" y="1"/>
                    <a:pt x="0" y="474"/>
                    <a:pt x="0" y="1009"/>
                  </a:cubicBezTo>
                  <a:lnTo>
                    <a:pt x="0" y="1387"/>
                  </a:lnTo>
                  <a:lnTo>
                    <a:pt x="2741" y="1387"/>
                  </a:lnTo>
                  <a:lnTo>
                    <a:pt x="2741" y="1009"/>
                  </a:lnTo>
                  <a:cubicBezTo>
                    <a:pt x="2741" y="474"/>
                    <a:pt x="2268" y="1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0" name="Google Shape;8417;p76">
              <a:extLst>
                <a:ext uri="{FF2B5EF4-FFF2-40B4-BE49-F238E27FC236}">
                  <a16:creationId xmlns:a16="http://schemas.microsoft.com/office/drawing/2014/main" id="{3D368E33-6463-116E-520C-17281AA472FC}"/>
                </a:ext>
              </a:extLst>
            </p:cNvPr>
            <p:cNvSpPr/>
            <p:nvPr/>
          </p:nvSpPr>
          <p:spPr>
            <a:xfrm>
              <a:off x="-4475825" y="3612425"/>
              <a:ext cx="293825" cy="291450"/>
            </a:xfrm>
            <a:custGeom>
              <a:avLst/>
              <a:gdLst/>
              <a:ahLst/>
              <a:cxnLst/>
              <a:rect l="l" t="t" r="r" b="b"/>
              <a:pathLst>
                <a:path w="11753" h="11658" extrusionOk="0">
                  <a:moveTo>
                    <a:pt x="5703" y="1324"/>
                  </a:moveTo>
                  <a:cubicBezTo>
                    <a:pt x="6459" y="1324"/>
                    <a:pt x="7089" y="1954"/>
                    <a:pt x="7089" y="2710"/>
                  </a:cubicBezTo>
                  <a:cubicBezTo>
                    <a:pt x="7089" y="3025"/>
                    <a:pt x="6963" y="3340"/>
                    <a:pt x="6774" y="3592"/>
                  </a:cubicBezTo>
                  <a:cubicBezTo>
                    <a:pt x="7373" y="3844"/>
                    <a:pt x="7751" y="4443"/>
                    <a:pt x="7751" y="5104"/>
                  </a:cubicBezTo>
                  <a:lnTo>
                    <a:pt x="7751" y="5766"/>
                  </a:lnTo>
                  <a:lnTo>
                    <a:pt x="7783" y="5766"/>
                  </a:lnTo>
                  <a:cubicBezTo>
                    <a:pt x="7783" y="5986"/>
                    <a:pt x="7625" y="6144"/>
                    <a:pt x="7436" y="6144"/>
                  </a:cubicBezTo>
                  <a:lnTo>
                    <a:pt x="4002" y="6144"/>
                  </a:lnTo>
                  <a:cubicBezTo>
                    <a:pt x="3813" y="6144"/>
                    <a:pt x="3655" y="5986"/>
                    <a:pt x="3655" y="5766"/>
                  </a:cubicBezTo>
                  <a:lnTo>
                    <a:pt x="3655" y="5104"/>
                  </a:lnTo>
                  <a:cubicBezTo>
                    <a:pt x="3655" y="4443"/>
                    <a:pt x="4065" y="3844"/>
                    <a:pt x="4664" y="3592"/>
                  </a:cubicBezTo>
                  <a:cubicBezTo>
                    <a:pt x="4443" y="3340"/>
                    <a:pt x="4348" y="3056"/>
                    <a:pt x="4348" y="2710"/>
                  </a:cubicBezTo>
                  <a:cubicBezTo>
                    <a:pt x="4348" y="1954"/>
                    <a:pt x="4979" y="1324"/>
                    <a:pt x="5703" y="1324"/>
                  </a:cubicBezTo>
                  <a:close/>
                  <a:moveTo>
                    <a:pt x="5798" y="0"/>
                  </a:moveTo>
                  <a:cubicBezTo>
                    <a:pt x="3561" y="0"/>
                    <a:pt x="1702" y="1859"/>
                    <a:pt x="1702" y="4096"/>
                  </a:cubicBezTo>
                  <a:cubicBezTo>
                    <a:pt x="1702" y="5041"/>
                    <a:pt x="2017" y="5955"/>
                    <a:pt x="2553" y="6616"/>
                  </a:cubicBezTo>
                  <a:lnTo>
                    <a:pt x="1702" y="7120"/>
                  </a:lnTo>
                  <a:cubicBezTo>
                    <a:pt x="1513" y="6963"/>
                    <a:pt x="1293" y="6900"/>
                    <a:pt x="1040" y="6900"/>
                  </a:cubicBezTo>
                  <a:cubicBezTo>
                    <a:pt x="473" y="6900"/>
                    <a:pt x="1" y="7341"/>
                    <a:pt x="1" y="7908"/>
                  </a:cubicBezTo>
                  <a:cubicBezTo>
                    <a:pt x="1" y="8475"/>
                    <a:pt x="473" y="8948"/>
                    <a:pt x="1040" y="8948"/>
                  </a:cubicBezTo>
                  <a:cubicBezTo>
                    <a:pt x="1576" y="8948"/>
                    <a:pt x="2049" y="8475"/>
                    <a:pt x="2049" y="7908"/>
                  </a:cubicBezTo>
                  <a:lnTo>
                    <a:pt x="2049" y="7719"/>
                  </a:lnTo>
                  <a:lnTo>
                    <a:pt x="3025" y="7120"/>
                  </a:lnTo>
                  <a:cubicBezTo>
                    <a:pt x="3309" y="7372"/>
                    <a:pt x="3592" y="7593"/>
                    <a:pt x="3939" y="7751"/>
                  </a:cubicBezTo>
                  <a:lnTo>
                    <a:pt x="3277" y="8948"/>
                  </a:lnTo>
                  <a:lnTo>
                    <a:pt x="3088" y="8948"/>
                  </a:lnTo>
                  <a:cubicBezTo>
                    <a:pt x="2521" y="8948"/>
                    <a:pt x="2049" y="9420"/>
                    <a:pt x="2049" y="9956"/>
                  </a:cubicBezTo>
                  <a:cubicBezTo>
                    <a:pt x="2049" y="10523"/>
                    <a:pt x="2521" y="10996"/>
                    <a:pt x="3088" y="10996"/>
                  </a:cubicBezTo>
                  <a:cubicBezTo>
                    <a:pt x="3624" y="10996"/>
                    <a:pt x="4096" y="10523"/>
                    <a:pt x="4096" y="9956"/>
                  </a:cubicBezTo>
                  <a:cubicBezTo>
                    <a:pt x="4096" y="9735"/>
                    <a:pt x="4033" y="9483"/>
                    <a:pt x="3876" y="9294"/>
                  </a:cubicBezTo>
                  <a:lnTo>
                    <a:pt x="4569" y="8034"/>
                  </a:lnTo>
                  <a:cubicBezTo>
                    <a:pt x="4853" y="8097"/>
                    <a:pt x="5168" y="8192"/>
                    <a:pt x="5483" y="8223"/>
                  </a:cubicBezTo>
                  <a:lnTo>
                    <a:pt x="5483" y="9672"/>
                  </a:lnTo>
                  <a:cubicBezTo>
                    <a:pt x="5073" y="9830"/>
                    <a:pt x="4821" y="10208"/>
                    <a:pt x="4821" y="10617"/>
                  </a:cubicBezTo>
                  <a:cubicBezTo>
                    <a:pt x="4821" y="11185"/>
                    <a:pt x="5294" y="11657"/>
                    <a:pt x="5829" y="11657"/>
                  </a:cubicBezTo>
                  <a:cubicBezTo>
                    <a:pt x="6396" y="11657"/>
                    <a:pt x="6869" y="11185"/>
                    <a:pt x="6869" y="10617"/>
                  </a:cubicBezTo>
                  <a:cubicBezTo>
                    <a:pt x="6869" y="10208"/>
                    <a:pt x="6585" y="9798"/>
                    <a:pt x="6176" y="9672"/>
                  </a:cubicBezTo>
                  <a:lnTo>
                    <a:pt x="6176" y="8223"/>
                  </a:lnTo>
                  <a:cubicBezTo>
                    <a:pt x="6491" y="8192"/>
                    <a:pt x="6806" y="8160"/>
                    <a:pt x="7089" y="8034"/>
                  </a:cubicBezTo>
                  <a:lnTo>
                    <a:pt x="7814" y="9294"/>
                  </a:lnTo>
                  <a:cubicBezTo>
                    <a:pt x="7657" y="9483"/>
                    <a:pt x="7562" y="9672"/>
                    <a:pt x="7562" y="9956"/>
                  </a:cubicBezTo>
                  <a:cubicBezTo>
                    <a:pt x="7562" y="10523"/>
                    <a:pt x="8035" y="10996"/>
                    <a:pt x="8602" y="10996"/>
                  </a:cubicBezTo>
                  <a:cubicBezTo>
                    <a:pt x="9137" y="10996"/>
                    <a:pt x="9610" y="10523"/>
                    <a:pt x="9610" y="9956"/>
                  </a:cubicBezTo>
                  <a:cubicBezTo>
                    <a:pt x="9610" y="9420"/>
                    <a:pt x="9137" y="8948"/>
                    <a:pt x="8602" y="8948"/>
                  </a:cubicBezTo>
                  <a:lnTo>
                    <a:pt x="8381" y="8948"/>
                  </a:lnTo>
                  <a:lnTo>
                    <a:pt x="7720" y="7751"/>
                  </a:lnTo>
                  <a:cubicBezTo>
                    <a:pt x="8035" y="7593"/>
                    <a:pt x="8350" y="7372"/>
                    <a:pt x="8633" y="7120"/>
                  </a:cubicBezTo>
                  <a:lnTo>
                    <a:pt x="9704" y="7719"/>
                  </a:lnTo>
                  <a:lnTo>
                    <a:pt x="9704" y="7908"/>
                  </a:lnTo>
                  <a:cubicBezTo>
                    <a:pt x="9704" y="8475"/>
                    <a:pt x="10177" y="8948"/>
                    <a:pt x="10713" y="8948"/>
                  </a:cubicBezTo>
                  <a:cubicBezTo>
                    <a:pt x="11280" y="8948"/>
                    <a:pt x="11752" y="8475"/>
                    <a:pt x="11752" y="7908"/>
                  </a:cubicBezTo>
                  <a:cubicBezTo>
                    <a:pt x="11626" y="7309"/>
                    <a:pt x="11154" y="6900"/>
                    <a:pt x="10586" y="6900"/>
                  </a:cubicBezTo>
                  <a:cubicBezTo>
                    <a:pt x="10366" y="6900"/>
                    <a:pt x="10114" y="6963"/>
                    <a:pt x="9925" y="7120"/>
                  </a:cubicBezTo>
                  <a:lnTo>
                    <a:pt x="9011" y="6616"/>
                  </a:lnTo>
                  <a:cubicBezTo>
                    <a:pt x="9515" y="5892"/>
                    <a:pt x="9893" y="4978"/>
                    <a:pt x="9893" y="4096"/>
                  </a:cubicBezTo>
                  <a:cubicBezTo>
                    <a:pt x="9893" y="1796"/>
                    <a:pt x="8035" y="0"/>
                    <a:pt x="57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81" name="Google Shape;8418;p76">
            <a:extLst>
              <a:ext uri="{FF2B5EF4-FFF2-40B4-BE49-F238E27FC236}">
                <a16:creationId xmlns:a16="http://schemas.microsoft.com/office/drawing/2014/main" id="{F9D044BA-485C-CC9A-E637-739A723A4CE9}"/>
              </a:ext>
            </a:extLst>
          </p:cNvPr>
          <p:cNvGrpSpPr/>
          <p:nvPr/>
        </p:nvGrpSpPr>
        <p:grpSpPr>
          <a:xfrm>
            <a:off x="5468103" y="3675793"/>
            <a:ext cx="571640" cy="559497"/>
            <a:chOff x="-4480550" y="3970800"/>
            <a:chExt cx="297750" cy="291425"/>
          </a:xfrm>
          <a:solidFill>
            <a:schemeClr val="tx1"/>
          </a:solidFill>
        </p:grpSpPr>
        <p:sp>
          <p:nvSpPr>
            <p:cNvPr id="482" name="Google Shape;8419;p76">
              <a:extLst>
                <a:ext uri="{FF2B5EF4-FFF2-40B4-BE49-F238E27FC236}">
                  <a16:creationId xmlns:a16="http://schemas.microsoft.com/office/drawing/2014/main" id="{32F57758-B92A-E70D-1E84-992B4086B93C}"/>
                </a:ext>
              </a:extLst>
            </p:cNvPr>
            <p:cNvSpPr/>
            <p:nvPr/>
          </p:nvSpPr>
          <p:spPr>
            <a:xfrm>
              <a:off x="-4426200" y="4058225"/>
              <a:ext cx="51225" cy="69325"/>
            </a:xfrm>
            <a:custGeom>
              <a:avLst/>
              <a:gdLst/>
              <a:ahLst/>
              <a:cxnLst/>
              <a:rect l="l" t="t" r="r" b="b"/>
              <a:pathLst>
                <a:path w="2049" h="2773" extrusionOk="0">
                  <a:moveTo>
                    <a:pt x="1" y="0"/>
                  </a:moveTo>
                  <a:lnTo>
                    <a:pt x="1" y="2773"/>
                  </a:lnTo>
                  <a:lnTo>
                    <a:pt x="2048" y="2773"/>
                  </a:lnTo>
                  <a:lnTo>
                    <a:pt x="204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3" name="Google Shape;8420;p76">
              <a:extLst>
                <a:ext uri="{FF2B5EF4-FFF2-40B4-BE49-F238E27FC236}">
                  <a16:creationId xmlns:a16="http://schemas.microsoft.com/office/drawing/2014/main" id="{8343165A-3951-9B57-5EF8-2B1868A0DFE7}"/>
                </a:ext>
              </a:extLst>
            </p:cNvPr>
            <p:cNvSpPr/>
            <p:nvPr/>
          </p:nvSpPr>
          <p:spPr>
            <a:xfrm>
              <a:off x="-4480550" y="3970800"/>
              <a:ext cx="297750" cy="291425"/>
            </a:xfrm>
            <a:custGeom>
              <a:avLst/>
              <a:gdLst/>
              <a:ahLst/>
              <a:cxnLst/>
              <a:rect l="l" t="t" r="r" b="b"/>
              <a:pathLst>
                <a:path w="11910" h="11657" extrusionOk="0">
                  <a:moveTo>
                    <a:pt x="10082" y="2804"/>
                  </a:moveTo>
                  <a:cubicBezTo>
                    <a:pt x="10492" y="2804"/>
                    <a:pt x="10555" y="3466"/>
                    <a:pt x="10082" y="3466"/>
                  </a:cubicBezTo>
                  <a:lnTo>
                    <a:pt x="5924" y="3466"/>
                  </a:lnTo>
                  <a:cubicBezTo>
                    <a:pt x="5913" y="3466"/>
                    <a:pt x="5903" y="3467"/>
                    <a:pt x="5893" y="3467"/>
                  </a:cubicBezTo>
                  <a:cubicBezTo>
                    <a:pt x="5451" y="3467"/>
                    <a:pt x="5462" y="2804"/>
                    <a:pt x="5924" y="2804"/>
                  </a:cubicBezTo>
                  <a:close/>
                  <a:moveTo>
                    <a:pt x="10082" y="4159"/>
                  </a:moveTo>
                  <a:cubicBezTo>
                    <a:pt x="10492" y="4159"/>
                    <a:pt x="10555" y="4852"/>
                    <a:pt x="10082" y="4852"/>
                  </a:cubicBezTo>
                  <a:lnTo>
                    <a:pt x="5924" y="4852"/>
                  </a:lnTo>
                  <a:cubicBezTo>
                    <a:pt x="5451" y="4852"/>
                    <a:pt x="5451" y="4159"/>
                    <a:pt x="5924" y="4159"/>
                  </a:cubicBezTo>
                  <a:close/>
                  <a:moveTo>
                    <a:pt x="6807" y="5481"/>
                  </a:moveTo>
                  <a:cubicBezTo>
                    <a:pt x="7492" y="5481"/>
                    <a:pt x="8531" y="5513"/>
                    <a:pt x="10082" y="5513"/>
                  </a:cubicBezTo>
                  <a:cubicBezTo>
                    <a:pt x="10492" y="5513"/>
                    <a:pt x="10555" y="6175"/>
                    <a:pt x="10082" y="6175"/>
                  </a:cubicBezTo>
                  <a:lnTo>
                    <a:pt x="5924" y="6175"/>
                  </a:lnTo>
                  <a:lnTo>
                    <a:pt x="5924" y="6206"/>
                  </a:lnTo>
                  <a:cubicBezTo>
                    <a:pt x="5735" y="6206"/>
                    <a:pt x="5577" y="6049"/>
                    <a:pt x="5577" y="5860"/>
                  </a:cubicBezTo>
                  <a:cubicBezTo>
                    <a:pt x="5577" y="5546"/>
                    <a:pt x="5837" y="5481"/>
                    <a:pt x="6807" y="5481"/>
                  </a:cubicBezTo>
                  <a:close/>
                  <a:moveTo>
                    <a:pt x="4569" y="2804"/>
                  </a:moveTo>
                  <a:cubicBezTo>
                    <a:pt x="4758" y="2804"/>
                    <a:pt x="4916" y="2961"/>
                    <a:pt x="4916" y="3151"/>
                  </a:cubicBezTo>
                  <a:lnTo>
                    <a:pt x="4916" y="6585"/>
                  </a:lnTo>
                  <a:cubicBezTo>
                    <a:pt x="4916" y="6774"/>
                    <a:pt x="4758" y="6931"/>
                    <a:pt x="4569" y="6931"/>
                  </a:cubicBezTo>
                  <a:lnTo>
                    <a:pt x="1797" y="6931"/>
                  </a:lnTo>
                  <a:cubicBezTo>
                    <a:pt x="1608" y="6931"/>
                    <a:pt x="1450" y="6774"/>
                    <a:pt x="1450" y="6585"/>
                  </a:cubicBezTo>
                  <a:lnTo>
                    <a:pt x="1450" y="3151"/>
                  </a:lnTo>
                  <a:cubicBezTo>
                    <a:pt x="1450" y="2961"/>
                    <a:pt x="1608" y="2804"/>
                    <a:pt x="1797" y="2804"/>
                  </a:cubicBezTo>
                  <a:close/>
                  <a:moveTo>
                    <a:pt x="4916" y="8317"/>
                  </a:moveTo>
                  <a:lnTo>
                    <a:pt x="4916" y="8979"/>
                  </a:lnTo>
                  <a:lnTo>
                    <a:pt x="3529" y="8979"/>
                  </a:lnTo>
                  <a:lnTo>
                    <a:pt x="3529" y="8317"/>
                  </a:lnTo>
                  <a:close/>
                  <a:moveTo>
                    <a:pt x="8381" y="8317"/>
                  </a:moveTo>
                  <a:lnTo>
                    <a:pt x="8381" y="8979"/>
                  </a:lnTo>
                  <a:lnTo>
                    <a:pt x="6963" y="8979"/>
                  </a:lnTo>
                  <a:lnTo>
                    <a:pt x="6963" y="8317"/>
                  </a:lnTo>
                  <a:close/>
                  <a:moveTo>
                    <a:pt x="1828" y="0"/>
                  </a:moveTo>
                  <a:cubicBezTo>
                    <a:pt x="1419" y="0"/>
                    <a:pt x="1355" y="662"/>
                    <a:pt x="1828" y="662"/>
                  </a:cubicBezTo>
                  <a:lnTo>
                    <a:pt x="2206" y="662"/>
                  </a:lnTo>
                  <a:lnTo>
                    <a:pt x="2206" y="1418"/>
                  </a:lnTo>
                  <a:lnTo>
                    <a:pt x="1166" y="1418"/>
                  </a:lnTo>
                  <a:cubicBezTo>
                    <a:pt x="631" y="1418"/>
                    <a:pt x="158" y="1890"/>
                    <a:pt x="158" y="2426"/>
                  </a:cubicBezTo>
                  <a:lnTo>
                    <a:pt x="158" y="7246"/>
                  </a:lnTo>
                  <a:cubicBezTo>
                    <a:pt x="158" y="7782"/>
                    <a:pt x="631" y="8254"/>
                    <a:pt x="1166" y="8254"/>
                  </a:cubicBezTo>
                  <a:lnTo>
                    <a:pt x="2868" y="8254"/>
                  </a:lnTo>
                  <a:lnTo>
                    <a:pt x="2868" y="8947"/>
                  </a:lnTo>
                  <a:lnTo>
                    <a:pt x="1828" y="8947"/>
                  </a:lnTo>
                  <a:cubicBezTo>
                    <a:pt x="1419" y="8947"/>
                    <a:pt x="1355" y="9609"/>
                    <a:pt x="1828" y="9609"/>
                  </a:cubicBezTo>
                  <a:lnTo>
                    <a:pt x="4916" y="9609"/>
                  </a:lnTo>
                  <a:lnTo>
                    <a:pt x="4916" y="10995"/>
                  </a:lnTo>
                  <a:lnTo>
                    <a:pt x="473" y="10995"/>
                  </a:lnTo>
                  <a:cubicBezTo>
                    <a:pt x="32" y="10995"/>
                    <a:pt x="1" y="11657"/>
                    <a:pt x="473" y="11657"/>
                  </a:cubicBezTo>
                  <a:lnTo>
                    <a:pt x="11437" y="11657"/>
                  </a:lnTo>
                  <a:cubicBezTo>
                    <a:pt x="11878" y="11657"/>
                    <a:pt x="11910" y="10995"/>
                    <a:pt x="11437" y="10995"/>
                  </a:cubicBezTo>
                  <a:lnTo>
                    <a:pt x="6963" y="10995"/>
                  </a:lnTo>
                  <a:lnTo>
                    <a:pt x="6963" y="9609"/>
                  </a:lnTo>
                  <a:lnTo>
                    <a:pt x="10082" y="9609"/>
                  </a:lnTo>
                  <a:cubicBezTo>
                    <a:pt x="10492" y="9609"/>
                    <a:pt x="10555" y="8947"/>
                    <a:pt x="10082" y="8947"/>
                  </a:cubicBezTo>
                  <a:lnTo>
                    <a:pt x="9043" y="8947"/>
                  </a:lnTo>
                  <a:lnTo>
                    <a:pt x="9043" y="8254"/>
                  </a:lnTo>
                  <a:lnTo>
                    <a:pt x="10775" y="8254"/>
                  </a:lnTo>
                  <a:cubicBezTo>
                    <a:pt x="11343" y="8254"/>
                    <a:pt x="11815" y="7782"/>
                    <a:pt x="11815" y="7246"/>
                  </a:cubicBezTo>
                  <a:lnTo>
                    <a:pt x="11815" y="2426"/>
                  </a:lnTo>
                  <a:cubicBezTo>
                    <a:pt x="11815" y="1890"/>
                    <a:pt x="11343" y="1418"/>
                    <a:pt x="10775" y="1418"/>
                  </a:cubicBezTo>
                  <a:lnTo>
                    <a:pt x="9767" y="1418"/>
                  </a:lnTo>
                  <a:lnTo>
                    <a:pt x="9767" y="662"/>
                  </a:lnTo>
                  <a:lnTo>
                    <a:pt x="10114" y="662"/>
                  </a:lnTo>
                  <a:cubicBezTo>
                    <a:pt x="10555" y="662"/>
                    <a:pt x="10586" y="0"/>
                    <a:pt x="10114" y="0"/>
                  </a:cubicBezTo>
                  <a:lnTo>
                    <a:pt x="8728" y="0"/>
                  </a:lnTo>
                  <a:cubicBezTo>
                    <a:pt x="8287" y="0"/>
                    <a:pt x="8255" y="662"/>
                    <a:pt x="8728" y="662"/>
                  </a:cubicBezTo>
                  <a:lnTo>
                    <a:pt x="9074" y="662"/>
                  </a:lnTo>
                  <a:lnTo>
                    <a:pt x="9074" y="1418"/>
                  </a:lnTo>
                  <a:lnTo>
                    <a:pt x="6302" y="1418"/>
                  </a:lnTo>
                  <a:lnTo>
                    <a:pt x="6302" y="662"/>
                  </a:lnTo>
                  <a:lnTo>
                    <a:pt x="6648" y="662"/>
                  </a:lnTo>
                  <a:cubicBezTo>
                    <a:pt x="7089" y="662"/>
                    <a:pt x="7121" y="0"/>
                    <a:pt x="6648" y="0"/>
                  </a:cubicBezTo>
                  <a:lnTo>
                    <a:pt x="5262" y="0"/>
                  </a:lnTo>
                  <a:cubicBezTo>
                    <a:pt x="4821" y="0"/>
                    <a:pt x="4790" y="662"/>
                    <a:pt x="5262" y="662"/>
                  </a:cubicBezTo>
                  <a:lnTo>
                    <a:pt x="5609" y="662"/>
                  </a:lnTo>
                  <a:lnTo>
                    <a:pt x="5609" y="1418"/>
                  </a:lnTo>
                  <a:lnTo>
                    <a:pt x="2868" y="1418"/>
                  </a:lnTo>
                  <a:lnTo>
                    <a:pt x="2868" y="662"/>
                  </a:lnTo>
                  <a:lnTo>
                    <a:pt x="3214" y="662"/>
                  </a:lnTo>
                  <a:cubicBezTo>
                    <a:pt x="3655" y="662"/>
                    <a:pt x="3687" y="0"/>
                    <a:pt x="32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84" name="Google Shape;8421;p76">
            <a:extLst>
              <a:ext uri="{FF2B5EF4-FFF2-40B4-BE49-F238E27FC236}">
                <a16:creationId xmlns:a16="http://schemas.microsoft.com/office/drawing/2014/main" id="{0E5B102E-DB32-09C0-4115-87506769094D}"/>
              </a:ext>
            </a:extLst>
          </p:cNvPr>
          <p:cNvGrpSpPr/>
          <p:nvPr/>
        </p:nvGrpSpPr>
        <p:grpSpPr>
          <a:xfrm>
            <a:off x="9073214" y="2252296"/>
            <a:ext cx="553497" cy="559545"/>
            <a:chOff x="-2668225" y="3239075"/>
            <a:chExt cx="288300" cy="291450"/>
          </a:xfrm>
          <a:solidFill>
            <a:schemeClr val="tx1"/>
          </a:solidFill>
        </p:grpSpPr>
        <p:sp>
          <p:nvSpPr>
            <p:cNvPr id="485" name="Google Shape;8422;p76">
              <a:extLst>
                <a:ext uri="{FF2B5EF4-FFF2-40B4-BE49-F238E27FC236}">
                  <a16:creationId xmlns:a16="http://schemas.microsoft.com/office/drawing/2014/main" id="{ACB6B885-60C3-631C-6771-74B363A3C00F}"/>
                </a:ext>
              </a:extLst>
            </p:cNvPr>
            <p:cNvSpPr/>
            <p:nvPr/>
          </p:nvSpPr>
          <p:spPr>
            <a:xfrm>
              <a:off x="-2592600" y="3239075"/>
              <a:ext cx="137850" cy="51225"/>
            </a:xfrm>
            <a:custGeom>
              <a:avLst/>
              <a:gdLst/>
              <a:ahLst/>
              <a:cxnLst/>
              <a:rect l="l" t="t" r="r" b="b"/>
              <a:pathLst>
                <a:path w="5514" h="2049" extrusionOk="0">
                  <a:moveTo>
                    <a:pt x="1355" y="1"/>
                  </a:moveTo>
                  <a:cubicBezTo>
                    <a:pt x="0" y="1"/>
                    <a:pt x="11" y="2049"/>
                    <a:pt x="1386" y="2049"/>
                  </a:cubicBezTo>
                  <a:lnTo>
                    <a:pt x="4127" y="2049"/>
                  </a:lnTo>
                  <a:cubicBezTo>
                    <a:pt x="5482" y="2049"/>
                    <a:pt x="5514" y="1"/>
                    <a:pt x="4127" y="1"/>
                  </a:cubicBezTo>
                  <a:lnTo>
                    <a:pt x="1386" y="1"/>
                  </a:lnTo>
                  <a:cubicBezTo>
                    <a:pt x="1376" y="1"/>
                    <a:pt x="1366" y="1"/>
                    <a:pt x="13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6" name="Google Shape;8423;p76">
              <a:extLst>
                <a:ext uri="{FF2B5EF4-FFF2-40B4-BE49-F238E27FC236}">
                  <a16:creationId xmlns:a16="http://schemas.microsoft.com/office/drawing/2014/main" id="{953F9FB5-B085-22A0-EF82-A9C99ECB0729}"/>
                </a:ext>
              </a:extLst>
            </p:cNvPr>
            <p:cNvSpPr/>
            <p:nvPr/>
          </p:nvSpPr>
          <p:spPr>
            <a:xfrm>
              <a:off x="-2587875" y="3307875"/>
              <a:ext cx="129200" cy="69850"/>
            </a:xfrm>
            <a:custGeom>
              <a:avLst/>
              <a:gdLst/>
              <a:ahLst/>
              <a:cxnLst/>
              <a:rect l="l" t="t" r="r" b="b"/>
              <a:pathLst>
                <a:path w="5168" h="2794" extrusionOk="0">
                  <a:moveTo>
                    <a:pt x="1235" y="1"/>
                  </a:moveTo>
                  <a:cubicBezTo>
                    <a:pt x="1002" y="1"/>
                    <a:pt x="977" y="13"/>
                    <a:pt x="882" y="53"/>
                  </a:cubicBezTo>
                  <a:lnTo>
                    <a:pt x="882" y="1502"/>
                  </a:lnTo>
                  <a:cubicBezTo>
                    <a:pt x="788" y="1628"/>
                    <a:pt x="599" y="1943"/>
                    <a:pt x="0" y="2794"/>
                  </a:cubicBezTo>
                  <a:lnTo>
                    <a:pt x="5167" y="2794"/>
                  </a:lnTo>
                  <a:cubicBezTo>
                    <a:pt x="4568" y="1912"/>
                    <a:pt x="4379" y="1597"/>
                    <a:pt x="4316" y="1471"/>
                  </a:cubicBezTo>
                  <a:lnTo>
                    <a:pt x="4316" y="22"/>
                  </a:lnTo>
                  <a:lnTo>
                    <a:pt x="3938" y="22"/>
                  </a:lnTo>
                  <a:cubicBezTo>
                    <a:pt x="2228" y="22"/>
                    <a:pt x="1547" y="1"/>
                    <a:pt x="12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7" name="Google Shape;8424;p76">
              <a:extLst>
                <a:ext uri="{FF2B5EF4-FFF2-40B4-BE49-F238E27FC236}">
                  <a16:creationId xmlns:a16="http://schemas.microsoft.com/office/drawing/2014/main" id="{A13AD014-F9CA-3830-5045-AA1DEA8E22C6}"/>
                </a:ext>
              </a:extLst>
            </p:cNvPr>
            <p:cNvSpPr/>
            <p:nvPr/>
          </p:nvSpPr>
          <p:spPr>
            <a:xfrm>
              <a:off x="-2566625" y="3427325"/>
              <a:ext cx="33125" cy="33100"/>
            </a:xfrm>
            <a:custGeom>
              <a:avLst/>
              <a:gdLst/>
              <a:ahLst/>
              <a:cxnLst/>
              <a:rect l="l" t="t" r="r" b="b"/>
              <a:pathLst>
                <a:path w="1325" h="1324" extrusionOk="0">
                  <a:moveTo>
                    <a:pt x="662" y="1"/>
                  </a:moveTo>
                  <a:cubicBezTo>
                    <a:pt x="253" y="1"/>
                    <a:pt x="1" y="316"/>
                    <a:pt x="1" y="662"/>
                  </a:cubicBezTo>
                  <a:cubicBezTo>
                    <a:pt x="1" y="1009"/>
                    <a:pt x="316" y="1324"/>
                    <a:pt x="662" y="1324"/>
                  </a:cubicBezTo>
                  <a:cubicBezTo>
                    <a:pt x="1041" y="1324"/>
                    <a:pt x="1324" y="1009"/>
                    <a:pt x="1324" y="662"/>
                  </a:cubicBezTo>
                  <a:cubicBezTo>
                    <a:pt x="1324" y="316"/>
                    <a:pt x="1041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8" name="Google Shape;8425;p76">
              <a:extLst>
                <a:ext uri="{FF2B5EF4-FFF2-40B4-BE49-F238E27FC236}">
                  <a16:creationId xmlns:a16="http://schemas.microsoft.com/office/drawing/2014/main" id="{3691DCD6-2CCE-E613-B62A-C6431353A014}"/>
                </a:ext>
              </a:extLst>
            </p:cNvPr>
            <p:cNvSpPr/>
            <p:nvPr/>
          </p:nvSpPr>
          <p:spPr>
            <a:xfrm>
              <a:off x="-2481550" y="3461200"/>
              <a:ext cx="18125" cy="18150"/>
            </a:xfrm>
            <a:custGeom>
              <a:avLst/>
              <a:gdLst/>
              <a:ahLst/>
              <a:cxnLst/>
              <a:rect l="l" t="t" r="r" b="b"/>
              <a:pathLst>
                <a:path w="725" h="726" extrusionOk="0">
                  <a:moveTo>
                    <a:pt x="378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8"/>
                    <a:pt x="158" y="725"/>
                    <a:pt x="378" y="725"/>
                  </a:cubicBezTo>
                  <a:cubicBezTo>
                    <a:pt x="567" y="725"/>
                    <a:pt x="725" y="568"/>
                    <a:pt x="725" y="378"/>
                  </a:cubicBezTo>
                  <a:cubicBezTo>
                    <a:pt x="725" y="158"/>
                    <a:pt x="536" y="0"/>
                    <a:pt x="3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9" name="Google Shape;8426;p76">
              <a:extLst>
                <a:ext uri="{FF2B5EF4-FFF2-40B4-BE49-F238E27FC236}">
                  <a16:creationId xmlns:a16="http://schemas.microsoft.com/office/drawing/2014/main" id="{A13EBB4A-9589-AA6B-0A13-BC9DF28696F4}"/>
                </a:ext>
              </a:extLst>
            </p:cNvPr>
            <p:cNvSpPr/>
            <p:nvPr/>
          </p:nvSpPr>
          <p:spPr>
            <a:xfrm>
              <a:off x="-2668225" y="3393475"/>
              <a:ext cx="288300" cy="137050"/>
            </a:xfrm>
            <a:custGeom>
              <a:avLst/>
              <a:gdLst/>
              <a:ahLst/>
              <a:cxnLst/>
              <a:rect l="l" t="t" r="r" b="b"/>
              <a:pathLst>
                <a:path w="11532" h="5482" extrusionOk="0">
                  <a:moveTo>
                    <a:pt x="4726" y="630"/>
                  </a:moveTo>
                  <a:cubicBezTo>
                    <a:pt x="5483" y="630"/>
                    <a:pt x="6113" y="1260"/>
                    <a:pt x="6113" y="2016"/>
                  </a:cubicBezTo>
                  <a:cubicBezTo>
                    <a:pt x="6113" y="2804"/>
                    <a:pt x="5514" y="3403"/>
                    <a:pt x="4726" y="3403"/>
                  </a:cubicBezTo>
                  <a:cubicBezTo>
                    <a:pt x="3970" y="3403"/>
                    <a:pt x="3340" y="2772"/>
                    <a:pt x="3340" y="2016"/>
                  </a:cubicBezTo>
                  <a:cubicBezTo>
                    <a:pt x="3340" y="1260"/>
                    <a:pt x="3970" y="630"/>
                    <a:pt x="4726" y="630"/>
                  </a:cubicBezTo>
                  <a:close/>
                  <a:moveTo>
                    <a:pt x="7845" y="2048"/>
                  </a:moveTo>
                  <a:cubicBezTo>
                    <a:pt x="8381" y="2048"/>
                    <a:pt x="8854" y="2520"/>
                    <a:pt x="8854" y="3087"/>
                  </a:cubicBezTo>
                  <a:cubicBezTo>
                    <a:pt x="8854" y="3623"/>
                    <a:pt x="8381" y="4096"/>
                    <a:pt x="7845" y="4096"/>
                  </a:cubicBezTo>
                  <a:cubicBezTo>
                    <a:pt x="7278" y="4096"/>
                    <a:pt x="6806" y="3623"/>
                    <a:pt x="6806" y="3087"/>
                  </a:cubicBezTo>
                  <a:cubicBezTo>
                    <a:pt x="6806" y="2520"/>
                    <a:pt x="7278" y="2048"/>
                    <a:pt x="7845" y="2048"/>
                  </a:cubicBezTo>
                  <a:close/>
                  <a:moveTo>
                    <a:pt x="2710" y="0"/>
                  </a:moveTo>
                  <a:cubicBezTo>
                    <a:pt x="2238" y="693"/>
                    <a:pt x="1607" y="1575"/>
                    <a:pt x="788" y="2804"/>
                  </a:cubicBezTo>
                  <a:cubicBezTo>
                    <a:pt x="1" y="3938"/>
                    <a:pt x="820" y="5482"/>
                    <a:pt x="2206" y="5482"/>
                  </a:cubicBezTo>
                  <a:lnTo>
                    <a:pt x="9295" y="5482"/>
                  </a:lnTo>
                  <a:cubicBezTo>
                    <a:pt x="10712" y="5482"/>
                    <a:pt x="11532" y="3938"/>
                    <a:pt x="10744" y="2804"/>
                  </a:cubicBezTo>
                  <a:cubicBezTo>
                    <a:pt x="9925" y="1575"/>
                    <a:pt x="9295" y="693"/>
                    <a:pt x="88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90" name="Google Shape;8427;p76">
            <a:extLst>
              <a:ext uri="{FF2B5EF4-FFF2-40B4-BE49-F238E27FC236}">
                <a16:creationId xmlns:a16="http://schemas.microsoft.com/office/drawing/2014/main" id="{850AECE8-2324-EB66-CF46-7FDDA945188D}"/>
              </a:ext>
            </a:extLst>
          </p:cNvPr>
          <p:cNvGrpSpPr/>
          <p:nvPr/>
        </p:nvGrpSpPr>
        <p:grpSpPr>
          <a:xfrm>
            <a:off x="9069422" y="2940256"/>
            <a:ext cx="561081" cy="559545"/>
            <a:chOff x="-2671375" y="3597450"/>
            <a:chExt cx="292250" cy="291450"/>
          </a:xfrm>
          <a:solidFill>
            <a:schemeClr val="tx1"/>
          </a:solidFill>
        </p:grpSpPr>
        <p:sp>
          <p:nvSpPr>
            <p:cNvPr id="491" name="Google Shape;8428;p76">
              <a:extLst>
                <a:ext uri="{FF2B5EF4-FFF2-40B4-BE49-F238E27FC236}">
                  <a16:creationId xmlns:a16="http://schemas.microsoft.com/office/drawing/2014/main" id="{1D0E5614-1B18-B9B5-7518-B267B83C2D02}"/>
                </a:ext>
              </a:extLst>
            </p:cNvPr>
            <p:cNvSpPr/>
            <p:nvPr/>
          </p:nvSpPr>
          <p:spPr>
            <a:xfrm>
              <a:off x="-2654050" y="3597450"/>
              <a:ext cx="260725" cy="51225"/>
            </a:xfrm>
            <a:custGeom>
              <a:avLst/>
              <a:gdLst/>
              <a:ahLst/>
              <a:cxnLst/>
              <a:rect l="l" t="t" r="r" b="b"/>
              <a:pathLst>
                <a:path w="10429" h="2049" extrusionOk="0">
                  <a:moveTo>
                    <a:pt x="1513" y="1"/>
                  </a:moveTo>
                  <a:cubicBezTo>
                    <a:pt x="1072" y="1"/>
                    <a:pt x="725" y="253"/>
                    <a:pt x="568" y="631"/>
                  </a:cubicBezTo>
                  <a:lnTo>
                    <a:pt x="1" y="2049"/>
                  </a:lnTo>
                  <a:lnTo>
                    <a:pt x="10429" y="2049"/>
                  </a:lnTo>
                  <a:lnTo>
                    <a:pt x="9830" y="631"/>
                  </a:lnTo>
                  <a:cubicBezTo>
                    <a:pt x="9673" y="253"/>
                    <a:pt x="9263" y="1"/>
                    <a:pt x="88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2" name="Google Shape;8429;p76">
              <a:extLst>
                <a:ext uri="{FF2B5EF4-FFF2-40B4-BE49-F238E27FC236}">
                  <a16:creationId xmlns:a16="http://schemas.microsoft.com/office/drawing/2014/main" id="{1A4325EF-5D09-FA2D-E92A-2867FA002375}"/>
                </a:ext>
              </a:extLst>
            </p:cNvPr>
            <p:cNvSpPr/>
            <p:nvPr/>
          </p:nvSpPr>
          <p:spPr>
            <a:xfrm>
              <a:off x="-2671375" y="3667550"/>
              <a:ext cx="292250" cy="221350"/>
            </a:xfrm>
            <a:custGeom>
              <a:avLst/>
              <a:gdLst/>
              <a:ahLst/>
              <a:cxnLst/>
              <a:rect l="l" t="t" r="r" b="b"/>
              <a:pathLst>
                <a:path w="11690" h="8854" extrusionOk="0">
                  <a:moveTo>
                    <a:pt x="1733" y="1324"/>
                  </a:moveTo>
                  <a:cubicBezTo>
                    <a:pt x="1922" y="1324"/>
                    <a:pt x="2080" y="1481"/>
                    <a:pt x="2080" y="1702"/>
                  </a:cubicBezTo>
                  <a:cubicBezTo>
                    <a:pt x="2080" y="1891"/>
                    <a:pt x="1922" y="2049"/>
                    <a:pt x="1733" y="2049"/>
                  </a:cubicBezTo>
                  <a:cubicBezTo>
                    <a:pt x="1544" y="2049"/>
                    <a:pt x="1387" y="1891"/>
                    <a:pt x="1387" y="1702"/>
                  </a:cubicBezTo>
                  <a:cubicBezTo>
                    <a:pt x="1387" y="1481"/>
                    <a:pt x="1544" y="1324"/>
                    <a:pt x="1733" y="1324"/>
                  </a:cubicBezTo>
                  <a:close/>
                  <a:moveTo>
                    <a:pt x="10019" y="1387"/>
                  </a:moveTo>
                  <a:cubicBezTo>
                    <a:pt x="10492" y="1387"/>
                    <a:pt x="10492" y="2049"/>
                    <a:pt x="10019" y="2049"/>
                  </a:cubicBezTo>
                  <a:lnTo>
                    <a:pt x="3781" y="2049"/>
                  </a:lnTo>
                  <a:cubicBezTo>
                    <a:pt x="3340" y="2049"/>
                    <a:pt x="3309" y="1387"/>
                    <a:pt x="3781" y="1387"/>
                  </a:cubicBezTo>
                  <a:close/>
                  <a:moveTo>
                    <a:pt x="1733" y="4096"/>
                  </a:moveTo>
                  <a:cubicBezTo>
                    <a:pt x="1922" y="4096"/>
                    <a:pt x="2080" y="4254"/>
                    <a:pt x="2080" y="4443"/>
                  </a:cubicBezTo>
                  <a:cubicBezTo>
                    <a:pt x="2080" y="4632"/>
                    <a:pt x="1922" y="4789"/>
                    <a:pt x="1733" y="4789"/>
                  </a:cubicBezTo>
                  <a:cubicBezTo>
                    <a:pt x="1544" y="4789"/>
                    <a:pt x="1387" y="4632"/>
                    <a:pt x="1387" y="4443"/>
                  </a:cubicBezTo>
                  <a:cubicBezTo>
                    <a:pt x="1387" y="4254"/>
                    <a:pt x="1544" y="4096"/>
                    <a:pt x="1733" y="4096"/>
                  </a:cubicBezTo>
                  <a:close/>
                  <a:moveTo>
                    <a:pt x="10050" y="4127"/>
                  </a:moveTo>
                  <a:cubicBezTo>
                    <a:pt x="10492" y="4127"/>
                    <a:pt x="10481" y="4789"/>
                    <a:pt x="10019" y="4789"/>
                  </a:cubicBezTo>
                  <a:lnTo>
                    <a:pt x="3781" y="4789"/>
                  </a:lnTo>
                  <a:cubicBezTo>
                    <a:pt x="3340" y="4789"/>
                    <a:pt x="3309" y="4128"/>
                    <a:pt x="3781" y="4128"/>
                  </a:cubicBezTo>
                  <a:lnTo>
                    <a:pt x="10019" y="4128"/>
                  </a:lnTo>
                  <a:cubicBezTo>
                    <a:pt x="10030" y="4127"/>
                    <a:pt x="10040" y="4127"/>
                    <a:pt x="10050" y="4127"/>
                  </a:cubicBezTo>
                  <a:close/>
                  <a:moveTo>
                    <a:pt x="1733" y="6806"/>
                  </a:moveTo>
                  <a:cubicBezTo>
                    <a:pt x="1922" y="6806"/>
                    <a:pt x="2080" y="6963"/>
                    <a:pt x="2080" y="7152"/>
                  </a:cubicBezTo>
                  <a:cubicBezTo>
                    <a:pt x="2080" y="7373"/>
                    <a:pt x="1922" y="7499"/>
                    <a:pt x="1733" y="7499"/>
                  </a:cubicBezTo>
                  <a:cubicBezTo>
                    <a:pt x="1544" y="7499"/>
                    <a:pt x="1387" y="7373"/>
                    <a:pt x="1387" y="7152"/>
                  </a:cubicBezTo>
                  <a:cubicBezTo>
                    <a:pt x="1387" y="6963"/>
                    <a:pt x="1544" y="6806"/>
                    <a:pt x="1733" y="6806"/>
                  </a:cubicBezTo>
                  <a:close/>
                  <a:moveTo>
                    <a:pt x="10019" y="6837"/>
                  </a:moveTo>
                  <a:cubicBezTo>
                    <a:pt x="10492" y="6837"/>
                    <a:pt x="10492" y="7499"/>
                    <a:pt x="10019" y="7499"/>
                  </a:cubicBezTo>
                  <a:lnTo>
                    <a:pt x="3781" y="7499"/>
                  </a:lnTo>
                  <a:cubicBezTo>
                    <a:pt x="3340" y="7499"/>
                    <a:pt x="3309" y="6837"/>
                    <a:pt x="3781" y="6837"/>
                  </a:cubicBezTo>
                  <a:close/>
                  <a:moveTo>
                    <a:pt x="379" y="1"/>
                  </a:moveTo>
                  <a:lnTo>
                    <a:pt x="95" y="631"/>
                  </a:lnTo>
                  <a:cubicBezTo>
                    <a:pt x="64" y="757"/>
                    <a:pt x="1" y="883"/>
                    <a:pt x="1" y="1009"/>
                  </a:cubicBezTo>
                  <a:lnTo>
                    <a:pt x="1" y="2395"/>
                  </a:lnTo>
                  <a:cubicBezTo>
                    <a:pt x="1" y="2679"/>
                    <a:pt x="127" y="2899"/>
                    <a:pt x="284" y="3057"/>
                  </a:cubicBezTo>
                  <a:cubicBezTo>
                    <a:pt x="127" y="3246"/>
                    <a:pt x="1" y="3498"/>
                    <a:pt x="1" y="3718"/>
                  </a:cubicBezTo>
                  <a:lnTo>
                    <a:pt x="1" y="5104"/>
                  </a:lnTo>
                  <a:cubicBezTo>
                    <a:pt x="1" y="5388"/>
                    <a:pt x="127" y="5609"/>
                    <a:pt x="284" y="5766"/>
                  </a:cubicBezTo>
                  <a:cubicBezTo>
                    <a:pt x="127" y="5987"/>
                    <a:pt x="1" y="6207"/>
                    <a:pt x="1" y="6459"/>
                  </a:cubicBezTo>
                  <a:lnTo>
                    <a:pt x="1" y="7814"/>
                  </a:lnTo>
                  <a:cubicBezTo>
                    <a:pt x="1" y="8381"/>
                    <a:pt x="473" y="8854"/>
                    <a:pt x="1040" y="8854"/>
                  </a:cubicBezTo>
                  <a:lnTo>
                    <a:pt x="10649" y="8854"/>
                  </a:lnTo>
                  <a:cubicBezTo>
                    <a:pt x="11185" y="8854"/>
                    <a:pt x="11658" y="8381"/>
                    <a:pt x="11658" y="7814"/>
                  </a:cubicBezTo>
                  <a:lnTo>
                    <a:pt x="11658" y="6459"/>
                  </a:lnTo>
                  <a:cubicBezTo>
                    <a:pt x="11658" y="6176"/>
                    <a:pt x="11563" y="5924"/>
                    <a:pt x="11405" y="5766"/>
                  </a:cubicBezTo>
                  <a:cubicBezTo>
                    <a:pt x="11563" y="5577"/>
                    <a:pt x="11658" y="5357"/>
                    <a:pt x="11658" y="5104"/>
                  </a:cubicBezTo>
                  <a:lnTo>
                    <a:pt x="11658" y="3718"/>
                  </a:lnTo>
                  <a:cubicBezTo>
                    <a:pt x="11658" y="3466"/>
                    <a:pt x="11563" y="3214"/>
                    <a:pt x="11405" y="3057"/>
                  </a:cubicBezTo>
                  <a:cubicBezTo>
                    <a:pt x="11563" y="2868"/>
                    <a:pt x="11658" y="2616"/>
                    <a:pt x="11658" y="2395"/>
                  </a:cubicBezTo>
                  <a:lnTo>
                    <a:pt x="11658" y="1009"/>
                  </a:lnTo>
                  <a:lnTo>
                    <a:pt x="11689" y="1009"/>
                  </a:lnTo>
                  <a:cubicBezTo>
                    <a:pt x="11689" y="883"/>
                    <a:pt x="11658" y="757"/>
                    <a:pt x="11626" y="631"/>
                  </a:cubicBezTo>
                  <a:lnTo>
                    <a:pt x="1134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93" name="Google Shape;8430;p76">
            <a:extLst>
              <a:ext uri="{FF2B5EF4-FFF2-40B4-BE49-F238E27FC236}">
                <a16:creationId xmlns:a16="http://schemas.microsoft.com/office/drawing/2014/main" id="{AA0595A7-B72D-6536-351A-CDA4EF4712C6}"/>
              </a:ext>
            </a:extLst>
          </p:cNvPr>
          <p:cNvGrpSpPr/>
          <p:nvPr/>
        </p:nvGrpSpPr>
        <p:grpSpPr>
          <a:xfrm>
            <a:off x="9083800" y="3674256"/>
            <a:ext cx="564057" cy="562569"/>
            <a:chOff x="-2670575" y="3956600"/>
            <a:chExt cx="293800" cy="293025"/>
          </a:xfrm>
          <a:solidFill>
            <a:schemeClr val="tx1"/>
          </a:solidFill>
        </p:grpSpPr>
        <p:sp>
          <p:nvSpPr>
            <p:cNvPr id="494" name="Google Shape;8431;p76">
              <a:extLst>
                <a:ext uri="{FF2B5EF4-FFF2-40B4-BE49-F238E27FC236}">
                  <a16:creationId xmlns:a16="http://schemas.microsoft.com/office/drawing/2014/main" id="{0E3C1BE7-679F-7F83-851F-8EA752163ECF}"/>
                </a:ext>
              </a:extLst>
            </p:cNvPr>
            <p:cNvSpPr/>
            <p:nvPr/>
          </p:nvSpPr>
          <p:spPr>
            <a:xfrm>
              <a:off x="-2670575" y="3975525"/>
              <a:ext cx="116575" cy="34675"/>
            </a:xfrm>
            <a:custGeom>
              <a:avLst/>
              <a:gdLst/>
              <a:ahLst/>
              <a:cxnLst/>
              <a:rect l="l" t="t" r="r" b="b"/>
              <a:pathLst>
                <a:path w="4663" h="1387" extrusionOk="0">
                  <a:moveTo>
                    <a:pt x="1040" y="0"/>
                  </a:moveTo>
                  <a:cubicBezTo>
                    <a:pt x="473" y="0"/>
                    <a:pt x="0" y="473"/>
                    <a:pt x="0" y="1040"/>
                  </a:cubicBezTo>
                  <a:lnTo>
                    <a:pt x="0" y="1386"/>
                  </a:lnTo>
                  <a:lnTo>
                    <a:pt x="3781" y="1386"/>
                  </a:lnTo>
                  <a:cubicBezTo>
                    <a:pt x="4001" y="882"/>
                    <a:pt x="4316" y="410"/>
                    <a:pt x="46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5" name="Google Shape;8432;p76">
              <a:extLst>
                <a:ext uri="{FF2B5EF4-FFF2-40B4-BE49-F238E27FC236}">
                  <a16:creationId xmlns:a16="http://schemas.microsoft.com/office/drawing/2014/main" id="{C13FE2AA-C6BE-D83B-E303-2D0E23502CB0}"/>
                </a:ext>
              </a:extLst>
            </p:cNvPr>
            <p:cNvSpPr/>
            <p:nvPr/>
          </p:nvSpPr>
          <p:spPr>
            <a:xfrm>
              <a:off x="-2669800" y="4026700"/>
              <a:ext cx="170950" cy="136300"/>
            </a:xfrm>
            <a:custGeom>
              <a:avLst/>
              <a:gdLst/>
              <a:ahLst/>
              <a:cxnLst/>
              <a:rect l="l" t="t" r="r" b="b"/>
              <a:pathLst>
                <a:path w="6838" h="5452" extrusionOk="0">
                  <a:moveTo>
                    <a:pt x="1" y="1"/>
                  </a:moveTo>
                  <a:lnTo>
                    <a:pt x="1" y="5451"/>
                  </a:lnTo>
                  <a:lnTo>
                    <a:pt x="6837" y="5451"/>
                  </a:lnTo>
                  <a:lnTo>
                    <a:pt x="6837" y="5357"/>
                  </a:lnTo>
                  <a:cubicBezTo>
                    <a:pt x="6522" y="5294"/>
                    <a:pt x="6207" y="5168"/>
                    <a:pt x="5924" y="5042"/>
                  </a:cubicBezTo>
                  <a:lnTo>
                    <a:pt x="5104" y="5325"/>
                  </a:lnTo>
                  <a:cubicBezTo>
                    <a:pt x="4975" y="5368"/>
                    <a:pt x="4845" y="5389"/>
                    <a:pt x="4720" y="5389"/>
                  </a:cubicBezTo>
                  <a:cubicBezTo>
                    <a:pt x="3931" y="5389"/>
                    <a:pt x="3289" y="4597"/>
                    <a:pt x="3561" y="3781"/>
                  </a:cubicBezTo>
                  <a:lnTo>
                    <a:pt x="3844" y="2962"/>
                  </a:lnTo>
                  <a:cubicBezTo>
                    <a:pt x="3561" y="2364"/>
                    <a:pt x="3403" y="1702"/>
                    <a:pt x="3403" y="1041"/>
                  </a:cubicBezTo>
                  <a:cubicBezTo>
                    <a:pt x="3403" y="662"/>
                    <a:pt x="3466" y="316"/>
                    <a:pt x="35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6" name="Google Shape;8433;p76">
              <a:extLst>
                <a:ext uri="{FF2B5EF4-FFF2-40B4-BE49-F238E27FC236}">
                  <a16:creationId xmlns:a16="http://schemas.microsoft.com/office/drawing/2014/main" id="{82FD3B0A-7B4A-6D8A-B256-EA36F114EF35}"/>
                </a:ext>
              </a:extLst>
            </p:cNvPr>
            <p:cNvSpPr/>
            <p:nvPr/>
          </p:nvSpPr>
          <p:spPr>
            <a:xfrm>
              <a:off x="-2669800" y="4179500"/>
              <a:ext cx="170950" cy="70125"/>
            </a:xfrm>
            <a:custGeom>
              <a:avLst/>
              <a:gdLst/>
              <a:ahLst/>
              <a:cxnLst/>
              <a:rect l="l" t="t" r="r" b="b"/>
              <a:pathLst>
                <a:path w="6838" h="2805" extrusionOk="0">
                  <a:moveTo>
                    <a:pt x="3403" y="757"/>
                  </a:moveTo>
                  <a:cubicBezTo>
                    <a:pt x="3592" y="757"/>
                    <a:pt x="3750" y="914"/>
                    <a:pt x="3750" y="1103"/>
                  </a:cubicBezTo>
                  <a:cubicBezTo>
                    <a:pt x="3750" y="1293"/>
                    <a:pt x="3592" y="1450"/>
                    <a:pt x="3403" y="1450"/>
                  </a:cubicBezTo>
                  <a:cubicBezTo>
                    <a:pt x="3214" y="1450"/>
                    <a:pt x="3057" y="1293"/>
                    <a:pt x="3057" y="1103"/>
                  </a:cubicBezTo>
                  <a:cubicBezTo>
                    <a:pt x="3057" y="914"/>
                    <a:pt x="3214" y="757"/>
                    <a:pt x="3403" y="757"/>
                  </a:cubicBezTo>
                  <a:close/>
                  <a:moveTo>
                    <a:pt x="1" y="1"/>
                  </a:moveTo>
                  <a:lnTo>
                    <a:pt x="1" y="1765"/>
                  </a:lnTo>
                  <a:cubicBezTo>
                    <a:pt x="1" y="2332"/>
                    <a:pt x="442" y="2805"/>
                    <a:pt x="1009" y="2805"/>
                  </a:cubicBezTo>
                  <a:lnTo>
                    <a:pt x="5829" y="2805"/>
                  </a:lnTo>
                  <a:cubicBezTo>
                    <a:pt x="6365" y="2805"/>
                    <a:pt x="6837" y="2332"/>
                    <a:pt x="6837" y="1765"/>
                  </a:cubicBezTo>
                  <a:lnTo>
                    <a:pt x="683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7" name="Google Shape;8434;p76">
              <a:extLst>
                <a:ext uri="{FF2B5EF4-FFF2-40B4-BE49-F238E27FC236}">
                  <a16:creationId xmlns:a16="http://schemas.microsoft.com/office/drawing/2014/main" id="{528E17D8-AA3B-DD3C-D8CA-B0FF6F2F35FD}"/>
                </a:ext>
              </a:extLst>
            </p:cNvPr>
            <p:cNvSpPr/>
            <p:nvPr/>
          </p:nvSpPr>
          <p:spPr>
            <a:xfrm>
              <a:off x="-2566625" y="3956600"/>
              <a:ext cx="189850" cy="190650"/>
            </a:xfrm>
            <a:custGeom>
              <a:avLst/>
              <a:gdLst/>
              <a:ahLst/>
              <a:cxnLst/>
              <a:rect l="l" t="t" r="r" b="b"/>
              <a:pathLst>
                <a:path w="7594" h="7626" extrusionOk="0">
                  <a:moveTo>
                    <a:pt x="3759" y="1391"/>
                  </a:moveTo>
                  <a:cubicBezTo>
                    <a:pt x="3929" y="1391"/>
                    <a:pt x="4096" y="1502"/>
                    <a:pt x="4096" y="1734"/>
                  </a:cubicBezTo>
                  <a:lnTo>
                    <a:pt x="4096" y="2175"/>
                  </a:lnTo>
                  <a:cubicBezTo>
                    <a:pt x="4254" y="2206"/>
                    <a:pt x="4349" y="2301"/>
                    <a:pt x="4475" y="2427"/>
                  </a:cubicBezTo>
                  <a:cubicBezTo>
                    <a:pt x="4716" y="2669"/>
                    <a:pt x="4494" y="3003"/>
                    <a:pt x="4235" y="3003"/>
                  </a:cubicBezTo>
                  <a:cubicBezTo>
                    <a:pt x="4157" y="3003"/>
                    <a:pt x="4075" y="2973"/>
                    <a:pt x="4002" y="2899"/>
                  </a:cubicBezTo>
                  <a:cubicBezTo>
                    <a:pt x="3926" y="2823"/>
                    <a:pt x="3839" y="2791"/>
                    <a:pt x="3756" y="2791"/>
                  </a:cubicBezTo>
                  <a:cubicBezTo>
                    <a:pt x="3493" y="2791"/>
                    <a:pt x="3266" y="3109"/>
                    <a:pt x="3529" y="3372"/>
                  </a:cubicBezTo>
                  <a:cubicBezTo>
                    <a:pt x="3624" y="3435"/>
                    <a:pt x="3687" y="3466"/>
                    <a:pt x="3781" y="3466"/>
                  </a:cubicBezTo>
                  <a:cubicBezTo>
                    <a:pt x="4317" y="3466"/>
                    <a:pt x="4790" y="3939"/>
                    <a:pt x="4790" y="4506"/>
                  </a:cubicBezTo>
                  <a:cubicBezTo>
                    <a:pt x="4790" y="4884"/>
                    <a:pt x="4569" y="5294"/>
                    <a:pt x="4128" y="5451"/>
                  </a:cubicBezTo>
                  <a:lnTo>
                    <a:pt x="4128" y="5829"/>
                  </a:lnTo>
                  <a:cubicBezTo>
                    <a:pt x="4128" y="6054"/>
                    <a:pt x="3957" y="6172"/>
                    <a:pt x="3789" y="6172"/>
                  </a:cubicBezTo>
                  <a:cubicBezTo>
                    <a:pt x="3626" y="6172"/>
                    <a:pt x="3466" y="6062"/>
                    <a:pt x="3466" y="5829"/>
                  </a:cubicBezTo>
                  <a:lnTo>
                    <a:pt x="3466" y="5451"/>
                  </a:lnTo>
                  <a:cubicBezTo>
                    <a:pt x="3309" y="5420"/>
                    <a:pt x="3183" y="5325"/>
                    <a:pt x="3057" y="5199"/>
                  </a:cubicBezTo>
                  <a:cubicBezTo>
                    <a:pt x="2815" y="4957"/>
                    <a:pt x="3037" y="4623"/>
                    <a:pt x="3296" y="4623"/>
                  </a:cubicBezTo>
                  <a:cubicBezTo>
                    <a:pt x="3374" y="4623"/>
                    <a:pt x="3456" y="4653"/>
                    <a:pt x="3529" y="4727"/>
                  </a:cubicBezTo>
                  <a:cubicBezTo>
                    <a:pt x="3603" y="4800"/>
                    <a:pt x="3684" y="4831"/>
                    <a:pt x="3763" y="4831"/>
                  </a:cubicBezTo>
                  <a:cubicBezTo>
                    <a:pt x="4022" y="4831"/>
                    <a:pt x="4244" y="4496"/>
                    <a:pt x="4002" y="4254"/>
                  </a:cubicBezTo>
                  <a:cubicBezTo>
                    <a:pt x="3939" y="4191"/>
                    <a:pt x="3844" y="4160"/>
                    <a:pt x="3781" y="4160"/>
                  </a:cubicBezTo>
                  <a:cubicBezTo>
                    <a:pt x="3214" y="4160"/>
                    <a:pt x="2742" y="3687"/>
                    <a:pt x="2742" y="3120"/>
                  </a:cubicBezTo>
                  <a:cubicBezTo>
                    <a:pt x="2742" y="2710"/>
                    <a:pt x="2994" y="2332"/>
                    <a:pt x="3403" y="2175"/>
                  </a:cubicBezTo>
                  <a:lnTo>
                    <a:pt x="3403" y="1734"/>
                  </a:lnTo>
                  <a:cubicBezTo>
                    <a:pt x="3403" y="1509"/>
                    <a:pt x="3583" y="1391"/>
                    <a:pt x="3759" y="1391"/>
                  </a:cubicBezTo>
                  <a:close/>
                  <a:moveTo>
                    <a:pt x="3781" y="1"/>
                  </a:moveTo>
                  <a:cubicBezTo>
                    <a:pt x="1734" y="1"/>
                    <a:pt x="1" y="1671"/>
                    <a:pt x="1" y="3782"/>
                  </a:cubicBezTo>
                  <a:cubicBezTo>
                    <a:pt x="1" y="4380"/>
                    <a:pt x="158" y="5010"/>
                    <a:pt x="410" y="5514"/>
                  </a:cubicBezTo>
                  <a:cubicBezTo>
                    <a:pt x="473" y="5609"/>
                    <a:pt x="473" y="5735"/>
                    <a:pt x="473" y="5798"/>
                  </a:cubicBezTo>
                  <a:lnTo>
                    <a:pt x="158" y="6774"/>
                  </a:lnTo>
                  <a:cubicBezTo>
                    <a:pt x="46" y="7141"/>
                    <a:pt x="311" y="7482"/>
                    <a:pt x="684" y="7482"/>
                  </a:cubicBezTo>
                  <a:cubicBezTo>
                    <a:pt x="728" y="7482"/>
                    <a:pt x="774" y="7478"/>
                    <a:pt x="820" y="7468"/>
                  </a:cubicBezTo>
                  <a:lnTo>
                    <a:pt x="1797" y="7121"/>
                  </a:lnTo>
                  <a:cubicBezTo>
                    <a:pt x="1831" y="7110"/>
                    <a:pt x="1866" y="7102"/>
                    <a:pt x="1900" y="7102"/>
                  </a:cubicBezTo>
                  <a:cubicBezTo>
                    <a:pt x="1960" y="7102"/>
                    <a:pt x="2020" y="7124"/>
                    <a:pt x="2080" y="7184"/>
                  </a:cubicBezTo>
                  <a:cubicBezTo>
                    <a:pt x="2584" y="7468"/>
                    <a:pt x="3214" y="7625"/>
                    <a:pt x="3813" y="7625"/>
                  </a:cubicBezTo>
                  <a:cubicBezTo>
                    <a:pt x="5892" y="7625"/>
                    <a:pt x="7594" y="5924"/>
                    <a:pt x="7594" y="3813"/>
                  </a:cubicBezTo>
                  <a:cubicBezTo>
                    <a:pt x="7499" y="1702"/>
                    <a:pt x="5861" y="1"/>
                    <a:pt x="37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98" name="Google Shape;8435;p76">
            <a:extLst>
              <a:ext uri="{FF2B5EF4-FFF2-40B4-BE49-F238E27FC236}">
                <a16:creationId xmlns:a16="http://schemas.microsoft.com/office/drawing/2014/main" id="{5031CA27-C150-0758-097E-F14C81D216C6}"/>
              </a:ext>
            </a:extLst>
          </p:cNvPr>
          <p:cNvGrpSpPr/>
          <p:nvPr/>
        </p:nvGrpSpPr>
        <p:grpSpPr>
          <a:xfrm>
            <a:off x="4093827" y="4415930"/>
            <a:ext cx="568616" cy="557817"/>
            <a:chOff x="-1183550" y="3586525"/>
            <a:chExt cx="296175" cy="290550"/>
          </a:xfrm>
          <a:solidFill>
            <a:schemeClr val="tx1"/>
          </a:solidFill>
        </p:grpSpPr>
        <p:sp>
          <p:nvSpPr>
            <p:cNvPr id="1066" name="Google Shape;8436;p76">
              <a:extLst>
                <a:ext uri="{FF2B5EF4-FFF2-40B4-BE49-F238E27FC236}">
                  <a16:creationId xmlns:a16="http://schemas.microsoft.com/office/drawing/2014/main" id="{8C72CF60-62A4-91DC-38D5-F61F1FE3DD6F}"/>
                </a:ext>
              </a:extLst>
            </p:cNvPr>
            <p:cNvSpPr/>
            <p:nvPr/>
          </p:nvSpPr>
          <p:spPr>
            <a:xfrm>
              <a:off x="-927575" y="3671500"/>
              <a:ext cx="40200" cy="16575"/>
            </a:xfrm>
            <a:custGeom>
              <a:avLst/>
              <a:gdLst/>
              <a:ahLst/>
              <a:cxnLst/>
              <a:rect l="l" t="t" r="r" b="b"/>
              <a:pathLst>
                <a:path w="1608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7" name="Google Shape;8437;p76">
              <a:extLst>
                <a:ext uri="{FF2B5EF4-FFF2-40B4-BE49-F238E27FC236}">
                  <a16:creationId xmlns:a16="http://schemas.microsoft.com/office/drawing/2014/main" id="{F24E1ED5-D9EF-954F-B04D-7DF8BFB5B1C5}"/>
                </a:ext>
              </a:extLst>
            </p:cNvPr>
            <p:cNvSpPr/>
            <p:nvPr/>
          </p:nvSpPr>
          <p:spPr>
            <a:xfrm>
              <a:off x="-1183550" y="3671500"/>
              <a:ext cx="39400" cy="16575"/>
            </a:xfrm>
            <a:custGeom>
              <a:avLst/>
              <a:gdLst/>
              <a:ahLst/>
              <a:cxnLst/>
              <a:rect l="l" t="t" r="r" b="b"/>
              <a:pathLst>
                <a:path w="1576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8" name="Google Shape;8438;p76">
              <a:extLst>
                <a:ext uri="{FF2B5EF4-FFF2-40B4-BE49-F238E27FC236}">
                  <a16:creationId xmlns:a16="http://schemas.microsoft.com/office/drawing/2014/main" id="{4F19A741-F7BF-FBB9-A10B-8687E63E7ADD}"/>
                </a:ext>
              </a:extLst>
            </p:cNvPr>
            <p:cNvSpPr/>
            <p:nvPr/>
          </p:nvSpPr>
          <p:spPr>
            <a:xfrm>
              <a:off x="-944250" y="3603025"/>
              <a:ext cx="39525" cy="26375"/>
            </a:xfrm>
            <a:custGeom>
              <a:avLst/>
              <a:gdLst/>
              <a:ahLst/>
              <a:cxnLst/>
              <a:rect l="l" t="t" r="r" b="b"/>
              <a:pathLst>
                <a:path w="1581" h="1055" extrusionOk="0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9" name="Google Shape;8439;p76">
              <a:extLst>
                <a:ext uri="{FF2B5EF4-FFF2-40B4-BE49-F238E27FC236}">
                  <a16:creationId xmlns:a16="http://schemas.microsoft.com/office/drawing/2014/main" id="{13C7EEC2-9E9C-5D5D-92F9-60A601E659E2}"/>
                </a:ext>
              </a:extLst>
            </p:cNvPr>
            <p:cNvSpPr/>
            <p:nvPr/>
          </p:nvSpPr>
          <p:spPr>
            <a:xfrm>
              <a:off x="-1166200" y="3731225"/>
              <a:ext cx="39700" cy="26075"/>
            </a:xfrm>
            <a:custGeom>
              <a:avLst/>
              <a:gdLst/>
              <a:ahLst/>
              <a:cxnLst/>
              <a:rect l="l" t="t" r="r" b="b"/>
              <a:pathLst>
                <a:path w="1588" h="1043" extrusionOk="0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0" name="Google Shape;8440;p76">
              <a:extLst>
                <a:ext uri="{FF2B5EF4-FFF2-40B4-BE49-F238E27FC236}">
                  <a16:creationId xmlns:a16="http://schemas.microsoft.com/office/drawing/2014/main" id="{BCCA8EA2-5FFD-EB30-CE7B-7B82FCB3DB98}"/>
                </a:ext>
              </a:extLst>
            </p:cNvPr>
            <p:cNvSpPr/>
            <p:nvPr/>
          </p:nvSpPr>
          <p:spPr>
            <a:xfrm>
              <a:off x="-944925" y="3730950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1" name="Google Shape;8441;p76">
              <a:extLst>
                <a:ext uri="{FF2B5EF4-FFF2-40B4-BE49-F238E27FC236}">
                  <a16:creationId xmlns:a16="http://schemas.microsoft.com/office/drawing/2014/main" id="{ED4B52E6-C634-31EC-0D79-3B2A593A8FD7}"/>
                </a:ext>
              </a:extLst>
            </p:cNvPr>
            <p:cNvSpPr/>
            <p:nvPr/>
          </p:nvSpPr>
          <p:spPr>
            <a:xfrm>
              <a:off x="-1167000" y="3603025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2" name="Google Shape;8442;p76">
              <a:extLst>
                <a:ext uri="{FF2B5EF4-FFF2-40B4-BE49-F238E27FC236}">
                  <a16:creationId xmlns:a16="http://schemas.microsoft.com/office/drawing/2014/main" id="{DF86735C-04FD-98ED-ADA0-6651E3D77B37}"/>
                </a:ext>
              </a:extLst>
            </p:cNvPr>
            <p:cNvSpPr/>
            <p:nvPr/>
          </p:nvSpPr>
          <p:spPr>
            <a:xfrm>
              <a:off x="-1065400" y="3658900"/>
              <a:ext cx="59875" cy="77200"/>
            </a:xfrm>
            <a:custGeom>
              <a:avLst/>
              <a:gdLst/>
              <a:ahLst/>
              <a:cxnLst/>
              <a:rect l="l" t="t" r="r" b="b"/>
              <a:pathLst>
                <a:path w="2395" h="3088" extrusionOk="0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3" name="Google Shape;8443;p76">
              <a:extLst>
                <a:ext uri="{FF2B5EF4-FFF2-40B4-BE49-F238E27FC236}">
                  <a16:creationId xmlns:a16="http://schemas.microsoft.com/office/drawing/2014/main" id="{6986B9A9-3676-1FC9-F7A3-C9BCCF0EEF22}"/>
                </a:ext>
              </a:extLst>
            </p:cNvPr>
            <p:cNvSpPr/>
            <p:nvPr/>
          </p:nvSpPr>
          <p:spPr>
            <a:xfrm>
              <a:off x="-1078000" y="3809325"/>
              <a:ext cx="85075" cy="67750"/>
            </a:xfrm>
            <a:custGeom>
              <a:avLst/>
              <a:gdLst/>
              <a:ahLst/>
              <a:cxnLst/>
              <a:rect l="l" t="t" r="r" b="b"/>
              <a:pathLst>
                <a:path w="3403" h="2710" extrusionOk="0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4" name="Google Shape;8444;p76">
              <a:extLst>
                <a:ext uri="{FF2B5EF4-FFF2-40B4-BE49-F238E27FC236}">
                  <a16:creationId xmlns:a16="http://schemas.microsoft.com/office/drawing/2014/main" id="{934F5169-740F-60C7-2C6E-F94F61583379}"/>
                </a:ext>
              </a:extLst>
            </p:cNvPr>
            <p:cNvSpPr/>
            <p:nvPr/>
          </p:nvSpPr>
          <p:spPr>
            <a:xfrm>
              <a:off x="-1135500" y="3586525"/>
              <a:ext cx="193775" cy="204700"/>
            </a:xfrm>
            <a:custGeom>
              <a:avLst/>
              <a:gdLst/>
              <a:ahLst/>
              <a:cxnLst/>
              <a:rect l="l" t="t" r="r" b="b"/>
              <a:pathLst>
                <a:path w="7751" h="8188" extrusionOk="0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75" name="Google Shape;8445;p76">
            <a:extLst>
              <a:ext uri="{FF2B5EF4-FFF2-40B4-BE49-F238E27FC236}">
                <a16:creationId xmlns:a16="http://schemas.microsoft.com/office/drawing/2014/main" id="{D889E103-46E4-AD82-233E-69029BD68080}"/>
              </a:ext>
            </a:extLst>
          </p:cNvPr>
          <p:cNvGrpSpPr/>
          <p:nvPr/>
        </p:nvGrpSpPr>
        <p:grpSpPr>
          <a:xfrm>
            <a:off x="2571080" y="2938436"/>
            <a:ext cx="576200" cy="563193"/>
            <a:chOff x="-5974675" y="3632100"/>
            <a:chExt cx="300125" cy="293350"/>
          </a:xfrm>
          <a:solidFill>
            <a:schemeClr val="tx1"/>
          </a:solidFill>
        </p:grpSpPr>
        <p:sp>
          <p:nvSpPr>
            <p:cNvPr id="1076" name="Google Shape;8446;p76">
              <a:extLst>
                <a:ext uri="{FF2B5EF4-FFF2-40B4-BE49-F238E27FC236}">
                  <a16:creationId xmlns:a16="http://schemas.microsoft.com/office/drawing/2014/main" id="{1AB2F47E-37EC-3F22-E8E3-DEB96650F208}"/>
                </a:ext>
              </a:extLst>
            </p:cNvPr>
            <p:cNvSpPr/>
            <p:nvPr/>
          </p:nvSpPr>
          <p:spPr>
            <a:xfrm>
              <a:off x="-5974675" y="3701875"/>
              <a:ext cx="141025" cy="221650"/>
            </a:xfrm>
            <a:custGeom>
              <a:avLst/>
              <a:gdLst/>
              <a:ahLst/>
              <a:cxnLst/>
              <a:rect l="l" t="t" r="r" b="b"/>
              <a:pathLst>
                <a:path w="5641" h="8866" extrusionOk="0">
                  <a:moveTo>
                    <a:pt x="540" y="1"/>
                  </a:moveTo>
                  <a:cubicBezTo>
                    <a:pt x="331" y="1"/>
                    <a:pt x="123" y="188"/>
                    <a:pt x="221" y="423"/>
                  </a:cubicBezTo>
                  <a:lnTo>
                    <a:pt x="568" y="1526"/>
                  </a:lnTo>
                  <a:cubicBezTo>
                    <a:pt x="788" y="2251"/>
                    <a:pt x="1419" y="2723"/>
                    <a:pt x="2175" y="2723"/>
                  </a:cubicBezTo>
                  <a:lnTo>
                    <a:pt x="2899" y="2723"/>
                  </a:lnTo>
                  <a:lnTo>
                    <a:pt x="2899" y="4110"/>
                  </a:lnTo>
                  <a:lnTo>
                    <a:pt x="473" y="4110"/>
                  </a:lnTo>
                  <a:cubicBezTo>
                    <a:pt x="64" y="4110"/>
                    <a:pt x="1" y="4771"/>
                    <a:pt x="473" y="4771"/>
                  </a:cubicBezTo>
                  <a:lnTo>
                    <a:pt x="2899" y="4771"/>
                  </a:lnTo>
                  <a:lnTo>
                    <a:pt x="2899" y="5779"/>
                  </a:lnTo>
                  <a:cubicBezTo>
                    <a:pt x="2899" y="5905"/>
                    <a:pt x="2899" y="6031"/>
                    <a:pt x="2931" y="6126"/>
                  </a:cubicBezTo>
                  <a:lnTo>
                    <a:pt x="2175" y="6126"/>
                  </a:lnTo>
                  <a:cubicBezTo>
                    <a:pt x="1419" y="6126"/>
                    <a:pt x="788" y="6598"/>
                    <a:pt x="568" y="7323"/>
                  </a:cubicBezTo>
                  <a:lnTo>
                    <a:pt x="221" y="8426"/>
                  </a:lnTo>
                  <a:cubicBezTo>
                    <a:pt x="126" y="8691"/>
                    <a:pt x="329" y="8866"/>
                    <a:pt x="533" y="8866"/>
                  </a:cubicBezTo>
                  <a:cubicBezTo>
                    <a:pt x="667" y="8866"/>
                    <a:pt x="801" y="8790"/>
                    <a:pt x="852" y="8615"/>
                  </a:cubicBezTo>
                  <a:lnTo>
                    <a:pt x="1198" y="7512"/>
                  </a:lnTo>
                  <a:cubicBezTo>
                    <a:pt x="1356" y="7071"/>
                    <a:pt x="1734" y="6819"/>
                    <a:pt x="2175" y="6819"/>
                  </a:cubicBezTo>
                  <a:lnTo>
                    <a:pt x="3088" y="6819"/>
                  </a:lnTo>
                  <a:cubicBezTo>
                    <a:pt x="3466" y="7922"/>
                    <a:pt x="4475" y="8709"/>
                    <a:pt x="5640" y="8835"/>
                  </a:cubicBezTo>
                  <a:lnTo>
                    <a:pt x="5640" y="613"/>
                  </a:lnTo>
                  <a:lnTo>
                    <a:pt x="3939" y="613"/>
                  </a:lnTo>
                  <a:cubicBezTo>
                    <a:pt x="3372" y="676"/>
                    <a:pt x="2899" y="1148"/>
                    <a:pt x="2899" y="1684"/>
                  </a:cubicBezTo>
                  <a:lnTo>
                    <a:pt x="2899" y="2062"/>
                  </a:lnTo>
                  <a:lnTo>
                    <a:pt x="2175" y="2062"/>
                  </a:lnTo>
                  <a:cubicBezTo>
                    <a:pt x="1734" y="2062"/>
                    <a:pt x="1356" y="1778"/>
                    <a:pt x="1198" y="1337"/>
                  </a:cubicBezTo>
                  <a:lnTo>
                    <a:pt x="852" y="234"/>
                  </a:lnTo>
                  <a:cubicBezTo>
                    <a:pt x="792" y="69"/>
                    <a:pt x="666" y="1"/>
                    <a:pt x="5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7" name="Google Shape;8447;p76">
              <a:extLst>
                <a:ext uri="{FF2B5EF4-FFF2-40B4-BE49-F238E27FC236}">
                  <a16:creationId xmlns:a16="http://schemas.microsoft.com/office/drawing/2014/main" id="{EA39693A-3686-4367-4D3C-1BD3109A1462}"/>
                </a:ext>
              </a:extLst>
            </p:cNvPr>
            <p:cNvSpPr/>
            <p:nvPr/>
          </p:nvSpPr>
          <p:spPr>
            <a:xfrm>
              <a:off x="-5880150" y="3632100"/>
              <a:ext cx="108725" cy="68550"/>
            </a:xfrm>
            <a:custGeom>
              <a:avLst/>
              <a:gdLst/>
              <a:ahLst/>
              <a:cxnLst/>
              <a:rect l="l" t="t" r="r" b="b"/>
              <a:pathLst>
                <a:path w="4349" h="2742" extrusionOk="0">
                  <a:moveTo>
                    <a:pt x="788" y="1"/>
                  </a:moveTo>
                  <a:cubicBezTo>
                    <a:pt x="599" y="1"/>
                    <a:pt x="442" y="159"/>
                    <a:pt x="442" y="348"/>
                  </a:cubicBezTo>
                  <a:lnTo>
                    <a:pt x="442" y="1009"/>
                  </a:lnTo>
                  <a:cubicBezTo>
                    <a:pt x="442" y="1324"/>
                    <a:pt x="599" y="1608"/>
                    <a:pt x="788" y="1797"/>
                  </a:cubicBezTo>
                  <a:cubicBezTo>
                    <a:pt x="442" y="2049"/>
                    <a:pt x="158" y="2364"/>
                    <a:pt x="0" y="2742"/>
                  </a:cubicBezTo>
                  <a:lnTo>
                    <a:pt x="4348" y="2742"/>
                  </a:lnTo>
                  <a:cubicBezTo>
                    <a:pt x="4159" y="2364"/>
                    <a:pt x="3876" y="2049"/>
                    <a:pt x="3561" y="1797"/>
                  </a:cubicBezTo>
                  <a:cubicBezTo>
                    <a:pt x="3813" y="1608"/>
                    <a:pt x="3907" y="1324"/>
                    <a:pt x="3907" y="1009"/>
                  </a:cubicBezTo>
                  <a:lnTo>
                    <a:pt x="3907" y="348"/>
                  </a:lnTo>
                  <a:cubicBezTo>
                    <a:pt x="3907" y="123"/>
                    <a:pt x="3736" y="5"/>
                    <a:pt x="3568" y="5"/>
                  </a:cubicBezTo>
                  <a:cubicBezTo>
                    <a:pt x="3405" y="5"/>
                    <a:pt x="3245" y="115"/>
                    <a:pt x="3245" y="348"/>
                  </a:cubicBezTo>
                  <a:lnTo>
                    <a:pt x="3245" y="1009"/>
                  </a:lnTo>
                  <a:cubicBezTo>
                    <a:pt x="3245" y="1230"/>
                    <a:pt x="3088" y="1387"/>
                    <a:pt x="2899" y="1387"/>
                  </a:cubicBezTo>
                  <a:lnTo>
                    <a:pt x="1513" y="1387"/>
                  </a:lnTo>
                  <a:cubicBezTo>
                    <a:pt x="1324" y="1387"/>
                    <a:pt x="1166" y="1230"/>
                    <a:pt x="1166" y="1009"/>
                  </a:cubicBezTo>
                  <a:lnTo>
                    <a:pt x="1166" y="348"/>
                  </a:lnTo>
                  <a:cubicBezTo>
                    <a:pt x="1166" y="159"/>
                    <a:pt x="1009" y="1"/>
                    <a:pt x="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8" name="Google Shape;8448;p76">
              <a:extLst>
                <a:ext uri="{FF2B5EF4-FFF2-40B4-BE49-F238E27FC236}">
                  <a16:creationId xmlns:a16="http://schemas.microsoft.com/office/drawing/2014/main" id="{ED68E0F9-BB28-431E-722F-7B12EBBF122F}"/>
                </a:ext>
              </a:extLst>
            </p:cNvPr>
            <p:cNvSpPr/>
            <p:nvPr/>
          </p:nvSpPr>
          <p:spPr>
            <a:xfrm>
              <a:off x="-5814775" y="3702500"/>
              <a:ext cx="140225" cy="222950"/>
            </a:xfrm>
            <a:custGeom>
              <a:avLst/>
              <a:gdLst/>
              <a:ahLst/>
              <a:cxnLst/>
              <a:rect l="l" t="t" r="r" b="b"/>
              <a:pathLst>
                <a:path w="5609" h="8918" extrusionOk="0">
                  <a:moveTo>
                    <a:pt x="5092" y="1"/>
                  </a:moveTo>
                  <a:cubicBezTo>
                    <a:pt x="4964" y="1"/>
                    <a:pt x="4837" y="72"/>
                    <a:pt x="4789" y="241"/>
                  </a:cubicBezTo>
                  <a:lnTo>
                    <a:pt x="4443" y="1344"/>
                  </a:lnTo>
                  <a:cubicBezTo>
                    <a:pt x="4285" y="1785"/>
                    <a:pt x="3907" y="2068"/>
                    <a:pt x="3466" y="2068"/>
                  </a:cubicBezTo>
                  <a:lnTo>
                    <a:pt x="2710" y="2068"/>
                  </a:lnTo>
                  <a:lnTo>
                    <a:pt x="2710" y="1722"/>
                  </a:lnTo>
                  <a:cubicBezTo>
                    <a:pt x="2710" y="1155"/>
                    <a:pt x="2237" y="682"/>
                    <a:pt x="1702" y="682"/>
                  </a:cubicBezTo>
                  <a:lnTo>
                    <a:pt x="0" y="682"/>
                  </a:lnTo>
                  <a:lnTo>
                    <a:pt x="0" y="8873"/>
                  </a:lnTo>
                  <a:cubicBezTo>
                    <a:pt x="1198" y="8747"/>
                    <a:pt x="2174" y="7928"/>
                    <a:pt x="2552" y="6857"/>
                  </a:cubicBezTo>
                  <a:lnTo>
                    <a:pt x="3466" y="6857"/>
                  </a:lnTo>
                  <a:cubicBezTo>
                    <a:pt x="3907" y="6857"/>
                    <a:pt x="4285" y="7140"/>
                    <a:pt x="4443" y="7582"/>
                  </a:cubicBezTo>
                  <a:lnTo>
                    <a:pt x="4789" y="8684"/>
                  </a:lnTo>
                  <a:cubicBezTo>
                    <a:pt x="4848" y="8850"/>
                    <a:pt x="4974" y="8918"/>
                    <a:pt x="5100" y="8918"/>
                  </a:cubicBezTo>
                  <a:cubicBezTo>
                    <a:pt x="5309" y="8918"/>
                    <a:pt x="5518" y="8731"/>
                    <a:pt x="5419" y="8495"/>
                  </a:cubicBezTo>
                  <a:lnTo>
                    <a:pt x="5041" y="7298"/>
                  </a:lnTo>
                  <a:cubicBezTo>
                    <a:pt x="4789" y="6573"/>
                    <a:pt x="4159" y="6101"/>
                    <a:pt x="3434" y="6101"/>
                  </a:cubicBezTo>
                  <a:lnTo>
                    <a:pt x="2678" y="6101"/>
                  </a:lnTo>
                  <a:cubicBezTo>
                    <a:pt x="2678" y="6006"/>
                    <a:pt x="2710" y="5880"/>
                    <a:pt x="2710" y="5754"/>
                  </a:cubicBezTo>
                  <a:lnTo>
                    <a:pt x="2710" y="4778"/>
                  </a:lnTo>
                  <a:lnTo>
                    <a:pt x="5136" y="4778"/>
                  </a:lnTo>
                  <a:cubicBezTo>
                    <a:pt x="5545" y="4778"/>
                    <a:pt x="5608" y="4116"/>
                    <a:pt x="5136" y="4116"/>
                  </a:cubicBezTo>
                  <a:lnTo>
                    <a:pt x="2710" y="4116"/>
                  </a:lnTo>
                  <a:lnTo>
                    <a:pt x="2710" y="2730"/>
                  </a:lnTo>
                  <a:lnTo>
                    <a:pt x="3466" y="2730"/>
                  </a:lnTo>
                  <a:cubicBezTo>
                    <a:pt x="4222" y="2730"/>
                    <a:pt x="4852" y="2257"/>
                    <a:pt x="5073" y="1564"/>
                  </a:cubicBezTo>
                  <a:lnTo>
                    <a:pt x="5419" y="461"/>
                  </a:lnTo>
                  <a:cubicBezTo>
                    <a:pt x="5517" y="189"/>
                    <a:pt x="5301" y="1"/>
                    <a:pt x="50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79" name="Google Shape;8449;p76">
            <a:extLst>
              <a:ext uri="{FF2B5EF4-FFF2-40B4-BE49-F238E27FC236}">
                <a16:creationId xmlns:a16="http://schemas.microsoft.com/office/drawing/2014/main" id="{ABDDF015-77B2-C8D1-A445-24E18318E1CC}"/>
              </a:ext>
            </a:extLst>
          </p:cNvPr>
          <p:cNvGrpSpPr/>
          <p:nvPr/>
        </p:nvGrpSpPr>
        <p:grpSpPr>
          <a:xfrm>
            <a:off x="2611135" y="3674260"/>
            <a:ext cx="527820" cy="562569"/>
            <a:chOff x="-5971525" y="3990475"/>
            <a:chExt cx="274925" cy="293025"/>
          </a:xfrm>
          <a:solidFill>
            <a:schemeClr val="tx1"/>
          </a:solidFill>
        </p:grpSpPr>
        <p:sp>
          <p:nvSpPr>
            <p:cNvPr id="1080" name="Google Shape;8450;p76">
              <a:extLst>
                <a:ext uri="{FF2B5EF4-FFF2-40B4-BE49-F238E27FC236}">
                  <a16:creationId xmlns:a16="http://schemas.microsoft.com/office/drawing/2014/main" id="{E8E72E6F-570F-1CF7-6D58-6A2866CB5E5A}"/>
                </a:ext>
              </a:extLst>
            </p:cNvPr>
            <p:cNvSpPr/>
            <p:nvPr/>
          </p:nvSpPr>
          <p:spPr>
            <a:xfrm>
              <a:off x="-5851000" y="4061375"/>
              <a:ext cx="102400" cy="33875"/>
            </a:xfrm>
            <a:custGeom>
              <a:avLst/>
              <a:gdLst/>
              <a:ahLst/>
              <a:cxnLst/>
              <a:rect l="l" t="t" r="r" b="b"/>
              <a:pathLst>
                <a:path w="4096" h="1355" extrusionOk="0">
                  <a:moveTo>
                    <a:pt x="0" y="0"/>
                  </a:moveTo>
                  <a:lnTo>
                    <a:pt x="0" y="1355"/>
                  </a:lnTo>
                  <a:lnTo>
                    <a:pt x="4096" y="1355"/>
                  </a:lnTo>
                  <a:lnTo>
                    <a:pt x="409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1" name="Google Shape;8451;p76">
              <a:extLst>
                <a:ext uri="{FF2B5EF4-FFF2-40B4-BE49-F238E27FC236}">
                  <a16:creationId xmlns:a16="http://schemas.microsoft.com/office/drawing/2014/main" id="{9D8411F9-621B-F223-4030-07202166D287}"/>
                </a:ext>
              </a:extLst>
            </p:cNvPr>
            <p:cNvSpPr/>
            <p:nvPr/>
          </p:nvSpPr>
          <p:spPr>
            <a:xfrm>
              <a:off x="-5971525" y="3990475"/>
              <a:ext cx="69350" cy="275700"/>
            </a:xfrm>
            <a:custGeom>
              <a:avLst/>
              <a:gdLst/>
              <a:ahLst/>
              <a:cxnLst/>
              <a:rect l="l" t="t" r="r" b="b"/>
              <a:pathLst>
                <a:path w="2774" h="11028" extrusionOk="0">
                  <a:moveTo>
                    <a:pt x="1041" y="1"/>
                  </a:moveTo>
                  <a:lnTo>
                    <a:pt x="1041" y="32"/>
                  </a:lnTo>
                  <a:cubicBezTo>
                    <a:pt x="473" y="32"/>
                    <a:pt x="1" y="505"/>
                    <a:pt x="1" y="1072"/>
                  </a:cubicBezTo>
                  <a:lnTo>
                    <a:pt x="1" y="9988"/>
                  </a:lnTo>
                  <a:cubicBezTo>
                    <a:pt x="1" y="10555"/>
                    <a:pt x="473" y="11027"/>
                    <a:pt x="1041" y="11027"/>
                  </a:cubicBezTo>
                  <a:lnTo>
                    <a:pt x="2395" y="11027"/>
                  </a:lnTo>
                  <a:cubicBezTo>
                    <a:pt x="2521" y="11027"/>
                    <a:pt x="2647" y="10996"/>
                    <a:pt x="2773" y="10933"/>
                  </a:cubicBezTo>
                  <a:lnTo>
                    <a:pt x="2773" y="64"/>
                  </a:lnTo>
                  <a:cubicBezTo>
                    <a:pt x="2647" y="32"/>
                    <a:pt x="2521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2" name="Google Shape;8452;p76">
              <a:extLst>
                <a:ext uri="{FF2B5EF4-FFF2-40B4-BE49-F238E27FC236}">
                  <a16:creationId xmlns:a16="http://schemas.microsoft.com/office/drawing/2014/main" id="{080E4078-421E-055D-93E4-FA811F449BD9}"/>
                </a:ext>
              </a:extLst>
            </p:cNvPr>
            <p:cNvSpPr/>
            <p:nvPr/>
          </p:nvSpPr>
          <p:spPr>
            <a:xfrm>
              <a:off x="-5851000" y="4214950"/>
              <a:ext cx="103200" cy="68550"/>
            </a:xfrm>
            <a:custGeom>
              <a:avLst/>
              <a:gdLst/>
              <a:ahLst/>
              <a:cxnLst/>
              <a:rect l="l" t="t" r="r" b="b"/>
              <a:pathLst>
                <a:path w="4128" h="2742" extrusionOk="0">
                  <a:moveTo>
                    <a:pt x="3056" y="694"/>
                  </a:moveTo>
                  <a:cubicBezTo>
                    <a:pt x="3277" y="694"/>
                    <a:pt x="3434" y="851"/>
                    <a:pt x="3434" y="1072"/>
                  </a:cubicBezTo>
                  <a:cubicBezTo>
                    <a:pt x="3434" y="1261"/>
                    <a:pt x="3277" y="1418"/>
                    <a:pt x="3056" y="1418"/>
                  </a:cubicBezTo>
                  <a:lnTo>
                    <a:pt x="1008" y="1418"/>
                  </a:lnTo>
                  <a:cubicBezTo>
                    <a:pt x="819" y="1418"/>
                    <a:pt x="662" y="1261"/>
                    <a:pt x="662" y="1072"/>
                  </a:cubicBezTo>
                  <a:cubicBezTo>
                    <a:pt x="662" y="851"/>
                    <a:pt x="819" y="694"/>
                    <a:pt x="1008" y="694"/>
                  </a:cubicBezTo>
                  <a:close/>
                  <a:moveTo>
                    <a:pt x="32" y="1"/>
                  </a:moveTo>
                  <a:lnTo>
                    <a:pt x="32" y="2395"/>
                  </a:lnTo>
                  <a:lnTo>
                    <a:pt x="0" y="2395"/>
                  </a:lnTo>
                  <a:cubicBezTo>
                    <a:pt x="0" y="2584"/>
                    <a:pt x="158" y="2741"/>
                    <a:pt x="347" y="2741"/>
                  </a:cubicBezTo>
                  <a:lnTo>
                    <a:pt x="3781" y="2741"/>
                  </a:lnTo>
                  <a:cubicBezTo>
                    <a:pt x="3970" y="2741"/>
                    <a:pt x="4127" y="2584"/>
                    <a:pt x="4127" y="2395"/>
                  </a:cubicBezTo>
                  <a:lnTo>
                    <a:pt x="412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3" name="Google Shape;8453;p76">
              <a:extLst>
                <a:ext uri="{FF2B5EF4-FFF2-40B4-BE49-F238E27FC236}">
                  <a16:creationId xmlns:a16="http://schemas.microsoft.com/office/drawing/2014/main" id="{0BCAF1CB-17C9-59CB-3FCA-3FE17E9CD948}"/>
                </a:ext>
              </a:extLst>
            </p:cNvPr>
            <p:cNvSpPr/>
            <p:nvPr/>
          </p:nvSpPr>
          <p:spPr>
            <a:xfrm>
              <a:off x="-5885675" y="4010175"/>
              <a:ext cx="189075" cy="239450"/>
            </a:xfrm>
            <a:custGeom>
              <a:avLst/>
              <a:gdLst/>
              <a:ahLst/>
              <a:cxnLst/>
              <a:rect l="l" t="t" r="r" b="b"/>
              <a:pathLst>
                <a:path w="7563" h="9578" extrusionOk="0">
                  <a:moveTo>
                    <a:pt x="5829" y="1323"/>
                  </a:moveTo>
                  <a:cubicBezTo>
                    <a:pt x="6018" y="1323"/>
                    <a:pt x="6176" y="1481"/>
                    <a:pt x="6176" y="1702"/>
                  </a:cubicBezTo>
                  <a:lnTo>
                    <a:pt x="6176" y="3749"/>
                  </a:lnTo>
                  <a:cubicBezTo>
                    <a:pt x="6176" y="3938"/>
                    <a:pt x="6018" y="4096"/>
                    <a:pt x="5829" y="4096"/>
                  </a:cubicBezTo>
                  <a:lnTo>
                    <a:pt x="1009" y="4096"/>
                  </a:lnTo>
                  <a:cubicBezTo>
                    <a:pt x="820" y="4096"/>
                    <a:pt x="663" y="3938"/>
                    <a:pt x="663" y="3749"/>
                  </a:cubicBezTo>
                  <a:lnTo>
                    <a:pt x="663" y="1702"/>
                  </a:lnTo>
                  <a:cubicBezTo>
                    <a:pt x="663" y="1481"/>
                    <a:pt x="820" y="1323"/>
                    <a:pt x="1009" y="1323"/>
                  </a:cubicBezTo>
                  <a:close/>
                  <a:moveTo>
                    <a:pt x="1734" y="4789"/>
                  </a:moveTo>
                  <a:cubicBezTo>
                    <a:pt x="2175" y="4789"/>
                    <a:pt x="2175" y="5482"/>
                    <a:pt x="1734" y="5482"/>
                  </a:cubicBezTo>
                  <a:lnTo>
                    <a:pt x="1072" y="5482"/>
                  </a:lnTo>
                  <a:cubicBezTo>
                    <a:pt x="631" y="5482"/>
                    <a:pt x="600" y="4789"/>
                    <a:pt x="1072" y="4789"/>
                  </a:cubicBezTo>
                  <a:close/>
                  <a:moveTo>
                    <a:pt x="3782" y="4758"/>
                  </a:moveTo>
                  <a:cubicBezTo>
                    <a:pt x="4223" y="4789"/>
                    <a:pt x="4223" y="5482"/>
                    <a:pt x="3782" y="5482"/>
                  </a:cubicBezTo>
                  <a:lnTo>
                    <a:pt x="3120" y="5482"/>
                  </a:lnTo>
                  <a:cubicBezTo>
                    <a:pt x="2899" y="5482"/>
                    <a:pt x="2742" y="5325"/>
                    <a:pt x="2742" y="5104"/>
                  </a:cubicBezTo>
                  <a:cubicBezTo>
                    <a:pt x="2742" y="4915"/>
                    <a:pt x="2899" y="4758"/>
                    <a:pt x="3120" y="4758"/>
                  </a:cubicBezTo>
                  <a:close/>
                  <a:moveTo>
                    <a:pt x="5829" y="4789"/>
                  </a:moveTo>
                  <a:cubicBezTo>
                    <a:pt x="6270" y="4789"/>
                    <a:pt x="6302" y="5482"/>
                    <a:pt x="5829" y="5482"/>
                  </a:cubicBezTo>
                  <a:lnTo>
                    <a:pt x="5168" y="5482"/>
                  </a:lnTo>
                  <a:cubicBezTo>
                    <a:pt x="4727" y="5482"/>
                    <a:pt x="4695" y="4789"/>
                    <a:pt x="5168" y="4789"/>
                  </a:cubicBezTo>
                  <a:close/>
                  <a:moveTo>
                    <a:pt x="1762" y="6174"/>
                  </a:moveTo>
                  <a:cubicBezTo>
                    <a:pt x="2175" y="6174"/>
                    <a:pt x="2165" y="6837"/>
                    <a:pt x="1734" y="6837"/>
                  </a:cubicBezTo>
                  <a:lnTo>
                    <a:pt x="1072" y="6837"/>
                  </a:lnTo>
                  <a:cubicBezTo>
                    <a:pt x="631" y="6837"/>
                    <a:pt x="600" y="6175"/>
                    <a:pt x="1072" y="6175"/>
                  </a:cubicBezTo>
                  <a:lnTo>
                    <a:pt x="1734" y="6175"/>
                  </a:lnTo>
                  <a:cubicBezTo>
                    <a:pt x="1744" y="6175"/>
                    <a:pt x="1753" y="6174"/>
                    <a:pt x="1762" y="6174"/>
                  </a:cubicBezTo>
                  <a:close/>
                  <a:moveTo>
                    <a:pt x="3782" y="6144"/>
                  </a:moveTo>
                  <a:cubicBezTo>
                    <a:pt x="4223" y="6144"/>
                    <a:pt x="4223" y="6837"/>
                    <a:pt x="3782" y="6837"/>
                  </a:cubicBezTo>
                  <a:lnTo>
                    <a:pt x="3120" y="6837"/>
                  </a:lnTo>
                  <a:cubicBezTo>
                    <a:pt x="2899" y="6837"/>
                    <a:pt x="2742" y="6679"/>
                    <a:pt x="2742" y="6490"/>
                  </a:cubicBezTo>
                  <a:cubicBezTo>
                    <a:pt x="2742" y="6301"/>
                    <a:pt x="2899" y="6144"/>
                    <a:pt x="3120" y="6144"/>
                  </a:cubicBezTo>
                  <a:close/>
                  <a:moveTo>
                    <a:pt x="5858" y="6174"/>
                  </a:moveTo>
                  <a:cubicBezTo>
                    <a:pt x="6272" y="6174"/>
                    <a:pt x="6291" y="6837"/>
                    <a:pt x="5829" y="6837"/>
                  </a:cubicBezTo>
                  <a:lnTo>
                    <a:pt x="5168" y="6837"/>
                  </a:lnTo>
                  <a:cubicBezTo>
                    <a:pt x="4727" y="6837"/>
                    <a:pt x="4695" y="6175"/>
                    <a:pt x="5168" y="6175"/>
                  </a:cubicBezTo>
                  <a:lnTo>
                    <a:pt x="5829" y="6175"/>
                  </a:lnTo>
                  <a:cubicBezTo>
                    <a:pt x="5839" y="6175"/>
                    <a:pt x="5849" y="6174"/>
                    <a:pt x="5858" y="6174"/>
                  </a:cubicBezTo>
                  <a:close/>
                  <a:moveTo>
                    <a:pt x="1" y="0"/>
                  </a:moveTo>
                  <a:lnTo>
                    <a:pt x="1" y="9578"/>
                  </a:lnTo>
                  <a:lnTo>
                    <a:pt x="663" y="9578"/>
                  </a:lnTo>
                  <a:lnTo>
                    <a:pt x="663" y="7876"/>
                  </a:lnTo>
                  <a:cubicBezTo>
                    <a:pt x="663" y="7687"/>
                    <a:pt x="820" y="7530"/>
                    <a:pt x="1009" y="7530"/>
                  </a:cubicBezTo>
                  <a:lnTo>
                    <a:pt x="5829" y="7530"/>
                  </a:lnTo>
                  <a:cubicBezTo>
                    <a:pt x="6018" y="7530"/>
                    <a:pt x="6176" y="7687"/>
                    <a:pt x="6176" y="7876"/>
                  </a:cubicBezTo>
                  <a:lnTo>
                    <a:pt x="6176" y="9578"/>
                  </a:lnTo>
                  <a:lnTo>
                    <a:pt x="6522" y="9578"/>
                  </a:lnTo>
                  <a:cubicBezTo>
                    <a:pt x="7090" y="9578"/>
                    <a:pt x="7562" y="9105"/>
                    <a:pt x="7562" y="8538"/>
                  </a:cubicBezTo>
                  <a:lnTo>
                    <a:pt x="7562" y="1008"/>
                  </a:lnTo>
                  <a:cubicBezTo>
                    <a:pt x="7531" y="473"/>
                    <a:pt x="7090" y="0"/>
                    <a:pt x="649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84" name="Google Shape;8454;p76">
            <a:extLst>
              <a:ext uri="{FF2B5EF4-FFF2-40B4-BE49-F238E27FC236}">
                <a16:creationId xmlns:a16="http://schemas.microsoft.com/office/drawing/2014/main" id="{D09614F7-CFAB-A256-6D12-BFCEEB1CC005}"/>
              </a:ext>
            </a:extLst>
          </p:cNvPr>
          <p:cNvGrpSpPr/>
          <p:nvPr/>
        </p:nvGrpSpPr>
        <p:grpSpPr>
          <a:xfrm>
            <a:off x="6175412" y="2253065"/>
            <a:ext cx="561033" cy="558009"/>
            <a:chOff x="-4118225" y="3253275"/>
            <a:chExt cx="292225" cy="290650"/>
          </a:xfrm>
          <a:solidFill>
            <a:schemeClr val="tx1"/>
          </a:solidFill>
        </p:grpSpPr>
        <p:sp>
          <p:nvSpPr>
            <p:cNvPr id="1085" name="Google Shape;8455;p76">
              <a:extLst>
                <a:ext uri="{FF2B5EF4-FFF2-40B4-BE49-F238E27FC236}">
                  <a16:creationId xmlns:a16="http://schemas.microsoft.com/office/drawing/2014/main" id="{276E6E1B-8AAE-47CE-5F53-6CD13A28AAC6}"/>
                </a:ext>
              </a:extLst>
            </p:cNvPr>
            <p:cNvSpPr/>
            <p:nvPr/>
          </p:nvSpPr>
          <p:spPr>
            <a:xfrm>
              <a:off x="-4118225" y="3287125"/>
              <a:ext cx="256725" cy="256800"/>
            </a:xfrm>
            <a:custGeom>
              <a:avLst/>
              <a:gdLst/>
              <a:ahLst/>
              <a:cxnLst/>
              <a:rect l="l" t="t" r="r" b="b"/>
              <a:pathLst>
                <a:path w="10269" h="10272" extrusionOk="0">
                  <a:moveTo>
                    <a:pt x="5104" y="1"/>
                  </a:moveTo>
                  <a:cubicBezTo>
                    <a:pt x="2268" y="1"/>
                    <a:pt x="0" y="2301"/>
                    <a:pt x="0" y="5136"/>
                  </a:cubicBezTo>
                  <a:cubicBezTo>
                    <a:pt x="0" y="7972"/>
                    <a:pt x="2268" y="10271"/>
                    <a:pt x="5104" y="10271"/>
                  </a:cubicBezTo>
                  <a:cubicBezTo>
                    <a:pt x="7939" y="10271"/>
                    <a:pt x="10239" y="8003"/>
                    <a:pt x="10239" y="5168"/>
                  </a:cubicBezTo>
                  <a:cubicBezTo>
                    <a:pt x="10268" y="4993"/>
                    <a:pt x="10108" y="4818"/>
                    <a:pt x="9910" y="4818"/>
                  </a:cubicBezTo>
                  <a:cubicBezTo>
                    <a:pt x="9894" y="4818"/>
                    <a:pt x="9877" y="4819"/>
                    <a:pt x="9861" y="4821"/>
                  </a:cubicBezTo>
                  <a:lnTo>
                    <a:pt x="5797" y="4821"/>
                  </a:lnTo>
                  <a:cubicBezTo>
                    <a:pt x="5639" y="4821"/>
                    <a:pt x="5450" y="4695"/>
                    <a:pt x="5450" y="4506"/>
                  </a:cubicBezTo>
                  <a:lnTo>
                    <a:pt x="5450" y="347"/>
                  </a:lnTo>
                  <a:cubicBezTo>
                    <a:pt x="5450" y="158"/>
                    <a:pt x="5324" y="1"/>
                    <a:pt x="51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6" name="Google Shape;8456;p76">
              <a:extLst>
                <a:ext uri="{FF2B5EF4-FFF2-40B4-BE49-F238E27FC236}">
                  <a16:creationId xmlns:a16="http://schemas.microsoft.com/office/drawing/2014/main" id="{3D5784D8-E9BA-7545-AFE8-48A41092A0B6}"/>
                </a:ext>
              </a:extLst>
            </p:cNvPr>
            <p:cNvSpPr/>
            <p:nvPr/>
          </p:nvSpPr>
          <p:spPr>
            <a:xfrm>
              <a:off x="-3963850" y="3253275"/>
              <a:ext cx="137850" cy="137850"/>
            </a:xfrm>
            <a:custGeom>
              <a:avLst/>
              <a:gdLst/>
              <a:ahLst/>
              <a:cxnLst/>
              <a:rect l="l" t="t" r="r" b="b"/>
              <a:pathLst>
                <a:path w="5514" h="551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5135"/>
                  </a:lnTo>
                  <a:cubicBezTo>
                    <a:pt x="0" y="5356"/>
                    <a:pt x="158" y="5514"/>
                    <a:pt x="347" y="5514"/>
                  </a:cubicBezTo>
                  <a:lnTo>
                    <a:pt x="5167" y="5514"/>
                  </a:lnTo>
                  <a:cubicBezTo>
                    <a:pt x="5356" y="5514"/>
                    <a:pt x="5513" y="5356"/>
                    <a:pt x="5513" y="5135"/>
                  </a:cubicBezTo>
                  <a:cubicBezTo>
                    <a:pt x="5513" y="2269"/>
                    <a:pt x="3182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87" name="Google Shape;8457;p76">
            <a:extLst>
              <a:ext uri="{FF2B5EF4-FFF2-40B4-BE49-F238E27FC236}">
                <a16:creationId xmlns:a16="http://schemas.microsoft.com/office/drawing/2014/main" id="{3E9858EE-36EF-1A37-6930-4C12105E0D99}"/>
              </a:ext>
            </a:extLst>
          </p:cNvPr>
          <p:cNvGrpSpPr/>
          <p:nvPr/>
        </p:nvGrpSpPr>
        <p:grpSpPr>
          <a:xfrm>
            <a:off x="6242677" y="2939897"/>
            <a:ext cx="426499" cy="560265"/>
            <a:chOff x="-4082800" y="3612425"/>
            <a:chExt cx="222150" cy="291825"/>
          </a:xfrm>
          <a:solidFill>
            <a:schemeClr val="tx1"/>
          </a:solidFill>
        </p:grpSpPr>
        <p:sp>
          <p:nvSpPr>
            <p:cNvPr id="1088" name="Google Shape;8458;p76">
              <a:extLst>
                <a:ext uri="{FF2B5EF4-FFF2-40B4-BE49-F238E27FC236}">
                  <a16:creationId xmlns:a16="http://schemas.microsoft.com/office/drawing/2014/main" id="{4D9DD112-A944-993D-528B-D8EC0D0B5C64}"/>
                </a:ext>
              </a:extLst>
            </p:cNvPr>
            <p:cNvSpPr/>
            <p:nvPr/>
          </p:nvSpPr>
          <p:spPr>
            <a:xfrm>
              <a:off x="-4027650" y="3663625"/>
              <a:ext cx="112650" cy="119725"/>
            </a:xfrm>
            <a:custGeom>
              <a:avLst/>
              <a:gdLst/>
              <a:ahLst/>
              <a:cxnLst/>
              <a:rect l="l" t="t" r="r" b="b"/>
              <a:pathLst>
                <a:path w="4506" h="4789" extrusionOk="0">
                  <a:moveTo>
                    <a:pt x="2237" y="1355"/>
                  </a:moveTo>
                  <a:cubicBezTo>
                    <a:pt x="2773" y="1355"/>
                    <a:pt x="3245" y="1827"/>
                    <a:pt x="3245" y="2395"/>
                  </a:cubicBezTo>
                  <a:cubicBezTo>
                    <a:pt x="3308" y="2930"/>
                    <a:pt x="2836" y="3434"/>
                    <a:pt x="2237" y="3434"/>
                  </a:cubicBezTo>
                  <a:cubicBezTo>
                    <a:pt x="1670" y="3434"/>
                    <a:pt x="1197" y="2962"/>
                    <a:pt x="1197" y="2395"/>
                  </a:cubicBezTo>
                  <a:cubicBezTo>
                    <a:pt x="1197" y="1859"/>
                    <a:pt x="1670" y="1355"/>
                    <a:pt x="2237" y="1355"/>
                  </a:cubicBezTo>
                  <a:close/>
                  <a:moveTo>
                    <a:pt x="1922" y="0"/>
                  </a:moveTo>
                  <a:lnTo>
                    <a:pt x="1922" y="473"/>
                  </a:lnTo>
                  <a:cubicBezTo>
                    <a:pt x="1922" y="630"/>
                    <a:pt x="1827" y="725"/>
                    <a:pt x="1670" y="788"/>
                  </a:cubicBezTo>
                  <a:cubicBezTo>
                    <a:pt x="1481" y="851"/>
                    <a:pt x="1292" y="945"/>
                    <a:pt x="1134" y="1103"/>
                  </a:cubicBezTo>
                  <a:cubicBezTo>
                    <a:pt x="1055" y="1143"/>
                    <a:pt x="962" y="1183"/>
                    <a:pt x="873" y="1183"/>
                  </a:cubicBezTo>
                  <a:cubicBezTo>
                    <a:pt x="822" y="1183"/>
                    <a:pt x="771" y="1169"/>
                    <a:pt x="725" y="1134"/>
                  </a:cubicBezTo>
                  <a:lnTo>
                    <a:pt x="347" y="914"/>
                  </a:lnTo>
                  <a:lnTo>
                    <a:pt x="0" y="1481"/>
                  </a:lnTo>
                  <a:lnTo>
                    <a:pt x="378" y="1733"/>
                  </a:lnTo>
                  <a:cubicBezTo>
                    <a:pt x="504" y="1796"/>
                    <a:pt x="599" y="1922"/>
                    <a:pt x="536" y="2079"/>
                  </a:cubicBezTo>
                  <a:cubicBezTo>
                    <a:pt x="504" y="2332"/>
                    <a:pt x="504" y="2489"/>
                    <a:pt x="536" y="2710"/>
                  </a:cubicBezTo>
                  <a:cubicBezTo>
                    <a:pt x="599" y="2867"/>
                    <a:pt x="504" y="2993"/>
                    <a:pt x="378" y="3056"/>
                  </a:cubicBezTo>
                  <a:lnTo>
                    <a:pt x="0" y="3308"/>
                  </a:lnTo>
                  <a:lnTo>
                    <a:pt x="347" y="3907"/>
                  </a:lnTo>
                  <a:lnTo>
                    <a:pt x="725" y="3655"/>
                  </a:lnTo>
                  <a:cubicBezTo>
                    <a:pt x="773" y="3631"/>
                    <a:pt x="826" y="3620"/>
                    <a:pt x="879" y="3620"/>
                  </a:cubicBezTo>
                  <a:cubicBezTo>
                    <a:pt x="967" y="3620"/>
                    <a:pt x="1056" y="3647"/>
                    <a:pt x="1134" y="3686"/>
                  </a:cubicBezTo>
                  <a:cubicBezTo>
                    <a:pt x="1292" y="3812"/>
                    <a:pt x="1481" y="3938"/>
                    <a:pt x="1670" y="4001"/>
                  </a:cubicBezTo>
                  <a:cubicBezTo>
                    <a:pt x="1796" y="4064"/>
                    <a:pt x="1922" y="4222"/>
                    <a:pt x="1922" y="4316"/>
                  </a:cubicBezTo>
                  <a:lnTo>
                    <a:pt x="1922" y="4789"/>
                  </a:lnTo>
                  <a:lnTo>
                    <a:pt x="2584" y="4789"/>
                  </a:lnTo>
                  <a:lnTo>
                    <a:pt x="2584" y="4316"/>
                  </a:lnTo>
                  <a:cubicBezTo>
                    <a:pt x="2584" y="4159"/>
                    <a:pt x="2678" y="4064"/>
                    <a:pt x="2836" y="4001"/>
                  </a:cubicBezTo>
                  <a:cubicBezTo>
                    <a:pt x="3025" y="3938"/>
                    <a:pt x="3182" y="3844"/>
                    <a:pt x="3371" y="3686"/>
                  </a:cubicBezTo>
                  <a:cubicBezTo>
                    <a:pt x="3449" y="3647"/>
                    <a:pt x="3539" y="3620"/>
                    <a:pt x="3626" y="3620"/>
                  </a:cubicBezTo>
                  <a:cubicBezTo>
                    <a:pt x="3680" y="3620"/>
                    <a:pt x="3733" y="3631"/>
                    <a:pt x="3781" y="3655"/>
                  </a:cubicBezTo>
                  <a:lnTo>
                    <a:pt x="4159" y="3907"/>
                  </a:lnTo>
                  <a:lnTo>
                    <a:pt x="4505" y="3308"/>
                  </a:lnTo>
                  <a:lnTo>
                    <a:pt x="4127" y="3056"/>
                  </a:lnTo>
                  <a:cubicBezTo>
                    <a:pt x="4001" y="2993"/>
                    <a:pt x="3938" y="2867"/>
                    <a:pt x="3970" y="2710"/>
                  </a:cubicBezTo>
                  <a:cubicBezTo>
                    <a:pt x="4001" y="2489"/>
                    <a:pt x="4001" y="2332"/>
                    <a:pt x="3970" y="2079"/>
                  </a:cubicBezTo>
                  <a:cubicBezTo>
                    <a:pt x="3938" y="1922"/>
                    <a:pt x="4001" y="1796"/>
                    <a:pt x="4127" y="1733"/>
                  </a:cubicBezTo>
                  <a:lnTo>
                    <a:pt x="4505" y="1481"/>
                  </a:lnTo>
                  <a:lnTo>
                    <a:pt x="4159" y="914"/>
                  </a:lnTo>
                  <a:lnTo>
                    <a:pt x="3781" y="1134"/>
                  </a:lnTo>
                  <a:cubicBezTo>
                    <a:pt x="3734" y="1169"/>
                    <a:pt x="3684" y="1183"/>
                    <a:pt x="3632" y="1183"/>
                  </a:cubicBezTo>
                  <a:cubicBezTo>
                    <a:pt x="3543" y="1183"/>
                    <a:pt x="3451" y="1143"/>
                    <a:pt x="3371" y="1103"/>
                  </a:cubicBezTo>
                  <a:cubicBezTo>
                    <a:pt x="3214" y="977"/>
                    <a:pt x="3025" y="851"/>
                    <a:pt x="2836" y="788"/>
                  </a:cubicBezTo>
                  <a:cubicBezTo>
                    <a:pt x="2710" y="725"/>
                    <a:pt x="2584" y="567"/>
                    <a:pt x="2584" y="473"/>
                  </a:cubicBezTo>
                  <a:lnTo>
                    <a:pt x="258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9" name="Google Shape;8459;p76">
              <a:extLst>
                <a:ext uri="{FF2B5EF4-FFF2-40B4-BE49-F238E27FC236}">
                  <a16:creationId xmlns:a16="http://schemas.microsoft.com/office/drawing/2014/main" id="{4E92D1EE-ECF4-D244-B191-097C5927E8A7}"/>
                </a:ext>
              </a:extLst>
            </p:cNvPr>
            <p:cNvSpPr/>
            <p:nvPr/>
          </p:nvSpPr>
          <p:spPr>
            <a:xfrm>
              <a:off x="-4082800" y="3612425"/>
              <a:ext cx="222150" cy="291825"/>
            </a:xfrm>
            <a:custGeom>
              <a:avLst/>
              <a:gdLst/>
              <a:ahLst/>
              <a:cxnLst/>
              <a:rect l="l" t="t" r="r" b="b"/>
              <a:pathLst>
                <a:path w="8886" h="11673" extrusionOk="0">
                  <a:moveTo>
                    <a:pt x="5168" y="1324"/>
                  </a:moveTo>
                  <a:cubicBezTo>
                    <a:pt x="5357" y="1324"/>
                    <a:pt x="5514" y="1481"/>
                    <a:pt x="5514" y="1702"/>
                  </a:cubicBezTo>
                  <a:lnTo>
                    <a:pt x="5514" y="2269"/>
                  </a:lnTo>
                  <a:cubicBezTo>
                    <a:pt x="5609" y="2332"/>
                    <a:pt x="5735" y="2395"/>
                    <a:pt x="5829" y="2489"/>
                  </a:cubicBezTo>
                  <a:lnTo>
                    <a:pt x="6333" y="2206"/>
                  </a:lnTo>
                  <a:cubicBezTo>
                    <a:pt x="6396" y="2174"/>
                    <a:pt x="6491" y="2174"/>
                    <a:pt x="6617" y="2174"/>
                  </a:cubicBezTo>
                  <a:cubicBezTo>
                    <a:pt x="6680" y="2206"/>
                    <a:pt x="6774" y="2237"/>
                    <a:pt x="6806" y="2300"/>
                  </a:cubicBezTo>
                  <a:lnTo>
                    <a:pt x="7467" y="3497"/>
                  </a:lnTo>
                  <a:cubicBezTo>
                    <a:pt x="7562" y="3655"/>
                    <a:pt x="7530" y="3844"/>
                    <a:pt x="7341" y="3970"/>
                  </a:cubicBezTo>
                  <a:lnTo>
                    <a:pt x="6837" y="4254"/>
                  </a:lnTo>
                  <a:cubicBezTo>
                    <a:pt x="6869" y="4380"/>
                    <a:pt x="6869" y="4474"/>
                    <a:pt x="6837" y="4632"/>
                  </a:cubicBezTo>
                  <a:lnTo>
                    <a:pt x="7341" y="4915"/>
                  </a:lnTo>
                  <a:cubicBezTo>
                    <a:pt x="7499" y="4978"/>
                    <a:pt x="7593" y="5230"/>
                    <a:pt x="7467" y="5388"/>
                  </a:cubicBezTo>
                  <a:lnTo>
                    <a:pt x="6806" y="6553"/>
                  </a:lnTo>
                  <a:cubicBezTo>
                    <a:pt x="6774" y="6648"/>
                    <a:pt x="6680" y="6679"/>
                    <a:pt x="6617" y="6711"/>
                  </a:cubicBezTo>
                  <a:cubicBezTo>
                    <a:pt x="6588" y="6730"/>
                    <a:pt x="6555" y="6738"/>
                    <a:pt x="6523" y="6738"/>
                  </a:cubicBezTo>
                  <a:cubicBezTo>
                    <a:pt x="6450" y="6738"/>
                    <a:pt x="6377" y="6701"/>
                    <a:pt x="6333" y="6679"/>
                  </a:cubicBezTo>
                  <a:lnTo>
                    <a:pt x="5829" y="6396"/>
                  </a:lnTo>
                  <a:cubicBezTo>
                    <a:pt x="5703" y="6490"/>
                    <a:pt x="5609" y="6522"/>
                    <a:pt x="5514" y="6616"/>
                  </a:cubicBezTo>
                  <a:lnTo>
                    <a:pt x="5514" y="7183"/>
                  </a:lnTo>
                  <a:cubicBezTo>
                    <a:pt x="5514" y="7404"/>
                    <a:pt x="5357" y="7562"/>
                    <a:pt x="5168" y="7562"/>
                  </a:cubicBezTo>
                  <a:lnTo>
                    <a:pt x="3781" y="7562"/>
                  </a:lnTo>
                  <a:cubicBezTo>
                    <a:pt x="3592" y="7562"/>
                    <a:pt x="3435" y="7404"/>
                    <a:pt x="3435" y="7183"/>
                  </a:cubicBezTo>
                  <a:lnTo>
                    <a:pt x="3435" y="6616"/>
                  </a:lnTo>
                  <a:cubicBezTo>
                    <a:pt x="3309" y="6553"/>
                    <a:pt x="3183" y="6490"/>
                    <a:pt x="3120" y="6396"/>
                  </a:cubicBezTo>
                  <a:lnTo>
                    <a:pt x="2584" y="6679"/>
                  </a:lnTo>
                  <a:cubicBezTo>
                    <a:pt x="2521" y="6711"/>
                    <a:pt x="2427" y="6711"/>
                    <a:pt x="2332" y="6711"/>
                  </a:cubicBezTo>
                  <a:cubicBezTo>
                    <a:pt x="2238" y="6679"/>
                    <a:pt x="2175" y="6648"/>
                    <a:pt x="2112" y="6553"/>
                  </a:cubicBezTo>
                  <a:lnTo>
                    <a:pt x="1450" y="5388"/>
                  </a:lnTo>
                  <a:cubicBezTo>
                    <a:pt x="1387" y="5230"/>
                    <a:pt x="1419" y="5041"/>
                    <a:pt x="1576" y="4915"/>
                  </a:cubicBezTo>
                  <a:lnTo>
                    <a:pt x="2080" y="4632"/>
                  </a:lnTo>
                  <a:lnTo>
                    <a:pt x="2080" y="4443"/>
                  </a:lnTo>
                  <a:lnTo>
                    <a:pt x="2080" y="4254"/>
                  </a:lnTo>
                  <a:lnTo>
                    <a:pt x="1576" y="3970"/>
                  </a:lnTo>
                  <a:cubicBezTo>
                    <a:pt x="1419" y="3907"/>
                    <a:pt x="1324" y="3655"/>
                    <a:pt x="1450" y="3497"/>
                  </a:cubicBezTo>
                  <a:lnTo>
                    <a:pt x="2112" y="2332"/>
                  </a:lnTo>
                  <a:cubicBezTo>
                    <a:pt x="2175" y="2237"/>
                    <a:pt x="2238" y="2206"/>
                    <a:pt x="2332" y="2174"/>
                  </a:cubicBezTo>
                  <a:cubicBezTo>
                    <a:pt x="2352" y="2155"/>
                    <a:pt x="2377" y="2147"/>
                    <a:pt x="2405" y="2147"/>
                  </a:cubicBezTo>
                  <a:cubicBezTo>
                    <a:pt x="2467" y="2147"/>
                    <a:pt x="2541" y="2184"/>
                    <a:pt x="2584" y="2206"/>
                  </a:cubicBezTo>
                  <a:lnTo>
                    <a:pt x="3120" y="2489"/>
                  </a:lnTo>
                  <a:cubicBezTo>
                    <a:pt x="3214" y="2395"/>
                    <a:pt x="3309" y="2363"/>
                    <a:pt x="3435" y="2269"/>
                  </a:cubicBezTo>
                  <a:lnTo>
                    <a:pt x="3435" y="1702"/>
                  </a:lnTo>
                  <a:cubicBezTo>
                    <a:pt x="3435" y="1481"/>
                    <a:pt x="3592" y="1324"/>
                    <a:pt x="3781" y="1324"/>
                  </a:cubicBezTo>
                  <a:close/>
                  <a:moveTo>
                    <a:pt x="4443" y="0"/>
                  </a:moveTo>
                  <a:cubicBezTo>
                    <a:pt x="1986" y="0"/>
                    <a:pt x="1" y="2017"/>
                    <a:pt x="1" y="4443"/>
                  </a:cubicBezTo>
                  <a:cubicBezTo>
                    <a:pt x="1" y="5419"/>
                    <a:pt x="316" y="6333"/>
                    <a:pt x="851" y="7120"/>
                  </a:cubicBezTo>
                  <a:lnTo>
                    <a:pt x="4159" y="11531"/>
                  </a:lnTo>
                  <a:cubicBezTo>
                    <a:pt x="4222" y="11626"/>
                    <a:pt x="4325" y="11673"/>
                    <a:pt x="4431" y="11673"/>
                  </a:cubicBezTo>
                  <a:cubicBezTo>
                    <a:pt x="4538" y="11673"/>
                    <a:pt x="4648" y="11626"/>
                    <a:pt x="4727" y="11531"/>
                  </a:cubicBezTo>
                  <a:lnTo>
                    <a:pt x="8066" y="6994"/>
                  </a:lnTo>
                  <a:cubicBezTo>
                    <a:pt x="8602" y="6270"/>
                    <a:pt x="8885" y="5356"/>
                    <a:pt x="8885" y="4443"/>
                  </a:cubicBezTo>
                  <a:cubicBezTo>
                    <a:pt x="8885" y="2017"/>
                    <a:pt x="6932" y="0"/>
                    <a:pt x="44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0" name="Google Shape;8460;p76">
              <a:extLst>
                <a:ext uri="{FF2B5EF4-FFF2-40B4-BE49-F238E27FC236}">
                  <a16:creationId xmlns:a16="http://schemas.microsoft.com/office/drawing/2014/main" id="{46B93905-FA46-037C-10A7-7CB9BBB30ACC}"/>
                </a:ext>
              </a:extLst>
            </p:cNvPr>
            <p:cNvSpPr/>
            <p:nvPr/>
          </p:nvSpPr>
          <p:spPr>
            <a:xfrm>
              <a:off x="-3980400" y="3714800"/>
              <a:ext cx="17350" cy="17375"/>
            </a:xfrm>
            <a:custGeom>
              <a:avLst/>
              <a:gdLst/>
              <a:ahLst/>
              <a:cxnLst/>
              <a:rect l="l" t="t" r="r" b="b"/>
              <a:pathLst>
                <a:path w="694" h="695" extrusionOk="0">
                  <a:moveTo>
                    <a:pt x="347" y="1"/>
                  </a:moveTo>
                  <a:cubicBezTo>
                    <a:pt x="158" y="1"/>
                    <a:pt x="0" y="159"/>
                    <a:pt x="0" y="348"/>
                  </a:cubicBezTo>
                  <a:cubicBezTo>
                    <a:pt x="0" y="537"/>
                    <a:pt x="158" y="694"/>
                    <a:pt x="347" y="694"/>
                  </a:cubicBezTo>
                  <a:cubicBezTo>
                    <a:pt x="536" y="694"/>
                    <a:pt x="694" y="537"/>
                    <a:pt x="694" y="348"/>
                  </a:cubicBezTo>
                  <a:cubicBezTo>
                    <a:pt x="694" y="159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91" name="Google Shape;8461;p76">
            <a:extLst>
              <a:ext uri="{FF2B5EF4-FFF2-40B4-BE49-F238E27FC236}">
                <a16:creationId xmlns:a16="http://schemas.microsoft.com/office/drawing/2014/main" id="{8AF8E74B-2865-40EE-F0B3-D44C1C52DFCA}"/>
              </a:ext>
            </a:extLst>
          </p:cNvPr>
          <p:cNvGrpSpPr/>
          <p:nvPr/>
        </p:nvGrpSpPr>
        <p:grpSpPr>
          <a:xfrm>
            <a:off x="6191276" y="3693169"/>
            <a:ext cx="561033" cy="524748"/>
            <a:chOff x="-4118225" y="3990475"/>
            <a:chExt cx="292225" cy="273325"/>
          </a:xfrm>
          <a:solidFill>
            <a:schemeClr val="tx1"/>
          </a:solidFill>
        </p:grpSpPr>
        <p:sp>
          <p:nvSpPr>
            <p:cNvPr id="1092" name="Google Shape;8462;p76">
              <a:extLst>
                <a:ext uri="{FF2B5EF4-FFF2-40B4-BE49-F238E27FC236}">
                  <a16:creationId xmlns:a16="http://schemas.microsoft.com/office/drawing/2014/main" id="{477A9A46-D765-9422-D820-167CED9DDACC}"/>
                </a:ext>
              </a:extLst>
            </p:cNvPr>
            <p:cNvSpPr/>
            <p:nvPr/>
          </p:nvSpPr>
          <p:spPr>
            <a:xfrm>
              <a:off x="-3963850" y="4040100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08" y="0"/>
                  </a:moveTo>
                  <a:cubicBezTo>
                    <a:pt x="473" y="0"/>
                    <a:pt x="0" y="473"/>
                    <a:pt x="0" y="1040"/>
                  </a:cubicBezTo>
                  <a:cubicBezTo>
                    <a:pt x="0" y="1607"/>
                    <a:pt x="473" y="2048"/>
                    <a:pt x="1008" y="2048"/>
                  </a:cubicBezTo>
                  <a:cubicBezTo>
                    <a:pt x="1575" y="2048"/>
                    <a:pt x="2048" y="1607"/>
                    <a:pt x="2048" y="1040"/>
                  </a:cubicBezTo>
                  <a:cubicBezTo>
                    <a:pt x="2048" y="473"/>
                    <a:pt x="1575" y="0"/>
                    <a:pt x="10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3" name="Google Shape;8463;p76">
              <a:extLst>
                <a:ext uri="{FF2B5EF4-FFF2-40B4-BE49-F238E27FC236}">
                  <a16:creationId xmlns:a16="http://schemas.microsoft.com/office/drawing/2014/main" id="{C4F8ED26-86DB-EEB5-93A4-49561C35B7D2}"/>
                </a:ext>
              </a:extLst>
            </p:cNvPr>
            <p:cNvSpPr/>
            <p:nvPr/>
          </p:nvSpPr>
          <p:spPr>
            <a:xfrm>
              <a:off x="-4015050" y="3990475"/>
              <a:ext cx="153600" cy="153625"/>
            </a:xfrm>
            <a:custGeom>
              <a:avLst/>
              <a:gdLst/>
              <a:ahLst/>
              <a:cxnLst/>
              <a:rect l="l" t="t" r="r" b="b"/>
              <a:pathLst>
                <a:path w="6144" h="6145" extrusionOk="0">
                  <a:moveTo>
                    <a:pt x="3056" y="1324"/>
                  </a:moveTo>
                  <a:cubicBezTo>
                    <a:pt x="4001" y="1324"/>
                    <a:pt x="4757" y="2080"/>
                    <a:pt x="4757" y="3025"/>
                  </a:cubicBezTo>
                  <a:cubicBezTo>
                    <a:pt x="4757" y="3970"/>
                    <a:pt x="4033" y="4726"/>
                    <a:pt x="3056" y="4726"/>
                  </a:cubicBezTo>
                  <a:cubicBezTo>
                    <a:pt x="2111" y="4726"/>
                    <a:pt x="1386" y="3970"/>
                    <a:pt x="1386" y="3025"/>
                  </a:cubicBezTo>
                  <a:cubicBezTo>
                    <a:pt x="1386" y="2080"/>
                    <a:pt x="2111" y="1324"/>
                    <a:pt x="3056" y="1324"/>
                  </a:cubicBezTo>
                  <a:close/>
                  <a:moveTo>
                    <a:pt x="3056" y="1"/>
                  </a:moveTo>
                  <a:cubicBezTo>
                    <a:pt x="1386" y="1"/>
                    <a:pt x="0" y="1355"/>
                    <a:pt x="0" y="3057"/>
                  </a:cubicBezTo>
                  <a:cubicBezTo>
                    <a:pt x="0" y="4758"/>
                    <a:pt x="1323" y="6144"/>
                    <a:pt x="3056" y="6144"/>
                  </a:cubicBezTo>
                  <a:cubicBezTo>
                    <a:pt x="4757" y="6144"/>
                    <a:pt x="6144" y="4758"/>
                    <a:pt x="6144" y="3057"/>
                  </a:cubicBezTo>
                  <a:cubicBezTo>
                    <a:pt x="6144" y="1355"/>
                    <a:pt x="4757" y="1"/>
                    <a:pt x="30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4" name="Google Shape;8464;p76">
              <a:extLst>
                <a:ext uri="{FF2B5EF4-FFF2-40B4-BE49-F238E27FC236}">
                  <a16:creationId xmlns:a16="http://schemas.microsoft.com/office/drawing/2014/main" id="{81358CC2-9559-54AB-B8C9-0726F12FE443}"/>
                </a:ext>
              </a:extLst>
            </p:cNvPr>
            <p:cNvSpPr/>
            <p:nvPr/>
          </p:nvSpPr>
          <p:spPr>
            <a:xfrm>
              <a:off x="-4118225" y="4144075"/>
              <a:ext cx="33875" cy="119725"/>
            </a:xfrm>
            <a:custGeom>
              <a:avLst/>
              <a:gdLst/>
              <a:ahLst/>
              <a:cxnLst/>
              <a:rect l="l" t="t" r="r" b="b"/>
              <a:pathLst>
                <a:path w="1355" h="4789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4442"/>
                  </a:lnTo>
                  <a:cubicBezTo>
                    <a:pt x="0" y="4631"/>
                    <a:pt x="158" y="4789"/>
                    <a:pt x="347" y="4789"/>
                  </a:cubicBezTo>
                  <a:lnTo>
                    <a:pt x="1008" y="4789"/>
                  </a:lnTo>
                  <a:cubicBezTo>
                    <a:pt x="1134" y="4789"/>
                    <a:pt x="1260" y="4757"/>
                    <a:pt x="1355" y="4726"/>
                  </a:cubicBezTo>
                  <a:lnTo>
                    <a:pt x="1355" y="63"/>
                  </a:lnTo>
                  <a:cubicBezTo>
                    <a:pt x="1260" y="32"/>
                    <a:pt x="1134" y="0"/>
                    <a:pt x="10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5" name="Google Shape;8465;p76">
              <a:extLst>
                <a:ext uri="{FF2B5EF4-FFF2-40B4-BE49-F238E27FC236}">
                  <a16:creationId xmlns:a16="http://schemas.microsoft.com/office/drawing/2014/main" id="{41083528-B2A2-B475-FDBA-289814423CC0}"/>
                </a:ext>
              </a:extLst>
            </p:cNvPr>
            <p:cNvSpPr/>
            <p:nvPr/>
          </p:nvSpPr>
          <p:spPr>
            <a:xfrm>
              <a:off x="-4067050" y="4143750"/>
              <a:ext cx="241050" cy="120050"/>
            </a:xfrm>
            <a:custGeom>
              <a:avLst/>
              <a:gdLst/>
              <a:ahLst/>
              <a:cxnLst/>
              <a:rect l="l" t="t" r="r" b="b"/>
              <a:pathLst>
                <a:path w="9642" h="4802" extrusionOk="0">
                  <a:moveTo>
                    <a:pt x="1750" y="1"/>
                  </a:moveTo>
                  <a:cubicBezTo>
                    <a:pt x="1124" y="1"/>
                    <a:pt x="537" y="197"/>
                    <a:pt x="1" y="549"/>
                  </a:cubicBezTo>
                  <a:lnTo>
                    <a:pt x="1" y="4550"/>
                  </a:lnTo>
                  <a:cubicBezTo>
                    <a:pt x="410" y="4707"/>
                    <a:pt x="883" y="4802"/>
                    <a:pt x="1356" y="4802"/>
                  </a:cubicBezTo>
                  <a:lnTo>
                    <a:pt x="5294" y="4802"/>
                  </a:lnTo>
                  <a:cubicBezTo>
                    <a:pt x="5735" y="4802"/>
                    <a:pt x="6144" y="4644"/>
                    <a:pt x="6459" y="4392"/>
                  </a:cubicBezTo>
                  <a:cubicBezTo>
                    <a:pt x="6459" y="4392"/>
                    <a:pt x="8507" y="2502"/>
                    <a:pt x="9169" y="1872"/>
                  </a:cubicBezTo>
                  <a:cubicBezTo>
                    <a:pt x="9169" y="1872"/>
                    <a:pt x="9547" y="1399"/>
                    <a:pt x="9547" y="1021"/>
                  </a:cubicBezTo>
                  <a:cubicBezTo>
                    <a:pt x="9641" y="454"/>
                    <a:pt x="9169" y="13"/>
                    <a:pt x="8602" y="13"/>
                  </a:cubicBezTo>
                  <a:cubicBezTo>
                    <a:pt x="8413" y="13"/>
                    <a:pt x="7751" y="202"/>
                    <a:pt x="6711" y="1777"/>
                  </a:cubicBezTo>
                  <a:cubicBezTo>
                    <a:pt x="6333" y="2376"/>
                    <a:pt x="5766" y="2754"/>
                    <a:pt x="5199" y="2754"/>
                  </a:cubicBezTo>
                  <a:lnTo>
                    <a:pt x="2710" y="2754"/>
                  </a:lnTo>
                  <a:cubicBezTo>
                    <a:pt x="2584" y="2754"/>
                    <a:pt x="2458" y="2849"/>
                    <a:pt x="2395" y="2975"/>
                  </a:cubicBezTo>
                  <a:cubicBezTo>
                    <a:pt x="2333" y="3099"/>
                    <a:pt x="2223" y="3152"/>
                    <a:pt x="2110" y="3152"/>
                  </a:cubicBezTo>
                  <a:cubicBezTo>
                    <a:pt x="1880" y="3152"/>
                    <a:pt x="1638" y="2934"/>
                    <a:pt x="1765" y="2660"/>
                  </a:cubicBezTo>
                  <a:cubicBezTo>
                    <a:pt x="1923" y="2344"/>
                    <a:pt x="2238" y="2092"/>
                    <a:pt x="2616" y="2092"/>
                  </a:cubicBezTo>
                  <a:lnTo>
                    <a:pt x="5231" y="2092"/>
                  </a:lnTo>
                  <a:cubicBezTo>
                    <a:pt x="6081" y="2061"/>
                    <a:pt x="6081" y="706"/>
                    <a:pt x="5136" y="706"/>
                  </a:cubicBezTo>
                  <a:lnTo>
                    <a:pt x="3844" y="706"/>
                  </a:lnTo>
                  <a:cubicBezTo>
                    <a:pt x="3116" y="220"/>
                    <a:pt x="2412" y="1"/>
                    <a:pt x="175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96" name="Google Shape;8466;p76">
            <a:extLst>
              <a:ext uri="{FF2B5EF4-FFF2-40B4-BE49-F238E27FC236}">
                <a16:creationId xmlns:a16="http://schemas.microsoft.com/office/drawing/2014/main" id="{538BD5D7-0C76-F94E-2349-A83890A10843}"/>
              </a:ext>
            </a:extLst>
          </p:cNvPr>
          <p:cNvGrpSpPr/>
          <p:nvPr/>
        </p:nvGrpSpPr>
        <p:grpSpPr>
          <a:xfrm>
            <a:off x="9805481" y="2250784"/>
            <a:ext cx="526284" cy="562569"/>
            <a:chOff x="-2312225" y="3238300"/>
            <a:chExt cx="274125" cy="293025"/>
          </a:xfrm>
          <a:solidFill>
            <a:schemeClr val="tx1"/>
          </a:solidFill>
        </p:grpSpPr>
        <p:sp>
          <p:nvSpPr>
            <p:cNvPr id="1097" name="Google Shape;8467;p76">
              <a:extLst>
                <a:ext uri="{FF2B5EF4-FFF2-40B4-BE49-F238E27FC236}">
                  <a16:creationId xmlns:a16="http://schemas.microsoft.com/office/drawing/2014/main" id="{A41C9EE7-AA2D-1031-CFD6-DD158BFD1A6A}"/>
                </a:ext>
              </a:extLst>
            </p:cNvPr>
            <p:cNvSpPr/>
            <p:nvPr/>
          </p:nvSpPr>
          <p:spPr>
            <a:xfrm>
              <a:off x="-2241325" y="3289500"/>
              <a:ext cx="203225" cy="241825"/>
            </a:xfrm>
            <a:custGeom>
              <a:avLst/>
              <a:gdLst/>
              <a:ahLst/>
              <a:cxnLst/>
              <a:rect l="l" t="t" r="r" b="b"/>
              <a:pathLst>
                <a:path w="8129" h="9673" extrusionOk="0">
                  <a:moveTo>
                    <a:pt x="2458" y="0"/>
                  </a:moveTo>
                  <a:cubicBezTo>
                    <a:pt x="2174" y="0"/>
                    <a:pt x="1954" y="221"/>
                    <a:pt x="1954" y="504"/>
                  </a:cubicBezTo>
                  <a:lnTo>
                    <a:pt x="1954" y="2836"/>
                  </a:lnTo>
                  <a:lnTo>
                    <a:pt x="1954" y="5167"/>
                  </a:lnTo>
                  <a:lnTo>
                    <a:pt x="914" y="4128"/>
                  </a:lnTo>
                  <a:cubicBezTo>
                    <a:pt x="820" y="4033"/>
                    <a:pt x="693" y="3986"/>
                    <a:pt x="567" y="3986"/>
                  </a:cubicBezTo>
                  <a:cubicBezTo>
                    <a:pt x="441" y="3986"/>
                    <a:pt x="315" y="4033"/>
                    <a:pt x="221" y="4128"/>
                  </a:cubicBezTo>
                  <a:cubicBezTo>
                    <a:pt x="0" y="4317"/>
                    <a:pt x="0" y="4632"/>
                    <a:pt x="221" y="4852"/>
                  </a:cubicBezTo>
                  <a:lnTo>
                    <a:pt x="2678" y="7310"/>
                  </a:lnTo>
                  <a:lnTo>
                    <a:pt x="2678" y="8664"/>
                  </a:lnTo>
                  <a:cubicBezTo>
                    <a:pt x="2678" y="9200"/>
                    <a:pt x="3151" y="9672"/>
                    <a:pt x="3718" y="9672"/>
                  </a:cubicBezTo>
                  <a:lnTo>
                    <a:pt x="6459" y="9672"/>
                  </a:lnTo>
                  <a:cubicBezTo>
                    <a:pt x="7026" y="9672"/>
                    <a:pt x="7499" y="9200"/>
                    <a:pt x="7499" y="8664"/>
                  </a:cubicBezTo>
                  <a:lnTo>
                    <a:pt x="7499" y="8066"/>
                  </a:lnTo>
                  <a:cubicBezTo>
                    <a:pt x="7688" y="7656"/>
                    <a:pt x="7845" y="7278"/>
                    <a:pt x="7940" y="6837"/>
                  </a:cubicBezTo>
                  <a:cubicBezTo>
                    <a:pt x="8034" y="6396"/>
                    <a:pt x="8129" y="5986"/>
                    <a:pt x="8129" y="5514"/>
                  </a:cubicBezTo>
                  <a:lnTo>
                    <a:pt x="8129" y="3308"/>
                  </a:lnTo>
                  <a:cubicBezTo>
                    <a:pt x="8129" y="3025"/>
                    <a:pt x="7877" y="2773"/>
                    <a:pt x="7625" y="2773"/>
                  </a:cubicBezTo>
                  <a:cubicBezTo>
                    <a:pt x="7341" y="2773"/>
                    <a:pt x="7089" y="3025"/>
                    <a:pt x="7089" y="3308"/>
                  </a:cubicBezTo>
                  <a:lnTo>
                    <a:pt x="7089" y="3812"/>
                  </a:lnTo>
                  <a:cubicBezTo>
                    <a:pt x="7089" y="4002"/>
                    <a:pt x="6931" y="4159"/>
                    <a:pt x="6742" y="4159"/>
                  </a:cubicBezTo>
                  <a:cubicBezTo>
                    <a:pt x="6553" y="4159"/>
                    <a:pt x="6396" y="4002"/>
                    <a:pt x="6396" y="3812"/>
                  </a:cubicBezTo>
                  <a:lnTo>
                    <a:pt x="6396" y="2615"/>
                  </a:lnTo>
                  <a:cubicBezTo>
                    <a:pt x="6396" y="2363"/>
                    <a:pt x="6144" y="2111"/>
                    <a:pt x="5892" y="2111"/>
                  </a:cubicBezTo>
                  <a:cubicBezTo>
                    <a:pt x="5608" y="2111"/>
                    <a:pt x="5356" y="2363"/>
                    <a:pt x="5356" y="2615"/>
                  </a:cubicBezTo>
                  <a:cubicBezTo>
                    <a:pt x="5357" y="2615"/>
                    <a:pt x="5358" y="2615"/>
                    <a:pt x="5359" y="2615"/>
                  </a:cubicBezTo>
                  <a:cubicBezTo>
                    <a:pt x="5418" y="2615"/>
                    <a:pt x="5419" y="3769"/>
                    <a:pt x="5419" y="3781"/>
                  </a:cubicBezTo>
                  <a:lnTo>
                    <a:pt x="5419" y="3781"/>
                  </a:lnTo>
                  <a:cubicBezTo>
                    <a:pt x="5419" y="3970"/>
                    <a:pt x="5262" y="4128"/>
                    <a:pt x="5041" y="4128"/>
                  </a:cubicBezTo>
                  <a:cubicBezTo>
                    <a:pt x="4852" y="4128"/>
                    <a:pt x="4695" y="3970"/>
                    <a:pt x="4695" y="3781"/>
                  </a:cubicBezTo>
                  <a:lnTo>
                    <a:pt x="4695" y="2584"/>
                  </a:lnTo>
                  <a:cubicBezTo>
                    <a:pt x="4695" y="2332"/>
                    <a:pt x="4474" y="2080"/>
                    <a:pt x="4191" y="2080"/>
                  </a:cubicBezTo>
                  <a:cubicBezTo>
                    <a:pt x="3907" y="2080"/>
                    <a:pt x="3686" y="2332"/>
                    <a:pt x="3686" y="2584"/>
                  </a:cubicBezTo>
                  <a:lnTo>
                    <a:pt x="3686" y="3781"/>
                  </a:lnTo>
                  <a:cubicBezTo>
                    <a:pt x="3686" y="3970"/>
                    <a:pt x="3529" y="4128"/>
                    <a:pt x="3308" y="4128"/>
                  </a:cubicBezTo>
                  <a:cubicBezTo>
                    <a:pt x="3119" y="4128"/>
                    <a:pt x="2962" y="3970"/>
                    <a:pt x="2962" y="3781"/>
                  </a:cubicBezTo>
                  <a:lnTo>
                    <a:pt x="2962" y="504"/>
                  </a:lnTo>
                  <a:cubicBezTo>
                    <a:pt x="2962" y="221"/>
                    <a:pt x="2741" y="0"/>
                    <a:pt x="24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8" name="Google Shape;8468;p76">
              <a:extLst>
                <a:ext uri="{FF2B5EF4-FFF2-40B4-BE49-F238E27FC236}">
                  <a16:creationId xmlns:a16="http://schemas.microsoft.com/office/drawing/2014/main" id="{EF6EBD92-41E2-2F6D-28B3-F266F5BC59A0}"/>
                </a:ext>
              </a:extLst>
            </p:cNvPr>
            <p:cNvSpPr/>
            <p:nvPr/>
          </p:nvSpPr>
          <p:spPr>
            <a:xfrm>
              <a:off x="-2312225" y="3238300"/>
              <a:ext cx="241825" cy="241050"/>
            </a:xfrm>
            <a:custGeom>
              <a:avLst/>
              <a:gdLst/>
              <a:ahLst/>
              <a:cxnLst/>
              <a:rect l="l" t="t" r="r" b="b"/>
              <a:pathLst>
                <a:path w="9673" h="9642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1733"/>
                  </a:lnTo>
                  <a:cubicBezTo>
                    <a:pt x="1" y="1922"/>
                    <a:pt x="158" y="2080"/>
                    <a:pt x="379" y="2080"/>
                  </a:cubicBezTo>
                  <a:lnTo>
                    <a:pt x="726" y="2080"/>
                  </a:lnTo>
                  <a:lnTo>
                    <a:pt x="726" y="7562"/>
                  </a:lnTo>
                  <a:lnTo>
                    <a:pt x="379" y="7562"/>
                  </a:lnTo>
                  <a:cubicBezTo>
                    <a:pt x="158" y="7562"/>
                    <a:pt x="1" y="7719"/>
                    <a:pt x="1" y="7908"/>
                  </a:cubicBezTo>
                  <a:lnTo>
                    <a:pt x="1" y="9294"/>
                  </a:lnTo>
                  <a:cubicBezTo>
                    <a:pt x="1" y="9484"/>
                    <a:pt x="158" y="9641"/>
                    <a:pt x="379" y="9641"/>
                  </a:cubicBezTo>
                  <a:lnTo>
                    <a:pt x="1734" y="9641"/>
                  </a:lnTo>
                  <a:cubicBezTo>
                    <a:pt x="1954" y="9641"/>
                    <a:pt x="2112" y="9484"/>
                    <a:pt x="2112" y="9294"/>
                  </a:cubicBezTo>
                  <a:lnTo>
                    <a:pt x="2112" y="8916"/>
                  </a:lnTo>
                  <a:lnTo>
                    <a:pt x="4160" y="8916"/>
                  </a:lnTo>
                  <a:lnTo>
                    <a:pt x="3435" y="8223"/>
                  </a:lnTo>
                  <a:lnTo>
                    <a:pt x="2112" y="8223"/>
                  </a:lnTo>
                  <a:lnTo>
                    <a:pt x="2112" y="7877"/>
                  </a:lnTo>
                  <a:cubicBezTo>
                    <a:pt x="2112" y="7688"/>
                    <a:pt x="1954" y="7530"/>
                    <a:pt x="1734" y="7530"/>
                  </a:cubicBezTo>
                  <a:lnTo>
                    <a:pt x="1387" y="7530"/>
                  </a:lnTo>
                  <a:lnTo>
                    <a:pt x="1387" y="2080"/>
                  </a:lnTo>
                  <a:lnTo>
                    <a:pt x="1734" y="2080"/>
                  </a:lnTo>
                  <a:cubicBezTo>
                    <a:pt x="1954" y="2080"/>
                    <a:pt x="2112" y="1922"/>
                    <a:pt x="2112" y="1733"/>
                  </a:cubicBezTo>
                  <a:lnTo>
                    <a:pt x="2112" y="1387"/>
                  </a:lnTo>
                  <a:lnTo>
                    <a:pt x="7562" y="1387"/>
                  </a:lnTo>
                  <a:lnTo>
                    <a:pt x="7562" y="1733"/>
                  </a:lnTo>
                  <a:cubicBezTo>
                    <a:pt x="7562" y="1922"/>
                    <a:pt x="7720" y="2080"/>
                    <a:pt x="7940" y="2080"/>
                  </a:cubicBezTo>
                  <a:lnTo>
                    <a:pt x="8287" y="2080"/>
                  </a:lnTo>
                  <a:lnTo>
                    <a:pt x="8287" y="3592"/>
                  </a:lnTo>
                  <a:cubicBezTo>
                    <a:pt x="8444" y="3498"/>
                    <a:pt x="8602" y="3466"/>
                    <a:pt x="8791" y="3466"/>
                  </a:cubicBezTo>
                  <a:cubicBezTo>
                    <a:pt x="8885" y="3466"/>
                    <a:pt x="8917" y="3466"/>
                    <a:pt x="8948" y="3498"/>
                  </a:cubicBezTo>
                  <a:lnTo>
                    <a:pt x="8948" y="2080"/>
                  </a:lnTo>
                  <a:lnTo>
                    <a:pt x="9326" y="2080"/>
                  </a:lnTo>
                  <a:cubicBezTo>
                    <a:pt x="9515" y="2080"/>
                    <a:pt x="9673" y="1922"/>
                    <a:pt x="9673" y="1733"/>
                  </a:cubicBezTo>
                  <a:lnTo>
                    <a:pt x="9673" y="347"/>
                  </a:lnTo>
                  <a:cubicBezTo>
                    <a:pt x="9673" y="158"/>
                    <a:pt x="9515" y="1"/>
                    <a:pt x="9326" y="1"/>
                  </a:cubicBezTo>
                  <a:lnTo>
                    <a:pt x="7940" y="1"/>
                  </a:lnTo>
                  <a:cubicBezTo>
                    <a:pt x="7751" y="1"/>
                    <a:pt x="7562" y="158"/>
                    <a:pt x="7562" y="347"/>
                  </a:cubicBezTo>
                  <a:lnTo>
                    <a:pt x="7562" y="694"/>
                  </a:lnTo>
                  <a:lnTo>
                    <a:pt x="2112" y="694"/>
                  </a:lnTo>
                  <a:lnTo>
                    <a:pt x="2112" y="347"/>
                  </a:lnTo>
                  <a:cubicBezTo>
                    <a:pt x="2112" y="158"/>
                    <a:pt x="1954" y="1"/>
                    <a:pt x="17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99" name="Google Shape;8469;p76">
            <a:extLst>
              <a:ext uri="{FF2B5EF4-FFF2-40B4-BE49-F238E27FC236}">
                <a16:creationId xmlns:a16="http://schemas.microsoft.com/office/drawing/2014/main" id="{ADA588B6-6AFF-9B5C-0ACF-38C9F45658E3}"/>
              </a:ext>
            </a:extLst>
          </p:cNvPr>
          <p:cNvGrpSpPr/>
          <p:nvPr/>
        </p:nvGrpSpPr>
        <p:grpSpPr>
          <a:xfrm>
            <a:off x="9788084" y="2871448"/>
            <a:ext cx="561081" cy="697152"/>
            <a:chOff x="-2310650" y="3525775"/>
            <a:chExt cx="292250" cy="363125"/>
          </a:xfrm>
          <a:solidFill>
            <a:schemeClr val="tx1"/>
          </a:solidFill>
        </p:grpSpPr>
        <p:sp>
          <p:nvSpPr>
            <p:cNvPr id="1100" name="Google Shape;8470;p76">
              <a:extLst>
                <a:ext uri="{FF2B5EF4-FFF2-40B4-BE49-F238E27FC236}">
                  <a16:creationId xmlns:a16="http://schemas.microsoft.com/office/drawing/2014/main" id="{B4CE3E8B-734A-7693-6B3C-C546AEE5AE54}"/>
                </a:ext>
              </a:extLst>
            </p:cNvPr>
            <p:cNvSpPr/>
            <p:nvPr/>
          </p:nvSpPr>
          <p:spPr>
            <a:xfrm>
              <a:off x="-2053075" y="3648650"/>
              <a:ext cx="34675" cy="233950"/>
            </a:xfrm>
            <a:custGeom>
              <a:avLst/>
              <a:gdLst/>
              <a:ahLst/>
              <a:cxnLst/>
              <a:rect l="l" t="t" r="r" b="b"/>
              <a:pathLst>
                <a:path w="1387" h="9358" extrusionOk="0">
                  <a:moveTo>
                    <a:pt x="0" y="1"/>
                  </a:moveTo>
                  <a:lnTo>
                    <a:pt x="0" y="8286"/>
                  </a:lnTo>
                  <a:cubicBezTo>
                    <a:pt x="0" y="8664"/>
                    <a:pt x="158" y="9011"/>
                    <a:pt x="441" y="9263"/>
                  </a:cubicBezTo>
                  <a:cubicBezTo>
                    <a:pt x="504" y="9326"/>
                    <a:pt x="591" y="9358"/>
                    <a:pt x="677" y="9358"/>
                  </a:cubicBezTo>
                  <a:cubicBezTo>
                    <a:pt x="764" y="9358"/>
                    <a:pt x="851" y="9326"/>
                    <a:pt x="914" y="9263"/>
                  </a:cubicBezTo>
                  <a:cubicBezTo>
                    <a:pt x="1197" y="9011"/>
                    <a:pt x="1355" y="8664"/>
                    <a:pt x="1355" y="8286"/>
                  </a:cubicBezTo>
                  <a:lnTo>
                    <a:pt x="1355" y="347"/>
                  </a:lnTo>
                  <a:lnTo>
                    <a:pt x="1386" y="347"/>
                  </a:lnTo>
                  <a:cubicBezTo>
                    <a:pt x="1386" y="158"/>
                    <a:pt x="1229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1" name="Google Shape;8471;p76">
              <a:extLst>
                <a:ext uri="{FF2B5EF4-FFF2-40B4-BE49-F238E27FC236}">
                  <a16:creationId xmlns:a16="http://schemas.microsoft.com/office/drawing/2014/main" id="{24A6BAB2-733E-F0D6-32F7-F4166B937327}"/>
                </a:ext>
              </a:extLst>
            </p:cNvPr>
            <p:cNvSpPr/>
            <p:nvPr/>
          </p:nvSpPr>
          <p:spPr>
            <a:xfrm>
              <a:off x="-2259450" y="375182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" y="1"/>
                  </a:moveTo>
                  <a:lnTo>
                    <a:pt x="1" y="2049"/>
                  </a:lnTo>
                  <a:lnTo>
                    <a:pt x="2049" y="2049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2" name="Google Shape;8472;p76">
              <a:extLst>
                <a:ext uri="{FF2B5EF4-FFF2-40B4-BE49-F238E27FC236}">
                  <a16:creationId xmlns:a16="http://schemas.microsoft.com/office/drawing/2014/main" id="{F78986E0-D801-1855-1F4C-700A7ED35236}"/>
                </a:ext>
              </a:extLst>
            </p:cNvPr>
            <p:cNvSpPr/>
            <p:nvPr/>
          </p:nvSpPr>
          <p:spPr>
            <a:xfrm>
              <a:off x="-2259450" y="3649450"/>
              <a:ext cx="137075" cy="51200"/>
            </a:xfrm>
            <a:custGeom>
              <a:avLst/>
              <a:gdLst/>
              <a:ahLst/>
              <a:cxnLst/>
              <a:rect l="l" t="t" r="r" b="b"/>
              <a:pathLst>
                <a:path w="5483" h="2048" extrusionOk="0">
                  <a:moveTo>
                    <a:pt x="1" y="0"/>
                  </a:moveTo>
                  <a:lnTo>
                    <a:pt x="1" y="2048"/>
                  </a:lnTo>
                  <a:lnTo>
                    <a:pt x="5483" y="2048"/>
                  </a:lnTo>
                  <a:lnTo>
                    <a:pt x="548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3" name="Google Shape;8473;p76">
              <a:extLst>
                <a:ext uri="{FF2B5EF4-FFF2-40B4-BE49-F238E27FC236}">
                  <a16:creationId xmlns:a16="http://schemas.microsoft.com/office/drawing/2014/main" id="{7CAB508D-11EA-0FBD-C0CC-A105F1FB0AF3}"/>
                </a:ext>
              </a:extLst>
            </p:cNvPr>
            <p:cNvSpPr/>
            <p:nvPr/>
          </p:nvSpPr>
          <p:spPr>
            <a:xfrm>
              <a:off x="-2310650" y="3525775"/>
              <a:ext cx="252075" cy="363125"/>
            </a:xfrm>
            <a:custGeom>
              <a:avLst/>
              <a:gdLst/>
              <a:ahLst/>
              <a:cxnLst/>
              <a:rect l="l" t="t" r="r" b="b"/>
              <a:pathLst>
                <a:path w="10083" h="14525" extrusionOk="0">
                  <a:moveTo>
                    <a:pt x="7814" y="4222"/>
                  </a:moveTo>
                  <a:cubicBezTo>
                    <a:pt x="8035" y="4222"/>
                    <a:pt x="8192" y="4380"/>
                    <a:pt x="8192" y="4569"/>
                  </a:cubicBezTo>
                  <a:lnTo>
                    <a:pt x="8192" y="7310"/>
                  </a:lnTo>
                  <a:cubicBezTo>
                    <a:pt x="8192" y="7530"/>
                    <a:pt x="8035" y="7657"/>
                    <a:pt x="7814" y="7657"/>
                  </a:cubicBezTo>
                  <a:lnTo>
                    <a:pt x="1671" y="7657"/>
                  </a:lnTo>
                  <a:cubicBezTo>
                    <a:pt x="1482" y="7657"/>
                    <a:pt x="1324" y="7530"/>
                    <a:pt x="1324" y="7310"/>
                  </a:cubicBezTo>
                  <a:lnTo>
                    <a:pt x="1324" y="4569"/>
                  </a:lnTo>
                  <a:cubicBezTo>
                    <a:pt x="1324" y="4380"/>
                    <a:pt x="1482" y="4222"/>
                    <a:pt x="1671" y="4222"/>
                  </a:cubicBezTo>
                  <a:close/>
                  <a:moveTo>
                    <a:pt x="7904" y="8380"/>
                  </a:moveTo>
                  <a:cubicBezTo>
                    <a:pt x="8287" y="8380"/>
                    <a:pt x="8278" y="9043"/>
                    <a:pt x="7877" y="9043"/>
                  </a:cubicBezTo>
                  <a:lnTo>
                    <a:pt x="5829" y="9043"/>
                  </a:lnTo>
                  <a:cubicBezTo>
                    <a:pt x="5388" y="9043"/>
                    <a:pt x="5357" y="8381"/>
                    <a:pt x="5829" y="8381"/>
                  </a:cubicBezTo>
                  <a:lnTo>
                    <a:pt x="7877" y="8381"/>
                  </a:lnTo>
                  <a:cubicBezTo>
                    <a:pt x="7886" y="8380"/>
                    <a:pt x="7895" y="8380"/>
                    <a:pt x="7904" y="8380"/>
                  </a:cubicBezTo>
                  <a:close/>
                  <a:moveTo>
                    <a:pt x="7904" y="9766"/>
                  </a:moveTo>
                  <a:cubicBezTo>
                    <a:pt x="8287" y="9766"/>
                    <a:pt x="8278" y="10429"/>
                    <a:pt x="7877" y="10429"/>
                  </a:cubicBezTo>
                  <a:lnTo>
                    <a:pt x="5829" y="10429"/>
                  </a:lnTo>
                  <a:cubicBezTo>
                    <a:pt x="5388" y="10429"/>
                    <a:pt x="5357" y="9767"/>
                    <a:pt x="5829" y="9767"/>
                  </a:cubicBezTo>
                  <a:lnTo>
                    <a:pt x="7877" y="9767"/>
                  </a:lnTo>
                  <a:cubicBezTo>
                    <a:pt x="7886" y="9767"/>
                    <a:pt x="7895" y="9766"/>
                    <a:pt x="7904" y="9766"/>
                  </a:cubicBezTo>
                  <a:close/>
                  <a:moveTo>
                    <a:pt x="7877" y="11091"/>
                  </a:moveTo>
                  <a:cubicBezTo>
                    <a:pt x="8287" y="11091"/>
                    <a:pt x="8287" y="11784"/>
                    <a:pt x="7877" y="11784"/>
                  </a:cubicBezTo>
                  <a:lnTo>
                    <a:pt x="5829" y="11784"/>
                  </a:lnTo>
                  <a:cubicBezTo>
                    <a:pt x="5388" y="11784"/>
                    <a:pt x="5357" y="11091"/>
                    <a:pt x="5829" y="11091"/>
                  </a:cubicBezTo>
                  <a:close/>
                  <a:moveTo>
                    <a:pt x="4475" y="8350"/>
                  </a:moveTo>
                  <a:cubicBezTo>
                    <a:pt x="4664" y="8350"/>
                    <a:pt x="4821" y="8507"/>
                    <a:pt x="4821" y="8696"/>
                  </a:cubicBezTo>
                  <a:lnTo>
                    <a:pt x="4821" y="11469"/>
                  </a:lnTo>
                  <a:cubicBezTo>
                    <a:pt x="4821" y="11658"/>
                    <a:pt x="4664" y="11815"/>
                    <a:pt x="4475" y="11815"/>
                  </a:cubicBezTo>
                  <a:lnTo>
                    <a:pt x="1734" y="11815"/>
                  </a:lnTo>
                  <a:cubicBezTo>
                    <a:pt x="1513" y="11815"/>
                    <a:pt x="1356" y="11658"/>
                    <a:pt x="1356" y="11469"/>
                  </a:cubicBezTo>
                  <a:lnTo>
                    <a:pt x="1356" y="8696"/>
                  </a:lnTo>
                  <a:cubicBezTo>
                    <a:pt x="1356" y="8507"/>
                    <a:pt x="1513" y="8350"/>
                    <a:pt x="1734" y="8350"/>
                  </a:cubicBezTo>
                  <a:close/>
                  <a:moveTo>
                    <a:pt x="7877" y="12508"/>
                  </a:moveTo>
                  <a:cubicBezTo>
                    <a:pt x="8287" y="12508"/>
                    <a:pt x="8287" y="13170"/>
                    <a:pt x="7877" y="13170"/>
                  </a:cubicBezTo>
                  <a:lnTo>
                    <a:pt x="1734" y="13170"/>
                  </a:lnTo>
                  <a:cubicBezTo>
                    <a:pt x="1293" y="13170"/>
                    <a:pt x="1261" y="12508"/>
                    <a:pt x="1734" y="12508"/>
                  </a:cubicBezTo>
                  <a:close/>
                  <a:moveTo>
                    <a:pt x="348" y="2868"/>
                  </a:moveTo>
                  <a:cubicBezTo>
                    <a:pt x="158" y="2868"/>
                    <a:pt x="1" y="3025"/>
                    <a:pt x="1" y="3214"/>
                  </a:cubicBezTo>
                  <a:lnTo>
                    <a:pt x="1" y="12823"/>
                  </a:lnTo>
                  <a:cubicBezTo>
                    <a:pt x="1" y="13768"/>
                    <a:pt x="726" y="14525"/>
                    <a:pt x="1702" y="14525"/>
                  </a:cubicBezTo>
                  <a:lnTo>
                    <a:pt x="10083" y="14525"/>
                  </a:lnTo>
                  <a:cubicBezTo>
                    <a:pt x="9767" y="14178"/>
                    <a:pt x="9515" y="13705"/>
                    <a:pt x="9515" y="13138"/>
                  </a:cubicBezTo>
                  <a:cubicBezTo>
                    <a:pt x="9547" y="1"/>
                    <a:pt x="9547" y="6333"/>
                    <a:pt x="9547" y="3214"/>
                  </a:cubicBezTo>
                  <a:cubicBezTo>
                    <a:pt x="9547" y="3025"/>
                    <a:pt x="9389" y="2868"/>
                    <a:pt x="9200" y="28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04" name="Google Shape;8474;p76">
            <a:extLst>
              <a:ext uri="{FF2B5EF4-FFF2-40B4-BE49-F238E27FC236}">
                <a16:creationId xmlns:a16="http://schemas.microsoft.com/office/drawing/2014/main" id="{85477F4B-8205-70C9-9BA0-2D029454C9B7}"/>
              </a:ext>
            </a:extLst>
          </p:cNvPr>
          <p:cNvGrpSpPr/>
          <p:nvPr/>
        </p:nvGrpSpPr>
        <p:grpSpPr>
          <a:xfrm>
            <a:off x="9802437" y="3675768"/>
            <a:ext cx="564105" cy="559545"/>
            <a:chOff x="-2310650" y="3958175"/>
            <a:chExt cx="293825" cy="291450"/>
          </a:xfrm>
          <a:solidFill>
            <a:schemeClr val="tx1"/>
          </a:solidFill>
        </p:grpSpPr>
        <p:sp>
          <p:nvSpPr>
            <p:cNvPr id="1105" name="Google Shape;8475;p76">
              <a:extLst>
                <a:ext uri="{FF2B5EF4-FFF2-40B4-BE49-F238E27FC236}">
                  <a16:creationId xmlns:a16="http://schemas.microsoft.com/office/drawing/2014/main" id="{71948E19-0BD3-06FB-254F-170E4FE4FD5F}"/>
                </a:ext>
              </a:extLst>
            </p:cNvPr>
            <p:cNvSpPr/>
            <p:nvPr/>
          </p:nvSpPr>
          <p:spPr>
            <a:xfrm>
              <a:off x="-2310650" y="3958175"/>
              <a:ext cx="185925" cy="118950"/>
            </a:xfrm>
            <a:custGeom>
              <a:avLst/>
              <a:gdLst/>
              <a:ahLst/>
              <a:cxnLst/>
              <a:rect l="l" t="t" r="r" b="b"/>
              <a:pathLst>
                <a:path w="7437" h="4758" extrusionOk="0">
                  <a:moveTo>
                    <a:pt x="1009" y="1"/>
                  </a:moveTo>
                  <a:cubicBezTo>
                    <a:pt x="474" y="1"/>
                    <a:pt x="1" y="474"/>
                    <a:pt x="1" y="1009"/>
                  </a:cubicBezTo>
                  <a:lnTo>
                    <a:pt x="1" y="2395"/>
                  </a:lnTo>
                  <a:cubicBezTo>
                    <a:pt x="1" y="2931"/>
                    <a:pt x="474" y="3372"/>
                    <a:pt x="1009" y="3372"/>
                  </a:cubicBezTo>
                  <a:lnTo>
                    <a:pt x="1356" y="3372"/>
                  </a:lnTo>
                  <a:lnTo>
                    <a:pt x="1356" y="4412"/>
                  </a:lnTo>
                  <a:cubicBezTo>
                    <a:pt x="1356" y="4618"/>
                    <a:pt x="1518" y="4757"/>
                    <a:pt x="1692" y="4757"/>
                  </a:cubicBezTo>
                  <a:cubicBezTo>
                    <a:pt x="1784" y="4757"/>
                    <a:pt x="1878" y="4719"/>
                    <a:pt x="1954" y="4632"/>
                  </a:cubicBezTo>
                  <a:lnTo>
                    <a:pt x="3214" y="3372"/>
                  </a:lnTo>
                  <a:lnTo>
                    <a:pt x="3403" y="3372"/>
                  </a:lnTo>
                  <a:lnTo>
                    <a:pt x="3403" y="2364"/>
                  </a:lnTo>
                  <a:cubicBezTo>
                    <a:pt x="3403" y="1419"/>
                    <a:pt x="4160" y="663"/>
                    <a:pt x="5105" y="663"/>
                  </a:cubicBezTo>
                  <a:lnTo>
                    <a:pt x="7436" y="663"/>
                  </a:lnTo>
                  <a:cubicBezTo>
                    <a:pt x="7279" y="253"/>
                    <a:pt x="6932" y="1"/>
                    <a:pt x="64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6" name="Google Shape;8476;p76">
              <a:extLst>
                <a:ext uri="{FF2B5EF4-FFF2-40B4-BE49-F238E27FC236}">
                  <a16:creationId xmlns:a16="http://schemas.microsoft.com/office/drawing/2014/main" id="{3D8AD79E-FBEC-C1F9-6EB2-9AEBAAFDCF4B}"/>
                </a:ext>
              </a:extLst>
            </p:cNvPr>
            <p:cNvSpPr/>
            <p:nvPr/>
          </p:nvSpPr>
          <p:spPr>
            <a:xfrm>
              <a:off x="-2309075" y="3992050"/>
              <a:ext cx="292250" cy="257575"/>
            </a:xfrm>
            <a:custGeom>
              <a:avLst/>
              <a:gdLst/>
              <a:ahLst/>
              <a:cxnLst/>
              <a:rect l="l" t="t" r="r" b="b"/>
              <a:pathLst>
                <a:path w="11690" h="10303" extrusionOk="0">
                  <a:moveTo>
                    <a:pt x="5042" y="1"/>
                  </a:moveTo>
                  <a:cubicBezTo>
                    <a:pt x="4506" y="1"/>
                    <a:pt x="4034" y="473"/>
                    <a:pt x="4034" y="1040"/>
                  </a:cubicBezTo>
                  <a:lnTo>
                    <a:pt x="4034" y="2395"/>
                  </a:lnTo>
                  <a:cubicBezTo>
                    <a:pt x="4034" y="2962"/>
                    <a:pt x="4506" y="3435"/>
                    <a:pt x="5042" y="3435"/>
                  </a:cubicBezTo>
                  <a:lnTo>
                    <a:pt x="6964" y="3435"/>
                  </a:lnTo>
                  <a:lnTo>
                    <a:pt x="7814" y="4254"/>
                  </a:lnTo>
                  <a:cubicBezTo>
                    <a:pt x="7216" y="4537"/>
                    <a:pt x="6775" y="5136"/>
                    <a:pt x="6775" y="5829"/>
                  </a:cubicBezTo>
                  <a:cubicBezTo>
                    <a:pt x="6775" y="6270"/>
                    <a:pt x="6932" y="6680"/>
                    <a:pt x="7216" y="6932"/>
                  </a:cubicBezTo>
                  <a:cubicBezTo>
                    <a:pt x="6585" y="7089"/>
                    <a:pt x="6081" y="7499"/>
                    <a:pt x="5766" y="8034"/>
                  </a:cubicBezTo>
                  <a:cubicBezTo>
                    <a:pt x="5451" y="7499"/>
                    <a:pt x="4916" y="7089"/>
                    <a:pt x="4286" y="6932"/>
                  </a:cubicBezTo>
                  <a:cubicBezTo>
                    <a:pt x="4569" y="6617"/>
                    <a:pt x="4727" y="6270"/>
                    <a:pt x="4727" y="5829"/>
                  </a:cubicBezTo>
                  <a:cubicBezTo>
                    <a:pt x="4727" y="4884"/>
                    <a:pt x="3971" y="4159"/>
                    <a:pt x="3025" y="4159"/>
                  </a:cubicBezTo>
                  <a:cubicBezTo>
                    <a:pt x="2080" y="4159"/>
                    <a:pt x="1356" y="4884"/>
                    <a:pt x="1356" y="5829"/>
                  </a:cubicBezTo>
                  <a:cubicBezTo>
                    <a:pt x="1356" y="6270"/>
                    <a:pt x="1513" y="6680"/>
                    <a:pt x="1765" y="6932"/>
                  </a:cubicBezTo>
                  <a:cubicBezTo>
                    <a:pt x="757" y="7215"/>
                    <a:pt x="1" y="8129"/>
                    <a:pt x="1" y="9263"/>
                  </a:cubicBezTo>
                  <a:lnTo>
                    <a:pt x="1" y="9925"/>
                  </a:lnTo>
                  <a:cubicBezTo>
                    <a:pt x="1" y="10145"/>
                    <a:pt x="158" y="10303"/>
                    <a:pt x="348" y="10303"/>
                  </a:cubicBezTo>
                  <a:lnTo>
                    <a:pt x="11343" y="10303"/>
                  </a:lnTo>
                  <a:cubicBezTo>
                    <a:pt x="11532" y="10303"/>
                    <a:pt x="11689" y="10145"/>
                    <a:pt x="11689" y="9925"/>
                  </a:cubicBezTo>
                  <a:lnTo>
                    <a:pt x="11689" y="9263"/>
                  </a:lnTo>
                  <a:cubicBezTo>
                    <a:pt x="11689" y="8160"/>
                    <a:pt x="10965" y="7215"/>
                    <a:pt x="9925" y="6932"/>
                  </a:cubicBezTo>
                  <a:cubicBezTo>
                    <a:pt x="10209" y="6617"/>
                    <a:pt x="10366" y="6270"/>
                    <a:pt x="10366" y="5829"/>
                  </a:cubicBezTo>
                  <a:cubicBezTo>
                    <a:pt x="10366" y="5010"/>
                    <a:pt x="9767" y="4317"/>
                    <a:pt x="8980" y="4159"/>
                  </a:cubicBezTo>
                  <a:lnTo>
                    <a:pt x="8980" y="3435"/>
                  </a:lnTo>
                  <a:lnTo>
                    <a:pt x="10555" y="3435"/>
                  </a:lnTo>
                  <a:cubicBezTo>
                    <a:pt x="11122" y="3435"/>
                    <a:pt x="11595" y="2962"/>
                    <a:pt x="11595" y="2395"/>
                  </a:cubicBezTo>
                  <a:lnTo>
                    <a:pt x="11595" y="1040"/>
                  </a:lnTo>
                  <a:cubicBezTo>
                    <a:pt x="11595" y="473"/>
                    <a:pt x="11122" y="1"/>
                    <a:pt x="105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07" name="Google Shape;8477;p76">
            <a:extLst>
              <a:ext uri="{FF2B5EF4-FFF2-40B4-BE49-F238E27FC236}">
                <a16:creationId xmlns:a16="http://schemas.microsoft.com/office/drawing/2014/main" id="{9B3D9BF7-ADC2-C393-82C1-104590A36264}"/>
              </a:ext>
            </a:extLst>
          </p:cNvPr>
          <p:cNvGrpSpPr/>
          <p:nvPr/>
        </p:nvGrpSpPr>
        <p:grpSpPr>
          <a:xfrm>
            <a:off x="6291585" y="4411280"/>
            <a:ext cx="565545" cy="559545"/>
            <a:chOff x="-1182750" y="3962900"/>
            <a:chExt cx="294575" cy="291450"/>
          </a:xfrm>
          <a:solidFill>
            <a:schemeClr val="tx1"/>
          </a:solidFill>
        </p:grpSpPr>
        <p:sp>
          <p:nvSpPr>
            <p:cNvPr id="1108" name="Google Shape;8478;p76">
              <a:extLst>
                <a:ext uri="{FF2B5EF4-FFF2-40B4-BE49-F238E27FC236}">
                  <a16:creationId xmlns:a16="http://schemas.microsoft.com/office/drawing/2014/main" id="{147FDBFF-31EC-130D-BFAA-8F3FAE66E932}"/>
                </a:ext>
              </a:extLst>
            </p:cNvPr>
            <p:cNvSpPr/>
            <p:nvPr/>
          </p:nvSpPr>
          <p:spPr>
            <a:xfrm>
              <a:off x="-1078000" y="403065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9" name="Google Shape;8479;p76">
              <a:extLst>
                <a:ext uri="{FF2B5EF4-FFF2-40B4-BE49-F238E27FC236}">
                  <a16:creationId xmlns:a16="http://schemas.microsoft.com/office/drawing/2014/main" id="{24CA4AE7-7F78-375B-5565-CFA7E9FE4195}"/>
                </a:ext>
              </a:extLst>
            </p:cNvPr>
            <p:cNvSpPr/>
            <p:nvPr/>
          </p:nvSpPr>
          <p:spPr>
            <a:xfrm>
              <a:off x="-1129200" y="409995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0" name="Google Shape;8480;p76">
              <a:extLst>
                <a:ext uri="{FF2B5EF4-FFF2-40B4-BE49-F238E27FC236}">
                  <a16:creationId xmlns:a16="http://schemas.microsoft.com/office/drawing/2014/main" id="{E429379B-8FC5-4B4F-982E-72A8CA589D41}"/>
                </a:ext>
              </a:extLst>
            </p:cNvPr>
            <p:cNvSpPr/>
            <p:nvPr/>
          </p:nvSpPr>
          <p:spPr>
            <a:xfrm>
              <a:off x="-1009475" y="4081850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cubicBezTo>
                    <a:pt x="567" y="693"/>
                    <a:pt x="725" y="536"/>
                    <a:pt x="725" y="347"/>
                  </a:cubicBezTo>
                  <a:cubicBezTo>
                    <a:pt x="725" y="158"/>
                    <a:pt x="567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1" name="Google Shape;8481;p76">
              <a:extLst>
                <a:ext uri="{FF2B5EF4-FFF2-40B4-BE49-F238E27FC236}">
                  <a16:creationId xmlns:a16="http://schemas.microsoft.com/office/drawing/2014/main" id="{C4A1BA4D-936B-D2AE-19F1-1394E7587C84}"/>
                </a:ext>
              </a:extLst>
            </p:cNvPr>
            <p:cNvSpPr/>
            <p:nvPr/>
          </p:nvSpPr>
          <p:spPr>
            <a:xfrm>
              <a:off x="-1182750" y="4168475"/>
              <a:ext cx="292225" cy="34675"/>
            </a:xfrm>
            <a:custGeom>
              <a:avLst/>
              <a:gdLst/>
              <a:ahLst/>
              <a:cxnLst/>
              <a:rect l="l" t="t" r="r" b="b"/>
              <a:pathLst>
                <a:path w="11689" h="1387" extrusionOk="0">
                  <a:moveTo>
                    <a:pt x="0" y="1"/>
                  </a:moveTo>
                  <a:lnTo>
                    <a:pt x="0" y="347"/>
                  </a:lnTo>
                  <a:lnTo>
                    <a:pt x="63" y="347"/>
                  </a:lnTo>
                  <a:cubicBezTo>
                    <a:pt x="63" y="914"/>
                    <a:pt x="504" y="1387"/>
                    <a:pt x="1071" y="1387"/>
                  </a:cubicBezTo>
                  <a:lnTo>
                    <a:pt x="10680" y="1387"/>
                  </a:lnTo>
                  <a:cubicBezTo>
                    <a:pt x="11247" y="1387"/>
                    <a:pt x="11688" y="914"/>
                    <a:pt x="11688" y="347"/>
                  </a:cubicBezTo>
                  <a:lnTo>
                    <a:pt x="1168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2" name="Google Shape;8482;p76">
              <a:extLst>
                <a:ext uri="{FF2B5EF4-FFF2-40B4-BE49-F238E27FC236}">
                  <a16:creationId xmlns:a16="http://schemas.microsoft.com/office/drawing/2014/main" id="{D5235E3C-B987-9CCD-C77F-38E0CEA0D886}"/>
                </a:ext>
              </a:extLst>
            </p:cNvPr>
            <p:cNvSpPr/>
            <p:nvPr/>
          </p:nvSpPr>
          <p:spPr>
            <a:xfrm>
              <a:off x="-1117400" y="4220475"/>
              <a:ext cx="161500" cy="33875"/>
            </a:xfrm>
            <a:custGeom>
              <a:avLst/>
              <a:gdLst/>
              <a:ahLst/>
              <a:cxnLst/>
              <a:rect l="l" t="t" r="r" b="b"/>
              <a:pathLst>
                <a:path w="6460" h="1355" extrusionOk="0">
                  <a:moveTo>
                    <a:pt x="1513" y="0"/>
                  </a:moveTo>
                  <a:lnTo>
                    <a:pt x="1356" y="693"/>
                  </a:lnTo>
                  <a:lnTo>
                    <a:pt x="474" y="693"/>
                  </a:lnTo>
                  <a:cubicBezTo>
                    <a:pt x="32" y="693"/>
                    <a:pt x="1" y="1355"/>
                    <a:pt x="474" y="1355"/>
                  </a:cubicBezTo>
                  <a:lnTo>
                    <a:pt x="5924" y="1355"/>
                  </a:lnTo>
                  <a:cubicBezTo>
                    <a:pt x="6459" y="1355"/>
                    <a:pt x="6459" y="693"/>
                    <a:pt x="5987" y="693"/>
                  </a:cubicBezTo>
                  <a:lnTo>
                    <a:pt x="5073" y="693"/>
                  </a:lnTo>
                  <a:lnTo>
                    <a:pt x="491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3" name="Google Shape;8483;p76">
              <a:extLst>
                <a:ext uri="{FF2B5EF4-FFF2-40B4-BE49-F238E27FC236}">
                  <a16:creationId xmlns:a16="http://schemas.microsoft.com/office/drawing/2014/main" id="{C9830E32-AC5C-FABF-3E7C-16AB67F4AD2C}"/>
                </a:ext>
              </a:extLst>
            </p:cNvPr>
            <p:cNvSpPr/>
            <p:nvPr/>
          </p:nvSpPr>
          <p:spPr>
            <a:xfrm>
              <a:off x="-958300" y="401410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8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8" y="694"/>
                  </a:cubicBezTo>
                  <a:cubicBezTo>
                    <a:pt x="568" y="694"/>
                    <a:pt x="726" y="536"/>
                    <a:pt x="726" y="347"/>
                  </a:cubicBezTo>
                  <a:cubicBezTo>
                    <a:pt x="726" y="158"/>
                    <a:pt x="568" y="1"/>
                    <a:pt x="3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4" name="Google Shape;8484;p76">
              <a:extLst>
                <a:ext uri="{FF2B5EF4-FFF2-40B4-BE49-F238E27FC236}">
                  <a16:creationId xmlns:a16="http://schemas.microsoft.com/office/drawing/2014/main" id="{ED3B8943-CDB2-BF61-E6DB-2F556B9A2B00}"/>
                </a:ext>
              </a:extLst>
            </p:cNvPr>
            <p:cNvSpPr/>
            <p:nvPr/>
          </p:nvSpPr>
          <p:spPr>
            <a:xfrm>
              <a:off x="-1180400" y="3962900"/>
              <a:ext cx="292225" cy="188275"/>
            </a:xfrm>
            <a:custGeom>
              <a:avLst/>
              <a:gdLst/>
              <a:ahLst/>
              <a:cxnLst/>
              <a:rect l="l" t="t" r="r" b="b"/>
              <a:pathLst>
                <a:path w="11689" h="7531" extrusionOk="0">
                  <a:moveTo>
                    <a:pt x="9232" y="1324"/>
                  </a:moveTo>
                  <a:cubicBezTo>
                    <a:pt x="9799" y="1324"/>
                    <a:pt x="10271" y="1797"/>
                    <a:pt x="10271" y="2364"/>
                  </a:cubicBezTo>
                  <a:cubicBezTo>
                    <a:pt x="10271" y="2922"/>
                    <a:pt x="9822" y="3391"/>
                    <a:pt x="9247" y="3391"/>
                  </a:cubicBezTo>
                  <a:cubicBezTo>
                    <a:pt x="9140" y="3391"/>
                    <a:pt x="9029" y="3375"/>
                    <a:pt x="8916" y="3341"/>
                  </a:cubicBezTo>
                  <a:lnTo>
                    <a:pt x="8034" y="4538"/>
                  </a:lnTo>
                  <a:cubicBezTo>
                    <a:pt x="8507" y="5199"/>
                    <a:pt x="7971" y="6144"/>
                    <a:pt x="7152" y="6144"/>
                  </a:cubicBezTo>
                  <a:cubicBezTo>
                    <a:pt x="6491" y="6144"/>
                    <a:pt x="5987" y="5514"/>
                    <a:pt x="6176" y="4790"/>
                  </a:cubicBezTo>
                  <a:lnTo>
                    <a:pt x="4978" y="3908"/>
                  </a:lnTo>
                  <a:cubicBezTo>
                    <a:pt x="4839" y="4007"/>
                    <a:pt x="4661" y="4069"/>
                    <a:pt x="4470" y="4069"/>
                  </a:cubicBezTo>
                  <a:cubicBezTo>
                    <a:pt x="4359" y="4069"/>
                    <a:pt x="4243" y="4048"/>
                    <a:pt x="4128" y="4002"/>
                  </a:cubicBezTo>
                  <a:lnTo>
                    <a:pt x="3214" y="5199"/>
                  </a:lnTo>
                  <a:cubicBezTo>
                    <a:pt x="3340" y="5357"/>
                    <a:pt x="3372" y="5546"/>
                    <a:pt x="3372" y="5735"/>
                  </a:cubicBezTo>
                  <a:cubicBezTo>
                    <a:pt x="3372" y="6302"/>
                    <a:pt x="2899" y="6775"/>
                    <a:pt x="2363" y="6775"/>
                  </a:cubicBezTo>
                  <a:cubicBezTo>
                    <a:pt x="1796" y="6775"/>
                    <a:pt x="1324" y="6302"/>
                    <a:pt x="1324" y="5735"/>
                  </a:cubicBezTo>
                  <a:cubicBezTo>
                    <a:pt x="1324" y="5199"/>
                    <a:pt x="1796" y="4727"/>
                    <a:pt x="2363" y="4727"/>
                  </a:cubicBezTo>
                  <a:cubicBezTo>
                    <a:pt x="2489" y="4727"/>
                    <a:pt x="2552" y="4758"/>
                    <a:pt x="2678" y="4758"/>
                  </a:cubicBezTo>
                  <a:lnTo>
                    <a:pt x="3592" y="3593"/>
                  </a:lnTo>
                  <a:cubicBezTo>
                    <a:pt x="3120" y="2899"/>
                    <a:pt x="3624" y="1954"/>
                    <a:pt x="4443" y="1954"/>
                  </a:cubicBezTo>
                  <a:cubicBezTo>
                    <a:pt x="5104" y="1954"/>
                    <a:pt x="5640" y="2584"/>
                    <a:pt x="5419" y="3309"/>
                  </a:cubicBezTo>
                  <a:lnTo>
                    <a:pt x="6617" y="4223"/>
                  </a:lnTo>
                  <a:cubicBezTo>
                    <a:pt x="6766" y="4116"/>
                    <a:pt x="6959" y="4038"/>
                    <a:pt x="7165" y="4038"/>
                  </a:cubicBezTo>
                  <a:cubicBezTo>
                    <a:pt x="7264" y="4038"/>
                    <a:pt x="7365" y="4056"/>
                    <a:pt x="7467" y="4097"/>
                  </a:cubicBezTo>
                  <a:lnTo>
                    <a:pt x="8381" y="2899"/>
                  </a:lnTo>
                  <a:cubicBezTo>
                    <a:pt x="8255" y="2742"/>
                    <a:pt x="8223" y="2553"/>
                    <a:pt x="8223" y="2364"/>
                  </a:cubicBezTo>
                  <a:cubicBezTo>
                    <a:pt x="8223" y="1797"/>
                    <a:pt x="8696" y="1324"/>
                    <a:pt x="9232" y="1324"/>
                  </a:cubicBezTo>
                  <a:close/>
                  <a:moveTo>
                    <a:pt x="1009" y="1"/>
                  </a:moveTo>
                  <a:cubicBezTo>
                    <a:pt x="473" y="1"/>
                    <a:pt x="1" y="474"/>
                    <a:pt x="1" y="1009"/>
                  </a:cubicBezTo>
                  <a:lnTo>
                    <a:pt x="1" y="7531"/>
                  </a:lnTo>
                  <a:lnTo>
                    <a:pt x="11689" y="7531"/>
                  </a:lnTo>
                  <a:lnTo>
                    <a:pt x="11689" y="1009"/>
                  </a:lnTo>
                  <a:cubicBezTo>
                    <a:pt x="11657" y="411"/>
                    <a:pt x="11185" y="1"/>
                    <a:pt x="10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15" name="Google Shape;8485;p76">
            <a:extLst>
              <a:ext uri="{FF2B5EF4-FFF2-40B4-BE49-F238E27FC236}">
                <a16:creationId xmlns:a16="http://schemas.microsoft.com/office/drawing/2014/main" id="{F894C5AD-D5AE-C80A-AEA6-31E27906E026}"/>
              </a:ext>
            </a:extLst>
          </p:cNvPr>
          <p:cNvGrpSpPr/>
          <p:nvPr/>
        </p:nvGrpSpPr>
        <p:grpSpPr>
          <a:xfrm>
            <a:off x="3295766" y="2252298"/>
            <a:ext cx="565593" cy="559545"/>
            <a:chOff x="-5611575" y="3272950"/>
            <a:chExt cx="294600" cy="291450"/>
          </a:xfrm>
          <a:solidFill>
            <a:schemeClr val="tx1"/>
          </a:solidFill>
        </p:grpSpPr>
        <p:sp>
          <p:nvSpPr>
            <p:cNvPr id="1116" name="Google Shape;8486;p76">
              <a:extLst>
                <a:ext uri="{FF2B5EF4-FFF2-40B4-BE49-F238E27FC236}">
                  <a16:creationId xmlns:a16="http://schemas.microsoft.com/office/drawing/2014/main" id="{072111C0-6E1B-BE81-C225-B06BED1D59A8}"/>
                </a:ext>
              </a:extLst>
            </p:cNvPr>
            <p:cNvSpPr/>
            <p:nvPr/>
          </p:nvSpPr>
          <p:spPr>
            <a:xfrm>
              <a:off x="-5594250" y="3273750"/>
              <a:ext cx="85875" cy="84300"/>
            </a:xfrm>
            <a:custGeom>
              <a:avLst/>
              <a:gdLst/>
              <a:ahLst/>
              <a:cxnLst/>
              <a:rect l="l" t="t" r="r" b="b"/>
              <a:pathLst>
                <a:path w="3435" h="3372" extrusionOk="0">
                  <a:moveTo>
                    <a:pt x="1734" y="0"/>
                  </a:moveTo>
                  <a:cubicBezTo>
                    <a:pt x="788" y="0"/>
                    <a:pt x="32" y="756"/>
                    <a:pt x="32" y="1702"/>
                  </a:cubicBezTo>
                  <a:cubicBezTo>
                    <a:pt x="1" y="2678"/>
                    <a:pt x="820" y="3371"/>
                    <a:pt x="1702" y="3371"/>
                  </a:cubicBezTo>
                  <a:cubicBezTo>
                    <a:pt x="2269" y="3371"/>
                    <a:pt x="2899" y="3025"/>
                    <a:pt x="3214" y="2426"/>
                  </a:cubicBezTo>
                  <a:cubicBezTo>
                    <a:pt x="3340" y="2206"/>
                    <a:pt x="3435" y="1922"/>
                    <a:pt x="3435" y="1702"/>
                  </a:cubicBezTo>
                  <a:cubicBezTo>
                    <a:pt x="3435" y="756"/>
                    <a:pt x="2679" y="0"/>
                    <a:pt x="17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7" name="Google Shape;8487;p76">
              <a:extLst>
                <a:ext uri="{FF2B5EF4-FFF2-40B4-BE49-F238E27FC236}">
                  <a16:creationId xmlns:a16="http://schemas.microsoft.com/office/drawing/2014/main" id="{A60B1396-05E5-9A69-D2DD-C3B411507317}"/>
                </a:ext>
              </a:extLst>
            </p:cNvPr>
            <p:cNvSpPr/>
            <p:nvPr/>
          </p:nvSpPr>
          <p:spPr>
            <a:xfrm>
              <a:off x="-5457200" y="3324950"/>
              <a:ext cx="67775" cy="67750"/>
            </a:xfrm>
            <a:custGeom>
              <a:avLst/>
              <a:gdLst/>
              <a:ahLst/>
              <a:cxnLst/>
              <a:rect l="l" t="t" r="r" b="b"/>
              <a:pathLst>
                <a:path w="2711" h="2710" extrusionOk="0">
                  <a:moveTo>
                    <a:pt x="1009" y="0"/>
                  </a:moveTo>
                  <a:cubicBezTo>
                    <a:pt x="410" y="158"/>
                    <a:pt x="1" y="662"/>
                    <a:pt x="1" y="1323"/>
                  </a:cubicBezTo>
                  <a:cubicBezTo>
                    <a:pt x="1" y="2079"/>
                    <a:pt x="631" y="2710"/>
                    <a:pt x="1355" y="2710"/>
                  </a:cubicBezTo>
                  <a:cubicBezTo>
                    <a:pt x="1985" y="2710"/>
                    <a:pt x="2553" y="2268"/>
                    <a:pt x="2710" y="1701"/>
                  </a:cubicBezTo>
                  <a:lnTo>
                    <a:pt x="1355" y="1701"/>
                  </a:lnTo>
                  <a:cubicBezTo>
                    <a:pt x="1166" y="1701"/>
                    <a:pt x="1009" y="1544"/>
                    <a:pt x="1009" y="1323"/>
                  </a:cubicBezTo>
                  <a:lnTo>
                    <a:pt x="100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8" name="Google Shape;8488;p76">
              <a:extLst>
                <a:ext uri="{FF2B5EF4-FFF2-40B4-BE49-F238E27FC236}">
                  <a16:creationId xmlns:a16="http://schemas.microsoft.com/office/drawing/2014/main" id="{0980D1E0-B5D7-1021-711E-5B68D368DC35}"/>
                </a:ext>
              </a:extLst>
            </p:cNvPr>
            <p:cNvSpPr/>
            <p:nvPr/>
          </p:nvSpPr>
          <p:spPr>
            <a:xfrm>
              <a:off x="-5415450" y="3325725"/>
              <a:ext cx="25225" cy="24450"/>
            </a:xfrm>
            <a:custGeom>
              <a:avLst/>
              <a:gdLst/>
              <a:ahLst/>
              <a:cxnLst/>
              <a:rect l="l" t="t" r="r" b="b"/>
              <a:pathLst>
                <a:path w="1009" h="978" extrusionOk="0">
                  <a:moveTo>
                    <a:pt x="0" y="1"/>
                  </a:moveTo>
                  <a:lnTo>
                    <a:pt x="0" y="977"/>
                  </a:lnTo>
                  <a:lnTo>
                    <a:pt x="1009" y="977"/>
                  </a:lnTo>
                  <a:cubicBezTo>
                    <a:pt x="883" y="473"/>
                    <a:pt x="473" y="127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9" name="Google Shape;8489;p76">
              <a:extLst>
                <a:ext uri="{FF2B5EF4-FFF2-40B4-BE49-F238E27FC236}">
                  <a16:creationId xmlns:a16="http://schemas.microsoft.com/office/drawing/2014/main" id="{73951F68-4C51-80FA-F456-3ACE783C51DF}"/>
                </a:ext>
              </a:extLst>
            </p:cNvPr>
            <p:cNvSpPr/>
            <p:nvPr/>
          </p:nvSpPr>
          <p:spPr>
            <a:xfrm>
              <a:off x="-5611575" y="3359600"/>
              <a:ext cx="118950" cy="204800"/>
            </a:xfrm>
            <a:custGeom>
              <a:avLst/>
              <a:gdLst/>
              <a:ahLst/>
              <a:cxnLst/>
              <a:rect l="l" t="t" r="r" b="b"/>
              <a:pathLst>
                <a:path w="4758" h="8192" extrusionOk="0">
                  <a:moveTo>
                    <a:pt x="694" y="0"/>
                  </a:moveTo>
                  <a:cubicBezTo>
                    <a:pt x="253" y="410"/>
                    <a:pt x="1" y="1008"/>
                    <a:pt x="1" y="1670"/>
                  </a:cubicBezTo>
                  <a:lnTo>
                    <a:pt x="1" y="3718"/>
                  </a:lnTo>
                  <a:cubicBezTo>
                    <a:pt x="1" y="4159"/>
                    <a:pt x="253" y="4569"/>
                    <a:pt x="662" y="4726"/>
                  </a:cubicBezTo>
                  <a:lnTo>
                    <a:pt x="662" y="7152"/>
                  </a:lnTo>
                  <a:cubicBezTo>
                    <a:pt x="662" y="7687"/>
                    <a:pt x="1135" y="8192"/>
                    <a:pt x="1670" y="8192"/>
                  </a:cubicBezTo>
                  <a:lnTo>
                    <a:pt x="3057" y="8192"/>
                  </a:lnTo>
                  <a:cubicBezTo>
                    <a:pt x="3624" y="8192"/>
                    <a:pt x="4096" y="7719"/>
                    <a:pt x="4096" y="7152"/>
                  </a:cubicBezTo>
                  <a:lnTo>
                    <a:pt x="4096" y="4726"/>
                  </a:lnTo>
                  <a:cubicBezTo>
                    <a:pt x="4474" y="4569"/>
                    <a:pt x="4758" y="4190"/>
                    <a:pt x="4758" y="3718"/>
                  </a:cubicBezTo>
                  <a:lnTo>
                    <a:pt x="4758" y="1670"/>
                  </a:lnTo>
                  <a:cubicBezTo>
                    <a:pt x="4758" y="1008"/>
                    <a:pt x="4474" y="410"/>
                    <a:pt x="4033" y="0"/>
                  </a:cubicBezTo>
                  <a:cubicBezTo>
                    <a:pt x="3718" y="347"/>
                    <a:pt x="3246" y="567"/>
                    <a:pt x="2742" y="662"/>
                  </a:cubicBez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cubicBezTo>
                    <a:pt x="2175" y="2741"/>
                    <a:pt x="2017" y="2584"/>
                    <a:pt x="2017" y="2395"/>
                  </a:cubicBezTo>
                  <a:lnTo>
                    <a:pt x="2017" y="662"/>
                  </a:lnTo>
                  <a:cubicBezTo>
                    <a:pt x="1513" y="567"/>
                    <a:pt x="1040" y="347"/>
                    <a:pt x="6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0" name="Google Shape;8490;p76">
              <a:extLst>
                <a:ext uri="{FF2B5EF4-FFF2-40B4-BE49-F238E27FC236}">
                  <a16:creationId xmlns:a16="http://schemas.microsoft.com/office/drawing/2014/main" id="{49B9710A-ADAA-E04E-8775-4EA1068B3B78}"/>
                </a:ext>
              </a:extLst>
            </p:cNvPr>
            <p:cNvSpPr/>
            <p:nvPr/>
          </p:nvSpPr>
          <p:spPr>
            <a:xfrm>
              <a:off x="-5510750" y="3272950"/>
              <a:ext cx="193775" cy="187475"/>
            </a:xfrm>
            <a:custGeom>
              <a:avLst/>
              <a:gdLst/>
              <a:ahLst/>
              <a:cxnLst/>
              <a:rect l="l" t="t" r="r" b="b"/>
              <a:pathLst>
                <a:path w="7751" h="7499" extrusionOk="0">
                  <a:moveTo>
                    <a:pt x="3497" y="1355"/>
                  </a:moveTo>
                  <a:cubicBezTo>
                    <a:pt x="4663" y="1355"/>
                    <a:pt x="5577" y="2269"/>
                    <a:pt x="5577" y="3403"/>
                  </a:cubicBezTo>
                  <a:cubicBezTo>
                    <a:pt x="5577" y="4569"/>
                    <a:pt x="4600" y="5451"/>
                    <a:pt x="3497" y="5451"/>
                  </a:cubicBezTo>
                  <a:cubicBezTo>
                    <a:pt x="2363" y="5451"/>
                    <a:pt x="1450" y="4569"/>
                    <a:pt x="1450" y="3403"/>
                  </a:cubicBezTo>
                  <a:cubicBezTo>
                    <a:pt x="1450" y="2269"/>
                    <a:pt x="2363" y="1355"/>
                    <a:pt x="3497" y="1355"/>
                  </a:cubicBezTo>
                  <a:close/>
                  <a:moveTo>
                    <a:pt x="0" y="1"/>
                  </a:moveTo>
                  <a:cubicBezTo>
                    <a:pt x="441" y="410"/>
                    <a:pt x="725" y="1009"/>
                    <a:pt x="725" y="1671"/>
                  </a:cubicBezTo>
                  <a:cubicBezTo>
                    <a:pt x="725" y="2112"/>
                    <a:pt x="599" y="2521"/>
                    <a:pt x="410" y="2868"/>
                  </a:cubicBezTo>
                  <a:cubicBezTo>
                    <a:pt x="1040" y="3403"/>
                    <a:pt x="1387" y="4191"/>
                    <a:pt x="1387" y="5105"/>
                  </a:cubicBezTo>
                  <a:lnTo>
                    <a:pt x="1387" y="7152"/>
                  </a:lnTo>
                  <a:cubicBezTo>
                    <a:pt x="1387" y="7278"/>
                    <a:pt x="1387" y="7404"/>
                    <a:pt x="1355" y="7499"/>
                  </a:cubicBezTo>
                  <a:lnTo>
                    <a:pt x="5829" y="7499"/>
                  </a:lnTo>
                  <a:cubicBezTo>
                    <a:pt x="6396" y="7499"/>
                    <a:pt x="6900" y="7026"/>
                    <a:pt x="6900" y="6491"/>
                  </a:cubicBezTo>
                  <a:lnTo>
                    <a:pt x="6900" y="694"/>
                  </a:lnTo>
                  <a:lnTo>
                    <a:pt x="7246" y="694"/>
                  </a:lnTo>
                  <a:cubicBezTo>
                    <a:pt x="7751" y="694"/>
                    <a:pt x="7751" y="1"/>
                    <a:pt x="72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21" name="Google Shape;8491;p76">
            <a:extLst>
              <a:ext uri="{FF2B5EF4-FFF2-40B4-BE49-F238E27FC236}">
                <a16:creationId xmlns:a16="http://schemas.microsoft.com/office/drawing/2014/main" id="{37FB8C3E-A6AA-3A22-33A3-C7F5B8242A62}"/>
              </a:ext>
            </a:extLst>
          </p:cNvPr>
          <p:cNvGrpSpPr/>
          <p:nvPr/>
        </p:nvGrpSpPr>
        <p:grpSpPr>
          <a:xfrm>
            <a:off x="3295766" y="2941028"/>
            <a:ext cx="565593" cy="558009"/>
            <a:chOff x="-5613150" y="3632900"/>
            <a:chExt cx="294600" cy="290650"/>
          </a:xfrm>
          <a:solidFill>
            <a:schemeClr val="tx1"/>
          </a:solidFill>
        </p:grpSpPr>
        <p:sp>
          <p:nvSpPr>
            <p:cNvPr id="1122" name="Google Shape;8492;p76">
              <a:extLst>
                <a:ext uri="{FF2B5EF4-FFF2-40B4-BE49-F238E27FC236}">
                  <a16:creationId xmlns:a16="http://schemas.microsoft.com/office/drawing/2014/main" id="{18A9E14D-D823-3C6D-D256-042F9F932257}"/>
                </a:ext>
              </a:extLst>
            </p:cNvPr>
            <p:cNvSpPr/>
            <p:nvPr/>
          </p:nvSpPr>
          <p:spPr>
            <a:xfrm>
              <a:off x="-5440825" y="3708275"/>
              <a:ext cx="49550" cy="41450"/>
            </a:xfrm>
            <a:custGeom>
              <a:avLst/>
              <a:gdLst/>
              <a:ahLst/>
              <a:cxnLst/>
              <a:rect l="l" t="t" r="r" b="b"/>
              <a:pathLst>
                <a:path w="1982" h="1658" extrusionOk="0">
                  <a:moveTo>
                    <a:pt x="522" y="1"/>
                  </a:moveTo>
                  <a:cubicBezTo>
                    <a:pt x="249" y="1"/>
                    <a:pt x="1" y="335"/>
                    <a:pt x="291" y="577"/>
                  </a:cubicBezTo>
                  <a:lnTo>
                    <a:pt x="1267" y="1554"/>
                  </a:lnTo>
                  <a:cubicBezTo>
                    <a:pt x="1341" y="1627"/>
                    <a:pt x="1422" y="1658"/>
                    <a:pt x="1501" y="1658"/>
                  </a:cubicBezTo>
                  <a:cubicBezTo>
                    <a:pt x="1760" y="1658"/>
                    <a:pt x="1982" y="1323"/>
                    <a:pt x="1740" y="1081"/>
                  </a:cubicBezTo>
                  <a:lnTo>
                    <a:pt x="763" y="104"/>
                  </a:lnTo>
                  <a:cubicBezTo>
                    <a:pt x="690" y="31"/>
                    <a:pt x="605" y="1"/>
                    <a:pt x="5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3" name="Google Shape;8493;p76">
              <a:extLst>
                <a:ext uri="{FF2B5EF4-FFF2-40B4-BE49-F238E27FC236}">
                  <a16:creationId xmlns:a16="http://schemas.microsoft.com/office/drawing/2014/main" id="{C8E289A6-CC7F-DCA0-FB98-899AEBD76EFC}"/>
                </a:ext>
              </a:extLst>
            </p:cNvPr>
            <p:cNvSpPr/>
            <p:nvPr/>
          </p:nvSpPr>
          <p:spPr>
            <a:xfrm>
              <a:off x="-5613150" y="3632900"/>
              <a:ext cx="294600" cy="290650"/>
            </a:xfrm>
            <a:custGeom>
              <a:avLst/>
              <a:gdLst/>
              <a:ahLst/>
              <a:cxnLst/>
              <a:rect l="l" t="t" r="r" b="b"/>
              <a:pathLst>
                <a:path w="11784" h="11626" extrusionOk="0">
                  <a:moveTo>
                    <a:pt x="7444" y="2281"/>
                  </a:moveTo>
                  <a:cubicBezTo>
                    <a:pt x="7676" y="2281"/>
                    <a:pt x="7915" y="2370"/>
                    <a:pt x="8129" y="2584"/>
                  </a:cubicBezTo>
                  <a:lnTo>
                    <a:pt x="9106" y="3592"/>
                  </a:lnTo>
                  <a:cubicBezTo>
                    <a:pt x="9736" y="4254"/>
                    <a:pt x="9263" y="5356"/>
                    <a:pt x="8349" y="5356"/>
                  </a:cubicBezTo>
                  <a:cubicBezTo>
                    <a:pt x="8066" y="5356"/>
                    <a:pt x="7814" y="5230"/>
                    <a:pt x="7656" y="5041"/>
                  </a:cubicBezTo>
                  <a:lnTo>
                    <a:pt x="6648" y="4065"/>
                  </a:lnTo>
                  <a:cubicBezTo>
                    <a:pt x="5941" y="3333"/>
                    <a:pt x="6649" y="2281"/>
                    <a:pt x="7444" y="2281"/>
                  </a:cubicBezTo>
                  <a:close/>
                  <a:moveTo>
                    <a:pt x="5495" y="3992"/>
                  </a:moveTo>
                  <a:cubicBezTo>
                    <a:pt x="5754" y="3992"/>
                    <a:pt x="5976" y="4327"/>
                    <a:pt x="5735" y="4569"/>
                  </a:cubicBezTo>
                  <a:lnTo>
                    <a:pt x="5262" y="5041"/>
                  </a:lnTo>
                  <a:cubicBezTo>
                    <a:pt x="4978" y="5325"/>
                    <a:pt x="5262" y="5514"/>
                    <a:pt x="5483" y="5734"/>
                  </a:cubicBezTo>
                  <a:lnTo>
                    <a:pt x="6207" y="5041"/>
                  </a:lnTo>
                  <a:cubicBezTo>
                    <a:pt x="6280" y="4968"/>
                    <a:pt x="6362" y="4937"/>
                    <a:pt x="6440" y="4937"/>
                  </a:cubicBezTo>
                  <a:cubicBezTo>
                    <a:pt x="6699" y="4937"/>
                    <a:pt x="6922" y="5272"/>
                    <a:pt x="6680" y="5514"/>
                  </a:cubicBezTo>
                  <a:lnTo>
                    <a:pt x="5955" y="6207"/>
                  </a:lnTo>
                  <a:cubicBezTo>
                    <a:pt x="6132" y="6384"/>
                    <a:pt x="6294" y="6577"/>
                    <a:pt x="6462" y="6577"/>
                  </a:cubicBezTo>
                  <a:cubicBezTo>
                    <a:pt x="6533" y="6577"/>
                    <a:pt x="6605" y="6543"/>
                    <a:pt x="6680" y="6459"/>
                  </a:cubicBezTo>
                  <a:lnTo>
                    <a:pt x="7152" y="5986"/>
                  </a:lnTo>
                  <a:cubicBezTo>
                    <a:pt x="7213" y="5926"/>
                    <a:pt x="7285" y="5900"/>
                    <a:pt x="7358" y="5900"/>
                  </a:cubicBezTo>
                  <a:cubicBezTo>
                    <a:pt x="7626" y="5900"/>
                    <a:pt x="7904" y="6250"/>
                    <a:pt x="7656" y="6522"/>
                  </a:cubicBezTo>
                  <a:lnTo>
                    <a:pt x="7184" y="6995"/>
                  </a:lnTo>
                  <a:cubicBezTo>
                    <a:pt x="6963" y="7215"/>
                    <a:pt x="6743" y="7310"/>
                    <a:pt x="6459" y="7310"/>
                  </a:cubicBezTo>
                  <a:cubicBezTo>
                    <a:pt x="6176" y="7310"/>
                    <a:pt x="5924" y="7215"/>
                    <a:pt x="5766" y="6995"/>
                  </a:cubicBezTo>
                  <a:lnTo>
                    <a:pt x="4789" y="6018"/>
                  </a:lnTo>
                  <a:cubicBezTo>
                    <a:pt x="4380" y="5640"/>
                    <a:pt x="4380" y="4947"/>
                    <a:pt x="4789" y="4569"/>
                  </a:cubicBezTo>
                  <a:lnTo>
                    <a:pt x="5262" y="4096"/>
                  </a:lnTo>
                  <a:cubicBezTo>
                    <a:pt x="5335" y="4023"/>
                    <a:pt x="5417" y="3992"/>
                    <a:pt x="5495" y="3992"/>
                  </a:cubicBezTo>
                  <a:close/>
                  <a:moveTo>
                    <a:pt x="3510" y="5977"/>
                  </a:moveTo>
                  <a:cubicBezTo>
                    <a:pt x="3769" y="5977"/>
                    <a:pt x="3992" y="6312"/>
                    <a:pt x="3750" y="6553"/>
                  </a:cubicBezTo>
                  <a:lnTo>
                    <a:pt x="3277" y="7026"/>
                  </a:lnTo>
                  <a:cubicBezTo>
                    <a:pt x="3035" y="7268"/>
                    <a:pt x="3258" y="7603"/>
                    <a:pt x="3516" y="7603"/>
                  </a:cubicBezTo>
                  <a:cubicBezTo>
                    <a:pt x="3595" y="7603"/>
                    <a:pt x="3677" y="7572"/>
                    <a:pt x="3750" y="7499"/>
                  </a:cubicBezTo>
                  <a:cubicBezTo>
                    <a:pt x="3976" y="7273"/>
                    <a:pt x="4227" y="7178"/>
                    <a:pt x="4467" y="7178"/>
                  </a:cubicBezTo>
                  <a:cubicBezTo>
                    <a:pt x="5267" y="7178"/>
                    <a:pt x="5950" y="8221"/>
                    <a:pt x="5199" y="8948"/>
                  </a:cubicBezTo>
                  <a:lnTo>
                    <a:pt x="4726" y="9420"/>
                  </a:lnTo>
                  <a:cubicBezTo>
                    <a:pt x="4653" y="9494"/>
                    <a:pt x="4571" y="9524"/>
                    <a:pt x="4493" y="9524"/>
                  </a:cubicBezTo>
                  <a:cubicBezTo>
                    <a:pt x="4234" y="9524"/>
                    <a:pt x="4012" y="9190"/>
                    <a:pt x="4254" y="8948"/>
                  </a:cubicBezTo>
                  <a:lnTo>
                    <a:pt x="4726" y="8475"/>
                  </a:lnTo>
                  <a:cubicBezTo>
                    <a:pt x="4968" y="8233"/>
                    <a:pt x="4746" y="7899"/>
                    <a:pt x="4487" y="7899"/>
                  </a:cubicBezTo>
                  <a:cubicBezTo>
                    <a:pt x="4409" y="7899"/>
                    <a:pt x="4327" y="7929"/>
                    <a:pt x="4254" y="8003"/>
                  </a:cubicBezTo>
                  <a:cubicBezTo>
                    <a:pt x="4035" y="8222"/>
                    <a:pt x="3787" y="8314"/>
                    <a:pt x="3547" y="8314"/>
                  </a:cubicBezTo>
                  <a:cubicBezTo>
                    <a:pt x="2754" y="8314"/>
                    <a:pt x="2054" y="7304"/>
                    <a:pt x="2805" y="6553"/>
                  </a:cubicBezTo>
                  <a:lnTo>
                    <a:pt x="3277" y="6081"/>
                  </a:lnTo>
                  <a:cubicBezTo>
                    <a:pt x="3350" y="6008"/>
                    <a:pt x="3432" y="5977"/>
                    <a:pt x="3510" y="5977"/>
                  </a:cubicBezTo>
                  <a:close/>
                  <a:moveTo>
                    <a:pt x="11390" y="0"/>
                  </a:moveTo>
                  <a:cubicBezTo>
                    <a:pt x="11303" y="0"/>
                    <a:pt x="11216" y="32"/>
                    <a:pt x="11153" y="95"/>
                  </a:cubicBezTo>
                  <a:lnTo>
                    <a:pt x="10208" y="1009"/>
                  </a:lnTo>
                  <a:cubicBezTo>
                    <a:pt x="9893" y="820"/>
                    <a:pt x="9547" y="757"/>
                    <a:pt x="9169" y="757"/>
                  </a:cubicBezTo>
                  <a:lnTo>
                    <a:pt x="6396" y="914"/>
                  </a:lnTo>
                  <a:cubicBezTo>
                    <a:pt x="5798" y="946"/>
                    <a:pt x="5230" y="1166"/>
                    <a:pt x="4821" y="1607"/>
                  </a:cubicBezTo>
                  <a:lnTo>
                    <a:pt x="410" y="6018"/>
                  </a:lnTo>
                  <a:cubicBezTo>
                    <a:pt x="1" y="6427"/>
                    <a:pt x="1" y="7089"/>
                    <a:pt x="410" y="7467"/>
                  </a:cubicBezTo>
                  <a:lnTo>
                    <a:pt x="4254" y="11342"/>
                  </a:lnTo>
                  <a:cubicBezTo>
                    <a:pt x="4459" y="11531"/>
                    <a:pt x="4726" y="11626"/>
                    <a:pt x="4990" y="11626"/>
                  </a:cubicBezTo>
                  <a:cubicBezTo>
                    <a:pt x="5254" y="11626"/>
                    <a:pt x="5514" y="11531"/>
                    <a:pt x="5703" y="11342"/>
                  </a:cubicBezTo>
                  <a:cubicBezTo>
                    <a:pt x="9704" y="7373"/>
                    <a:pt x="8854" y="8192"/>
                    <a:pt x="9956" y="7058"/>
                  </a:cubicBezTo>
                  <a:cubicBezTo>
                    <a:pt x="10492" y="6616"/>
                    <a:pt x="10807" y="5986"/>
                    <a:pt x="10838" y="5325"/>
                  </a:cubicBezTo>
                  <a:lnTo>
                    <a:pt x="10996" y="2521"/>
                  </a:lnTo>
                  <a:cubicBezTo>
                    <a:pt x="10996" y="2174"/>
                    <a:pt x="10901" y="1765"/>
                    <a:pt x="10712" y="1481"/>
                  </a:cubicBezTo>
                  <a:lnTo>
                    <a:pt x="11689" y="568"/>
                  </a:lnTo>
                  <a:cubicBezTo>
                    <a:pt x="11784" y="442"/>
                    <a:pt x="11784" y="190"/>
                    <a:pt x="11626" y="95"/>
                  </a:cubicBezTo>
                  <a:cubicBezTo>
                    <a:pt x="11563" y="32"/>
                    <a:pt x="11476" y="0"/>
                    <a:pt x="1139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24" name="Google Shape;8494;p76">
            <a:extLst>
              <a:ext uri="{FF2B5EF4-FFF2-40B4-BE49-F238E27FC236}">
                <a16:creationId xmlns:a16="http://schemas.microsoft.com/office/drawing/2014/main" id="{FABAEE25-0170-2A40-B097-7287FCEA7CF2}"/>
              </a:ext>
            </a:extLst>
          </p:cNvPr>
          <p:cNvGrpSpPr/>
          <p:nvPr/>
        </p:nvGrpSpPr>
        <p:grpSpPr>
          <a:xfrm>
            <a:off x="6873613" y="2252585"/>
            <a:ext cx="579512" cy="558969"/>
            <a:chOff x="-3768700" y="3253275"/>
            <a:chExt cx="301850" cy="291150"/>
          </a:xfrm>
          <a:solidFill>
            <a:schemeClr val="tx1"/>
          </a:solidFill>
        </p:grpSpPr>
        <p:sp>
          <p:nvSpPr>
            <p:cNvPr id="1125" name="Google Shape;8495;p76">
              <a:extLst>
                <a:ext uri="{FF2B5EF4-FFF2-40B4-BE49-F238E27FC236}">
                  <a16:creationId xmlns:a16="http://schemas.microsoft.com/office/drawing/2014/main" id="{59DC72B2-CFC2-512A-E566-904D804AE547}"/>
                </a:ext>
              </a:extLst>
            </p:cNvPr>
            <p:cNvSpPr/>
            <p:nvPr/>
          </p:nvSpPr>
          <p:spPr>
            <a:xfrm>
              <a:off x="-3603925" y="3355650"/>
              <a:ext cx="69350" cy="33900"/>
            </a:xfrm>
            <a:custGeom>
              <a:avLst/>
              <a:gdLst/>
              <a:ahLst/>
              <a:cxnLst/>
              <a:rect l="l" t="t" r="r" b="b"/>
              <a:pathLst>
                <a:path w="2774" h="1356" extrusionOk="0">
                  <a:moveTo>
                    <a:pt x="1040" y="1"/>
                  </a:moveTo>
                  <a:cubicBezTo>
                    <a:pt x="505" y="1"/>
                    <a:pt x="1" y="473"/>
                    <a:pt x="1" y="1009"/>
                  </a:cubicBezTo>
                  <a:lnTo>
                    <a:pt x="1" y="1356"/>
                  </a:lnTo>
                  <a:lnTo>
                    <a:pt x="2773" y="1356"/>
                  </a:lnTo>
                  <a:lnTo>
                    <a:pt x="2773" y="1009"/>
                  </a:lnTo>
                  <a:cubicBezTo>
                    <a:pt x="2742" y="473"/>
                    <a:pt x="2269" y="1"/>
                    <a:pt x="170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6" name="Google Shape;8496;p76">
              <a:extLst>
                <a:ext uri="{FF2B5EF4-FFF2-40B4-BE49-F238E27FC236}">
                  <a16:creationId xmlns:a16="http://schemas.microsoft.com/office/drawing/2014/main" id="{D743FC96-CC80-9104-AECC-6CDD86402D09}"/>
                </a:ext>
              </a:extLst>
            </p:cNvPr>
            <p:cNvSpPr/>
            <p:nvPr/>
          </p:nvSpPr>
          <p:spPr>
            <a:xfrm>
              <a:off x="-3586600" y="3305250"/>
              <a:ext cx="33125" cy="33100"/>
            </a:xfrm>
            <a:custGeom>
              <a:avLst/>
              <a:gdLst/>
              <a:ahLst/>
              <a:cxnLst/>
              <a:rect l="l" t="t" r="r" b="b"/>
              <a:pathLst>
                <a:path w="1325" h="1324" extrusionOk="0">
                  <a:moveTo>
                    <a:pt x="663" y="0"/>
                  </a:moveTo>
                  <a:cubicBezTo>
                    <a:pt x="253" y="0"/>
                    <a:pt x="1" y="316"/>
                    <a:pt x="1" y="662"/>
                  </a:cubicBezTo>
                  <a:cubicBezTo>
                    <a:pt x="1" y="1009"/>
                    <a:pt x="316" y="1324"/>
                    <a:pt x="663" y="1324"/>
                  </a:cubicBezTo>
                  <a:cubicBezTo>
                    <a:pt x="1041" y="1324"/>
                    <a:pt x="1324" y="1009"/>
                    <a:pt x="1324" y="662"/>
                  </a:cubicBezTo>
                  <a:cubicBezTo>
                    <a:pt x="1324" y="284"/>
                    <a:pt x="1009" y="0"/>
                    <a:pt x="6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7" name="Google Shape;8497;p76">
              <a:extLst>
                <a:ext uri="{FF2B5EF4-FFF2-40B4-BE49-F238E27FC236}">
                  <a16:creationId xmlns:a16="http://schemas.microsoft.com/office/drawing/2014/main" id="{4E0E924E-73E1-5E90-5699-06B4BCBD2B73}"/>
                </a:ext>
              </a:extLst>
            </p:cNvPr>
            <p:cNvSpPr/>
            <p:nvPr/>
          </p:nvSpPr>
          <p:spPr>
            <a:xfrm>
              <a:off x="-3768700" y="3253275"/>
              <a:ext cx="301850" cy="291150"/>
            </a:xfrm>
            <a:custGeom>
              <a:avLst/>
              <a:gdLst/>
              <a:ahLst/>
              <a:cxnLst/>
              <a:rect l="l" t="t" r="r" b="b"/>
              <a:pathLst>
                <a:path w="12074" h="11646" extrusionOk="0">
                  <a:moveTo>
                    <a:pt x="7947" y="1323"/>
                  </a:moveTo>
                  <a:cubicBezTo>
                    <a:pt x="8703" y="1323"/>
                    <a:pt x="9333" y="1953"/>
                    <a:pt x="9333" y="2710"/>
                  </a:cubicBezTo>
                  <a:cubicBezTo>
                    <a:pt x="9333" y="3025"/>
                    <a:pt x="9207" y="3340"/>
                    <a:pt x="9018" y="3560"/>
                  </a:cubicBezTo>
                  <a:cubicBezTo>
                    <a:pt x="9585" y="3844"/>
                    <a:pt x="9994" y="4442"/>
                    <a:pt x="9994" y="5104"/>
                  </a:cubicBezTo>
                  <a:lnTo>
                    <a:pt x="9994" y="5766"/>
                  </a:lnTo>
                  <a:lnTo>
                    <a:pt x="10026" y="5766"/>
                  </a:lnTo>
                  <a:cubicBezTo>
                    <a:pt x="10026" y="5955"/>
                    <a:pt x="9868" y="6112"/>
                    <a:pt x="9679" y="6112"/>
                  </a:cubicBezTo>
                  <a:lnTo>
                    <a:pt x="6245" y="6112"/>
                  </a:lnTo>
                  <a:cubicBezTo>
                    <a:pt x="6056" y="6112"/>
                    <a:pt x="5899" y="5955"/>
                    <a:pt x="5899" y="5766"/>
                  </a:cubicBezTo>
                  <a:lnTo>
                    <a:pt x="5899" y="5104"/>
                  </a:lnTo>
                  <a:cubicBezTo>
                    <a:pt x="5899" y="4442"/>
                    <a:pt x="6308" y="3844"/>
                    <a:pt x="6875" y="3560"/>
                  </a:cubicBezTo>
                  <a:cubicBezTo>
                    <a:pt x="6686" y="3340"/>
                    <a:pt x="6560" y="3056"/>
                    <a:pt x="6560" y="2710"/>
                  </a:cubicBezTo>
                  <a:cubicBezTo>
                    <a:pt x="6560" y="1953"/>
                    <a:pt x="7190" y="1323"/>
                    <a:pt x="7947" y="1323"/>
                  </a:cubicBezTo>
                  <a:close/>
                  <a:moveTo>
                    <a:pt x="7947" y="0"/>
                  </a:moveTo>
                  <a:cubicBezTo>
                    <a:pt x="5647" y="0"/>
                    <a:pt x="3851" y="1827"/>
                    <a:pt x="3851" y="4096"/>
                  </a:cubicBezTo>
                  <a:cubicBezTo>
                    <a:pt x="3851" y="5104"/>
                    <a:pt x="4197" y="6018"/>
                    <a:pt x="4828" y="6711"/>
                  </a:cubicBezTo>
                  <a:lnTo>
                    <a:pt x="4134" y="7435"/>
                  </a:lnTo>
                  <a:cubicBezTo>
                    <a:pt x="3981" y="7364"/>
                    <a:pt x="3823" y="7329"/>
                    <a:pt x="3669" y="7329"/>
                  </a:cubicBezTo>
                  <a:cubicBezTo>
                    <a:pt x="3412" y="7329"/>
                    <a:pt x="3166" y="7427"/>
                    <a:pt x="2969" y="7624"/>
                  </a:cubicBezTo>
                  <a:lnTo>
                    <a:pt x="732" y="9861"/>
                  </a:lnTo>
                  <a:cubicBezTo>
                    <a:pt x="0" y="10593"/>
                    <a:pt x="722" y="11645"/>
                    <a:pt x="1509" y="11645"/>
                  </a:cubicBezTo>
                  <a:cubicBezTo>
                    <a:pt x="1739" y="11645"/>
                    <a:pt x="1975" y="11555"/>
                    <a:pt x="2181" y="11342"/>
                  </a:cubicBezTo>
                  <a:lnTo>
                    <a:pt x="4449" y="9074"/>
                  </a:lnTo>
                  <a:cubicBezTo>
                    <a:pt x="4765" y="8759"/>
                    <a:pt x="4796" y="8286"/>
                    <a:pt x="4638" y="7939"/>
                  </a:cubicBezTo>
                  <a:lnTo>
                    <a:pt x="5332" y="7246"/>
                  </a:lnTo>
                  <a:cubicBezTo>
                    <a:pt x="6056" y="7813"/>
                    <a:pt x="7001" y="8223"/>
                    <a:pt x="7978" y="8223"/>
                  </a:cubicBezTo>
                  <a:cubicBezTo>
                    <a:pt x="10278" y="8223"/>
                    <a:pt x="12074" y="6364"/>
                    <a:pt x="12074" y="4127"/>
                  </a:cubicBezTo>
                  <a:cubicBezTo>
                    <a:pt x="12074" y="1796"/>
                    <a:pt x="10215" y="0"/>
                    <a:pt x="79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28" name="Google Shape;8498;p76">
            <a:extLst>
              <a:ext uri="{FF2B5EF4-FFF2-40B4-BE49-F238E27FC236}">
                <a16:creationId xmlns:a16="http://schemas.microsoft.com/office/drawing/2014/main" id="{A7D1E92D-E744-2DAA-F4C9-DC2E6CF6ADC7}"/>
              </a:ext>
            </a:extLst>
          </p:cNvPr>
          <p:cNvGrpSpPr/>
          <p:nvPr/>
        </p:nvGrpSpPr>
        <p:grpSpPr>
          <a:xfrm>
            <a:off x="6879057" y="2956121"/>
            <a:ext cx="568616" cy="527820"/>
            <a:chOff x="-3808700" y="3628950"/>
            <a:chExt cx="296175" cy="274925"/>
          </a:xfrm>
          <a:solidFill>
            <a:schemeClr val="tx1"/>
          </a:solidFill>
        </p:grpSpPr>
        <p:sp>
          <p:nvSpPr>
            <p:cNvPr id="1129" name="Google Shape;8499;p76">
              <a:extLst>
                <a:ext uri="{FF2B5EF4-FFF2-40B4-BE49-F238E27FC236}">
                  <a16:creationId xmlns:a16="http://schemas.microsoft.com/office/drawing/2014/main" id="{FA1CE57E-E2D2-07AB-C8C6-2C3E1F7625AC}"/>
                </a:ext>
              </a:extLst>
            </p:cNvPr>
            <p:cNvSpPr/>
            <p:nvPr/>
          </p:nvSpPr>
          <p:spPr>
            <a:xfrm>
              <a:off x="-3665972" y="3680950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08" y="0"/>
                  </a:moveTo>
                  <a:cubicBezTo>
                    <a:pt x="441" y="0"/>
                    <a:pt x="0" y="473"/>
                    <a:pt x="0" y="1040"/>
                  </a:cubicBezTo>
                  <a:cubicBezTo>
                    <a:pt x="0" y="1607"/>
                    <a:pt x="441" y="2048"/>
                    <a:pt x="1008" y="2048"/>
                  </a:cubicBezTo>
                  <a:cubicBezTo>
                    <a:pt x="1575" y="2048"/>
                    <a:pt x="2048" y="1607"/>
                    <a:pt x="2048" y="1040"/>
                  </a:cubicBezTo>
                  <a:cubicBezTo>
                    <a:pt x="2048" y="473"/>
                    <a:pt x="1575" y="0"/>
                    <a:pt x="10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0" name="Google Shape;8500;p76">
              <a:extLst>
                <a:ext uri="{FF2B5EF4-FFF2-40B4-BE49-F238E27FC236}">
                  <a16:creationId xmlns:a16="http://schemas.microsoft.com/office/drawing/2014/main" id="{97082D50-A6A2-67B9-C6E3-3719734BA6B7}"/>
                </a:ext>
              </a:extLst>
            </p:cNvPr>
            <p:cNvSpPr/>
            <p:nvPr/>
          </p:nvSpPr>
          <p:spPr>
            <a:xfrm>
              <a:off x="-3808700" y="3664400"/>
              <a:ext cx="296175" cy="239475"/>
            </a:xfrm>
            <a:custGeom>
              <a:avLst/>
              <a:gdLst/>
              <a:ahLst/>
              <a:cxnLst/>
              <a:rect l="l" t="t" r="r" b="b"/>
              <a:pathLst>
                <a:path w="11847" h="9579" extrusionOk="0">
                  <a:moveTo>
                    <a:pt x="3970" y="8223"/>
                  </a:moveTo>
                  <a:cubicBezTo>
                    <a:pt x="4159" y="8223"/>
                    <a:pt x="4316" y="8381"/>
                    <a:pt x="4316" y="8570"/>
                  </a:cubicBezTo>
                  <a:cubicBezTo>
                    <a:pt x="4316" y="8791"/>
                    <a:pt x="4159" y="8948"/>
                    <a:pt x="3970" y="8948"/>
                  </a:cubicBezTo>
                  <a:cubicBezTo>
                    <a:pt x="3781" y="8948"/>
                    <a:pt x="3623" y="8791"/>
                    <a:pt x="3623" y="8570"/>
                  </a:cubicBezTo>
                  <a:cubicBezTo>
                    <a:pt x="3623" y="8349"/>
                    <a:pt x="3781" y="8223"/>
                    <a:pt x="3970" y="8223"/>
                  </a:cubicBezTo>
                  <a:close/>
                  <a:moveTo>
                    <a:pt x="8727" y="8223"/>
                  </a:moveTo>
                  <a:cubicBezTo>
                    <a:pt x="8916" y="8223"/>
                    <a:pt x="9074" y="8381"/>
                    <a:pt x="9074" y="8570"/>
                  </a:cubicBezTo>
                  <a:cubicBezTo>
                    <a:pt x="9074" y="8791"/>
                    <a:pt x="8916" y="8948"/>
                    <a:pt x="8727" y="8948"/>
                  </a:cubicBezTo>
                  <a:cubicBezTo>
                    <a:pt x="8538" y="8948"/>
                    <a:pt x="8381" y="8791"/>
                    <a:pt x="8381" y="8570"/>
                  </a:cubicBezTo>
                  <a:cubicBezTo>
                    <a:pt x="8412" y="8349"/>
                    <a:pt x="8538" y="8223"/>
                    <a:pt x="8727" y="8223"/>
                  </a:cubicBezTo>
                  <a:close/>
                  <a:moveTo>
                    <a:pt x="473" y="1"/>
                  </a:moveTo>
                  <a:cubicBezTo>
                    <a:pt x="32" y="1"/>
                    <a:pt x="0" y="662"/>
                    <a:pt x="473" y="662"/>
                  </a:cubicBezTo>
                  <a:lnTo>
                    <a:pt x="819" y="662"/>
                  </a:lnTo>
                  <a:cubicBezTo>
                    <a:pt x="977" y="662"/>
                    <a:pt x="1134" y="788"/>
                    <a:pt x="1166" y="946"/>
                  </a:cubicBezTo>
                  <a:lnTo>
                    <a:pt x="2143" y="6428"/>
                  </a:lnTo>
                  <a:cubicBezTo>
                    <a:pt x="1481" y="7058"/>
                    <a:pt x="1922" y="8192"/>
                    <a:pt x="2867" y="8192"/>
                  </a:cubicBezTo>
                  <a:lnTo>
                    <a:pt x="2930" y="8192"/>
                  </a:lnTo>
                  <a:cubicBezTo>
                    <a:pt x="2899" y="8318"/>
                    <a:pt x="2867" y="8412"/>
                    <a:pt x="2867" y="8538"/>
                  </a:cubicBezTo>
                  <a:cubicBezTo>
                    <a:pt x="2867" y="9106"/>
                    <a:pt x="3340" y="9578"/>
                    <a:pt x="3875" y="9578"/>
                  </a:cubicBezTo>
                  <a:cubicBezTo>
                    <a:pt x="4442" y="9578"/>
                    <a:pt x="4915" y="9106"/>
                    <a:pt x="4915" y="8538"/>
                  </a:cubicBezTo>
                  <a:cubicBezTo>
                    <a:pt x="4915" y="8412"/>
                    <a:pt x="4884" y="8318"/>
                    <a:pt x="4821" y="8192"/>
                  </a:cubicBezTo>
                  <a:lnTo>
                    <a:pt x="7719" y="8192"/>
                  </a:lnTo>
                  <a:cubicBezTo>
                    <a:pt x="7656" y="8318"/>
                    <a:pt x="7624" y="8412"/>
                    <a:pt x="7624" y="8538"/>
                  </a:cubicBezTo>
                  <a:cubicBezTo>
                    <a:pt x="7624" y="9106"/>
                    <a:pt x="8097" y="9578"/>
                    <a:pt x="8664" y="9578"/>
                  </a:cubicBezTo>
                  <a:cubicBezTo>
                    <a:pt x="9200" y="9578"/>
                    <a:pt x="9672" y="9106"/>
                    <a:pt x="9672" y="8538"/>
                  </a:cubicBezTo>
                  <a:cubicBezTo>
                    <a:pt x="9672" y="8412"/>
                    <a:pt x="9641" y="8318"/>
                    <a:pt x="9609" y="8192"/>
                  </a:cubicBezTo>
                  <a:lnTo>
                    <a:pt x="9987" y="8192"/>
                  </a:lnTo>
                  <a:cubicBezTo>
                    <a:pt x="10176" y="8192"/>
                    <a:pt x="10334" y="8034"/>
                    <a:pt x="10334" y="7845"/>
                  </a:cubicBezTo>
                  <a:cubicBezTo>
                    <a:pt x="10334" y="7625"/>
                    <a:pt x="10176" y="7467"/>
                    <a:pt x="9987" y="7467"/>
                  </a:cubicBezTo>
                  <a:lnTo>
                    <a:pt x="2773" y="7467"/>
                  </a:lnTo>
                  <a:cubicBezTo>
                    <a:pt x="2759" y="7470"/>
                    <a:pt x="2746" y="7471"/>
                    <a:pt x="2733" y="7471"/>
                  </a:cubicBezTo>
                  <a:cubicBezTo>
                    <a:pt x="2459" y="7471"/>
                    <a:pt x="2477" y="6837"/>
                    <a:pt x="2899" y="6837"/>
                  </a:cubicBezTo>
                  <a:lnTo>
                    <a:pt x="10145" y="6837"/>
                  </a:lnTo>
                  <a:cubicBezTo>
                    <a:pt x="10302" y="6837"/>
                    <a:pt x="10428" y="6774"/>
                    <a:pt x="10460" y="6617"/>
                  </a:cubicBezTo>
                  <a:lnTo>
                    <a:pt x="11815" y="2553"/>
                  </a:lnTo>
                  <a:cubicBezTo>
                    <a:pt x="11846" y="2427"/>
                    <a:pt x="11815" y="2332"/>
                    <a:pt x="11752" y="2238"/>
                  </a:cubicBezTo>
                  <a:cubicBezTo>
                    <a:pt x="11657" y="2080"/>
                    <a:pt x="11500" y="2048"/>
                    <a:pt x="10775" y="2048"/>
                  </a:cubicBezTo>
                  <a:lnTo>
                    <a:pt x="10491" y="2048"/>
                  </a:lnTo>
                  <a:lnTo>
                    <a:pt x="10491" y="2395"/>
                  </a:lnTo>
                  <a:cubicBezTo>
                    <a:pt x="10491" y="2584"/>
                    <a:pt x="10334" y="2742"/>
                    <a:pt x="10145" y="2742"/>
                  </a:cubicBezTo>
                  <a:lnTo>
                    <a:pt x="9641" y="2742"/>
                  </a:lnTo>
                  <a:cubicBezTo>
                    <a:pt x="9609" y="2868"/>
                    <a:pt x="9546" y="2962"/>
                    <a:pt x="9515" y="3057"/>
                  </a:cubicBezTo>
                  <a:lnTo>
                    <a:pt x="9861" y="3435"/>
                  </a:lnTo>
                  <a:cubicBezTo>
                    <a:pt x="9987" y="3529"/>
                    <a:pt x="9987" y="3781"/>
                    <a:pt x="9861" y="3907"/>
                  </a:cubicBezTo>
                  <a:lnTo>
                    <a:pt x="8885" y="4884"/>
                  </a:lnTo>
                  <a:cubicBezTo>
                    <a:pt x="8822" y="4947"/>
                    <a:pt x="8735" y="4978"/>
                    <a:pt x="8648" y="4978"/>
                  </a:cubicBezTo>
                  <a:cubicBezTo>
                    <a:pt x="8562" y="4978"/>
                    <a:pt x="8475" y="4947"/>
                    <a:pt x="8412" y="4884"/>
                  </a:cubicBezTo>
                  <a:lnTo>
                    <a:pt x="8066" y="4537"/>
                  </a:lnTo>
                  <a:cubicBezTo>
                    <a:pt x="7971" y="4569"/>
                    <a:pt x="7877" y="4600"/>
                    <a:pt x="7751" y="4632"/>
                  </a:cubicBezTo>
                  <a:lnTo>
                    <a:pt x="7751" y="5167"/>
                  </a:lnTo>
                  <a:cubicBezTo>
                    <a:pt x="7751" y="5356"/>
                    <a:pt x="7593" y="5514"/>
                    <a:pt x="7404" y="5514"/>
                  </a:cubicBezTo>
                  <a:lnTo>
                    <a:pt x="5986" y="5514"/>
                  </a:lnTo>
                  <a:cubicBezTo>
                    <a:pt x="5766" y="5514"/>
                    <a:pt x="5608" y="5356"/>
                    <a:pt x="5608" y="5167"/>
                  </a:cubicBezTo>
                  <a:lnTo>
                    <a:pt x="5608" y="4632"/>
                  </a:lnTo>
                  <a:cubicBezTo>
                    <a:pt x="5514" y="4600"/>
                    <a:pt x="5419" y="4569"/>
                    <a:pt x="5293" y="4537"/>
                  </a:cubicBezTo>
                  <a:lnTo>
                    <a:pt x="4947" y="4884"/>
                  </a:lnTo>
                  <a:cubicBezTo>
                    <a:pt x="4884" y="4947"/>
                    <a:pt x="4797" y="4978"/>
                    <a:pt x="4710" y="4978"/>
                  </a:cubicBezTo>
                  <a:cubicBezTo>
                    <a:pt x="4624" y="4978"/>
                    <a:pt x="4537" y="4947"/>
                    <a:pt x="4474" y="4884"/>
                  </a:cubicBezTo>
                  <a:lnTo>
                    <a:pt x="3497" y="3907"/>
                  </a:lnTo>
                  <a:cubicBezTo>
                    <a:pt x="3371" y="3781"/>
                    <a:pt x="3371" y="3529"/>
                    <a:pt x="3497" y="3435"/>
                  </a:cubicBezTo>
                  <a:lnTo>
                    <a:pt x="3844" y="3057"/>
                  </a:lnTo>
                  <a:cubicBezTo>
                    <a:pt x="3812" y="2994"/>
                    <a:pt x="3781" y="2868"/>
                    <a:pt x="3718" y="2742"/>
                  </a:cubicBezTo>
                  <a:lnTo>
                    <a:pt x="3214" y="2742"/>
                  </a:lnTo>
                  <a:cubicBezTo>
                    <a:pt x="3025" y="2742"/>
                    <a:pt x="2867" y="2584"/>
                    <a:pt x="2867" y="2395"/>
                  </a:cubicBezTo>
                  <a:lnTo>
                    <a:pt x="2867" y="2048"/>
                  </a:lnTo>
                  <a:lnTo>
                    <a:pt x="2080" y="2048"/>
                  </a:lnTo>
                  <a:lnTo>
                    <a:pt x="1828" y="820"/>
                  </a:lnTo>
                  <a:cubicBezTo>
                    <a:pt x="1765" y="347"/>
                    <a:pt x="1324" y="1"/>
                    <a:pt x="8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1" name="Google Shape;8501;p76">
              <a:extLst>
                <a:ext uri="{FF2B5EF4-FFF2-40B4-BE49-F238E27FC236}">
                  <a16:creationId xmlns:a16="http://schemas.microsoft.com/office/drawing/2014/main" id="{FF9FB7CC-AA14-2E35-13A2-178B78551CD2}"/>
                </a:ext>
              </a:extLst>
            </p:cNvPr>
            <p:cNvSpPr/>
            <p:nvPr/>
          </p:nvSpPr>
          <p:spPr>
            <a:xfrm>
              <a:off x="-3718359" y="3628950"/>
              <a:ext cx="155975" cy="156775"/>
            </a:xfrm>
            <a:custGeom>
              <a:avLst/>
              <a:gdLst/>
              <a:ahLst/>
              <a:cxnLst/>
              <a:rect l="l" t="t" r="r" b="b"/>
              <a:pathLst>
                <a:path w="6239" h="6271" extrusionOk="0">
                  <a:moveTo>
                    <a:pt x="3056" y="1419"/>
                  </a:moveTo>
                  <a:cubicBezTo>
                    <a:pt x="4001" y="1419"/>
                    <a:pt x="4758" y="2175"/>
                    <a:pt x="4758" y="3120"/>
                  </a:cubicBezTo>
                  <a:cubicBezTo>
                    <a:pt x="4758" y="4065"/>
                    <a:pt x="4001" y="4821"/>
                    <a:pt x="3056" y="4821"/>
                  </a:cubicBezTo>
                  <a:cubicBezTo>
                    <a:pt x="2111" y="4821"/>
                    <a:pt x="1355" y="4065"/>
                    <a:pt x="1355" y="3120"/>
                  </a:cubicBezTo>
                  <a:cubicBezTo>
                    <a:pt x="1355" y="2175"/>
                    <a:pt x="2111" y="1419"/>
                    <a:pt x="3056" y="1419"/>
                  </a:cubicBezTo>
                  <a:close/>
                  <a:moveTo>
                    <a:pt x="2773" y="1"/>
                  </a:moveTo>
                  <a:lnTo>
                    <a:pt x="2773" y="442"/>
                  </a:lnTo>
                  <a:cubicBezTo>
                    <a:pt x="2773" y="600"/>
                    <a:pt x="2678" y="726"/>
                    <a:pt x="2521" y="757"/>
                  </a:cubicBezTo>
                  <a:cubicBezTo>
                    <a:pt x="2300" y="789"/>
                    <a:pt x="2080" y="915"/>
                    <a:pt x="1891" y="1041"/>
                  </a:cubicBezTo>
                  <a:cubicBezTo>
                    <a:pt x="1846" y="1063"/>
                    <a:pt x="1793" y="1073"/>
                    <a:pt x="1739" y="1073"/>
                  </a:cubicBezTo>
                  <a:cubicBezTo>
                    <a:pt x="1639" y="1073"/>
                    <a:pt x="1531" y="1039"/>
                    <a:pt x="1450" y="978"/>
                  </a:cubicBezTo>
                  <a:lnTo>
                    <a:pt x="1135" y="663"/>
                  </a:lnTo>
                  <a:lnTo>
                    <a:pt x="662" y="1135"/>
                  </a:lnTo>
                  <a:lnTo>
                    <a:pt x="977" y="1450"/>
                  </a:lnTo>
                  <a:cubicBezTo>
                    <a:pt x="1103" y="1576"/>
                    <a:pt x="1103" y="1734"/>
                    <a:pt x="1009" y="1891"/>
                  </a:cubicBezTo>
                  <a:cubicBezTo>
                    <a:pt x="883" y="2080"/>
                    <a:pt x="819" y="2301"/>
                    <a:pt x="725" y="2521"/>
                  </a:cubicBezTo>
                  <a:cubicBezTo>
                    <a:pt x="693" y="2679"/>
                    <a:pt x="599" y="2805"/>
                    <a:pt x="410" y="2805"/>
                  </a:cubicBezTo>
                  <a:lnTo>
                    <a:pt x="0" y="2805"/>
                  </a:lnTo>
                  <a:lnTo>
                    <a:pt x="0" y="3466"/>
                  </a:lnTo>
                  <a:lnTo>
                    <a:pt x="410" y="3466"/>
                  </a:lnTo>
                  <a:cubicBezTo>
                    <a:pt x="567" y="3466"/>
                    <a:pt x="693" y="3593"/>
                    <a:pt x="725" y="3750"/>
                  </a:cubicBezTo>
                  <a:cubicBezTo>
                    <a:pt x="788" y="3939"/>
                    <a:pt x="883" y="4191"/>
                    <a:pt x="1009" y="4380"/>
                  </a:cubicBezTo>
                  <a:cubicBezTo>
                    <a:pt x="1103" y="4506"/>
                    <a:pt x="1040" y="4695"/>
                    <a:pt x="977" y="4821"/>
                  </a:cubicBezTo>
                  <a:lnTo>
                    <a:pt x="662" y="5136"/>
                  </a:lnTo>
                  <a:lnTo>
                    <a:pt x="1135" y="5609"/>
                  </a:lnTo>
                  <a:lnTo>
                    <a:pt x="1450" y="5294"/>
                  </a:lnTo>
                  <a:cubicBezTo>
                    <a:pt x="1523" y="5220"/>
                    <a:pt x="1608" y="5189"/>
                    <a:pt x="1697" y="5189"/>
                  </a:cubicBezTo>
                  <a:cubicBezTo>
                    <a:pt x="1760" y="5189"/>
                    <a:pt x="1825" y="5205"/>
                    <a:pt x="1891" y="5231"/>
                  </a:cubicBezTo>
                  <a:cubicBezTo>
                    <a:pt x="2080" y="5357"/>
                    <a:pt x="2269" y="5451"/>
                    <a:pt x="2521" y="5514"/>
                  </a:cubicBezTo>
                  <a:cubicBezTo>
                    <a:pt x="2678" y="5546"/>
                    <a:pt x="2773" y="5672"/>
                    <a:pt x="2773" y="5829"/>
                  </a:cubicBezTo>
                  <a:lnTo>
                    <a:pt x="2773" y="6270"/>
                  </a:lnTo>
                  <a:lnTo>
                    <a:pt x="3466" y="6270"/>
                  </a:lnTo>
                  <a:lnTo>
                    <a:pt x="3466" y="5829"/>
                  </a:lnTo>
                  <a:cubicBezTo>
                    <a:pt x="3466" y="5672"/>
                    <a:pt x="3560" y="5546"/>
                    <a:pt x="3718" y="5514"/>
                  </a:cubicBezTo>
                  <a:cubicBezTo>
                    <a:pt x="3938" y="5483"/>
                    <a:pt x="4159" y="5357"/>
                    <a:pt x="4348" y="5231"/>
                  </a:cubicBezTo>
                  <a:cubicBezTo>
                    <a:pt x="4393" y="5208"/>
                    <a:pt x="4445" y="5198"/>
                    <a:pt x="4500" y="5198"/>
                  </a:cubicBezTo>
                  <a:cubicBezTo>
                    <a:pt x="4600" y="5198"/>
                    <a:pt x="4708" y="5233"/>
                    <a:pt x="4789" y="5294"/>
                  </a:cubicBezTo>
                  <a:lnTo>
                    <a:pt x="5104" y="5609"/>
                  </a:lnTo>
                  <a:lnTo>
                    <a:pt x="5577" y="5136"/>
                  </a:lnTo>
                  <a:lnTo>
                    <a:pt x="5262" y="4821"/>
                  </a:lnTo>
                  <a:cubicBezTo>
                    <a:pt x="5136" y="4695"/>
                    <a:pt x="5136" y="4538"/>
                    <a:pt x="5230" y="4380"/>
                  </a:cubicBezTo>
                  <a:cubicBezTo>
                    <a:pt x="5356" y="4191"/>
                    <a:pt x="5419" y="3971"/>
                    <a:pt x="5514" y="3750"/>
                  </a:cubicBezTo>
                  <a:cubicBezTo>
                    <a:pt x="5545" y="3593"/>
                    <a:pt x="5671" y="3466"/>
                    <a:pt x="5829" y="3466"/>
                  </a:cubicBezTo>
                  <a:lnTo>
                    <a:pt x="6238" y="3466"/>
                  </a:lnTo>
                  <a:lnTo>
                    <a:pt x="6238" y="2805"/>
                  </a:lnTo>
                  <a:lnTo>
                    <a:pt x="5829" y="2805"/>
                  </a:lnTo>
                  <a:cubicBezTo>
                    <a:pt x="5671" y="2805"/>
                    <a:pt x="5545" y="2679"/>
                    <a:pt x="5514" y="2521"/>
                  </a:cubicBezTo>
                  <a:cubicBezTo>
                    <a:pt x="5451" y="2332"/>
                    <a:pt x="5356" y="2080"/>
                    <a:pt x="5230" y="1891"/>
                  </a:cubicBezTo>
                  <a:cubicBezTo>
                    <a:pt x="5136" y="1765"/>
                    <a:pt x="5199" y="1576"/>
                    <a:pt x="5262" y="1450"/>
                  </a:cubicBezTo>
                  <a:lnTo>
                    <a:pt x="5577" y="1135"/>
                  </a:lnTo>
                  <a:lnTo>
                    <a:pt x="5104" y="663"/>
                  </a:lnTo>
                  <a:lnTo>
                    <a:pt x="4789" y="978"/>
                  </a:lnTo>
                  <a:cubicBezTo>
                    <a:pt x="4715" y="1051"/>
                    <a:pt x="4641" y="1082"/>
                    <a:pt x="4555" y="1082"/>
                  </a:cubicBezTo>
                  <a:cubicBezTo>
                    <a:pt x="4494" y="1082"/>
                    <a:pt x="4426" y="1067"/>
                    <a:pt x="4348" y="1041"/>
                  </a:cubicBezTo>
                  <a:cubicBezTo>
                    <a:pt x="4159" y="915"/>
                    <a:pt x="3970" y="820"/>
                    <a:pt x="3718" y="757"/>
                  </a:cubicBezTo>
                  <a:cubicBezTo>
                    <a:pt x="3560" y="726"/>
                    <a:pt x="3466" y="600"/>
                    <a:pt x="3466" y="442"/>
                  </a:cubicBezTo>
                  <a:lnTo>
                    <a:pt x="346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32" name="Google Shape;8502;p76">
            <a:extLst>
              <a:ext uri="{FF2B5EF4-FFF2-40B4-BE49-F238E27FC236}">
                <a16:creationId xmlns:a16="http://schemas.microsoft.com/office/drawing/2014/main" id="{4E2371FA-BA1E-24E1-4A45-D7B86B64FF47}"/>
              </a:ext>
            </a:extLst>
          </p:cNvPr>
          <p:cNvGrpSpPr/>
          <p:nvPr/>
        </p:nvGrpSpPr>
        <p:grpSpPr>
          <a:xfrm>
            <a:off x="6966006" y="3675217"/>
            <a:ext cx="559257" cy="560649"/>
            <a:chOff x="-3771675" y="3971775"/>
            <a:chExt cx="291300" cy="292025"/>
          </a:xfrm>
          <a:solidFill>
            <a:schemeClr val="tx1"/>
          </a:solidFill>
        </p:grpSpPr>
        <p:sp>
          <p:nvSpPr>
            <p:cNvPr id="1133" name="Google Shape;8503;p76">
              <a:extLst>
                <a:ext uri="{FF2B5EF4-FFF2-40B4-BE49-F238E27FC236}">
                  <a16:creationId xmlns:a16="http://schemas.microsoft.com/office/drawing/2014/main" id="{B9994962-93D6-3F61-9D3F-B2E65EEF9B70}"/>
                </a:ext>
              </a:extLst>
            </p:cNvPr>
            <p:cNvSpPr/>
            <p:nvPr/>
          </p:nvSpPr>
          <p:spPr>
            <a:xfrm>
              <a:off x="-3770100" y="3971775"/>
              <a:ext cx="218975" cy="66775"/>
            </a:xfrm>
            <a:custGeom>
              <a:avLst/>
              <a:gdLst/>
              <a:ahLst/>
              <a:cxnLst/>
              <a:rect l="l" t="t" r="r" b="b"/>
              <a:pathLst>
                <a:path w="8759" h="2671" extrusionOk="0">
                  <a:moveTo>
                    <a:pt x="4391" y="0"/>
                  </a:moveTo>
                  <a:cubicBezTo>
                    <a:pt x="2410" y="0"/>
                    <a:pt x="426" y="449"/>
                    <a:pt x="0" y="1347"/>
                  </a:cubicBezTo>
                  <a:cubicBezTo>
                    <a:pt x="426" y="2229"/>
                    <a:pt x="2410" y="2670"/>
                    <a:pt x="4391" y="2670"/>
                  </a:cubicBezTo>
                  <a:cubicBezTo>
                    <a:pt x="6372" y="2670"/>
                    <a:pt x="8349" y="2229"/>
                    <a:pt x="8759" y="1347"/>
                  </a:cubicBezTo>
                  <a:cubicBezTo>
                    <a:pt x="8349" y="449"/>
                    <a:pt x="6372" y="0"/>
                    <a:pt x="439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4" name="Google Shape;8504;p76">
              <a:extLst>
                <a:ext uri="{FF2B5EF4-FFF2-40B4-BE49-F238E27FC236}">
                  <a16:creationId xmlns:a16="http://schemas.microsoft.com/office/drawing/2014/main" id="{7797295C-07EE-18B9-A91E-E556FEE14492}"/>
                </a:ext>
              </a:extLst>
            </p:cNvPr>
            <p:cNvSpPr/>
            <p:nvPr/>
          </p:nvSpPr>
          <p:spPr>
            <a:xfrm>
              <a:off x="-3771675" y="4030650"/>
              <a:ext cx="222125" cy="78000"/>
            </a:xfrm>
            <a:custGeom>
              <a:avLst/>
              <a:gdLst/>
              <a:ahLst/>
              <a:cxnLst/>
              <a:rect l="l" t="t" r="r" b="b"/>
              <a:pathLst>
                <a:path w="8885" h="3120" extrusionOk="0">
                  <a:moveTo>
                    <a:pt x="0" y="0"/>
                  </a:moveTo>
                  <a:lnTo>
                    <a:pt x="0" y="1418"/>
                  </a:lnTo>
                  <a:cubicBezTo>
                    <a:pt x="0" y="2521"/>
                    <a:pt x="2048" y="3088"/>
                    <a:pt x="4127" y="3119"/>
                  </a:cubicBezTo>
                  <a:cubicBezTo>
                    <a:pt x="4915" y="1891"/>
                    <a:pt x="6301" y="1103"/>
                    <a:pt x="7877" y="1103"/>
                  </a:cubicBezTo>
                  <a:cubicBezTo>
                    <a:pt x="8223" y="1103"/>
                    <a:pt x="8570" y="1135"/>
                    <a:pt x="8885" y="1229"/>
                  </a:cubicBezTo>
                  <a:lnTo>
                    <a:pt x="8885" y="0"/>
                  </a:lnTo>
                  <a:cubicBezTo>
                    <a:pt x="7908" y="788"/>
                    <a:pt x="6112" y="1072"/>
                    <a:pt x="4443" y="1072"/>
                  </a:cubicBezTo>
                  <a:cubicBezTo>
                    <a:pt x="2804" y="1072"/>
                    <a:pt x="977" y="757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5" name="Google Shape;8505;p76">
              <a:extLst>
                <a:ext uri="{FF2B5EF4-FFF2-40B4-BE49-F238E27FC236}">
                  <a16:creationId xmlns:a16="http://schemas.microsoft.com/office/drawing/2014/main" id="{0F179530-57FE-484D-7BE7-C8695995C568}"/>
                </a:ext>
              </a:extLst>
            </p:cNvPr>
            <p:cNvSpPr/>
            <p:nvPr/>
          </p:nvSpPr>
          <p:spPr>
            <a:xfrm>
              <a:off x="-3669425" y="4074750"/>
              <a:ext cx="189050" cy="189050"/>
            </a:xfrm>
            <a:custGeom>
              <a:avLst/>
              <a:gdLst/>
              <a:ahLst/>
              <a:cxnLst/>
              <a:rect l="l" t="t" r="r" b="b"/>
              <a:pathLst>
                <a:path w="7562" h="7562" extrusionOk="0">
                  <a:moveTo>
                    <a:pt x="5501" y="2732"/>
                  </a:moveTo>
                  <a:cubicBezTo>
                    <a:pt x="5748" y="2732"/>
                    <a:pt x="6008" y="3067"/>
                    <a:pt x="5766" y="3309"/>
                  </a:cubicBezTo>
                  <a:lnTo>
                    <a:pt x="3718" y="5356"/>
                  </a:lnTo>
                  <a:cubicBezTo>
                    <a:pt x="3655" y="5420"/>
                    <a:pt x="3568" y="5451"/>
                    <a:pt x="3482" y="5451"/>
                  </a:cubicBezTo>
                  <a:cubicBezTo>
                    <a:pt x="3395" y="5451"/>
                    <a:pt x="3308" y="5420"/>
                    <a:pt x="3245" y="5356"/>
                  </a:cubicBezTo>
                  <a:lnTo>
                    <a:pt x="1859" y="4002"/>
                  </a:lnTo>
                  <a:cubicBezTo>
                    <a:pt x="1617" y="3760"/>
                    <a:pt x="1840" y="3425"/>
                    <a:pt x="2099" y="3425"/>
                  </a:cubicBezTo>
                  <a:cubicBezTo>
                    <a:pt x="2177" y="3425"/>
                    <a:pt x="2259" y="3456"/>
                    <a:pt x="2332" y="3529"/>
                  </a:cubicBezTo>
                  <a:lnTo>
                    <a:pt x="3466" y="4663"/>
                  </a:lnTo>
                  <a:lnTo>
                    <a:pt x="5293" y="2836"/>
                  </a:lnTo>
                  <a:cubicBezTo>
                    <a:pt x="5352" y="2763"/>
                    <a:pt x="5426" y="2732"/>
                    <a:pt x="5501" y="2732"/>
                  </a:cubicBezTo>
                  <a:close/>
                  <a:moveTo>
                    <a:pt x="3781" y="1"/>
                  </a:moveTo>
                  <a:cubicBezTo>
                    <a:pt x="1702" y="1"/>
                    <a:pt x="0" y="1702"/>
                    <a:pt x="0" y="3781"/>
                  </a:cubicBezTo>
                  <a:cubicBezTo>
                    <a:pt x="0" y="5892"/>
                    <a:pt x="1702" y="7562"/>
                    <a:pt x="3781" y="7562"/>
                  </a:cubicBezTo>
                  <a:cubicBezTo>
                    <a:pt x="5860" y="7562"/>
                    <a:pt x="7562" y="5892"/>
                    <a:pt x="7562" y="3781"/>
                  </a:cubicBezTo>
                  <a:cubicBezTo>
                    <a:pt x="7562" y="1702"/>
                    <a:pt x="5860" y="1"/>
                    <a:pt x="37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6" name="Google Shape;8506;p76">
              <a:extLst>
                <a:ext uri="{FF2B5EF4-FFF2-40B4-BE49-F238E27FC236}">
                  <a16:creationId xmlns:a16="http://schemas.microsoft.com/office/drawing/2014/main" id="{749143C8-854B-BD82-0F96-BE5D034A2A40}"/>
                </a:ext>
              </a:extLst>
            </p:cNvPr>
            <p:cNvSpPr/>
            <p:nvPr/>
          </p:nvSpPr>
          <p:spPr>
            <a:xfrm>
              <a:off x="-3771675" y="4099950"/>
              <a:ext cx="94525" cy="76425"/>
            </a:xfrm>
            <a:custGeom>
              <a:avLst/>
              <a:gdLst/>
              <a:ahLst/>
              <a:cxnLst/>
              <a:rect l="l" t="t" r="r" b="b"/>
              <a:pathLst>
                <a:path w="3781" h="3057" extrusionOk="0">
                  <a:moveTo>
                    <a:pt x="0" y="1"/>
                  </a:moveTo>
                  <a:lnTo>
                    <a:pt x="0" y="1419"/>
                  </a:lnTo>
                  <a:cubicBezTo>
                    <a:pt x="0" y="2364"/>
                    <a:pt x="1607" y="2899"/>
                    <a:pt x="3434" y="3057"/>
                  </a:cubicBezTo>
                  <a:cubicBezTo>
                    <a:pt x="3371" y="2364"/>
                    <a:pt x="3497" y="1671"/>
                    <a:pt x="3781" y="1040"/>
                  </a:cubicBezTo>
                  <a:cubicBezTo>
                    <a:pt x="2332" y="977"/>
                    <a:pt x="819" y="662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7" name="Google Shape;8507;p76">
              <a:extLst>
                <a:ext uri="{FF2B5EF4-FFF2-40B4-BE49-F238E27FC236}">
                  <a16:creationId xmlns:a16="http://schemas.microsoft.com/office/drawing/2014/main" id="{6A102F45-4576-E366-7636-07510AFBB3AF}"/>
                </a:ext>
              </a:extLst>
            </p:cNvPr>
            <p:cNvSpPr/>
            <p:nvPr/>
          </p:nvSpPr>
          <p:spPr>
            <a:xfrm>
              <a:off x="-3771675" y="4167700"/>
              <a:ext cx="135500" cy="95325"/>
            </a:xfrm>
            <a:custGeom>
              <a:avLst/>
              <a:gdLst/>
              <a:ahLst/>
              <a:cxnLst/>
              <a:rect l="l" t="t" r="r" b="b"/>
              <a:pathLst>
                <a:path w="5420" h="3813" extrusionOk="0">
                  <a:moveTo>
                    <a:pt x="0" y="0"/>
                  </a:moveTo>
                  <a:lnTo>
                    <a:pt x="0" y="2111"/>
                  </a:lnTo>
                  <a:cubicBezTo>
                    <a:pt x="0" y="3277"/>
                    <a:pt x="2237" y="3812"/>
                    <a:pt x="4443" y="3812"/>
                  </a:cubicBezTo>
                  <a:cubicBezTo>
                    <a:pt x="4789" y="3812"/>
                    <a:pt x="5104" y="3812"/>
                    <a:pt x="5419" y="3781"/>
                  </a:cubicBezTo>
                  <a:cubicBezTo>
                    <a:pt x="4474" y="3151"/>
                    <a:pt x="3781" y="2206"/>
                    <a:pt x="3529" y="1071"/>
                  </a:cubicBezTo>
                  <a:cubicBezTo>
                    <a:pt x="2174" y="977"/>
                    <a:pt x="788" y="66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38" name="Google Shape;8508;p76">
            <a:extLst>
              <a:ext uri="{FF2B5EF4-FFF2-40B4-BE49-F238E27FC236}">
                <a16:creationId xmlns:a16="http://schemas.microsoft.com/office/drawing/2014/main" id="{0BB71D15-6B04-25AE-5868-4C2990DA8CEC}"/>
              </a:ext>
            </a:extLst>
          </p:cNvPr>
          <p:cNvGrpSpPr/>
          <p:nvPr/>
        </p:nvGrpSpPr>
        <p:grpSpPr>
          <a:xfrm>
            <a:off x="10514598" y="2288615"/>
            <a:ext cx="560361" cy="427699"/>
            <a:chOff x="-1951475" y="3273100"/>
            <a:chExt cx="291875" cy="222775"/>
          </a:xfrm>
          <a:solidFill>
            <a:schemeClr val="tx1"/>
          </a:solidFill>
        </p:grpSpPr>
        <p:sp>
          <p:nvSpPr>
            <p:cNvPr id="1139" name="Google Shape;8509;p76">
              <a:extLst>
                <a:ext uri="{FF2B5EF4-FFF2-40B4-BE49-F238E27FC236}">
                  <a16:creationId xmlns:a16="http://schemas.microsoft.com/office/drawing/2014/main" id="{4154E9B6-9A21-7C3C-26DE-9E6C1A0B71FD}"/>
                </a:ext>
              </a:extLst>
            </p:cNvPr>
            <p:cNvSpPr/>
            <p:nvPr/>
          </p:nvSpPr>
          <p:spPr>
            <a:xfrm>
              <a:off x="-1951475" y="3325050"/>
              <a:ext cx="51225" cy="119250"/>
            </a:xfrm>
            <a:custGeom>
              <a:avLst/>
              <a:gdLst/>
              <a:ahLst/>
              <a:cxnLst/>
              <a:rect l="l" t="t" r="r" b="b"/>
              <a:pathLst>
                <a:path w="2049" h="4770" extrusionOk="0">
                  <a:moveTo>
                    <a:pt x="1033" y="0"/>
                  </a:moveTo>
                  <a:cubicBezTo>
                    <a:pt x="518" y="0"/>
                    <a:pt x="0" y="339"/>
                    <a:pt x="0" y="1004"/>
                  </a:cubicBezTo>
                  <a:lnTo>
                    <a:pt x="0" y="3777"/>
                  </a:lnTo>
                  <a:cubicBezTo>
                    <a:pt x="0" y="4438"/>
                    <a:pt x="512" y="4769"/>
                    <a:pt x="1024" y="4769"/>
                  </a:cubicBezTo>
                  <a:cubicBezTo>
                    <a:pt x="1536" y="4769"/>
                    <a:pt x="2048" y="4438"/>
                    <a:pt x="2048" y="3777"/>
                  </a:cubicBezTo>
                  <a:lnTo>
                    <a:pt x="2048" y="1004"/>
                  </a:lnTo>
                  <a:cubicBezTo>
                    <a:pt x="2048" y="331"/>
                    <a:pt x="1542" y="0"/>
                    <a:pt x="10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40" name="Google Shape;8510;p76">
              <a:extLst>
                <a:ext uri="{FF2B5EF4-FFF2-40B4-BE49-F238E27FC236}">
                  <a16:creationId xmlns:a16="http://schemas.microsoft.com/office/drawing/2014/main" id="{7396FB45-5687-5B1D-9465-33A9C00FB5F6}"/>
                </a:ext>
              </a:extLst>
            </p:cNvPr>
            <p:cNvSpPr/>
            <p:nvPr/>
          </p:nvSpPr>
          <p:spPr>
            <a:xfrm>
              <a:off x="-1711250" y="3273100"/>
              <a:ext cx="51650" cy="221725"/>
            </a:xfrm>
            <a:custGeom>
              <a:avLst/>
              <a:gdLst/>
              <a:ahLst/>
              <a:cxnLst/>
              <a:rect l="l" t="t" r="r" b="b"/>
              <a:pathLst>
                <a:path w="2066" h="8869" extrusionOk="0">
                  <a:moveTo>
                    <a:pt x="1027" y="0"/>
                  </a:moveTo>
                  <a:cubicBezTo>
                    <a:pt x="608" y="0"/>
                    <a:pt x="186" y="229"/>
                    <a:pt x="32" y="719"/>
                  </a:cubicBezTo>
                  <a:cubicBezTo>
                    <a:pt x="0" y="814"/>
                    <a:pt x="0" y="940"/>
                    <a:pt x="0" y="1003"/>
                  </a:cubicBezTo>
                  <a:lnTo>
                    <a:pt x="0" y="7871"/>
                  </a:lnTo>
                  <a:cubicBezTo>
                    <a:pt x="0" y="7934"/>
                    <a:pt x="0" y="8060"/>
                    <a:pt x="32" y="8123"/>
                  </a:cubicBezTo>
                  <a:cubicBezTo>
                    <a:pt x="173" y="8632"/>
                    <a:pt x="594" y="8869"/>
                    <a:pt x="1015" y="8869"/>
                  </a:cubicBezTo>
                  <a:cubicBezTo>
                    <a:pt x="1532" y="8869"/>
                    <a:pt x="2048" y="8513"/>
                    <a:pt x="2048" y="7871"/>
                  </a:cubicBezTo>
                  <a:lnTo>
                    <a:pt x="2048" y="1003"/>
                  </a:lnTo>
                  <a:cubicBezTo>
                    <a:pt x="2066" y="356"/>
                    <a:pt x="1549" y="0"/>
                    <a:pt x="10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41" name="Google Shape;8511;p76">
              <a:extLst>
                <a:ext uri="{FF2B5EF4-FFF2-40B4-BE49-F238E27FC236}">
                  <a16:creationId xmlns:a16="http://schemas.microsoft.com/office/drawing/2014/main" id="{563FDEDB-5938-5B47-A8C5-2886DD5E9BF4}"/>
                </a:ext>
              </a:extLst>
            </p:cNvPr>
            <p:cNvSpPr/>
            <p:nvPr/>
          </p:nvSpPr>
          <p:spPr>
            <a:xfrm>
              <a:off x="-1886900" y="3296575"/>
              <a:ext cx="156775" cy="199300"/>
            </a:xfrm>
            <a:custGeom>
              <a:avLst/>
              <a:gdLst/>
              <a:ahLst/>
              <a:cxnLst/>
              <a:rect l="l" t="t" r="r" b="b"/>
              <a:pathLst>
                <a:path w="6271" h="7972" extrusionOk="0">
                  <a:moveTo>
                    <a:pt x="851" y="5672"/>
                  </a:moveTo>
                  <a:lnTo>
                    <a:pt x="3466" y="6333"/>
                  </a:lnTo>
                  <a:cubicBezTo>
                    <a:pt x="3277" y="6869"/>
                    <a:pt x="2773" y="7279"/>
                    <a:pt x="2174" y="7279"/>
                  </a:cubicBezTo>
                  <a:cubicBezTo>
                    <a:pt x="1418" y="7279"/>
                    <a:pt x="788" y="6648"/>
                    <a:pt x="788" y="5892"/>
                  </a:cubicBezTo>
                  <a:cubicBezTo>
                    <a:pt x="851" y="5798"/>
                    <a:pt x="851" y="5735"/>
                    <a:pt x="851" y="5672"/>
                  </a:cubicBezTo>
                  <a:close/>
                  <a:moveTo>
                    <a:pt x="6270" y="1"/>
                  </a:moveTo>
                  <a:lnTo>
                    <a:pt x="1" y="1576"/>
                  </a:lnTo>
                  <a:cubicBezTo>
                    <a:pt x="95" y="1734"/>
                    <a:pt x="127" y="1923"/>
                    <a:pt x="127" y="2143"/>
                  </a:cubicBezTo>
                  <a:lnTo>
                    <a:pt x="127" y="4916"/>
                  </a:lnTo>
                  <a:cubicBezTo>
                    <a:pt x="127" y="5105"/>
                    <a:pt x="95" y="5294"/>
                    <a:pt x="1" y="5514"/>
                  </a:cubicBezTo>
                  <a:lnTo>
                    <a:pt x="158" y="5546"/>
                  </a:lnTo>
                  <a:cubicBezTo>
                    <a:pt x="127" y="5672"/>
                    <a:pt x="127" y="5829"/>
                    <a:pt x="127" y="5924"/>
                  </a:cubicBezTo>
                  <a:cubicBezTo>
                    <a:pt x="127" y="7090"/>
                    <a:pt x="1040" y="7972"/>
                    <a:pt x="2174" y="7972"/>
                  </a:cubicBezTo>
                  <a:cubicBezTo>
                    <a:pt x="3120" y="7972"/>
                    <a:pt x="3907" y="7405"/>
                    <a:pt x="4159" y="6522"/>
                  </a:cubicBezTo>
                  <a:lnTo>
                    <a:pt x="6270" y="7090"/>
                  </a:lnTo>
                  <a:lnTo>
                    <a:pt x="6270" y="5672"/>
                  </a:lnTo>
                  <a:lnTo>
                    <a:pt x="6270" y="2238"/>
                  </a:lnTo>
                  <a:lnTo>
                    <a:pt x="627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42" name="Google Shape;8512;p76">
            <a:extLst>
              <a:ext uri="{FF2B5EF4-FFF2-40B4-BE49-F238E27FC236}">
                <a16:creationId xmlns:a16="http://schemas.microsoft.com/office/drawing/2014/main" id="{4484B17B-DC25-AECA-19D9-66CA90AE50DA}"/>
              </a:ext>
            </a:extLst>
          </p:cNvPr>
          <p:cNvGrpSpPr/>
          <p:nvPr/>
        </p:nvGrpSpPr>
        <p:grpSpPr>
          <a:xfrm>
            <a:off x="10511239" y="2940256"/>
            <a:ext cx="567080" cy="559545"/>
            <a:chOff x="-1951475" y="3597450"/>
            <a:chExt cx="295375" cy="291450"/>
          </a:xfrm>
          <a:solidFill>
            <a:schemeClr val="tx1"/>
          </a:solidFill>
        </p:grpSpPr>
        <p:sp>
          <p:nvSpPr>
            <p:cNvPr id="1143" name="Google Shape;8513;p76">
              <a:extLst>
                <a:ext uri="{FF2B5EF4-FFF2-40B4-BE49-F238E27FC236}">
                  <a16:creationId xmlns:a16="http://schemas.microsoft.com/office/drawing/2014/main" id="{0930E108-C3A0-330E-E320-FEC1B0C27733}"/>
                </a:ext>
              </a:extLst>
            </p:cNvPr>
            <p:cNvSpPr/>
            <p:nvPr/>
          </p:nvSpPr>
          <p:spPr>
            <a:xfrm>
              <a:off x="-1951475" y="3597450"/>
              <a:ext cx="170925" cy="34675"/>
            </a:xfrm>
            <a:custGeom>
              <a:avLst/>
              <a:gdLst/>
              <a:ahLst/>
              <a:cxnLst/>
              <a:rect l="l" t="t" r="r" b="b"/>
              <a:pathLst>
                <a:path w="6837" h="1387" extrusionOk="0">
                  <a:moveTo>
                    <a:pt x="1008" y="1"/>
                  </a:moveTo>
                  <a:cubicBezTo>
                    <a:pt x="473" y="1"/>
                    <a:pt x="0" y="473"/>
                    <a:pt x="0" y="1040"/>
                  </a:cubicBezTo>
                  <a:lnTo>
                    <a:pt x="0" y="1387"/>
                  </a:lnTo>
                  <a:lnTo>
                    <a:pt x="6837" y="1387"/>
                  </a:lnTo>
                  <a:lnTo>
                    <a:pt x="6837" y="1040"/>
                  </a:lnTo>
                  <a:cubicBezTo>
                    <a:pt x="6837" y="473"/>
                    <a:pt x="6364" y="1"/>
                    <a:pt x="58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44" name="Google Shape;8514;p76">
              <a:extLst>
                <a:ext uri="{FF2B5EF4-FFF2-40B4-BE49-F238E27FC236}">
                  <a16:creationId xmlns:a16="http://schemas.microsoft.com/office/drawing/2014/main" id="{10A44734-61B0-2B0C-BCEF-6DDF96FE99D2}"/>
                </a:ext>
              </a:extLst>
            </p:cNvPr>
            <p:cNvSpPr/>
            <p:nvPr/>
          </p:nvSpPr>
          <p:spPr>
            <a:xfrm>
              <a:off x="-1949900" y="3648650"/>
              <a:ext cx="171725" cy="173300"/>
            </a:xfrm>
            <a:custGeom>
              <a:avLst/>
              <a:gdLst/>
              <a:ahLst/>
              <a:cxnLst/>
              <a:rect l="l" t="t" r="r" b="b"/>
              <a:pathLst>
                <a:path w="6869" h="6932" extrusionOk="0">
                  <a:moveTo>
                    <a:pt x="0" y="1"/>
                  </a:moveTo>
                  <a:lnTo>
                    <a:pt x="0" y="6932"/>
                  </a:lnTo>
                  <a:lnTo>
                    <a:pt x="2426" y="6932"/>
                  </a:lnTo>
                  <a:cubicBezTo>
                    <a:pt x="2521" y="6585"/>
                    <a:pt x="2836" y="6333"/>
                    <a:pt x="3245" y="6270"/>
                  </a:cubicBezTo>
                  <a:lnTo>
                    <a:pt x="1166" y="4191"/>
                  </a:lnTo>
                  <a:cubicBezTo>
                    <a:pt x="693" y="3718"/>
                    <a:pt x="693" y="2962"/>
                    <a:pt x="1166" y="2489"/>
                  </a:cubicBezTo>
                  <a:cubicBezTo>
                    <a:pt x="1386" y="2237"/>
                    <a:pt x="1670" y="2143"/>
                    <a:pt x="2017" y="2143"/>
                  </a:cubicBezTo>
                  <a:cubicBezTo>
                    <a:pt x="2363" y="2143"/>
                    <a:pt x="2647" y="2237"/>
                    <a:pt x="2899" y="2489"/>
                  </a:cubicBezTo>
                  <a:lnTo>
                    <a:pt x="3560" y="3151"/>
                  </a:lnTo>
                  <a:cubicBezTo>
                    <a:pt x="3592" y="2994"/>
                    <a:pt x="3718" y="2836"/>
                    <a:pt x="3844" y="2710"/>
                  </a:cubicBezTo>
                  <a:cubicBezTo>
                    <a:pt x="4064" y="2489"/>
                    <a:pt x="4348" y="2363"/>
                    <a:pt x="4694" y="2363"/>
                  </a:cubicBezTo>
                  <a:cubicBezTo>
                    <a:pt x="4694" y="2048"/>
                    <a:pt x="4820" y="1733"/>
                    <a:pt x="5041" y="1513"/>
                  </a:cubicBezTo>
                  <a:cubicBezTo>
                    <a:pt x="5293" y="1261"/>
                    <a:pt x="5577" y="1135"/>
                    <a:pt x="5923" y="1135"/>
                  </a:cubicBezTo>
                  <a:cubicBezTo>
                    <a:pt x="6112" y="1135"/>
                    <a:pt x="6301" y="1198"/>
                    <a:pt x="6459" y="1261"/>
                  </a:cubicBezTo>
                  <a:cubicBezTo>
                    <a:pt x="6522" y="1072"/>
                    <a:pt x="6616" y="914"/>
                    <a:pt x="6774" y="757"/>
                  </a:cubicBezTo>
                  <a:lnTo>
                    <a:pt x="6868" y="662"/>
                  </a:lnTo>
                  <a:lnTo>
                    <a:pt x="686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45" name="Google Shape;8515;p76">
              <a:extLst>
                <a:ext uri="{FF2B5EF4-FFF2-40B4-BE49-F238E27FC236}">
                  <a16:creationId xmlns:a16="http://schemas.microsoft.com/office/drawing/2014/main" id="{397DBEAD-FD8F-8F7A-68E3-86398DB071AE}"/>
                </a:ext>
              </a:extLst>
            </p:cNvPr>
            <p:cNvSpPr/>
            <p:nvPr/>
          </p:nvSpPr>
          <p:spPr>
            <a:xfrm>
              <a:off x="-1951475" y="3838475"/>
              <a:ext cx="170925" cy="50425"/>
            </a:xfrm>
            <a:custGeom>
              <a:avLst/>
              <a:gdLst/>
              <a:ahLst/>
              <a:cxnLst/>
              <a:rect l="l" t="t" r="r" b="b"/>
              <a:pathLst>
                <a:path w="6837" h="2017" extrusionOk="0">
                  <a:moveTo>
                    <a:pt x="0" y="0"/>
                  </a:moveTo>
                  <a:lnTo>
                    <a:pt x="0" y="1008"/>
                  </a:lnTo>
                  <a:cubicBezTo>
                    <a:pt x="0" y="1544"/>
                    <a:pt x="473" y="2017"/>
                    <a:pt x="1008" y="2017"/>
                  </a:cubicBezTo>
                  <a:lnTo>
                    <a:pt x="5829" y="2017"/>
                  </a:lnTo>
                  <a:cubicBezTo>
                    <a:pt x="6333" y="2017"/>
                    <a:pt x="6774" y="1670"/>
                    <a:pt x="6837" y="1166"/>
                  </a:cubicBezTo>
                  <a:lnTo>
                    <a:pt x="6679" y="1071"/>
                  </a:lnTo>
                  <a:lnTo>
                    <a:pt x="3466" y="1071"/>
                  </a:lnTo>
                  <a:cubicBezTo>
                    <a:pt x="2867" y="1071"/>
                    <a:pt x="2363" y="599"/>
                    <a:pt x="226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46" name="Google Shape;8516;p76">
              <a:extLst>
                <a:ext uri="{FF2B5EF4-FFF2-40B4-BE49-F238E27FC236}">
                  <a16:creationId xmlns:a16="http://schemas.microsoft.com/office/drawing/2014/main" id="{49AB4629-324E-676A-362B-389251F7B755}"/>
                </a:ext>
              </a:extLst>
            </p:cNvPr>
            <p:cNvSpPr/>
            <p:nvPr/>
          </p:nvSpPr>
          <p:spPr>
            <a:xfrm>
              <a:off x="-1912900" y="3675825"/>
              <a:ext cx="256800" cy="202825"/>
            </a:xfrm>
            <a:custGeom>
              <a:avLst/>
              <a:gdLst/>
              <a:ahLst/>
              <a:cxnLst/>
              <a:rect l="l" t="t" r="r" b="b"/>
              <a:pathLst>
                <a:path w="10272" h="8113" extrusionOk="0">
                  <a:moveTo>
                    <a:pt x="6085" y="0"/>
                  </a:moveTo>
                  <a:cubicBezTo>
                    <a:pt x="5955" y="0"/>
                    <a:pt x="5829" y="48"/>
                    <a:pt x="5735" y="142"/>
                  </a:cubicBezTo>
                  <a:cubicBezTo>
                    <a:pt x="5546" y="331"/>
                    <a:pt x="5546" y="646"/>
                    <a:pt x="5735" y="835"/>
                  </a:cubicBezTo>
                  <a:lnTo>
                    <a:pt x="6081" y="1213"/>
                  </a:lnTo>
                  <a:cubicBezTo>
                    <a:pt x="6207" y="1308"/>
                    <a:pt x="6207" y="1560"/>
                    <a:pt x="6081" y="1655"/>
                  </a:cubicBezTo>
                  <a:cubicBezTo>
                    <a:pt x="6034" y="1718"/>
                    <a:pt x="5948" y="1749"/>
                    <a:pt x="5857" y="1749"/>
                  </a:cubicBezTo>
                  <a:cubicBezTo>
                    <a:pt x="5766" y="1749"/>
                    <a:pt x="5672" y="1718"/>
                    <a:pt x="5609" y="1655"/>
                  </a:cubicBezTo>
                  <a:lnTo>
                    <a:pt x="4758" y="804"/>
                  </a:lnTo>
                  <a:cubicBezTo>
                    <a:pt x="4664" y="709"/>
                    <a:pt x="4538" y="662"/>
                    <a:pt x="4408" y="662"/>
                  </a:cubicBezTo>
                  <a:cubicBezTo>
                    <a:pt x="4278" y="662"/>
                    <a:pt x="4144" y="709"/>
                    <a:pt x="4034" y="804"/>
                  </a:cubicBezTo>
                  <a:cubicBezTo>
                    <a:pt x="3845" y="993"/>
                    <a:pt x="3845" y="1308"/>
                    <a:pt x="4034" y="1528"/>
                  </a:cubicBezTo>
                  <a:cubicBezTo>
                    <a:pt x="4034" y="1655"/>
                    <a:pt x="4884" y="2505"/>
                    <a:pt x="4821" y="2505"/>
                  </a:cubicBezTo>
                  <a:cubicBezTo>
                    <a:pt x="4947" y="2631"/>
                    <a:pt x="4947" y="2852"/>
                    <a:pt x="4821" y="2978"/>
                  </a:cubicBezTo>
                  <a:cubicBezTo>
                    <a:pt x="4774" y="3041"/>
                    <a:pt x="4687" y="3072"/>
                    <a:pt x="4601" y="3072"/>
                  </a:cubicBezTo>
                  <a:cubicBezTo>
                    <a:pt x="4514" y="3072"/>
                    <a:pt x="4427" y="3041"/>
                    <a:pt x="4380" y="2978"/>
                  </a:cubicBezTo>
                  <a:lnTo>
                    <a:pt x="3498" y="2096"/>
                  </a:lnTo>
                  <a:cubicBezTo>
                    <a:pt x="3403" y="2001"/>
                    <a:pt x="3277" y="1954"/>
                    <a:pt x="3151" y="1954"/>
                  </a:cubicBezTo>
                  <a:cubicBezTo>
                    <a:pt x="3025" y="1954"/>
                    <a:pt x="2899" y="2001"/>
                    <a:pt x="2805" y="2096"/>
                  </a:cubicBezTo>
                  <a:cubicBezTo>
                    <a:pt x="2584" y="2316"/>
                    <a:pt x="2584" y="2631"/>
                    <a:pt x="2805" y="2820"/>
                  </a:cubicBezTo>
                  <a:lnTo>
                    <a:pt x="3656" y="3671"/>
                  </a:lnTo>
                  <a:cubicBezTo>
                    <a:pt x="3782" y="3797"/>
                    <a:pt x="3782" y="4017"/>
                    <a:pt x="3656" y="4143"/>
                  </a:cubicBezTo>
                  <a:cubicBezTo>
                    <a:pt x="3593" y="4206"/>
                    <a:pt x="3506" y="4238"/>
                    <a:pt x="3419" y="4238"/>
                  </a:cubicBezTo>
                  <a:cubicBezTo>
                    <a:pt x="3333" y="4238"/>
                    <a:pt x="3246" y="4206"/>
                    <a:pt x="3183" y="4143"/>
                  </a:cubicBezTo>
                  <a:lnTo>
                    <a:pt x="883" y="1875"/>
                  </a:lnTo>
                  <a:cubicBezTo>
                    <a:pt x="789" y="1765"/>
                    <a:pt x="663" y="1710"/>
                    <a:pt x="537" y="1710"/>
                  </a:cubicBezTo>
                  <a:cubicBezTo>
                    <a:pt x="411" y="1710"/>
                    <a:pt x="284" y="1765"/>
                    <a:pt x="190" y="1875"/>
                  </a:cubicBezTo>
                  <a:cubicBezTo>
                    <a:pt x="1" y="2064"/>
                    <a:pt x="1" y="2379"/>
                    <a:pt x="190" y="2568"/>
                  </a:cubicBezTo>
                  <a:lnTo>
                    <a:pt x="1797" y="4206"/>
                  </a:lnTo>
                  <a:lnTo>
                    <a:pt x="3403" y="5845"/>
                  </a:lnTo>
                  <a:lnTo>
                    <a:pt x="1954" y="5845"/>
                  </a:lnTo>
                  <a:cubicBezTo>
                    <a:pt x="1671" y="5845"/>
                    <a:pt x="1450" y="6097"/>
                    <a:pt x="1450" y="6349"/>
                  </a:cubicBezTo>
                  <a:cubicBezTo>
                    <a:pt x="1450" y="6632"/>
                    <a:pt x="1671" y="6884"/>
                    <a:pt x="1954" y="6884"/>
                  </a:cubicBezTo>
                  <a:lnTo>
                    <a:pt x="5451" y="6884"/>
                  </a:lnTo>
                  <a:cubicBezTo>
                    <a:pt x="5514" y="6916"/>
                    <a:pt x="6491" y="7829"/>
                    <a:pt x="6491" y="7829"/>
                  </a:cubicBezTo>
                  <a:cubicBezTo>
                    <a:pt x="6680" y="8018"/>
                    <a:pt x="6948" y="8113"/>
                    <a:pt x="7216" y="8113"/>
                  </a:cubicBezTo>
                  <a:cubicBezTo>
                    <a:pt x="7483" y="8113"/>
                    <a:pt x="7751" y="8018"/>
                    <a:pt x="7940" y="7829"/>
                  </a:cubicBezTo>
                  <a:lnTo>
                    <a:pt x="9862" y="5876"/>
                  </a:lnTo>
                  <a:cubicBezTo>
                    <a:pt x="10272" y="5498"/>
                    <a:pt x="10272" y="4836"/>
                    <a:pt x="9862" y="4427"/>
                  </a:cubicBezTo>
                  <a:lnTo>
                    <a:pt x="9452" y="3986"/>
                  </a:lnTo>
                  <a:cubicBezTo>
                    <a:pt x="9326" y="3608"/>
                    <a:pt x="9043" y="3198"/>
                    <a:pt x="8822" y="2820"/>
                  </a:cubicBezTo>
                  <a:cubicBezTo>
                    <a:pt x="8570" y="2411"/>
                    <a:pt x="8350" y="2064"/>
                    <a:pt x="8035" y="1718"/>
                  </a:cubicBezTo>
                  <a:lnTo>
                    <a:pt x="6459" y="142"/>
                  </a:lnTo>
                  <a:cubicBezTo>
                    <a:pt x="6349" y="48"/>
                    <a:pt x="6215" y="0"/>
                    <a:pt x="60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47" name="Google Shape;8517;p76">
            <a:extLst>
              <a:ext uri="{FF2B5EF4-FFF2-40B4-BE49-F238E27FC236}">
                <a16:creationId xmlns:a16="http://schemas.microsoft.com/office/drawing/2014/main" id="{4BD41512-549A-7F64-E565-A18CEE28A0B4}"/>
              </a:ext>
            </a:extLst>
          </p:cNvPr>
          <p:cNvGrpSpPr/>
          <p:nvPr/>
        </p:nvGrpSpPr>
        <p:grpSpPr>
          <a:xfrm>
            <a:off x="10514241" y="3675768"/>
            <a:ext cx="592807" cy="559545"/>
            <a:chOff x="-1960150" y="3956600"/>
            <a:chExt cx="308775" cy="291450"/>
          </a:xfrm>
          <a:solidFill>
            <a:schemeClr val="tx1"/>
          </a:solidFill>
        </p:grpSpPr>
        <p:sp>
          <p:nvSpPr>
            <p:cNvPr id="1148" name="Google Shape;8518;p76">
              <a:extLst>
                <a:ext uri="{FF2B5EF4-FFF2-40B4-BE49-F238E27FC236}">
                  <a16:creationId xmlns:a16="http://schemas.microsoft.com/office/drawing/2014/main" id="{E368BE43-4752-5C84-99EB-B56EF1FFD04A}"/>
                </a:ext>
              </a:extLst>
            </p:cNvPr>
            <p:cNvSpPr/>
            <p:nvPr/>
          </p:nvSpPr>
          <p:spPr>
            <a:xfrm>
              <a:off x="-1960150" y="3956600"/>
              <a:ext cx="308775" cy="51275"/>
            </a:xfrm>
            <a:custGeom>
              <a:avLst/>
              <a:gdLst/>
              <a:ahLst/>
              <a:cxnLst/>
              <a:rect l="l" t="t" r="r" b="b"/>
              <a:pathLst>
                <a:path w="12351" h="2051" extrusionOk="0">
                  <a:moveTo>
                    <a:pt x="1355" y="1"/>
                  </a:moveTo>
                  <a:cubicBezTo>
                    <a:pt x="1" y="1"/>
                    <a:pt x="32" y="2049"/>
                    <a:pt x="1355" y="2049"/>
                  </a:cubicBezTo>
                  <a:lnTo>
                    <a:pt x="11027" y="2049"/>
                  </a:lnTo>
                  <a:cubicBezTo>
                    <a:pt x="11047" y="2050"/>
                    <a:pt x="11066" y="2050"/>
                    <a:pt x="11085" y="2050"/>
                  </a:cubicBezTo>
                  <a:cubicBezTo>
                    <a:pt x="12350" y="2050"/>
                    <a:pt x="12331" y="1"/>
                    <a:pt x="110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49" name="Google Shape;8519;p76">
              <a:extLst>
                <a:ext uri="{FF2B5EF4-FFF2-40B4-BE49-F238E27FC236}">
                  <a16:creationId xmlns:a16="http://schemas.microsoft.com/office/drawing/2014/main" id="{963F0214-6D18-4A37-95DA-E37158773FC5}"/>
                </a:ext>
              </a:extLst>
            </p:cNvPr>
            <p:cNvSpPr/>
            <p:nvPr/>
          </p:nvSpPr>
          <p:spPr>
            <a:xfrm>
              <a:off x="-1934950" y="4025925"/>
              <a:ext cx="256000" cy="222125"/>
            </a:xfrm>
            <a:custGeom>
              <a:avLst/>
              <a:gdLst/>
              <a:ahLst/>
              <a:cxnLst/>
              <a:rect l="l" t="t" r="r" b="b"/>
              <a:pathLst>
                <a:path w="10240" h="8885" extrusionOk="0">
                  <a:moveTo>
                    <a:pt x="8570" y="756"/>
                  </a:moveTo>
                  <a:cubicBezTo>
                    <a:pt x="8759" y="756"/>
                    <a:pt x="8917" y="914"/>
                    <a:pt x="8917" y="1103"/>
                  </a:cubicBezTo>
                  <a:lnTo>
                    <a:pt x="8917" y="1765"/>
                  </a:lnTo>
                  <a:cubicBezTo>
                    <a:pt x="8917" y="1995"/>
                    <a:pt x="8737" y="2116"/>
                    <a:pt x="8558" y="2116"/>
                  </a:cubicBezTo>
                  <a:cubicBezTo>
                    <a:pt x="8419" y="2116"/>
                    <a:pt x="8279" y="2042"/>
                    <a:pt x="8224" y="1891"/>
                  </a:cubicBezTo>
                  <a:lnTo>
                    <a:pt x="6081" y="4065"/>
                  </a:lnTo>
                  <a:cubicBezTo>
                    <a:pt x="6018" y="4112"/>
                    <a:pt x="5924" y="4135"/>
                    <a:pt x="5833" y="4135"/>
                  </a:cubicBezTo>
                  <a:cubicBezTo>
                    <a:pt x="5743" y="4135"/>
                    <a:pt x="5656" y="4112"/>
                    <a:pt x="5609" y="4065"/>
                  </a:cubicBezTo>
                  <a:lnTo>
                    <a:pt x="3781" y="2237"/>
                  </a:lnTo>
                  <a:lnTo>
                    <a:pt x="1986" y="4065"/>
                  </a:lnTo>
                  <a:cubicBezTo>
                    <a:pt x="1912" y="4138"/>
                    <a:pt x="1831" y="4168"/>
                    <a:pt x="1752" y="4168"/>
                  </a:cubicBezTo>
                  <a:cubicBezTo>
                    <a:pt x="1493" y="4168"/>
                    <a:pt x="1271" y="3834"/>
                    <a:pt x="1513" y="3592"/>
                  </a:cubicBezTo>
                  <a:lnTo>
                    <a:pt x="3561" y="1544"/>
                  </a:lnTo>
                  <a:cubicBezTo>
                    <a:pt x="3624" y="1481"/>
                    <a:pt x="3711" y="1450"/>
                    <a:pt x="3797" y="1450"/>
                  </a:cubicBezTo>
                  <a:cubicBezTo>
                    <a:pt x="3884" y="1450"/>
                    <a:pt x="3970" y="1481"/>
                    <a:pt x="4033" y="1544"/>
                  </a:cubicBezTo>
                  <a:lnTo>
                    <a:pt x="5829" y="3340"/>
                  </a:lnTo>
                  <a:lnTo>
                    <a:pt x="7783" y="1418"/>
                  </a:lnTo>
                  <a:cubicBezTo>
                    <a:pt x="7404" y="1292"/>
                    <a:pt x="7499" y="756"/>
                    <a:pt x="7877" y="756"/>
                  </a:cubicBezTo>
                  <a:close/>
                  <a:moveTo>
                    <a:pt x="5136" y="7562"/>
                  </a:moveTo>
                  <a:cubicBezTo>
                    <a:pt x="5325" y="7562"/>
                    <a:pt x="5483" y="7719"/>
                    <a:pt x="5483" y="7908"/>
                  </a:cubicBezTo>
                  <a:cubicBezTo>
                    <a:pt x="5483" y="8097"/>
                    <a:pt x="5325" y="8255"/>
                    <a:pt x="5136" y="8255"/>
                  </a:cubicBezTo>
                  <a:cubicBezTo>
                    <a:pt x="4916" y="8255"/>
                    <a:pt x="4758" y="8097"/>
                    <a:pt x="4758" y="7908"/>
                  </a:cubicBezTo>
                  <a:cubicBezTo>
                    <a:pt x="4758" y="7719"/>
                    <a:pt x="4916" y="7562"/>
                    <a:pt x="5136" y="7562"/>
                  </a:cubicBezTo>
                  <a:close/>
                  <a:moveTo>
                    <a:pt x="1" y="0"/>
                  </a:moveTo>
                  <a:lnTo>
                    <a:pt x="1" y="5167"/>
                  </a:lnTo>
                  <a:cubicBezTo>
                    <a:pt x="1" y="5703"/>
                    <a:pt x="442" y="6175"/>
                    <a:pt x="1040" y="6175"/>
                  </a:cubicBezTo>
                  <a:lnTo>
                    <a:pt x="4758" y="6175"/>
                  </a:lnTo>
                  <a:lnTo>
                    <a:pt x="4758" y="6931"/>
                  </a:lnTo>
                  <a:cubicBezTo>
                    <a:pt x="4380" y="7089"/>
                    <a:pt x="4096" y="7436"/>
                    <a:pt x="4096" y="7877"/>
                  </a:cubicBezTo>
                  <a:cubicBezTo>
                    <a:pt x="4096" y="8412"/>
                    <a:pt x="4569" y="8885"/>
                    <a:pt x="5136" y="8885"/>
                  </a:cubicBezTo>
                  <a:cubicBezTo>
                    <a:pt x="5672" y="8885"/>
                    <a:pt x="6144" y="8412"/>
                    <a:pt x="6144" y="7877"/>
                  </a:cubicBezTo>
                  <a:cubicBezTo>
                    <a:pt x="6144" y="7436"/>
                    <a:pt x="5861" y="7057"/>
                    <a:pt x="5483" y="6931"/>
                  </a:cubicBezTo>
                  <a:lnTo>
                    <a:pt x="5483" y="6175"/>
                  </a:lnTo>
                  <a:lnTo>
                    <a:pt x="9232" y="6175"/>
                  </a:lnTo>
                  <a:cubicBezTo>
                    <a:pt x="9767" y="6175"/>
                    <a:pt x="10240" y="5703"/>
                    <a:pt x="10240" y="5167"/>
                  </a:cubicBezTo>
                  <a:lnTo>
                    <a:pt x="10240" y="0"/>
                  </a:lnTo>
                  <a:cubicBezTo>
                    <a:pt x="10114" y="32"/>
                    <a:pt x="10019" y="32"/>
                    <a:pt x="9893" y="32"/>
                  </a:cubicBezTo>
                  <a:lnTo>
                    <a:pt x="347" y="32"/>
                  </a:lnTo>
                  <a:cubicBezTo>
                    <a:pt x="253" y="32"/>
                    <a:pt x="127" y="32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50" name="Google Shape;8520;p76">
            <a:extLst>
              <a:ext uri="{FF2B5EF4-FFF2-40B4-BE49-F238E27FC236}">
                <a16:creationId xmlns:a16="http://schemas.microsoft.com/office/drawing/2014/main" id="{9044C15A-4BF7-4CF4-653E-7E66B4044166}"/>
              </a:ext>
            </a:extLst>
          </p:cNvPr>
          <p:cNvGrpSpPr/>
          <p:nvPr/>
        </p:nvGrpSpPr>
        <p:grpSpPr>
          <a:xfrm>
            <a:off x="2586292" y="4410182"/>
            <a:ext cx="561033" cy="561033"/>
            <a:chOff x="-804700" y="3226500"/>
            <a:chExt cx="292225" cy="292225"/>
          </a:xfrm>
          <a:solidFill>
            <a:schemeClr val="tx1"/>
          </a:solidFill>
        </p:grpSpPr>
        <p:sp>
          <p:nvSpPr>
            <p:cNvPr id="1151" name="Google Shape;8521;p76">
              <a:extLst>
                <a:ext uri="{FF2B5EF4-FFF2-40B4-BE49-F238E27FC236}">
                  <a16:creationId xmlns:a16="http://schemas.microsoft.com/office/drawing/2014/main" id="{050D84C7-075D-FB65-C51D-9E220C357326}"/>
                </a:ext>
              </a:extLst>
            </p:cNvPr>
            <p:cNvSpPr/>
            <p:nvPr/>
          </p:nvSpPr>
          <p:spPr>
            <a:xfrm>
              <a:off x="-804700" y="3467500"/>
              <a:ext cx="85875" cy="51225"/>
            </a:xfrm>
            <a:custGeom>
              <a:avLst/>
              <a:gdLst/>
              <a:ahLst/>
              <a:cxnLst/>
              <a:rect l="l" t="t" r="r" b="b"/>
              <a:pathLst>
                <a:path w="3435" h="2049" extrusionOk="0">
                  <a:moveTo>
                    <a:pt x="1040" y="0"/>
                  </a:moveTo>
                  <a:cubicBezTo>
                    <a:pt x="473" y="0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lnTo>
                    <a:pt x="2395" y="2048"/>
                  </a:lnTo>
                  <a:cubicBezTo>
                    <a:pt x="2962" y="2048"/>
                    <a:pt x="3434" y="1576"/>
                    <a:pt x="3434" y="1040"/>
                  </a:cubicBezTo>
                  <a:cubicBezTo>
                    <a:pt x="3434" y="473"/>
                    <a:pt x="2962" y="0"/>
                    <a:pt x="23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52" name="Google Shape;8522;p76">
              <a:extLst>
                <a:ext uri="{FF2B5EF4-FFF2-40B4-BE49-F238E27FC236}">
                  <a16:creationId xmlns:a16="http://schemas.microsoft.com/office/drawing/2014/main" id="{4794C6E8-F414-39B5-ED22-08F0EF88FA14}"/>
                </a:ext>
              </a:extLst>
            </p:cNvPr>
            <p:cNvSpPr/>
            <p:nvPr/>
          </p:nvSpPr>
          <p:spPr>
            <a:xfrm>
              <a:off x="-710975" y="3466700"/>
              <a:ext cx="196925" cy="51225"/>
            </a:xfrm>
            <a:custGeom>
              <a:avLst/>
              <a:gdLst/>
              <a:ahLst/>
              <a:cxnLst/>
              <a:rect l="l" t="t" r="r" b="b"/>
              <a:pathLst>
                <a:path w="7877" h="2049" extrusionOk="0">
                  <a:moveTo>
                    <a:pt x="1" y="1"/>
                  </a:moveTo>
                  <a:cubicBezTo>
                    <a:pt x="221" y="253"/>
                    <a:pt x="347" y="663"/>
                    <a:pt x="347" y="1009"/>
                  </a:cubicBezTo>
                  <a:cubicBezTo>
                    <a:pt x="347" y="1419"/>
                    <a:pt x="221" y="1765"/>
                    <a:pt x="1" y="2049"/>
                  </a:cubicBezTo>
                  <a:lnTo>
                    <a:pt x="6837" y="2049"/>
                  </a:lnTo>
                  <a:cubicBezTo>
                    <a:pt x="7404" y="2049"/>
                    <a:pt x="7877" y="1576"/>
                    <a:pt x="7877" y="1009"/>
                  </a:cubicBezTo>
                  <a:cubicBezTo>
                    <a:pt x="7877" y="474"/>
                    <a:pt x="7436" y="1"/>
                    <a:pt x="68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53" name="Google Shape;8523;p76">
              <a:extLst>
                <a:ext uri="{FF2B5EF4-FFF2-40B4-BE49-F238E27FC236}">
                  <a16:creationId xmlns:a16="http://schemas.microsoft.com/office/drawing/2014/main" id="{196987F9-9D01-9F7B-B8EE-07E5385CF75F}"/>
                </a:ext>
              </a:extLst>
            </p:cNvPr>
            <p:cNvSpPr/>
            <p:nvPr/>
          </p:nvSpPr>
          <p:spPr>
            <a:xfrm>
              <a:off x="-667650" y="3312350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693"/>
                    <a:pt x="347" y="693"/>
                  </a:cubicBezTo>
                  <a:cubicBezTo>
                    <a:pt x="536" y="693"/>
                    <a:pt x="725" y="536"/>
                    <a:pt x="725" y="347"/>
                  </a:cubicBezTo>
                  <a:cubicBezTo>
                    <a:pt x="725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54" name="Google Shape;8524;p76">
              <a:extLst>
                <a:ext uri="{FF2B5EF4-FFF2-40B4-BE49-F238E27FC236}">
                  <a16:creationId xmlns:a16="http://schemas.microsoft.com/office/drawing/2014/main" id="{39D54695-5B97-2DF8-681D-9419DA14AC78}"/>
                </a:ext>
              </a:extLst>
            </p:cNvPr>
            <p:cNvSpPr/>
            <p:nvPr/>
          </p:nvSpPr>
          <p:spPr>
            <a:xfrm>
              <a:off x="-683400" y="3347775"/>
              <a:ext cx="48050" cy="16575"/>
            </a:xfrm>
            <a:custGeom>
              <a:avLst/>
              <a:gdLst/>
              <a:ahLst/>
              <a:cxnLst/>
              <a:rect l="l" t="t" r="r" b="b"/>
              <a:pathLst>
                <a:path w="1922" h="663" extrusionOk="0">
                  <a:moveTo>
                    <a:pt x="977" y="1"/>
                  </a:moveTo>
                  <a:cubicBezTo>
                    <a:pt x="567" y="1"/>
                    <a:pt x="158" y="253"/>
                    <a:pt x="0" y="662"/>
                  </a:cubicBezTo>
                  <a:lnTo>
                    <a:pt x="1922" y="662"/>
                  </a:lnTo>
                  <a:cubicBezTo>
                    <a:pt x="1796" y="253"/>
                    <a:pt x="1418" y="1"/>
                    <a:pt x="9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55" name="Google Shape;8525;p76">
              <a:extLst>
                <a:ext uri="{FF2B5EF4-FFF2-40B4-BE49-F238E27FC236}">
                  <a16:creationId xmlns:a16="http://schemas.microsoft.com/office/drawing/2014/main" id="{AEEACDB3-80C8-373D-B8C3-AA2F9E89757D}"/>
                </a:ext>
              </a:extLst>
            </p:cNvPr>
            <p:cNvSpPr/>
            <p:nvPr/>
          </p:nvSpPr>
          <p:spPr>
            <a:xfrm>
              <a:off x="-735400" y="3261925"/>
              <a:ext cx="153625" cy="187875"/>
            </a:xfrm>
            <a:custGeom>
              <a:avLst/>
              <a:gdLst/>
              <a:ahLst/>
              <a:cxnLst/>
              <a:rect l="l" t="t" r="r" b="b"/>
              <a:pathLst>
                <a:path w="6145" h="7515" extrusionOk="0">
                  <a:moveTo>
                    <a:pt x="3025" y="1324"/>
                  </a:moveTo>
                  <a:cubicBezTo>
                    <a:pt x="3561" y="1324"/>
                    <a:pt x="4034" y="1796"/>
                    <a:pt x="4034" y="2364"/>
                  </a:cubicBezTo>
                  <a:cubicBezTo>
                    <a:pt x="4034" y="2553"/>
                    <a:pt x="3970" y="2742"/>
                    <a:pt x="3844" y="2962"/>
                  </a:cubicBezTo>
                  <a:cubicBezTo>
                    <a:pt x="4349" y="3277"/>
                    <a:pt x="4727" y="3781"/>
                    <a:pt x="4727" y="4443"/>
                  </a:cubicBezTo>
                  <a:cubicBezTo>
                    <a:pt x="4758" y="4632"/>
                    <a:pt x="4601" y="4789"/>
                    <a:pt x="4443" y="4789"/>
                  </a:cubicBezTo>
                  <a:lnTo>
                    <a:pt x="1671" y="4789"/>
                  </a:lnTo>
                  <a:cubicBezTo>
                    <a:pt x="1482" y="4789"/>
                    <a:pt x="1324" y="4632"/>
                    <a:pt x="1324" y="4443"/>
                  </a:cubicBezTo>
                  <a:cubicBezTo>
                    <a:pt x="1324" y="3813"/>
                    <a:pt x="1671" y="3277"/>
                    <a:pt x="2206" y="2962"/>
                  </a:cubicBezTo>
                  <a:cubicBezTo>
                    <a:pt x="2080" y="2805"/>
                    <a:pt x="1986" y="2584"/>
                    <a:pt x="1986" y="2364"/>
                  </a:cubicBezTo>
                  <a:cubicBezTo>
                    <a:pt x="1986" y="1796"/>
                    <a:pt x="2458" y="1324"/>
                    <a:pt x="3025" y="1324"/>
                  </a:cubicBezTo>
                  <a:close/>
                  <a:moveTo>
                    <a:pt x="1009" y="1"/>
                  </a:moveTo>
                  <a:cubicBezTo>
                    <a:pt x="473" y="1"/>
                    <a:pt x="1" y="473"/>
                    <a:pt x="1" y="1009"/>
                  </a:cubicBezTo>
                  <a:lnTo>
                    <a:pt x="1" y="5105"/>
                  </a:lnTo>
                  <a:cubicBezTo>
                    <a:pt x="1" y="5672"/>
                    <a:pt x="473" y="6144"/>
                    <a:pt x="1009" y="6144"/>
                  </a:cubicBezTo>
                  <a:lnTo>
                    <a:pt x="1954" y="6144"/>
                  </a:lnTo>
                  <a:lnTo>
                    <a:pt x="2773" y="7373"/>
                  </a:lnTo>
                  <a:cubicBezTo>
                    <a:pt x="2836" y="7467"/>
                    <a:pt x="2947" y="7515"/>
                    <a:pt x="3057" y="7515"/>
                  </a:cubicBezTo>
                  <a:cubicBezTo>
                    <a:pt x="3167" y="7515"/>
                    <a:pt x="3277" y="7467"/>
                    <a:pt x="3340" y="7373"/>
                  </a:cubicBezTo>
                  <a:lnTo>
                    <a:pt x="4160" y="6144"/>
                  </a:lnTo>
                  <a:lnTo>
                    <a:pt x="5105" y="6144"/>
                  </a:lnTo>
                  <a:cubicBezTo>
                    <a:pt x="5672" y="6144"/>
                    <a:pt x="6144" y="5672"/>
                    <a:pt x="6144" y="5105"/>
                  </a:cubicBezTo>
                  <a:lnTo>
                    <a:pt x="6144" y="1009"/>
                  </a:lnTo>
                  <a:cubicBezTo>
                    <a:pt x="6144" y="473"/>
                    <a:pt x="5672" y="1"/>
                    <a:pt x="51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56" name="Google Shape;8526;p76">
              <a:extLst>
                <a:ext uri="{FF2B5EF4-FFF2-40B4-BE49-F238E27FC236}">
                  <a16:creationId xmlns:a16="http://schemas.microsoft.com/office/drawing/2014/main" id="{C4EA9731-FDC8-B568-02F0-74B65534410E}"/>
                </a:ext>
              </a:extLst>
            </p:cNvPr>
            <p:cNvSpPr/>
            <p:nvPr/>
          </p:nvSpPr>
          <p:spPr>
            <a:xfrm>
              <a:off x="-804700" y="3226500"/>
              <a:ext cx="118175" cy="170925"/>
            </a:xfrm>
            <a:custGeom>
              <a:avLst/>
              <a:gdLst/>
              <a:ahLst/>
              <a:cxnLst/>
              <a:rect l="l" t="t" r="r" b="b"/>
              <a:pathLst>
                <a:path w="4727" h="6837" extrusionOk="0">
                  <a:moveTo>
                    <a:pt x="1040" y="0"/>
                  </a:moveTo>
                  <a:cubicBezTo>
                    <a:pt x="473" y="0"/>
                    <a:pt x="0" y="473"/>
                    <a:pt x="0" y="1008"/>
                  </a:cubicBezTo>
                  <a:lnTo>
                    <a:pt x="0" y="4442"/>
                  </a:lnTo>
                  <a:cubicBezTo>
                    <a:pt x="0" y="5009"/>
                    <a:pt x="473" y="5450"/>
                    <a:pt x="1040" y="5450"/>
                  </a:cubicBezTo>
                  <a:cubicBezTo>
                    <a:pt x="1040" y="5450"/>
                    <a:pt x="1198" y="5986"/>
                    <a:pt x="1387" y="6490"/>
                  </a:cubicBezTo>
                  <a:cubicBezTo>
                    <a:pt x="1481" y="6679"/>
                    <a:pt x="1544" y="6837"/>
                    <a:pt x="1733" y="6837"/>
                  </a:cubicBezTo>
                  <a:cubicBezTo>
                    <a:pt x="1891" y="6837"/>
                    <a:pt x="1985" y="6774"/>
                    <a:pt x="2111" y="6648"/>
                  </a:cubicBezTo>
                  <a:lnTo>
                    <a:pt x="2111" y="6522"/>
                  </a:lnTo>
                  <a:lnTo>
                    <a:pt x="2111" y="2426"/>
                  </a:lnTo>
                  <a:cubicBezTo>
                    <a:pt x="2111" y="1481"/>
                    <a:pt x="2836" y="725"/>
                    <a:pt x="3781" y="725"/>
                  </a:cubicBezTo>
                  <a:lnTo>
                    <a:pt x="4726" y="725"/>
                  </a:lnTo>
                  <a:cubicBezTo>
                    <a:pt x="4569" y="284"/>
                    <a:pt x="4222" y="0"/>
                    <a:pt x="37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57" name="Google Shape;8527;p76">
              <a:extLst>
                <a:ext uri="{FF2B5EF4-FFF2-40B4-BE49-F238E27FC236}">
                  <a16:creationId xmlns:a16="http://schemas.microsoft.com/office/drawing/2014/main" id="{2F9A6759-9DCC-7547-3F78-30AD564423BB}"/>
                </a:ext>
              </a:extLst>
            </p:cNvPr>
            <p:cNvSpPr/>
            <p:nvPr/>
          </p:nvSpPr>
          <p:spPr>
            <a:xfrm>
              <a:off x="-630625" y="3226500"/>
              <a:ext cx="118150" cy="170950"/>
            </a:xfrm>
            <a:custGeom>
              <a:avLst/>
              <a:gdLst/>
              <a:ahLst/>
              <a:cxnLst/>
              <a:rect l="l" t="t" r="r" b="b"/>
              <a:pathLst>
                <a:path w="4726" h="6838" extrusionOk="0">
                  <a:moveTo>
                    <a:pt x="945" y="0"/>
                  </a:moveTo>
                  <a:cubicBezTo>
                    <a:pt x="536" y="0"/>
                    <a:pt x="126" y="284"/>
                    <a:pt x="0" y="662"/>
                  </a:cubicBezTo>
                  <a:lnTo>
                    <a:pt x="945" y="662"/>
                  </a:lnTo>
                  <a:cubicBezTo>
                    <a:pt x="1890" y="662"/>
                    <a:pt x="2646" y="1418"/>
                    <a:pt x="2646" y="2363"/>
                  </a:cubicBezTo>
                  <a:lnTo>
                    <a:pt x="2646" y="6490"/>
                  </a:lnTo>
                  <a:lnTo>
                    <a:pt x="2646" y="6616"/>
                  </a:lnTo>
                  <a:cubicBezTo>
                    <a:pt x="2766" y="6736"/>
                    <a:pt x="2868" y="6838"/>
                    <a:pt x="2993" y="6838"/>
                  </a:cubicBezTo>
                  <a:cubicBezTo>
                    <a:pt x="3032" y="6838"/>
                    <a:pt x="3074" y="6828"/>
                    <a:pt x="3119" y="6805"/>
                  </a:cubicBezTo>
                  <a:cubicBezTo>
                    <a:pt x="3245" y="6774"/>
                    <a:pt x="3277" y="6616"/>
                    <a:pt x="3308" y="6490"/>
                  </a:cubicBezTo>
                  <a:cubicBezTo>
                    <a:pt x="3497" y="6017"/>
                    <a:pt x="3686" y="5482"/>
                    <a:pt x="3686" y="5482"/>
                  </a:cubicBezTo>
                  <a:cubicBezTo>
                    <a:pt x="4222" y="5482"/>
                    <a:pt x="4694" y="5009"/>
                    <a:pt x="4694" y="4442"/>
                  </a:cubicBezTo>
                  <a:lnTo>
                    <a:pt x="4694" y="1008"/>
                  </a:lnTo>
                  <a:cubicBezTo>
                    <a:pt x="4726" y="473"/>
                    <a:pt x="4253" y="0"/>
                    <a:pt x="37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58" name="Google Shape;8528;p76">
            <a:extLst>
              <a:ext uri="{FF2B5EF4-FFF2-40B4-BE49-F238E27FC236}">
                <a16:creationId xmlns:a16="http://schemas.microsoft.com/office/drawing/2014/main" id="{7329861A-81E7-F7EA-F6D8-B0727EAE92CE}"/>
              </a:ext>
            </a:extLst>
          </p:cNvPr>
          <p:cNvGrpSpPr/>
          <p:nvPr/>
        </p:nvGrpSpPr>
        <p:grpSpPr>
          <a:xfrm>
            <a:off x="4026413" y="2251530"/>
            <a:ext cx="561033" cy="561081"/>
            <a:chOff x="-5251625" y="3272950"/>
            <a:chExt cx="292225" cy="292250"/>
          </a:xfrm>
          <a:solidFill>
            <a:schemeClr val="tx1"/>
          </a:solidFill>
        </p:grpSpPr>
        <p:sp>
          <p:nvSpPr>
            <p:cNvPr id="1159" name="Google Shape;8529;p76">
              <a:extLst>
                <a:ext uri="{FF2B5EF4-FFF2-40B4-BE49-F238E27FC236}">
                  <a16:creationId xmlns:a16="http://schemas.microsoft.com/office/drawing/2014/main" id="{07B49474-35CE-25DA-A58D-0D6AAF1C98E5}"/>
                </a:ext>
              </a:extLst>
            </p:cNvPr>
            <p:cNvSpPr/>
            <p:nvPr/>
          </p:nvSpPr>
          <p:spPr>
            <a:xfrm>
              <a:off x="-5156325" y="3462775"/>
              <a:ext cx="33900" cy="33100"/>
            </a:xfrm>
            <a:custGeom>
              <a:avLst/>
              <a:gdLst/>
              <a:ahLst/>
              <a:cxnLst/>
              <a:rect l="l" t="t" r="r" b="b"/>
              <a:pathLst>
                <a:path w="1356" h="1324" extrusionOk="0">
                  <a:moveTo>
                    <a:pt x="662" y="0"/>
                  </a:moveTo>
                  <a:cubicBezTo>
                    <a:pt x="284" y="0"/>
                    <a:pt x="1" y="315"/>
                    <a:pt x="1" y="662"/>
                  </a:cubicBezTo>
                  <a:cubicBezTo>
                    <a:pt x="1" y="1072"/>
                    <a:pt x="316" y="1324"/>
                    <a:pt x="662" y="1324"/>
                  </a:cubicBezTo>
                  <a:cubicBezTo>
                    <a:pt x="1072" y="1324"/>
                    <a:pt x="1355" y="1009"/>
                    <a:pt x="1355" y="662"/>
                  </a:cubicBezTo>
                  <a:cubicBezTo>
                    <a:pt x="1355" y="284"/>
                    <a:pt x="1040" y="0"/>
                    <a:pt x="6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60" name="Google Shape;8530;p76">
              <a:extLst>
                <a:ext uri="{FF2B5EF4-FFF2-40B4-BE49-F238E27FC236}">
                  <a16:creationId xmlns:a16="http://schemas.microsoft.com/office/drawing/2014/main" id="{92C660F9-BD1C-1CB0-60B2-79301BCA1CC5}"/>
                </a:ext>
              </a:extLst>
            </p:cNvPr>
            <p:cNvSpPr/>
            <p:nvPr/>
          </p:nvSpPr>
          <p:spPr>
            <a:xfrm>
              <a:off x="-5251625" y="3272950"/>
              <a:ext cx="292225" cy="292250"/>
            </a:xfrm>
            <a:custGeom>
              <a:avLst/>
              <a:gdLst/>
              <a:ahLst/>
              <a:cxnLst/>
              <a:rect l="l" t="t" r="r" b="b"/>
              <a:pathLst>
                <a:path w="11689" h="11690" extrusionOk="0">
                  <a:moveTo>
                    <a:pt x="3699" y="2764"/>
                  </a:moveTo>
                  <a:cubicBezTo>
                    <a:pt x="3958" y="2764"/>
                    <a:pt x="4180" y="3098"/>
                    <a:pt x="3939" y="3340"/>
                  </a:cubicBezTo>
                  <a:lnTo>
                    <a:pt x="3497" y="3781"/>
                  </a:lnTo>
                  <a:lnTo>
                    <a:pt x="3939" y="4191"/>
                  </a:lnTo>
                  <a:cubicBezTo>
                    <a:pt x="4180" y="4433"/>
                    <a:pt x="3958" y="4767"/>
                    <a:pt x="3699" y="4767"/>
                  </a:cubicBezTo>
                  <a:cubicBezTo>
                    <a:pt x="3621" y="4767"/>
                    <a:pt x="3539" y="4737"/>
                    <a:pt x="3466" y="4664"/>
                  </a:cubicBezTo>
                  <a:lnTo>
                    <a:pt x="3025" y="4222"/>
                  </a:lnTo>
                  <a:lnTo>
                    <a:pt x="2584" y="4664"/>
                  </a:lnTo>
                  <a:cubicBezTo>
                    <a:pt x="2515" y="4756"/>
                    <a:pt x="2432" y="4794"/>
                    <a:pt x="2352" y="4794"/>
                  </a:cubicBezTo>
                  <a:cubicBezTo>
                    <a:pt x="2103" y="4794"/>
                    <a:pt x="1873" y="4429"/>
                    <a:pt x="2111" y="4191"/>
                  </a:cubicBezTo>
                  <a:lnTo>
                    <a:pt x="2552" y="3781"/>
                  </a:lnTo>
                  <a:lnTo>
                    <a:pt x="2111" y="3340"/>
                  </a:lnTo>
                  <a:cubicBezTo>
                    <a:pt x="1869" y="3098"/>
                    <a:pt x="2092" y="2764"/>
                    <a:pt x="2351" y="2764"/>
                  </a:cubicBezTo>
                  <a:cubicBezTo>
                    <a:pt x="2429" y="2764"/>
                    <a:pt x="2511" y="2795"/>
                    <a:pt x="2584" y="2868"/>
                  </a:cubicBezTo>
                  <a:lnTo>
                    <a:pt x="3025" y="3309"/>
                  </a:lnTo>
                  <a:lnTo>
                    <a:pt x="3466" y="2868"/>
                  </a:lnTo>
                  <a:cubicBezTo>
                    <a:pt x="3539" y="2795"/>
                    <a:pt x="3621" y="2764"/>
                    <a:pt x="3699" y="2764"/>
                  </a:cubicBezTo>
                  <a:close/>
                  <a:moveTo>
                    <a:pt x="8583" y="6922"/>
                  </a:moveTo>
                  <a:cubicBezTo>
                    <a:pt x="8841" y="6922"/>
                    <a:pt x="9064" y="7257"/>
                    <a:pt x="8822" y="7499"/>
                  </a:cubicBezTo>
                  <a:lnTo>
                    <a:pt x="8381" y="7940"/>
                  </a:lnTo>
                  <a:lnTo>
                    <a:pt x="8822" y="8381"/>
                  </a:lnTo>
                  <a:cubicBezTo>
                    <a:pt x="9064" y="8623"/>
                    <a:pt x="8841" y="8958"/>
                    <a:pt x="8583" y="8958"/>
                  </a:cubicBezTo>
                  <a:cubicBezTo>
                    <a:pt x="8504" y="8958"/>
                    <a:pt x="8422" y="8927"/>
                    <a:pt x="8349" y="8854"/>
                  </a:cubicBezTo>
                  <a:lnTo>
                    <a:pt x="7908" y="8413"/>
                  </a:lnTo>
                  <a:lnTo>
                    <a:pt x="7467" y="8854"/>
                  </a:lnTo>
                  <a:cubicBezTo>
                    <a:pt x="7394" y="8927"/>
                    <a:pt x="7312" y="8958"/>
                    <a:pt x="7234" y="8958"/>
                  </a:cubicBezTo>
                  <a:cubicBezTo>
                    <a:pt x="6975" y="8958"/>
                    <a:pt x="6753" y="8623"/>
                    <a:pt x="6995" y="8381"/>
                  </a:cubicBezTo>
                  <a:lnTo>
                    <a:pt x="7436" y="7940"/>
                  </a:lnTo>
                  <a:lnTo>
                    <a:pt x="6995" y="7499"/>
                  </a:lnTo>
                  <a:cubicBezTo>
                    <a:pt x="6753" y="7257"/>
                    <a:pt x="6975" y="6922"/>
                    <a:pt x="7234" y="6922"/>
                  </a:cubicBezTo>
                  <a:cubicBezTo>
                    <a:pt x="7312" y="6922"/>
                    <a:pt x="7394" y="6953"/>
                    <a:pt x="7467" y="7026"/>
                  </a:cubicBezTo>
                  <a:lnTo>
                    <a:pt x="7908" y="7467"/>
                  </a:lnTo>
                  <a:lnTo>
                    <a:pt x="8349" y="7026"/>
                  </a:lnTo>
                  <a:cubicBezTo>
                    <a:pt x="8422" y="6953"/>
                    <a:pt x="8504" y="6922"/>
                    <a:pt x="8583" y="6922"/>
                  </a:cubicBezTo>
                  <a:close/>
                  <a:moveTo>
                    <a:pt x="7895" y="2732"/>
                  </a:moveTo>
                  <a:cubicBezTo>
                    <a:pt x="7974" y="2732"/>
                    <a:pt x="8055" y="2763"/>
                    <a:pt x="8129" y="2836"/>
                  </a:cubicBezTo>
                  <a:lnTo>
                    <a:pt x="8790" y="3498"/>
                  </a:lnTo>
                  <a:cubicBezTo>
                    <a:pt x="8916" y="3624"/>
                    <a:pt x="8916" y="3844"/>
                    <a:pt x="8790" y="3970"/>
                  </a:cubicBezTo>
                  <a:lnTo>
                    <a:pt x="8129" y="4632"/>
                  </a:lnTo>
                  <a:cubicBezTo>
                    <a:pt x="8055" y="4705"/>
                    <a:pt x="7974" y="4736"/>
                    <a:pt x="7895" y="4736"/>
                  </a:cubicBezTo>
                  <a:cubicBezTo>
                    <a:pt x="7637" y="4736"/>
                    <a:pt x="7414" y="4401"/>
                    <a:pt x="7656" y="4159"/>
                  </a:cubicBezTo>
                  <a:lnTo>
                    <a:pt x="7719" y="4096"/>
                  </a:lnTo>
                  <a:lnTo>
                    <a:pt x="7719" y="4096"/>
                  </a:lnTo>
                  <a:cubicBezTo>
                    <a:pt x="6175" y="4159"/>
                    <a:pt x="4978" y="5388"/>
                    <a:pt x="4852" y="6932"/>
                  </a:cubicBezTo>
                  <a:cubicBezTo>
                    <a:pt x="5451" y="7089"/>
                    <a:pt x="5829" y="7593"/>
                    <a:pt x="5829" y="8224"/>
                  </a:cubicBezTo>
                  <a:cubicBezTo>
                    <a:pt x="5829" y="9011"/>
                    <a:pt x="5230" y="9641"/>
                    <a:pt x="4474" y="9641"/>
                  </a:cubicBezTo>
                  <a:cubicBezTo>
                    <a:pt x="3750" y="9641"/>
                    <a:pt x="3119" y="9011"/>
                    <a:pt x="3119" y="8255"/>
                  </a:cubicBezTo>
                  <a:cubicBezTo>
                    <a:pt x="3119" y="7625"/>
                    <a:pt x="3529" y="7089"/>
                    <a:pt x="4128" y="6932"/>
                  </a:cubicBezTo>
                  <a:cubicBezTo>
                    <a:pt x="4285" y="5042"/>
                    <a:pt x="5829" y="3498"/>
                    <a:pt x="7751" y="3403"/>
                  </a:cubicBezTo>
                  <a:lnTo>
                    <a:pt x="7656" y="3309"/>
                  </a:lnTo>
                  <a:cubicBezTo>
                    <a:pt x="7414" y="3067"/>
                    <a:pt x="7637" y="2732"/>
                    <a:pt x="7895" y="2732"/>
                  </a:cubicBezTo>
                  <a:close/>
                  <a:moveTo>
                    <a:pt x="5829" y="1"/>
                  </a:moveTo>
                  <a:cubicBezTo>
                    <a:pt x="2647" y="1"/>
                    <a:pt x="0" y="2584"/>
                    <a:pt x="0" y="5829"/>
                  </a:cubicBezTo>
                  <a:cubicBezTo>
                    <a:pt x="0" y="9011"/>
                    <a:pt x="2615" y="11689"/>
                    <a:pt x="5829" y="11689"/>
                  </a:cubicBezTo>
                  <a:cubicBezTo>
                    <a:pt x="9011" y="11689"/>
                    <a:pt x="11689" y="9043"/>
                    <a:pt x="11689" y="5829"/>
                  </a:cubicBezTo>
                  <a:cubicBezTo>
                    <a:pt x="11657" y="5357"/>
                    <a:pt x="11563" y="4884"/>
                    <a:pt x="11500" y="4443"/>
                  </a:cubicBezTo>
                  <a:cubicBezTo>
                    <a:pt x="11248" y="4884"/>
                    <a:pt x="10838" y="5136"/>
                    <a:pt x="10303" y="5136"/>
                  </a:cubicBezTo>
                  <a:cubicBezTo>
                    <a:pt x="9578" y="5136"/>
                    <a:pt x="8948" y="4506"/>
                    <a:pt x="8948" y="3781"/>
                  </a:cubicBezTo>
                  <a:cubicBezTo>
                    <a:pt x="8948" y="3025"/>
                    <a:pt x="9578" y="2395"/>
                    <a:pt x="10303" y="2395"/>
                  </a:cubicBezTo>
                  <a:cubicBezTo>
                    <a:pt x="10397" y="2395"/>
                    <a:pt x="10523" y="2395"/>
                    <a:pt x="10586" y="2427"/>
                  </a:cubicBezTo>
                  <a:cubicBezTo>
                    <a:pt x="9483" y="883"/>
                    <a:pt x="7719" y="1"/>
                    <a:pt x="58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61" name="Google Shape;8531;p76">
              <a:extLst>
                <a:ext uri="{FF2B5EF4-FFF2-40B4-BE49-F238E27FC236}">
                  <a16:creationId xmlns:a16="http://schemas.microsoft.com/office/drawing/2014/main" id="{238CE0FD-A0A3-9A7D-A246-E92B256A9171}"/>
                </a:ext>
              </a:extLst>
            </p:cNvPr>
            <p:cNvSpPr/>
            <p:nvPr/>
          </p:nvSpPr>
          <p:spPr>
            <a:xfrm>
              <a:off x="-5011400" y="3350150"/>
              <a:ext cx="33900" cy="33875"/>
            </a:xfrm>
            <a:custGeom>
              <a:avLst/>
              <a:gdLst/>
              <a:ahLst/>
              <a:cxnLst/>
              <a:rect l="l" t="t" r="r" b="b"/>
              <a:pathLst>
                <a:path w="1356" h="1355" extrusionOk="0">
                  <a:moveTo>
                    <a:pt x="662" y="0"/>
                  </a:moveTo>
                  <a:cubicBezTo>
                    <a:pt x="315" y="0"/>
                    <a:pt x="0" y="284"/>
                    <a:pt x="0" y="693"/>
                  </a:cubicBezTo>
                  <a:cubicBezTo>
                    <a:pt x="0" y="1071"/>
                    <a:pt x="315" y="1355"/>
                    <a:pt x="662" y="1355"/>
                  </a:cubicBezTo>
                  <a:cubicBezTo>
                    <a:pt x="1072" y="1355"/>
                    <a:pt x="1355" y="1040"/>
                    <a:pt x="1355" y="693"/>
                  </a:cubicBezTo>
                  <a:cubicBezTo>
                    <a:pt x="1355" y="315"/>
                    <a:pt x="1040" y="0"/>
                    <a:pt x="6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62" name="Google Shape;8532;p76">
            <a:extLst>
              <a:ext uri="{FF2B5EF4-FFF2-40B4-BE49-F238E27FC236}">
                <a16:creationId xmlns:a16="http://schemas.microsoft.com/office/drawing/2014/main" id="{8DA615F5-1019-FA05-A5FE-3805F747B702}"/>
              </a:ext>
            </a:extLst>
          </p:cNvPr>
          <p:cNvGrpSpPr/>
          <p:nvPr/>
        </p:nvGrpSpPr>
        <p:grpSpPr>
          <a:xfrm>
            <a:off x="4043021" y="3675028"/>
            <a:ext cx="559545" cy="561033"/>
            <a:chOff x="-5251625" y="3991275"/>
            <a:chExt cx="291450" cy="292225"/>
          </a:xfrm>
          <a:solidFill>
            <a:schemeClr val="tx1"/>
          </a:solidFill>
        </p:grpSpPr>
        <p:sp>
          <p:nvSpPr>
            <p:cNvPr id="1163" name="Google Shape;8533;p76">
              <a:extLst>
                <a:ext uri="{FF2B5EF4-FFF2-40B4-BE49-F238E27FC236}">
                  <a16:creationId xmlns:a16="http://schemas.microsoft.com/office/drawing/2014/main" id="{0D5C6BE4-8787-703F-118A-4FA7DAD6820A}"/>
                </a:ext>
              </a:extLst>
            </p:cNvPr>
            <p:cNvSpPr/>
            <p:nvPr/>
          </p:nvSpPr>
          <p:spPr>
            <a:xfrm>
              <a:off x="-5179950" y="4198400"/>
              <a:ext cx="145725" cy="85100"/>
            </a:xfrm>
            <a:custGeom>
              <a:avLst/>
              <a:gdLst/>
              <a:ahLst/>
              <a:cxnLst/>
              <a:rect l="l" t="t" r="r" b="b"/>
              <a:pathLst>
                <a:path w="5829" h="3404" extrusionOk="0">
                  <a:moveTo>
                    <a:pt x="0" y="1"/>
                  </a:moveTo>
                  <a:lnTo>
                    <a:pt x="504" y="3151"/>
                  </a:lnTo>
                  <a:cubicBezTo>
                    <a:pt x="567" y="3309"/>
                    <a:pt x="662" y="3403"/>
                    <a:pt x="883" y="3403"/>
                  </a:cubicBezTo>
                  <a:lnTo>
                    <a:pt x="4978" y="3403"/>
                  </a:lnTo>
                  <a:cubicBezTo>
                    <a:pt x="5136" y="3403"/>
                    <a:pt x="5293" y="3309"/>
                    <a:pt x="5325" y="3151"/>
                  </a:cubicBezTo>
                  <a:lnTo>
                    <a:pt x="582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64" name="Google Shape;8534;p76">
              <a:extLst>
                <a:ext uri="{FF2B5EF4-FFF2-40B4-BE49-F238E27FC236}">
                  <a16:creationId xmlns:a16="http://schemas.microsoft.com/office/drawing/2014/main" id="{728B610B-62C9-95A5-7DAF-E52261E86679}"/>
                </a:ext>
              </a:extLst>
            </p:cNvPr>
            <p:cNvSpPr/>
            <p:nvPr/>
          </p:nvSpPr>
          <p:spPr>
            <a:xfrm>
              <a:off x="-5203575" y="4129100"/>
              <a:ext cx="196925" cy="51225"/>
            </a:xfrm>
            <a:custGeom>
              <a:avLst/>
              <a:gdLst/>
              <a:ahLst/>
              <a:cxnLst/>
              <a:rect l="l" t="t" r="r" b="b"/>
              <a:pathLst>
                <a:path w="7877" h="2049" extrusionOk="0">
                  <a:moveTo>
                    <a:pt x="1229" y="1"/>
                  </a:moveTo>
                  <a:cubicBezTo>
                    <a:pt x="504" y="1"/>
                    <a:pt x="0" y="662"/>
                    <a:pt x="284" y="1387"/>
                  </a:cubicBezTo>
                  <a:cubicBezTo>
                    <a:pt x="284" y="1702"/>
                    <a:pt x="567" y="1922"/>
                    <a:pt x="882" y="2017"/>
                  </a:cubicBezTo>
                  <a:cubicBezTo>
                    <a:pt x="945" y="2048"/>
                    <a:pt x="1071" y="2048"/>
                    <a:pt x="1197" y="2048"/>
                  </a:cubicBezTo>
                  <a:lnTo>
                    <a:pt x="6648" y="2048"/>
                  </a:lnTo>
                  <a:cubicBezTo>
                    <a:pt x="6774" y="2048"/>
                    <a:pt x="6868" y="2017"/>
                    <a:pt x="6963" y="2017"/>
                  </a:cubicBezTo>
                  <a:cubicBezTo>
                    <a:pt x="7278" y="1922"/>
                    <a:pt x="7530" y="1702"/>
                    <a:pt x="7656" y="1387"/>
                  </a:cubicBezTo>
                  <a:cubicBezTo>
                    <a:pt x="7876" y="662"/>
                    <a:pt x="7372" y="1"/>
                    <a:pt x="67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65" name="Google Shape;8535;p76">
              <a:extLst>
                <a:ext uri="{FF2B5EF4-FFF2-40B4-BE49-F238E27FC236}">
                  <a16:creationId xmlns:a16="http://schemas.microsoft.com/office/drawing/2014/main" id="{8CFC5B81-40BD-7ED4-F3E3-F2D1C6D20021}"/>
                </a:ext>
              </a:extLst>
            </p:cNvPr>
            <p:cNvSpPr/>
            <p:nvPr/>
          </p:nvSpPr>
          <p:spPr>
            <a:xfrm>
              <a:off x="-5251625" y="3991275"/>
              <a:ext cx="291450" cy="172500"/>
            </a:xfrm>
            <a:custGeom>
              <a:avLst/>
              <a:gdLst/>
              <a:ahLst/>
              <a:cxnLst/>
              <a:rect l="l" t="t" r="r" b="b"/>
              <a:pathLst>
                <a:path w="11658" h="6900" extrusionOk="0">
                  <a:moveTo>
                    <a:pt x="1009" y="0"/>
                  </a:moveTo>
                  <a:cubicBezTo>
                    <a:pt x="473" y="0"/>
                    <a:pt x="0" y="473"/>
                    <a:pt x="0" y="1040"/>
                  </a:cubicBezTo>
                  <a:lnTo>
                    <a:pt x="0" y="5829"/>
                  </a:lnTo>
                  <a:cubicBezTo>
                    <a:pt x="0" y="6396"/>
                    <a:pt x="473" y="6900"/>
                    <a:pt x="1009" y="6900"/>
                  </a:cubicBezTo>
                  <a:lnTo>
                    <a:pt x="1418" y="6900"/>
                  </a:lnTo>
                  <a:cubicBezTo>
                    <a:pt x="1387" y="6774"/>
                    <a:pt x="1387" y="6648"/>
                    <a:pt x="1387" y="6553"/>
                  </a:cubicBezTo>
                  <a:cubicBezTo>
                    <a:pt x="1387" y="5608"/>
                    <a:pt x="2111" y="4852"/>
                    <a:pt x="3056" y="4852"/>
                  </a:cubicBezTo>
                  <a:lnTo>
                    <a:pt x="3781" y="4852"/>
                  </a:lnTo>
                  <a:cubicBezTo>
                    <a:pt x="3907" y="4285"/>
                    <a:pt x="4254" y="3875"/>
                    <a:pt x="4726" y="3623"/>
                  </a:cubicBezTo>
                  <a:cubicBezTo>
                    <a:pt x="4537" y="3371"/>
                    <a:pt x="4411" y="3119"/>
                    <a:pt x="4411" y="2773"/>
                  </a:cubicBezTo>
                  <a:cubicBezTo>
                    <a:pt x="4411" y="2016"/>
                    <a:pt x="5041" y="1386"/>
                    <a:pt x="5797" y="1386"/>
                  </a:cubicBezTo>
                  <a:cubicBezTo>
                    <a:pt x="6522" y="1386"/>
                    <a:pt x="7152" y="2016"/>
                    <a:pt x="7152" y="2773"/>
                  </a:cubicBezTo>
                  <a:cubicBezTo>
                    <a:pt x="7152" y="3088"/>
                    <a:pt x="7058" y="3403"/>
                    <a:pt x="6837" y="3623"/>
                  </a:cubicBezTo>
                  <a:cubicBezTo>
                    <a:pt x="7310" y="3875"/>
                    <a:pt x="7688" y="4285"/>
                    <a:pt x="7782" y="4852"/>
                  </a:cubicBezTo>
                  <a:lnTo>
                    <a:pt x="8507" y="4852"/>
                  </a:lnTo>
                  <a:cubicBezTo>
                    <a:pt x="9452" y="4852"/>
                    <a:pt x="10208" y="5608"/>
                    <a:pt x="10208" y="6553"/>
                  </a:cubicBezTo>
                  <a:cubicBezTo>
                    <a:pt x="10208" y="6648"/>
                    <a:pt x="10208" y="6774"/>
                    <a:pt x="10145" y="6900"/>
                  </a:cubicBezTo>
                  <a:lnTo>
                    <a:pt x="10586" y="6900"/>
                  </a:lnTo>
                  <a:cubicBezTo>
                    <a:pt x="11153" y="6900"/>
                    <a:pt x="11626" y="6427"/>
                    <a:pt x="11626" y="5829"/>
                  </a:cubicBezTo>
                  <a:lnTo>
                    <a:pt x="11626" y="1040"/>
                  </a:lnTo>
                  <a:cubicBezTo>
                    <a:pt x="11657" y="473"/>
                    <a:pt x="11185" y="0"/>
                    <a:pt x="106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66" name="Google Shape;8536;p76">
              <a:extLst>
                <a:ext uri="{FF2B5EF4-FFF2-40B4-BE49-F238E27FC236}">
                  <a16:creationId xmlns:a16="http://schemas.microsoft.com/office/drawing/2014/main" id="{A15D5EE2-1B18-A579-2BE3-A46AA9FC1D7D}"/>
                </a:ext>
              </a:extLst>
            </p:cNvPr>
            <p:cNvSpPr/>
            <p:nvPr/>
          </p:nvSpPr>
          <p:spPr>
            <a:xfrm>
              <a:off x="-5139775" y="4096025"/>
              <a:ext cx="65400" cy="17350"/>
            </a:xfrm>
            <a:custGeom>
              <a:avLst/>
              <a:gdLst/>
              <a:ahLst/>
              <a:cxnLst/>
              <a:rect l="l" t="t" r="r" b="b"/>
              <a:pathLst>
                <a:path w="2616" h="694" extrusionOk="0">
                  <a:moveTo>
                    <a:pt x="1008" y="0"/>
                  </a:moveTo>
                  <a:cubicBezTo>
                    <a:pt x="567" y="0"/>
                    <a:pt x="158" y="315"/>
                    <a:pt x="0" y="693"/>
                  </a:cubicBezTo>
                  <a:lnTo>
                    <a:pt x="2615" y="693"/>
                  </a:lnTo>
                  <a:cubicBezTo>
                    <a:pt x="2489" y="252"/>
                    <a:pt x="2111" y="0"/>
                    <a:pt x="16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67" name="Google Shape;8537;p76">
              <a:extLst>
                <a:ext uri="{FF2B5EF4-FFF2-40B4-BE49-F238E27FC236}">
                  <a16:creationId xmlns:a16="http://schemas.microsoft.com/office/drawing/2014/main" id="{4F28801B-9D69-E236-9F12-16C63B1A7A3F}"/>
                </a:ext>
              </a:extLst>
            </p:cNvPr>
            <p:cNvSpPr/>
            <p:nvPr/>
          </p:nvSpPr>
          <p:spPr>
            <a:xfrm>
              <a:off x="-5122450" y="4044825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0"/>
                  </a:moveTo>
                  <a:cubicBezTo>
                    <a:pt x="252" y="0"/>
                    <a:pt x="0" y="316"/>
                    <a:pt x="0" y="662"/>
                  </a:cubicBezTo>
                  <a:cubicBezTo>
                    <a:pt x="0" y="1009"/>
                    <a:pt x="315" y="1324"/>
                    <a:pt x="662" y="1324"/>
                  </a:cubicBezTo>
                  <a:cubicBezTo>
                    <a:pt x="1008" y="1324"/>
                    <a:pt x="1323" y="1009"/>
                    <a:pt x="1323" y="662"/>
                  </a:cubicBezTo>
                  <a:cubicBezTo>
                    <a:pt x="1323" y="253"/>
                    <a:pt x="1008" y="0"/>
                    <a:pt x="6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68" name="Google Shape;8538;p76">
            <a:extLst>
              <a:ext uri="{FF2B5EF4-FFF2-40B4-BE49-F238E27FC236}">
                <a16:creationId xmlns:a16="http://schemas.microsoft.com/office/drawing/2014/main" id="{E0D7E9B5-EA53-763B-1853-1A45D3EFB931}"/>
              </a:ext>
            </a:extLst>
          </p:cNvPr>
          <p:cNvGrpSpPr/>
          <p:nvPr/>
        </p:nvGrpSpPr>
        <p:grpSpPr>
          <a:xfrm>
            <a:off x="7697131" y="2252321"/>
            <a:ext cx="426499" cy="559497"/>
            <a:chOff x="-3365275" y="3253275"/>
            <a:chExt cx="222150" cy="291425"/>
          </a:xfrm>
          <a:solidFill>
            <a:schemeClr val="tx1"/>
          </a:solidFill>
        </p:grpSpPr>
        <p:sp>
          <p:nvSpPr>
            <p:cNvPr id="1169" name="Google Shape;8539;p76">
              <a:extLst>
                <a:ext uri="{FF2B5EF4-FFF2-40B4-BE49-F238E27FC236}">
                  <a16:creationId xmlns:a16="http://schemas.microsoft.com/office/drawing/2014/main" id="{FF403B6C-878A-BE4A-3BB7-E5E303B288C0}"/>
                </a:ext>
              </a:extLst>
            </p:cNvPr>
            <p:cNvSpPr/>
            <p:nvPr/>
          </p:nvSpPr>
          <p:spPr>
            <a:xfrm>
              <a:off x="-3365275" y="3253275"/>
              <a:ext cx="222150" cy="291425"/>
            </a:xfrm>
            <a:custGeom>
              <a:avLst/>
              <a:gdLst/>
              <a:ahLst/>
              <a:cxnLst/>
              <a:rect l="l" t="t" r="r" b="b"/>
              <a:pathLst>
                <a:path w="8886" h="11657" extrusionOk="0">
                  <a:moveTo>
                    <a:pt x="5861" y="662"/>
                  </a:moveTo>
                  <a:cubicBezTo>
                    <a:pt x="6302" y="662"/>
                    <a:pt x="6302" y="1323"/>
                    <a:pt x="5861" y="1323"/>
                  </a:cubicBezTo>
                  <a:lnTo>
                    <a:pt x="3120" y="1323"/>
                  </a:lnTo>
                  <a:cubicBezTo>
                    <a:pt x="2647" y="1323"/>
                    <a:pt x="2647" y="662"/>
                    <a:pt x="3120" y="662"/>
                  </a:cubicBezTo>
                  <a:close/>
                  <a:moveTo>
                    <a:pt x="7215" y="3466"/>
                  </a:moveTo>
                  <a:cubicBezTo>
                    <a:pt x="7625" y="3466"/>
                    <a:pt x="7625" y="4127"/>
                    <a:pt x="7215" y="4127"/>
                  </a:cubicBezTo>
                  <a:lnTo>
                    <a:pt x="4443" y="4127"/>
                  </a:lnTo>
                  <a:cubicBezTo>
                    <a:pt x="4002" y="4127"/>
                    <a:pt x="3970" y="3466"/>
                    <a:pt x="4443" y="3466"/>
                  </a:cubicBezTo>
                  <a:close/>
                  <a:moveTo>
                    <a:pt x="3101" y="2795"/>
                  </a:moveTo>
                  <a:cubicBezTo>
                    <a:pt x="3360" y="2795"/>
                    <a:pt x="3582" y="3129"/>
                    <a:pt x="3340" y="3371"/>
                  </a:cubicBezTo>
                  <a:lnTo>
                    <a:pt x="2899" y="3812"/>
                  </a:lnTo>
                  <a:lnTo>
                    <a:pt x="3340" y="4253"/>
                  </a:lnTo>
                  <a:cubicBezTo>
                    <a:pt x="3582" y="4495"/>
                    <a:pt x="3360" y="4830"/>
                    <a:pt x="3101" y="4830"/>
                  </a:cubicBezTo>
                  <a:cubicBezTo>
                    <a:pt x="3023" y="4830"/>
                    <a:pt x="2941" y="4799"/>
                    <a:pt x="2868" y="4726"/>
                  </a:cubicBezTo>
                  <a:lnTo>
                    <a:pt x="2427" y="4285"/>
                  </a:lnTo>
                  <a:lnTo>
                    <a:pt x="2017" y="4726"/>
                  </a:lnTo>
                  <a:cubicBezTo>
                    <a:pt x="1944" y="4799"/>
                    <a:pt x="1862" y="4830"/>
                    <a:pt x="1784" y="4830"/>
                  </a:cubicBezTo>
                  <a:cubicBezTo>
                    <a:pt x="1525" y="4830"/>
                    <a:pt x="1303" y="4495"/>
                    <a:pt x="1545" y="4253"/>
                  </a:cubicBezTo>
                  <a:lnTo>
                    <a:pt x="1954" y="3812"/>
                  </a:lnTo>
                  <a:lnTo>
                    <a:pt x="1545" y="3371"/>
                  </a:lnTo>
                  <a:cubicBezTo>
                    <a:pt x="1303" y="3129"/>
                    <a:pt x="1525" y="2795"/>
                    <a:pt x="1784" y="2795"/>
                  </a:cubicBezTo>
                  <a:cubicBezTo>
                    <a:pt x="1862" y="2795"/>
                    <a:pt x="1944" y="2825"/>
                    <a:pt x="2017" y="2899"/>
                  </a:cubicBezTo>
                  <a:lnTo>
                    <a:pt x="2427" y="3340"/>
                  </a:lnTo>
                  <a:lnTo>
                    <a:pt x="2868" y="2899"/>
                  </a:lnTo>
                  <a:cubicBezTo>
                    <a:pt x="2941" y="2825"/>
                    <a:pt x="3023" y="2795"/>
                    <a:pt x="3101" y="2795"/>
                  </a:cubicBezTo>
                  <a:close/>
                  <a:moveTo>
                    <a:pt x="7242" y="6206"/>
                  </a:moveTo>
                  <a:cubicBezTo>
                    <a:pt x="7625" y="6206"/>
                    <a:pt x="7616" y="6868"/>
                    <a:pt x="7215" y="6868"/>
                  </a:cubicBezTo>
                  <a:lnTo>
                    <a:pt x="4443" y="6868"/>
                  </a:lnTo>
                  <a:cubicBezTo>
                    <a:pt x="4002" y="6868"/>
                    <a:pt x="3970" y="6207"/>
                    <a:pt x="4443" y="6207"/>
                  </a:cubicBezTo>
                  <a:lnTo>
                    <a:pt x="7215" y="6207"/>
                  </a:lnTo>
                  <a:cubicBezTo>
                    <a:pt x="7225" y="6206"/>
                    <a:pt x="7233" y="6206"/>
                    <a:pt x="7242" y="6206"/>
                  </a:cubicBezTo>
                  <a:close/>
                  <a:moveTo>
                    <a:pt x="3101" y="5504"/>
                  </a:moveTo>
                  <a:cubicBezTo>
                    <a:pt x="3360" y="5504"/>
                    <a:pt x="3582" y="5839"/>
                    <a:pt x="3340" y="6081"/>
                  </a:cubicBezTo>
                  <a:lnTo>
                    <a:pt x="2899" y="6522"/>
                  </a:lnTo>
                  <a:lnTo>
                    <a:pt x="3340" y="6963"/>
                  </a:lnTo>
                  <a:cubicBezTo>
                    <a:pt x="3582" y="7205"/>
                    <a:pt x="3360" y="7539"/>
                    <a:pt x="3101" y="7539"/>
                  </a:cubicBezTo>
                  <a:cubicBezTo>
                    <a:pt x="3023" y="7539"/>
                    <a:pt x="2941" y="7509"/>
                    <a:pt x="2868" y="7435"/>
                  </a:cubicBezTo>
                  <a:lnTo>
                    <a:pt x="2427" y="6994"/>
                  </a:lnTo>
                  <a:lnTo>
                    <a:pt x="2017" y="7435"/>
                  </a:lnTo>
                  <a:cubicBezTo>
                    <a:pt x="1944" y="7509"/>
                    <a:pt x="1862" y="7539"/>
                    <a:pt x="1784" y="7539"/>
                  </a:cubicBezTo>
                  <a:cubicBezTo>
                    <a:pt x="1525" y="7539"/>
                    <a:pt x="1303" y="7205"/>
                    <a:pt x="1545" y="6963"/>
                  </a:cubicBezTo>
                  <a:lnTo>
                    <a:pt x="1954" y="6522"/>
                  </a:lnTo>
                  <a:lnTo>
                    <a:pt x="1545" y="6081"/>
                  </a:lnTo>
                  <a:cubicBezTo>
                    <a:pt x="1303" y="5839"/>
                    <a:pt x="1525" y="5504"/>
                    <a:pt x="1784" y="5504"/>
                  </a:cubicBezTo>
                  <a:cubicBezTo>
                    <a:pt x="1862" y="5504"/>
                    <a:pt x="1944" y="5535"/>
                    <a:pt x="2017" y="5608"/>
                  </a:cubicBezTo>
                  <a:lnTo>
                    <a:pt x="2427" y="6049"/>
                  </a:lnTo>
                  <a:lnTo>
                    <a:pt x="2868" y="5608"/>
                  </a:lnTo>
                  <a:cubicBezTo>
                    <a:pt x="2941" y="5535"/>
                    <a:pt x="3023" y="5504"/>
                    <a:pt x="3101" y="5504"/>
                  </a:cubicBezTo>
                  <a:close/>
                  <a:moveTo>
                    <a:pt x="7215" y="8916"/>
                  </a:moveTo>
                  <a:cubicBezTo>
                    <a:pt x="7625" y="8916"/>
                    <a:pt x="7625" y="9609"/>
                    <a:pt x="7215" y="9609"/>
                  </a:cubicBezTo>
                  <a:lnTo>
                    <a:pt x="4443" y="9609"/>
                  </a:lnTo>
                  <a:cubicBezTo>
                    <a:pt x="4002" y="9609"/>
                    <a:pt x="3970" y="8916"/>
                    <a:pt x="4443" y="8916"/>
                  </a:cubicBezTo>
                  <a:close/>
                  <a:moveTo>
                    <a:pt x="2395" y="8254"/>
                  </a:moveTo>
                  <a:cubicBezTo>
                    <a:pt x="2962" y="8254"/>
                    <a:pt x="3435" y="8727"/>
                    <a:pt x="3435" y="9263"/>
                  </a:cubicBezTo>
                  <a:cubicBezTo>
                    <a:pt x="3435" y="9830"/>
                    <a:pt x="2994" y="10302"/>
                    <a:pt x="2395" y="10302"/>
                  </a:cubicBezTo>
                  <a:cubicBezTo>
                    <a:pt x="1860" y="10302"/>
                    <a:pt x="1387" y="9830"/>
                    <a:pt x="1387" y="9263"/>
                  </a:cubicBezTo>
                  <a:cubicBezTo>
                    <a:pt x="1387" y="8727"/>
                    <a:pt x="1860" y="8254"/>
                    <a:pt x="2395" y="8254"/>
                  </a:cubicBezTo>
                  <a:close/>
                  <a:moveTo>
                    <a:pt x="3057" y="0"/>
                  </a:moveTo>
                  <a:cubicBezTo>
                    <a:pt x="2647" y="0"/>
                    <a:pt x="2238" y="252"/>
                    <a:pt x="2112" y="662"/>
                  </a:cubicBezTo>
                  <a:lnTo>
                    <a:pt x="1009" y="662"/>
                  </a:lnTo>
                  <a:cubicBezTo>
                    <a:pt x="473" y="662"/>
                    <a:pt x="1" y="1134"/>
                    <a:pt x="1" y="1670"/>
                  </a:cubicBezTo>
                  <a:lnTo>
                    <a:pt x="1" y="10617"/>
                  </a:lnTo>
                  <a:cubicBezTo>
                    <a:pt x="1" y="11153"/>
                    <a:pt x="473" y="11657"/>
                    <a:pt x="1009" y="11657"/>
                  </a:cubicBezTo>
                  <a:lnTo>
                    <a:pt x="7877" y="11657"/>
                  </a:lnTo>
                  <a:cubicBezTo>
                    <a:pt x="8413" y="11657"/>
                    <a:pt x="8885" y="11184"/>
                    <a:pt x="8885" y="10617"/>
                  </a:cubicBezTo>
                  <a:lnTo>
                    <a:pt x="8885" y="1670"/>
                  </a:lnTo>
                  <a:cubicBezTo>
                    <a:pt x="8885" y="1134"/>
                    <a:pt x="8476" y="662"/>
                    <a:pt x="7877" y="662"/>
                  </a:cubicBezTo>
                  <a:lnTo>
                    <a:pt x="6774" y="662"/>
                  </a:lnTo>
                  <a:cubicBezTo>
                    <a:pt x="6617" y="252"/>
                    <a:pt x="6270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70" name="Google Shape;8540;p76">
              <a:extLst>
                <a:ext uri="{FF2B5EF4-FFF2-40B4-BE49-F238E27FC236}">
                  <a16:creationId xmlns:a16="http://schemas.microsoft.com/office/drawing/2014/main" id="{58FDA5B0-A5F8-FAC2-658F-8A18E8032C67}"/>
                </a:ext>
              </a:extLst>
            </p:cNvPr>
            <p:cNvSpPr/>
            <p:nvPr/>
          </p:nvSpPr>
          <p:spPr>
            <a:xfrm>
              <a:off x="-3314075" y="3476175"/>
              <a:ext cx="17350" cy="18125"/>
            </a:xfrm>
            <a:custGeom>
              <a:avLst/>
              <a:gdLst/>
              <a:ahLst/>
              <a:cxnLst/>
              <a:rect l="l" t="t" r="r" b="b"/>
              <a:pathLst>
                <a:path w="694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47" y="725"/>
                  </a:cubicBezTo>
                  <a:cubicBezTo>
                    <a:pt x="536" y="725"/>
                    <a:pt x="694" y="567"/>
                    <a:pt x="694" y="347"/>
                  </a:cubicBez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71" name="Google Shape;8541;p76">
            <a:extLst>
              <a:ext uri="{FF2B5EF4-FFF2-40B4-BE49-F238E27FC236}">
                <a16:creationId xmlns:a16="http://schemas.microsoft.com/office/drawing/2014/main" id="{912952CC-B8ED-9356-5AB7-C3696F0A87AE}"/>
              </a:ext>
            </a:extLst>
          </p:cNvPr>
          <p:cNvGrpSpPr/>
          <p:nvPr/>
        </p:nvGrpSpPr>
        <p:grpSpPr>
          <a:xfrm>
            <a:off x="2578641" y="2253066"/>
            <a:ext cx="561081" cy="558009"/>
            <a:chOff x="-5971525" y="3273750"/>
            <a:chExt cx="292250" cy="290650"/>
          </a:xfrm>
          <a:solidFill>
            <a:schemeClr val="tx1"/>
          </a:solidFill>
        </p:grpSpPr>
        <p:sp>
          <p:nvSpPr>
            <p:cNvPr id="1172" name="Google Shape;8542;p76">
              <a:extLst>
                <a:ext uri="{FF2B5EF4-FFF2-40B4-BE49-F238E27FC236}">
                  <a16:creationId xmlns:a16="http://schemas.microsoft.com/office/drawing/2014/main" id="{EA10B254-141E-11B1-B24C-8625DEDAED51}"/>
                </a:ext>
              </a:extLst>
            </p:cNvPr>
            <p:cNvSpPr/>
            <p:nvPr/>
          </p:nvSpPr>
          <p:spPr>
            <a:xfrm>
              <a:off x="-5868325" y="3273750"/>
              <a:ext cx="85075" cy="84300"/>
            </a:xfrm>
            <a:custGeom>
              <a:avLst/>
              <a:gdLst/>
              <a:ahLst/>
              <a:cxnLst/>
              <a:rect l="l" t="t" r="r" b="b"/>
              <a:pathLst>
                <a:path w="3403" h="3372" extrusionOk="0">
                  <a:moveTo>
                    <a:pt x="1701" y="0"/>
                  </a:moveTo>
                  <a:cubicBezTo>
                    <a:pt x="788" y="0"/>
                    <a:pt x="0" y="756"/>
                    <a:pt x="0" y="1702"/>
                  </a:cubicBezTo>
                  <a:cubicBezTo>
                    <a:pt x="0" y="2615"/>
                    <a:pt x="788" y="3371"/>
                    <a:pt x="1701" y="3371"/>
                  </a:cubicBezTo>
                  <a:cubicBezTo>
                    <a:pt x="2646" y="3371"/>
                    <a:pt x="3403" y="2615"/>
                    <a:pt x="3403" y="1702"/>
                  </a:cubicBezTo>
                  <a:cubicBezTo>
                    <a:pt x="3403" y="756"/>
                    <a:pt x="2646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73" name="Google Shape;8543;p76">
              <a:extLst>
                <a:ext uri="{FF2B5EF4-FFF2-40B4-BE49-F238E27FC236}">
                  <a16:creationId xmlns:a16="http://schemas.microsoft.com/office/drawing/2014/main" id="{37CDD2CF-4D07-2E18-A478-681C7B9DE78F}"/>
                </a:ext>
              </a:extLst>
            </p:cNvPr>
            <p:cNvSpPr/>
            <p:nvPr/>
          </p:nvSpPr>
          <p:spPr>
            <a:xfrm>
              <a:off x="-5971525" y="3308400"/>
              <a:ext cx="292250" cy="256000"/>
            </a:xfrm>
            <a:custGeom>
              <a:avLst/>
              <a:gdLst/>
              <a:ahLst/>
              <a:cxnLst/>
              <a:rect l="l" t="t" r="r" b="b"/>
              <a:pathLst>
                <a:path w="11690" h="10240" extrusionOk="0">
                  <a:moveTo>
                    <a:pt x="2049" y="1"/>
                  </a:moveTo>
                  <a:cubicBezTo>
                    <a:pt x="1324" y="1"/>
                    <a:pt x="694" y="599"/>
                    <a:pt x="694" y="1355"/>
                  </a:cubicBezTo>
                  <a:cubicBezTo>
                    <a:pt x="694" y="1733"/>
                    <a:pt x="852" y="2080"/>
                    <a:pt x="1072" y="2300"/>
                  </a:cubicBezTo>
                  <a:cubicBezTo>
                    <a:pt x="442" y="2647"/>
                    <a:pt x="1" y="3340"/>
                    <a:pt x="1" y="4096"/>
                  </a:cubicBezTo>
                  <a:lnTo>
                    <a:pt x="1" y="5766"/>
                  </a:lnTo>
                  <a:cubicBezTo>
                    <a:pt x="1" y="6207"/>
                    <a:pt x="284" y="6617"/>
                    <a:pt x="694" y="6774"/>
                  </a:cubicBezTo>
                  <a:lnTo>
                    <a:pt x="694" y="8538"/>
                  </a:lnTo>
                  <a:cubicBezTo>
                    <a:pt x="694" y="9074"/>
                    <a:pt x="1167" y="9546"/>
                    <a:pt x="1702" y="9546"/>
                  </a:cubicBezTo>
                  <a:lnTo>
                    <a:pt x="2364" y="9546"/>
                  </a:lnTo>
                  <a:cubicBezTo>
                    <a:pt x="2931" y="9546"/>
                    <a:pt x="3403" y="9074"/>
                    <a:pt x="3403" y="8538"/>
                  </a:cubicBezTo>
                  <a:lnTo>
                    <a:pt x="3403" y="6774"/>
                  </a:lnTo>
                  <a:cubicBezTo>
                    <a:pt x="3529" y="6711"/>
                    <a:pt x="3624" y="6648"/>
                    <a:pt x="3750" y="6522"/>
                  </a:cubicBezTo>
                  <a:cubicBezTo>
                    <a:pt x="3876" y="6585"/>
                    <a:pt x="3939" y="6680"/>
                    <a:pt x="4097" y="6774"/>
                  </a:cubicBezTo>
                  <a:lnTo>
                    <a:pt x="4097" y="9200"/>
                  </a:lnTo>
                  <a:cubicBezTo>
                    <a:pt x="4097" y="9735"/>
                    <a:pt x="4569" y="10240"/>
                    <a:pt x="5136" y="10240"/>
                  </a:cubicBezTo>
                  <a:lnTo>
                    <a:pt x="6522" y="10240"/>
                  </a:lnTo>
                  <a:cubicBezTo>
                    <a:pt x="7058" y="10240"/>
                    <a:pt x="7562" y="9767"/>
                    <a:pt x="7562" y="9200"/>
                  </a:cubicBezTo>
                  <a:lnTo>
                    <a:pt x="7562" y="6774"/>
                  </a:lnTo>
                  <a:cubicBezTo>
                    <a:pt x="7688" y="6711"/>
                    <a:pt x="7814" y="6648"/>
                    <a:pt x="7940" y="6522"/>
                  </a:cubicBezTo>
                  <a:cubicBezTo>
                    <a:pt x="8035" y="6585"/>
                    <a:pt x="8129" y="6680"/>
                    <a:pt x="8287" y="6774"/>
                  </a:cubicBezTo>
                  <a:lnTo>
                    <a:pt x="8287" y="8538"/>
                  </a:lnTo>
                  <a:cubicBezTo>
                    <a:pt x="8287" y="9074"/>
                    <a:pt x="8759" y="9546"/>
                    <a:pt x="9295" y="9546"/>
                  </a:cubicBezTo>
                  <a:lnTo>
                    <a:pt x="9988" y="9546"/>
                  </a:lnTo>
                  <a:cubicBezTo>
                    <a:pt x="10524" y="9546"/>
                    <a:pt x="10996" y="9074"/>
                    <a:pt x="10996" y="8538"/>
                  </a:cubicBezTo>
                  <a:lnTo>
                    <a:pt x="10996" y="6774"/>
                  </a:lnTo>
                  <a:cubicBezTo>
                    <a:pt x="11406" y="6617"/>
                    <a:pt x="11658" y="6238"/>
                    <a:pt x="11658" y="5766"/>
                  </a:cubicBezTo>
                  <a:lnTo>
                    <a:pt x="11658" y="4096"/>
                  </a:lnTo>
                  <a:cubicBezTo>
                    <a:pt x="11689" y="3340"/>
                    <a:pt x="11280" y="2678"/>
                    <a:pt x="10650" y="2300"/>
                  </a:cubicBezTo>
                  <a:cubicBezTo>
                    <a:pt x="10870" y="2080"/>
                    <a:pt x="11028" y="1733"/>
                    <a:pt x="11028" y="1355"/>
                  </a:cubicBezTo>
                  <a:cubicBezTo>
                    <a:pt x="11028" y="599"/>
                    <a:pt x="10398" y="1"/>
                    <a:pt x="9641" y="1"/>
                  </a:cubicBezTo>
                  <a:cubicBezTo>
                    <a:pt x="8917" y="1"/>
                    <a:pt x="8287" y="599"/>
                    <a:pt x="8287" y="1355"/>
                  </a:cubicBezTo>
                  <a:cubicBezTo>
                    <a:pt x="8287" y="1733"/>
                    <a:pt x="8444" y="2080"/>
                    <a:pt x="8665" y="2300"/>
                  </a:cubicBezTo>
                  <a:cubicBezTo>
                    <a:pt x="8444" y="2426"/>
                    <a:pt x="8224" y="2584"/>
                    <a:pt x="8066" y="2773"/>
                  </a:cubicBezTo>
                  <a:cubicBezTo>
                    <a:pt x="7972" y="2521"/>
                    <a:pt x="7751" y="2237"/>
                    <a:pt x="7562" y="2017"/>
                  </a:cubicBezTo>
                  <a:cubicBezTo>
                    <a:pt x="7216" y="2395"/>
                    <a:pt x="6743" y="2584"/>
                    <a:pt x="6239" y="2647"/>
                  </a:cubicBezTo>
                  <a:lnTo>
                    <a:pt x="6239" y="4380"/>
                  </a:lnTo>
                  <a:cubicBezTo>
                    <a:pt x="6239" y="4604"/>
                    <a:pt x="6043" y="4722"/>
                    <a:pt x="5851" y="4722"/>
                  </a:cubicBezTo>
                  <a:cubicBezTo>
                    <a:pt x="5665" y="4722"/>
                    <a:pt x="5483" y="4612"/>
                    <a:pt x="5483" y="4380"/>
                  </a:cubicBezTo>
                  <a:lnTo>
                    <a:pt x="5483" y="2647"/>
                  </a:lnTo>
                  <a:cubicBezTo>
                    <a:pt x="4979" y="2584"/>
                    <a:pt x="4506" y="2332"/>
                    <a:pt x="4160" y="2017"/>
                  </a:cubicBezTo>
                  <a:cubicBezTo>
                    <a:pt x="3908" y="2237"/>
                    <a:pt x="3750" y="2521"/>
                    <a:pt x="3624" y="2773"/>
                  </a:cubicBezTo>
                  <a:cubicBezTo>
                    <a:pt x="3466" y="2584"/>
                    <a:pt x="3277" y="2426"/>
                    <a:pt x="3057" y="2300"/>
                  </a:cubicBezTo>
                  <a:cubicBezTo>
                    <a:pt x="3277" y="2080"/>
                    <a:pt x="3435" y="1733"/>
                    <a:pt x="3435" y="1355"/>
                  </a:cubicBezTo>
                  <a:cubicBezTo>
                    <a:pt x="3435" y="599"/>
                    <a:pt x="2805" y="1"/>
                    <a:pt x="20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74" name="Google Shape;8544;p76">
            <a:extLst>
              <a:ext uri="{FF2B5EF4-FFF2-40B4-BE49-F238E27FC236}">
                <a16:creationId xmlns:a16="http://schemas.microsoft.com/office/drawing/2014/main" id="{0F2FF108-3AA7-3C97-2C97-7E151E6454B7}"/>
              </a:ext>
            </a:extLst>
          </p:cNvPr>
          <p:cNvGrpSpPr/>
          <p:nvPr/>
        </p:nvGrpSpPr>
        <p:grpSpPr>
          <a:xfrm>
            <a:off x="7662382" y="2938745"/>
            <a:ext cx="495997" cy="562569"/>
            <a:chOff x="-3383375" y="3611625"/>
            <a:chExt cx="258350" cy="293025"/>
          </a:xfrm>
          <a:solidFill>
            <a:schemeClr val="tx1"/>
          </a:solidFill>
        </p:grpSpPr>
        <p:sp>
          <p:nvSpPr>
            <p:cNvPr id="1175" name="Google Shape;8545;p76">
              <a:extLst>
                <a:ext uri="{FF2B5EF4-FFF2-40B4-BE49-F238E27FC236}">
                  <a16:creationId xmlns:a16="http://schemas.microsoft.com/office/drawing/2014/main" id="{E35E6E85-24F1-7394-D7CE-2A2D1B0AA2AF}"/>
                </a:ext>
              </a:extLst>
            </p:cNvPr>
            <p:cNvSpPr/>
            <p:nvPr/>
          </p:nvSpPr>
          <p:spPr>
            <a:xfrm>
              <a:off x="-3383375" y="3611625"/>
              <a:ext cx="258350" cy="85175"/>
            </a:xfrm>
            <a:custGeom>
              <a:avLst/>
              <a:gdLst/>
              <a:ahLst/>
              <a:cxnLst/>
              <a:rect l="l" t="t" r="r" b="b"/>
              <a:pathLst>
                <a:path w="10334" h="3407" extrusionOk="0">
                  <a:moveTo>
                    <a:pt x="6049" y="694"/>
                  </a:moveTo>
                  <a:cubicBezTo>
                    <a:pt x="6207" y="694"/>
                    <a:pt x="6301" y="757"/>
                    <a:pt x="6364" y="946"/>
                  </a:cubicBezTo>
                  <a:lnTo>
                    <a:pt x="6522" y="1356"/>
                  </a:lnTo>
                  <a:lnTo>
                    <a:pt x="3781" y="1356"/>
                  </a:lnTo>
                  <a:lnTo>
                    <a:pt x="4001" y="946"/>
                  </a:lnTo>
                  <a:cubicBezTo>
                    <a:pt x="4033" y="788"/>
                    <a:pt x="4190" y="694"/>
                    <a:pt x="4316" y="694"/>
                  </a:cubicBezTo>
                  <a:close/>
                  <a:moveTo>
                    <a:pt x="4316" y="1"/>
                  </a:moveTo>
                  <a:cubicBezTo>
                    <a:pt x="3875" y="1"/>
                    <a:pt x="3466" y="253"/>
                    <a:pt x="3308" y="694"/>
                  </a:cubicBezTo>
                  <a:lnTo>
                    <a:pt x="3088" y="1356"/>
                  </a:lnTo>
                  <a:lnTo>
                    <a:pt x="1040" y="1356"/>
                  </a:lnTo>
                  <a:cubicBezTo>
                    <a:pt x="473" y="1356"/>
                    <a:pt x="0" y="1828"/>
                    <a:pt x="0" y="2395"/>
                  </a:cubicBezTo>
                  <a:lnTo>
                    <a:pt x="0" y="3057"/>
                  </a:lnTo>
                  <a:cubicBezTo>
                    <a:pt x="0" y="3370"/>
                    <a:pt x="221" y="3407"/>
                    <a:pt x="480" y="3407"/>
                  </a:cubicBezTo>
                  <a:cubicBezTo>
                    <a:pt x="560" y="3407"/>
                    <a:pt x="643" y="3403"/>
                    <a:pt x="725" y="3403"/>
                  </a:cubicBezTo>
                  <a:lnTo>
                    <a:pt x="9924" y="3403"/>
                  </a:lnTo>
                  <a:cubicBezTo>
                    <a:pt x="10145" y="3403"/>
                    <a:pt x="10302" y="3246"/>
                    <a:pt x="10302" y="3057"/>
                  </a:cubicBezTo>
                  <a:lnTo>
                    <a:pt x="10302" y="2395"/>
                  </a:lnTo>
                  <a:cubicBezTo>
                    <a:pt x="10334" y="1828"/>
                    <a:pt x="9861" y="1356"/>
                    <a:pt x="9294" y="1356"/>
                  </a:cubicBezTo>
                  <a:lnTo>
                    <a:pt x="7246" y="1356"/>
                  </a:lnTo>
                  <a:lnTo>
                    <a:pt x="7026" y="694"/>
                  </a:lnTo>
                  <a:cubicBezTo>
                    <a:pt x="6868" y="253"/>
                    <a:pt x="6522" y="1"/>
                    <a:pt x="60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76" name="Google Shape;8546;p76">
              <a:extLst>
                <a:ext uri="{FF2B5EF4-FFF2-40B4-BE49-F238E27FC236}">
                  <a16:creationId xmlns:a16="http://schemas.microsoft.com/office/drawing/2014/main" id="{261A345B-F904-9091-9DEC-B436B3110607}"/>
                </a:ext>
              </a:extLst>
            </p:cNvPr>
            <p:cNvSpPr/>
            <p:nvPr/>
          </p:nvSpPr>
          <p:spPr>
            <a:xfrm>
              <a:off x="-3362900" y="3716375"/>
              <a:ext cx="218200" cy="188275"/>
            </a:xfrm>
            <a:custGeom>
              <a:avLst/>
              <a:gdLst/>
              <a:ahLst/>
              <a:cxnLst/>
              <a:rect l="l" t="t" r="r" b="b"/>
              <a:pathLst>
                <a:path w="8728" h="7531" extrusionOk="0">
                  <a:moveTo>
                    <a:pt x="2324" y="666"/>
                  </a:moveTo>
                  <a:cubicBezTo>
                    <a:pt x="2487" y="666"/>
                    <a:pt x="2647" y="777"/>
                    <a:pt x="2647" y="1009"/>
                  </a:cubicBezTo>
                  <a:lnTo>
                    <a:pt x="2647" y="5798"/>
                  </a:lnTo>
                  <a:cubicBezTo>
                    <a:pt x="2647" y="6022"/>
                    <a:pt x="2476" y="6141"/>
                    <a:pt x="2307" y="6141"/>
                  </a:cubicBezTo>
                  <a:cubicBezTo>
                    <a:pt x="2145" y="6141"/>
                    <a:pt x="1985" y="6030"/>
                    <a:pt x="1985" y="5798"/>
                  </a:cubicBezTo>
                  <a:lnTo>
                    <a:pt x="1985" y="1009"/>
                  </a:lnTo>
                  <a:cubicBezTo>
                    <a:pt x="1985" y="785"/>
                    <a:pt x="2156" y="666"/>
                    <a:pt x="2324" y="666"/>
                  </a:cubicBezTo>
                  <a:close/>
                  <a:moveTo>
                    <a:pt x="4372" y="666"/>
                  </a:moveTo>
                  <a:cubicBezTo>
                    <a:pt x="4535" y="666"/>
                    <a:pt x="4695" y="777"/>
                    <a:pt x="4695" y="1009"/>
                  </a:cubicBezTo>
                  <a:lnTo>
                    <a:pt x="4695" y="5798"/>
                  </a:lnTo>
                  <a:cubicBezTo>
                    <a:pt x="4695" y="6022"/>
                    <a:pt x="4523" y="6141"/>
                    <a:pt x="4355" y="6141"/>
                  </a:cubicBezTo>
                  <a:cubicBezTo>
                    <a:pt x="4193" y="6141"/>
                    <a:pt x="4033" y="6030"/>
                    <a:pt x="4033" y="5798"/>
                  </a:cubicBezTo>
                  <a:lnTo>
                    <a:pt x="4033" y="1009"/>
                  </a:lnTo>
                  <a:cubicBezTo>
                    <a:pt x="4033" y="785"/>
                    <a:pt x="4204" y="666"/>
                    <a:pt x="4372" y="666"/>
                  </a:cubicBezTo>
                  <a:close/>
                  <a:moveTo>
                    <a:pt x="6427" y="631"/>
                  </a:moveTo>
                  <a:cubicBezTo>
                    <a:pt x="6648" y="631"/>
                    <a:pt x="6805" y="789"/>
                    <a:pt x="6805" y="1009"/>
                  </a:cubicBezTo>
                  <a:lnTo>
                    <a:pt x="6805" y="5798"/>
                  </a:lnTo>
                  <a:cubicBezTo>
                    <a:pt x="6805" y="6022"/>
                    <a:pt x="6626" y="6141"/>
                    <a:pt x="6450" y="6141"/>
                  </a:cubicBezTo>
                  <a:cubicBezTo>
                    <a:pt x="6280" y="6141"/>
                    <a:pt x="6112" y="6030"/>
                    <a:pt x="6112" y="5798"/>
                  </a:cubicBezTo>
                  <a:lnTo>
                    <a:pt x="6112" y="1009"/>
                  </a:lnTo>
                  <a:lnTo>
                    <a:pt x="6081" y="1009"/>
                  </a:lnTo>
                  <a:cubicBezTo>
                    <a:pt x="6081" y="789"/>
                    <a:pt x="6238" y="631"/>
                    <a:pt x="6427" y="631"/>
                  </a:cubicBezTo>
                  <a:close/>
                  <a:moveTo>
                    <a:pt x="0" y="1"/>
                  </a:moveTo>
                  <a:lnTo>
                    <a:pt x="536" y="6585"/>
                  </a:lnTo>
                  <a:cubicBezTo>
                    <a:pt x="567" y="7121"/>
                    <a:pt x="1008" y="7531"/>
                    <a:pt x="1576" y="7531"/>
                  </a:cubicBezTo>
                  <a:lnTo>
                    <a:pt x="7152" y="7531"/>
                  </a:lnTo>
                  <a:cubicBezTo>
                    <a:pt x="7688" y="7531"/>
                    <a:pt x="8129" y="7121"/>
                    <a:pt x="8192" y="6585"/>
                  </a:cubicBezTo>
                  <a:lnTo>
                    <a:pt x="872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77" name="Google Shape;8547;p76">
            <a:extLst>
              <a:ext uri="{FF2B5EF4-FFF2-40B4-BE49-F238E27FC236}">
                <a16:creationId xmlns:a16="http://schemas.microsoft.com/office/drawing/2014/main" id="{050BB6BF-60B4-1401-DC98-0E029ADFDD68}"/>
              </a:ext>
            </a:extLst>
          </p:cNvPr>
          <p:cNvGrpSpPr/>
          <p:nvPr/>
        </p:nvGrpSpPr>
        <p:grpSpPr>
          <a:xfrm>
            <a:off x="7745514" y="3675769"/>
            <a:ext cx="361463" cy="559545"/>
            <a:chOff x="-3347950" y="3971575"/>
            <a:chExt cx="188275" cy="291450"/>
          </a:xfrm>
          <a:solidFill>
            <a:schemeClr val="tx1"/>
          </a:solidFill>
        </p:grpSpPr>
        <p:sp>
          <p:nvSpPr>
            <p:cNvPr id="1178" name="Google Shape;8548;p76">
              <a:extLst>
                <a:ext uri="{FF2B5EF4-FFF2-40B4-BE49-F238E27FC236}">
                  <a16:creationId xmlns:a16="http://schemas.microsoft.com/office/drawing/2014/main" id="{27A134C3-5882-380D-FE8B-8B83158B927C}"/>
                </a:ext>
              </a:extLst>
            </p:cNvPr>
            <p:cNvSpPr/>
            <p:nvPr/>
          </p:nvSpPr>
          <p:spPr>
            <a:xfrm>
              <a:off x="-3246325" y="4032225"/>
              <a:ext cx="29950" cy="42550"/>
            </a:xfrm>
            <a:custGeom>
              <a:avLst/>
              <a:gdLst/>
              <a:ahLst/>
              <a:cxnLst/>
              <a:rect l="l" t="t" r="r" b="b"/>
              <a:pathLst>
                <a:path w="1198" h="1702" extrusionOk="0">
                  <a:moveTo>
                    <a:pt x="347" y="0"/>
                  </a:moveTo>
                  <a:lnTo>
                    <a:pt x="0" y="536"/>
                  </a:lnTo>
                  <a:lnTo>
                    <a:pt x="599" y="1702"/>
                  </a:lnTo>
                  <a:lnTo>
                    <a:pt x="1197" y="1702"/>
                  </a:lnTo>
                  <a:lnTo>
                    <a:pt x="3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79" name="Google Shape;8549;p76">
              <a:extLst>
                <a:ext uri="{FF2B5EF4-FFF2-40B4-BE49-F238E27FC236}">
                  <a16:creationId xmlns:a16="http://schemas.microsoft.com/office/drawing/2014/main" id="{4596C0A4-E7A5-64F7-C990-457CD9F13F64}"/>
                </a:ext>
              </a:extLst>
            </p:cNvPr>
            <p:cNvSpPr/>
            <p:nvPr/>
          </p:nvSpPr>
          <p:spPr>
            <a:xfrm>
              <a:off x="-3291225" y="4034575"/>
              <a:ext cx="40975" cy="40200"/>
            </a:xfrm>
            <a:custGeom>
              <a:avLst/>
              <a:gdLst/>
              <a:ahLst/>
              <a:cxnLst/>
              <a:rect l="l" t="t" r="r" b="b"/>
              <a:pathLst>
                <a:path w="1639" h="1608" extrusionOk="0">
                  <a:moveTo>
                    <a:pt x="819" y="1"/>
                  </a:moveTo>
                  <a:lnTo>
                    <a:pt x="0" y="1608"/>
                  </a:lnTo>
                  <a:lnTo>
                    <a:pt x="1639" y="1608"/>
                  </a:lnTo>
                  <a:lnTo>
                    <a:pt x="81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80" name="Google Shape;8550;p76">
              <a:extLst>
                <a:ext uri="{FF2B5EF4-FFF2-40B4-BE49-F238E27FC236}">
                  <a16:creationId xmlns:a16="http://schemas.microsoft.com/office/drawing/2014/main" id="{BD7E4459-B507-BAAC-FB5A-6DFAA899A118}"/>
                </a:ext>
              </a:extLst>
            </p:cNvPr>
            <p:cNvSpPr/>
            <p:nvPr/>
          </p:nvSpPr>
          <p:spPr>
            <a:xfrm>
              <a:off x="-3347950" y="3971575"/>
              <a:ext cx="188275" cy="291450"/>
            </a:xfrm>
            <a:custGeom>
              <a:avLst/>
              <a:gdLst/>
              <a:ahLst/>
              <a:cxnLst/>
              <a:rect l="l" t="t" r="r" b="b"/>
              <a:pathLst>
                <a:path w="7531" h="11658" extrusionOk="0">
                  <a:moveTo>
                    <a:pt x="4491" y="1351"/>
                  </a:moveTo>
                  <a:cubicBezTo>
                    <a:pt x="4609" y="1351"/>
                    <a:pt x="4725" y="1414"/>
                    <a:pt x="4790" y="1544"/>
                  </a:cubicBezTo>
                  <a:lnTo>
                    <a:pt x="6144" y="4285"/>
                  </a:lnTo>
                  <a:cubicBezTo>
                    <a:pt x="6239" y="4569"/>
                    <a:pt x="6081" y="4821"/>
                    <a:pt x="5829" y="4821"/>
                  </a:cubicBezTo>
                  <a:lnTo>
                    <a:pt x="1702" y="4821"/>
                  </a:lnTo>
                  <a:cubicBezTo>
                    <a:pt x="1482" y="4821"/>
                    <a:pt x="1261" y="4537"/>
                    <a:pt x="1387" y="4285"/>
                  </a:cubicBezTo>
                  <a:lnTo>
                    <a:pt x="2773" y="1544"/>
                  </a:lnTo>
                  <a:cubicBezTo>
                    <a:pt x="2836" y="1418"/>
                    <a:pt x="2962" y="1355"/>
                    <a:pt x="3088" y="1355"/>
                  </a:cubicBezTo>
                  <a:cubicBezTo>
                    <a:pt x="3214" y="1355"/>
                    <a:pt x="3340" y="1418"/>
                    <a:pt x="3403" y="1544"/>
                  </a:cubicBezTo>
                  <a:lnTo>
                    <a:pt x="3719" y="2174"/>
                  </a:lnTo>
                  <a:lnTo>
                    <a:pt x="4191" y="1513"/>
                  </a:lnTo>
                  <a:cubicBezTo>
                    <a:pt x="4267" y="1406"/>
                    <a:pt x="4380" y="1351"/>
                    <a:pt x="4491" y="1351"/>
                  </a:cubicBezTo>
                  <a:close/>
                  <a:moveTo>
                    <a:pt x="5136" y="5514"/>
                  </a:moveTo>
                  <a:cubicBezTo>
                    <a:pt x="5609" y="5514"/>
                    <a:pt x="5609" y="6175"/>
                    <a:pt x="5136" y="6175"/>
                  </a:cubicBezTo>
                  <a:lnTo>
                    <a:pt x="2364" y="6175"/>
                  </a:lnTo>
                  <a:cubicBezTo>
                    <a:pt x="1954" y="6175"/>
                    <a:pt x="1891" y="5514"/>
                    <a:pt x="2364" y="5514"/>
                  </a:cubicBezTo>
                  <a:close/>
                  <a:moveTo>
                    <a:pt x="5136" y="6869"/>
                  </a:moveTo>
                  <a:cubicBezTo>
                    <a:pt x="5609" y="6900"/>
                    <a:pt x="5609" y="7562"/>
                    <a:pt x="5136" y="7562"/>
                  </a:cubicBezTo>
                  <a:lnTo>
                    <a:pt x="2364" y="7562"/>
                  </a:lnTo>
                  <a:cubicBezTo>
                    <a:pt x="2175" y="7562"/>
                    <a:pt x="2017" y="7404"/>
                    <a:pt x="2017" y="7215"/>
                  </a:cubicBezTo>
                  <a:cubicBezTo>
                    <a:pt x="2017" y="7026"/>
                    <a:pt x="2175" y="6869"/>
                    <a:pt x="2364" y="6869"/>
                  </a:cubicBezTo>
                  <a:close/>
                  <a:moveTo>
                    <a:pt x="4790" y="8948"/>
                  </a:moveTo>
                  <a:lnTo>
                    <a:pt x="4790" y="10996"/>
                  </a:lnTo>
                  <a:lnTo>
                    <a:pt x="2742" y="10996"/>
                  </a:lnTo>
                  <a:lnTo>
                    <a:pt x="2742" y="8948"/>
                  </a:lnTo>
                  <a:close/>
                  <a:moveTo>
                    <a:pt x="1041" y="1"/>
                  </a:moveTo>
                  <a:cubicBezTo>
                    <a:pt x="505" y="1"/>
                    <a:pt x="1" y="473"/>
                    <a:pt x="1" y="1040"/>
                  </a:cubicBezTo>
                  <a:lnTo>
                    <a:pt x="1" y="7908"/>
                  </a:lnTo>
                  <a:cubicBezTo>
                    <a:pt x="1" y="8475"/>
                    <a:pt x="473" y="8948"/>
                    <a:pt x="1041" y="8948"/>
                  </a:cubicBezTo>
                  <a:lnTo>
                    <a:pt x="2080" y="8948"/>
                  </a:lnTo>
                  <a:lnTo>
                    <a:pt x="2080" y="10996"/>
                  </a:lnTo>
                  <a:lnTo>
                    <a:pt x="1041" y="10996"/>
                  </a:lnTo>
                  <a:cubicBezTo>
                    <a:pt x="600" y="10996"/>
                    <a:pt x="568" y="11657"/>
                    <a:pt x="1041" y="11657"/>
                  </a:cubicBezTo>
                  <a:lnTo>
                    <a:pt x="6522" y="11657"/>
                  </a:lnTo>
                  <a:cubicBezTo>
                    <a:pt x="6711" y="11657"/>
                    <a:pt x="6869" y="11500"/>
                    <a:pt x="6869" y="11311"/>
                  </a:cubicBezTo>
                  <a:cubicBezTo>
                    <a:pt x="6869" y="11122"/>
                    <a:pt x="6711" y="10964"/>
                    <a:pt x="6522" y="10964"/>
                  </a:cubicBezTo>
                  <a:lnTo>
                    <a:pt x="5483" y="10964"/>
                  </a:lnTo>
                  <a:lnTo>
                    <a:pt x="5483" y="8916"/>
                  </a:lnTo>
                  <a:lnTo>
                    <a:pt x="6522" y="8916"/>
                  </a:lnTo>
                  <a:cubicBezTo>
                    <a:pt x="7058" y="8916"/>
                    <a:pt x="7531" y="8444"/>
                    <a:pt x="7531" y="7877"/>
                  </a:cubicBezTo>
                  <a:lnTo>
                    <a:pt x="7531" y="977"/>
                  </a:lnTo>
                  <a:cubicBezTo>
                    <a:pt x="7531" y="442"/>
                    <a:pt x="7058" y="1"/>
                    <a:pt x="65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81" name="Google Shape;8551;p76">
            <a:extLst>
              <a:ext uri="{FF2B5EF4-FFF2-40B4-BE49-F238E27FC236}">
                <a16:creationId xmlns:a16="http://schemas.microsoft.com/office/drawing/2014/main" id="{3700118C-9A9C-A90E-5C17-71306B46526D}"/>
              </a:ext>
            </a:extLst>
          </p:cNvPr>
          <p:cNvGrpSpPr/>
          <p:nvPr/>
        </p:nvGrpSpPr>
        <p:grpSpPr>
          <a:xfrm>
            <a:off x="1145326" y="4409416"/>
            <a:ext cx="495997" cy="562569"/>
            <a:chOff x="-1575775" y="3238300"/>
            <a:chExt cx="258350" cy="293025"/>
          </a:xfrm>
          <a:solidFill>
            <a:schemeClr val="tx1"/>
          </a:solidFill>
        </p:grpSpPr>
        <p:sp>
          <p:nvSpPr>
            <p:cNvPr id="1182" name="Google Shape;8552;p76">
              <a:extLst>
                <a:ext uri="{FF2B5EF4-FFF2-40B4-BE49-F238E27FC236}">
                  <a16:creationId xmlns:a16="http://schemas.microsoft.com/office/drawing/2014/main" id="{EE1DB66D-C401-7717-D645-3FC52CF03536}"/>
                </a:ext>
              </a:extLst>
            </p:cNvPr>
            <p:cNvSpPr/>
            <p:nvPr/>
          </p:nvSpPr>
          <p:spPr>
            <a:xfrm>
              <a:off x="-1489150" y="3306825"/>
              <a:ext cx="85875" cy="33100"/>
            </a:xfrm>
            <a:custGeom>
              <a:avLst/>
              <a:gdLst/>
              <a:ahLst/>
              <a:cxnLst/>
              <a:rect l="l" t="t" r="r" b="b"/>
              <a:pathLst>
                <a:path w="3435" h="1324" extrusionOk="0">
                  <a:moveTo>
                    <a:pt x="1" y="0"/>
                  </a:moveTo>
                  <a:lnTo>
                    <a:pt x="1702" y="1324"/>
                  </a:lnTo>
                  <a:lnTo>
                    <a:pt x="343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83" name="Google Shape;8553;p76">
              <a:extLst>
                <a:ext uri="{FF2B5EF4-FFF2-40B4-BE49-F238E27FC236}">
                  <a16:creationId xmlns:a16="http://schemas.microsoft.com/office/drawing/2014/main" id="{BA0F3C91-EC80-F26C-EC6F-A48F1F781A4E}"/>
                </a:ext>
              </a:extLst>
            </p:cNvPr>
            <p:cNvSpPr/>
            <p:nvPr/>
          </p:nvSpPr>
          <p:spPr>
            <a:xfrm>
              <a:off x="-1506475" y="3316275"/>
              <a:ext cx="46500" cy="67750"/>
            </a:xfrm>
            <a:custGeom>
              <a:avLst/>
              <a:gdLst/>
              <a:ahLst/>
              <a:cxnLst/>
              <a:rect l="l" t="t" r="r" b="b"/>
              <a:pathLst>
                <a:path w="1860" h="2710" extrusionOk="0">
                  <a:moveTo>
                    <a:pt x="1" y="1"/>
                  </a:moveTo>
                  <a:lnTo>
                    <a:pt x="1" y="2710"/>
                  </a:lnTo>
                  <a:lnTo>
                    <a:pt x="1859" y="1324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84" name="Google Shape;8554;p76">
              <a:extLst>
                <a:ext uri="{FF2B5EF4-FFF2-40B4-BE49-F238E27FC236}">
                  <a16:creationId xmlns:a16="http://schemas.microsoft.com/office/drawing/2014/main" id="{E7783EF2-C3C7-B60D-C7C1-70E66D926792}"/>
                </a:ext>
              </a:extLst>
            </p:cNvPr>
            <p:cNvSpPr/>
            <p:nvPr/>
          </p:nvSpPr>
          <p:spPr>
            <a:xfrm>
              <a:off x="-1575775" y="3238300"/>
              <a:ext cx="258350" cy="293025"/>
            </a:xfrm>
            <a:custGeom>
              <a:avLst/>
              <a:gdLst/>
              <a:ahLst/>
              <a:cxnLst/>
              <a:rect l="l" t="t" r="r" b="b"/>
              <a:pathLst>
                <a:path w="10334" h="11721" extrusionOk="0">
                  <a:moveTo>
                    <a:pt x="1418" y="694"/>
                  </a:moveTo>
                  <a:lnTo>
                    <a:pt x="1418" y="1387"/>
                  </a:lnTo>
                  <a:lnTo>
                    <a:pt x="756" y="1387"/>
                  </a:lnTo>
                  <a:lnTo>
                    <a:pt x="756" y="694"/>
                  </a:lnTo>
                  <a:close/>
                  <a:moveTo>
                    <a:pt x="9609" y="694"/>
                  </a:moveTo>
                  <a:lnTo>
                    <a:pt x="9609" y="1387"/>
                  </a:lnTo>
                  <a:lnTo>
                    <a:pt x="8947" y="1387"/>
                  </a:lnTo>
                  <a:lnTo>
                    <a:pt x="8947" y="694"/>
                  </a:lnTo>
                  <a:close/>
                  <a:moveTo>
                    <a:pt x="8002" y="2080"/>
                  </a:moveTo>
                  <a:cubicBezTo>
                    <a:pt x="8160" y="2080"/>
                    <a:pt x="8286" y="2206"/>
                    <a:pt x="8317" y="2395"/>
                  </a:cubicBezTo>
                  <a:lnTo>
                    <a:pt x="8317" y="2426"/>
                  </a:lnTo>
                  <a:lnTo>
                    <a:pt x="8317" y="6522"/>
                  </a:lnTo>
                  <a:lnTo>
                    <a:pt x="8254" y="6522"/>
                  </a:lnTo>
                  <a:cubicBezTo>
                    <a:pt x="8191" y="6774"/>
                    <a:pt x="8034" y="6900"/>
                    <a:pt x="7876" y="6900"/>
                  </a:cubicBezTo>
                  <a:lnTo>
                    <a:pt x="2457" y="6900"/>
                  </a:lnTo>
                  <a:cubicBezTo>
                    <a:pt x="2300" y="6900"/>
                    <a:pt x="2142" y="6774"/>
                    <a:pt x="2142" y="6554"/>
                  </a:cubicBezTo>
                  <a:lnTo>
                    <a:pt x="2142" y="6522"/>
                  </a:lnTo>
                  <a:lnTo>
                    <a:pt x="2142" y="2426"/>
                  </a:lnTo>
                  <a:cubicBezTo>
                    <a:pt x="2142" y="2269"/>
                    <a:pt x="2300" y="2080"/>
                    <a:pt x="2489" y="2080"/>
                  </a:cubicBezTo>
                  <a:close/>
                  <a:moveTo>
                    <a:pt x="7215" y="7562"/>
                  </a:moveTo>
                  <a:cubicBezTo>
                    <a:pt x="7687" y="7562"/>
                    <a:pt x="7687" y="8223"/>
                    <a:pt x="7215" y="8223"/>
                  </a:cubicBezTo>
                  <a:lnTo>
                    <a:pt x="3119" y="8223"/>
                  </a:lnTo>
                  <a:cubicBezTo>
                    <a:pt x="2678" y="8223"/>
                    <a:pt x="2646" y="7562"/>
                    <a:pt x="3119" y="7562"/>
                  </a:cubicBezTo>
                  <a:close/>
                  <a:moveTo>
                    <a:pt x="7215" y="8979"/>
                  </a:moveTo>
                  <a:cubicBezTo>
                    <a:pt x="7687" y="8979"/>
                    <a:pt x="7687" y="9641"/>
                    <a:pt x="7215" y="9641"/>
                  </a:cubicBezTo>
                  <a:lnTo>
                    <a:pt x="3119" y="9641"/>
                  </a:lnTo>
                  <a:cubicBezTo>
                    <a:pt x="2678" y="9641"/>
                    <a:pt x="2646" y="8979"/>
                    <a:pt x="3119" y="8979"/>
                  </a:cubicBezTo>
                  <a:close/>
                  <a:moveTo>
                    <a:pt x="1418" y="10366"/>
                  </a:moveTo>
                  <a:lnTo>
                    <a:pt x="1418" y="11027"/>
                  </a:lnTo>
                  <a:lnTo>
                    <a:pt x="756" y="11027"/>
                  </a:lnTo>
                  <a:lnTo>
                    <a:pt x="756" y="10366"/>
                  </a:lnTo>
                  <a:close/>
                  <a:moveTo>
                    <a:pt x="9609" y="10366"/>
                  </a:moveTo>
                  <a:lnTo>
                    <a:pt x="9609" y="11027"/>
                  </a:lnTo>
                  <a:lnTo>
                    <a:pt x="8947" y="11027"/>
                  </a:lnTo>
                  <a:lnTo>
                    <a:pt x="8947" y="10366"/>
                  </a:lnTo>
                  <a:close/>
                  <a:moveTo>
                    <a:pt x="378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733"/>
                  </a:lnTo>
                  <a:cubicBezTo>
                    <a:pt x="0" y="1922"/>
                    <a:pt x="158" y="2080"/>
                    <a:pt x="378" y="2080"/>
                  </a:cubicBezTo>
                  <a:lnTo>
                    <a:pt x="725" y="2080"/>
                  </a:lnTo>
                  <a:lnTo>
                    <a:pt x="725" y="9641"/>
                  </a:lnTo>
                  <a:lnTo>
                    <a:pt x="378" y="9641"/>
                  </a:lnTo>
                  <a:cubicBezTo>
                    <a:pt x="158" y="9641"/>
                    <a:pt x="0" y="9799"/>
                    <a:pt x="0" y="9988"/>
                  </a:cubicBezTo>
                  <a:lnTo>
                    <a:pt x="0" y="11374"/>
                  </a:lnTo>
                  <a:cubicBezTo>
                    <a:pt x="0" y="11563"/>
                    <a:pt x="158" y="11720"/>
                    <a:pt x="378" y="11720"/>
                  </a:cubicBezTo>
                  <a:lnTo>
                    <a:pt x="1733" y="11720"/>
                  </a:lnTo>
                  <a:cubicBezTo>
                    <a:pt x="1953" y="11720"/>
                    <a:pt x="2111" y="11563"/>
                    <a:pt x="2111" y="11374"/>
                  </a:cubicBezTo>
                  <a:lnTo>
                    <a:pt x="2111" y="11027"/>
                  </a:lnTo>
                  <a:lnTo>
                    <a:pt x="8254" y="11027"/>
                  </a:lnTo>
                  <a:lnTo>
                    <a:pt x="8254" y="11374"/>
                  </a:lnTo>
                  <a:cubicBezTo>
                    <a:pt x="8254" y="11563"/>
                    <a:pt x="8412" y="11720"/>
                    <a:pt x="8601" y="11720"/>
                  </a:cubicBezTo>
                  <a:lnTo>
                    <a:pt x="9987" y="11720"/>
                  </a:lnTo>
                  <a:cubicBezTo>
                    <a:pt x="10176" y="11720"/>
                    <a:pt x="10334" y="11563"/>
                    <a:pt x="10334" y="11374"/>
                  </a:cubicBezTo>
                  <a:lnTo>
                    <a:pt x="10334" y="9988"/>
                  </a:lnTo>
                  <a:cubicBezTo>
                    <a:pt x="10334" y="9799"/>
                    <a:pt x="10176" y="9641"/>
                    <a:pt x="9987" y="9641"/>
                  </a:cubicBezTo>
                  <a:lnTo>
                    <a:pt x="9609" y="9641"/>
                  </a:lnTo>
                  <a:lnTo>
                    <a:pt x="9609" y="2080"/>
                  </a:lnTo>
                  <a:lnTo>
                    <a:pt x="9987" y="2080"/>
                  </a:lnTo>
                  <a:cubicBezTo>
                    <a:pt x="10176" y="2080"/>
                    <a:pt x="10334" y="1922"/>
                    <a:pt x="10334" y="1733"/>
                  </a:cubicBezTo>
                  <a:lnTo>
                    <a:pt x="10334" y="347"/>
                  </a:lnTo>
                  <a:cubicBezTo>
                    <a:pt x="10334" y="158"/>
                    <a:pt x="10176" y="1"/>
                    <a:pt x="9987" y="1"/>
                  </a:cubicBezTo>
                  <a:lnTo>
                    <a:pt x="8601" y="1"/>
                  </a:lnTo>
                  <a:cubicBezTo>
                    <a:pt x="8412" y="1"/>
                    <a:pt x="8254" y="158"/>
                    <a:pt x="8254" y="347"/>
                  </a:cubicBezTo>
                  <a:lnTo>
                    <a:pt x="8254" y="694"/>
                  </a:lnTo>
                  <a:lnTo>
                    <a:pt x="2111" y="694"/>
                  </a:lnTo>
                  <a:lnTo>
                    <a:pt x="2111" y="347"/>
                  </a:lnTo>
                  <a:cubicBezTo>
                    <a:pt x="2111" y="158"/>
                    <a:pt x="1953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85" name="Google Shape;8555;p76">
              <a:extLst>
                <a:ext uri="{FF2B5EF4-FFF2-40B4-BE49-F238E27FC236}">
                  <a16:creationId xmlns:a16="http://schemas.microsoft.com/office/drawing/2014/main" id="{21066118-D230-2BF8-1A33-CB841564A747}"/>
                </a:ext>
              </a:extLst>
            </p:cNvPr>
            <p:cNvSpPr/>
            <p:nvPr/>
          </p:nvSpPr>
          <p:spPr>
            <a:xfrm>
              <a:off x="-1489150" y="3360375"/>
              <a:ext cx="85875" cy="32325"/>
            </a:xfrm>
            <a:custGeom>
              <a:avLst/>
              <a:gdLst/>
              <a:ahLst/>
              <a:cxnLst/>
              <a:rect l="l" t="t" r="r" b="b"/>
              <a:pathLst>
                <a:path w="3435" h="1293" extrusionOk="0">
                  <a:moveTo>
                    <a:pt x="1702" y="1"/>
                  </a:moveTo>
                  <a:lnTo>
                    <a:pt x="1" y="1293"/>
                  </a:lnTo>
                  <a:lnTo>
                    <a:pt x="3435" y="1293"/>
                  </a:lnTo>
                  <a:lnTo>
                    <a:pt x="170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86" name="Google Shape;8556;p76">
              <a:extLst>
                <a:ext uri="{FF2B5EF4-FFF2-40B4-BE49-F238E27FC236}">
                  <a16:creationId xmlns:a16="http://schemas.microsoft.com/office/drawing/2014/main" id="{59A0F301-5384-2DBF-46B0-4FB2D192CE55}"/>
                </a:ext>
              </a:extLst>
            </p:cNvPr>
            <p:cNvSpPr/>
            <p:nvPr/>
          </p:nvSpPr>
          <p:spPr>
            <a:xfrm>
              <a:off x="-1431650" y="3316275"/>
              <a:ext cx="44925" cy="67750"/>
            </a:xfrm>
            <a:custGeom>
              <a:avLst/>
              <a:gdLst/>
              <a:ahLst/>
              <a:cxnLst/>
              <a:rect l="l" t="t" r="r" b="b"/>
              <a:pathLst>
                <a:path w="1797" h="2710" extrusionOk="0">
                  <a:moveTo>
                    <a:pt x="1796" y="1"/>
                  </a:moveTo>
                  <a:lnTo>
                    <a:pt x="0" y="1324"/>
                  </a:lnTo>
                  <a:lnTo>
                    <a:pt x="1796" y="2710"/>
                  </a:lnTo>
                  <a:lnTo>
                    <a:pt x="179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87" name="Google Shape;8557;p76">
            <a:extLst>
              <a:ext uri="{FF2B5EF4-FFF2-40B4-BE49-F238E27FC236}">
                <a16:creationId xmlns:a16="http://schemas.microsoft.com/office/drawing/2014/main" id="{EC7EFAFC-E4F1-21B3-14CD-CBF6524B8B8E}"/>
              </a:ext>
            </a:extLst>
          </p:cNvPr>
          <p:cNvGrpSpPr/>
          <p:nvPr/>
        </p:nvGrpSpPr>
        <p:grpSpPr>
          <a:xfrm>
            <a:off x="5537817" y="4424884"/>
            <a:ext cx="562569" cy="532331"/>
            <a:chOff x="-1592325" y="3957400"/>
            <a:chExt cx="293025" cy="277275"/>
          </a:xfrm>
          <a:solidFill>
            <a:schemeClr val="tx1"/>
          </a:solidFill>
        </p:grpSpPr>
        <p:sp>
          <p:nvSpPr>
            <p:cNvPr id="1188" name="Google Shape;8558;p76">
              <a:extLst>
                <a:ext uri="{FF2B5EF4-FFF2-40B4-BE49-F238E27FC236}">
                  <a16:creationId xmlns:a16="http://schemas.microsoft.com/office/drawing/2014/main" id="{D8C419BF-7830-114B-2A60-6CBE16EE3187}"/>
                </a:ext>
              </a:extLst>
            </p:cNvPr>
            <p:cNvSpPr/>
            <p:nvPr/>
          </p:nvSpPr>
          <p:spPr>
            <a:xfrm>
              <a:off x="-1591550" y="3957400"/>
              <a:ext cx="292250" cy="68550"/>
            </a:xfrm>
            <a:custGeom>
              <a:avLst/>
              <a:gdLst/>
              <a:ahLst/>
              <a:cxnLst/>
              <a:rect l="l" t="t" r="r" b="b"/>
              <a:pathLst>
                <a:path w="11690" h="2742" extrusionOk="0">
                  <a:moveTo>
                    <a:pt x="9894" y="1355"/>
                  </a:moveTo>
                  <a:cubicBezTo>
                    <a:pt x="10335" y="1355"/>
                    <a:pt x="10366" y="2017"/>
                    <a:pt x="9894" y="2017"/>
                  </a:cubicBezTo>
                  <a:lnTo>
                    <a:pt x="5798" y="2017"/>
                  </a:lnTo>
                  <a:cubicBezTo>
                    <a:pt x="5778" y="2019"/>
                    <a:pt x="5759" y="2021"/>
                    <a:pt x="5741" y="2021"/>
                  </a:cubicBezTo>
                  <a:cubicBezTo>
                    <a:pt x="5326" y="2021"/>
                    <a:pt x="5345" y="1355"/>
                    <a:pt x="5798" y="1355"/>
                  </a:cubicBezTo>
                  <a:close/>
                  <a:moveTo>
                    <a:pt x="1671" y="1355"/>
                  </a:moveTo>
                  <a:cubicBezTo>
                    <a:pt x="1860" y="1355"/>
                    <a:pt x="2017" y="1513"/>
                    <a:pt x="2017" y="1702"/>
                  </a:cubicBezTo>
                  <a:cubicBezTo>
                    <a:pt x="2017" y="1891"/>
                    <a:pt x="1860" y="2048"/>
                    <a:pt x="1671" y="2048"/>
                  </a:cubicBezTo>
                  <a:cubicBezTo>
                    <a:pt x="1482" y="2048"/>
                    <a:pt x="1324" y="1891"/>
                    <a:pt x="1324" y="1702"/>
                  </a:cubicBezTo>
                  <a:cubicBezTo>
                    <a:pt x="1356" y="1513"/>
                    <a:pt x="1513" y="1355"/>
                    <a:pt x="1671" y="1355"/>
                  </a:cubicBezTo>
                  <a:close/>
                  <a:moveTo>
                    <a:pt x="3057" y="1355"/>
                  </a:moveTo>
                  <a:cubicBezTo>
                    <a:pt x="3246" y="1355"/>
                    <a:pt x="3404" y="1513"/>
                    <a:pt x="3404" y="1702"/>
                  </a:cubicBezTo>
                  <a:cubicBezTo>
                    <a:pt x="3404" y="1891"/>
                    <a:pt x="3246" y="2048"/>
                    <a:pt x="3057" y="2048"/>
                  </a:cubicBezTo>
                  <a:cubicBezTo>
                    <a:pt x="2836" y="2048"/>
                    <a:pt x="2679" y="1891"/>
                    <a:pt x="2679" y="1702"/>
                  </a:cubicBezTo>
                  <a:cubicBezTo>
                    <a:pt x="2679" y="1513"/>
                    <a:pt x="2836" y="1355"/>
                    <a:pt x="3057" y="1355"/>
                  </a:cubicBezTo>
                  <a:close/>
                  <a:moveTo>
                    <a:pt x="4412" y="1355"/>
                  </a:moveTo>
                  <a:cubicBezTo>
                    <a:pt x="4632" y="1355"/>
                    <a:pt x="4790" y="1513"/>
                    <a:pt x="4790" y="1702"/>
                  </a:cubicBezTo>
                  <a:cubicBezTo>
                    <a:pt x="4790" y="1891"/>
                    <a:pt x="4632" y="2048"/>
                    <a:pt x="4412" y="2048"/>
                  </a:cubicBezTo>
                  <a:cubicBezTo>
                    <a:pt x="4223" y="2048"/>
                    <a:pt x="4065" y="1891"/>
                    <a:pt x="4065" y="1702"/>
                  </a:cubicBezTo>
                  <a:cubicBezTo>
                    <a:pt x="4065" y="1513"/>
                    <a:pt x="4223" y="1355"/>
                    <a:pt x="4412" y="1355"/>
                  </a:cubicBezTo>
                  <a:close/>
                  <a:moveTo>
                    <a:pt x="1041" y="0"/>
                  </a:moveTo>
                  <a:cubicBezTo>
                    <a:pt x="474" y="0"/>
                    <a:pt x="1" y="473"/>
                    <a:pt x="1" y="1040"/>
                  </a:cubicBezTo>
                  <a:lnTo>
                    <a:pt x="1" y="2741"/>
                  </a:lnTo>
                  <a:lnTo>
                    <a:pt x="11689" y="2741"/>
                  </a:lnTo>
                  <a:lnTo>
                    <a:pt x="11689" y="1040"/>
                  </a:lnTo>
                  <a:cubicBezTo>
                    <a:pt x="11689" y="505"/>
                    <a:pt x="11154" y="0"/>
                    <a:pt x="106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89" name="Google Shape;8559;p76">
              <a:extLst>
                <a:ext uri="{FF2B5EF4-FFF2-40B4-BE49-F238E27FC236}">
                  <a16:creationId xmlns:a16="http://schemas.microsoft.com/office/drawing/2014/main" id="{2650A9FB-32D2-F146-1EDB-AFB01FEF2E89}"/>
                </a:ext>
              </a:extLst>
            </p:cNvPr>
            <p:cNvSpPr/>
            <p:nvPr/>
          </p:nvSpPr>
          <p:spPr>
            <a:xfrm>
              <a:off x="-1592325" y="4043250"/>
              <a:ext cx="291450" cy="171725"/>
            </a:xfrm>
            <a:custGeom>
              <a:avLst/>
              <a:gdLst/>
              <a:ahLst/>
              <a:cxnLst/>
              <a:rect l="l" t="t" r="r" b="b"/>
              <a:pathLst>
                <a:path w="11658" h="6869" extrusionOk="0">
                  <a:moveTo>
                    <a:pt x="0" y="0"/>
                  </a:moveTo>
                  <a:lnTo>
                    <a:pt x="0" y="5829"/>
                  </a:lnTo>
                  <a:cubicBezTo>
                    <a:pt x="0" y="6396"/>
                    <a:pt x="473" y="6869"/>
                    <a:pt x="1040" y="6869"/>
                  </a:cubicBezTo>
                  <a:lnTo>
                    <a:pt x="2867" y="6869"/>
                  </a:lnTo>
                  <a:lnTo>
                    <a:pt x="2647" y="6616"/>
                  </a:lnTo>
                  <a:cubicBezTo>
                    <a:pt x="2521" y="6522"/>
                    <a:pt x="2521" y="6270"/>
                    <a:pt x="2647" y="6144"/>
                  </a:cubicBezTo>
                  <a:lnTo>
                    <a:pt x="2993" y="5797"/>
                  </a:lnTo>
                  <a:cubicBezTo>
                    <a:pt x="2962" y="5734"/>
                    <a:pt x="2930" y="5608"/>
                    <a:pt x="2867" y="5482"/>
                  </a:cubicBezTo>
                  <a:lnTo>
                    <a:pt x="2363" y="5482"/>
                  </a:lnTo>
                  <a:cubicBezTo>
                    <a:pt x="2174" y="5482"/>
                    <a:pt x="2017" y="5325"/>
                    <a:pt x="2017" y="5136"/>
                  </a:cubicBezTo>
                  <a:lnTo>
                    <a:pt x="2017" y="3750"/>
                  </a:lnTo>
                  <a:cubicBezTo>
                    <a:pt x="2017" y="3561"/>
                    <a:pt x="2174" y="3403"/>
                    <a:pt x="2363" y="3403"/>
                  </a:cubicBezTo>
                  <a:lnTo>
                    <a:pt x="2867" y="3403"/>
                  </a:lnTo>
                  <a:cubicBezTo>
                    <a:pt x="2930" y="3277"/>
                    <a:pt x="2962" y="3214"/>
                    <a:pt x="2993" y="3088"/>
                  </a:cubicBezTo>
                  <a:lnTo>
                    <a:pt x="2647" y="2741"/>
                  </a:lnTo>
                  <a:cubicBezTo>
                    <a:pt x="2521" y="2615"/>
                    <a:pt x="2521" y="2363"/>
                    <a:pt x="2647" y="2269"/>
                  </a:cubicBezTo>
                  <a:lnTo>
                    <a:pt x="3624" y="1261"/>
                  </a:lnTo>
                  <a:cubicBezTo>
                    <a:pt x="3687" y="1213"/>
                    <a:pt x="3773" y="1190"/>
                    <a:pt x="3860" y="1190"/>
                  </a:cubicBezTo>
                  <a:cubicBezTo>
                    <a:pt x="3946" y="1190"/>
                    <a:pt x="4033" y="1213"/>
                    <a:pt x="4096" y="1261"/>
                  </a:cubicBezTo>
                  <a:lnTo>
                    <a:pt x="4443" y="1639"/>
                  </a:lnTo>
                  <a:cubicBezTo>
                    <a:pt x="4537" y="1576"/>
                    <a:pt x="4663" y="1544"/>
                    <a:pt x="4758" y="1513"/>
                  </a:cubicBezTo>
                  <a:lnTo>
                    <a:pt x="4758" y="1009"/>
                  </a:lnTo>
                  <a:cubicBezTo>
                    <a:pt x="4758" y="788"/>
                    <a:pt x="4915" y="631"/>
                    <a:pt x="5136" y="631"/>
                  </a:cubicBezTo>
                  <a:lnTo>
                    <a:pt x="6490" y="631"/>
                  </a:lnTo>
                  <a:cubicBezTo>
                    <a:pt x="6711" y="631"/>
                    <a:pt x="6869" y="788"/>
                    <a:pt x="6869" y="1009"/>
                  </a:cubicBezTo>
                  <a:lnTo>
                    <a:pt x="6869" y="1513"/>
                  </a:lnTo>
                  <a:cubicBezTo>
                    <a:pt x="6963" y="1544"/>
                    <a:pt x="7058" y="1576"/>
                    <a:pt x="7184" y="1639"/>
                  </a:cubicBezTo>
                  <a:lnTo>
                    <a:pt x="7530" y="1261"/>
                  </a:lnTo>
                  <a:cubicBezTo>
                    <a:pt x="7593" y="1213"/>
                    <a:pt x="7680" y="1190"/>
                    <a:pt x="7766" y="1190"/>
                  </a:cubicBezTo>
                  <a:cubicBezTo>
                    <a:pt x="7853" y="1190"/>
                    <a:pt x="7940" y="1213"/>
                    <a:pt x="8003" y="1261"/>
                  </a:cubicBezTo>
                  <a:lnTo>
                    <a:pt x="8979" y="2269"/>
                  </a:lnTo>
                  <a:cubicBezTo>
                    <a:pt x="9105" y="2363"/>
                    <a:pt x="9105" y="2615"/>
                    <a:pt x="8979" y="2741"/>
                  </a:cubicBezTo>
                  <a:lnTo>
                    <a:pt x="8633" y="3088"/>
                  </a:lnTo>
                  <a:cubicBezTo>
                    <a:pt x="8664" y="3151"/>
                    <a:pt x="8696" y="3277"/>
                    <a:pt x="8759" y="3403"/>
                  </a:cubicBezTo>
                  <a:lnTo>
                    <a:pt x="9263" y="3403"/>
                  </a:lnTo>
                  <a:cubicBezTo>
                    <a:pt x="9452" y="3403"/>
                    <a:pt x="9609" y="3561"/>
                    <a:pt x="9609" y="3750"/>
                  </a:cubicBezTo>
                  <a:lnTo>
                    <a:pt x="9609" y="5136"/>
                  </a:lnTo>
                  <a:cubicBezTo>
                    <a:pt x="9609" y="5325"/>
                    <a:pt x="9452" y="5482"/>
                    <a:pt x="9263" y="5482"/>
                  </a:cubicBezTo>
                  <a:lnTo>
                    <a:pt x="8759" y="5482"/>
                  </a:lnTo>
                  <a:cubicBezTo>
                    <a:pt x="8727" y="5608"/>
                    <a:pt x="8664" y="5671"/>
                    <a:pt x="8633" y="5797"/>
                  </a:cubicBezTo>
                  <a:lnTo>
                    <a:pt x="8979" y="6144"/>
                  </a:lnTo>
                  <a:cubicBezTo>
                    <a:pt x="9105" y="6270"/>
                    <a:pt x="9105" y="6522"/>
                    <a:pt x="8979" y="6616"/>
                  </a:cubicBezTo>
                  <a:lnTo>
                    <a:pt x="8759" y="6869"/>
                  </a:lnTo>
                  <a:lnTo>
                    <a:pt x="10586" y="6869"/>
                  </a:lnTo>
                  <a:cubicBezTo>
                    <a:pt x="11153" y="6869"/>
                    <a:pt x="11657" y="6396"/>
                    <a:pt x="11657" y="5829"/>
                  </a:cubicBezTo>
                  <a:lnTo>
                    <a:pt x="116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90" name="Google Shape;8560;p76">
              <a:extLst>
                <a:ext uri="{FF2B5EF4-FFF2-40B4-BE49-F238E27FC236}">
                  <a16:creationId xmlns:a16="http://schemas.microsoft.com/office/drawing/2014/main" id="{CFA83965-2613-D555-DBB8-A7DF1C23C3BF}"/>
                </a:ext>
              </a:extLst>
            </p:cNvPr>
            <p:cNvSpPr/>
            <p:nvPr/>
          </p:nvSpPr>
          <p:spPr>
            <a:xfrm>
              <a:off x="-1471825" y="4129100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42" y="1"/>
                    <a:pt x="1" y="473"/>
                    <a:pt x="1" y="1009"/>
                  </a:cubicBezTo>
                  <a:cubicBezTo>
                    <a:pt x="1" y="1576"/>
                    <a:pt x="442" y="2048"/>
                    <a:pt x="1009" y="2048"/>
                  </a:cubicBezTo>
                  <a:cubicBezTo>
                    <a:pt x="1576" y="2048"/>
                    <a:pt x="2049" y="1576"/>
                    <a:pt x="2049" y="1009"/>
                  </a:cubicBez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91" name="Google Shape;8561;p76">
              <a:extLst>
                <a:ext uri="{FF2B5EF4-FFF2-40B4-BE49-F238E27FC236}">
                  <a16:creationId xmlns:a16="http://schemas.microsoft.com/office/drawing/2014/main" id="{5A1168A2-2655-A671-27AC-9F7423AA28A3}"/>
                </a:ext>
              </a:extLst>
            </p:cNvPr>
            <p:cNvSpPr/>
            <p:nvPr/>
          </p:nvSpPr>
          <p:spPr>
            <a:xfrm>
              <a:off x="-1526175" y="4077900"/>
              <a:ext cx="156775" cy="156775"/>
            </a:xfrm>
            <a:custGeom>
              <a:avLst/>
              <a:gdLst/>
              <a:ahLst/>
              <a:cxnLst/>
              <a:rect l="l" t="t" r="r" b="b"/>
              <a:pathLst>
                <a:path w="6271" h="6271" extrusionOk="0">
                  <a:moveTo>
                    <a:pt x="3183" y="1418"/>
                  </a:moveTo>
                  <a:cubicBezTo>
                    <a:pt x="4128" y="1418"/>
                    <a:pt x="4884" y="2175"/>
                    <a:pt x="4884" y="3120"/>
                  </a:cubicBezTo>
                  <a:cubicBezTo>
                    <a:pt x="4884" y="4033"/>
                    <a:pt x="4128" y="4821"/>
                    <a:pt x="3183" y="4821"/>
                  </a:cubicBezTo>
                  <a:cubicBezTo>
                    <a:pt x="2238" y="4821"/>
                    <a:pt x="1482" y="4065"/>
                    <a:pt x="1482" y="3120"/>
                  </a:cubicBezTo>
                  <a:cubicBezTo>
                    <a:pt x="1482" y="2175"/>
                    <a:pt x="2238" y="1418"/>
                    <a:pt x="3183" y="1418"/>
                  </a:cubicBezTo>
                  <a:close/>
                  <a:moveTo>
                    <a:pt x="2805" y="1"/>
                  </a:moveTo>
                  <a:lnTo>
                    <a:pt x="2805" y="442"/>
                  </a:lnTo>
                  <a:cubicBezTo>
                    <a:pt x="2805" y="599"/>
                    <a:pt x="2679" y="725"/>
                    <a:pt x="2521" y="757"/>
                  </a:cubicBezTo>
                  <a:cubicBezTo>
                    <a:pt x="2332" y="788"/>
                    <a:pt x="2080" y="914"/>
                    <a:pt x="1891" y="1040"/>
                  </a:cubicBezTo>
                  <a:cubicBezTo>
                    <a:pt x="1847" y="1063"/>
                    <a:pt x="1794" y="1073"/>
                    <a:pt x="1739" y="1073"/>
                  </a:cubicBezTo>
                  <a:cubicBezTo>
                    <a:pt x="1639" y="1073"/>
                    <a:pt x="1531" y="1038"/>
                    <a:pt x="1450" y="977"/>
                  </a:cubicBezTo>
                  <a:lnTo>
                    <a:pt x="1135" y="662"/>
                  </a:lnTo>
                  <a:lnTo>
                    <a:pt x="662" y="1135"/>
                  </a:lnTo>
                  <a:lnTo>
                    <a:pt x="978" y="1450"/>
                  </a:lnTo>
                  <a:cubicBezTo>
                    <a:pt x="1104" y="1576"/>
                    <a:pt x="1104" y="1733"/>
                    <a:pt x="1041" y="1891"/>
                  </a:cubicBezTo>
                  <a:cubicBezTo>
                    <a:pt x="915" y="2080"/>
                    <a:pt x="820" y="2301"/>
                    <a:pt x="757" y="2521"/>
                  </a:cubicBezTo>
                  <a:cubicBezTo>
                    <a:pt x="726" y="2679"/>
                    <a:pt x="599" y="2805"/>
                    <a:pt x="442" y="2805"/>
                  </a:cubicBezTo>
                  <a:lnTo>
                    <a:pt x="1" y="2805"/>
                  </a:lnTo>
                  <a:lnTo>
                    <a:pt x="1" y="3466"/>
                  </a:lnTo>
                  <a:lnTo>
                    <a:pt x="442" y="3466"/>
                  </a:lnTo>
                  <a:cubicBezTo>
                    <a:pt x="599" y="3466"/>
                    <a:pt x="726" y="3592"/>
                    <a:pt x="757" y="3750"/>
                  </a:cubicBezTo>
                  <a:cubicBezTo>
                    <a:pt x="789" y="3939"/>
                    <a:pt x="915" y="4191"/>
                    <a:pt x="1041" y="4380"/>
                  </a:cubicBezTo>
                  <a:cubicBezTo>
                    <a:pt x="1104" y="4506"/>
                    <a:pt x="1072" y="4695"/>
                    <a:pt x="978" y="4821"/>
                  </a:cubicBezTo>
                  <a:lnTo>
                    <a:pt x="662" y="5136"/>
                  </a:lnTo>
                  <a:lnTo>
                    <a:pt x="1135" y="5609"/>
                  </a:lnTo>
                  <a:lnTo>
                    <a:pt x="1450" y="5294"/>
                  </a:lnTo>
                  <a:cubicBezTo>
                    <a:pt x="1524" y="5220"/>
                    <a:pt x="1609" y="5189"/>
                    <a:pt x="1698" y="5189"/>
                  </a:cubicBezTo>
                  <a:cubicBezTo>
                    <a:pt x="1761" y="5189"/>
                    <a:pt x="1826" y="5204"/>
                    <a:pt x="1891" y="5230"/>
                  </a:cubicBezTo>
                  <a:cubicBezTo>
                    <a:pt x="2080" y="5357"/>
                    <a:pt x="2301" y="5451"/>
                    <a:pt x="2521" y="5514"/>
                  </a:cubicBezTo>
                  <a:cubicBezTo>
                    <a:pt x="2679" y="5546"/>
                    <a:pt x="2805" y="5672"/>
                    <a:pt x="2805" y="5829"/>
                  </a:cubicBezTo>
                  <a:lnTo>
                    <a:pt x="2805" y="6270"/>
                  </a:lnTo>
                  <a:lnTo>
                    <a:pt x="3466" y="6270"/>
                  </a:lnTo>
                  <a:lnTo>
                    <a:pt x="3466" y="5829"/>
                  </a:lnTo>
                  <a:cubicBezTo>
                    <a:pt x="3466" y="5672"/>
                    <a:pt x="3592" y="5546"/>
                    <a:pt x="3750" y="5514"/>
                  </a:cubicBezTo>
                  <a:cubicBezTo>
                    <a:pt x="3939" y="5483"/>
                    <a:pt x="4160" y="5357"/>
                    <a:pt x="4380" y="5230"/>
                  </a:cubicBezTo>
                  <a:cubicBezTo>
                    <a:pt x="4414" y="5208"/>
                    <a:pt x="4463" y="5198"/>
                    <a:pt x="4517" y="5198"/>
                  </a:cubicBezTo>
                  <a:cubicBezTo>
                    <a:pt x="4615" y="5198"/>
                    <a:pt x="4729" y="5232"/>
                    <a:pt x="4790" y="5294"/>
                  </a:cubicBezTo>
                  <a:lnTo>
                    <a:pt x="5105" y="5609"/>
                  </a:lnTo>
                  <a:lnTo>
                    <a:pt x="5577" y="5136"/>
                  </a:lnTo>
                  <a:lnTo>
                    <a:pt x="5262" y="4821"/>
                  </a:lnTo>
                  <a:cubicBezTo>
                    <a:pt x="5168" y="4695"/>
                    <a:pt x="5168" y="4537"/>
                    <a:pt x="5231" y="4380"/>
                  </a:cubicBezTo>
                  <a:cubicBezTo>
                    <a:pt x="5357" y="4191"/>
                    <a:pt x="5420" y="3970"/>
                    <a:pt x="5514" y="3750"/>
                  </a:cubicBezTo>
                  <a:cubicBezTo>
                    <a:pt x="5546" y="3592"/>
                    <a:pt x="5672" y="3466"/>
                    <a:pt x="5829" y="3466"/>
                  </a:cubicBezTo>
                  <a:lnTo>
                    <a:pt x="6270" y="3466"/>
                  </a:lnTo>
                  <a:lnTo>
                    <a:pt x="6270" y="2773"/>
                  </a:lnTo>
                  <a:lnTo>
                    <a:pt x="5829" y="2773"/>
                  </a:lnTo>
                  <a:cubicBezTo>
                    <a:pt x="5672" y="2773"/>
                    <a:pt x="5546" y="2647"/>
                    <a:pt x="5514" y="2490"/>
                  </a:cubicBezTo>
                  <a:cubicBezTo>
                    <a:pt x="5483" y="2301"/>
                    <a:pt x="5357" y="2049"/>
                    <a:pt x="5231" y="1859"/>
                  </a:cubicBezTo>
                  <a:cubicBezTo>
                    <a:pt x="5168" y="1733"/>
                    <a:pt x="5199" y="1544"/>
                    <a:pt x="5262" y="1418"/>
                  </a:cubicBezTo>
                  <a:lnTo>
                    <a:pt x="5577" y="1103"/>
                  </a:lnTo>
                  <a:lnTo>
                    <a:pt x="5105" y="631"/>
                  </a:lnTo>
                  <a:lnTo>
                    <a:pt x="4790" y="946"/>
                  </a:lnTo>
                  <a:cubicBezTo>
                    <a:pt x="4739" y="1013"/>
                    <a:pt x="4670" y="1045"/>
                    <a:pt x="4593" y="1045"/>
                  </a:cubicBezTo>
                  <a:cubicBezTo>
                    <a:pt x="4526" y="1045"/>
                    <a:pt x="4453" y="1021"/>
                    <a:pt x="4380" y="977"/>
                  </a:cubicBezTo>
                  <a:cubicBezTo>
                    <a:pt x="4160" y="883"/>
                    <a:pt x="3971" y="788"/>
                    <a:pt x="3750" y="725"/>
                  </a:cubicBezTo>
                  <a:cubicBezTo>
                    <a:pt x="3592" y="662"/>
                    <a:pt x="3466" y="568"/>
                    <a:pt x="3466" y="410"/>
                  </a:cubicBezTo>
                  <a:lnTo>
                    <a:pt x="346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92" name="Google Shape;8562;p76">
            <a:extLst>
              <a:ext uri="{FF2B5EF4-FFF2-40B4-BE49-F238E27FC236}">
                <a16:creationId xmlns:a16="http://schemas.microsoft.com/office/drawing/2014/main" id="{9A87B4AF-8B66-BD88-67E8-D4C3979D9A45}"/>
              </a:ext>
            </a:extLst>
          </p:cNvPr>
          <p:cNvGrpSpPr/>
          <p:nvPr/>
        </p:nvGrpSpPr>
        <p:grpSpPr>
          <a:xfrm>
            <a:off x="4853643" y="4414326"/>
            <a:ext cx="492973" cy="561033"/>
            <a:chOff x="-778700" y="3612425"/>
            <a:chExt cx="256775" cy="292225"/>
          </a:xfrm>
          <a:solidFill>
            <a:schemeClr val="tx1"/>
          </a:solidFill>
        </p:grpSpPr>
        <p:sp>
          <p:nvSpPr>
            <p:cNvPr id="1193" name="Google Shape;8563;p76">
              <a:extLst>
                <a:ext uri="{FF2B5EF4-FFF2-40B4-BE49-F238E27FC236}">
                  <a16:creationId xmlns:a16="http://schemas.microsoft.com/office/drawing/2014/main" id="{CE8EACC0-9CFD-591A-014A-8818CF817B27}"/>
                </a:ext>
              </a:extLst>
            </p:cNvPr>
            <p:cNvSpPr/>
            <p:nvPr/>
          </p:nvSpPr>
          <p:spPr>
            <a:xfrm>
              <a:off x="-692850" y="369905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94" name="Google Shape;8564;p76">
              <a:extLst>
                <a:ext uri="{FF2B5EF4-FFF2-40B4-BE49-F238E27FC236}">
                  <a16:creationId xmlns:a16="http://schemas.microsoft.com/office/drawing/2014/main" id="{642EF33E-C7E9-8477-5DFA-ADD4A8A942E3}"/>
                </a:ext>
              </a:extLst>
            </p:cNvPr>
            <p:cNvSpPr/>
            <p:nvPr/>
          </p:nvSpPr>
          <p:spPr>
            <a:xfrm>
              <a:off x="-777925" y="3612425"/>
              <a:ext cx="204800" cy="34675"/>
            </a:xfrm>
            <a:custGeom>
              <a:avLst/>
              <a:gdLst/>
              <a:ahLst/>
              <a:cxnLst/>
              <a:rect l="l" t="t" r="r" b="b"/>
              <a:pathLst>
                <a:path w="8192" h="1387" extrusionOk="0">
                  <a:moveTo>
                    <a:pt x="1009" y="0"/>
                  </a:moveTo>
                  <a:cubicBezTo>
                    <a:pt x="473" y="0"/>
                    <a:pt x="1" y="473"/>
                    <a:pt x="1" y="1009"/>
                  </a:cubicBezTo>
                  <a:lnTo>
                    <a:pt x="1" y="1387"/>
                  </a:lnTo>
                  <a:lnTo>
                    <a:pt x="8192" y="1387"/>
                  </a:lnTo>
                  <a:lnTo>
                    <a:pt x="8192" y="1009"/>
                  </a:lnTo>
                  <a:cubicBezTo>
                    <a:pt x="8192" y="473"/>
                    <a:pt x="7719" y="0"/>
                    <a:pt x="71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95" name="Google Shape;8565;p76">
              <a:extLst>
                <a:ext uri="{FF2B5EF4-FFF2-40B4-BE49-F238E27FC236}">
                  <a16:creationId xmlns:a16="http://schemas.microsoft.com/office/drawing/2014/main" id="{1A3BCBBD-2901-6F3E-2744-CC7CA55109FD}"/>
                </a:ext>
              </a:extLst>
            </p:cNvPr>
            <p:cNvSpPr/>
            <p:nvPr/>
          </p:nvSpPr>
          <p:spPr>
            <a:xfrm>
              <a:off x="-727525" y="3699050"/>
              <a:ext cx="17375" cy="17350"/>
            </a:xfrm>
            <a:custGeom>
              <a:avLst/>
              <a:gdLst/>
              <a:ahLst/>
              <a:cxnLst/>
              <a:rect l="l" t="t" r="r" b="b"/>
              <a:pathLst>
                <a:path w="695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37" y="694"/>
                    <a:pt x="694" y="536"/>
                    <a:pt x="694" y="347"/>
                  </a:cubicBezTo>
                  <a:cubicBezTo>
                    <a:pt x="694" y="158"/>
                    <a:pt x="537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96" name="Google Shape;8566;p76">
              <a:extLst>
                <a:ext uri="{FF2B5EF4-FFF2-40B4-BE49-F238E27FC236}">
                  <a16:creationId xmlns:a16="http://schemas.microsoft.com/office/drawing/2014/main" id="{1D87848A-F309-C558-FA58-73547723542E}"/>
                </a:ext>
              </a:extLst>
            </p:cNvPr>
            <p:cNvSpPr/>
            <p:nvPr/>
          </p:nvSpPr>
          <p:spPr>
            <a:xfrm>
              <a:off x="-778700" y="3664400"/>
              <a:ext cx="205575" cy="102425"/>
            </a:xfrm>
            <a:custGeom>
              <a:avLst/>
              <a:gdLst/>
              <a:ahLst/>
              <a:cxnLst/>
              <a:rect l="l" t="t" r="r" b="b"/>
              <a:pathLst>
                <a:path w="8223" h="4097" extrusionOk="0">
                  <a:moveTo>
                    <a:pt x="3781" y="694"/>
                  </a:moveTo>
                  <a:cubicBezTo>
                    <a:pt x="4316" y="694"/>
                    <a:pt x="4789" y="1166"/>
                    <a:pt x="4789" y="1733"/>
                  </a:cubicBezTo>
                  <a:cubicBezTo>
                    <a:pt x="4789" y="2301"/>
                    <a:pt x="4316" y="2773"/>
                    <a:pt x="3781" y="2773"/>
                  </a:cubicBezTo>
                  <a:cubicBezTo>
                    <a:pt x="3497" y="2773"/>
                    <a:pt x="3245" y="2647"/>
                    <a:pt x="3088" y="2490"/>
                  </a:cubicBezTo>
                  <a:cubicBezTo>
                    <a:pt x="2899" y="2647"/>
                    <a:pt x="2678" y="2773"/>
                    <a:pt x="2426" y="2773"/>
                  </a:cubicBezTo>
                  <a:cubicBezTo>
                    <a:pt x="1890" y="2773"/>
                    <a:pt x="1418" y="2301"/>
                    <a:pt x="1418" y="1733"/>
                  </a:cubicBezTo>
                  <a:cubicBezTo>
                    <a:pt x="1418" y="1198"/>
                    <a:pt x="1890" y="694"/>
                    <a:pt x="2426" y="694"/>
                  </a:cubicBezTo>
                  <a:cubicBezTo>
                    <a:pt x="2710" y="694"/>
                    <a:pt x="2930" y="820"/>
                    <a:pt x="3088" y="977"/>
                  </a:cubicBezTo>
                  <a:cubicBezTo>
                    <a:pt x="3308" y="820"/>
                    <a:pt x="3529" y="694"/>
                    <a:pt x="3781" y="694"/>
                  </a:cubicBezTo>
                  <a:close/>
                  <a:moveTo>
                    <a:pt x="0" y="1"/>
                  </a:moveTo>
                  <a:lnTo>
                    <a:pt x="0" y="3088"/>
                  </a:lnTo>
                  <a:cubicBezTo>
                    <a:pt x="0" y="3624"/>
                    <a:pt x="473" y="4096"/>
                    <a:pt x="1008" y="4096"/>
                  </a:cubicBezTo>
                  <a:lnTo>
                    <a:pt x="6837" y="4096"/>
                  </a:lnTo>
                  <a:lnTo>
                    <a:pt x="6837" y="3498"/>
                  </a:lnTo>
                  <a:lnTo>
                    <a:pt x="5766" y="2458"/>
                  </a:lnTo>
                  <a:cubicBezTo>
                    <a:pt x="5034" y="1726"/>
                    <a:pt x="5756" y="674"/>
                    <a:pt x="6558" y="674"/>
                  </a:cubicBezTo>
                  <a:cubicBezTo>
                    <a:pt x="6792" y="674"/>
                    <a:pt x="7033" y="764"/>
                    <a:pt x="7246" y="977"/>
                  </a:cubicBezTo>
                  <a:lnTo>
                    <a:pt x="8223" y="1985"/>
                  </a:lnTo>
                  <a:lnTo>
                    <a:pt x="82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97" name="Google Shape;8567;p76">
              <a:extLst>
                <a:ext uri="{FF2B5EF4-FFF2-40B4-BE49-F238E27FC236}">
                  <a16:creationId xmlns:a16="http://schemas.microsoft.com/office/drawing/2014/main" id="{3B6DE3B9-16A0-4C6C-4450-4808DA958DFC}"/>
                </a:ext>
              </a:extLst>
            </p:cNvPr>
            <p:cNvSpPr/>
            <p:nvPr/>
          </p:nvSpPr>
          <p:spPr>
            <a:xfrm>
              <a:off x="-659775" y="3835325"/>
              <a:ext cx="137850" cy="69325"/>
            </a:xfrm>
            <a:custGeom>
              <a:avLst/>
              <a:gdLst/>
              <a:ahLst/>
              <a:cxnLst/>
              <a:rect l="l" t="t" r="r" b="b"/>
              <a:pathLst>
                <a:path w="5514" h="2773" extrusionOk="0">
                  <a:moveTo>
                    <a:pt x="1733" y="693"/>
                  </a:moveTo>
                  <a:cubicBezTo>
                    <a:pt x="1922" y="693"/>
                    <a:pt x="2080" y="851"/>
                    <a:pt x="2080" y="1040"/>
                  </a:cubicBezTo>
                  <a:cubicBezTo>
                    <a:pt x="2080" y="1229"/>
                    <a:pt x="1922" y="1386"/>
                    <a:pt x="1733" y="1386"/>
                  </a:cubicBezTo>
                  <a:cubicBezTo>
                    <a:pt x="1544" y="1386"/>
                    <a:pt x="1387" y="1229"/>
                    <a:pt x="1387" y="1040"/>
                  </a:cubicBezTo>
                  <a:cubicBezTo>
                    <a:pt x="1387" y="851"/>
                    <a:pt x="1544" y="693"/>
                    <a:pt x="1733" y="693"/>
                  </a:cubicBezTo>
                  <a:close/>
                  <a:moveTo>
                    <a:pt x="63" y="0"/>
                  </a:moveTo>
                  <a:cubicBezTo>
                    <a:pt x="32" y="126"/>
                    <a:pt x="0" y="252"/>
                    <a:pt x="0" y="378"/>
                  </a:cubicBezTo>
                  <a:lnTo>
                    <a:pt x="0" y="2426"/>
                  </a:lnTo>
                  <a:cubicBezTo>
                    <a:pt x="0" y="2615"/>
                    <a:pt x="158" y="2773"/>
                    <a:pt x="347" y="2773"/>
                  </a:cubicBezTo>
                  <a:lnTo>
                    <a:pt x="5167" y="2773"/>
                  </a:lnTo>
                  <a:cubicBezTo>
                    <a:pt x="5356" y="2773"/>
                    <a:pt x="5514" y="2615"/>
                    <a:pt x="5514" y="2426"/>
                  </a:cubicBezTo>
                  <a:lnTo>
                    <a:pt x="5514" y="378"/>
                  </a:lnTo>
                  <a:cubicBezTo>
                    <a:pt x="5514" y="252"/>
                    <a:pt x="5482" y="126"/>
                    <a:pt x="54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98" name="Google Shape;8568;p76">
              <a:extLst>
                <a:ext uri="{FF2B5EF4-FFF2-40B4-BE49-F238E27FC236}">
                  <a16:creationId xmlns:a16="http://schemas.microsoft.com/office/drawing/2014/main" id="{46450589-4D50-F27B-FAC3-D7CE99A5CDF7}"/>
                </a:ext>
              </a:extLst>
            </p:cNvPr>
            <p:cNvSpPr/>
            <p:nvPr/>
          </p:nvSpPr>
          <p:spPr>
            <a:xfrm>
              <a:off x="-658200" y="3669925"/>
              <a:ext cx="136275" cy="148875"/>
            </a:xfrm>
            <a:custGeom>
              <a:avLst/>
              <a:gdLst/>
              <a:ahLst/>
              <a:cxnLst/>
              <a:rect l="l" t="t" r="r" b="b"/>
              <a:pathLst>
                <a:path w="5451" h="5955" extrusionOk="0">
                  <a:moveTo>
                    <a:pt x="4064" y="0"/>
                  </a:moveTo>
                  <a:lnTo>
                    <a:pt x="4064" y="2615"/>
                  </a:lnTo>
                  <a:cubicBezTo>
                    <a:pt x="4064" y="2829"/>
                    <a:pt x="3905" y="2970"/>
                    <a:pt x="3734" y="2970"/>
                  </a:cubicBezTo>
                  <a:cubicBezTo>
                    <a:pt x="3652" y="2970"/>
                    <a:pt x="3568" y="2938"/>
                    <a:pt x="3497" y="2867"/>
                  </a:cubicBezTo>
                  <a:lnTo>
                    <a:pt x="1922" y="1292"/>
                  </a:lnTo>
                  <a:cubicBezTo>
                    <a:pt x="1858" y="1228"/>
                    <a:pt x="1780" y="1201"/>
                    <a:pt x="1701" y="1201"/>
                  </a:cubicBezTo>
                  <a:cubicBezTo>
                    <a:pt x="1429" y="1201"/>
                    <a:pt x="1150" y="1520"/>
                    <a:pt x="1418" y="1764"/>
                  </a:cubicBezTo>
                  <a:lnTo>
                    <a:pt x="2615" y="2930"/>
                  </a:lnTo>
                  <a:cubicBezTo>
                    <a:pt x="2710" y="3025"/>
                    <a:pt x="2741" y="3088"/>
                    <a:pt x="2741" y="3182"/>
                  </a:cubicBezTo>
                  <a:lnTo>
                    <a:pt x="2741" y="3970"/>
                  </a:lnTo>
                  <a:cubicBezTo>
                    <a:pt x="2741" y="4222"/>
                    <a:pt x="2804" y="4505"/>
                    <a:pt x="2930" y="4789"/>
                  </a:cubicBezTo>
                  <a:cubicBezTo>
                    <a:pt x="3052" y="5074"/>
                    <a:pt x="2833" y="5280"/>
                    <a:pt x="2611" y="5280"/>
                  </a:cubicBezTo>
                  <a:cubicBezTo>
                    <a:pt x="2490" y="5280"/>
                    <a:pt x="2367" y="5218"/>
                    <a:pt x="2300" y="5072"/>
                  </a:cubicBezTo>
                  <a:cubicBezTo>
                    <a:pt x="2206" y="4915"/>
                    <a:pt x="2174" y="4757"/>
                    <a:pt x="2143" y="4600"/>
                  </a:cubicBezTo>
                  <a:lnTo>
                    <a:pt x="0" y="4600"/>
                  </a:lnTo>
                  <a:lnTo>
                    <a:pt x="0" y="4631"/>
                  </a:lnTo>
                  <a:cubicBezTo>
                    <a:pt x="0" y="5104"/>
                    <a:pt x="126" y="5545"/>
                    <a:pt x="378" y="5923"/>
                  </a:cubicBezTo>
                  <a:lnTo>
                    <a:pt x="5104" y="5923"/>
                  </a:lnTo>
                  <a:lnTo>
                    <a:pt x="5104" y="5955"/>
                  </a:lnTo>
                  <a:cubicBezTo>
                    <a:pt x="5325" y="5577"/>
                    <a:pt x="5451" y="5104"/>
                    <a:pt x="5451" y="4663"/>
                  </a:cubicBezTo>
                  <a:lnTo>
                    <a:pt x="5451" y="2111"/>
                  </a:lnTo>
                  <a:cubicBezTo>
                    <a:pt x="5451" y="1638"/>
                    <a:pt x="5262" y="1197"/>
                    <a:pt x="4947" y="882"/>
                  </a:cubicBezTo>
                  <a:lnTo>
                    <a:pt x="406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99" name="Google Shape;8569;p76">
            <a:extLst>
              <a:ext uri="{FF2B5EF4-FFF2-40B4-BE49-F238E27FC236}">
                <a16:creationId xmlns:a16="http://schemas.microsoft.com/office/drawing/2014/main" id="{8FB60C7E-5C79-18DC-6F37-E934BB10E18D}"/>
              </a:ext>
            </a:extLst>
          </p:cNvPr>
          <p:cNvGrpSpPr/>
          <p:nvPr/>
        </p:nvGrpSpPr>
        <p:grpSpPr>
          <a:xfrm>
            <a:off x="8148978" y="5104407"/>
            <a:ext cx="454308" cy="516855"/>
            <a:chOff x="7728464" y="1561258"/>
            <a:chExt cx="349719" cy="397866"/>
          </a:xfrm>
          <a:solidFill>
            <a:schemeClr val="tx1"/>
          </a:solidFill>
        </p:grpSpPr>
        <p:sp>
          <p:nvSpPr>
            <p:cNvPr id="1200" name="Google Shape;8570;p76">
              <a:extLst>
                <a:ext uri="{FF2B5EF4-FFF2-40B4-BE49-F238E27FC236}">
                  <a16:creationId xmlns:a16="http://schemas.microsoft.com/office/drawing/2014/main" id="{76E1E8A8-BA67-48B4-CF93-CF5515E67411}"/>
                </a:ext>
              </a:extLst>
            </p:cNvPr>
            <p:cNvSpPr/>
            <p:nvPr/>
          </p:nvSpPr>
          <p:spPr>
            <a:xfrm>
              <a:off x="7891642" y="1678585"/>
              <a:ext cx="23354" cy="23333"/>
            </a:xfrm>
            <a:custGeom>
              <a:avLst/>
              <a:gdLst/>
              <a:ahLst/>
              <a:cxnLst/>
              <a:rect l="l" t="t" r="r" b="b"/>
              <a:pathLst>
                <a:path w="1119" h="1118" extrusionOk="0">
                  <a:moveTo>
                    <a:pt x="0" y="1"/>
                  </a:moveTo>
                  <a:lnTo>
                    <a:pt x="0" y="1117"/>
                  </a:lnTo>
                  <a:lnTo>
                    <a:pt x="1118" y="1117"/>
                  </a:lnTo>
                  <a:lnTo>
                    <a:pt x="11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01" name="Google Shape;8571;p76">
              <a:extLst>
                <a:ext uri="{FF2B5EF4-FFF2-40B4-BE49-F238E27FC236}">
                  <a16:creationId xmlns:a16="http://schemas.microsoft.com/office/drawing/2014/main" id="{951EAA8A-93EB-6DC4-826C-8A1965C6D9AF}"/>
                </a:ext>
              </a:extLst>
            </p:cNvPr>
            <p:cNvSpPr/>
            <p:nvPr/>
          </p:nvSpPr>
          <p:spPr>
            <a:xfrm>
              <a:off x="7728464" y="1561258"/>
              <a:ext cx="349719" cy="397866"/>
            </a:xfrm>
            <a:custGeom>
              <a:avLst/>
              <a:gdLst/>
              <a:ahLst/>
              <a:cxnLst/>
              <a:rect l="l" t="t" r="r" b="b"/>
              <a:pathLst>
                <a:path w="16757" h="19064" extrusionOk="0">
                  <a:moveTo>
                    <a:pt x="9496" y="2830"/>
                  </a:moveTo>
                  <a:cubicBezTo>
                    <a:pt x="9804" y="2830"/>
                    <a:pt x="10054" y="3079"/>
                    <a:pt x="10054" y="3389"/>
                  </a:cubicBezTo>
                  <a:lnTo>
                    <a:pt x="10054" y="4505"/>
                  </a:lnTo>
                  <a:lnTo>
                    <a:pt x="11172" y="4505"/>
                  </a:lnTo>
                  <a:cubicBezTo>
                    <a:pt x="11480" y="4505"/>
                    <a:pt x="11729" y="4756"/>
                    <a:pt x="11729" y="5064"/>
                  </a:cubicBezTo>
                  <a:cubicBezTo>
                    <a:pt x="11729" y="5373"/>
                    <a:pt x="11480" y="5623"/>
                    <a:pt x="11172" y="5623"/>
                  </a:cubicBezTo>
                  <a:lnTo>
                    <a:pt x="10054" y="5623"/>
                  </a:lnTo>
                  <a:lnTo>
                    <a:pt x="10054" y="6739"/>
                  </a:lnTo>
                  <a:lnTo>
                    <a:pt x="11172" y="6739"/>
                  </a:lnTo>
                  <a:cubicBezTo>
                    <a:pt x="11480" y="6739"/>
                    <a:pt x="11729" y="6990"/>
                    <a:pt x="11729" y="7298"/>
                  </a:cubicBezTo>
                  <a:cubicBezTo>
                    <a:pt x="11729" y="7608"/>
                    <a:pt x="11480" y="7857"/>
                    <a:pt x="11172" y="7857"/>
                  </a:cubicBezTo>
                  <a:lnTo>
                    <a:pt x="10054" y="7857"/>
                  </a:lnTo>
                  <a:lnTo>
                    <a:pt x="10054" y="8973"/>
                  </a:lnTo>
                  <a:cubicBezTo>
                    <a:pt x="10054" y="9283"/>
                    <a:pt x="9804" y="9532"/>
                    <a:pt x="9495" y="9532"/>
                  </a:cubicBezTo>
                  <a:cubicBezTo>
                    <a:pt x="9187" y="9532"/>
                    <a:pt x="8936" y="9283"/>
                    <a:pt x="8936" y="8973"/>
                  </a:cubicBezTo>
                  <a:lnTo>
                    <a:pt x="8936" y="7857"/>
                  </a:lnTo>
                  <a:lnTo>
                    <a:pt x="7819" y="7857"/>
                  </a:lnTo>
                  <a:lnTo>
                    <a:pt x="7819" y="8973"/>
                  </a:lnTo>
                  <a:cubicBezTo>
                    <a:pt x="7819" y="9283"/>
                    <a:pt x="7570" y="9532"/>
                    <a:pt x="7260" y="9532"/>
                  </a:cubicBezTo>
                  <a:cubicBezTo>
                    <a:pt x="6953" y="9532"/>
                    <a:pt x="6701" y="9283"/>
                    <a:pt x="6701" y="8973"/>
                  </a:cubicBezTo>
                  <a:lnTo>
                    <a:pt x="6701" y="7857"/>
                  </a:lnTo>
                  <a:lnTo>
                    <a:pt x="5585" y="7857"/>
                  </a:lnTo>
                  <a:cubicBezTo>
                    <a:pt x="5276" y="7857"/>
                    <a:pt x="5026" y="7608"/>
                    <a:pt x="5026" y="7298"/>
                  </a:cubicBezTo>
                  <a:cubicBezTo>
                    <a:pt x="5026" y="6990"/>
                    <a:pt x="5276" y="6739"/>
                    <a:pt x="5585" y="6739"/>
                  </a:cubicBezTo>
                  <a:lnTo>
                    <a:pt x="6701" y="6739"/>
                  </a:lnTo>
                  <a:lnTo>
                    <a:pt x="6701" y="5623"/>
                  </a:lnTo>
                  <a:lnTo>
                    <a:pt x="5585" y="5623"/>
                  </a:lnTo>
                  <a:cubicBezTo>
                    <a:pt x="5277" y="5623"/>
                    <a:pt x="5028" y="5373"/>
                    <a:pt x="5028" y="5064"/>
                  </a:cubicBezTo>
                  <a:cubicBezTo>
                    <a:pt x="5028" y="4756"/>
                    <a:pt x="5277" y="4505"/>
                    <a:pt x="5585" y="4505"/>
                  </a:cubicBezTo>
                  <a:lnTo>
                    <a:pt x="6703" y="4505"/>
                  </a:lnTo>
                  <a:lnTo>
                    <a:pt x="6703" y="3389"/>
                  </a:lnTo>
                  <a:cubicBezTo>
                    <a:pt x="6703" y="3079"/>
                    <a:pt x="6953" y="2830"/>
                    <a:pt x="7262" y="2830"/>
                  </a:cubicBezTo>
                  <a:cubicBezTo>
                    <a:pt x="7570" y="2830"/>
                    <a:pt x="7819" y="3079"/>
                    <a:pt x="7819" y="3389"/>
                  </a:cubicBezTo>
                  <a:lnTo>
                    <a:pt x="7819" y="4505"/>
                  </a:lnTo>
                  <a:lnTo>
                    <a:pt x="8937" y="4505"/>
                  </a:lnTo>
                  <a:lnTo>
                    <a:pt x="8937" y="3389"/>
                  </a:lnTo>
                  <a:cubicBezTo>
                    <a:pt x="8937" y="3079"/>
                    <a:pt x="9187" y="2830"/>
                    <a:pt x="9496" y="2830"/>
                  </a:cubicBezTo>
                  <a:close/>
                  <a:moveTo>
                    <a:pt x="12845" y="10091"/>
                  </a:moveTo>
                  <a:cubicBezTo>
                    <a:pt x="12952" y="10091"/>
                    <a:pt x="13060" y="10121"/>
                    <a:pt x="13157" y="10185"/>
                  </a:cubicBezTo>
                  <a:cubicBezTo>
                    <a:pt x="13413" y="10357"/>
                    <a:pt x="13482" y="10702"/>
                    <a:pt x="13310" y="10960"/>
                  </a:cubicBezTo>
                  <a:cubicBezTo>
                    <a:pt x="12210" y="12612"/>
                    <a:pt x="10365" y="13599"/>
                    <a:pt x="8378" y="13599"/>
                  </a:cubicBezTo>
                  <a:cubicBezTo>
                    <a:pt x="6392" y="13599"/>
                    <a:pt x="4547" y="12612"/>
                    <a:pt x="3445" y="10960"/>
                  </a:cubicBezTo>
                  <a:cubicBezTo>
                    <a:pt x="3275" y="10702"/>
                    <a:pt x="3344" y="10355"/>
                    <a:pt x="3600" y="10185"/>
                  </a:cubicBezTo>
                  <a:cubicBezTo>
                    <a:pt x="3696" y="10121"/>
                    <a:pt x="3804" y="10091"/>
                    <a:pt x="3910" y="10091"/>
                  </a:cubicBezTo>
                  <a:cubicBezTo>
                    <a:pt x="4090" y="10091"/>
                    <a:pt x="4267" y="10178"/>
                    <a:pt x="4375" y="10339"/>
                  </a:cubicBezTo>
                  <a:cubicBezTo>
                    <a:pt x="5269" y="11682"/>
                    <a:pt x="6765" y="12481"/>
                    <a:pt x="8378" y="12481"/>
                  </a:cubicBezTo>
                  <a:cubicBezTo>
                    <a:pt x="9990" y="12481"/>
                    <a:pt x="11487" y="11682"/>
                    <a:pt x="12382" y="10339"/>
                  </a:cubicBezTo>
                  <a:cubicBezTo>
                    <a:pt x="12488" y="10178"/>
                    <a:pt x="12665" y="10091"/>
                    <a:pt x="12845" y="10091"/>
                  </a:cubicBezTo>
                  <a:close/>
                  <a:moveTo>
                    <a:pt x="2794" y="1"/>
                  </a:moveTo>
                  <a:cubicBezTo>
                    <a:pt x="1253" y="1"/>
                    <a:pt x="0" y="1291"/>
                    <a:pt x="0" y="2830"/>
                  </a:cubicBezTo>
                  <a:lnTo>
                    <a:pt x="0" y="14001"/>
                  </a:lnTo>
                  <a:cubicBezTo>
                    <a:pt x="0" y="15540"/>
                    <a:pt x="1253" y="16792"/>
                    <a:pt x="2794" y="16792"/>
                  </a:cubicBezTo>
                  <a:lnTo>
                    <a:pt x="5912" y="16792"/>
                  </a:lnTo>
                  <a:lnTo>
                    <a:pt x="7984" y="18901"/>
                  </a:lnTo>
                  <a:cubicBezTo>
                    <a:pt x="8092" y="19009"/>
                    <a:pt x="8235" y="19064"/>
                    <a:pt x="8378" y="19064"/>
                  </a:cubicBezTo>
                  <a:cubicBezTo>
                    <a:pt x="8522" y="19064"/>
                    <a:pt x="8665" y="19009"/>
                    <a:pt x="8773" y="18901"/>
                  </a:cubicBezTo>
                  <a:lnTo>
                    <a:pt x="10844" y="16792"/>
                  </a:lnTo>
                  <a:lnTo>
                    <a:pt x="13963" y="16792"/>
                  </a:lnTo>
                  <a:cubicBezTo>
                    <a:pt x="15504" y="16792"/>
                    <a:pt x="16756" y="15540"/>
                    <a:pt x="16756" y="14001"/>
                  </a:cubicBezTo>
                  <a:lnTo>
                    <a:pt x="16756" y="2830"/>
                  </a:lnTo>
                  <a:cubicBezTo>
                    <a:pt x="16756" y="1291"/>
                    <a:pt x="15504" y="1"/>
                    <a:pt x="139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02" name="Google Shape;8572;p76">
            <a:extLst>
              <a:ext uri="{FF2B5EF4-FFF2-40B4-BE49-F238E27FC236}">
                <a16:creationId xmlns:a16="http://schemas.microsoft.com/office/drawing/2014/main" id="{F98183EF-030A-4D80-D305-499D09E988F3}"/>
              </a:ext>
            </a:extLst>
          </p:cNvPr>
          <p:cNvGrpSpPr/>
          <p:nvPr/>
        </p:nvGrpSpPr>
        <p:grpSpPr>
          <a:xfrm>
            <a:off x="5379603" y="5104407"/>
            <a:ext cx="516908" cy="516855"/>
            <a:chOff x="5611350" y="1561258"/>
            <a:chExt cx="397907" cy="397866"/>
          </a:xfrm>
          <a:solidFill>
            <a:schemeClr val="tx1"/>
          </a:solidFill>
        </p:grpSpPr>
        <p:sp>
          <p:nvSpPr>
            <p:cNvPr id="1203" name="Google Shape;8573;p76">
              <a:extLst>
                <a:ext uri="{FF2B5EF4-FFF2-40B4-BE49-F238E27FC236}">
                  <a16:creationId xmlns:a16="http://schemas.microsoft.com/office/drawing/2014/main" id="{B1F550D8-61D7-1026-B27B-C6E8BED665DA}"/>
                </a:ext>
              </a:extLst>
            </p:cNvPr>
            <p:cNvSpPr/>
            <p:nvPr/>
          </p:nvSpPr>
          <p:spPr>
            <a:xfrm>
              <a:off x="5713589" y="1812337"/>
              <a:ext cx="38443" cy="39653"/>
            </a:xfrm>
            <a:custGeom>
              <a:avLst/>
              <a:gdLst/>
              <a:ahLst/>
              <a:cxnLst/>
              <a:rect l="l" t="t" r="r" b="b"/>
              <a:pathLst>
                <a:path w="1842" h="1900" extrusionOk="0">
                  <a:moveTo>
                    <a:pt x="1842" y="1"/>
                  </a:moveTo>
                  <a:lnTo>
                    <a:pt x="630" y="486"/>
                  </a:lnTo>
                  <a:cubicBezTo>
                    <a:pt x="81" y="705"/>
                    <a:pt x="0" y="1450"/>
                    <a:pt x="490" y="1782"/>
                  </a:cubicBezTo>
                  <a:cubicBezTo>
                    <a:pt x="608" y="1862"/>
                    <a:pt x="755" y="1900"/>
                    <a:pt x="908" y="1900"/>
                  </a:cubicBezTo>
                  <a:cubicBezTo>
                    <a:pt x="1349" y="1900"/>
                    <a:pt x="1842" y="1590"/>
                    <a:pt x="1842" y="1092"/>
                  </a:cubicBezTo>
                  <a:lnTo>
                    <a:pt x="184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04" name="Google Shape;8574;p76">
              <a:extLst>
                <a:ext uri="{FF2B5EF4-FFF2-40B4-BE49-F238E27FC236}">
                  <a16:creationId xmlns:a16="http://schemas.microsoft.com/office/drawing/2014/main" id="{B18290C3-597D-938A-FE9C-2D9417201234}"/>
                </a:ext>
              </a:extLst>
            </p:cNvPr>
            <p:cNvSpPr/>
            <p:nvPr/>
          </p:nvSpPr>
          <p:spPr>
            <a:xfrm>
              <a:off x="5830124" y="1789047"/>
              <a:ext cx="38505" cy="39653"/>
            </a:xfrm>
            <a:custGeom>
              <a:avLst/>
              <a:gdLst/>
              <a:ahLst/>
              <a:cxnLst/>
              <a:rect l="l" t="t" r="r" b="b"/>
              <a:pathLst>
                <a:path w="1845" h="1900" extrusionOk="0">
                  <a:moveTo>
                    <a:pt x="1844" y="1"/>
                  </a:moveTo>
                  <a:lnTo>
                    <a:pt x="631" y="485"/>
                  </a:lnTo>
                  <a:cubicBezTo>
                    <a:pt x="82" y="705"/>
                    <a:pt x="1" y="1450"/>
                    <a:pt x="491" y="1782"/>
                  </a:cubicBezTo>
                  <a:cubicBezTo>
                    <a:pt x="608" y="1862"/>
                    <a:pt x="755" y="1899"/>
                    <a:pt x="908" y="1899"/>
                  </a:cubicBezTo>
                  <a:cubicBezTo>
                    <a:pt x="1349" y="1899"/>
                    <a:pt x="1844" y="1588"/>
                    <a:pt x="1844" y="1090"/>
                  </a:cubicBezTo>
                  <a:lnTo>
                    <a:pt x="184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05" name="Google Shape;8575;p76">
              <a:extLst>
                <a:ext uri="{FF2B5EF4-FFF2-40B4-BE49-F238E27FC236}">
                  <a16:creationId xmlns:a16="http://schemas.microsoft.com/office/drawing/2014/main" id="{3FBB7908-5C84-10D5-DA1B-6D1EA9DD7532}"/>
                </a:ext>
              </a:extLst>
            </p:cNvPr>
            <p:cNvSpPr/>
            <p:nvPr/>
          </p:nvSpPr>
          <p:spPr>
            <a:xfrm>
              <a:off x="5611350" y="1561258"/>
              <a:ext cx="397907" cy="397866"/>
            </a:xfrm>
            <a:custGeom>
              <a:avLst/>
              <a:gdLst/>
              <a:ahLst/>
              <a:cxnLst/>
              <a:rect l="l" t="t" r="r" b="b"/>
              <a:pathLst>
                <a:path w="19066" h="19064" extrusionOk="0">
                  <a:moveTo>
                    <a:pt x="12883" y="3949"/>
                  </a:moveTo>
                  <a:cubicBezTo>
                    <a:pt x="13013" y="3949"/>
                    <a:pt x="13138" y="3991"/>
                    <a:pt x="13238" y="4073"/>
                  </a:cubicBezTo>
                  <a:cubicBezTo>
                    <a:pt x="13369" y="4179"/>
                    <a:pt x="13443" y="4339"/>
                    <a:pt x="13443" y="4505"/>
                  </a:cubicBezTo>
                  <a:lnTo>
                    <a:pt x="13443" y="12005"/>
                  </a:lnTo>
                  <a:cubicBezTo>
                    <a:pt x="13443" y="13161"/>
                    <a:pt x="12421" y="13941"/>
                    <a:pt x="11388" y="13941"/>
                  </a:cubicBezTo>
                  <a:cubicBezTo>
                    <a:pt x="10369" y="13941"/>
                    <a:pt x="9534" y="13113"/>
                    <a:pt x="9534" y="12085"/>
                  </a:cubicBezTo>
                  <a:cubicBezTo>
                    <a:pt x="9534" y="11323"/>
                    <a:pt x="9990" y="10647"/>
                    <a:pt x="10700" y="10364"/>
                  </a:cubicBezTo>
                  <a:lnTo>
                    <a:pt x="12327" y="9713"/>
                  </a:lnTo>
                  <a:lnTo>
                    <a:pt x="12327" y="7420"/>
                  </a:lnTo>
                  <a:lnTo>
                    <a:pt x="7859" y="8315"/>
                  </a:lnTo>
                  <a:lnTo>
                    <a:pt x="7859" y="13123"/>
                  </a:lnTo>
                  <a:cubicBezTo>
                    <a:pt x="7859" y="14277"/>
                    <a:pt x="6834" y="15057"/>
                    <a:pt x="5803" y="15057"/>
                  </a:cubicBezTo>
                  <a:cubicBezTo>
                    <a:pt x="4784" y="15057"/>
                    <a:pt x="3949" y="14229"/>
                    <a:pt x="3949" y="13203"/>
                  </a:cubicBezTo>
                  <a:cubicBezTo>
                    <a:pt x="3949" y="12439"/>
                    <a:pt x="4406" y="11763"/>
                    <a:pt x="5115" y="11480"/>
                  </a:cubicBezTo>
                  <a:lnTo>
                    <a:pt x="6741" y="10829"/>
                  </a:lnTo>
                  <a:lnTo>
                    <a:pt x="6741" y="5623"/>
                  </a:lnTo>
                  <a:cubicBezTo>
                    <a:pt x="6741" y="5356"/>
                    <a:pt x="6930" y="5128"/>
                    <a:pt x="7190" y="5074"/>
                  </a:cubicBezTo>
                  <a:lnTo>
                    <a:pt x="12775" y="3958"/>
                  </a:lnTo>
                  <a:cubicBezTo>
                    <a:pt x="12811" y="3952"/>
                    <a:pt x="12847" y="3949"/>
                    <a:pt x="12883" y="3949"/>
                  </a:cubicBezTo>
                  <a:close/>
                  <a:moveTo>
                    <a:pt x="9534" y="1"/>
                  </a:moveTo>
                  <a:cubicBezTo>
                    <a:pt x="4298" y="1"/>
                    <a:pt x="1" y="4296"/>
                    <a:pt x="1" y="9532"/>
                  </a:cubicBezTo>
                  <a:cubicBezTo>
                    <a:pt x="1" y="14769"/>
                    <a:pt x="4298" y="19064"/>
                    <a:pt x="9534" y="19064"/>
                  </a:cubicBezTo>
                  <a:cubicBezTo>
                    <a:pt x="14768" y="19064"/>
                    <a:pt x="19065" y="14769"/>
                    <a:pt x="19065" y="9532"/>
                  </a:cubicBezTo>
                  <a:cubicBezTo>
                    <a:pt x="19065" y="4296"/>
                    <a:pt x="14768" y="1"/>
                    <a:pt x="95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06" name="Google Shape;8576;p76">
              <a:extLst>
                <a:ext uri="{FF2B5EF4-FFF2-40B4-BE49-F238E27FC236}">
                  <a16:creationId xmlns:a16="http://schemas.microsoft.com/office/drawing/2014/main" id="{B68366BE-822B-2A6B-4292-0720E180D244}"/>
                </a:ext>
              </a:extLst>
            </p:cNvPr>
            <p:cNvSpPr/>
            <p:nvPr/>
          </p:nvSpPr>
          <p:spPr>
            <a:xfrm>
              <a:off x="5775341" y="1669507"/>
              <a:ext cx="93247" cy="41531"/>
            </a:xfrm>
            <a:custGeom>
              <a:avLst/>
              <a:gdLst/>
              <a:ahLst/>
              <a:cxnLst/>
              <a:rect l="l" t="t" r="r" b="b"/>
              <a:pathLst>
                <a:path w="4468" h="1990" extrusionOk="0">
                  <a:moveTo>
                    <a:pt x="4467" y="1"/>
                  </a:moveTo>
                  <a:lnTo>
                    <a:pt x="1" y="894"/>
                  </a:lnTo>
                  <a:lnTo>
                    <a:pt x="1" y="1989"/>
                  </a:lnTo>
                  <a:lnTo>
                    <a:pt x="4467" y="1096"/>
                  </a:lnTo>
                  <a:lnTo>
                    <a:pt x="44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07" name="Google Shape;8577;p76">
            <a:extLst>
              <a:ext uri="{FF2B5EF4-FFF2-40B4-BE49-F238E27FC236}">
                <a16:creationId xmlns:a16="http://schemas.microsoft.com/office/drawing/2014/main" id="{E76F538D-23F6-E86D-3E60-9102BE43E791}"/>
              </a:ext>
            </a:extLst>
          </p:cNvPr>
          <p:cNvGrpSpPr/>
          <p:nvPr/>
        </p:nvGrpSpPr>
        <p:grpSpPr>
          <a:xfrm>
            <a:off x="6071983" y="5234095"/>
            <a:ext cx="516813" cy="257479"/>
            <a:chOff x="6140660" y="1661097"/>
            <a:chExt cx="397835" cy="198202"/>
          </a:xfrm>
          <a:solidFill>
            <a:schemeClr val="tx1"/>
          </a:solidFill>
        </p:grpSpPr>
        <p:sp>
          <p:nvSpPr>
            <p:cNvPr id="1208" name="Google Shape;8578;p76">
              <a:extLst>
                <a:ext uri="{FF2B5EF4-FFF2-40B4-BE49-F238E27FC236}">
                  <a16:creationId xmlns:a16="http://schemas.microsoft.com/office/drawing/2014/main" id="{510528B0-8BEC-197F-A364-E935EA019B1B}"/>
                </a:ext>
              </a:extLst>
            </p:cNvPr>
            <p:cNvSpPr/>
            <p:nvPr/>
          </p:nvSpPr>
          <p:spPr>
            <a:xfrm>
              <a:off x="6281298" y="1707719"/>
              <a:ext cx="58290" cy="151579"/>
            </a:xfrm>
            <a:custGeom>
              <a:avLst/>
              <a:gdLst/>
              <a:ahLst/>
              <a:cxnLst/>
              <a:rect l="l" t="t" r="r" b="b"/>
              <a:pathLst>
                <a:path w="2793" h="7263" extrusionOk="0">
                  <a:moveTo>
                    <a:pt x="1397" y="1"/>
                  </a:moveTo>
                  <a:cubicBezTo>
                    <a:pt x="627" y="1"/>
                    <a:pt x="1" y="627"/>
                    <a:pt x="1" y="1398"/>
                  </a:cubicBezTo>
                  <a:lnTo>
                    <a:pt x="1" y="5865"/>
                  </a:lnTo>
                  <a:cubicBezTo>
                    <a:pt x="1" y="6636"/>
                    <a:pt x="627" y="7262"/>
                    <a:pt x="1397" y="7262"/>
                  </a:cubicBezTo>
                  <a:cubicBezTo>
                    <a:pt x="2166" y="7262"/>
                    <a:pt x="2792" y="6634"/>
                    <a:pt x="2792" y="5865"/>
                  </a:cubicBezTo>
                  <a:lnTo>
                    <a:pt x="2792" y="1398"/>
                  </a:lnTo>
                  <a:cubicBezTo>
                    <a:pt x="2792" y="627"/>
                    <a:pt x="2166" y="1"/>
                    <a:pt x="13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09" name="Google Shape;8579;p76">
              <a:extLst>
                <a:ext uri="{FF2B5EF4-FFF2-40B4-BE49-F238E27FC236}">
                  <a16:creationId xmlns:a16="http://schemas.microsoft.com/office/drawing/2014/main" id="{0FFAE4FF-C7A5-61A1-C46D-12FD9584965D}"/>
                </a:ext>
              </a:extLst>
            </p:cNvPr>
            <p:cNvSpPr/>
            <p:nvPr/>
          </p:nvSpPr>
          <p:spPr>
            <a:xfrm>
              <a:off x="6480225" y="1742675"/>
              <a:ext cx="58269" cy="58332"/>
            </a:xfrm>
            <a:custGeom>
              <a:avLst/>
              <a:gdLst/>
              <a:ahLst/>
              <a:cxnLst/>
              <a:rect l="l" t="t" r="r" b="b"/>
              <a:pathLst>
                <a:path w="2792" h="2795" extrusionOk="0">
                  <a:moveTo>
                    <a:pt x="1396" y="1"/>
                  </a:moveTo>
                  <a:cubicBezTo>
                    <a:pt x="627" y="1"/>
                    <a:pt x="0" y="629"/>
                    <a:pt x="0" y="1398"/>
                  </a:cubicBezTo>
                  <a:cubicBezTo>
                    <a:pt x="0" y="2168"/>
                    <a:pt x="627" y="2794"/>
                    <a:pt x="1396" y="2794"/>
                  </a:cubicBezTo>
                  <a:cubicBezTo>
                    <a:pt x="2167" y="2794"/>
                    <a:pt x="2792" y="2168"/>
                    <a:pt x="2792" y="1398"/>
                  </a:cubicBezTo>
                  <a:cubicBezTo>
                    <a:pt x="2792" y="629"/>
                    <a:pt x="2167" y="1"/>
                    <a:pt x="13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10" name="Google Shape;8580;p76">
              <a:extLst>
                <a:ext uri="{FF2B5EF4-FFF2-40B4-BE49-F238E27FC236}">
                  <a16:creationId xmlns:a16="http://schemas.microsoft.com/office/drawing/2014/main" id="{896A34F0-CF14-0ABF-7C53-040242DB2C86}"/>
                </a:ext>
              </a:extLst>
            </p:cNvPr>
            <p:cNvSpPr/>
            <p:nvPr/>
          </p:nvSpPr>
          <p:spPr>
            <a:xfrm>
              <a:off x="6352004" y="1661097"/>
              <a:ext cx="129206" cy="198202"/>
            </a:xfrm>
            <a:custGeom>
              <a:avLst/>
              <a:gdLst/>
              <a:ahLst/>
              <a:cxnLst/>
              <a:rect l="l" t="t" r="r" b="b"/>
              <a:pathLst>
                <a:path w="6191" h="9497" extrusionOk="0">
                  <a:moveTo>
                    <a:pt x="1396" y="0"/>
                  </a:moveTo>
                  <a:cubicBezTo>
                    <a:pt x="627" y="0"/>
                    <a:pt x="1" y="628"/>
                    <a:pt x="1" y="1398"/>
                  </a:cubicBezTo>
                  <a:lnTo>
                    <a:pt x="1" y="8099"/>
                  </a:lnTo>
                  <a:cubicBezTo>
                    <a:pt x="1" y="8870"/>
                    <a:pt x="627" y="9496"/>
                    <a:pt x="1396" y="9496"/>
                  </a:cubicBezTo>
                  <a:cubicBezTo>
                    <a:pt x="2168" y="9496"/>
                    <a:pt x="2792" y="8868"/>
                    <a:pt x="2792" y="8099"/>
                  </a:cubicBezTo>
                  <a:lnTo>
                    <a:pt x="2792" y="7683"/>
                  </a:lnTo>
                  <a:lnTo>
                    <a:pt x="3586" y="8874"/>
                  </a:lnTo>
                  <a:cubicBezTo>
                    <a:pt x="3845" y="9263"/>
                    <a:pt x="4280" y="9496"/>
                    <a:pt x="4749" y="9496"/>
                  </a:cubicBezTo>
                  <a:cubicBezTo>
                    <a:pt x="5025" y="9496"/>
                    <a:pt x="5293" y="9415"/>
                    <a:pt x="5522" y="9261"/>
                  </a:cubicBezTo>
                  <a:cubicBezTo>
                    <a:pt x="5833" y="9054"/>
                    <a:pt x="6044" y="8739"/>
                    <a:pt x="6118" y="8373"/>
                  </a:cubicBezTo>
                  <a:cubicBezTo>
                    <a:pt x="6190" y="8007"/>
                    <a:pt x="6116" y="7635"/>
                    <a:pt x="5909" y="7324"/>
                  </a:cubicBezTo>
                  <a:lnTo>
                    <a:pt x="4535" y="5261"/>
                  </a:lnTo>
                  <a:lnTo>
                    <a:pt x="5177" y="4619"/>
                  </a:lnTo>
                  <a:cubicBezTo>
                    <a:pt x="5722" y="4074"/>
                    <a:pt x="5722" y="3188"/>
                    <a:pt x="5177" y="2643"/>
                  </a:cubicBezTo>
                  <a:cubicBezTo>
                    <a:pt x="4904" y="2372"/>
                    <a:pt x="4547" y="2236"/>
                    <a:pt x="4190" y="2236"/>
                  </a:cubicBezTo>
                  <a:cubicBezTo>
                    <a:pt x="3832" y="2236"/>
                    <a:pt x="3475" y="2372"/>
                    <a:pt x="3203" y="2643"/>
                  </a:cubicBezTo>
                  <a:lnTo>
                    <a:pt x="2792" y="3054"/>
                  </a:lnTo>
                  <a:lnTo>
                    <a:pt x="2792" y="1398"/>
                  </a:lnTo>
                  <a:cubicBezTo>
                    <a:pt x="2792" y="627"/>
                    <a:pt x="2166" y="0"/>
                    <a:pt x="13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11" name="Google Shape;8581;p76">
              <a:extLst>
                <a:ext uri="{FF2B5EF4-FFF2-40B4-BE49-F238E27FC236}">
                  <a16:creationId xmlns:a16="http://schemas.microsoft.com/office/drawing/2014/main" id="{83161326-FF44-130F-7739-8032F52D8D87}"/>
                </a:ext>
              </a:extLst>
            </p:cNvPr>
            <p:cNvSpPr/>
            <p:nvPr/>
          </p:nvSpPr>
          <p:spPr>
            <a:xfrm>
              <a:off x="6140660" y="1661097"/>
              <a:ext cx="129185" cy="198202"/>
            </a:xfrm>
            <a:custGeom>
              <a:avLst/>
              <a:gdLst/>
              <a:ahLst/>
              <a:cxnLst/>
              <a:rect l="l" t="t" r="r" b="b"/>
              <a:pathLst>
                <a:path w="6190" h="9497" extrusionOk="0">
                  <a:moveTo>
                    <a:pt x="1396" y="0"/>
                  </a:moveTo>
                  <a:cubicBezTo>
                    <a:pt x="626" y="0"/>
                    <a:pt x="0" y="628"/>
                    <a:pt x="0" y="1398"/>
                  </a:cubicBezTo>
                  <a:lnTo>
                    <a:pt x="0" y="8099"/>
                  </a:lnTo>
                  <a:cubicBezTo>
                    <a:pt x="0" y="8870"/>
                    <a:pt x="626" y="9496"/>
                    <a:pt x="1396" y="9496"/>
                  </a:cubicBezTo>
                  <a:cubicBezTo>
                    <a:pt x="2165" y="9496"/>
                    <a:pt x="2792" y="8868"/>
                    <a:pt x="2792" y="8099"/>
                  </a:cubicBezTo>
                  <a:lnTo>
                    <a:pt x="2792" y="7683"/>
                  </a:lnTo>
                  <a:lnTo>
                    <a:pt x="3586" y="8874"/>
                  </a:lnTo>
                  <a:cubicBezTo>
                    <a:pt x="3844" y="9263"/>
                    <a:pt x="4279" y="9496"/>
                    <a:pt x="4748" y="9496"/>
                  </a:cubicBezTo>
                  <a:cubicBezTo>
                    <a:pt x="5024" y="9496"/>
                    <a:pt x="5291" y="9415"/>
                    <a:pt x="5521" y="9261"/>
                  </a:cubicBezTo>
                  <a:cubicBezTo>
                    <a:pt x="5832" y="9054"/>
                    <a:pt x="6043" y="8739"/>
                    <a:pt x="6117" y="8373"/>
                  </a:cubicBezTo>
                  <a:cubicBezTo>
                    <a:pt x="6190" y="8007"/>
                    <a:pt x="6115" y="7635"/>
                    <a:pt x="5909" y="7324"/>
                  </a:cubicBezTo>
                  <a:lnTo>
                    <a:pt x="4534" y="5261"/>
                  </a:lnTo>
                  <a:lnTo>
                    <a:pt x="5176" y="4619"/>
                  </a:lnTo>
                  <a:cubicBezTo>
                    <a:pt x="5721" y="4074"/>
                    <a:pt x="5721" y="3188"/>
                    <a:pt x="5176" y="2643"/>
                  </a:cubicBezTo>
                  <a:cubicBezTo>
                    <a:pt x="4904" y="2372"/>
                    <a:pt x="4546" y="2236"/>
                    <a:pt x="4188" y="2236"/>
                  </a:cubicBezTo>
                  <a:cubicBezTo>
                    <a:pt x="3831" y="2236"/>
                    <a:pt x="3473" y="2372"/>
                    <a:pt x="3202" y="2643"/>
                  </a:cubicBezTo>
                  <a:lnTo>
                    <a:pt x="2792" y="3054"/>
                  </a:lnTo>
                  <a:lnTo>
                    <a:pt x="2792" y="1398"/>
                  </a:lnTo>
                  <a:cubicBezTo>
                    <a:pt x="2792" y="627"/>
                    <a:pt x="2165" y="0"/>
                    <a:pt x="13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12" name="Google Shape;8582;p76">
            <a:extLst>
              <a:ext uri="{FF2B5EF4-FFF2-40B4-BE49-F238E27FC236}">
                <a16:creationId xmlns:a16="http://schemas.microsoft.com/office/drawing/2014/main" id="{B22CECB5-789F-4826-11A6-F1BB3B1E7F2D}"/>
              </a:ext>
            </a:extLst>
          </p:cNvPr>
          <p:cNvGrpSpPr/>
          <p:nvPr/>
        </p:nvGrpSpPr>
        <p:grpSpPr>
          <a:xfrm>
            <a:off x="6764270" y="5104407"/>
            <a:ext cx="516908" cy="516855"/>
            <a:chOff x="6669907" y="1561258"/>
            <a:chExt cx="397907" cy="397866"/>
          </a:xfrm>
          <a:solidFill>
            <a:schemeClr val="tx1"/>
          </a:solidFill>
        </p:grpSpPr>
        <p:sp>
          <p:nvSpPr>
            <p:cNvPr id="1213" name="Google Shape;8583;p76">
              <a:extLst>
                <a:ext uri="{FF2B5EF4-FFF2-40B4-BE49-F238E27FC236}">
                  <a16:creationId xmlns:a16="http://schemas.microsoft.com/office/drawing/2014/main" id="{8C60F235-30D8-0C5D-BFD4-0BE54045EB79}"/>
                </a:ext>
              </a:extLst>
            </p:cNvPr>
            <p:cNvSpPr/>
            <p:nvPr/>
          </p:nvSpPr>
          <p:spPr>
            <a:xfrm>
              <a:off x="6950454" y="1655253"/>
              <a:ext cx="23312" cy="23354"/>
            </a:xfrm>
            <a:custGeom>
              <a:avLst/>
              <a:gdLst/>
              <a:ahLst/>
              <a:cxnLst/>
              <a:rect l="l" t="t" r="r" b="b"/>
              <a:pathLst>
                <a:path w="1117" h="1119" extrusionOk="0">
                  <a:moveTo>
                    <a:pt x="558" y="1"/>
                  </a:moveTo>
                  <a:cubicBezTo>
                    <a:pt x="250" y="1"/>
                    <a:pt x="0" y="252"/>
                    <a:pt x="0" y="560"/>
                  </a:cubicBezTo>
                  <a:cubicBezTo>
                    <a:pt x="0" y="868"/>
                    <a:pt x="250" y="1119"/>
                    <a:pt x="558" y="1119"/>
                  </a:cubicBezTo>
                  <a:cubicBezTo>
                    <a:pt x="867" y="1119"/>
                    <a:pt x="1117" y="868"/>
                    <a:pt x="1117" y="560"/>
                  </a:cubicBezTo>
                  <a:cubicBezTo>
                    <a:pt x="1117" y="252"/>
                    <a:pt x="867" y="1"/>
                    <a:pt x="5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14" name="Google Shape;8584;p76">
              <a:extLst>
                <a:ext uri="{FF2B5EF4-FFF2-40B4-BE49-F238E27FC236}">
                  <a16:creationId xmlns:a16="http://schemas.microsoft.com/office/drawing/2014/main" id="{B75FEF6C-A8E8-EDC3-3445-0ED1DE20D35F}"/>
                </a:ext>
              </a:extLst>
            </p:cNvPr>
            <p:cNvSpPr/>
            <p:nvPr/>
          </p:nvSpPr>
          <p:spPr>
            <a:xfrm>
              <a:off x="6740633" y="1725228"/>
              <a:ext cx="36919" cy="39632"/>
            </a:xfrm>
            <a:custGeom>
              <a:avLst/>
              <a:gdLst/>
              <a:ahLst/>
              <a:cxnLst/>
              <a:rect l="l" t="t" r="r" b="b"/>
              <a:pathLst>
                <a:path w="1769" h="1899" extrusionOk="0">
                  <a:moveTo>
                    <a:pt x="1117" y="0"/>
                  </a:moveTo>
                  <a:cubicBezTo>
                    <a:pt x="502" y="0"/>
                    <a:pt x="1" y="501"/>
                    <a:pt x="1" y="1116"/>
                  </a:cubicBezTo>
                  <a:cubicBezTo>
                    <a:pt x="1" y="1419"/>
                    <a:pt x="135" y="1691"/>
                    <a:pt x="341" y="1898"/>
                  </a:cubicBezTo>
                  <a:cubicBezTo>
                    <a:pt x="643" y="1261"/>
                    <a:pt x="1133" y="690"/>
                    <a:pt x="1768" y="219"/>
                  </a:cubicBezTo>
                  <a:cubicBezTo>
                    <a:pt x="1581" y="83"/>
                    <a:pt x="1358" y="0"/>
                    <a:pt x="111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15" name="Google Shape;8585;p76">
              <a:extLst>
                <a:ext uri="{FF2B5EF4-FFF2-40B4-BE49-F238E27FC236}">
                  <a16:creationId xmlns:a16="http://schemas.microsoft.com/office/drawing/2014/main" id="{F56A4852-B0B2-8FCA-CE2E-627793ED8CC4}"/>
                </a:ext>
              </a:extLst>
            </p:cNvPr>
            <p:cNvSpPr/>
            <p:nvPr/>
          </p:nvSpPr>
          <p:spPr>
            <a:xfrm>
              <a:off x="6763944" y="1725228"/>
              <a:ext cx="209827" cy="139892"/>
            </a:xfrm>
            <a:custGeom>
              <a:avLst/>
              <a:gdLst/>
              <a:ahLst/>
              <a:cxnLst/>
              <a:rect l="l" t="t" r="r" b="b"/>
              <a:pathLst>
                <a:path w="10054" h="6703" extrusionOk="0">
                  <a:moveTo>
                    <a:pt x="2793" y="1116"/>
                  </a:moveTo>
                  <a:cubicBezTo>
                    <a:pt x="3409" y="1116"/>
                    <a:pt x="3910" y="1619"/>
                    <a:pt x="3910" y="2234"/>
                  </a:cubicBezTo>
                  <a:cubicBezTo>
                    <a:pt x="3910" y="2850"/>
                    <a:pt x="3409" y="3351"/>
                    <a:pt x="2793" y="3351"/>
                  </a:cubicBezTo>
                  <a:cubicBezTo>
                    <a:pt x="2178" y="3351"/>
                    <a:pt x="1675" y="2850"/>
                    <a:pt x="1675" y="2234"/>
                  </a:cubicBezTo>
                  <a:cubicBezTo>
                    <a:pt x="1675" y="1619"/>
                    <a:pt x="2178" y="1116"/>
                    <a:pt x="2793" y="1116"/>
                  </a:cubicBezTo>
                  <a:close/>
                  <a:moveTo>
                    <a:pt x="7262" y="1116"/>
                  </a:moveTo>
                  <a:cubicBezTo>
                    <a:pt x="7878" y="1116"/>
                    <a:pt x="8378" y="1619"/>
                    <a:pt x="8378" y="2234"/>
                  </a:cubicBezTo>
                  <a:cubicBezTo>
                    <a:pt x="8378" y="2850"/>
                    <a:pt x="7878" y="3351"/>
                    <a:pt x="7262" y="3351"/>
                  </a:cubicBezTo>
                  <a:cubicBezTo>
                    <a:pt x="6645" y="3351"/>
                    <a:pt x="6144" y="2850"/>
                    <a:pt x="6144" y="2234"/>
                  </a:cubicBezTo>
                  <a:cubicBezTo>
                    <a:pt x="6144" y="1619"/>
                    <a:pt x="6645" y="1116"/>
                    <a:pt x="7262" y="1116"/>
                  </a:cubicBezTo>
                  <a:close/>
                  <a:moveTo>
                    <a:pt x="7261" y="4469"/>
                  </a:moveTo>
                  <a:cubicBezTo>
                    <a:pt x="7466" y="4469"/>
                    <a:pt x="7663" y="4581"/>
                    <a:pt x="7761" y="4776"/>
                  </a:cubicBezTo>
                  <a:cubicBezTo>
                    <a:pt x="7899" y="5052"/>
                    <a:pt x="7787" y="5389"/>
                    <a:pt x="7511" y="5527"/>
                  </a:cubicBezTo>
                  <a:cubicBezTo>
                    <a:pt x="6733" y="5916"/>
                    <a:pt x="5880" y="6109"/>
                    <a:pt x="5028" y="6109"/>
                  </a:cubicBezTo>
                  <a:cubicBezTo>
                    <a:pt x="4173" y="6109"/>
                    <a:pt x="3321" y="5916"/>
                    <a:pt x="2544" y="5527"/>
                  </a:cubicBezTo>
                  <a:cubicBezTo>
                    <a:pt x="2268" y="5389"/>
                    <a:pt x="2155" y="5052"/>
                    <a:pt x="2293" y="4776"/>
                  </a:cubicBezTo>
                  <a:cubicBezTo>
                    <a:pt x="2391" y="4581"/>
                    <a:pt x="2589" y="4469"/>
                    <a:pt x="2794" y="4469"/>
                  </a:cubicBezTo>
                  <a:cubicBezTo>
                    <a:pt x="2878" y="4469"/>
                    <a:pt x="2963" y="4487"/>
                    <a:pt x="3043" y="4527"/>
                  </a:cubicBezTo>
                  <a:cubicBezTo>
                    <a:pt x="3664" y="4838"/>
                    <a:pt x="4345" y="4994"/>
                    <a:pt x="5027" y="4994"/>
                  </a:cubicBezTo>
                  <a:cubicBezTo>
                    <a:pt x="5708" y="4994"/>
                    <a:pt x="6390" y="4838"/>
                    <a:pt x="7011" y="4527"/>
                  </a:cubicBezTo>
                  <a:cubicBezTo>
                    <a:pt x="7092" y="4487"/>
                    <a:pt x="7177" y="4469"/>
                    <a:pt x="7261" y="4469"/>
                  </a:cubicBezTo>
                  <a:close/>
                  <a:moveTo>
                    <a:pt x="5028" y="0"/>
                  </a:moveTo>
                  <a:cubicBezTo>
                    <a:pt x="2256" y="0"/>
                    <a:pt x="0" y="1504"/>
                    <a:pt x="0" y="3351"/>
                  </a:cubicBezTo>
                  <a:cubicBezTo>
                    <a:pt x="0" y="5199"/>
                    <a:pt x="2256" y="6703"/>
                    <a:pt x="5028" y="6703"/>
                  </a:cubicBezTo>
                  <a:cubicBezTo>
                    <a:pt x="7798" y="6703"/>
                    <a:pt x="10054" y="5199"/>
                    <a:pt x="10054" y="3351"/>
                  </a:cubicBezTo>
                  <a:cubicBezTo>
                    <a:pt x="10054" y="1504"/>
                    <a:pt x="7798" y="0"/>
                    <a:pt x="50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16" name="Google Shape;8586;p76">
              <a:extLst>
                <a:ext uri="{FF2B5EF4-FFF2-40B4-BE49-F238E27FC236}">
                  <a16:creationId xmlns:a16="http://schemas.microsoft.com/office/drawing/2014/main" id="{D4C8184D-2344-5D1B-A784-D31BFA1C3FF6}"/>
                </a:ext>
              </a:extLst>
            </p:cNvPr>
            <p:cNvSpPr/>
            <p:nvPr/>
          </p:nvSpPr>
          <p:spPr>
            <a:xfrm>
              <a:off x="6669907" y="1561258"/>
              <a:ext cx="397907" cy="397866"/>
            </a:xfrm>
            <a:custGeom>
              <a:avLst/>
              <a:gdLst/>
              <a:ahLst/>
              <a:cxnLst/>
              <a:rect l="l" t="t" r="r" b="b"/>
              <a:pathLst>
                <a:path w="19066" h="19064" extrusionOk="0">
                  <a:moveTo>
                    <a:pt x="10650" y="3388"/>
                  </a:moveTo>
                  <a:cubicBezTo>
                    <a:pt x="10708" y="3388"/>
                    <a:pt x="10768" y="3398"/>
                    <a:pt x="10827" y="3417"/>
                  </a:cubicBezTo>
                  <a:lnTo>
                    <a:pt x="12686" y="4038"/>
                  </a:lnTo>
                  <a:cubicBezTo>
                    <a:pt x="12994" y="3645"/>
                    <a:pt x="13466" y="3389"/>
                    <a:pt x="14001" y="3389"/>
                  </a:cubicBezTo>
                  <a:cubicBezTo>
                    <a:pt x="14924" y="3389"/>
                    <a:pt x="15676" y="4140"/>
                    <a:pt x="15676" y="5064"/>
                  </a:cubicBezTo>
                  <a:cubicBezTo>
                    <a:pt x="15676" y="5987"/>
                    <a:pt x="14924" y="6739"/>
                    <a:pt x="14001" y="6739"/>
                  </a:cubicBezTo>
                  <a:cubicBezTo>
                    <a:pt x="13088" y="6739"/>
                    <a:pt x="12345" y="6003"/>
                    <a:pt x="12329" y="5094"/>
                  </a:cubicBezTo>
                  <a:lnTo>
                    <a:pt x="11004" y="4653"/>
                  </a:lnTo>
                  <a:lnTo>
                    <a:pt x="10294" y="6778"/>
                  </a:lnTo>
                  <a:cubicBezTo>
                    <a:pt x="11251" y="6865"/>
                    <a:pt x="12140" y="7109"/>
                    <a:pt x="12909" y="7479"/>
                  </a:cubicBezTo>
                  <a:cubicBezTo>
                    <a:pt x="13327" y="7017"/>
                    <a:pt x="13919" y="6739"/>
                    <a:pt x="14560" y="6739"/>
                  </a:cubicBezTo>
                  <a:cubicBezTo>
                    <a:pt x="15791" y="6739"/>
                    <a:pt x="16794" y="7742"/>
                    <a:pt x="16794" y="8973"/>
                  </a:cubicBezTo>
                  <a:cubicBezTo>
                    <a:pt x="16794" y="9780"/>
                    <a:pt x="16336" y="10498"/>
                    <a:pt x="15655" y="10891"/>
                  </a:cubicBezTo>
                  <a:cubicBezTo>
                    <a:pt x="15665" y="10997"/>
                    <a:pt x="15676" y="11101"/>
                    <a:pt x="15676" y="11208"/>
                  </a:cubicBezTo>
                  <a:cubicBezTo>
                    <a:pt x="15676" y="13672"/>
                    <a:pt x="12921" y="15676"/>
                    <a:pt x="9532" y="15676"/>
                  </a:cubicBezTo>
                  <a:cubicBezTo>
                    <a:pt x="6144" y="15676"/>
                    <a:pt x="3388" y="13672"/>
                    <a:pt x="3388" y="11208"/>
                  </a:cubicBezTo>
                  <a:cubicBezTo>
                    <a:pt x="3388" y="11101"/>
                    <a:pt x="3401" y="10997"/>
                    <a:pt x="3411" y="10891"/>
                  </a:cubicBezTo>
                  <a:cubicBezTo>
                    <a:pt x="2730" y="10498"/>
                    <a:pt x="2272" y="9780"/>
                    <a:pt x="2272" y="8973"/>
                  </a:cubicBezTo>
                  <a:cubicBezTo>
                    <a:pt x="2272" y="7742"/>
                    <a:pt x="3273" y="6739"/>
                    <a:pt x="4506" y="6739"/>
                  </a:cubicBezTo>
                  <a:cubicBezTo>
                    <a:pt x="5145" y="6739"/>
                    <a:pt x="5737" y="7017"/>
                    <a:pt x="6157" y="7479"/>
                  </a:cubicBezTo>
                  <a:cubicBezTo>
                    <a:pt x="7018" y="7065"/>
                    <a:pt x="8034" y="6806"/>
                    <a:pt x="9125" y="6755"/>
                  </a:cubicBezTo>
                  <a:lnTo>
                    <a:pt x="10119" y="3771"/>
                  </a:lnTo>
                  <a:cubicBezTo>
                    <a:pt x="10199" y="3537"/>
                    <a:pt x="10415" y="3388"/>
                    <a:pt x="10650" y="3388"/>
                  </a:cubicBezTo>
                  <a:close/>
                  <a:moveTo>
                    <a:pt x="9534" y="1"/>
                  </a:moveTo>
                  <a:cubicBezTo>
                    <a:pt x="4297" y="1"/>
                    <a:pt x="1" y="4296"/>
                    <a:pt x="1" y="9532"/>
                  </a:cubicBezTo>
                  <a:cubicBezTo>
                    <a:pt x="1" y="14769"/>
                    <a:pt x="4297" y="19064"/>
                    <a:pt x="9534" y="19064"/>
                  </a:cubicBezTo>
                  <a:cubicBezTo>
                    <a:pt x="14768" y="19064"/>
                    <a:pt x="19065" y="14769"/>
                    <a:pt x="19065" y="9532"/>
                  </a:cubicBezTo>
                  <a:cubicBezTo>
                    <a:pt x="19065" y="4296"/>
                    <a:pt x="14768" y="1"/>
                    <a:pt x="95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17" name="Google Shape;8587;p76">
              <a:extLst>
                <a:ext uri="{FF2B5EF4-FFF2-40B4-BE49-F238E27FC236}">
                  <a16:creationId xmlns:a16="http://schemas.microsoft.com/office/drawing/2014/main" id="{47187CBA-945E-3872-5510-2C80F9E35528}"/>
                </a:ext>
              </a:extLst>
            </p:cNvPr>
            <p:cNvSpPr/>
            <p:nvPr/>
          </p:nvSpPr>
          <p:spPr>
            <a:xfrm>
              <a:off x="6960158" y="1725228"/>
              <a:ext cx="36940" cy="39632"/>
            </a:xfrm>
            <a:custGeom>
              <a:avLst/>
              <a:gdLst/>
              <a:ahLst/>
              <a:cxnLst/>
              <a:rect l="l" t="t" r="r" b="b"/>
              <a:pathLst>
                <a:path w="1770" h="1899" extrusionOk="0">
                  <a:moveTo>
                    <a:pt x="652" y="0"/>
                  </a:moveTo>
                  <a:cubicBezTo>
                    <a:pt x="413" y="0"/>
                    <a:pt x="188" y="83"/>
                    <a:pt x="1" y="219"/>
                  </a:cubicBezTo>
                  <a:cubicBezTo>
                    <a:pt x="637" y="690"/>
                    <a:pt x="1127" y="1261"/>
                    <a:pt x="1428" y="1898"/>
                  </a:cubicBezTo>
                  <a:cubicBezTo>
                    <a:pt x="1635" y="1691"/>
                    <a:pt x="1770" y="1419"/>
                    <a:pt x="1770" y="1116"/>
                  </a:cubicBezTo>
                  <a:cubicBezTo>
                    <a:pt x="1770" y="501"/>
                    <a:pt x="1267" y="0"/>
                    <a:pt x="6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18" name="Google Shape;8588;p76">
            <a:extLst>
              <a:ext uri="{FF2B5EF4-FFF2-40B4-BE49-F238E27FC236}">
                <a16:creationId xmlns:a16="http://schemas.microsoft.com/office/drawing/2014/main" id="{282DB8F2-4D5A-69C9-DD0D-58BA3EA25A92}"/>
              </a:ext>
            </a:extLst>
          </p:cNvPr>
          <p:cNvGrpSpPr/>
          <p:nvPr/>
        </p:nvGrpSpPr>
        <p:grpSpPr>
          <a:xfrm>
            <a:off x="7456651" y="5104407"/>
            <a:ext cx="516855" cy="516855"/>
            <a:chOff x="7199196" y="1561258"/>
            <a:chExt cx="397866" cy="397866"/>
          </a:xfrm>
          <a:solidFill>
            <a:schemeClr val="tx1"/>
          </a:solidFill>
        </p:grpSpPr>
        <p:sp>
          <p:nvSpPr>
            <p:cNvPr id="1219" name="Google Shape;8589;p76">
              <a:extLst>
                <a:ext uri="{FF2B5EF4-FFF2-40B4-BE49-F238E27FC236}">
                  <a16:creationId xmlns:a16="http://schemas.microsoft.com/office/drawing/2014/main" id="{DB15E4F7-95B1-49FA-F20E-F08F4351C55F}"/>
                </a:ext>
              </a:extLst>
            </p:cNvPr>
            <p:cNvSpPr/>
            <p:nvPr/>
          </p:nvSpPr>
          <p:spPr>
            <a:xfrm>
              <a:off x="7363167" y="1701896"/>
              <a:ext cx="69935" cy="69977"/>
            </a:xfrm>
            <a:custGeom>
              <a:avLst/>
              <a:gdLst/>
              <a:ahLst/>
              <a:cxnLst/>
              <a:rect l="l" t="t" r="r" b="b"/>
              <a:pathLst>
                <a:path w="3351" h="3353" extrusionOk="0">
                  <a:moveTo>
                    <a:pt x="1675" y="0"/>
                  </a:moveTo>
                  <a:cubicBezTo>
                    <a:pt x="1675" y="925"/>
                    <a:pt x="923" y="1677"/>
                    <a:pt x="0" y="1677"/>
                  </a:cubicBezTo>
                  <a:cubicBezTo>
                    <a:pt x="0" y="2601"/>
                    <a:pt x="752" y="3352"/>
                    <a:pt x="1675" y="3352"/>
                  </a:cubicBezTo>
                  <a:cubicBezTo>
                    <a:pt x="2599" y="3352"/>
                    <a:pt x="3351" y="2601"/>
                    <a:pt x="3351" y="1677"/>
                  </a:cubicBezTo>
                  <a:cubicBezTo>
                    <a:pt x="3351" y="752"/>
                    <a:pt x="2599" y="0"/>
                    <a:pt x="167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20" name="Google Shape;8590;p76">
              <a:extLst>
                <a:ext uri="{FF2B5EF4-FFF2-40B4-BE49-F238E27FC236}">
                  <a16:creationId xmlns:a16="http://schemas.microsoft.com/office/drawing/2014/main" id="{336CBC15-BDFA-77AC-F21B-1C32F4332951}"/>
                </a:ext>
              </a:extLst>
            </p:cNvPr>
            <p:cNvSpPr/>
            <p:nvPr/>
          </p:nvSpPr>
          <p:spPr>
            <a:xfrm>
              <a:off x="7316523" y="1655253"/>
              <a:ext cx="163203" cy="209869"/>
            </a:xfrm>
            <a:custGeom>
              <a:avLst/>
              <a:gdLst/>
              <a:ahLst/>
              <a:cxnLst/>
              <a:rect l="l" t="t" r="r" b="b"/>
              <a:pathLst>
                <a:path w="7820" h="10056" extrusionOk="0">
                  <a:moveTo>
                    <a:pt x="3910" y="1119"/>
                  </a:moveTo>
                  <a:cubicBezTo>
                    <a:pt x="5449" y="1119"/>
                    <a:pt x="6704" y="2371"/>
                    <a:pt x="6704" y="3910"/>
                  </a:cubicBezTo>
                  <a:cubicBezTo>
                    <a:pt x="6704" y="5451"/>
                    <a:pt x="5449" y="6704"/>
                    <a:pt x="3910" y="6704"/>
                  </a:cubicBezTo>
                  <a:cubicBezTo>
                    <a:pt x="2371" y="6704"/>
                    <a:pt x="1117" y="5451"/>
                    <a:pt x="1117" y="3912"/>
                  </a:cubicBezTo>
                  <a:cubicBezTo>
                    <a:pt x="1117" y="3652"/>
                    <a:pt x="1161" y="3383"/>
                    <a:pt x="1251" y="3091"/>
                  </a:cubicBezTo>
                  <a:cubicBezTo>
                    <a:pt x="1299" y="2939"/>
                    <a:pt x="1409" y="2814"/>
                    <a:pt x="1554" y="2746"/>
                  </a:cubicBezTo>
                  <a:cubicBezTo>
                    <a:pt x="1627" y="2713"/>
                    <a:pt x="1706" y="2696"/>
                    <a:pt x="1786" y="2696"/>
                  </a:cubicBezTo>
                  <a:cubicBezTo>
                    <a:pt x="1863" y="2696"/>
                    <a:pt x="1940" y="2712"/>
                    <a:pt x="2012" y="2745"/>
                  </a:cubicBezTo>
                  <a:cubicBezTo>
                    <a:pt x="2088" y="2779"/>
                    <a:pt x="2165" y="2794"/>
                    <a:pt x="2239" y="2794"/>
                  </a:cubicBezTo>
                  <a:cubicBezTo>
                    <a:pt x="2538" y="2794"/>
                    <a:pt x="2794" y="2541"/>
                    <a:pt x="2794" y="2235"/>
                  </a:cubicBezTo>
                  <a:cubicBezTo>
                    <a:pt x="2794" y="1934"/>
                    <a:pt x="2584" y="1911"/>
                    <a:pt x="2746" y="1554"/>
                  </a:cubicBezTo>
                  <a:cubicBezTo>
                    <a:pt x="2812" y="1409"/>
                    <a:pt x="2937" y="1299"/>
                    <a:pt x="3089" y="1252"/>
                  </a:cubicBezTo>
                  <a:cubicBezTo>
                    <a:pt x="3381" y="1163"/>
                    <a:pt x="3650" y="1119"/>
                    <a:pt x="3910" y="1119"/>
                  </a:cubicBezTo>
                  <a:close/>
                  <a:moveTo>
                    <a:pt x="3910" y="1"/>
                  </a:moveTo>
                  <a:cubicBezTo>
                    <a:pt x="1756" y="1"/>
                    <a:pt x="1" y="1756"/>
                    <a:pt x="1" y="3912"/>
                  </a:cubicBezTo>
                  <a:cubicBezTo>
                    <a:pt x="1" y="6194"/>
                    <a:pt x="3139" y="9964"/>
                    <a:pt x="3917" y="10056"/>
                  </a:cubicBezTo>
                  <a:cubicBezTo>
                    <a:pt x="4682" y="9964"/>
                    <a:pt x="7820" y="6194"/>
                    <a:pt x="7820" y="3912"/>
                  </a:cubicBezTo>
                  <a:cubicBezTo>
                    <a:pt x="7820" y="1756"/>
                    <a:pt x="6065" y="1"/>
                    <a:pt x="39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21" name="Google Shape;8591;p76">
              <a:extLst>
                <a:ext uri="{FF2B5EF4-FFF2-40B4-BE49-F238E27FC236}">
                  <a16:creationId xmlns:a16="http://schemas.microsoft.com/office/drawing/2014/main" id="{80141331-E6C6-D917-48F4-EE4458D0B368}"/>
                </a:ext>
              </a:extLst>
            </p:cNvPr>
            <p:cNvSpPr/>
            <p:nvPr/>
          </p:nvSpPr>
          <p:spPr>
            <a:xfrm>
              <a:off x="7199196" y="1561258"/>
              <a:ext cx="397866" cy="397866"/>
            </a:xfrm>
            <a:custGeom>
              <a:avLst/>
              <a:gdLst/>
              <a:ahLst/>
              <a:cxnLst/>
              <a:rect l="l" t="t" r="r" b="b"/>
              <a:pathLst>
                <a:path w="19064" h="19064" extrusionOk="0">
                  <a:moveTo>
                    <a:pt x="9532" y="3389"/>
                  </a:moveTo>
                  <a:cubicBezTo>
                    <a:pt x="12304" y="3389"/>
                    <a:pt x="14560" y="5644"/>
                    <a:pt x="14560" y="8416"/>
                  </a:cubicBezTo>
                  <a:cubicBezTo>
                    <a:pt x="14560" y="11045"/>
                    <a:pt x="11089" y="15676"/>
                    <a:pt x="9532" y="15676"/>
                  </a:cubicBezTo>
                  <a:cubicBezTo>
                    <a:pt x="7974" y="15676"/>
                    <a:pt x="4507" y="11045"/>
                    <a:pt x="4507" y="8416"/>
                  </a:cubicBezTo>
                  <a:cubicBezTo>
                    <a:pt x="4507" y="5644"/>
                    <a:pt x="6760" y="3389"/>
                    <a:pt x="9532" y="3389"/>
                  </a:cubicBezTo>
                  <a:close/>
                  <a:moveTo>
                    <a:pt x="9532" y="1"/>
                  </a:moveTo>
                  <a:cubicBezTo>
                    <a:pt x="4296" y="1"/>
                    <a:pt x="1" y="4296"/>
                    <a:pt x="1" y="9532"/>
                  </a:cubicBezTo>
                  <a:cubicBezTo>
                    <a:pt x="1" y="14769"/>
                    <a:pt x="4296" y="19064"/>
                    <a:pt x="9532" y="19064"/>
                  </a:cubicBezTo>
                  <a:cubicBezTo>
                    <a:pt x="14769" y="19064"/>
                    <a:pt x="19064" y="14769"/>
                    <a:pt x="19064" y="9532"/>
                  </a:cubicBezTo>
                  <a:cubicBezTo>
                    <a:pt x="19064" y="4296"/>
                    <a:pt x="14769" y="1"/>
                    <a:pt x="95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22" name="Google Shape;8592;p76">
            <a:extLst>
              <a:ext uri="{FF2B5EF4-FFF2-40B4-BE49-F238E27FC236}">
                <a16:creationId xmlns:a16="http://schemas.microsoft.com/office/drawing/2014/main" id="{709A3F28-8BBC-41A7-0FFB-46003356E8BD}"/>
              </a:ext>
            </a:extLst>
          </p:cNvPr>
          <p:cNvGrpSpPr/>
          <p:nvPr/>
        </p:nvGrpSpPr>
        <p:grpSpPr>
          <a:xfrm>
            <a:off x="2611245" y="5181123"/>
            <a:ext cx="516908" cy="363429"/>
            <a:chOff x="3386036" y="1746339"/>
            <a:chExt cx="397907" cy="279762"/>
          </a:xfrm>
          <a:solidFill>
            <a:schemeClr val="tx1"/>
          </a:solidFill>
        </p:grpSpPr>
        <p:sp>
          <p:nvSpPr>
            <p:cNvPr id="1223" name="Google Shape;8593;p76">
              <a:extLst>
                <a:ext uri="{FF2B5EF4-FFF2-40B4-BE49-F238E27FC236}">
                  <a16:creationId xmlns:a16="http://schemas.microsoft.com/office/drawing/2014/main" id="{C9D8D8A0-F8DD-B374-4A46-8B5E35FB3836}"/>
                </a:ext>
              </a:extLst>
            </p:cNvPr>
            <p:cNvSpPr/>
            <p:nvPr/>
          </p:nvSpPr>
          <p:spPr>
            <a:xfrm>
              <a:off x="3561652" y="1848954"/>
              <a:ext cx="59646" cy="74506"/>
            </a:xfrm>
            <a:custGeom>
              <a:avLst/>
              <a:gdLst/>
              <a:ahLst/>
              <a:cxnLst/>
              <a:rect l="l" t="t" r="r" b="b"/>
              <a:pathLst>
                <a:path w="2858" h="3570" extrusionOk="0">
                  <a:moveTo>
                    <a:pt x="1" y="0"/>
                  </a:moveTo>
                  <a:lnTo>
                    <a:pt x="1" y="3570"/>
                  </a:lnTo>
                  <a:lnTo>
                    <a:pt x="2858" y="1785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24" name="Google Shape;8594;p76">
              <a:extLst>
                <a:ext uri="{FF2B5EF4-FFF2-40B4-BE49-F238E27FC236}">
                  <a16:creationId xmlns:a16="http://schemas.microsoft.com/office/drawing/2014/main" id="{A93032E5-F557-357C-CEF1-19A6876390AE}"/>
                </a:ext>
              </a:extLst>
            </p:cNvPr>
            <p:cNvSpPr/>
            <p:nvPr/>
          </p:nvSpPr>
          <p:spPr>
            <a:xfrm>
              <a:off x="3386036" y="1746339"/>
              <a:ext cx="397907" cy="279762"/>
            </a:xfrm>
            <a:custGeom>
              <a:avLst/>
              <a:gdLst/>
              <a:ahLst/>
              <a:cxnLst/>
              <a:rect l="l" t="t" r="r" b="b"/>
              <a:pathLst>
                <a:path w="19066" h="13405" extrusionOk="0">
                  <a:moveTo>
                    <a:pt x="7858" y="3351"/>
                  </a:moveTo>
                  <a:cubicBezTo>
                    <a:pt x="7961" y="3351"/>
                    <a:pt x="8064" y="3379"/>
                    <a:pt x="8154" y="3436"/>
                  </a:cubicBezTo>
                  <a:lnTo>
                    <a:pt x="12622" y="6230"/>
                  </a:lnTo>
                  <a:cubicBezTo>
                    <a:pt x="12785" y="6330"/>
                    <a:pt x="12884" y="6509"/>
                    <a:pt x="12884" y="6702"/>
                  </a:cubicBezTo>
                  <a:cubicBezTo>
                    <a:pt x="12884" y="6895"/>
                    <a:pt x="12785" y="7073"/>
                    <a:pt x="12622" y="7176"/>
                  </a:cubicBezTo>
                  <a:lnTo>
                    <a:pt x="8154" y="9968"/>
                  </a:lnTo>
                  <a:cubicBezTo>
                    <a:pt x="8063" y="10025"/>
                    <a:pt x="7961" y="10053"/>
                    <a:pt x="7859" y="10053"/>
                  </a:cubicBezTo>
                  <a:cubicBezTo>
                    <a:pt x="7765" y="10053"/>
                    <a:pt x="7671" y="10029"/>
                    <a:pt x="7588" y="9983"/>
                  </a:cubicBezTo>
                  <a:cubicBezTo>
                    <a:pt x="7409" y="9884"/>
                    <a:pt x="7299" y="9699"/>
                    <a:pt x="7299" y="9495"/>
                  </a:cubicBezTo>
                  <a:lnTo>
                    <a:pt x="7299" y="3910"/>
                  </a:lnTo>
                  <a:cubicBezTo>
                    <a:pt x="7299" y="3707"/>
                    <a:pt x="7409" y="3519"/>
                    <a:pt x="7588" y="3420"/>
                  </a:cubicBezTo>
                  <a:cubicBezTo>
                    <a:pt x="7671" y="3374"/>
                    <a:pt x="7765" y="3351"/>
                    <a:pt x="7858" y="3351"/>
                  </a:cubicBezTo>
                  <a:close/>
                  <a:moveTo>
                    <a:pt x="2794" y="1"/>
                  </a:moveTo>
                  <a:cubicBezTo>
                    <a:pt x="1255" y="1"/>
                    <a:pt x="1" y="1253"/>
                    <a:pt x="1" y="2792"/>
                  </a:cubicBezTo>
                  <a:lnTo>
                    <a:pt x="1" y="10611"/>
                  </a:lnTo>
                  <a:cubicBezTo>
                    <a:pt x="1" y="12152"/>
                    <a:pt x="1255" y="13405"/>
                    <a:pt x="2794" y="13405"/>
                  </a:cubicBezTo>
                  <a:lnTo>
                    <a:pt x="16274" y="13405"/>
                  </a:lnTo>
                  <a:cubicBezTo>
                    <a:pt x="17813" y="13405"/>
                    <a:pt x="19065" y="12152"/>
                    <a:pt x="19065" y="10611"/>
                  </a:cubicBezTo>
                  <a:lnTo>
                    <a:pt x="19065" y="2792"/>
                  </a:lnTo>
                  <a:cubicBezTo>
                    <a:pt x="19065" y="1253"/>
                    <a:pt x="17813" y="1"/>
                    <a:pt x="162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25" name="Google Shape;8595;p76">
            <a:extLst>
              <a:ext uri="{FF2B5EF4-FFF2-40B4-BE49-F238E27FC236}">
                <a16:creationId xmlns:a16="http://schemas.microsoft.com/office/drawing/2014/main" id="{BB955E59-D116-0E8A-E5AC-9A371A6DAC1C}"/>
              </a:ext>
            </a:extLst>
          </p:cNvPr>
          <p:cNvGrpSpPr/>
          <p:nvPr/>
        </p:nvGrpSpPr>
        <p:grpSpPr>
          <a:xfrm>
            <a:off x="3311630" y="3675028"/>
            <a:ext cx="565593" cy="561033"/>
            <a:chOff x="-5613150" y="3991275"/>
            <a:chExt cx="294600" cy="292225"/>
          </a:xfrm>
          <a:solidFill>
            <a:schemeClr val="tx1"/>
          </a:solidFill>
        </p:grpSpPr>
        <p:sp>
          <p:nvSpPr>
            <p:cNvPr id="1226" name="Google Shape;8596;p76">
              <a:extLst>
                <a:ext uri="{FF2B5EF4-FFF2-40B4-BE49-F238E27FC236}">
                  <a16:creationId xmlns:a16="http://schemas.microsoft.com/office/drawing/2014/main" id="{81E3652F-15F3-6837-5D74-12AF7B8C3779}"/>
                </a:ext>
              </a:extLst>
            </p:cNvPr>
            <p:cNvSpPr/>
            <p:nvPr/>
          </p:nvSpPr>
          <p:spPr>
            <a:xfrm>
              <a:off x="-5480050" y="4046400"/>
              <a:ext cx="27600" cy="14200"/>
            </a:xfrm>
            <a:custGeom>
              <a:avLst/>
              <a:gdLst/>
              <a:ahLst/>
              <a:cxnLst/>
              <a:rect l="l" t="t" r="r" b="b"/>
              <a:pathLst>
                <a:path w="1104" h="568" extrusionOk="0">
                  <a:moveTo>
                    <a:pt x="537" y="1"/>
                  </a:moveTo>
                  <a:lnTo>
                    <a:pt x="1" y="568"/>
                  </a:lnTo>
                  <a:lnTo>
                    <a:pt x="1104" y="568"/>
                  </a:lnTo>
                  <a:lnTo>
                    <a:pt x="53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27" name="Google Shape;8597;p76">
              <a:extLst>
                <a:ext uri="{FF2B5EF4-FFF2-40B4-BE49-F238E27FC236}">
                  <a16:creationId xmlns:a16="http://schemas.microsoft.com/office/drawing/2014/main" id="{01EECF0A-6B40-E3A1-2BCF-21ECC85FC77B}"/>
                </a:ext>
              </a:extLst>
            </p:cNvPr>
            <p:cNvSpPr/>
            <p:nvPr/>
          </p:nvSpPr>
          <p:spPr>
            <a:xfrm>
              <a:off x="-5531225" y="4042450"/>
              <a:ext cx="44125" cy="18150"/>
            </a:xfrm>
            <a:custGeom>
              <a:avLst/>
              <a:gdLst/>
              <a:ahLst/>
              <a:cxnLst/>
              <a:rect l="l" t="t" r="r" b="b"/>
              <a:pathLst>
                <a:path w="1765" h="726" extrusionOk="0">
                  <a:moveTo>
                    <a:pt x="693" y="1"/>
                  </a:moveTo>
                  <a:lnTo>
                    <a:pt x="0" y="726"/>
                  </a:lnTo>
                  <a:lnTo>
                    <a:pt x="1103" y="726"/>
                  </a:lnTo>
                  <a:lnTo>
                    <a:pt x="176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28" name="Google Shape;8598;p76">
              <a:extLst>
                <a:ext uri="{FF2B5EF4-FFF2-40B4-BE49-F238E27FC236}">
                  <a16:creationId xmlns:a16="http://schemas.microsoft.com/office/drawing/2014/main" id="{731FE391-0BA3-2E88-C291-41373B81D4B8}"/>
                </a:ext>
              </a:extLst>
            </p:cNvPr>
            <p:cNvSpPr/>
            <p:nvPr/>
          </p:nvSpPr>
          <p:spPr>
            <a:xfrm>
              <a:off x="-5443025" y="4077125"/>
              <a:ext cx="41775" cy="40975"/>
            </a:xfrm>
            <a:custGeom>
              <a:avLst/>
              <a:gdLst/>
              <a:ahLst/>
              <a:cxnLst/>
              <a:rect l="l" t="t" r="r" b="b"/>
              <a:pathLst>
                <a:path w="1671" h="1639" extrusionOk="0">
                  <a:moveTo>
                    <a:pt x="694" y="0"/>
                  </a:moveTo>
                  <a:lnTo>
                    <a:pt x="1" y="1638"/>
                  </a:lnTo>
                  <a:lnTo>
                    <a:pt x="1" y="1638"/>
                  </a:lnTo>
                  <a:lnTo>
                    <a:pt x="167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29" name="Google Shape;8599;p76">
              <a:extLst>
                <a:ext uri="{FF2B5EF4-FFF2-40B4-BE49-F238E27FC236}">
                  <a16:creationId xmlns:a16="http://schemas.microsoft.com/office/drawing/2014/main" id="{059C5125-8D9F-1C2E-2419-6AB114987954}"/>
                </a:ext>
              </a:extLst>
            </p:cNvPr>
            <p:cNvSpPr/>
            <p:nvPr/>
          </p:nvSpPr>
          <p:spPr>
            <a:xfrm>
              <a:off x="-5487925" y="4077125"/>
              <a:ext cx="43350" cy="54375"/>
            </a:xfrm>
            <a:custGeom>
              <a:avLst/>
              <a:gdLst/>
              <a:ahLst/>
              <a:cxnLst/>
              <a:rect l="l" t="t" r="r" b="b"/>
              <a:pathLst>
                <a:path w="1734" h="2175" extrusionOk="0">
                  <a:moveTo>
                    <a:pt x="1" y="0"/>
                  </a:moveTo>
                  <a:lnTo>
                    <a:pt x="852" y="2174"/>
                  </a:lnTo>
                  <a:lnTo>
                    <a:pt x="173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30" name="Google Shape;8600;p76">
              <a:extLst>
                <a:ext uri="{FF2B5EF4-FFF2-40B4-BE49-F238E27FC236}">
                  <a16:creationId xmlns:a16="http://schemas.microsoft.com/office/drawing/2014/main" id="{61825DBC-ADDC-9C8D-44B6-BF1EDEC53BA6}"/>
                </a:ext>
              </a:extLst>
            </p:cNvPr>
            <p:cNvSpPr/>
            <p:nvPr/>
          </p:nvSpPr>
          <p:spPr>
            <a:xfrm>
              <a:off x="-5445375" y="4042450"/>
              <a:ext cx="44125" cy="18150"/>
            </a:xfrm>
            <a:custGeom>
              <a:avLst/>
              <a:gdLst/>
              <a:ahLst/>
              <a:cxnLst/>
              <a:rect l="l" t="t" r="r" b="b"/>
              <a:pathLst>
                <a:path w="1765" h="726" extrusionOk="0">
                  <a:moveTo>
                    <a:pt x="0" y="1"/>
                  </a:moveTo>
                  <a:lnTo>
                    <a:pt x="693" y="726"/>
                  </a:lnTo>
                  <a:lnTo>
                    <a:pt x="1764" y="726"/>
                  </a:lnTo>
                  <a:lnTo>
                    <a:pt x="11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31" name="Google Shape;8601;p76">
              <a:extLst>
                <a:ext uri="{FF2B5EF4-FFF2-40B4-BE49-F238E27FC236}">
                  <a16:creationId xmlns:a16="http://schemas.microsoft.com/office/drawing/2014/main" id="{AD4C0BBF-C606-22FF-BB42-E3851E41C676}"/>
                </a:ext>
              </a:extLst>
            </p:cNvPr>
            <p:cNvSpPr/>
            <p:nvPr/>
          </p:nvSpPr>
          <p:spPr>
            <a:xfrm>
              <a:off x="-5531225" y="4077125"/>
              <a:ext cx="41750" cy="40975"/>
            </a:xfrm>
            <a:custGeom>
              <a:avLst/>
              <a:gdLst/>
              <a:ahLst/>
              <a:cxnLst/>
              <a:rect l="l" t="t" r="r" b="b"/>
              <a:pathLst>
                <a:path w="1670" h="1639" extrusionOk="0">
                  <a:moveTo>
                    <a:pt x="0" y="0"/>
                  </a:moveTo>
                  <a:lnTo>
                    <a:pt x="1670" y="1638"/>
                  </a:lnTo>
                  <a:lnTo>
                    <a:pt x="97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32" name="Google Shape;8602;p76">
              <a:extLst>
                <a:ext uri="{FF2B5EF4-FFF2-40B4-BE49-F238E27FC236}">
                  <a16:creationId xmlns:a16="http://schemas.microsoft.com/office/drawing/2014/main" id="{30C8F8D7-B42B-E514-A9FC-B8C73AD2FA6D}"/>
                </a:ext>
              </a:extLst>
            </p:cNvPr>
            <p:cNvSpPr/>
            <p:nvPr/>
          </p:nvSpPr>
          <p:spPr>
            <a:xfrm>
              <a:off x="-5613150" y="4198400"/>
              <a:ext cx="292225" cy="33900"/>
            </a:xfrm>
            <a:custGeom>
              <a:avLst/>
              <a:gdLst/>
              <a:ahLst/>
              <a:cxnLst/>
              <a:rect l="l" t="t" r="r" b="b"/>
              <a:pathLst>
                <a:path w="11689" h="1356" extrusionOk="0">
                  <a:moveTo>
                    <a:pt x="1" y="1"/>
                  </a:moveTo>
                  <a:lnTo>
                    <a:pt x="1" y="347"/>
                  </a:lnTo>
                  <a:lnTo>
                    <a:pt x="32" y="347"/>
                  </a:lnTo>
                  <a:cubicBezTo>
                    <a:pt x="32" y="883"/>
                    <a:pt x="505" y="1356"/>
                    <a:pt x="1072" y="1356"/>
                  </a:cubicBezTo>
                  <a:lnTo>
                    <a:pt x="10681" y="1356"/>
                  </a:lnTo>
                  <a:cubicBezTo>
                    <a:pt x="11216" y="1356"/>
                    <a:pt x="11689" y="883"/>
                    <a:pt x="11689" y="347"/>
                  </a:cubicBezTo>
                  <a:lnTo>
                    <a:pt x="1168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33" name="Google Shape;8603;p76">
              <a:extLst>
                <a:ext uri="{FF2B5EF4-FFF2-40B4-BE49-F238E27FC236}">
                  <a16:creationId xmlns:a16="http://schemas.microsoft.com/office/drawing/2014/main" id="{B50D200B-042A-AAED-0D36-BDEA61AC1CB2}"/>
                </a:ext>
              </a:extLst>
            </p:cNvPr>
            <p:cNvSpPr/>
            <p:nvPr/>
          </p:nvSpPr>
          <p:spPr>
            <a:xfrm>
              <a:off x="-5610775" y="3991275"/>
              <a:ext cx="292225" cy="189050"/>
            </a:xfrm>
            <a:custGeom>
              <a:avLst/>
              <a:gdLst/>
              <a:ahLst/>
              <a:cxnLst/>
              <a:rect l="l" t="t" r="r" b="b"/>
              <a:pathLst>
                <a:path w="11689" h="7562" extrusionOk="0">
                  <a:moveTo>
                    <a:pt x="7813" y="1386"/>
                  </a:moveTo>
                  <a:cubicBezTo>
                    <a:pt x="7908" y="1386"/>
                    <a:pt x="8034" y="1418"/>
                    <a:pt x="8065" y="1512"/>
                  </a:cubicBezTo>
                  <a:cubicBezTo>
                    <a:pt x="8128" y="1575"/>
                    <a:pt x="9483" y="2867"/>
                    <a:pt x="9515" y="2993"/>
                  </a:cubicBezTo>
                  <a:cubicBezTo>
                    <a:pt x="9578" y="3088"/>
                    <a:pt x="9578" y="3214"/>
                    <a:pt x="9452" y="3340"/>
                  </a:cubicBezTo>
                  <a:lnTo>
                    <a:pt x="6018" y="6774"/>
                  </a:lnTo>
                  <a:cubicBezTo>
                    <a:pt x="5943" y="6848"/>
                    <a:pt x="5862" y="6880"/>
                    <a:pt x="5783" y="6880"/>
                  </a:cubicBezTo>
                  <a:cubicBezTo>
                    <a:pt x="5696" y="6880"/>
                    <a:pt x="5612" y="6840"/>
                    <a:pt x="5545" y="6774"/>
                  </a:cubicBezTo>
                  <a:lnTo>
                    <a:pt x="2111" y="3340"/>
                  </a:lnTo>
                  <a:cubicBezTo>
                    <a:pt x="2001" y="3230"/>
                    <a:pt x="1987" y="2976"/>
                    <a:pt x="2027" y="2976"/>
                  </a:cubicBezTo>
                  <a:cubicBezTo>
                    <a:pt x="2033" y="2976"/>
                    <a:pt x="2040" y="2981"/>
                    <a:pt x="2048" y="2993"/>
                  </a:cubicBezTo>
                  <a:cubicBezTo>
                    <a:pt x="2048" y="2962"/>
                    <a:pt x="2079" y="2930"/>
                    <a:pt x="2111" y="2867"/>
                  </a:cubicBezTo>
                  <a:lnTo>
                    <a:pt x="3497" y="1512"/>
                  </a:lnTo>
                  <a:cubicBezTo>
                    <a:pt x="3560" y="1418"/>
                    <a:pt x="3655" y="1386"/>
                    <a:pt x="3718" y="1386"/>
                  </a:cubicBezTo>
                  <a:close/>
                  <a:moveTo>
                    <a:pt x="1008" y="0"/>
                  </a:moveTo>
                  <a:cubicBezTo>
                    <a:pt x="473" y="0"/>
                    <a:pt x="0" y="473"/>
                    <a:pt x="0" y="1040"/>
                  </a:cubicBezTo>
                  <a:lnTo>
                    <a:pt x="0" y="7561"/>
                  </a:lnTo>
                  <a:lnTo>
                    <a:pt x="11689" y="7561"/>
                  </a:lnTo>
                  <a:lnTo>
                    <a:pt x="11689" y="1040"/>
                  </a:lnTo>
                  <a:cubicBezTo>
                    <a:pt x="11657" y="473"/>
                    <a:pt x="11184" y="0"/>
                    <a:pt x="1061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34" name="Google Shape;8604;p76">
              <a:extLst>
                <a:ext uri="{FF2B5EF4-FFF2-40B4-BE49-F238E27FC236}">
                  <a16:creationId xmlns:a16="http://schemas.microsoft.com/office/drawing/2014/main" id="{9759BE31-0097-E7C3-D9E3-AC6E52175F32}"/>
                </a:ext>
              </a:extLst>
            </p:cNvPr>
            <p:cNvSpPr/>
            <p:nvPr/>
          </p:nvSpPr>
          <p:spPr>
            <a:xfrm>
              <a:off x="-5546975" y="4250400"/>
              <a:ext cx="160700" cy="33100"/>
            </a:xfrm>
            <a:custGeom>
              <a:avLst/>
              <a:gdLst/>
              <a:ahLst/>
              <a:cxnLst/>
              <a:rect l="l" t="t" r="r" b="b"/>
              <a:pathLst>
                <a:path w="6428" h="1324" extrusionOk="0">
                  <a:moveTo>
                    <a:pt x="1544" y="0"/>
                  </a:moveTo>
                  <a:lnTo>
                    <a:pt x="1386" y="662"/>
                  </a:lnTo>
                  <a:lnTo>
                    <a:pt x="473" y="662"/>
                  </a:lnTo>
                  <a:cubicBezTo>
                    <a:pt x="32" y="662"/>
                    <a:pt x="0" y="1323"/>
                    <a:pt x="473" y="1323"/>
                  </a:cubicBezTo>
                  <a:lnTo>
                    <a:pt x="5955" y="1323"/>
                  </a:lnTo>
                  <a:cubicBezTo>
                    <a:pt x="6427" y="1323"/>
                    <a:pt x="6427" y="662"/>
                    <a:pt x="5986" y="662"/>
                  </a:cubicBezTo>
                  <a:lnTo>
                    <a:pt x="5072" y="662"/>
                  </a:lnTo>
                  <a:lnTo>
                    <a:pt x="491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35" name="Google Shape;8605;p76">
            <a:extLst>
              <a:ext uri="{FF2B5EF4-FFF2-40B4-BE49-F238E27FC236}">
                <a16:creationId xmlns:a16="http://schemas.microsoft.com/office/drawing/2014/main" id="{91765B4E-527E-6C65-64E3-CCB88FA56FDD}"/>
              </a:ext>
            </a:extLst>
          </p:cNvPr>
          <p:cNvGrpSpPr/>
          <p:nvPr/>
        </p:nvGrpSpPr>
        <p:grpSpPr>
          <a:xfrm>
            <a:off x="3994841" y="5104385"/>
            <a:ext cx="516908" cy="516908"/>
            <a:chOff x="4417380" y="1687279"/>
            <a:chExt cx="397907" cy="397907"/>
          </a:xfrm>
          <a:solidFill>
            <a:schemeClr val="tx1"/>
          </a:solidFill>
        </p:grpSpPr>
        <p:sp>
          <p:nvSpPr>
            <p:cNvPr id="1236" name="Google Shape;8606;p76">
              <a:extLst>
                <a:ext uri="{FF2B5EF4-FFF2-40B4-BE49-F238E27FC236}">
                  <a16:creationId xmlns:a16="http://schemas.microsoft.com/office/drawing/2014/main" id="{17BA64B2-B90D-863B-52A5-EDB653632684}"/>
                </a:ext>
              </a:extLst>
            </p:cNvPr>
            <p:cNvSpPr/>
            <p:nvPr/>
          </p:nvSpPr>
          <p:spPr>
            <a:xfrm>
              <a:off x="4417380" y="1687279"/>
              <a:ext cx="397907" cy="397907"/>
            </a:xfrm>
            <a:custGeom>
              <a:avLst/>
              <a:gdLst/>
              <a:ahLst/>
              <a:cxnLst/>
              <a:rect l="l" t="t" r="r" b="b"/>
              <a:pathLst>
                <a:path w="19066" h="19066" extrusionOk="0">
                  <a:moveTo>
                    <a:pt x="9525" y="2794"/>
                  </a:moveTo>
                  <a:cubicBezTo>
                    <a:pt x="11382" y="2845"/>
                    <a:pt x="13514" y="4021"/>
                    <a:pt x="13514" y="6949"/>
                  </a:cubicBezTo>
                  <a:cubicBezTo>
                    <a:pt x="13514" y="7361"/>
                    <a:pt x="13500" y="7674"/>
                    <a:pt x="13486" y="7912"/>
                  </a:cubicBezTo>
                  <a:cubicBezTo>
                    <a:pt x="13689" y="7867"/>
                    <a:pt x="14004" y="7789"/>
                    <a:pt x="14208" y="7789"/>
                  </a:cubicBezTo>
                  <a:cubicBezTo>
                    <a:pt x="14882" y="7789"/>
                    <a:pt x="15370" y="8202"/>
                    <a:pt x="15370" y="8769"/>
                  </a:cubicBezTo>
                  <a:cubicBezTo>
                    <a:pt x="15370" y="9574"/>
                    <a:pt x="14598" y="9882"/>
                    <a:pt x="14137" y="10066"/>
                  </a:cubicBezTo>
                  <a:cubicBezTo>
                    <a:pt x="14020" y="10112"/>
                    <a:pt x="13857" y="10178"/>
                    <a:pt x="13767" y="10231"/>
                  </a:cubicBezTo>
                  <a:cubicBezTo>
                    <a:pt x="13822" y="10949"/>
                    <a:pt x="14437" y="11278"/>
                    <a:pt x="15354" y="11690"/>
                  </a:cubicBezTo>
                  <a:cubicBezTo>
                    <a:pt x="16061" y="12007"/>
                    <a:pt x="16794" y="12336"/>
                    <a:pt x="16794" y="13104"/>
                  </a:cubicBezTo>
                  <a:cubicBezTo>
                    <a:pt x="16794" y="13896"/>
                    <a:pt x="16088" y="14016"/>
                    <a:pt x="15520" y="14112"/>
                  </a:cubicBezTo>
                  <a:cubicBezTo>
                    <a:pt x="15333" y="14146"/>
                    <a:pt x="15111" y="14183"/>
                    <a:pt x="14855" y="14239"/>
                  </a:cubicBezTo>
                  <a:cubicBezTo>
                    <a:pt x="14768" y="14620"/>
                    <a:pt x="14600" y="15156"/>
                    <a:pt x="13939" y="15156"/>
                  </a:cubicBezTo>
                  <a:cubicBezTo>
                    <a:pt x="13709" y="15156"/>
                    <a:pt x="13258" y="15035"/>
                    <a:pt x="12916" y="15035"/>
                  </a:cubicBezTo>
                  <a:cubicBezTo>
                    <a:pt x="12370" y="15035"/>
                    <a:pt x="12048" y="15253"/>
                    <a:pt x="11642" y="15531"/>
                  </a:cubicBezTo>
                  <a:cubicBezTo>
                    <a:pt x="11160" y="15860"/>
                    <a:pt x="10556" y="16272"/>
                    <a:pt x="9534" y="16272"/>
                  </a:cubicBezTo>
                  <a:cubicBezTo>
                    <a:pt x="8510" y="16272"/>
                    <a:pt x="7908" y="15860"/>
                    <a:pt x="7425" y="15531"/>
                  </a:cubicBezTo>
                  <a:cubicBezTo>
                    <a:pt x="7020" y="15255"/>
                    <a:pt x="6698" y="15035"/>
                    <a:pt x="6151" y="15035"/>
                  </a:cubicBezTo>
                  <a:cubicBezTo>
                    <a:pt x="5810" y="15035"/>
                    <a:pt x="5357" y="15156"/>
                    <a:pt x="5129" y="15156"/>
                  </a:cubicBezTo>
                  <a:cubicBezTo>
                    <a:pt x="4467" y="15156"/>
                    <a:pt x="4298" y="14620"/>
                    <a:pt x="4211" y="14239"/>
                  </a:cubicBezTo>
                  <a:cubicBezTo>
                    <a:pt x="3956" y="14183"/>
                    <a:pt x="3735" y="14146"/>
                    <a:pt x="3547" y="14112"/>
                  </a:cubicBezTo>
                  <a:cubicBezTo>
                    <a:pt x="2980" y="14016"/>
                    <a:pt x="2272" y="13896"/>
                    <a:pt x="2272" y="13104"/>
                  </a:cubicBezTo>
                  <a:cubicBezTo>
                    <a:pt x="2272" y="12336"/>
                    <a:pt x="3004" y="12007"/>
                    <a:pt x="3712" y="11690"/>
                  </a:cubicBezTo>
                  <a:cubicBezTo>
                    <a:pt x="4630" y="11280"/>
                    <a:pt x="5246" y="10949"/>
                    <a:pt x="5299" y="10231"/>
                  </a:cubicBezTo>
                  <a:cubicBezTo>
                    <a:pt x="5209" y="10178"/>
                    <a:pt x="5046" y="10112"/>
                    <a:pt x="4929" y="10066"/>
                  </a:cubicBezTo>
                  <a:cubicBezTo>
                    <a:pt x="4469" y="9882"/>
                    <a:pt x="3696" y="9573"/>
                    <a:pt x="3696" y="8769"/>
                  </a:cubicBezTo>
                  <a:cubicBezTo>
                    <a:pt x="3696" y="8202"/>
                    <a:pt x="4186" y="7789"/>
                    <a:pt x="4858" y="7789"/>
                  </a:cubicBezTo>
                  <a:cubicBezTo>
                    <a:pt x="5062" y="7789"/>
                    <a:pt x="5378" y="7867"/>
                    <a:pt x="5580" y="7912"/>
                  </a:cubicBezTo>
                  <a:cubicBezTo>
                    <a:pt x="5568" y="7674"/>
                    <a:pt x="5554" y="7361"/>
                    <a:pt x="5554" y="6949"/>
                  </a:cubicBezTo>
                  <a:cubicBezTo>
                    <a:pt x="5554" y="4011"/>
                    <a:pt x="7692" y="2840"/>
                    <a:pt x="9525" y="2794"/>
                  </a:cubicBezTo>
                  <a:close/>
                  <a:moveTo>
                    <a:pt x="2794" y="1"/>
                  </a:moveTo>
                  <a:cubicBezTo>
                    <a:pt x="1255" y="1"/>
                    <a:pt x="1" y="1253"/>
                    <a:pt x="1" y="2794"/>
                  </a:cubicBezTo>
                  <a:lnTo>
                    <a:pt x="1" y="16272"/>
                  </a:lnTo>
                  <a:cubicBezTo>
                    <a:pt x="1" y="17811"/>
                    <a:pt x="1255" y="19065"/>
                    <a:pt x="2794" y="19065"/>
                  </a:cubicBezTo>
                  <a:lnTo>
                    <a:pt x="16274" y="19065"/>
                  </a:lnTo>
                  <a:cubicBezTo>
                    <a:pt x="17813" y="19065"/>
                    <a:pt x="19065" y="17811"/>
                    <a:pt x="19065" y="16272"/>
                  </a:cubicBezTo>
                  <a:lnTo>
                    <a:pt x="19065" y="2792"/>
                  </a:lnTo>
                  <a:cubicBezTo>
                    <a:pt x="19065" y="1253"/>
                    <a:pt x="17813" y="1"/>
                    <a:pt x="162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37" name="Google Shape;8607;p76">
              <a:extLst>
                <a:ext uri="{FF2B5EF4-FFF2-40B4-BE49-F238E27FC236}">
                  <a16:creationId xmlns:a16="http://schemas.microsoft.com/office/drawing/2014/main" id="{A73F99D2-140B-A800-26CD-E9942FA11820}"/>
                </a:ext>
              </a:extLst>
            </p:cNvPr>
            <p:cNvSpPr/>
            <p:nvPr/>
          </p:nvSpPr>
          <p:spPr>
            <a:xfrm>
              <a:off x="4492363" y="1768878"/>
              <a:ext cx="248270" cy="234704"/>
            </a:xfrm>
            <a:custGeom>
              <a:avLst/>
              <a:gdLst/>
              <a:ahLst/>
              <a:cxnLst/>
              <a:rect l="l" t="t" r="r" b="b"/>
              <a:pathLst>
                <a:path w="11896" h="11246" extrusionOk="0">
                  <a:moveTo>
                    <a:pt x="5930" y="0"/>
                  </a:moveTo>
                  <a:cubicBezTo>
                    <a:pt x="5093" y="21"/>
                    <a:pt x="3077" y="428"/>
                    <a:pt x="3077" y="3039"/>
                  </a:cubicBezTo>
                  <a:cubicBezTo>
                    <a:pt x="3077" y="3478"/>
                    <a:pt x="3094" y="3798"/>
                    <a:pt x="3107" y="4028"/>
                  </a:cubicBezTo>
                  <a:cubicBezTo>
                    <a:pt x="3142" y="4647"/>
                    <a:pt x="3077" y="5187"/>
                    <a:pt x="2410" y="5187"/>
                  </a:cubicBezTo>
                  <a:cubicBezTo>
                    <a:pt x="2173" y="5187"/>
                    <a:pt x="1840" y="5114"/>
                    <a:pt x="1608" y="5061"/>
                  </a:cubicBezTo>
                  <a:lnTo>
                    <a:pt x="1608" y="5061"/>
                  </a:lnTo>
                  <a:cubicBezTo>
                    <a:pt x="2217" y="5314"/>
                    <a:pt x="2827" y="5535"/>
                    <a:pt x="2827" y="6215"/>
                  </a:cubicBezTo>
                  <a:cubicBezTo>
                    <a:pt x="2827" y="7791"/>
                    <a:pt x="1472" y="8398"/>
                    <a:pt x="577" y="8799"/>
                  </a:cubicBezTo>
                  <a:cubicBezTo>
                    <a:pt x="400" y="8879"/>
                    <a:pt x="169" y="8981"/>
                    <a:pt x="0" y="9077"/>
                  </a:cubicBezTo>
                  <a:cubicBezTo>
                    <a:pt x="386" y="9148"/>
                    <a:pt x="526" y="9160"/>
                    <a:pt x="965" y="9263"/>
                  </a:cubicBezTo>
                  <a:cubicBezTo>
                    <a:pt x="1348" y="9355"/>
                    <a:pt x="1603" y="9620"/>
                    <a:pt x="1713" y="10103"/>
                  </a:cubicBezTo>
                  <a:cubicBezTo>
                    <a:pt x="2012" y="10046"/>
                    <a:pt x="2244" y="10007"/>
                    <a:pt x="2558" y="10007"/>
                  </a:cubicBezTo>
                  <a:cubicBezTo>
                    <a:pt x="3450" y="10007"/>
                    <a:pt x="3988" y="10373"/>
                    <a:pt x="4460" y="10697"/>
                  </a:cubicBezTo>
                  <a:cubicBezTo>
                    <a:pt x="4892" y="10991"/>
                    <a:pt x="5261" y="11244"/>
                    <a:pt x="5941" y="11246"/>
                  </a:cubicBezTo>
                  <a:cubicBezTo>
                    <a:pt x="6620" y="11244"/>
                    <a:pt x="6990" y="10991"/>
                    <a:pt x="7420" y="10697"/>
                  </a:cubicBezTo>
                  <a:cubicBezTo>
                    <a:pt x="7894" y="10373"/>
                    <a:pt x="8430" y="10007"/>
                    <a:pt x="9323" y="10007"/>
                  </a:cubicBezTo>
                  <a:cubicBezTo>
                    <a:pt x="9638" y="10007"/>
                    <a:pt x="9870" y="10044"/>
                    <a:pt x="10169" y="10103"/>
                  </a:cubicBezTo>
                  <a:cubicBezTo>
                    <a:pt x="10280" y="9616"/>
                    <a:pt x="10535" y="9355"/>
                    <a:pt x="10917" y="9263"/>
                  </a:cubicBezTo>
                  <a:cubicBezTo>
                    <a:pt x="11308" y="9171"/>
                    <a:pt x="11524" y="9140"/>
                    <a:pt x="11895" y="9075"/>
                  </a:cubicBezTo>
                  <a:cubicBezTo>
                    <a:pt x="11727" y="8988"/>
                    <a:pt x="11487" y="8880"/>
                    <a:pt x="11304" y="8799"/>
                  </a:cubicBezTo>
                  <a:cubicBezTo>
                    <a:pt x="10409" y="8398"/>
                    <a:pt x="9054" y="7791"/>
                    <a:pt x="9054" y="6215"/>
                  </a:cubicBezTo>
                  <a:cubicBezTo>
                    <a:pt x="9054" y="5541"/>
                    <a:pt x="9663" y="5312"/>
                    <a:pt x="10271" y="5061"/>
                  </a:cubicBezTo>
                  <a:lnTo>
                    <a:pt x="10271" y="5061"/>
                  </a:lnTo>
                  <a:cubicBezTo>
                    <a:pt x="9985" y="5105"/>
                    <a:pt x="9811" y="5187"/>
                    <a:pt x="9472" y="5187"/>
                  </a:cubicBezTo>
                  <a:cubicBezTo>
                    <a:pt x="8805" y="5187"/>
                    <a:pt x="8739" y="4647"/>
                    <a:pt x="8773" y="4028"/>
                  </a:cubicBezTo>
                  <a:cubicBezTo>
                    <a:pt x="8787" y="3798"/>
                    <a:pt x="8805" y="3478"/>
                    <a:pt x="8805" y="3039"/>
                  </a:cubicBezTo>
                  <a:cubicBezTo>
                    <a:pt x="8805" y="439"/>
                    <a:pt x="6795" y="25"/>
                    <a:pt x="59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38" name="Google Shape;8608;p76">
            <a:extLst>
              <a:ext uri="{FF2B5EF4-FFF2-40B4-BE49-F238E27FC236}">
                <a16:creationId xmlns:a16="http://schemas.microsoft.com/office/drawing/2014/main" id="{F8E39174-CE62-44DF-A000-EF082E72C3DC}"/>
              </a:ext>
            </a:extLst>
          </p:cNvPr>
          <p:cNvGrpSpPr/>
          <p:nvPr/>
        </p:nvGrpSpPr>
        <p:grpSpPr>
          <a:xfrm>
            <a:off x="10590149" y="4411384"/>
            <a:ext cx="516881" cy="516881"/>
            <a:chOff x="2869999" y="1687279"/>
            <a:chExt cx="397887" cy="397887"/>
          </a:xfrm>
          <a:solidFill>
            <a:schemeClr val="tx1"/>
          </a:solidFill>
        </p:grpSpPr>
        <p:sp>
          <p:nvSpPr>
            <p:cNvPr id="1239" name="Google Shape;8609;p76">
              <a:extLst>
                <a:ext uri="{FF2B5EF4-FFF2-40B4-BE49-F238E27FC236}">
                  <a16:creationId xmlns:a16="http://schemas.microsoft.com/office/drawing/2014/main" id="{3EAFDA43-6C71-0CE5-EC36-A4735E3A6BF5}"/>
                </a:ext>
              </a:extLst>
            </p:cNvPr>
            <p:cNvSpPr/>
            <p:nvPr/>
          </p:nvSpPr>
          <p:spPr>
            <a:xfrm>
              <a:off x="2994590" y="1833740"/>
              <a:ext cx="148657" cy="81685"/>
            </a:xfrm>
            <a:custGeom>
              <a:avLst/>
              <a:gdLst/>
              <a:ahLst/>
              <a:cxnLst/>
              <a:rect l="l" t="t" r="r" b="b"/>
              <a:pathLst>
                <a:path w="7123" h="3914" extrusionOk="0">
                  <a:moveTo>
                    <a:pt x="2491" y="0"/>
                  </a:moveTo>
                  <a:lnTo>
                    <a:pt x="1" y="3112"/>
                  </a:lnTo>
                  <a:lnTo>
                    <a:pt x="1" y="3112"/>
                  </a:lnTo>
                  <a:lnTo>
                    <a:pt x="2196" y="2015"/>
                  </a:lnTo>
                  <a:cubicBezTo>
                    <a:pt x="2275" y="1975"/>
                    <a:pt x="2360" y="1956"/>
                    <a:pt x="2445" y="1956"/>
                  </a:cubicBezTo>
                  <a:cubicBezTo>
                    <a:pt x="2590" y="1956"/>
                    <a:pt x="2733" y="2012"/>
                    <a:pt x="2840" y="2119"/>
                  </a:cubicBezTo>
                  <a:lnTo>
                    <a:pt x="4634" y="3913"/>
                  </a:lnTo>
                  <a:lnTo>
                    <a:pt x="7123" y="800"/>
                  </a:lnTo>
                  <a:lnTo>
                    <a:pt x="4929" y="1897"/>
                  </a:lnTo>
                  <a:cubicBezTo>
                    <a:pt x="4850" y="1937"/>
                    <a:pt x="4764" y="1957"/>
                    <a:pt x="4679" y="1957"/>
                  </a:cubicBezTo>
                  <a:cubicBezTo>
                    <a:pt x="4535" y="1957"/>
                    <a:pt x="4392" y="1900"/>
                    <a:pt x="4285" y="1792"/>
                  </a:cubicBezTo>
                  <a:lnTo>
                    <a:pt x="24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40" name="Google Shape;8610;p76">
              <a:extLst>
                <a:ext uri="{FF2B5EF4-FFF2-40B4-BE49-F238E27FC236}">
                  <a16:creationId xmlns:a16="http://schemas.microsoft.com/office/drawing/2014/main" id="{F2DA4539-9A50-D080-74AA-57C768DA2972}"/>
                </a:ext>
              </a:extLst>
            </p:cNvPr>
            <p:cNvSpPr/>
            <p:nvPr/>
          </p:nvSpPr>
          <p:spPr>
            <a:xfrm>
              <a:off x="2869999" y="1687279"/>
              <a:ext cx="397887" cy="397887"/>
            </a:xfrm>
            <a:custGeom>
              <a:avLst/>
              <a:gdLst/>
              <a:ahLst/>
              <a:cxnLst/>
              <a:rect l="l" t="t" r="r" b="b"/>
              <a:pathLst>
                <a:path w="19065" h="19065" extrusionOk="0">
                  <a:moveTo>
                    <a:pt x="8420" y="5623"/>
                  </a:moveTo>
                  <a:cubicBezTo>
                    <a:pt x="8569" y="5623"/>
                    <a:pt x="8707" y="5682"/>
                    <a:pt x="8810" y="5787"/>
                  </a:cubicBezTo>
                  <a:lnTo>
                    <a:pt x="10759" y="7736"/>
                  </a:lnTo>
                  <a:lnTo>
                    <a:pt x="14867" y="5683"/>
                  </a:lnTo>
                  <a:cubicBezTo>
                    <a:pt x="14947" y="5643"/>
                    <a:pt x="15033" y="5624"/>
                    <a:pt x="15118" y="5624"/>
                  </a:cubicBezTo>
                  <a:cubicBezTo>
                    <a:pt x="15283" y="5624"/>
                    <a:pt x="15443" y="5695"/>
                    <a:pt x="15552" y="5829"/>
                  </a:cubicBezTo>
                  <a:cubicBezTo>
                    <a:pt x="15716" y="6035"/>
                    <a:pt x="15718" y="6325"/>
                    <a:pt x="15553" y="6530"/>
                  </a:cubicBezTo>
                  <a:lnTo>
                    <a:pt x="11085" y="12116"/>
                  </a:lnTo>
                  <a:cubicBezTo>
                    <a:pt x="10973" y="12256"/>
                    <a:pt x="10812" y="12324"/>
                    <a:pt x="10652" y="12324"/>
                  </a:cubicBezTo>
                  <a:cubicBezTo>
                    <a:pt x="10507" y="12324"/>
                    <a:pt x="10363" y="12269"/>
                    <a:pt x="10255" y="12161"/>
                  </a:cubicBezTo>
                  <a:lnTo>
                    <a:pt x="8306" y="10211"/>
                  </a:lnTo>
                  <a:lnTo>
                    <a:pt x="4196" y="12267"/>
                  </a:lnTo>
                  <a:cubicBezTo>
                    <a:pt x="4117" y="12306"/>
                    <a:pt x="4032" y="12325"/>
                    <a:pt x="3948" y="12325"/>
                  </a:cubicBezTo>
                  <a:cubicBezTo>
                    <a:pt x="3784" y="12325"/>
                    <a:pt x="3622" y="12253"/>
                    <a:pt x="3514" y="12118"/>
                  </a:cubicBezTo>
                  <a:cubicBezTo>
                    <a:pt x="3347" y="11913"/>
                    <a:pt x="3347" y="11623"/>
                    <a:pt x="3510" y="11418"/>
                  </a:cubicBezTo>
                  <a:lnTo>
                    <a:pt x="7979" y="5833"/>
                  </a:lnTo>
                  <a:cubicBezTo>
                    <a:pt x="8078" y="5709"/>
                    <a:pt x="8226" y="5633"/>
                    <a:pt x="8384" y="5624"/>
                  </a:cubicBezTo>
                  <a:cubicBezTo>
                    <a:pt x="8396" y="5623"/>
                    <a:pt x="8408" y="5623"/>
                    <a:pt x="8420" y="5623"/>
                  </a:cubicBezTo>
                  <a:close/>
                  <a:moveTo>
                    <a:pt x="9532" y="1"/>
                  </a:moveTo>
                  <a:cubicBezTo>
                    <a:pt x="4297" y="1"/>
                    <a:pt x="0" y="4046"/>
                    <a:pt x="0" y="8975"/>
                  </a:cubicBezTo>
                  <a:cubicBezTo>
                    <a:pt x="0" y="11616"/>
                    <a:pt x="1255" y="14085"/>
                    <a:pt x="3388" y="15787"/>
                  </a:cubicBezTo>
                  <a:lnTo>
                    <a:pt x="3388" y="18506"/>
                  </a:lnTo>
                  <a:cubicBezTo>
                    <a:pt x="3388" y="18699"/>
                    <a:pt x="3489" y="18879"/>
                    <a:pt x="3653" y="18980"/>
                  </a:cubicBezTo>
                  <a:cubicBezTo>
                    <a:pt x="3742" y="19036"/>
                    <a:pt x="3843" y="19064"/>
                    <a:pt x="3946" y="19064"/>
                  </a:cubicBezTo>
                  <a:cubicBezTo>
                    <a:pt x="4031" y="19064"/>
                    <a:pt x="4117" y="19045"/>
                    <a:pt x="4196" y="19005"/>
                  </a:cubicBezTo>
                  <a:lnTo>
                    <a:pt x="6970" y="17581"/>
                  </a:lnTo>
                  <a:cubicBezTo>
                    <a:pt x="7802" y="17799"/>
                    <a:pt x="8661" y="17910"/>
                    <a:pt x="9532" y="17910"/>
                  </a:cubicBezTo>
                  <a:cubicBezTo>
                    <a:pt x="14768" y="17910"/>
                    <a:pt x="19065" y="13901"/>
                    <a:pt x="19065" y="8975"/>
                  </a:cubicBezTo>
                  <a:cubicBezTo>
                    <a:pt x="19065" y="4046"/>
                    <a:pt x="14768" y="1"/>
                    <a:pt x="95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41" name="Google Shape;8611;p76">
            <a:extLst>
              <a:ext uri="{FF2B5EF4-FFF2-40B4-BE49-F238E27FC236}">
                <a16:creationId xmlns:a16="http://schemas.microsoft.com/office/drawing/2014/main" id="{487B5C64-0F98-3665-B7AE-3D4C6EEEFA60}"/>
              </a:ext>
            </a:extLst>
          </p:cNvPr>
          <p:cNvGrpSpPr/>
          <p:nvPr/>
        </p:nvGrpSpPr>
        <p:grpSpPr>
          <a:xfrm>
            <a:off x="3303625" y="5104886"/>
            <a:ext cx="515743" cy="515905"/>
            <a:chOff x="3902887" y="1687655"/>
            <a:chExt cx="397010" cy="397135"/>
          </a:xfrm>
          <a:solidFill>
            <a:schemeClr val="tx1"/>
          </a:solidFill>
        </p:grpSpPr>
        <p:sp>
          <p:nvSpPr>
            <p:cNvPr id="1242" name="Google Shape;8612;p76">
              <a:extLst>
                <a:ext uri="{FF2B5EF4-FFF2-40B4-BE49-F238E27FC236}">
                  <a16:creationId xmlns:a16="http://schemas.microsoft.com/office/drawing/2014/main" id="{3DD431CD-EEB1-E3D4-C6B1-594AECADF1D6}"/>
                </a:ext>
              </a:extLst>
            </p:cNvPr>
            <p:cNvSpPr/>
            <p:nvPr/>
          </p:nvSpPr>
          <p:spPr>
            <a:xfrm>
              <a:off x="4023345" y="1785845"/>
              <a:ext cx="156275" cy="200269"/>
            </a:xfrm>
            <a:custGeom>
              <a:avLst/>
              <a:gdLst/>
              <a:ahLst/>
              <a:cxnLst/>
              <a:rect l="l" t="t" r="r" b="b"/>
              <a:pathLst>
                <a:path w="7488" h="9596" extrusionOk="0">
                  <a:moveTo>
                    <a:pt x="3585" y="1"/>
                  </a:moveTo>
                  <a:cubicBezTo>
                    <a:pt x="3550" y="1"/>
                    <a:pt x="36" y="31"/>
                    <a:pt x="36" y="2561"/>
                  </a:cubicBezTo>
                  <a:cubicBezTo>
                    <a:pt x="36" y="4296"/>
                    <a:pt x="1381" y="4712"/>
                    <a:pt x="3429" y="5147"/>
                  </a:cubicBezTo>
                  <a:cubicBezTo>
                    <a:pt x="4813" y="5440"/>
                    <a:pt x="6242" y="5745"/>
                    <a:pt x="6242" y="7084"/>
                  </a:cubicBezTo>
                  <a:cubicBezTo>
                    <a:pt x="6242" y="8290"/>
                    <a:pt x="4968" y="9010"/>
                    <a:pt x="3737" y="9010"/>
                  </a:cubicBezTo>
                  <a:cubicBezTo>
                    <a:pt x="2265" y="9010"/>
                    <a:pt x="1591" y="8227"/>
                    <a:pt x="1100" y="7655"/>
                  </a:cubicBezTo>
                  <a:cubicBezTo>
                    <a:pt x="793" y="7298"/>
                    <a:pt x="640" y="7140"/>
                    <a:pt x="463" y="7140"/>
                  </a:cubicBezTo>
                  <a:cubicBezTo>
                    <a:pt x="330" y="7140"/>
                    <a:pt x="1" y="7243"/>
                    <a:pt x="1" y="7485"/>
                  </a:cubicBezTo>
                  <a:cubicBezTo>
                    <a:pt x="1" y="8301"/>
                    <a:pt x="1016" y="9596"/>
                    <a:pt x="3744" y="9596"/>
                  </a:cubicBezTo>
                  <a:cubicBezTo>
                    <a:pt x="5165" y="9594"/>
                    <a:pt x="6203" y="9265"/>
                    <a:pt x="6831" y="8616"/>
                  </a:cubicBezTo>
                  <a:cubicBezTo>
                    <a:pt x="7479" y="7947"/>
                    <a:pt x="7487" y="7116"/>
                    <a:pt x="7482" y="6957"/>
                  </a:cubicBezTo>
                  <a:cubicBezTo>
                    <a:pt x="7482" y="5087"/>
                    <a:pt x="6088" y="4674"/>
                    <a:pt x="3964" y="4255"/>
                  </a:cubicBezTo>
                  <a:cubicBezTo>
                    <a:pt x="2598" y="3986"/>
                    <a:pt x="1186" y="3709"/>
                    <a:pt x="1186" y="2410"/>
                  </a:cubicBezTo>
                  <a:cubicBezTo>
                    <a:pt x="1186" y="1420"/>
                    <a:pt x="2170" y="675"/>
                    <a:pt x="3475" y="675"/>
                  </a:cubicBezTo>
                  <a:cubicBezTo>
                    <a:pt x="4868" y="675"/>
                    <a:pt x="5485" y="1305"/>
                    <a:pt x="5938" y="1766"/>
                  </a:cubicBezTo>
                  <a:cubicBezTo>
                    <a:pt x="6247" y="2081"/>
                    <a:pt x="6375" y="2191"/>
                    <a:pt x="6598" y="2191"/>
                  </a:cubicBezTo>
                  <a:cubicBezTo>
                    <a:pt x="6794" y="2191"/>
                    <a:pt x="7082" y="2072"/>
                    <a:pt x="7082" y="1818"/>
                  </a:cubicBezTo>
                  <a:cubicBezTo>
                    <a:pt x="7082" y="1381"/>
                    <a:pt x="5803" y="1"/>
                    <a:pt x="35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43" name="Google Shape;8613;p76">
              <a:extLst>
                <a:ext uri="{FF2B5EF4-FFF2-40B4-BE49-F238E27FC236}">
                  <a16:creationId xmlns:a16="http://schemas.microsoft.com/office/drawing/2014/main" id="{7A9DB0EA-10D9-6F5E-369B-474D393A5C40}"/>
                </a:ext>
              </a:extLst>
            </p:cNvPr>
            <p:cNvSpPr/>
            <p:nvPr/>
          </p:nvSpPr>
          <p:spPr>
            <a:xfrm>
              <a:off x="3902887" y="1687655"/>
              <a:ext cx="397010" cy="397135"/>
            </a:xfrm>
            <a:custGeom>
              <a:avLst/>
              <a:gdLst/>
              <a:ahLst/>
              <a:cxnLst/>
              <a:rect l="l" t="t" r="r" b="b"/>
              <a:pathLst>
                <a:path w="19023" h="19029" extrusionOk="0">
                  <a:moveTo>
                    <a:pt x="9357" y="3591"/>
                  </a:moveTo>
                  <a:cubicBezTo>
                    <a:pt x="11911" y="3591"/>
                    <a:pt x="13969" y="5196"/>
                    <a:pt x="13969" y="6523"/>
                  </a:cubicBezTo>
                  <a:cubicBezTo>
                    <a:pt x="13969" y="7455"/>
                    <a:pt x="13157" y="8010"/>
                    <a:pt x="12370" y="8010"/>
                  </a:cubicBezTo>
                  <a:cubicBezTo>
                    <a:pt x="11658" y="8010"/>
                    <a:pt x="11246" y="7589"/>
                    <a:pt x="10914" y="7251"/>
                  </a:cubicBezTo>
                  <a:cubicBezTo>
                    <a:pt x="10514" y="6845"/>
                    <a:pt x="10171" y="6494"/>
                    <a:pt x="9247" y="6494"/>
                  </a:cubicBezTo>
                  <a:cubicBezTo>
                    <a:pt x="8481" y="6494"/>
                    <a:pt x="8073" y="6855"/>
                    <a:pt x="8073" y="7115"/>
                  </a:cubicBezTo>
                  <a:cubicBezTo>
                    <a:pt x="8073" y="7497"/>
                    <a:pt x="9028" y="7685"/>
                    <a:pt x="9950" y="7867"/>
                  </a:cubicBezTo>
                  <a:cubicBezTo>
                    <a:pt x="11710" y="8214"/>
                    <a:pt x="14369" y="8739"/>
                    <a:pt x="14369" y="11635"/>
                  </a:cubicBezTo>
                  <a:cubicBezTo>
                    <a:pt x="14379" y="11960"/>
                    <a:pt x="14340" y="13128"/>
                    <a:pt x="13404" y="14096"/>
                  </a:cubicBezTo>
                  <a:cubicBezTo>
                    <a:pt x="12561" y="14970"/>
                    <a:pt x="11252" y="15414"/>
                    <a:pt x="9518" y="15415"/>
                  </a:cubicBezTo>
                  <a:lnTo>
                    <a:pt x="9516" y="15415"/>
                  </a:lnTo>
                  <a:cubicBezTo>
                    <a:pt x="5952" y="15415"/>
                    <a:pt x="4658" y="13487"/>
                    <a:pt x="4658" y="12190"/>
                  </a:cubicBezTo>
                  <a:cubicBezTo>
                    <a:pt x="4658" y="11290"/>
                    <a:pt x="5476" y="10731"/>
                    <a:pt x="6235" y="10731"/>
                  </a:cubicBezTo>
                  <a:cubicBezTo>
                    <a:pt x="6942" y="10731"/>
                    <a:pt x="7354" y="11210"/>
                    <a:pt x="7717" y="11633"/>
                  </a:cubicBezTo>
                  <a:cubicBezTo>
                    <a:pt x="8145" y="12132"/>
                    <a:pt x="8549" y="12601"/>
                    <a:pt x="9509" y="12601"/>
                  </a:cubicBezTo>
                  <a:cubicBezTo>
                    <a:pt x="10165" y="12601"/>
                    <a:pt x="10898" y="12254"/>
                    <a:pt x="10898" y="11789"/>
                  </a:cubicBezTo>
                  <a:cubicBezTo>
                    <a:pt x="10898" y="11384"/>
                    <a:pt x="10135" y="11191"/>
                    <a:pt x="8970" y="10943"/>
                  </a:cubicBezTo>
                  <a:cubicBezTo>
                    <a:pt x="7165" y="10559"/>
                    <a:pt x="4694" y="10032"/>
                    <a:pt x="4694" y="7266"/>
                  </a:cubicBezTo>
                  <a:cubicBezTo>
                    <a:pt x="4694" y="4359"/>
                    <a:pt x="7744" y="3591"/>
                    <a:pt x="9357" y="3591"/>
                  </a:cubicBezTo>
                  <a:close/>
                  <a:moveTo>
                    <a:pt x="5202" y="0"/>
                  </a:moveTo>
                  <a:cubicBezTo>
                    <a:pt x="2338" y="0"/>
                    <a:pt x="6" y="2303"/>
                    <a:pt x="1" y="5148"/>
                  </a:cubicBezTo>
                  <a:lnTo>
                    <a:pt x="1" y="5159"/>
                  </a:lnTo>
                  <a:cubicBezTo>
                    <a:pt x="2" y="6225"/>
                    <a:pt x="261" y="6830"/>
                    <a:pt x="469" y="7319"/>
                  </a:cubicBezTo>
                  <a:cubicBezTo>
                    <a:pt x="609" y="7646"/>
                    <a:pt x="712" y="7885"/>
                    <a:pt x="712" y="8212"/>
                  </a:cubicBezTo>
                  <a:cubicBezTo>
                    <a:pt x="712" y="8219"/>
                    <a:pt x="632" y="9035"/>
                    <a:pt x="632" y="9553"/>
                  </a:cubicBezTo>
                  <a:cubicBezTo>
                    <a:pt x="632" y="12302"/>
                    <a:pt x="2927" y="18423"/>
                    <a:pt x="9541" y="18423"/>
                  </a:cubicBezTo>
                  <a:cubicBezTo>
                    <a:pt x="10171" y="18423"/>
                    <a:pt x="10931" y="18343"/>
                    <a:pt x="10931" y="18343"/>
                  </a:cubicBezTo>
                  <a:cubicBezTo>
                    <a:pt x="11190" y="18343"/>
                    <a:pt x="11441" y="18446"/>
                    <a:pt x="11759" y="18577"/>
                  </a:cubicBezTo>
                  <a:cubicBezTo>
                    <a:pt x="12509" y="18886"/>
                    <a:pt x="13241" y="19028"/>
                    <a:pt x="13937" y="19028"/>
                  </a:cubicBezTo>
                  <a:cubicBezTo>
                    <a:pt x="15330" y="19028"/>
                    <a:pt x="16576" y="18458"/>
                    <a:pt x="17517" y="17520"/>
                  </a:cubicBezTo>
                  <a:cubicBezTo>
                    <a:pt x="18489" y="16555"/>
                    <a:pt x="19023" y="15260"/>
                    <a:pt x="19023" y="13878"/>
                  </a:cubicBezTo>
                  <a:cubicBezTo>
                    <a:pt x="19023" y="12804"/>
                    <a:pt x="18763" y="12198"/>
                    <a:pt x="18554" y="11708"/>
                  </a:cubicBezTo>
                  <a:cubicBezTo>
                    <a:pt x="18414" y="11380"/>
                    <a:pt x="18312" y="11141"/>
                    <a:pt x="18312" y="10814"/>
                  </a:cubicBezTo>
                  <a:cubicBezTo>
                    <a:pt x="18312" y="10804"/>
                    <a:pt x="18391" y="9993"/>
                    <a:pt x="18391" y="9473"/>
                  </a:cubicBezTo>
                  <a:cubicBezTo>
                    <a:pt x="18391" y="6724"/>
                    <a:pt x="16095" y="603"/>
                    <a:pt x="9483" y="603"/>
                  </a:cubicBezTo>
                  <a:cubicBezTo>
                    <a:pt x="8853" y="603"/>
                    <a:pt x="8092" y="683"/>
                    <a:pt x="8092" y="683"/>
                  </a:cubicBezTo>
                  <a:cubicBezTo>
                    <a:pt x="7832" y="683"/>
                    <a:pt x="7583" y="580"/>
                    <a:pt x="7264" y="450"/>
                  </a:cubicBezTo>
                  <a:cubicBezTo>
                    <a:pt x="6767" y="244"/>
                    <a:pt x="6150" y="0"/>
                    <a:pt x="520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44" name="Google Shape;8614;p76">
            <a:extLst>
              <a:ext uri="{FF2B5EF4-FFF2-40B4-BE49-F238E27FC236}">
                <a16:creationId xmlns:a16="http://schemas.microsoft.com/office/drawing/2014/main" id="{ED0E43B5-BFA6-0D1C-CE45-DEFF2763F94E}"/>
              </a:ext>
            </a:extLst>
          </p:cNvPr>
          <p:cNvGrpSpPr/>
          <p:nvPr/>
        </p:nvGrpSpPr>
        <p:grpSpPr>
          <a:xfrm>
            <a:off x="4687222" y="5104385"/>
            <a:ext cx="516908" cy="516908"/>
            <a:chOff x="4933458" y="1687279"/>
            <a:chExt cx="397907" cy="397907"/>
          </a:xfrm>
          <a:solidFill>
            <a:schemeClr val="tx1"/>
          </a:solidFill>
        </p:grpSpPr>
        <p:sp>
          <p:nvSpPr>
            <p:cNvPr id="1245" name="Google Shape;8615;p76">
              <a:extLst>
                <a:ext uri="{FF2B5EF4-FFF2-40B4-BE49-F238E27FC236}">
                  <a16:creationId xmlns:a16="http://schemas.microsoft.com/office/drawing/2014/main" id="{8932DBFA-33C2-E8D9-7F9E-70B5B87FDBEF}"/>
                </a:ext>
              </a:extLst>
            </p:cNvPr>
            <p:cNvSpPr/>
            <p:nvPr/>
          </p:nvSpPr>
          <p:spPr>
            <a:xfrm>
              <a:off x="5071801" y="1766541"/>
              <a:ext cx="125867" cy="241215"/>
            </a:xfrm>
            <a:custGeom>
              <a:avLst/>
              <a:gdLst/>
              <a:ahLst/>
              <a:cxnLst/>
              <a:rect l="l" t="t" r="r" b="b"/>
              <a:pathLst>
                <a:path w="6031" h="11558" extrusionOk="0">
                  <a:moveTo>
                    <a:pt x="2415" y="1"/>
                  </a:moveTo>
                  <a:cubicBezTo>
                    <a:pt x="2233" y="993"/>
                    <a:pt x="1808" y="2415"/>
                    <a:pt x="0" y="2785"/>
                  </a:cubicBezTo>
                  <a:lnTo>
                    <a:pt x="0" y="4244"/>
                  </a:lnTo>
                  <a:lnTo>
                    <a:pt x="1228" y="4244"/>
                  </a:lnTo>
                  <a:cubicBezTo>
                    <a:pt x="1537" y="4244"/>
                    <a:pt x="1787" y="4496"/>
                    <a:pt x="1787" y="4803"/>
                  </a:cubicBezTo>
                  <a:lnTo>
                    <a:pt x="1787" y="9077"/>
                  </a:lnTo>
                  <a:cubicBezTo>
                    <a:pt x="1787" y="10222"/>
                    <a:pt x="2553" y="11558"/>
                    <a:pt x="4714" y="11558"/>
                  </a:cubicBezTo>
                  <a:cubicBezTo>
                    <a:pt x="5212" y="11558"/>
                    <a:pt x="5689" y="11535"/>
                    <a:pt x="6031" y="11512"/>
                  </a:cubicBezTo>
                  <a:lnTo>
                    <a:pt x="6031" y="9905"/>
                  </a:lnTo>
                  <a:lnTo>
                    <a:pt x="4891" y="9905"/>
                  </a:lnTo>
                  <a:cubicBezTo>
                    <a:pt x="3535" y="9905"/>
                    <a:pt x="3351" y="9125"/>
                    <a:pt x="3351" y="8363"/>
                  </a:cubicBezTo>
                  <a:lnTo>
                    <a:pt x="3351" y="4803"/>
                  </a:lnTo>
                  <a:cubicBezTo>
                    <a:pt x="3351" y="4496"/>
                    <a:pt x="3600" y="4244"/>
                    <a:pt x="3910" y="4244"/>
                  </a:cubicBezTo>
                  <a:lnTo>
                    <a:pt x="6031" y="4244"/>
                  </a:lnTo>
                  <a:lnTo>
                    <a:pt x="6031" y="2681"/>
                  </a:lnTo>
                  <a:lnTo>
                    <a:pt x="3910" y="2681"/>
                  </a:lnTo>
                  <a:cubicBezTo>
                    <a:pt x="3600" y="2681"/>
                    <a:pt x="3351" y="2431"/>
                    <a:pt x="3351" y="2122"/>
                  </a:cubicBezTo>
                  <a:lnTo>
                    <a:pt x="335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46" name="Google Shape;8616;p76">
              <a:extLst>
                <a:ext uri="{FF2B5EF4-FFF2-40B4-BE49-F238E27FC236}">
                  <a16:creationId xmlns:a16="http://schemas.microsoft.com/office/drawing/2014/main" id="{63C3A187-321E-8E79-7625-49A46EBDEF07}"/>
                </a:ext>
              </a:extLst>
            </p:cNvPr>
            <p:cNvSpPr/>
            <p:nvPr/>
          </p:nvSpPr>
          <p:spPr>
            <a:xfrm>
              <a:off x="4933458" y="1687279"/>
              <a:ext cx="397907" cy="397907"/>
            </a:xfrm>
            <a:custGeom>
              <a:avLst/>
              <a:gdLst/>
              <a:ahLst/>
              <a:cxnLst/>
              <a:rect l="l" t="t" r="r" b="b"/>
              <a:pathLst>
                <a:path w="19066" h="19066" extrusionOk="0">
                  <a:moveTo>
                    <a:pt x="10539" y="2681"/>
                  </a:moveTo>
                  <a:cubicBezTo>
                    <a:pt x="10846" y="2681"/>
                    <a:pt x="11059" y="2932"/>
                    <a:pt x="11059" y="3240"/>
                  </a:cubicBezTo>
                  <a:lnTo>
                    <a:pt x="11059" y="5362"/>
                  </a:lnTo>
                  <a:lnTo>
                    <a:pt x="13219" y="5362"/>
                  </a:lnTo>
                  <a:cubicBezTo>
                    <a:pt x="13528" y="5362"/>
                    <a:pt x="13778" y="5612"/>
                    <a:pt x="13778" y="5921"/>
                  </a:cubicBezTo>
                  <a:lnTo>
                    <a:pt x="13778" y="8601"/>
                  </a:lnTo>
                  <a:cubicBezTo>
                    <a:pt x="13778" y="8911"/>
                    <a:pt x="13528" y="9160"/>
                    <a:pt x="13219" y="9160"/>
                  </a:cubicBezTo>
                  <a:lnTo>
                    <a:pt x="11096" y="9160"/>
                  </a:lnTo>
                  <a:lnTo>
                    <a:pt x="11096" y="12161"/>
                  </a:lnTo>
                  <a:cubicBezTo>
                    <a:pt x="11096" y="12440"/>
                    <a:pt x="11121" y="12520"/>
                    <a:pt x="11133" y="12541"/>
                  </a:cubicBezTo>
                  <a:cubicBezTo>
                    <a:pt x="11140" y="12541"/>
                    <a:pt x="11234" y="12585"/>
                    <a:pt x="11520" y="12585"/>
                  </a:cubicBezTo>
                  <a:lnTo>
                    <a:pt x="13219" y="12585"/>
                  </a:lnTo>
                  <a:cubicBezTo>
                    <a:pt x="13528" y="12585"/>
                    <a:pt x="13741" y="12836"/>
                    <a:pt x="13741" y="13144"/>
                  </a:cubicBezTo>
                  <a:lnTo>
                    <a:pt x="13741" y="15826"/>
                  </a:lnTo>
                  <a:cubicBezTo>
                    <a:pt x="13741" y="16113"/>
                    <a:pt x="13560" y="16351"/>
                    <a:pt x="13273" y="16382"/>
                  </a:cubicBezTo>
                  <a:cubicBezTo>
                    <a:pt x="13236" y="16385"/>
                    <a:pt x="12341" y="16474"/>
                    <a:pt x="11342" y="16474"/>
                  </a:cubicBezTo>
                  <a:cubicBezTo>
                    <a:pt x="8564" y="16474"/>
                    <a:pt x="7298" y="14609"/>
                    <a:pt x="7298" y="12877"/>
                  </a:cubicBezTo>
                  <a:lnTo>
                    <a:pt x="7298" y="9160"/>
                  </a:lnTo>
                  <a:lnTo>
                    <a:pt x="6070" y="9160"/>
                  </a:lnTo>
                  <a:cubicBezTo>
                    <a:pt x="5760" y="9160"/>
                    <a:pt x="5511" y="8911"/>
                    <a:pt x="5511" y="8601"/>
                  </a:cubicBezTo>
                  <a:lnTo>
                    <a:pt x="5511" y="6100"/>
                  </a:lnTo>
                  <a:cubicBezTo>
                    <a:pt x="5511" y="5808"/>
                    <a:pt x="5734" y="5568"/>
                    <a:pt x="6024" y="5543"/>
                  </a:cubicBezTo>
                  <a:cubicBezTo>
                    <a:pt x="7535" y="5417"/>
                    <a:pt x="7797" y="4524"/>
                    <a:pt x="8000" y="3275"/>
                  </a:cubicBezTo>
                  <a:lnTo>
                    <a:pt x="8021" y="3148"/>
                  </a:lnTo>
                  <a:cubicBezTo>
                    <a:pt x="8066" y="2879"/>
                    <a:pt x="8299" y="2681"/>
                    <a:pt x="8571" y="2681"/>
                  </a:cubicBezTo>
                  <a:close/>
                  <a:moveTo>
                    <a:pt x="2794" y="1"/>
                  </a:moveTo>
                  <a:cubicBezTo>
                    <a:pt x="1253" y="1"/>
                    <a:pt x="1" y="1253"/>
                    <a:pt x="1" y="2794"/>
                  </a:cubicBezTo>
                  <a:lnTo>
                    <a:pt x="1" y="16272"/>
                  </a:lnTo>
                  <a:cubicBezTo>
                    <a:pt x="1" y="17811"/>
                    <a:pt x="1253" y="19065"/>
                    <a:pt x="2794" y="19065"/>
                  </a:cubicBezTo>
                  <a:lnTo>
                    <a:pt x="16272" y="19065"/>
                  </a:lnTo>
                  <a:cubicBezTo>
                    <a:pt x="17813" y="19065"/>
                    <a:pt x="19065" y="17811"/>
                    <a:pt x="19065" y="16272"/>
                  </a:cubicBezTo>
                  <a:lnTo>
                    <a:pt x="19065" y="2792"/>
                  </a:lnTo>
                  <a:cubicBezTo>
                    <a:pt x="19065" y="1253"/>
                    <a:pt x="17813" y="1"/>
                    <a:pt x="162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47" name="Google Shape;8617;p76">
            <a:extLst>
              <a:ext uri="{FF2B5EF4-FFF2-40B4-BE49-F238E27FC236}">
                <a16:creationId xmlns:a16="http://schemas.microsoft.com/office/drawing/2014/main" id="{2721DD39-1B30-20D2-2C3F-A961F369932A}"/>
              </a:ext>
            </a:extLst>
          </p:cNvPr>
          <p:cNvGrpSpPr/>
          <p:nvPr/>
        </p:nvGrpSpPr>
        <p:grpSpPr>
          <a:xfrm>
            <a:off x="8464490" y="4411384"/>
            <a:ext cx="516881" cy="516881"/>
            <a:chOff x="1379798" y="1723250"/>
            <a:chExt cx="397887" cy="397887"/>
          </a:xfrm>
          <a:solidFill>
            <a:schemeClr val="tx1"/>
          </a:solidFill>
        </p:grpSpPr>
        <p:sp>
          <p:nvSpPr>
            <p:cNvPr id="1248" name="Google Shape;8618;p76">
              <a:extLst>
                <a:ext uri="{FF2B5EF4-FFF2-40B4-BE49-F238E27FC236}">
                  <a16:creationId xmlns:a16="http://schemas.microsoft.com/office/drawing/2014/main" id="{AFEAFD7E-ECFE-D12B-3FD4-EEFE7468A8AE}"/>
                </a:ext>
              </a:extLst>
            </p:cNvPr>
            <p:cNvSpPr/>
            <p:nvPr/>
          </p:nvSpPr>
          <p:spPr>
            <a:xfrm>
              <a:off x="1462169" y="1793977"/>
              <a:ext cx="23354" cy="23312"/>
            </a:xfrm>
            <a:custGeom>
              <a:avLst/>
              <a:gdLst/>
              <a:ahLst/>
              <a:cxnLst/>
              <a:rect l="l" t="t" r="r" b="b"/>
              <a:pathLst>
                <a:path w="1119" h="1117" extrusionOk="0">
                  <a:moveTo>
                    <a:pt x="559" y="1"/>
                  </a:moveTo>
                  <a:cubicBezTo>
                    <a:pt x="251" y="1"/>
                    <a:pt x="0" y="250"/>
                    <a:pt x="0" y="558"/>
                  </a:cubicBezTo>
                  <a:cubicBezTo>
                    <a:pt x="0" y="866"/>
                    <a:pt x="251" y="1117"/>
                    <a:pt x="559" y="1117"/>
                  </a:cubicBezTo>
                  <a:cubicBezTo>
                    <a:pt x="867" y="1117"/>
                    <a:pt x="1118" y="866"/>
                    <a:pt x="1118" y="558"/>
                  </a:cubicBezTo>
                  <a:cubicBezTo>
                    <a:pt x="1118" y="250"/>
                    <a:pt x="867" y="1"/>
                    <a:pt x="55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49" name="Google Shape;8619;p76">
              <a:extLst>
                <a:ext uri="{FF2B5EF4-FFF2-40B4-BE49-F238E27FC236}">
                  <a16:creationId xmlns:a16="http://schemas.microsoft.com/office/drawing/2014/main" id="{EEEFCB9A-846C-5A54-6DBD-1D8B468763C0}"/>
                </a:ext>
              </a:extLst>
            </p:cNvPr>
            <p:cNvSpPr/>
            <p:nvPr/>
          </p:nvSpPr>
          <p:spPr>
            <a:xfrm>
              <a:off x="1379798" y="1723250"/>
              <a:ext cx="397887" cy="397887"/>
            </a:xfrm>
            <a:custGeom>
              <a:avLst/>
              <a:gdLst/>
              <a:ahLst/>
              <a:cxnLst/>
              <a:rect l="l" t="t" r="r" b="b"/>
              <a:pathLst>
                <a:path w="19065" h="19065" extrusionOk="0">
                  <a:moveTo>
                    <a:pt x="4506" y="2271"/>
                  </a:moveTo>
                  <a:cubicBezTo>
                    <a:pt x="5429" y="2271"/>
                    <a:pt x="6181" y="3023"/>
                    <a:pt x="6181" y="3947"/>
                  </a:cubicBezTo>
                  <a:cubicBezTo>
                    <a:pt x="6181" y="4872"/>
                    <a:pt x="5429" y="5622"/>
                    <a:pt x="4506" y="5622"/>
                  </a:cubicBezTo>
                  <a:cubicBezTo>
                    <a:pt x="3583" y="5622"/>
                    <a:pt x="2831" y="4872"/>
                    <a:pt x="2831" y="3947"/>
                  </a:cubicBezTo>
                  <a:cubicBezTo>
                    <a:pt x="2831" y="3023"/>
                    <a:pt x="3583" y="2271"/>
                    <a:pt x="4506" y="2271"/>
                  </a:cubicBezTo>
                  <a:close/>
                  <a:moveTo>
                    <a:pt x="5622" y="6740"/>
                  </a:moveTo>
                  <a:cubicBezTo>
                    <a:pt x="5932" y="6740"/>
                    <a:pt x="6181" y="6989"/>
                    <a:pt x="6181" y="7299"/>
                  </a:cubicBezTo>
                  <a:lnTo>
                    <a:pt x="6181" y="16234"/>
                  </a:lnTo>
                  <a:cubicBezTo>
                    <a:pt x="6181" y="16544"/>
                    <a:pt x="5932" y="16793"/>
                    <a:pt x="5622" y="16793"/>
                  </a:cubicBezTo>
                  <a:lnTo>
                    <a:pt x="3388" y="16793"/>
                  </a:lnTo>
                  <a:cubicBezTo>
                    <a:pt x="3080" y="16793"/>
                    <a:pt x="2831" y="16544"/>
                    <a:pt x="2831" y="16234"/>
                  </a:cubicBezTo>
                  <a:lnTo>
                    <a:pt x="2831" y="7299"/>
                  </a:lnTo>
                  <a:cubicBezTo>
                    <a:pt x="2831" y="6989"/>
                    <a:pt x="3080" y="6740"/>
                    <a:pt x="3388" y="6740"/>
                  </a:cubicBezTo>
                  <a:close/>
                  <a:moveTo>
                    <a:pt x="12596" y="6721"/>
                  </a:moveTo>
                  <a:cubicBezTo>
                    <a:pt x="12811" y="6721"/>
                    <a:pt x="13027" y="6739"/>
                    <a:pt x="13241" y="6774"/>
                  </a:cubicBezTo>
                  <a:cubicBezTo>
                    <a:pt x="15058" y="7069"/>
                    <a:pt x="16235" y="8557"/>
                    <a:pt x="16235" y="10223"/>
                  </a:cubicBezTo>
                  <a:lnTo>
                    <a:pt x="16235" y="16234"/>
                  </a:lnTo>
                  <a:cubicBezTo>
                    <a:pt x="16235" y="16544"/>
                    <a:pt x="15985" y="16793"/>
                    <a:pt x="15676" y="16793"/>
                  </a:cubicBezTo>
                  <a:lnTo>
                    <a:pt x="13441" y="16793"/>
                  </a:lnTo>
                  <a:cubicBezTo>
                    <a:pt x="13133" y="16793"/>
                    <a:pt x="12884" y="16544"/>
                    <a:pt x="12884" y="16234"/>
                  </a:cubicBezTo>
                  <a:lnTo>
                    <a:pt x="12884" y="11209"/>
                  </a:lnTo>
                  <a:cubicBezTo>
                    <a:pt x="12884" y="10593"/>
                    <a:pt x="12382" y="10091"/>
                    <a:pt x="11766" y="10091"/>
                  </a:cubicBezTo>
                  <a:cubicBezTo>
                    <a:pt x="11150" y="10091"/>
                    <a:pt x="10650" y="10593"/>
                    <a:pt x="10650" y="11209"/>
                  </a:cubicBezTo>
                  <a:lnTo>
                    <a:pt x="10650" y="16234"/>
                  </a:lnTo>
                  <a:cubicBezTo>
                    <a:pt x="10650" y="16544"/>
                    <a:pt x="10399" y="16793"/>
                    <a:pt x="10091" y="16793"/>
                  </a:cubicBezTo>
                  <a:lnTo>
                    <a:pt x="7857" y="16793"/>
                  </a:lnTo>
                  <a:cubicBezTo>
                    <a:pt x="7547" y="16793"/>
                    <a:pt x="7298" y="16544"/>
                    <a:pt x="7298" y="16234"/>
                  </a:cubicBezTo>
                  <a:lnTo>
                    <a:pt x="7298" y="7299"/>
                  </a:lnTo>
                  <a:cubicBezTo>
                    <a:pt x="7298" y="6989"/>
                    <a:pt x="7547" y="6740"/>
                    <a:pt x="7857" y="6740"/>
                  </a:cubicBezTo>
                  <a:lnTo>
                    <a:pt x="10091" y="6740"/>
                  </a:lnTo>
                  <a:cubicBezTo>
                    <a:pt x="10377" y="6740"/>
                    <a:pt x="10613" y="6956"/>
                    <a:pt x="10644" y="7234"/>
                  </a:cubicBezTo>
                  <a:cubicBezTo>
                    <a:pt x="11219" y="6901"/>
                    <a:pt x="11901" y="6721"/>
                    <a:pt x="12596" y="6721"/>
                  </a:cubicBezTo>
                  <a:close/>
                  <a:moveTo>
                    <a:pt x="2831" y="0"/>
                  </a:moveTo>
                  <a:cubicBezTo>
                    <a:pt x="1290" y="0"/>
                    <a:pt x="0" y="1290"/>
                    <a:pt x="0" y="2831"/>
                  </a:cubicBezTo>
                  <a:lnTo>
                    <a:pt x="0" y="16234"/>
                  </a:lnTo>
                  <a:cubicBezTo>
                    <a:pt x="0" y="17775"/>
                    <a:pt x="1290" y="19065"/>
                    <a:pt x="2831" y="19065"/>
                  </a:cubicBezTo>
                  <a:lnTo>
                    <a:pt x="16235" y="19065"/>
                  </a:lnTo>
                  <a:cubicBezTo>
                    <a:pt x="17774" y="19065"/>
                    <a:pt x="19065" y="17775"/>
                    <a:pt x="19065" y="16234"/>
                  </a:cubicBezTo>
                  <a:lnTo>
                    <a:pt x="19065" y="2831"/>
                  </a:lnTo>
                  <a:cubicBezTo>
                    <a:pt x="19065" y="1290"/>
                    <a:pt x="17774" y="0"/>
                    <a:pt x="162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50" name="Google Shape;8620;p76">
              <a:extLst>
                <a:ext uri="{FF2B5EF4-FFF2-40B4-BE49-F238E27FC236}">
                  <a16:creationId xmlns:a16="http://schemas.microsoft.com/office/drawing/2014/main" id="{0187A717-E5A2-A872-BE86-A930DBD10273}"/>
                </a:ext>
              </a:extLst>
            </p:cNvPr>
            <p:cNvSpPr/>
            <p:nvPr/>
          </p:nvSpPr>
          <p:spPr>
            <a:xfrm>
              <a:off x="1555413" y="1886846"/>
              <a:ext cx="139912" cy="163558"/>
            </a:xfrm>
            <a:custGeom>
              <a:avLst/>
              <a:gdLst/>
              <a:ahLst/>
              <a:cxnLst/>
              <a:rect l="l" t="t" r="r" b="b"/>
              <a:pathLst>
                <a:path w="6704" h="7837" extrusionOk="0">
                  <a:moveTo>
                    <a:pt x="4182" y="0"/>
                  </a:moveTo>
                  <a:cubicBezTo>
                    <a:pt x="3474" y="0"/>
                    <a:pt x="2782" y="261"/>
                    <a:pt x="2332" y="711"/>
                  </a:cubicBezTo>
                  <a:cubicBezTo>
                    <a:pt x="2108" y="935"/>
                    <a:pt x="1938" y="1142"/>
                    <a:pt x="1686" y="1142"/>
                  </a:cubicBezTo>
                  <a:cubicBezTo>
                    <a:pt x="1618" y="1142"/>
                    <a:pt x="1544" y="1127"/>
                    <a:pt x="1462" y="1093"/>
                  </a:cubicBezTo>
                  <a:cubicBezTo>
                    <a:pt x="1253" y="1006"/>
                    <a:pt x="1117" y="803"/>
                    <a:pt x="1117" y="576"/>
                  </a:cubicBezTo>
                  <a:lnTo>
                    <a:pt x="1117" y="17"/>
                  </a:lnTo>
                  <a:lnTo>
                    <a:pt x="1" y="17"/>
                  </a:lnTo>
                  <a:lnTo>
                    <a:pt x="1" y="7836"/>
                  </a:lnTo>
                  <a:lnTo>
                    <a:pt x="1117" y="7836"/>
                  </a:lnTo>
                  <a:lnTo>
                    <a:pt x="1117" y="3370"/>
                  </a:lnTo>
                  <a:cubicBezTo>
                    <a:pt x="1117" y="2137"/>
                    <a:pt x="2120" y="1135"/>
                    <a:pt x="3351" y="1135"/>
                  </a:cubicBezTo>
                  <a:cubicBezTo>
                    <a:pt x="4584" y="1135"/>
                    <a:pt x="5585" y="2137"/>
                    <a:pt x="5585" y="3370"/>
                  </a:cubicBezTo>
                  <a:lnTo>
                    <a:pt x="5585" y="7836"/>
                  </a:lnTo>
                  <a:lnTo>
                    <a:pt x="6703" y="7836"/>
                  </a:lnTo>
                  <a:lnTo>
                    <a:pt x="6703" y="2384"/>
                  </a:lnTo>
                  <a:cubicBezTo>
                    <a:pt x="6703" y="1266"/>
                    <a:pt x="5932" y="245"/>
                    <a:pt x="4648" y="38"/>
                  </a:cubicBezTo>
                  <a:cubicBezTo>
                    <a:pt x="4493" y="13"/>
                    <a:pt x="4337" y="0"/>
                    <a:pt x="41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51" name="Google Shape;8621;p76">
              <a:extLst>
                <a:ext uri="{FF2B5EF4-FFF2-40B4-BE49-F238E27FC236}">
                  <a16:creationId xmlns:a16="http://schemas.microsoft.com/office/drawing/2014/main" id="{09605D67-947A-B04C-B3FF-379C20D86EB4}"/>
                </a:ext>
              </a:extLst>
            </p:cNvPr>
            <p:cNvSpPr/>
            <p:nvPr/>
          </p:nvSpPr>
          <p:spPr>
            <a:xfrm>
              <a:off x="1462169" y="1887200"/>
              <a:ext cx="23354" cy="163203"/>
            </a:xfrm>
            <a:custGeom>
              <a:avLst/>
              <a:gdLst/>
              <a:ahLst/>
              <a:cxnLst/>
              <a:rect l="l" t="t" r="r" b="b"/>
              <a:pathLst>
                <a:path w="1119" h="7820" extrusionOk="0">
                  <a:moveTo>
                    <a:pt x="0" y="0"/>
                  </a:moveTo>
                  <a:lnTo>
                    <a:pt x="0" y="7819"/>
                  </a:lnTo>
                  <a:lnTo>
                    <a:pt x="1118" y="7819"/>
                  </a:lnTo>
                  <a:lnTo>
                    <a:pt x="11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52" name="Google Shape;8622;p76">
            <a:extLst>
              <a:ext uri="{FF2B5EF4-FFF2-40B4-BE49-F238E27FC236}">
                <a16:creationId xmlns:a16="http://schemas.microsoft.com/office/drawing/2014/main" id="{202B6297-842D-BAA7-BE38-01BB6F9F53AA}"/>
              </a:ext>
            </a:extLst>
          </p:cNvPr>
          <p:cNvGrpSpPr/>
          <p:nvPr/>
        </p:nvGrpSpPr>
        <p:grpSpPr>
          <a:xfrm>
            <a:off x="7048329" y="4411384"/>
            <a:ext cx="516908" cy="516881"/>
            <a:chOff x="266768" y="1721375"/>
            <a:chExt cx="397907" cy="397887"/>
          </a:xfrm>
          <a:solidFill>
            <a:schemeClr val="tx1"/>
          </a:solidFill>
        </p:grpSpPr>
        <p:sp>
          <p:nvSpPr>
            <p:cNvPr id="1253" name="Google Shape;8623;p76">
              <a:extLst>
                <a:ext uri="{FF2B5EF4-FFF2-40B4-BE49-F238E27FC236}">
                  <a16:creationId xmlns:a16="http://schemas.microsoft.com/office/drawing/2014/main" id="{204132B0-BB6A-9345-D4D3-664A2A51AB3D}"/>
                </a:ext>
              </a:extLst>
            </p:cNvPr>
            <p:cNvSpPr/>
            <p:nvPr/>
          </p:nvSpPr>
          <p:spPr>
            <a:xfrm>
              <a:off x="454843" y="1791037"/>
              <a:ext cx="136218" cy="328222"/>
            </a:xfrm>
            <a:custGeom>
              <a:avLst/>
              <a:gdLst/>
              <a:ahLst/>
              <a:cxnLst/>
              <a:rect l="l" t="t" r="r" b="b"/>
              <a:pathLst>
                <a:path w="6527" h="15727" extrusionOk="0">
                  <a:moveTo>
                    <a:pt x="4957" y="1"/>
                  </a:moveTo>
                  <a:cubicBezTo>
                    <a:pt x="4645" y="1"/>
                    <a:pt x="4336" y="24"/>
                    <a:pt x="4028" y="69"/>
                  </a:cubicBezTo>
                  <a:cubicBezTo>
                    <a:pt x="2588" y="280"/>
                    <a:pt x="1700" y="890"/>
                    <a:pt x="1675" y="2250"/>
                  </a:cubicBezTo>
                  <a:lnTo>
                    <a:pt x="1675" y="5040"/>
                  </a:lnTo>
                  <a:cubicBezTo>
                    <a:pt x="1675" y="5348"/>
                    <a:pt x="1426" y="5599"/>
                    <a:pt x="1118" y="5599"/>
                  </a:cubicBezTo>
                  <a:lnTo>
                    <a:pt x="0" y="5599"/>
                  </a:lnTo>
                  <a:lnTo>
                    <a:pt x="0" y="6715"/>
                  </a:lnTo>
                  <a:lnTo>
                    <a:pt x="1118" y="6715"/>
                  </a:lnTo>
                  <a:cubicBezTo>
                    <a:pt x="1426" y="6715"/>
                    <a:pt x="1675" y="6965"/>
                    <a:pt x="1675" y="7274"/>
                  </a:cubicBezTo>
                  <a:lnTo>
                    <a:pt x="1675" y="15727"/>
                  </a:lnTo>
                  <a:lnTo>
                    <a:pt x="3352" y="15727"/>
                  </a:lnTo>
                  <a:lnTo>
                    <a:pt x="3352" y="7274"/>
                  </a:lnTo>
                  <a:cubicBezTo>
                    <a:pt x="3352" y="6965"/>
                    <a:pt x="3602" y="6715"/>
                    <a:pt x="3910" y="6715"/>
                  </a:cubicBezTo>
                  <a:lnTo>
                    <a:pt x="5709" y="6715"/>
                  </a:lnTo>
                  <a:lnTo>
                    <a:pt x="5987" y="5599"/>
                  </a:lnTo>
                  <a:lnTo>
                    <a:pt x="3910" y="5599"/>
                  </a:lnTo>
                  <a:cubicBezTo>
                    <a:pt x="3602" y="5599"/>
                    <a:pt x="3352" y="5348"/>
                    <a:pt x="3352" y="5040"/>
                  </a:cubicBezTo>
                  <a:lnTo>
                    <a:pt x="3352" y="3253"/>
                  </a:lnTo>
                  <a:cubicBezTo>
                    <a:pt x="3352" y="2316"/>
                    <a:pt x="3942" y="1677"/>
                    <a:pt x="4968" y="1504"/>
                  </a:cubicBezTo>
                  <a:cubicBezTo>
                    <a:pt x="5157" y="1473"/>
                    <a:pt x="5339" y="1460"/>
                    <a:pt x="5511" y="1460"/>
                  </a:cubicBezTo>
                  <a:cubicBezTo>
                    <a:pt x="5810" y="1460"/>
                    <a:pt x="6082" y="1498"/>
                    <a:pt x="6324" y="1546"/>
                  </a:cubicBezTo>
                  <a:lnTo>
                    <a:pt x="6526" y="182"/>
                  </a:lnTo>
                  <a:cubicBezTo>
                    <a:pt x="5988" y="62"/>
                    <a:pt x="5468" y="1"/>
                    <a:pt x="49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54" name="Google Shape;8624;p76">
              <a:extLst>
                <a:ext uri="{FF2B5EF4-FFF2-40B4-BE49-F238E27FC236}">
                  <a16:creationId xmlns:a16="http://schemas.microsoft.com/office/drawing/2014/main" id="{ED826777-66D7-B4C5-14F0-DA24139689B7}"/>
                </a:ext>
              </a:extLst>
            </p:cNvPr>
            <p:cNvSpPr/>
            <p:nvPr/>
          </p:nvSpPr>
          <p:spPr>
            <a:xfrm>
              <a:off x="266768" y="1721375"/>
              <a:ext cx="397907" cy="397887"/>
            </a:xfrm>
            <a:custGeom>
              <a:avLst/>
              <a:gdLst/>
              <a:ahLst/>
              <a:cxnLst/>
              <a:rect l="l" t="t" r="r" b="b"/>
              <a:pathLst>
                <a:path w="19066" h="19065" extrusionOk="0">
                  <a:moveTo>
                    <a:pt x="2794" y="0"/>
                  </a:moveTo>
                  <a:cubicBezTo>
                    <a:pt x="1255" y="0"/>
                    <a:pt x="1" y="1253"/>
                    <a:pt x="1" y="2793"/>
                  </a:cubicBezTo>
                  <a:lnTo>
                    <a:pt x="1" y="16271"/>
                  </a:lnTo>
                  <a:cubicBezTo>
                    <a:pt x="1" y="17812"/>
                    <a:pt x="1255" y="19065"/>
                    <a:pt x="2794" y="19065"/>
                  </a:cubicBezTo>
                  <a:lnTo>
                    <a:pt x="9571" y="19065"/>
                  </a:lnTo>
                  <a:lnTo>
                    <a:pt x="9571" y="11171"/>
                  </a:lnTo>
                  <a:lnTo>
                    <a:pt x="8453" y="11171"/>
                  </a:lnTo>
                  <a:cubicBezTo>
                    <a:pt x="8145" y="11171"/>
                    <a:pt x="7896" y="10920"/>
                    <a:pt x="7896" y="10612"/>
                  </a:cubicBezTo>
                  <a:lnTo>
                    <a:pt x="7896" y="8378"/>
                  </a:lnTo>
                  <a:cubicBezTo>
                    <a:pt x="7896" y="8070"/>
                    <a:pt x="8145" y="7819"/>
                    <a:pt x="8453" y="7819"/>
                  </a:cubicBezTo>
                  <a:lnTo>
                    <a:pt x="9571" y="7819"/>
                  </a:lnTo>
                  <a:lnTo>
                    <a:pt x="9571" y="5836"/>
                  </a:lnTo>
                  <a:cubicBezTo>
                    <a:pt x="9571" y="3710"/>
                    <a:pt x="10741" y="2615"/>
                    <a:pt x="12878" y="2302"/>
                  </a:cubicBezTo>
                  <a:cubicBezTo>
                    <a:pt x="13231" y="2249"/>
                    <a:pt x="13591" y="2223"/>
                    <a:pt x="13956" y="2223"/>
                  </a:cubicBezTo>
                  <a:cubicBezTo>
                    <a:pt x="14725" y="2223"/>
                    <a:pt x="15517" y="2339"/>
                    <a:pt x="16318" y="2567"/>
                  </a:cubicBezTo>
                  <a:cubicBezTo>
                    <a:pt x="16589" y="2643"/>
                    <a:pt x="16759" y="2908"/>
                    <a:pt x="16718" y="3186"/>
                  </a:cubicBezTo>
                  <a:lnTo>
                    <a:pt x="16352" y="5650"/>
                  </a:lnTo>
                  <a:cubicBezTo>
                    <a:pt x="16329" y="5806"/>
                    <a:pt x="16240" y="5944"/>
                    <a:pt x="16111" y="6031"/>
                  </a:cubicBezTo>
                  <a:cubicBezTo>
                    <a:pt x="16006" y="6102"/>
                    <a:pt x="15912" y="6127"/>
                    <a:pt x="15818" y="6127"/>
                  </a:cubicBezTo>
                  <a:cubicBezTo>
                    <a:pt x="15717" y="6127"/>
                    <a:pt x="15614" y="6098"/>
                    <a:pt x="15494" y="6068"/>
                  </a:cubicBezTo>
                  <a:cubicBezTo>
                    <a:pt x="15202" y="5995"/>
                    <a:pt x="14879" y="5914"/>
                    <a:pt x="14527" y="5914"/>
                  </a:cubicBezTo>
                  <a:cubicBezTo>
                    <a:pt x="14409" y="5914"/>
                    <a:pt x="14289" y="5923"/>
                    <a:pt x="14165" y="5944"/>
                  </a:cubicBezTo>
                  <a:cubicBezTo>
                    <a:pt x="13534" y="6050"/>
                    <a:pt x="13481" y="6333"/>
                    <a:pt x="13481" y="6590"/>
                  </a:cubicBezTo>
                  <a:lnTo>
                    <a:pt x="13481" y="7819"/>
                  </a:lnTo>
                  <a:lnTo>
                    <a:pt x="15715" y="7819"/>
                  </a:lnTo>
                  <a:cubicBezTo>
                    <a:pt x="15887" y="7819"/>
                    <a:pt x="16048" y="7899"/>
                    <a:pt x="16154" y="8035"/>
                  </a:cubicBezTo>
                  <a:cubicBezTo>
                    <a:pt x="16260" y="8169"/>
                    <a:pt x="16297" y="8346"/>
                    <a:pt x="16256" y="8513"/>
                  </a:cubicBezTo>
                  <a:lnTo>
                    <a:pt x="15697" y="10747"/>
                  </a:lnTo>
                  <a:cubicBezTo>
                    <a:pt x="15635" y="10996"/>
                    <a:pt x="15412" y="11170"/>
                    <a:pt x="15156" y="11170"/>
                  </a:cubicBezTo>
                  <a:lnTo>
                    <a:pt x="13481" y="11170"/>
                  </a:lnTo>
                  <a:lnTo>
                    <a:pt x="13481" y="19065"/>
                  </a:lnTo>
                  <a:lnTo>
                    <a:pt x="16272" y="19065"/>
                  </a:lnTo>
                  <a:cubicBezTo>
                    <a:pt x="17813" y="19065"/>
                    <a:pt x="19066" y="17810"/>
                    <a:pt x="19066" y="16271"/>
                  </a:cubicBezTo>
                  <a:lnTo>
                    <a:pt x="19066" y="2793"/>
                  </a:lnTo>
                  <a:cubicBezTo>
                    <a:pt x="19066" y="1253"/>
                    <a:pt x="17813" y="0"/>
                    <a:pt x="162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55" name="Google Shape;8625;p76">
            <a:extLst>
              <a:ext uri="{FF2B5EF4-FFF2-40B4-BE49-F238E27FC236}">
                <a16:creationId xmlns:a16="http://schemas.microsoft.com/office/drawing/2014/main" id="{FB8330A1-1895-B1EF-4B56-FE1D9F2D4133}"/>
              </a:ext>
            </a:extLst>
          </p:cNvPr>
          <p:cNvGrpSpPr/>
          <p:nvPr/>
        </p:nvGrpSpPr>
        <p:grpSpPr>
          <a:xfrm>
            <a:off x="7756437" y="4411384"/>
            <a:ext cx="516855" cy="516881"/>
            <a:chOff x="864491" y="1723250"/>
            <a:chExt cx="397866" cy="397887"/>
          </a:xfrm>
          <a:solidFill>
            <a:schemeClr val="tx1"/>
          </a:solidFill>
        </p:grpSpPr>
        <p:sp>
          <p:nvSpPr>
            <p:cNvPr id="1256" name="Google Shape;8626;p76">
              <a:extLst>
                <a:ext uri="{FF2B5EF4-FFF2-40B4-BE49-F238E27FC236}">
                  <a16:creationId xmlns:a16="http://schemas.microsoft.com/office/drawing/2014/main" id="{AD2DB858-B9AF-2AB5-A1B1-65C91651F2C9}"/>
                </a:ext>
              </a:extLst>
            </p:cNvPr>
            <p:cNvSpPr/>
            <p:nvPr/>
          </p:nvSpPr>
          <p:spPr>
            <a:xfrm>
              <a:off x="935197" y="1793977"/>
              <a:ext cx="256451" cy="256430"/>
            </a:xfrm>
            <a:custGeom>
              <a:avLst/>
              <a:gdLst/>
              <a:ahLst/>
              <a:cxnLst/>
              <a:rect l="l" t="t" r="r" b="b"/>
              <a:pathLst>
                <a:path w="12288" h="12287" extrusionOk="0">
                  <a:moveTo>
                    <a:pt x="10053" y="1117"/>
                  </a:moveTo>
                  <a:cubicBezTo>
                    <a:pt x="10669" y="1117"/>
                    <a:pt x="11171" y="1617"/>
                    <a:pt x="11171" y="2233"/>
                  </a:cubicBezTo>
                  <a:cubicBezTo>
                    <a:pt x="11170" y="2850"/>
                    <a:pt x="10669" y="3351"/>
                    <a:pt x="10053" y="3351"/>
                  </a:cubicBezTo>
                  <a:cubicBezTo>
                    <a:pt x="9438" y="3351"/>
                    <a:pt x="8937" y="2850"/>
                    <a:pt x="8937" y="2233"/>
                  </a:cubicBezTo>
                  <a:cubicBezTo>
                    <a:pt x="8937" y="1617"/>
                    <a:pt x="9438" y="1117"/>
                    <a:pt x="10053" y="1117"/>
                  </a:cubicBezTo>
                  <a:close/>
                  <a:moveTo>
                    <a:pt x="6144" y="2233"/>
                  </a:moveTo>
                  <a:cubicBezTo>
                    <a:pt x="8300" y="2233"/>
                    <a:pt x="10053" y="3988"/>
                    <a:pt x="10053" y="6144"/>
                  </a:cubicBezTo>
                  <a:cubicBezTo>
                    <a:pt x="10053" y="8299"/>
                    <a:pt x="8300" y="10054"/>
                    <a:pt x="6144" y="10054"/>
                  </a:cubicBezTo>
                  <a:cubicBezTo>
                    <a:pt x="3989" y="10054"/>
                    <a:pt x="2234" y="8299"/>
                    <a:pt x="2234" y="6144"/>
                  </a:cubicBezTo>
                  <a:cubicBezTo>
                    <a:pt x="2234" y="3988"/>
                    <a:pt x="3987" y="2233"/>
                    <a:pt x="6144" y="2233"/>
                  </a:cubicBezTo>
                  <a:close/>
                  <a:moveTo>
                    <a:pt x="1675" y="1"/>
                  </a:moveTo>
                  <a:cubicBezTo>
                    <a:pt x="752" y="1"/>
                    <a:pt x="0" y="751"/>
                    <a:pt x="0" y="1676"/>
                  </a:cubicBezTo>
                  <a:lnTo>
                    <a:pt x="0" y="10611"/>
                  </a:lnTo>
                  <a:cubicBezTo>
                    <a:pt x="0" y="11536"/>
                    <a:pt x="752" y="12286"/>
                    <a:pt x="1675" y="12286"/>
                  </a:cubicBezTo>
                  <a:lnTo>
                    <a:pt x="10612" y="12286"/>
                  </a:lnTo>
                  <a:cubicBezTo>
                    <a:pt x="11536" y="12286"/>
                    <a:pt x="12288" y="11536"/>
                    <a:pt x="12288" y="10611"/>
                  </a:cubicBezTo>
                  <a:lnTo>
                    <a:pt x="12288" y="1676"/>
                  </a:lnTo>
                  <a:cubicBezTo>
                    <a:pt x="12288" y="752"/>
                    <a:pt x="11536" y="1"/>
                    <a:pt x="1061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57" name="Google Shape;8627;p76">
              <a:extLst>
                <a:ext uri="{FF2B5EF4-FFF2-40B4-BE49-F238E27FC236}">
                  <a16:creationId xmlns:a16="http://schemas.microsoft.com/office/drawing/2014/main" id="{2AF4B64A-1735-6828-19ED-D3DEF90A9F29}"/>
                </a:ext>
              </a:extLst>
            </p:cNvPr>
            <p:cNvSpPr/>
            <p:nvPr/>
          </p:nvSpPr>
          <p:spPr>
            <a:xfrm>
              <a:off x="1005109" y="1863910"/>
              <a:ext cx="116622" cy="116559"/>
            </a:xfrm>
            <a:custGeom>
              <a:avLst/>
              <a:gdLst/>
              <a:ahLst/>
              <a:cxnLst/>
              <a:rect l="l" t="t" r="r" b="b"/>
              <a:pathLst>
                <a:path w="5588" h="5585" extrusionOk="0">
                  <a:moveTo>
                    <a:pt x="2794" y="0"/>
                  </a:moveTo>
                  <a:cubicBezTo>
                    <a:pt x="1255" y="0"/>
                    <a:pt x="1" y="1252"/>
                    <a:pt x="1" y="2793"/>
                  </a:cubicBezTo>
                  <a:cubicBezTo>
                    <a:pt x="1" y="4332"/>
                    <a:pt x="1255" y="5585"/>
                    <a:pt x="2794" y="5585"/>
                  </a:cubicBezTo>
                  <a:cubicBezTo>
                    <a:pt x="4333" y="5585"/>
                    <a:pt x="5587" y="4332"/>
                    <a:pt x="5587" y="2793"/>
                  </a:cubicBezTo>
                  <a:cubicBezTo>
                    <a:pt x="5587" y="1252"/>
                    <a:pt x="4333" y="0"/>
                    <a:pt x="27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58" name="Google Shape;8628;p76">
              <a:extLst>
                <a:ext uri="{FF2B5EF4-FFF2-40B4-BE49-F238E27FC236}">
                  <a16:creationId xmlns:a16="http://schemas.microsoft.com/office/drawing/2014/main" id="{5EC9B504-17C6-53EB-97EE-E8CD673BBA78}"/>
                </a:ext>
              </a:extLst>
            </p:cNvPr>
            <p:cNvSpPr/>
            <p:nvPr/>
          </p:nvSpPr>
          <p:spPr>
            <a:xfrm>
              <a:off x="864491" y="1723250"/>
              <a:ext cx="397866" cy="397887"/>
            </a:xfrm>
            <a:custGeom>
              <a:avLst/>
              <a:gdLst/>
              <a:ahLst/>
              <a:cxnLst/>
              <a:rect l="l" t="t" r="r" b="b"/>
              <a:pathLst>
                <a:path w="19064" h="19065" extrusionOk="0">
                  <a:moveTo>
                    <a:pt x="14000" y="2271"/>
                  </a:moveTo>
                  <a:cubicBezTo>
                    <a:pt x="15539" y="2271"/>
                    <a:pt x="16794" y="3524"/>
                    <a:pt x="16794" y="5065"/>
                  </a:cubicBezTo>
                  <a:lnTo>
                    <a:pt x="16794" y="14000"/>
                  </a:lnTo>
                  <a:cubicBezTo>
                    <a:pt x="16794" y="15541"/>
                    <a:pt x="15539" y="16793"/>
                    <a:pt x="14000" y="16793"/>
                  </a:cubicBezTo>
                  <a:lnTo>
                    <a:pt x="5063" y="16793"/>
                  </a:lnTo>
                  <a:cubicBezTo>
                    <a:pt x="3524" y="16793"/>
                    <a:pt x="2272" y="15541"/>
                    <a:pt x="2272" y="14000"/>
                  </a:cubicBezTo>
                  <a:lnTo>
                    <a:pt x="2272" y="5065"/>
                  </a:lnTo>
                  <a:cubicBezTo>
                    <a:pt x="2272" y="3524"/>
                    <a:pt x="3524" y="2271"/>
                    <a:pt x="5063" y="2271"/>
                  </a:cubicBezTo>
                  <a:close/>
                  <a:moveTo>
                    <a:pt x="2829" y="0"/>
                  </a:moveTo>
                  <a:cubicBezTo>
                    <a:pt x="1290" y="0"/>
                    <a:pt x="0" y="1290"/>
                    <a:pt x="0" y="2831"/>
                  </a:cubicBezTo>
                  <a:lnTo>
                    <a:pt x="0" y="16234"/>
                  </a:lnTo>
                  <a:cubicBezTo>
                    <a:pt x="0" y="17775"/>
                    <a:pt x="1290" y="19065"/>
                    <a:pt x="2829" y="19065"/>
                  </a:cubicBezTo>
                  <a:lnTo>
                    <a:pt x="16235" y="19065"/>
                  </a:lnTo>
                  <a:cubicBezTo>
                    <a:pt x="17774" y="19065"/>
                    <a:pt x="19063" y="17775"/>
                    <a:pt x="19063" y="16234"/>
                  </a:cubicBezTo>
                  <a:lnTo>
                    <a:pt x="19063" y="2831"/>
                  </a:lnTo>
                  <a:cubicBezTo>
                    <a:pt x="19063" y="1290"/>
                    <a:pt x="17774" y="0"/>
                    <a:pt x="162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1259" name="Google Shape;8629;p76">
            <a:extLst>
              <a:ext uri="{FF2B5EF4-FFF2-40B4-BE49-F238E27FC236}">
                <a16:creationId xmlns:a16="http://schemas.microsoft.com/office/drawing/2014/main" id="{5E7C6D9C-3067-71BE-8BCD-4F9FD05D703E}"/>
              </a:ext>
            </a:extLst>
          </p:cNvPr>
          <p:cNvSpPr/>
          <p:nvPr/>
        </p:nvSpPr>
        <p:spPr>
          <a:xfrm>
            <a:off x="9172570" y="4458354"/>
            <a:ext cx="518461" cy="422860"/>
          </a:xfrm>
          <a:custGeom>
            <a:avLst/>
            <a:gdLst/>
            <a:ahLst/>
            <a:cxnLst/>
            <a:rect l="l" t="t" r="r" b="b"/>
            <a:pathLst>
              <a:path w="19122" h="15596" extrusionOk="0">
                <a:moveTo>
                  <a:pt x="12981" y="0"/>
                </a:moveTo>
                <a:cubicBezTo>
                  <a:pt x="12091" y="0"/>
                  <a:pt x="10821" y="352"/>
                  <a:pt x="9915" y="1352"/>
                </a:cubicBezTo>
                <a:cubicBezTo>
                  <a:pt x="9203" y="2141"/>
                  <a:pt x="8847" y="3174"/>
                  <a:pt x="8856" y="4430"/>
                </a:cubicBezTo>
                <a:cubicBezTo>
                  <a:pt x="6243" y="4110"/>
                  <a:pt x="4101" y="2933"/>
                  <a:pt x="2323" y="846"/>
                </a:cubicBezTo>
                <a:cubicBezTo>
                  <a:pt x="2216" y="723"/>
                  <a:pt x="2064" y="650"/>
                  <a:pt x="1902" y="650"/>
                </a:cubicBezTo>
                <a:cubicBezTo>
                  <a:pt x="1875" y="650"/>
                  <a:pt x="1848" y="652"/>
                  <a:pt x="1820" y="656"/>
                </a:cubicBezTo>
                <a:cubicBezTo>
                  <a:pt x="1631" y="683"/>
                  <a:pt x="1468" y="805"/>
                  <a:pt x="1391" y="977"/>
                </a:cubicBezTo>
                <a:cubicBezTo>
                  <a:pt x="695" y="2512"/>
                  <a:pt x="701" y="3895"/>
                  <a:pt x="1403" y="5113"/>
                </a:cubicBezTo>
                <a:cubicBezTo>
                  <a:pt x="1389" y="5111"/>
                  <a:pt x="1374" y="5111"/>
                  <a:pt x="1360" y="5111"/>
                </a:cubicBezTo>
                <a:cubicBezTo>
                  <a:pt x="1076" y="5111"/>
                  <a:pt x="803" y="5375"/>
                  <a:pt x="824" y="5707"/>
                </a:cubicBezTo>
                <a:cubicBezTo>
                  <a:pt x="916" y="7101"/>
                  <a:pt x="1428" y="8182"/>
                  <a:pt x="2351" y="8934"/>
                </a:cubicBezTo>
                <a:cubicBezTo>
                  <a:pt x="2176" y="9073"/>
                  <a:pt x="2102" y="9307"/>
                  <a:pt x="2164" y="9524"/>
                </a:cubicBezTo>
                <a:cubicBezTo>
                  <a:pt x="2456" y="10535"/>
                  <a:pt x="3310" y="11633"/>
                  <a:pt x="4615" y="12155"/>
                </a:cubicBezTo>
                <a:cubicBezTo>
                  <a:pt x="3657" y="12655"/>
                  <a:pt x="2516" y="12903"/>
                  <a:pt x="1345" y="12903"/>
                </a:cubicBezTo>
                <a:cubicBezTo>
                  <a:pt x="1111" y="12903"/>
                  <a:pt x="876" y="12893"/>
                  <a:pt x="641" y="12873"/>
                </a:cubicBezTo>
                <a:cubicBezTo>
                  <a:pt x="628" y="12872"/>
                  <a:pt x="615" y="12872"/>
                  <a:pt x="603" y="12872"/>
                </a:cubicBezTo>
                <a:cubicBezTo>
                  <a:pt x="362" y="12872"/>
                  <a:pt x="155" y="13031"/>
                  <a:pt x="78" y="13266"/>
                </a:cubicBezTo>
                <a:cubicBezTo>
                  <a:pt x="0" y="13512"/>
                  <a:pt x="113" y="13788"/>
                  <a:pt x="334" y="13922"/>
                </a:cubicBezTo>
                <a:cubicBezTo>
                  <a:pt x="1162" y="14423"/>
                  <a:pt x="3243" y="15596"/>
                  <a:pt x="6294" y="15596"/>
                </a:cubicBezTo>
                <a:cubicBezTo>
                  <a:pt x="14568" y="15596"/>
                  <a:pt x="17244" y="8279"/>
                  <a:pt x="17244" y="4736"/>
                </a:cubicBezTo>
                <a:cubicBezTo>
                  <a:pt x="17241" y="4515"/>
                  <a:pt x="17243" y="4541"/>
                  <a:pt x="17230" y="4426"/>
                </a:cubicBezTo>
                <a:cubicBezTo>
                  <a:pt x="17250" y="4403"/>
                  <a:pt x="17326" y="4347"/>
                  <a:pt x="17386" y="4301"/>
                </a:cubicBezTo>
                <a:cubicBezTo>
                  <a:pt x="17696" y="4067"/>
                  <a:pt x="18237" y="3680"/>
                  <a:pt x="18983" y="2590"/>
                </a:cubicBezTo>
                <a:cubicBezTo>
                  <a:pt x="19121" y="2386"/>
                  <a:pt x="19111" y="2118"/>
                  <a:pt x="18957" y="1925"/>
                </a:cubicBezTo>
                <a:cubicBezTo>
                  <a:pt x="18840" y="1779"/>
                  <a:pt x="18708" y="1722"/>
                  <a:pt x="18558" y="1722"/>
                </a:cubicBezTo>
                <a:cubicBezTo>
                  <a:pt x="18451" y="1722"/>
                  <a:pt x="18336" y="1751"/>
                  <a:pt x="18212" y="1799"/>
                </a:cubicBezTo>
                <a:cubicBezTo>
                  <a:pt x="18352" y="1553"/>
                  <a:pt x="18467" y="1291"/>
                  <a:pt x="18559" y="1014"/>
                </a:cubicBezTo>
                <a:cubicBezTo>
                  <a:pt x="18631" y="800"/>
                  <a:pt x="18553" y="614"/>
                  <a:pt x="18382" y="465"/>
                </a:cubicBezTo>
                <a:cubicBezTo>
                  <a:pt x="18282" y="379"/>
                  <a:pt x="18151" y="335"/>
                  <a:pt x="18020" y="335"/>
                </a:cubicBezTo>
                <a:cubicBezTo>
                  <a:pt x="17928" y="335"/>
                  <a:pt x="17837" y="356"/>
                  <a:pt x="17754" y="398"/>
                </a:cubicBezTo>
                <a:cubicBezTo>
                  <a:pt x="16848" y="856"/>
                  <a:pt x="16172" y="1054"/>
                  <a:pt x="15873" y="1113"/>
                </a:cubicBezTo>
                <a:cubicBezTo>
                  <a:pt x="15090" y="395"/>
                  <a:pt x="14251" y="0"/>
                  <a:pt x="1298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1260" name="Google Shape;8630;p76">
            <a:extLst>
              <a:ext uri="{FF2B5EF4-FFF2-40B4-BE49-F238E27FC236}">
                <a16:creationId xmlns:a16="http://schemas.microsoft.com/office/drawing/2014/main" id="{82B799FF-CBC6-188E-1033-D45926713B64}"/>
              </a:ext>
            </a:extLst>
          </p:cNvPr>
          <p:cNvGrpSpPr/>
          <p:nvPr/>
        </p:nvGrpSpPr>
        <p:grpSpPr>
          <a:xfrm>
            <a:off x="4021876" y="2939132"/>
            <a:ext cx="570104" cy="561801"/>
            <a:chOff x="-5254775" y="3631325"/>
            <a:chExt cx="296950" cy="292625"/>
          </a:xfrm>
          <a:solidFill>
            <a:schemeClr val="tx1"/>
          </a:solidFill>
        </p:grpSpPr>
        <p:sp>
          <p:nvSpPr>
            <p:cNvPr id="1261" name="Google Shape;8631;p76">
              <a:extLst>
                <a:ext uri="{FF2B5EF4-FFF2-40B4-BE49-F238E27FC236}">
                  <a16:creationId xmlns:a16="http://schemas.microsoft.com/office/drawing/2014/main" id="{DE93D2F1-42EC-546D-F763-9775FCC123DB}"/>
                </a:ext>
              </a:extLst>
            </p:cNvPr>
            <p:cNvSpPr/>
            <p:nvPr/>
          </p:nvSpPr>
          <p:spPr>
            <a:xfrm>
              <a:off x="-5246900" y="3766400"/>
              <a:ext cx="58300" cy="55150"/>
            </a:xfrm>
            <a:custGeom>
              <a:avLst/>
              <a:gdLst/>
              <a:ahLst/>
              <a:cxnLst/>
              <a:rect l="l" t="t" r="r" b="b"/>
              <a:pathLst>
                <a:path w="2332" h="2206" extrusionOk="0">
                  <a:moveTo>
                    <a:pt x="1769" y="1"/>
                  </a:moveTo>
                  <a:cubicBezTo>
                    <a:pt x="1639" y="1"/>
                    <a:pt x="1513" y="48"/>
                    <a:pt x="1418" y="142"/>
                  </a:cubicBezTo>
                  <a:lnTo>
                    <a:pt x="189" y="1371"/>
                  </a:lnTo>
                  <a:cubicBezTo>
                    <a:pt x="0" y="1560"/>
                    <a:pt x="0" y="1875"/>
                    <a:pt x="189" y="2064"/>
                  </a:cubicBezTo>
                  <a:cubicBezTo>
                    <a:pt x="300" y="2159"/>
                    <a:pt x="434" y="2206"/>
                    <a:pt x="564" y="2206"/>
                  </a:cubicBezTo>
                  <a:cubicBezTo>
                    <a:pt x="694" y="2206"/>
                    <a:pt x="820" y="2159"/>
                    <a:pt x="914" y="2064"/>
                  </a:cubicBezTo>
                  <a:lnTo>
                    <a:pt x="2143" y="835"/>
                  </a:lnTo>
                  <a:cubicBezTo>
                    <a:pt x="2332" y="646"/>
                    <a:pt x="2332" y="331"/>
                    <a:pt x="2143" y="142"/>
                  </a:cubicBezTo>
                  <a:cubicBezTo>
                    <a:pt x="2033" y="48"/>
                    <a:pt x="1899" y="1"/>
                    <a:pt x="17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62" name="Google Shape;8632;p76">
              <a:extLst>
                <a:ext uri="{FF2B5EF4-FFF2-40B4-BE49-F238E27FC236}">
                  <a16:creationId xmlns:a16="http://schemas.microsoft.com/office/drawing/2014/main" id="{7D0981E8-E040-7C62-51BD-DB0DEF98BFDF}"/>
                </a:ext>
              </a:extLst>
            </p:cNvPr>
            <p:cNvSpPr/>
            <p:nvPr/>
          </p:nvSpPr>
          <p:spPr>
            <a:xfrm>
              <a:off x="-5216175" y="3795550"/>
              <a:ext cx="58300" cy="55950"/>
            </a:xfrm>
            <a:custGeom>
              <a:avLst/>
              <a:gdLst/>
              <a:ahLst/>
              <a:cxnLst/>
              <a:rect l="l" t="t" r="r" b="b"/>
              <a:pathLst>
                <a:path w="2332" h="2238" extrusionOk="0">
                  <a:moveTo>
                    <a:pt x="1764" y="0"/>
                  </a:moveTo>
                  <a:cubicBezTo>
                    <a:pt x="1638" y="0"/>
                    <a:pt x="1512" y="47"/>
                    <a:pt x="1418" y="142"/>
                  </a:cubicBezTo>
                  <a:lnTo>
                    <a:pt x="189" y="1371"/>
                  </a:lnTo>
                  <a:cubicBezTo>
                    <a:pt x="0" y="1560"/>
                    <a:pt x="0" y="1875"/>
                    <a:pt x="189" y="2095"/>
                  </a:cubicBezTo>
                  <a:cubicBezTo>
                    <a:pt x="284" y="2190"/>
                    <a:pt x="410" y="2237"/>
                    <a:pt x="540" y="2237"/>
                  </a:cubicBezTo>
                  <a:cubicBezTo>
                    <a:pt x="670" y="2237"/>
                    <a:pt x="804" y="2190"/>
                    <a:pt x="914" y="2095"/>
                  </a:cubicBezTo>
                  <a:lnTo>
                    <a:pt x="2111" y="867"/>
                  </a:lnTo>
                  <a:cubicBezTo>
                    <a:pt x="2332" y="678"/>
                    <a:pt x="2332" y="363"/>
                    <a:pt x="2111" y="142"/>
                  </a:cubicBezTo>
                  <a:cubicBezTo>
                    <a:pt x="2016" y="47"/>
                    <a:pt x="1890" y="0"/>
                    <a:pt x="17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63" name="Google Shape;8633;p76">
              <a:extLst>
                <a:ext uri="{FF2B5EF4-FFF2-40B4-BE49-F238E27FC236}">
                  <a16:creationId xmlns:a16="http://schemas.microsoft.com/office/drawing/2014/main" id="{C25550E4-D560-378D-46F2-24BA30F0182A}"/>
                </a:ext>
              </a:extLst>
            </p:cNvPr>
            <p:cNvSpPr/>
            <p:nvPr/>
          </p:nvSpPr>
          <p:spPr>
            <a:xfrm>
              <a:off x="-5185475" y="3826250"/>
              <a:ext cx="57525" cy="55750"/>
            </a:xfrm>
            <a:custGeom>
              <a:avLst/>
              <a:gdLst/>
              <a:ahLst/>
              <a:cxnLst/>
              <a:rect l="l" t="t" r="r" b="b"/>
              <a:pathLst>
                <a:path w="2301" h="2230" extrusionOk="0">
                  <a:moveTo>
                    <a:pt x="1765" y="1"/>
                  </a:moveTo>
                  <a:cubicBezTo>
                    <a:pt x="1639" y="1"/>
                    <a:pt x="1513" y="48"/>
                    <a:pt x="1419" y="143"/>
                  </a:cubicBezTo>
                  <a:lnTo>
                    <a:pt x="190" y="1371"/>
                  </a:lnTo>
                  <a:cubicBezTo>
                    <a:pt x="1" y="1560"/>
                    <a:pt x="1" y="1875"/>
                    <a:pt x="190" y="2064"/>
                  </a:cubicBezTo>
                  <a:cubicBezTo>
                    <a:pt x="284" y="2175"/>
                    <a:pt x="410" y="2230"/>
                    <a:pt x="536" y="2230"/>
                  </a:cubicBezTo>
                  <a:cubicBezTo>
                    <a:pt x="662" y="2230"/>
                    <a:pt x="788" y="2175"/>
                    <a:pt x="883" y="2064"/>
                  </a:cubicBezTo>
                  <a:lnTo>
                    <a:pt x="2112" y="836"/>
                  </a:lnTo>
                  <a:cubicBezTo>
                    <a:pt x="2301" y="647"/>
                    <a:pt x="2301" y="332"/>
                    <a:pt x="2112" y="143"/>
                  </a:cubicBezTo>
                  <a:cubicBezTo>
                    <a:pt x="2017" y="48"/>
                    <a:pt x="1891" y="1"/>
                    <a:pt x="17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64" name="Google Shape;8634;p76">
              <a:extLst>
                <a:ext uri="{FF2B5EF4-FFF2-40B4-BE49-F238E27FC236}">
                  <a16:creationId xmlns:a16="http://schemas.microsoft.com/office/drawing/2014/main" id="{02760271-0E88-55BA-F19C-0D252B177855}"/>
                </a:ext>
              </a:extLst>
            </p:cNvPr>
            <p:cNvSpPr/>
            <p:nvPr/>
          </p:nvSpPr>
          <p:spPr>
            <a:xfrm>
              <a:off x="-5156325" y="3856375"/>
              <a:ext cx="58300" cy="55750"/>
            </a:xfrm>
            <a:custGeom>
              <a:avLst/>
              <a:gdLst/>
              <a:ahLst/>
              <a:cxnLst/>
              <a:rect l="l" t="t" r="r" b="b"/>
              <a:pathLst>
                <a:path w="2332" h="2230" extrusionOk="0">
                  <a:moveTo>
                    <a:pt x="1781" y="1"/>
                  </a:moveTo>
                  <a:cubicBezTo>
                    <a:pt x="1655" y="1"/>
                    <a:pt x="1529" y="56"/>
                    <a:pt x="1418" y="166"/>
                  </a:cubicBezTo>
                  <a:lnTo>
                    <a:pt x="190" y="1395"/>
                  </a:lnTo>
                  <a:cubicBezTo>
                    <a:pt x="1" y="1584"/>
                    <a:pt x="1" y="1899"/>
                    <a:pt x="190" y="2088"/>
                  </a:cubicBezTo>
                  <a:cubicBezTo>
                    <a:pt x="300" y="2183"/>
                    <a:pt x="442" y="2230"/>
                    <a:pt x="575" y="2230"/>
                  </a:cubicBezTo>
                  <a:cubicBezTo>
                    <a:pt x="709" y="2230"/>
                    <a:pt x="835" y="2183"/>
                    <a:pt x="914" y="2088"/>
                  </a:cubicBezTo>
                  <a:lnTo>
                    <a:pt x="2143" y="859"/>
                  </a:lnTo>
                  <a:cubicBezTo>
                    <a:pt x="2332" y="670"/>
                    <a:pt x="2332" y="355"/>
                    <a:pt x="2143" y="166"/>
                  </a:cubicBezTo>
                  <a:cubicBezTo>
                    <a:pt x="2033" y="56"/>
                    <a:pt x="1907" y="1"/>
                    <a:pt x="17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65" name="Google Shape;8635;p76">
              <a:extLst>
                <a:ext uri="{FF2B5EF4-FFF2-40B4-BE49-F238E27FC236}">
                  <a16:creationId xmlns:a16="http://schemas.microsoft.com/office/drawing/2014/main" id="{7B560469-6FB8-C5BA-7F04-E6F03F48BF3D}"/>
                </a:ext>
              </a:extLst>
            </p:cNvPr>
            <p:cNvSpPr/>
            <p:nvPr/>
          </p:nvSpPr>
          <p:spPr>
            <a:xfrm>
              <a:off x="-5105925" y="3886525"/>
              <a:ext cx="37050" cy="37425"/>
            </a:xfrm>
            <a:custGeom>
              <a:avLst/>
              <a:gdLst/>
              <a:ahLst/>
              <a:cxnLst/>
              <a:rect l="l" t="t" r="r" b="b"/>
              <a:pathLst>
                <a:path w="1482" h="1497" extrusionOk="0">
                  <a:moveTo>
                    <a:pt x="662" y="0"/>
                  </a:moveTo>
                  <a:lnTo>
                    <a:pt x="536" y="126"/>
                  </a:lnTo>
                  <a:lnTo>
                    <a:pt x="1" y="756"/>
                  </a:lnTo>
                  <a:lnTo>
                    <a:pt x="599" y="1355"/>
                  </a:lnTo>
                  <a:cubicBezTo>
                    <a:pt x="694" y="1449"/>
                    <a:pt x="820" y="1497"/>
                    <a:pt x="946" y="1497"/>
                  </a:cubicBezTo>
                  <a:cubicBezTo>
                    <a:pt x="1072" y="1497"/>
                    <a:pt x="1198" y="1449"/>
                    <a:pt x="1293" y="1355"/>
                  </a:cubicBezTo>
                  <a:cubicBezTo>
                    <a:pt x="1482" y="1166"/>
                    <a:pt x="1482" y="851"/>
                    <a:pt x="1293" y="662"/>
                  </a:cubicBez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66" name="Google Shape;8636;p76">
              <a:extLst>
                <a:ext uri="{FF2B5EF4-FFF2-40B4-BE49-F238E27FC236}">
                  <a16:creationId xmlns:a16="http://schemas.microsoft.com/office/drawing/2014/main" id="{46E7C69B-ED66-212B-039A-003BCC924D42}"/>
                </a:ext>
              </a:extLst>
            </p:cNvPr>
            <p:cNvSpPr/>
            <p:nvPr/>
          </p:nvSpPr>
          <p:spPr>
            <a:xfrm>
              <a:off x="-5254775" y="3648050"/>
              <a:ext cx="278050" cy="248325"/>
            </a:xfrm>
            <a:custGeom>
              <a:avLst/>
              <a:gdLst/>
              <a:ahLst/>
              <a:cxnLst/>
              <a:rect l="l" t="t" r="r" b="b"/>
              <a:pathLst>
                <a:path w="11122" h="9933" extrusionOk="0">
                  <a:moveTo>
                    <a:pt x="4049" y="1"/>
                  </a:moveTo>
                  <a:cubicBezTo>
                    <a:pt x="3781" y="1"/>
                    <a:pt x="3513" y="103"/>
                    <a:pt x="3308" y="308"/>
                  </a:cubicBezTo>
                  <a:lnTo>
                    <a:pt x="410" y="3364"/>
                  </a:lnTo>
                  <a:cubicBezTo>
                    <a:pt x="0" y="3774"/>
                    <a:pt x="0" y="4435"/>
                    <a:pt x="410" y="4813"/>
                  </a:cubicBezTo>
                  <a:lnTo>
                    <a:pt x="631" y="5065"/>
                  </a:lnTo>
                  <a:lnTo>
                    <a:pt x="1198" y="4498"/>
                  </a:lnTo>
                  <a:cubicBezTo>
                    <a:pt x="1454" y="4242"/>
                    <a:pt x="1794" y="4106"/>
                    <a:pt x="2122" y="4106"/>
                  </a:cubicBezTo>
                  <a:cubicBezTo>
                    <a:pt x="2398" y="4106"/>
                    <a:pt x="2666" y="4202"/>
                    <a:pt x="2867" y="4404"/>
                  </a:cubicBezTo>
                  <a:cubicBezTo>
                    <a:pt x="3151" y="4624"/>
                    <a:pt x="3308" y="4971"/>
                    <a:pt x="3277" y="5286"/>
                  </a:cubicBezTo>
                  <a:cubicBezTo>
                    <a:pt x="3592" y="5286"/>
                    <a:pt x="3907" y="5412"/>
                    <a:pt x="4128" y="5664"/>
                  </a:cubicBezTo>
                  <a:cubicBezTo>
                    <a:pt x="4380" y="5884"/>
                    <a:pt x="4506" y="6200"/>
                    <a:pt x="4506" y="6515"/>
                  </a:cubicBezTo>
                  <a:cubicBezTo>
                    <a:pt x="4821" y="6515"/>
                    <a:pt x="5136" y="6641"/>
                    <a:pt x="5356" y="6861"/>
                  </a:cubicBezTo>
                  <a:cubicBezTo>
                    <a:pt x="5608" y="7113"/>
                    <a:pt x="5703" y="7428"/>
                    <a:pt x="5703" y="7743"/>
                  </a:cubicBezTo>
                  <a:cubicBezTo>
                    <a:pt x="6018" y="7743"/>
                    <a:pt x="6364" y="7869"/>
                    <a:pt x="6585" y="8090"/>
                  </a:cubicBezTo>
                  <a:cubicBezTo>
                    <a:pt x="6837" y="8342"/>
                    <a:pt x="6931" y="8657"/>
                    <a:pt x="6931" y="8909"/>
                  </a:cubicBezTo>
                  <a:lnTo>
                    <a:pt x="7814" y="9791"/>
                  </a:lnTo>
                  <a:cubicBezTo>
                    <a:pt x="7908" y="9886"/>
                    <a:pt x="8034" y="9933"/>
                    <a:pt x="8160" y="9933"/>
                  </a:cubicBezTo>
                  <a:cubicBezTo>
                    <a:pt x="8286" y="9933"/>
                    <a:pt x="8412" y="9886"/>
                    <a:pt x="8507" y="9791"/>
                  </a:cubicBezTo>
                  <a:cubicBezTo>
                    <a:pt x="8727" y="9602"/>
                    <a:pt x="8727" y="9287"/>
                    <a:pt x="8507" y="9066"/>
                  </a:cubicBezTo>
                  <a:lnTo>
                    <a:pt x="7656" y="8216"/>
                  </a:lnTo>
                  <a:cubicBezTo>
                    <a:pt x="7530" y="8090"/>
                    <a:pt x="7530" y="7869"/>
                    <a:pt x="7656" y="7743"/>
                  </a:cubicBezTo>
                  <a:cubicBezTo>
                    <a:pt x="7748" y="7596"/>
                    <a:pt x="7851" y="7534"/>
                    <a:pt x="7953" y="7534"/>
                  </a:cubicBezTo>
                  <a:cubicBezTo>
                    <a:pt x="8024" y="7534"/>
                    <a:pt x="8095" y="7565"/>
                    <a:pt x="8160" y="7617"/>
                  </a:cubicBezTo>
                  <a:lnTo>
                    <a:pt x="9011" y="8499"/>
                  </a:lnTo>
                  <a:cubicBezTo>
                    <a:pt x="9121" y="8594"/>
                    <a:pt x="9255" y="8641"/>
                    <a:pt x="9385" y="8641"/>
                  </a:cubicBezTo>
                  <a:cubicBezTo>
                    <a:pt x="9515" y="8641"/>
                    <a:pt x="9641" y="8594"/>
                    <a:pt x="9735" y="8499"/>
                  </a:cubicBezTo>
                  <a:cubicBezTo>
                    <a:pt x="9924" y="8279"/>
                    <a:pt x="9924" y="7964"/>
                    <a:pt x="9735" y="7775"/>
                  </a:cubicBezTo>
                  <a:lnTo>
                    <a:pt x="8853" y="6924"/>
                  </a:lnTo>
                  <a:cubicBezTo>
                    <a:pt x="8759" y="6798"/>
                    <a:pt x="8759" y="6578"/>
                    <a:pt x="8853" y="6452"/>
                  </a:cubicBezTo>
                  <a:cubicBezTo>
                    <a:pt x="8916" y="6389"/>
                    <a:pt x="9011" y="6357"/>
                    <a:pt x="9101" y="6357"/>
                  </a:cubicBezTo>
                  <a:cubicBezTo>
                    <a:pt x="9192" y="6357"/>
                    <a:pt x="9279" y="6389"/>
                    <a:pt x="9326" y="6452"/>
                  </a:cubicBezTo>
                  <a:lnTo>
                    <a:pt x="10208" y="7302"/>
                  </a:lnTo>
                  <a:cubicBezTo>
                    <a:pt x="10303" y="7397"/>
                    <a:pt x="10429" y="7444"/>
                    <a:pt x="10555" y="7444"/>
                  </a:cubicBezTo>
                  <a:cubicBezTo>
                    <a:pt x="10681" y="7444"/>
                    <a:pt x="10807" y="7397"/>
                    <a:pt x="10901" y="7302"/>
                  </a:cubicBezTo>
                  <a:cubicBezTo>
                    <a:pt x="11122" y="7113"/>
                    <a:pt x="11122" y="6798"/>
                    <a:pt x="10901" y="6609"/>
                  </a:cubicBezTo>
                  <a:lnTo>
                    <a:pt x="10334" y="6010"/>
                  </a:lnTo>
                  <a:lnTo>
                    <a:pt x="10208" y="5884"/>
                  </a:lnTo>
                  <a:lnTo>
                    <a:pt x="6931" y="2608"/>
                  </a:lnTo>
                  <a:cubicBezTo>
                    <a:pt x="6884" y="2561"/>
                    <a:pt x="6798" y="2537"/>
                    <a:pt x="6707" y="2537"/>
                  </a:cubicBezTo>
                  <a:cubicBezTo>
                    <a:pt x="6616" y="2537"/>
                    <a:pt x="6522" y="2561"/>
                    <a:pt x="6459" y="2608"/>
                  </a:cubicBezTo>
                  <a:lnTo>
                    <a:pt x="5167" y="3931"/>
                  </a:lnTo>
                  <a:cubicBezTo>
                    <a:pt x="4904" y="4176"/>
                    <a:pt x="4562" y="4308"/>
                    <a:pt x="4229" y="4308"/>
                  </a:cubicBezTo>
                  <a:cubicBezTo>
                    <a:pt x="4004" y="4308"/>
                    <a:pt x="3783" y="4247"/>
                    <a:pt x="3592" y="4120"/>
                  </a:cubicBezTo>
                  <a:cubicBezTo>
                    <a:pt x="2962" y="3679"/>
                    <a:pt x="2930" y="2829"/>
                    <a:pt x="3434" y="2293"/>
                  </a:cubicBezTo>
                  <a:lnTo>
                    <a:pt x="5010" y="529"/>
                  </a:lnTo>
                  <a:lnTo>
                    <a:pt x="4789" y="308"/>
                  </a:lnTo>
                  <a:cubicBezTo>
                    <a:pt x="4584" y="103"/>
                    <a:pt x="4317" y="1"/>
                    <a:pt x="40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67" name="Google Shape;8637;p76">
              <a:extLst>
                <a:ext uri="{FF2B5EF4-FFF2-40B4-BE49-F238E27FC236}">
                  <a16:creationId xmlns:a16="http://schemas.microsoft.com/office/drawing/2014/main" id="{B4ED69E2-8B70-06AB-2FC8-B32432C9DF97}"/>
                </a:ext>
              </a:extLst>
            </p:cNvPr>
            <p:cNvSpPr/>
            <p:nvPr/>
          </p:nvSpPr>
          <p:spPr>
            <a:xfrm>
              <a:off x="-5163425" y="3631325"/>
              <a:ext cx="205600" cy="150450"/>
            </a:xfrm>
            <a:custGeom>
              <a:avLst/>
              <a:gdLst/>
              <a:ahLst/>
              <a:cxnLst/>
              <a:rect l="l" t="t" r="r" b="b"/>
              <a:pathLst>
                <a:path w="8224" h="6018" extrusionOk="0">
                  <a:moveTo>
                    <a:pt x="3699" y="0"/>
                  </a:moveTo>
                  <a:cubicBezTo>
                    <a:pt x="3435" y="0"/>
                    <a:pt x="3167" y="95"/>
                    <a:pt x="2962" y="284"/>
                  </a:cubicBezTo>
                  <a:lnTo>
                    <a:pt x="2364" y="883"/>
                  </a:lnTo>
                  <a:lnTo>
                    <a:pt x="2269" y="1009"/>
                  </a:lnTo>
                  <a:lnTo>
                    <a:pt x="222" y="3245"/>
                  </a:lnTo>
                  <a:cubicBezTo>
                    <a:pt x="1" y="3435"/>
                    <a:pt x="1" y="3781"/>
                    <a:pt x="222" y="3970"/>
                  </a:cubicBezTo>
                  <a:cubicBezTo>
                    <a:pt x="316" y="4065"/>
                    <a:pt x="442" y="4112"/>
                    <a:pt x="568" y="4112"/>
                  </a:cubicBezTo>
                  <a:cubicBezTo>
                    <a:pt x="694" y="4112"/>
                    <a:pt x="820" y="4065"/>
                    <a:pt x="915" y="3970"/>
                  </a:cubicBezTo>
                  <a:lnTo>
                    <a:pt x="2269" y="2615"/>
                  </a:lnTo>
                  <a:cubicBezTo>
                    <a:pt x="2458" y="2426"/>
                    <a:pt x="2718" y="2332"/>
                    <a:pt x="2982" y="2332"/>
                  </a:cubicBezTo>
                  <a:cubicBezTo>
                    <a:pt x="3246" y="2332"/>
                    <a:pt x="3514" y="2426"/>
                    <a:pt x="3719" y="2615"/>
                  </a:cubicBezTo>
                  <a:lnTo>
                    <a:pt x="7090" y="6018"/>
                  </a:lnTo>
                  <a:lnTo>
                    <a:pt x="7814" y="5356"/>
                  </a:lnTo>
                  <a:cubicBezTo>
                    <a:pt x="8224" y="4947"/>
                    <a:pt x="8224" y="4285"/>
                    <a:pt x="7814" y="3876"/>
                  </a:cubicBezTo>
                  <a:lnTo>
                    <a:pt x="4412" y="284"/>
                  </a:lnTo>
                  <a:cubicBezTo>
                    <a:pt x="4223" y="95"/>
                    <a:pt x="3963" y="0"/>
                    <a:pt x="36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68" name="Google Shape;8638;p76">
            <a:extLst>
              <a:ext uri="{FF2B5EF4-FFF2-40B4-BE49-F238E27FC236}">
                <a16:creationId xmlns:a16="http://schemas.microsoft.com/office/drawing/2014/main" id="{2860FC6B-BAEA-8BD5-FE43-DA0B5E81ADB5}"/>
              </a:ext>
            </a:extLst>
          </p:cNvPr>
          <p:cNvGrpSpPr/>
          <p:nvPr/>
        </p:nvGrpSpPr>
        <p:grpSpPr>
          <a:xfrm>
            <a:off x="9882230" y="4411899"/>
            <a:ext cx="516719" cy="515851"/>
            <a:chOff x="2408992" y="1722875"/>
            <a:chExt cx="397761" cy="397093"/>
          </a:xfrm>
          <a:solidFill>
            <a:schemeClr val="tx1"/>
          </a:solidFill>
        </p:grpSpPr>
        <p:sp>
          <p:nvSpPr>
            <p:cNvPr id="1269" name="Google Shape;8639;p76">
              <a:extLst>
                <a:ext uri="{FF2B5EF4-FFF2-40B4-BE49-F238E27FC236}">
                  <a16:creationId xmlns:a16="http://schemas.microsoft.com/office/drawing/2014/main" id="{7CBDF69C-24D1-7626-9DBD-8029EF5CB739}"/>
                </a:ext>
              </a:extLst>
            </p:cNvPr>
            <p:cNvSpPr/>
            <p:nvPr/>
          </p:nvSpPr>
          <p:spPr>
            <a:xfrm>
              <a:off x="2492135" y="1827639"/>
              <a:ext cx="213667" cy="185326"/>
            </a:xfrm>
            <a:custGeom>
              <a:avLst/>
              <a:gdLst/>
              <a:ahLst/>
              <a:cxnLst/>
              <a:rect l="l" t="t" r="r" b="b"/>
              <a:pathLst>
                <a:path w="10238" h="8880" extrusionOk="0">
                  <a:moveTo>
                    <a:pt x="2548" y="1"/>
                  </a:moveTo>
                  <a:cubicBezTo>
                    <a:pt x="2277" y="1"/>
                    <a:pt x="2002" y="169"/>
                    <a:pt x="1743" y="427"/>
                  </a:cubicBezTo>
                  <a:cubicBezTo>
                    <a:pt x="1" y="2171"/>
                    <a:pt x="2739" y="5655"/>
                    <a:pt x="3567" y="6491"/>
                  </a:cubicBezTo>
                  <a:cubicBezTo>
                    <a:pt x="4206" y="7123"/>
                    <a:pt x="6403" y="8880"/>
                    <a:pt x="8179" y="8880"/>
                  </a:cubicBezTo>
                  <a:cubicBezTo>
                    <a:pt x="8718" y="8880"/>
                    <a:pt x="9219" y="8718"/>
                    <a:pt x="9626" y="8312"/>
                  </a:cubicBezTo>
                  <a:cubicBezTo>
                    <a:pt x="10054" y="7884"/>
                    <a:pt x="10238" y="7401"/>
                    <a:pt x="9812" y="6981"/>
                  </a:cubicBezTo>
                  <a:cubicBezTo>
                    <a:pt x="9168" y="6339"/>
                    <a:pt x="8797" y="6140"/>
                    <a:pt x="8555" y="6140"/>
                  </a:cubicBezTo>
                  <a:cubicBezTo>
                    <a:pt x="8422" y="6140"/>
                    <a:pt x="8327" y="6200"/>
                    <a:pt x="8248" y="6279"/>
                  </a:cubicBezTo>
                  <a:cubicBezTo>
                    <a:pt x="8064" y="6461"/>
                    <a:pt x="7636" y="7077"/>
                    <a:pt x="7461" y="7252"/>
                  </a:cubicBezTo>
                  <a:cubicBezTo>
                    <a:pt x="7260" y="7452"/>
                    <a:pt x="7021" y="7534"/>
                    <a:pt x="6762" y="7534"/>
                  </a:cubicBezTo>
                  <a:cubicBezTo>
                    <a:pt x="5839" y="7534"/>
                    <a:pt x="4665" y="6485"/>
                    <a:pt x="4117" y="5939"/>
                  </a:cubicBezTo>
                  <a:lnTo>
                    <a:pt x="4115" y="5938"/>
                  </a:lnTo>
                  <a:cubicBezTo>
                    <a:pt x="3417" y="5235"/>
                    <a:pt x="1890" y="3505"/>
                    <a:pt x="2803" y="2592"/>
                  </a:cubicBezTo>
                  <a:cubicBezTo>
                    <a:pt x="2879" y="2516"/>
                    <a:pt x="3056" y="2378"/>
                    <a:pt x="3254" y="2228"/>
                  </a:cubicBezTo>
                  <a:cubicBezTo>
                    <a:pt x="3445" y="2083"/>
                    <a:pt x="3661" y="1922"/>
                    <a:pt x="3776" y="1807"/>
                  </a:cubicBezTo>
                  <a:cubicBezTo>
                    <a:pt x="3999" y="1584"/>
                    <a:pt x="4069" y="1241"/>
                    <a:pt x="3080" y="250"/>
                  </a:cubicBezTo>
                  <a:cubicBezTo>
                    <a:pt x="2909" y="76"/>
                    <a:pt x="2730" y="1"/>
                    <a:pt x="25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70" name="Google Shape;8640;p76">
              <a:extLst>
                <a:ext uri="{FF2B5EF4-FFF2-40B4-BE49-F238E27FC236}">
                  <a16:creationId xmlns:a16="http://schemas.microsoft.com/office/drawing/2014/main" id="{4575BEB5-9916-2723-34E3-8C550B3D9FAE}"/>
                </a:ext>
              </a:extLst>
            </p:cNvPr>
            <p:cNvSpPr/>
            <p:nvPr/>
          </p:nvSpPr>
          <p:spPr>
            <a:xfrm>
              <a:off x="2408992" y="1722875"/>
              <a:ext cx="397761" cy="397093"/>
            </a:xfrm>
            <a:custGeom>
              <a:avLst/>
              <a:gdLst/>
              <a:ahLst/>
              <a:cxnLst/>
              <a:rect l="l" t="t" r="r" b="b"/>
              <a:pathLst>
                <a:path w="19059" h="19027" extrusionOk="0">
                  <a:moveTo>
                    <a:pt x="6538" y="3907"/>
                  </a:moveTo>
                  <a:cubicBezTo>
                    <a:pt x="7030" y="3907"/>
                    <a:pt x="7490" y="4114"/>
                    <a:pt x="7853" y="4483"/>
                  </a:cubicBezTo>
                  <a:cubicBezTo>
                    <a:pt x="8326" y="4955"/>
                    <a:pt x="9768" y="6397"/>
                    <a:pt x="8549" y="7616"/>
                  </a:cubicBezTo>
                  <a:cubicBezTo>
                    <a:pt x="8407" y="7756"/>
                    <a:pt x="8145" y="7957"/>
                    <a:pt x="7912" y="8136"/>
                  </a:cubicBezTo>
                  <a:cubicBezTo>
                    <a:pt x="7767" y="8246"/>
                    <a:pt x="7634" y="8343"/>
                    <a:pt x="7576" y="8400"/>
                  </a:cubicBezTo>
                  <a:cubicBezTo>
                    <a:pt x="7599" y="8585"/>
                    <a:pt x="8227" y="9504"/>
                    <a:pt x="8888" y="10169"/>
                  </a:cubicBezTo>
                  <a:cubicBezTo>
                    <a:pt x="9546" y="10823"/>
                    <a:pt x="10450" y="11437"/>
                    <a:pt x="10732" y="11437"/>
                  </a:cubicBezTo>
                  <a:cubicBezTo>
                    <a:pt x="10736" y="11437"/>
                    <a:pt x="10740" y="11437"/>
                    <a:pt x="10744" y="11437"/>
                  </a:cubicBezTo>
                  <a:cubicBezTo>
                    <a:pt x="10716" y="11423"/>
                    <a:pt x="10813" y="11292"/>
                    <a:pt x="10923" y="11147"/>
                  </a:cubicBezTo>
                  <a:cubicBezTo>
                    <a:pt x="11100" y="10913"/>
                    <a:pt x="11301" y="10650"/>
                    <a:pt x="11443" y="10510"/>
                  </a:cubicBezTo>
                  <a:cubicBezTo>
                    <a:pt x="11789" y="10163"/>
                    <a:pt x="12153" y="10031"/>
                    <a:pt x="12508" y="10031"/>
                  </a:cubicBezTo>
                  <a:cubicBezTo>
                    <a:pt x="13402" y="10031"/>
                    <a:pt x="14236" y="10866"/>
                    <a:pt x="14576" y="11205"/>
                  </a:cubicBezTo>
                  <a:cubicBezTo>
                    <a:pt x="15328" y="11943"/>
                    <a:pt x="15425" y="13093"/>
                    <a:pt x="14399" y="14119"/>
                  </a:cubicBezTo>
                  <a:cubicBezTo>
                    <a:pt x="13750" y="14770"/>
                    <a:pt x="12980" y="15023"/>
                    <a:pt x="12179" y="15023"/>
                  </a:cubicBezTo>
                  <a:cubicBezTo>
                    <a:pt x="10063" y="15023"/>
                    <a:pt x="7723" y="13248"/>
                    <a:pt x="6764" y="12299"/>
                  </a:cubicBezTo>
                  <a:cubicBezTo>
                    <a:pt x="5451" y="10974"/>
                    <a:pt x="2573" y="7025"/>
                    <a:pt x="4938" y="4660"/>
                  </a:cubicBezTo>
                  <a:cubicBezTo>
                    <a:pt x="5458" y="4140"/>
                    <a:pt x="6017" y="3907"/>
                    <a:pt x="6538" y="3907"/>
                  </a:cubicBezTo>
                  <a:close/>
                  <a:moveTo>
                    <a:pt x="9545" y="0"/>
                  </a:moveTo>
                  <a:cubicBezTo>
                    <a:pt x="4319" y="0"/>
                    <a:pt x="31" y="4288"/>
                    <a:pt x="31" y="9514"/>
                  </a:cubicBezTo>
                  <a:cubicBezTo>
                    <a:pt x="31" y="11064"/>
                    <a:pt x="448" y="12594"/>
                    <a:pt x="1172" y="13954"/>
                  </a:cubicBezTo>
                  <a:lnTo>
                    <a:pt x="49" y="18334"/>
                  </a:lnTo>
                  <a:cubicBezTo>
                    <a:pt x="1" y="18524"/>
                    <a:pt x="57" y="18725"/>
                    <a:pt x="195" y="18863"/>
                  </a:cubicBezTo>
                  <a:cubicBezTo>
                    <a:pt x="302" y="18971"/>
                    <a:pt x="445" y="19027"/>
                    <a:pt x="590" y="19027"/>
                  </a:cubicBezTo>
                  <a:cubicBezTo>
                    <a:pt x="635" y="19027"/>
                    <a:pt x="680" y="19021"/>
                    <a:pt x="724" y="19010"/>
                  </a:cubicBezTo>
                  <a:lnTo>
                    <a:pt x="5104" y="17887"/>
                  </a:lnTo>
                  <a:cubicBezTo>
                    <a:pt x="6465" y="18609"/>
                    <a:pt x="7995" y="19026"/>
                    <a:pt x="9545" y="19026"/>
                  </a:cubicBezTo>
                  <a:cubicBezTo>
                    <a:pt x="14770" y="19026"/>
                    <a:pt x="19058" y="14738"/>
                    <a:pt x="19058" y="9514"/>
                  </a:cubicBezTo>
                  <a:cubicBezTo>
                    <a:pt x="19058" y="4288"/>
                    <a:pt x="14770" y="0"/>
                    <a:pt x="95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71" name="Google Shape;8641;p76">
            <a:extLst>
              <a:ext uri="{FF2B5EF4-FFF2-40B4-BE49-F238E27FC236}">
                <a16:creationId xmlns:a16="http://schemas.microsoft.com/office/drawing/2014/main" id="{7392FD50-5AAA-1CD4-EA0C-6476E2CEF629}"/>
              </a:ext>
            </a:extLst>
          </p:cNvPr>
          <p:cNvGrpSpPr/>
          <p:nvPr/>
        </p:nvGrpSpPr>
        <p:grpSpPr>
          <a:xfrm>
            <a:off x="3338524" y="4412069"/>
            <a:ext cx="564105" cy="565545"/>
            <a:chOff x="-1591550" y="3597475"/>
            <a:chExt cx="293825" cy="294575"/>
          </a:xfrm>
          <a:solidFill>
            <a:schemeClr val="tx1"/>
          </a:solidFill>
        </p:grpSpPr>
        <p:sp>
          <p:nvSpPr>
            <p:cNvPr id="1272" name="Google Shape;8642;p76">
              <a:extLst>
                <a:ext uri="{FF2B5EF4-FFF2-40B4-BE49-F238E27FC236}">
                  <a16:creationId xmlns:a16="http://schemas.microsoft.com/office/drawing/2014/main" id="{2CD0CD22-B6A6-7013-5342-8F9F317F0E1A}"/>
                </a:ext>
              </a:extLst>
            </p:cNvPr>
            <p:cNvSpPr/>
            <p:nvPr/>
          </p:nvSpPr>
          <p:spPr>
            <a:xfrm>
              <a:off x="-1509625" y="3597475"/>
              <a:ext cx="211900" cy="207150"/>
            </a:xfrm>
            <a:custGeom>
              <a:avLst/>
              <a:gdLst/>
              <a:ahLst/>
              <a:cxnLst/>
              <a:rect l="l" t="t" r="r" b="b"/>
              <a:pathLst>
                <a:path w="8476" h="8286" extrusionOk="0">
                  <a:moveTo>
                    <a:pt x="6105" y="1"/>
                  </a:moveTo>
                  <a:cubicBezTo>
                    <a:pt x="6014" y="1"/>
                    <a:pt x="5916" y="39"/>
                    <a:pt x="5829" y="126"/>
                  </a:cubicBezTo>
                  <a:lnTo>
                    <a:pt x="3781" y="2205"/>
                  </a:lnTo>
                  <a:cubicBezTo>
                    <a:pt x="3718" y="2268"/>
                    <a:pt x="3655" y="2363"/>
                    <a:pt x="3655" y="2426"/>
                  </a:cubicBezTo>
                  <a:lnTo>
                    <a:pt x="3655" y="4253"/>
                  </a:lnTo>
                  <a:lnTo>
                    <a:pt x="1544" y="6332"/>
                  </a:lnTo>
                  <a:cubicBezTo>
                    <a:pt x="1400" y="6270"/>
                    <a:pt x="1256" y="6242"/>
                    <a:pt x="1119" y="6242"/>
                  </a:cubicBezTo>
                  <a:cubicBezTo>
                    <a:pt x="835" y="6242"/>
                    <a:pt x="580" y="6362"/>
                    <a:pt x="410" y="6553"/>
                  </a:cubicBezTo>
                  <a:cubicBezTo>
                    <a:pt x="0" y="6931"/>
                    <a:pt x="0" y="7592"/>
                    <a:pt x="410" y="8002"/>
                  </a:cubicBezTo>
                  <a:cubicBezTo>
                    <a:pt x="599" y="8191"/>
                    <a:pt x="859" y="8286"/>
                    <a:pt x="1123" y="8286"/>
                  </a:cubicBezTo>
                  <a:cubicBezTo>
                    <a:pt x="1387" y="8286"/>
                    <a:pt x="1655" y="8191"/>
                    <a:pt x="1859" y="8002"/>
                  </a:cubicBezTo>
                  <a:cubicBezTo>
                    <a:pt x="2174" y="7687"/>
                    <a:pt x="2206" y="7214"/>
                    <a:pt x="2048" y="6868"/>
                  </a:cubicBezTo>
                  <a:lnTo>
                    <a:pt x="4128" y="4757"/>
                  </a:lnTo>
                  <a:lnTo>
                    <a:pt x="5955" y="4757"/>
                  </a:lnTo>
                  <a:cubicBezTo>
                    <a:pt x="6018" y="4757"/>
                    <a:pt x="6144" y="4725"/>
                    <a:pt x="6175" y="4662"/>
                  </a:cubicBezTo>
                  <a:lnTo>
                    <a:pt x="8286" y="2552"/>
                  </a:lnTo>
                  <a:cubicBezTo>
                    <a:pt x="8475" y="2331"/>
                    <a:pt x="8349" y="1985"/>
                    <a:pt x="8034" y="1985"/>
                  </a:cubicBezTo>
                  <a:lnTo>
                    <a:pt x="6428" y="1985"/>
                  </a:lnTo>
                  <a:lnTo>
                    <a:pt x="6428" y="346"/>
                  </a:lnTo>
                  <a:cubicBezTo>
                    <a:pt x="6428" y="140"/>
                    <a:pt x="6278" y="1"/>
                    <a:pt x="61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73" name="Google Shape;8643;p76">
              <a:extLst>
                <a:ext uri="{FF2B5EF4-FFF2-40B4-BE49-F238E27FC236}">
                  <a16:creationId xmlns:a16="http://schemas.microsoft.com/office/drawing/2014/main" id="{7EADC092-4913-5FB0-62A9-50F1A7B1296B}"/>
                </a:ext>
              </a:extLst>
            </p:cNvPr>
            <p:cNvSpPr/>
            <p:nvPr/>
          </p:nvSpPr>
          <p:spPr>
            <a:xfrm>
              <a:off x="-1541125" y="3719125"/>
              <a:ext cx="120525" cy="118275"/>
            </a:xfrm>
            <a:custGeom>
              <a:avLst/>
              <a:gdLst/>
              <a:ahLst/>
              <a:cxnLst/>
              <a:rect l="l" t="t" r="r" b="b"/>
              <a:pathLst>
                <a:path w="4821" h="4731" extrusionOk="0">
                  <a:moveTo>
                    <a:pt x="2340" y="1"/>
                  </a:moveTo>
                  <a:cubicBezTo>
                    <a:pt x="1722" y="1"/>
                    <a:pt x="1163" y="241"/>
                    <a:pt x="725" y="679"/>
                  </a:cubicBezTo>
                  <a:cubicBezTo>
                    <a:pt x="284" y="1120"/>
                    <a:pt x="0" y="1750"/>
                    <a:pt x="0" y="2380"/>
                  </a:cubicBezTo>
                  <a:cubicBezTo>
                    <a:pt x="0" y="3943"/>
                    <a:pt x="1211" y="4731"/>
                    <a:pt x="2420" y="4731"/>
                  </a:cubicBezTo>
                  <a:cubicBezTo>
                    <a:pt x="3622" y="4731"/>
                    <a:pt x="4821" y="3951"/>
                    <a:pt x="4821" y="2380"/>
                  </a:cubicBezTo>
                  <a:cubicBezTo>
                    <a:pt x="4821" y="2096"/>
                    <a:pt x="4758" y="1844"/>
                    <a:pt x="4663" y="1592"/>
                  </a:cubicBezTo>
                  <a:lnTo>
                    <a:pt x="4096" y="2159"/>
                  </a:lnTo>
                  <a:cubicBezTo>
                    <a:pt x="4253" y="3199"/>
                    <a:pt x="3434" y="4081"/>
                    <a:pt x="2395" y="4081"/>
                  </a:cubicBezTo>
                  <a:cubicBezTo>
                    <a:pt x="882" y="4081"/>
                    <a:pt x="126" y="2222"/>
                    <a:pt x="1197" y="1151"/>
                  </a:cubicBezTo>
                  <a:cubicBezTo>
                    <a:pt x="1522" y="827"/>
                    <a:pt x="1984" y="665"/>
                    <a:pt x="2428" y="665"/>
                  </a:cubicBezTo>
                  <a:cubicBezTo>
                    <a:pt x="2501" y="665"/>
                    <a:pt x="2575" y="670"/>
                    <a:pt x="2647" y="679"/>
                  </a:cubicBezTo>
                  <a:lnTo>
                    <a:pt x="3182" y="143"/>
                  </a:lnTo>
                  <a:cubicBezTo>
                    <a:pt x="2894" y="47"/>
                    <a:pt x="2611" y="1"/>
                    <a:pt x="23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74" name="Google Shape;8644;p76">
              <a:extLst>
                <a:ext uri="{FF2B5EF4-FFF2-40B4-BE49-F238E27FC236}">
                  <a16:creationId xmlns:a16="http://schemas.microsoft.com/office/drawing/2014/main" id="{5DF207A4-A284-8BE3-5E75-78F0C7EFA006}"/>
                </a:ext>
              </a:extLst>
            </p:cNvPr>
            <p:cNvSpPr/>
            <p:nvPr/>
          </p:nvSpPr>
          <p:spPr>
            <a:xfrm>
              <a:off x="-1591550" y="3668825"/>
              <a:ext cx="222925" cy="223225"/>
            </a:xfrm>
            <a:custGeom>
              <a:avLst/>
              <a:gdLst/>
              <a:ahLst/>
              <a:cxnLst/>
              <a:rect l="l" t="t" r="r" b="b"/>
              <a:pathLst>
                <a:path w="8917" h="8929" extrusionOk="0">
                  <a:moveTo>
                    <a:pt x="4475" y="1"/>
                  </a:moveTo>
                  <a:cubicBezTo>
                    <a:pt x="3329" y="1"/>
                    <a:pt x="2187" y="454"/>
                    <a:pt x="1324" y="1336"/>
                  </a:cubicBezTo>
                  <a:cubicBezTo>
                    <a:pt x="474" y="2155"/>
                    <a:pt x="1" y="3289"/>
                    <a:pt x="1" y="4486"/>
                  </a:cubicBezTo>
                  <a:cubicBezTo>
                    <a:pt x="1" y="6912"/>
                    <a:pt x="2017" y="8929"/>
                    <a:pt x="4475" y="8929"/>
                  </a:cubicBezTo>
                  <a:cubicBezTo>
                    <a:pt x="6901" y="8929"/>
                    <a:pt x="8917" y="6912"/>
                    <a:pt x="8917" y="4486"/>
                  </a:cubicBezTo>
                  <a:cubicBezTo>
                    <a:pt x="8917" y="3604"/>
                    <a:pt x="8696" y="2817"/>
                    <a:pt x="8255" y="2124"/>
                  </a:cubicBezTo>
                  <a:cubicBezTo>
                    <a:pt x="8098" y="2218"/>
                    <a:pt x="7342" y="2943"/>
                    <a:pt x="7184" y="3100"/>
                  </a:cubicBezTo>
                  <a:cubicBezTo>
                    <a:pt x="8161" y="5148"/>
                    <a:pt x="6680" y="7511"/>
                    <a:pt x="4412" y="7511"/>
                  </a:cubicBezTo>
                  <a:cubicBezTo>
                    <a:pt x="1702" y="7511"/>
                    <a:pt x="316" y="4203"/>
                    <a:pt x="2269" y="2281"/>
                  </a:cubicBezTo>
                  <a:cubicBezTo>
                    <a:pt x="2869" y="1681"/>
                    <a:pt x="3659" y="1373"/>
                    <a:pt x="4447" y="1373"/>
                  </a:cubicBezTo>
                  <a:cubicBezTo>
                    <a:pt x="4900" y="1373"/>
                    <a:pt x="5352" y="1475"/>
                    <a:pt x="5766" y="1682"/>
                  </a:cubicBezTo>
                  <a:cubicBezTo>
                    <a:pt x="5924" y="1525"/>
                    <a:pt x="6617" y="800"/>
                    <a:pt x="6838" y="706"/>
                  </a:cubicBezTo>
                  <a:cubicBezTo>
                    <a:pt x="6115" y="233"/>
                    <a:pt x="5294" y="1"/>
                    <a:pt x="447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469938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8024;p75">
            <a:extLst>
              <a:ext uri="{FF2B5EF4-FFF2-40B4-BE49-F238E27FC236}">
                <a16:creationId xmlns:a16="http://schemas.microsoft.com/office/drawing/2014/main" id="{4FD2BE2E-AAF4-CA38-E230-4F88850AC7C2}"/>
              </a:ext>
            </a:extLst>
          </p:cNvPr>
          <p:cNvSpPr/>
          <p:nvPr/>
        </p:nvSpPr>
        <p:spPr>
          <a:xfrm>
            <a:off x="1069253" y="2254760"/>
            <a:ext cx="457872" cy="595997"/>
          </a:xfrm>
          <a:custGeom>
            <a:avLst/>
            <a:gdLst/>
            <a:ahLst/>
            <a:cxnLst/>
            <a:rect l="l" t="t" r="r" b="b"/>
            <a:pathLst>
              <a:path w="9295" h="12099" extrusionOk="0">
                <a:moveTo>
                  <a:pt x="4601" y="1"/>
                </a:moveTo>
                <a:cubicBezTo>
                  <a:pt x="3624" y="1"/>
                  <a:pt x="2836" y="788"/>
                  <a:pt x="2836" y="1796"/>
                </a:cubicBezTo>
                <a:cubicBezTo>
                  <a:pt x="2836" y="2647"/>
                  <a:pt x="3467" y="3372"/>
                  <a:pt x="4254" y="3529"/>
                </a:cubicBezTo>
                <a:lnTo>
                  <a:pt x="4254" y="4789"/>
                </a:lnTo>
                <a:cubicBezTo>
                  <a:pt x="3656" y="4033"/>
                  <a:pt x="2742" y="3561"/>
                  <a:pt x="1765" y="3561"/>
                </a:cubicBezTo>
                <a:lnTo>
                  <a:pt x="348" y="3561"/>
                </a:lnTo>
                <a:cubicBezTo>
                  <a:pt x="158" y="3561"/>
                  <a:pt x="1" y="3718"/>
                  <a:pt x="1" y="3907"/>
                </a:cubicBezTo>
                <a:cubicBezTo>
                  <a:pt x="1" y="5671"/>
                  <a:pt x="1450" y="7152"/>
                  <a:pt x="3214" y="7152"/>
                </a:cubicBezTo>
                <a:lnTo>
                  <a:pt x="4286" y="7152"/>
                </a:lnTo>
                <a:lnTo>
                  <a:pt x="4286" y="9988"/>
                </a:lnTo>
                <a:cubicBezTo>
                  <a:pt x="3845" y="9547"/>
                  <a:pt x="3340" y="9231"/>
                  <a:pt x="2805" y="9042"/>
                </a:cubicBezTo>
                <a:cubicBezTo>
                  <a:pt x="2836" y="8885"/>
                  <a:pt x="2868" y="8727"/>
                  <a:pt x="2868" y="8570"/>
                </a:cubicBezTo>
                <a:cubicBezTo>
                  <a:pt x="2868" y="7782"/>
                  <a:pt x="2238" y="7152"/>
                  <a:pt x="1450" y="7152"/>
                </a:cubicBezTo>
                <a:cubicBezTo>
                  <a:pt x="663" y="7152"/>
                  <a:pt x="32" y="7782"/>
                  <a:pt x="32" y="8570"/>
                </a:cubicBezTo>
                <a:cubicBezTo>
                  <a:pt x="32" y="9358"/>
                  <a:pt x="663" y="9988"/>
                  <a:pt x="1450" y="9988"/>
                </a:cubicBezTo>
                <a:cubicBezTo>
                  <a:pt x="1797" y="9988"/>
                  <a:pt x="2112" y="9862"/>
                  <a:pt x="2364" y="9610"/>
                </a:cubicBezTo>
                <a:cubicBezTo>
                  <a:pt x="3183" y="9830"/>
                  <a:pt x="3908" y="10366"/>
                  <a:pt x="4286" y="11122"/>
                </a:cubicBezTo>
                <a:lnTo>
                  <a:pt x="4286" y="11752"/>
                </a:lnTo>
                <a:cubicBezTo>
                  <a:pt x="4286" y="11941"/>
                  <a:pt x="4443" y="12098"/>
                  <a:pt x="4632" y="12098"/>
                </a:cubicBezTo>
                <a:cubicBezTo>
                  <a:pt x="4853" y="12098"/>
                  <a:pt x="5010" y="11941"/>
                  <a:pt x="5010" y="11752"/>
                </a:cubicBezTo>
                <a:lnTo>
                  <a:pt x="5010" y="11342"/>
                </a:lnTo>
                <a:lnTo>
                  <a:pt x="6050" y="11342"/>
                </a:lnTo>
                <a:cubicBezTo>
                  <a:pt x="7846" y="11342"/>
                  <a:pt x="9295" y="9893"/>
                  <a:pt x="9295" y="8129"/>
                </a:cubicBezTo>
                <a:cubicBezTo>
                  <a:pt x="9200" y="7971"/>
                  <a:pt x="9043" y="7814"/>
                  <a:pt x="8854" y="7814"/>
                </a:cubicBezTo>
                <a:lnTo>
                  <a:pt x="7436" y="7814"/>
                </a:lnTo>
                <a:cubicBezTo>
                  <a:pt x="6428" y="7814"/>
                  <a:pt x="5546" y="8286"/>
                  <a:pt x="4947" y="9042"/>
                </a:cubicBezTo>
                <a:lnTo>
                  <a:pt x="4947" y="6837"/>
                </a:lnTo>
                <a:cubicBezTo>
                  <a:pt x="5357" y="6081"/>
                  <a:pt x="6050" y="5545"/>
                  <a:pt x="6901" y="5325"/>
                </a:cubicBezTo>
                <a:cubicBezTo>
                  <a:pt x="7121" y="5545"/>
                  <a:pt x="7436" y="5671"/>
                  <a:pt x="7814" y="5671"/>
                </a:cubicBezTo>
                <a:cubicBezTo>
                  <a:pt x="8602" y="5671"/>
                  <a:pt x="9200" y="5041"/>
                  <a:pt x="9200" y="4254"/>
                </a:cubicBezTo>
                <a:cubicBezTo>
                  <a:pt x="9200" y="3466"/>
                  <a:pt x="8602" y="2836"/>
                  <a:pt x="7814" y="2836"/>
                </a:cubicBezTo>
                <a:cubicBezTo>
                  <a:pt x="7027" y="2836"/>
                  <a:pt x="6396" y="3466"/>
                  <a:pt x="6396" y="4254"/>
                </a:cubicBezTo>
                <a:cubicBezTo>
                  <a:pt x="6396" y="4411"/>
                  <a:pt x="6428" y="4569"/>
                  <a:pt x="6459" y="4726"/>
                </a:cubicBezTo>
                <a:cubicBezTo>
                  <a:pt x="5861" y="4947"/>
                  <a:pt x="5357" y="5262"/>
                  <a:pt x="4947" y="5671"/>
                </a:cubicBezTo>
                <a:lnTo>
                  <a:pt x="4947" y="3529"/>
                </a:lnTo>
                <a:cubicBezTo>
                  <a:pt x="5798" y="3372"/>
                  <a:pt x="6365" y="2615"/>
                  <a:pt x="6365" y="1796"/>
                </a:cubicBezTo>
                <a:cubicBezTo>
                  <a:pt x="6365" y="788"/>
                  <a:pt x="5577" y="1"/>
                  <a:pt x="4601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19" name="Google Shape;8025;p75">
            <a:extLst>
              <a:ext uri="{FF2B5EF4-FFF2-40B4-BE49-F238E27FC236}">
                <a16:creationId xmlns:a16="http://schemas.microsoft.com/office/drawing/2014/main" id="{4591A9A5-E4A2-5DFC-FC69-1E06812CA7EE}"/>
              </a:ext>
            </a:extLst>
          </p:cNvPr>
          <p:cNvGrpSpPr/>
          <p:nvPr/>
        </p:nvGrpSpPr>
        <p:grpSpPr>
          <a:xfrm>
            <a:off x="998473" y="2991344"/>
            <a:ext cx="603731" cy="599297"/>
            <a:chOff x="-21322300" y="3693325"/>
            <a:chExt cx="306400" cy="304150"/>
          </a:xfrm>
          <a:solidFill>
            <a:schemeClr val="tx1"/>
          </a:solidFill>
        </p:grpSpPr>
        <p:sp>
          <p:nvSpPr>
            <p:cNvPr id="20" name="Google Shape;8026;p75">
              <a:extLst>
                <a:ext uri="{FF2B5EF4-FFF2-40B4-BE49-F238E27FC236}">
                  <a16:creationId xmlns:a16="http://schemas.microsoft.com/office/drawing/2014/main" id="{CB79FF4D-3E61-189C-13DE-8A02505C5016}"/>
                </a:ext>
              </a:extLst>
            </p:cNvPr>
            <p:cNvSpPr/>
            <p:nvPr/>
          </p:nvSpPr>
          <p:spPr>
            <a:xfrm>
              <a:off x="-21142725" y="3868400"/>
              <a:ext cx="111850" cy="69325"/>
            </a:xfrm>
            <a:custGeom>
              <a:avLst/>
              <a:gdLst/>
              <a:ahLst/>
              <a:cxnLst/>
              <a:rect l="l" t="t" r="r" b="b"/>
              <a:pathLst>
                <a:path w="4474" h="2773" extrusionOk="0">
                  <a:moveTo>
                    <a:pt x="4474" y="0"/>
                  </a:moveTo>
                  <a:lnTo>
                    <a:pt x="4474" y="0"/>
                  </a:lnTo>
                  <a:cubicBezTo>
                    <a:pt x="4317" y="189"/>
                    <a:pt x="4159" y="378"/>
                    <a:pt x="4001" y="536"/>
                  </a:cubicBezTo>
                  <a:cubicBezTo>
                    <a:pt x="2899" y="1639"/>
                    <a:pt x="1418" y="2174"/>
                    <a:pt x="0" y="2426"/>
                  </a:cubicBezTo>
                  <a:cubicBezTo>
                    <a:pt x="473" y="2678"/>
                    <a:pt x="945" y="2773"/>
                    <a:pt x="1450" y="2773"/>
                  </a:cubicBezTo>
                  <a:cubicBezTo>
                    <a:pt x="2269" y="2773"/>
                    <a:pt x="3088" y="2458"/>
                    <a:pt x="3749" y="1828"/>
                  </a:cubicBezTo>
                  <a:cubicBezTo>
                    <a:pt x="4254" y="1324"/>
                    <a:pt x="4474" y="662"/>
                    <a:pt x="44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8027;p75">
              <a:extLst>
                <a:ext uri="{FF2B5EF4-FFF2-40B4-BE49-F238E27FC236}">
                  <a16:creationId xmlns:a16="http://schemas.microsoft.com/office/drawing/2014/main" id="{1C140A34-2DD7-D1A5-E5FC-149009B67229}"/>
                </a:ext>
              </a:extLst>
            </p:cNvPr>
            <p:cNvSpPr/>
            <p:nvPr/>
          </p:nvSpPr>
          <p:spPr>
            <a:xfrm>
              <a:off x="-21141950" y="3693325"/>
              <a:ext cx="126050" cy="120750"/>
            </a:xfrm>
            <a:custGeom>
              <a:avLst/>
              <a:gdLst/>
              <a:ahLst/>
              <a:cxnLst/>
              <a:rect l="l" t="t" r="r" b="b"/>
              <a:pathLst>
                <a:path w="5042" h="4830" extrusionOk="0">
                  <a:moveTo>
                    <a:pt x="1828" y="1214"/>
                  </a:moveTo>
                  <a:cubicBezTo>
                    <a:pt x="1915" y="1214"/>
                    <a:pt x="2001" y="1254"/>
                    <a:pt x="2080" y="1333"/>
                  </a:cubicBezTo>
                  <a:cubicBezTo>
                    <a:pt x="2238" y="1490"/>
                    <a:pt x="2238" y="1679"/>
                    <a:pt x="2080" y="1837"/>
                  </a:cubicBezTo>
                  <a:cubicBezTo>
                    <a:pt x="2001" y="1915"/>
                    <a:pt x="1915" y="1955"/>
                    <a:pt x="1828" y="1955"/>
                  </a:cubicBezTo>
                  <a:cubicBezTo>
                    <a:pt x="1742" y="1955"/>
                    <a:pt x="1655" y="1915"/>
                    <a:pt x="1576" y="1837"/>
                  </a:cubicBezTo>
                  <a:cubicBezTo>
                    <a:pt x="1419" y="1679"/>
                    <a:pt x="1419" y="1490"/>
                    <a:pt x="1576" y="1333"/>
                  </a:cubicBezTo>
                  <a:cubicBezTo>
                    <a:pt x="1655" y="1254"/>
                    <a:pt x="1742" y="1214"/>
                    <a:pt x="1828" y="1214"/>
                  </a:cubicBezTo>
                  <a:close/>
                  <a:moveTo>
                    <a:pt x="2301" y="0"/>
                  </a:moveTo>
                  <a:cubicBezTo>
                    <a:pt x="1786" y="0"/>
                    <a:pt x="1193" y="72"/>
                    <a:pt x="599" y="230"/>
                  </a:cubicBezTo>
                  <a:cubicBezTo>
                    <a:pt x="1" y="1427"/>
                    <a:pt x="221" y="2908"/>
                    <a:pt x="1230" y="3884"/>
                  </a:cubicBezTo>
                  <a:cubicBezTo>
                    <a:pt x="1797" y="4483"/>
                    <a:pt x="2647" y="4830"/>
                    <a:pt x="3498" y="4830"/>
                  </a:cubicBezTo>
                  <a:cubicBezTo>
                    <a:pt x="3970" y="4830"/>
                    <a:pt x="4443" y="4704"/>
                    <a:pt x="4884" y="4515"/>
                  </a:cubicBezTo>
                  <a:cubicBezTo>
                    <a:pt x="5042" y="3443"/>
                    <a:pt x="5042" y="2498"/>
                    <a:pt x="4947" y="1931"/>
                  </a:cubicBezTo>
                  <a:cubicBezTo>
                    <a:pt x="4884" y="1522"/>
                    <a:pt x="4601" y="1207"/>
                    <a:pt x="4254" y="1081"/>
                  </a:cubicBezTo>
                  <a:cubicBezTo>
                    <a:pt x="4160" y="1049"/>
                    <a:pt x="4065" y="1049"/>
                    <a:pt x="3970" y="1049"/>
                  </a:cubicBezTo>
                  <a:cubicBezTo>
                    <a:pt x="3970" y="955"/>
                    <a:pt x="3939" y="860"/>
                    <a:pt x="3939" y="765"/>
                  </a:cubicBezTo>
                  <a:cubicBezTo>
                    <a:pt x="3813" y="387"/>
                    <a:pt x="3498" y="104"/>
                    <a:pt x="3120" y="72"/>
                  </a:cubicBezTo>
                  <a:cubicBezTo>
                    <a:pt x="2885" y="25"/>
                    <a:pt x="2607" y="0"/>
                    <a:pt x="23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" name="Google Shape;8028;p75">
              <a:extLst>
                <a:ext uri="{FF2B5EF4-FFF2-40B4-BE49-F238E27FC236}">
                  <a16:creationId xmlns:a16="http://schemas.microsoft.com/office/drawing/2014/main" id="{2C7AD3EB-52C0-3AC9-D77A-3528C41AA10B}"/>
                </a:ext>
              </a:extLst>
            </p:cNvPr>
            <p:cNvSpPr/>
            <p:nvPr/>
          </p:nvSpPr>
          <p:spPr>
            <a:xfrm>
              <a:off x="-21263225" y="3707725"/>
              <a:ext cx="69325" cy="112650"/>
            </a:xfrm>
            <a:custGeom>
              <a:avLst/>
              <a:gdLst/>
              <a:ahLst/>
              <a:cxnLst/>
              <a:rect l="l" t="t" r="r" b="b"/>
              <a:pathLst>
                <a:path w="2773" h="4506" extrusionOk="0">
                  <a:moveTo>
                    <a:pt x="2773" y="0"/>
                  </a:moveTo>
                  <a:cubicBezTo>
                    <a:pt x="2079" y="0"/>
                    <a:pt x="1418" y="252"/>
                    <a:pt x="945" y="757"/>
                  </a:cubicBezTo>
                  <a:cubicBezTo>
                    <a:pt x="347" y="1355"/>
                    <a:pt x="0" y="2174"/>
                    <a:pt x="0" y="3025"/>
                  </a:cubicBezTo>
                  <a:cubicBezTo>
                    <a:pt x="0" y="3560"/>
                    <a:pt x="126" y="4065"/>
                    <a:pt x="347" y="4506"/>
                  </a:cubicBezTo>
                  <a:cubicBezTo>
                    <a:pt x="630" y="3025"/>
                    <a:pt x="1197" y="1513"/>
                    <a:pt x="2205" y="473"/>
                  </a:cubicBezTo>
                  <a:cubicBezTo>
                    <a:pt x="2363" y="315"/>
                    <a:pt x="2552" y="158"/>
                    <a:pt x="27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8029;p75">
              <a:extLst>
                <a:ext uri="{FF2B5EF4-FFF2-40B4-BE49-F238E27FC236}">
                  <a16:creationId xmlns:a16="http://schemas.microsoft.com/office/drawing/2014/main" id="{AAC032CE-3E92-CF54-9C18-5958945D6E23}"/>
                </a:ext>
              </a:extLst>
            </p:cNvPr>
            <p:cNvSpPr/>
            <p:nvPr/>
          </p:nvSpPr>
          <p:spPr>
            <a:xfrm>
              <a:off x="-21322300" y="3703775"/>
              <a:ext cx="294600" cy="293700"/>
            </a:xfrm>
            <a:custGeom>
              <a:avLst/>
              <a:gdLst/>
              <a:ahLst/>
              <a:cxnLst/>
              <a:rect l="l" t="t" r="r" b="b"/>
              <a:pathLst>
                <a:path w="11784" h="11748" extrusionOk="0">
                  <a:moveTo>
                    <a:pt x="6604" y="3797"/>
                  </a:moveTo>
                  <a:cubicBezTo>
                    <a:pt x="6773" y="3797"/>
                    <a:pt x="6905" y="3909"/>
                    <a:pt x="6931" y="4065"/>
                  </a:cubicBezTo>
                  <a:cubicBezTo>
                    <a:pt x="7026" y="4254"/>
                    <a:pt x="6900" y="4443"/>
                    <a:pt x="6711" y="4506"/>
                  </a:cubicBezTo>
                  <a:lnTo>
                    <a:pt x="6270" y="4664"/>
                  </a:lnTo>
                  <a:cubicBezTo>
                    <a:pt x="6018" y="4727"/>
                    <a:pt x="5955" y="5042"/>
                    <a:pt x="6112" y="5231"/>
                  </a:cubicBezTo>
                  <a:lnTo>
                    <a:pt x="6490" y="5640"/>
                  </a:lnTo>
                  <a:cubicBezTo>
                    <a:pt x="6575" y="5713"/>
                    <a:pt x="6674" y="5748"/>
                    <a:pt x="6767" y="5748"/>
                  </a:cubicBezTo>
                  <a:cubicBezTo>
                    <a:pt x="6916" y="5748"/>
                    <a:pt x="7050" y="5657"/>
                    <a:pt x="7089" y="5483"/>
                  </a:cubicBezTo>
                  <a:lnTo>
                    <a:pt x="7246" y="5042"/>
                  </a:lnTo>
                  <a:cubicBezTo>
                    <a:pt x="7321" y="4892"/>
                    <a:pt x="7455" y="4802"/>
                    <a:pt x="7586" y="4802"/>
                  </a:cubicBezTo>
                  <a:cubicBezTo>
                    <a:pt x="7620" y="4802"/>
                    <a:pt x="7655" y="4808"/>
                    <a:pt x="7687" y="4821"/>
                  </a:cubicBezTo>
                  <a:cubicBezTo>
                    <a:pt x="7908" y="4884"/>
                    <a:pt x="8002" y="5073"/>
                    <a:pt x="7971" y="5262"/>
                  </a:cubicBezTo>
                  <a:lnTo>
                    <a:pt x="7813" y="5703"/>
                  </a:lnTo>
                  <a:cubicBezTo>
                    <a:pt x="7655" y="6177"/>
                    <a:pt x="7212" y="6453"/>
                    <a:pt x="6764" y="6453"/>
                  </a:cubicBezTo>
                  <a:cubicBezTo>
                    <a:pt x="6498" y="6453"/>
                    <a:pt x="6229" y="6356"/>
                    <a:pt x="6018" y="6144"/>
                  </a:cubicBezTo>
                  <a:lnTo>
                    <a:pt x="5640" y="5766"/>
                  </a:lnTo>
                  <a:cubicBezTo>
                    <a:pt x="5073" y="5199"/>
                    <a:pt x="5293" y="4223"/>
                    <a:pt x="6081" y="3971"/>
                  </a:cubicBezTo>
                  <a:lnTo>
                    <a:pt x="6490" y="3813"/>
                  </a:lnTo>
                  <a:cubicBezTo>
                    <a:pt x="6529" y="3802"/>
                    <a:pt x="6567" y="3797"/>
                    <a:pt x="6604" y="3797"/>
                  </a:cubicBezTo>
                  <a:close/>
                  <a:moveTo>
                    <a:pt x="6900" y="1"/>
                  </a:moveTo>
                  <a:lnTo>
                    <a:pt x="6900" y="1"/>
                  </a:lnTo>
                  <a:cubicBezTo>
                    <a:pt x="6238" y="253"/>
                    <a:pt x="5608" y="600"/>
                    <a:pt x="5136" y="1104"/>
                  </a:cubicBezTo>
                  <a:cubicBezTo>
                    <a:pt x="3434" y="2805"/>
                    <a:pt x="3088" y="6176"/>
                    <a:pt x="3088" y="7657"/>
                  </a:cubicBezTo>
                  <a:cubicBezTo>
                    <a:pt x="2726" y="7476"/>
                    <a:pt x="2328" y="7387"/>
                    <a:pt x="1930" y="7387"/>
                  </a:cubicBezTo>
                  <a:cubicBezTo>
                    <a:pt x="1287" y="7387"/>
                    <a:pt x="644" y="7619"/>
                    <a:pt x="158" y="8066"/>
                  </a:cubicBezTo>
                  <a:cubicBezTo>
                    <a:pt x="0" y="8224"/>
                    <a:pt x="32" y="8539"/>
                    <a:pt x="252" y="8665"/>
                  </a:cubicBezTo>
                  <a:cubicBezTo>
                    <a:pt x="1449" y="9295"/>
                    <a:pt x="2489" y="10334"/>
                    <a:pt x="3119" y="11532"/>
                  </a:cubicBezTo>
                  <a:cubicBezTo>
                    <a:pt x="3191" y="11676"/>
                    <a:pt x="3304" y="11748"/>
                    <a:pt x="3429" y="11748"/>
                  </a:cubicBezTo>
                  <a:cubicBezTo>
                    <a:pt x="3523" y="11748"/>
                    <a:pt x="3623" y="11707"/>
                    <a:pt x="3718" y="11626"/>
                  </a:cubicBezTo>
                  <a:cubicBezTo>
                    <a:pt x="4505" y="10839"/>
                    <a:pt x="4663" y="9641"/>
                    <a:pt x="4127" y="8696"/>
                  </a:cubicBezTo>
                  <a:lnTo>
                    <a:pt x="4190" y="8696"/>
                  </a:lnTo>
                  <a:cubicBezTo>
                    <a:pt x="5640" y="8696"/>
                    <a:pt x="8979" y="8350"/>
                    <a:pt x="10680" y="6648"/>
                  </a:cubicBezTo>
                  <a:cubicBezTo>
                    <a:pt x="11184" y="6144"/>
                    <a:pt x="11531" y="5514"/>
                    <a:pt x="11783" y="4853"/>
                  </a:cubicBezTo>
                  <a:lnTo>
                    <a:pt x="11783" y="4853"/>
                  </a:lnTo>
                  <a:cubicBezTo>
                    <a:pt x="11374" y="4979"/>
                    <a:pt x="11027" y="5042"/>
                    <a:pt x="10649" y="5042"/>
                  </a:cubicBezTo>
                  <a:cubicBezTo>
                    <a:pt x="9578" y="5042"/>
                    <a:pt x="8601" y="4664"/>
                    <a:pt x="7876" y="3908"/>
                  </a:cubicBezTo>
                  <a:cubicBezTo>
                    <a:pt x="6805" y="2836"/>
                    <a:pt x="6490" y="1356"/>
                    <a:pt x="69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0" name="Google Shape;8030;p75">
            <a:extLst>
              <a:ext uri="{FF2B5EF4-FFF2-40B4-BE49-F238E27FC236}">
                <a16:creationId xmlns:a16="http://schemas.microsoft.com/office/drawing/2014/main" id="{90F1791C-09F2-A3E0-8F68-6492B313C852}"/>
              </a:ext>
            </a:extLst>
          </p:cNvPr>
          <p:cNvGrpSpPr/>
          <p:nvPr/>
        </p:nvGrpSpPr>
        <p:grpSpPr>
          <a:xfrm>
            <a:off x="997684" y="3746992"/>
            <a:ext cx="605307" cy="563387"/>
            <a:chOff x="-21322300" y="4077125"/>
            <a:chExt cx="307200" cy="285925"/>
          </a:xfrm>
          <a:solidFill>
            <a:schemeClr val="tx1"/>
          </a:solidFill>
        </p:grpSpPr>
        <p:sp>
          <p:nvSpPr>
            <p:cNvPr id="31" name="Google Shape;8031;p75">
              <a:extLst>
                <a:ext uri="{FF2B5EF4-FFF2-40B4-BE49-F238E27FC236}">
                  <a16:creationId xmlns:a16="http://schemas.microsoft.com/office/drawing/2014/main" id="{49722105-8C8F-1209-8DD8-19F97719607C}"/>
                </a:ext>
              </a:extLst>
            </p:cNvPr>
            <p:cNvSpPr/>
            <p:nvPr/>
          </p:nvSpPr>
          <p:spPr>
            <a:xfrm>
              <a:off x="-21177375" y="4077125"/>
              <a:ext cx="17350" cy="52800"/>
            </a:xfrm>
            <a:custGeom>
              <a:avLst/>
              <a:gdLst/>
              <a:ahLst/>
              <a:cxnLst/>
              <a:rect l="l" t="t" r="r" b="b"/>
              <a:pathLst>
                <a:path w="694" h="2112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1764"/>
                  </a:lnTo>
                  <a:cubicBezTo>
                    <a:pt x="0" y="1953"/>
                    <a:pt x="158" y="2111"/>
                    <a:pt x="347" y="2111"/>
                  </a:cubicBezTo>
                  <a:cubicBezTo>
                    <a:pt x="536" y="2111"/>
                    <a:pt x="693" y="1953"/>
                    <a:pt x="693" y="1764"/>
                  </a:cubicBezTo>
                  <a:lnTo>
                    <a:pt x="693" y="347"/>
                  </a:ln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8032;p75">
              <a:extLst>
                <a:ext uri="{FF2B5EF4-FFF2-40B4-BE49-F238E27FC236}">
                  <a16:creationId xmlns:a16="http://schemas.microsoft.com/office/drawing/2014/main" id="{E74A7351-AAAA-B959-250A-4C6E40974046}"/>
                </a:ext>
              </a:extLst>
            </p:cNvPr>
            <p:cNvSpPr/>
            <p:nvPr/>
          </p:nvSpPr>
          <p:spPr>
            <a:xfrm>
              <a:off x="-21279775" y="4117475"/>
              <a:ext cx="46500" cy="44525"/>
            </a:xfrm>
            <a:custGeom>
              <a:avLst/>
              <a:gdLst/>
              <a:ahLst/>
              <a:cxnLst/>
              <a:rect l="l" t="t" r="r" b="b"/>
              <a:pathLst>
                <a:path w="1860" h="1781" extrusionOk="0">
                  <a:moveTo>
                    <a:pt x="410" y="1"/>
                  </a:moveTo>
                  <a:cubicBezTo>
                    <a:pt x="323" y="1"/>
                    <a:pt x="237" y="40"/>
                    <a:pt x="158" y="119"/>
                  </a:cubicBezTo>
                  <a:cubicBezTo>
                    <a:pt x="0" y="276"/>
                    <a:pt x="0" y="466"/>
                    <a:pt x="158" y="623"/>
                  </a:cubicBezTo>
                  <a:lnTo>
                    <a:pt x="1166" y="1663"/>
                  </a:lnTo>
                  <a:cubicBezTo>
                    <a:pt x="1261" y="1741"/>
                    <a:pt x="1355" y="1781"/>
                    <a:pt x="1446" y="1781"/>
                  </a:cubicBezTo>
                  <a:cubicBezTo>
                    <a:pt x="1536" y="1781"/>
                    <a:pt x="1623" y="1741"/>
                    <a:pt x="1702" y="1663"/>
                  </a:cubicBezTo>
                  <a:cubicBezTo>
                    <a:pt x="1859" y="1505"/>
                    <a:pt x="1859" y="1285"/>
                    <a:pt x="1702" y="1127"/>
                  </a:cubicBezTo>
                  <a:lnTo>
                    <a:pt x="662" y="119"/>
                  </a:lnTo>
                  <a:cubicBezTo>
                    <a:pt x="583" y="40"/>
                    <a:pt x="497" y="1"/>
                    <a:pt x="4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8033;p75">
              <a:extLst>
                <a:ext uri="{FF2B5EF4-FFF2-40B4-BE49-F238E27FC236}">
                  <a16:creationId xmlns:a16="http://schemas.microsoft.com/office/drawing/2014/main" id="{FA9253CD-0F75-CF96-32D8-AC299C1A204B}"/>
                </a:ext>
              </a:extLst>
            </p:cNvPr>
            <p:cNvSpPr/>
            <p:nvPr/>
          </p:nvSpPr>
          <p:spPr>
            <a:xfrm>
              <a:off x="-21103350" y="4117475"/>
              <a:ext cx="45700" cy="44525"/>
            </a:xfrm>
            <a:custGeom>
              <a:avLst/>
              <a:gdLst/>
              <a:ahLst/>
              <a:cxnLst/>
              <a:rect l="l" t="t" r="r" b="b"/>
              <a:pathLst>
                <a:path w="1828" h="1781" extrusionOk="0">
                  <a:moveTo>
                    <a:pt x="1418" y="1"/>
                  </a:moveTo>
                  <a:cubicBezTo>
                    <a:pt x="1332" y="1"/>
                    <a:pt x="1245" y="40"/>
                    <a:pt x="1166" y="119"/>
                  </a:cubicBezTo>
                  <a:lnTo>
                    <a:pt x="158" y="1127"/>
                  </a:lnTo>
                  <a:cubicBezTo>
                    <a:pt x="1" y="1285"/>
                    <a:pt x="1" y="1474"/>
                    <a:pt x="158" y="1663"/>
                  </a:cubicBezTo>
                  <a:cubicBezTo>
                    <a:pt x="237" y="1741"/>
                    <a:pt x="331" y="1781"/>
                    <a:pt x="422" y="1781"/>
                  </a:cubicBezTo>
                  <a:cubicBezTo>
                    <a:pt x="513" y="1781"/>
                    <a:pt x="599" y="1741"/>
                    <a:pt x="662" y="1663"/>
                  </a:cubicBezTo>
                  <a:lnTo>
                    <a:pt x="1670" y="623"/>
                  </a:lnTo>
                  <a:cubicBezTo>
                    <a:pt x="1828" y="466"/>
                    <a:pt x="1828" y="276"/>
                    <a:pt x="1670" y="119"/>
                  </a:cubicBezTo>
                  <a:cubicBezTo>
                    <a:pt x="1592" y="40"/>
                    <a:pt x="1505" y="1"/>
                    <a:pt x="1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8034;p75">
              <a:extLst>
                <a:ext uri="{FF2B5EF4-FFF2-40B4-BE49-F238E27FC236}">
                  <a16:creationId xmlns:a16="http://schemas.microsoft.com/office/drawing/2014/main" id="{966901FB-ACB1-CC96-EAEF-0C0BAAA8B1F9}"/>
                </a:ext>
              </a:extLst>
            </p:cNvPr>
            <p:cNvSpPr/>
            <p:nvPr/>
          </p:nvSpPr>
          <p:spPr>
            <a:xfrm>
              <a:off x="-21137225" y="4103750"/>
              <a:ext cx="27600" cy="34975"/>
            </a:xfrm>
            <a:custGeom>
              <a:avLst/>
              <a:gdLst/>
              <a:ahLst/>
              <a:cxnLst/>
              <a:rect l="l" t="t" r="r" b="b"/>
              <a:pathLst>
                <a:path w="1104" h="1399" extrusionOk="0">
                  <a:moveTo>
                    <a:pt x="670" y="1"/>
                  </a:moveTo>
                  <a:cubicBezTo>
                    <a:pt x="536" y="1"/>
                    <a:pt x="417" y="89"/>
                    <a:pt x="347" y="227"/>
                  </a:cubicBezTo>
                  <a:lnTo>
                    <a:pt x="95" y="888"/>
                  </a:lnTo>
                  <a:cubicBezTo>
                    <a:pt x="1" y="1109"/>
                    <a:pt x="127" y="1298"/>
                    <a:pt x="284" y="1361"/>
                  </a:cubicBezTo>
                  <a:cubicBezTo>
                    <a:pt x="335" y="1386"/>
                    <a:pt x="386" y="1398"/>
                    <a:pt x="435" y="1398"/>
                  </a:cubicBezTo>
                  <a:cubicBezTo>
                    <a:pt x="568" y="1398"/>
                    <a:pt x="688" y="1310"/>
                    <a:pt x="757" y="1172"/>
                  </a:cubicBezTo>
                  <a:lnTo>
                    <a:pt x="1041" y="510"/>
                  </a:lnTo>
                  <a:cubicBezTo>
                    <a:pt x="1104" y="321"/>
                    <a:pt x="1041" y="101"/>
                    <a:pt x="820" y="38"/>
                  </a:cubicBezTo>
                  <a:cubicBezTo>
                    <a:pt x="769" y="13"/>
                    <a:pt x="719" y="1"/>
                    <a:pt x="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8035;p75">
              <a:extLst>
                <a:ext uri="{FF2B5EF4-FFF2-40B4-BE49-F238E27FC236}">
                  <a16:creationId xmlns:a16="http://schemas.microsoft.com/office/drawing/2014/main" id="{27AD11E3-7AA3-CE74-1EC4-F41CDD616B31}"/>
                </a:ext>
              </a:extLst>
            </p:cNvPr>
            <p:cNvSpPr/>
            <p:nvPr/>
          </p:nvSpPr>
          <p:spPr>
            <a:xfrm>
              <a:off x="-21227800" y="4103750"/>
              <a:ext cx="27600" cy="34975"/>
            </a:xfrm>
            <a:custGeom>
              <a:avLst/>
              <a:gdLst/>
              <a:ahLst/>
              <a:cxnLst/>
              <a:rect l="l" t="t" r="r" b="b"/>
              <a:pathLst>
                <a:path w="1104" h="1399" extrusionOk="0">
                  <a:moveTo>
                    <a:pt x="434" y="1"/>
                  </a:moveTo>
                  <a:cubicBezTo>
                    <a:pt x="386" y="1"/>
                    <a:pt x="335" y="13"/>
                    <a:pt x="284" y="38"/>
                  </a:cubicBezTo>
                  <a:cubicBezTo>
                    <a:pt x="95" y="101"/>
                    <a:pt x="1" y="321"/>
                    <a:pt x="95" y="510"/>
                  </a:cubicBezTo>
                  <a:lnTo>
                    <a:pt x="347" y="1172"/>
                  </a:lnTo>
                  <a:cubicBezTo>
                    <a:pt x="417" y="1310"/>
                    <a:pt x="536" y="1398"/>
                    <a:pt x="670" y="1398"/>
                  </a:cubicBezTo>
                  <a:cubicBezTo>
                    <a:pt x="719" y="1398"/>
                    <a:pt x="769" y="1386"/>
                    <a:pt x="820" y="1361"/>
                  </a:cubicBezTo>
                  <a:cubicBezTo>
                    <a:pt x="1040" y="1298"/>
                    <a:pt x="1103" y="1109"/>
                    <a:pt x="1040" y="888"/>
                  </a:cubicBezTo>
                  <a:lnTo>
                    <a:pt x="757" y="227"/>
                  </a:lnTo>
                  <a:cubicBezTo>
                    <a:pt x="688" y="89"/>
                    <a:pt x="568" y="1"/>
                    <a:pt x="4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6" name="Google Shape;8036;p75">
              <a:extLst>
                <a:ext uri="{FF2B5EF4-FFF2-40B4-BE49-F238E27FC236}">
                  <a16:creationId xmlns:a16="http://schemas.microsoft.com/office/drawing/2014/main" id="{C00A2DFE-FE68-B26F-B7CD-38072C70A1CA}"/>
                </a:ext>
              </a:extLst>
            </p:cNvPr>
            <p:cNvSpPr/>
            <p:nvPr/>
          </p:nvSpPr>
          <p:spPr>
            <a:xfrm>
              <a:off x="-21319950" y="4219675"/>
              <a:ext cx="53600" cy="18150"/>
            </a:xfrm>
            <a:custGeom>
              <a:avLst/>
              <a:gdLst/>
              <a:ahLst/>
              <a:cxnLst/>
              <a:rect l="l" t="t" r="r" b="b"/>
              <a:pathLst>
                <a:path w="2144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797" y="725"/>
                  </a:lnTo>
                  <a:cubicBezTo>
                    <a:pt x="1986" y="725"/>
                    <a:pt x="2143" y="568"/>
                    <a:pt x="2143" y="347"/>
                  </a:cubicBezTo>
                  <a:cubicBezTo>
                    <a:pt x="2143" y="158"/>
                    <a:pt x="1986" y="1"/>
                    <a:pt x="17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" name="Google Shape;8037;p75">
              <a:extLst>
                <a:ext uri="{FF2B5EF4-FFF2-40B4-BE49-F238E27FC236}">
                  <a16:creationId xmlns:a16="http://schemas.microsoft.com/office/drawing/2014/main" id="{B2E21AFB-D9AB-1B52-4534-919CF1FCEFAF}"/>
                </a:ext>
              </a:extLst>
            </p:cNvPr>
            <p:cNvSpPr/>
            <p:nvPr/>
          </p:nvSpPr>
          <p:spPr>
            <a:xfrm>
              <a:off x="-21070275" y="4219675"/>
              <a:ext cx="54375" cy="18150"/>
            </a:xfrm>
            <a:custGeom>
              <a:avLst/>
              <a:gdLst/>
              <a:ahLst/>
              <a:cxnLst/>
              <a:rect l="l" t="t" r="r" b="b"/>
              <a:pathLst>
                <a:path w="2175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828" y="725"/>
                  </a:lnTo>
                  <a:cubicBezTo>
                    <a:pt x="2017" y="725"/>
                    <a:pt x="2175" y="568"/>
                    <a:pt x="2175" y="347"/>
                  </a:cubicBezTo>
                  <a:cubicBezTo>
                    <a:pt x="2175" y="158"/>
                    <a:pt x="2017" y="1"/>
                    <a:pt x="18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8038;p75">
              <a:extLst>
                <a:ext uri="{FF2B5EF4-FFF2-40B4-BE49-F238E27FC236}">
                  <a16:creationId xmlns:a16="http://schemas.microsoft.com/office/drawing/2014/main" id="{B5A0DD10-9264-B764-FDD3-8219D98AD251}"/>
                </a:ext>
              </a:extLst>
            </p:cNvPr>
            <p:cNvSpPr/>
            <p:nvPr/>
          </p:nvSpPr>
          <p:spPr>
            <a:xfrm>
              <a:off x="-21078925" y="4171825"/>
              <a:ext cx="37025" cy="25175"/>
            </a:xfrm>
            <a:custGeom>
              <a:avLst/>
              <a:gdLst/>
              <a:ahLst/>
              <a:cxnLst/>
              <a:rect l="l" t="t" r="r" b="b"/>
              <a:pathLst>
                <a:path w="1481" h="1007" extrusionOk="0">
                  <a:moveTo>
                    <a:pt x="1086" y="1"/>
                  </a:moveTo>
                  <a:cubicBezTo>
                    <a:pt x="1040" y="1"/>
                    <a:pt x="993" y="9"/>
                    <a:pt x="945" y="24"/>
                  </a:cubicBezTo>
                  <a:lnTo>
                    <a:pt x="284" y="308"/>
                  </a:lnTo>
                  <a:cubicBezTo>
                    <a:pt x="63" y="371"/>
                    <a:pt x="0" y="623"/>
                    <a:pt x="63" y="780"/>
                  </a:cubicBezTo>
                  <a:cubicBezTo>
                    <a:pt x="132" y="919"/>
                    <a:pt x="252" y="1006"/>
                    <a:pt x="386" y="1006"/>
                  </a:cubicBezTo>
                  <a:cubicBezTo>
                    <a:pt x="435" y="1006"/>
                    <a:pt x="485" y="995"/>
                    <a:pt x="536" y="969"/>
                  </a:cubicBezTo>
                  <a:lnTo>
                    <a:pt x="1229" y="686"/>
                  </a:lnTo>
                  <a:cubicBezTo>
                    <a:pt x="1418" y="623"/>
                    <a:pt x="1481" y="434"/>
                    <a:pt x="1418" y="213"/>
                  </a:cubicBezTo>
                  <a:cubicBezTo>
                    <a:pt x="1347" y="72"/>
                    <a:pt x="1223" y="1"/>
                    <a:pt x="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8039;p75">
              <a:extLst>
                <a:ext uri="{FF2B5EF4-FFF2-40B4-BE49-F238E27FC236}">
                  <a16:creationId xmlns:a16="http://schemas.microsoft.com/office/drawing/2014/main" id="{B8195A91-888F-E75D-0896-0A5BB7964744}"/>
                </a:ext>
              </a:extLst>
            </p:cNvPr>
            <p:cNvSpPr/>
            <p:nvPr/>
          </p:nvSpPr>
          <p:spPr>
            <a:xfrm>
              <a:off x="-21294750" y="4172625"/>
              <a:ext cx="37850" cy="25150"/>
            </a:xfrm>
            <a:custGeom>
              <a:avLst/>
              <a:gdLst/>
              <a:ahLst/>
              <a:cxnLst/>
              <a:rect l="l" t="t" r="r" b="b"/>
              <a:pathLst>
                <a:path w="1514" h="1006" extrusionOk="0">
                  <a:moveTo>
                    <a:pt x="414" y="1"/>
                  </a:moveTo>
                  <a:cubicBezTo>
                    <a:pt x="263" y="1"/>
                    <a:pt x="143" y="77"/>
                    <a:pt x="95" y="244"/>
                  </a:cubicBezTo>
                  <a:cubicBezTo>
                    <a:pt x="1" y="402"/>
                    <a:pt x="127" y="622"/>
                    <a:pt x="284" y="717"/>
                  </a:cubicBezTo>
                  <a:lnTo>
                    <a:pt x="946" y="969"/>
                  </a:lnTo>
                  <a:cubicBezTo>
                    <a:pt x="997" y="994"/>
                    <a:pt x="1050" y="1006"/>
                    <a:pt x="1101" y="1006"/>
                  </a:cubicBezTo>
                  <a:cubicBezTo>
                    <a:pt x="1242" y="1006"/>
                    <a:pt x="1372" y="918"/>
                    <a:pt x="1419" y="780"/>
                  </a:cubicBezTo>
                  <a:cubicBezTo>
                    <a:pt x="1513" y="591"/>
                    <a:pt x="1419" y="402"/>
                    <a:pt x="1230" y="307"/>
                  </a:cubicBezTo>
                  <a:lnTo>
                    <a:pt x="568" y="24"/>
                  </a:lnTo>
                  <a:cubicBezTo>
                    <a:pt x="514" y="8"/>
                    <a:pt x="463" y="1"/>
                    <a:pt x="4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8040;p75">
              <a:extLst>
                <a:ext uri="{FF2B5EF4-FFF2-40B4-BE49-F238E27FC236}">
                  <a16:creationId xmlns:a16="http://schemas.microsoft.com/office/drawing/2014/main" id="{F4DAD461-592B-0E9A-61C3-9AD28F9C4376}"/>
                </a:ext>
              </a:extLst>
            </p:cNvPr>
            <p:cNvSpPr/>
            <p:nvPr/>
          </p:nvSpPr>
          <p:spPr>
            <a:xfrm>
              <a:off x="-21321525" y="4328375"/>
              <a:ext cx="306425" cy="34675"/>
            </a:xfrm>
            <a:custGeom>
              <a:avLst/>
              <a:gdLst/>
              <a:ahLst/>
              <a:cxnLst/>
              <a:rect l="l" t="t" r="r" b="b"/>
              <a:pathLst>
                <a:path w="12257" h="1387" extrusionOk="0">
                  <a:moveTo>
                    <a:pt x="1844" y="0"/>
                  </a:moveTo>
                  <a:cubicBezTo>
                    <a:pt x="1403" y="0"/>
                    <a:pt x="962" y="126"/>
                    <a:pt x="568" y="378"/>
                  </a:cubicBezTo>
                  <a:cubicBezTo>
                    <a:pt x="473" y="410"/>
                    <a:pt x="379" y="504"/>
                    <a:pt x="284" y="536"/>
                  </a:cubicBezTo>
                  <a:cubicBezTo>
                    <a:pt x="95" y="630"/>
                    <a:pt x="1" y="819"/>
                    <a:pt x="95" y="1008"/>
                  </a:cubicBezTo>
                  <a:cubicBezTo>
                    <a:pt x="141" y="1147"/>
                    <a:pt x="272" y="1234"/>
                    <a:pt x="413" y="1234"/>
                  </a:cubicBezTo>
                  <a:cubicBezTo>
                    <a:pt x="464" y="1234"/>
                    <a:pt x="517" y="1223"/>
                    <a:pt x="568" y="1197"/>
                  </a:cubicBezTo>
                  <a:cubicBezTo>
                    <a:pt x="725" y="1166"/>
                    <a:pt x="883" y="1103"/>
                    <a:pt x="1009" y="1008"/>
                  </a:cubicBezTo>
                  <a:cubicBezTo>
                    <a:pt x="1261" y="835"/>
                    <a:pt x="1560" y="748"/>
                    <a:pt x="1863" y="748"/>
                  </a:cubicBezTo>
                  <a:cubicBezTo>
                    <a:pt x="2167" y="748"/>
                    <a:pt x="2474" y="835"/>
                    <a:pt x="2742" y="1008"/>
                  </a:cubicBezTo>
                  <a:cubicBezTo>
                    <a:pt x="3135" y="1260"/>
                    <a:pt x="3577" y="1386"/>
                    <a:pt x="4014" y="1386"/>
                  </a:cubicBezTo>
                  <a:cubicBezTo>
                    <a:pt x="4451" y="1386"/>
                    <a:pt x="4884" y="1260"/>
                    <a:pt x="5262" y="1008"/>
                  </a:cubicBezTo>
                  <a:cubicBezTo>
                    <a:pt x="5514" y="835"/>
                    <a:pt x="5813" y="748"/>
                    <a:pt x="6117" y="748"/>
                  </a:cubicBezTo>
                  <a:cubicBezTo>
                    <a:pt x="6420" y="748"/>
                    <a:pt x="6727" y="835"/>
                    <a:pt x="6995" y="1008"/>
                  </a:cubicBezTo>
                  <a:cubicBezTo>
                    <a:pt x="7389" y="1260"/>
                    <a:pt x="7830" y="1386"/>
                    <a:pt x="8267" y="1386"/>
                  </a:cubicBezTo>
                  <a:cubicBezTo>
                    <a:pt x="8704" y="1386"/>
                    <a:pt x="9137" y="1260"/>
                    <a:pt x="9515" y="1008"/>
                  </a:cubicBezTo>
                  <a:cubicBezTo>
                    <a:pt x="9767" y="835"/>
                    <a:pt x="10067" y="748"/>
                    <a:pt x="10374" y="748"/>
                  </a:cubicBezTo>
                  <a:cubicBezTo>
                    <a:pt x="10681" y="748"/>
                    <a:pt x="10996" y="835"/>
                    <a:pt x="11279" y="1008"/>
                  </a:cubicBezTo>
                  <a:cubicBezTo>
                    <a:pt x="11437" y="1103"/>
                    <a:pt x="11563" y="1166"/>
                    <a:pt x="11721" y="1260"/>
                  </a:cubicBezTo>
                  <a:cubicBezTo>
                    <a:pt x="11766" y="1276"/>
                    <a:pt x="11812" y="1284"/>
                    <a:pt x="11857" y="1284"/>
                  </a:cubicBezTo>
                  <a:cubicBezTo>
                    <a:pt x="11996" y="1284"/>
                    <a:pt x="12122" y="1207"/>
                    <a:pt x="12193" y="1040"/>
                  </a:cubicBezTo>
                  <a:cubicBezTo>
                    <a:pt x="12256" y="819"/>
                    <a:pt x="12193" y="567"/>
                    <a:pt x="11973" y="536"/>
                  </a:cubicBezTo>
                  <a:cubicBezTo>
                    <a:pt x="11878" y="504"/>
                    <a:pt x="11784" y="473"/>
                    <a:pt x="11658" y="378"/>
                  </a:cubicBezTo>
                  <a:cubicBezTo>
                    <a:pt x="11264" y="126"/>
                    <a:pt x="10823" y="0"/>
                    <a:pt x="10382" y="0"/>
                  </a:cubicBezTo>
                  <a:cubicBezTo>
                    <a:pt x="9941" y="0"/>
                    <a:pt x="9499" y="126"/>
                    <a:pt x="9106" y="378"/>
                  </a:cubicBezTo>
                  <a:cubicBezTo>
                    <a:pt x="8854" y="552"/>
                    <a:pt x="8546" y="638"/>
                    <a:pt x="8239" y="638"/>
                  </a:cubicBezTo>
                  <a:cubicBezTo>
                    <a:pt x="7932" y="638"/>
                    <a:pt x="7625" y="552"/>
                    <a:pt x="7373" y="378"/>
                  </a:cubicBezTo>
                  <a:cubicBezTo>
                    <a:pt x="6979" y="126"/>
                    <a:pt x="6538" y="0"/>
                    <a:pt x="6101" y="0"/>
                  </a:cubicBezTo>
                  <a:cubicBezTo>
                    <a:pt x="5664" y="0"/>
                    <a:pt x="5231" y="126"/>
                    <a:pt x="4852" y="378"/>
                  </a:cubicBezTo>
                  <a:cubicBezTo>
                    <a:pt x="4600" y="552"/>
                    <a:pt x="4293" y="638"/>
                    <a:pt x="3986" y="638"/>
                  </a:cubicBezTo>
                  <a:cubicBezTo>
                    <a:pt x="3679" y="638"/>
                    <a:pt x="3372" y="552"/>
                    <a:pt x="3120" y="378"/>
                  </a:cubicBezTo>
                  <a:cubicBezTo>
                    <a:pt x="2726" y="126"/>
                    <a:pt x="2285" y="0"/>
                    <a:pt x="18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8041;p75">
              <a:extLst>
                <a:ext uri="{FF2B5EF4-FFF2-40B4-BE49-F238E27FC236}">
                  <a16:creationId xmlns:a16="http://schemas.microsoft.com/office/drawing/2014/main" id="{F4E98EE7-A230-7BE8-59B0-80167B09CD3B}"/>
                </a:ext>
              </a:extLst>
            </p:cNvPr>
            <p:cNvSpPr/>
            <p:nvPr/>
          </p:nvSpPr>
          <p:spPr>
            <a:xfrm>
              <a:off x="-21321525" y="4292150"/>
              <a:ext cx="306425" cy="34675"/>
            </a:xfrm>
            <a:custGeom>
              <a:avLst/>
              <a:gdLst/>
              <a:ahLst/>
              <a:cxnLst/>
              <a:rect l="l" t="t" r="r" b="b"/>
              <a:pathLst>
                <a:path w="12257" h="1387" extrusionOk="0">
                  <a:moveTo>
                    <a:pt x="1844" y="0"/>
                  </a:moveTo>
                  <a:cubicBezTo>
                    <a:pt x="1403" y="0"/>
                    <a:pt x="962" y="126"/>
                    <a:pt x="568" y="378"/>
                  </a:cubicBezTo>
                  <a:cubicBezTo>
                    <a:pt x="473" y="410"/>
                    <a:pt x="379" y="504"/>
                    <a:pt x="284" y="536"/>
                  </a:cubicBezTo>
                  <a:cubicBezTo>
                    <a:pt x="95" y="599"/>
                    <a:pt x="1" y="819"/>
                    <a:pt x="95" y="1008"/>
                  </a:cubicBezTo>
                  <a:cubicBezTo>
                    <a:pt x="141" y="1147"/>
                    <a:pt x="272" y="1234"/>
                    <a:pt x="413" y="1234"/>
                  </a:cubicBezTo>
                  <a:cubicBezTo>
                    <a:pt x="464" y="1234"/>
                    <a:pt x="517" y="1223"/>
                    <a:pt x="568" y="1197"/>
                  </a:cubicBezTo>
                  <a:cubicBezTo>
                    <a:pt x="725" y="1166"/>
                    <a:pt x="883" y="1071"/>
                    <a:pt x="1009" y="1008"/>
                  </a:cubicBezTo>
                  <a:cubicBezTo>
                    <a:pt x="1261" y="835"/>
                    <a:pt x="1560" y="748"/>
                    <a:pt x="1863" y="748"/>
                  </a:cubicBezTo>
                  <a:cubicBezTo>
                    <a:pt x="2167" y="748"/>
                    <a:pt x="2474" y="835"/>
                    <a:pt x="2742" y="1008"/>
                  </a:cubicBezTo>
                  <a:cubicBezTo>
                    <a:pt x="3135" y="1260"/>
                    <a:pt x="3577" y="1386"/>
                    <a:pt x="4014" y="1386"/>
                  </a:cubicBezTo>
                  <a:cubicBezTo>
                    <a:pt x="4451" y="1386"/>
                    <a:pt x="4884" y="1260"/>
                    <a:pt x="5262" y="1008"/>
                  </a:cubicBezTo>
                  <a:cubicBezTo>
                    <a:pt x="5514" y="835"/>
                    <a:pt x="5813" y="748"/>
                    <a:pt x="6117" y="748"/>
                  </a:cubicBezTo>
                  <a:cubicBezTo>
                    <a:pt x="6420" y="748"/>
                    <a:pt x="6727" y="835"/>
                    <a:pt x="6995" y="1008"/>
                  </a:cubicBezTo>
                  <a:cubicBezTo>
                    <a:pt x="7389" y="1260"/>
                    <a:pt x="7830" y="1386"/>
                    <a:pt x="8267" y="1386"/>
                  </a:cubicBezTo>
                  <a:cubicBezTo>
                    <a:pt x="8704" y="1386"/>
                    <a:pt x="9137" y="1260"/>
                    <a:pt x="9515" y="1008"/>
                  </a:cubicBezTo>
                  <a:cubicBezTo>
                    <a:pt x="9767" y="835"/>
                    <a:pt x="10067" y="748"/>
                    <a:pt x="10374" y="748"/>
                  </a:cubicBezTo>
                  <a:cubicBezTo>
                    <a:pt x="10681" y="748"/>
                    <a:pt x="10996" y="835"/>
                    <a:pt x="11279" y="1008"/>
                  </a:cubicBezTo>
                  <a:cubicBezTo>
                    <a:pt x="11437" y="1071"/>
                    <a:pt x="11563" y="1166"/>
                    <a:pt x="11721" y="1229"/>
                  </a:cubicBezTo>
                  <a:cubicBezTo>
                    <a:pt x="11771" y="1254"/>
                    <a:pt x="11822" y="1266"/>
                    <a:pt x="11871" y="1266"/>
                  </a:cubicBezTo>
                  <a:cubicBezTo>
                    <a:pt x="12004" y="1266"/>
                    <a:pt x="12124" y="1178"/>
                    <a:pt x="12193" y="1040"/>
                  </a:cubicBezTo>
                  <a:cubicBezTo>
                    <a:pt x="12256" y="819"/>
                    <a:pt x="12193" y="599"/>
                    <a:pt x="11973" y="536"/>
                  </a:cubicBezTo>
                  <a:cubicBezTo>
                    <a:pt x="11878" y="504"/>
                    <a:pt x="11784" y="441"/>
                    <a:pt x="11658" y="378"/>
                  </a:cubicBezTo>
                  <a:cubicBezTo>
                    <a:pt x="11264" y="126"/>
                    <a:pt x="10823" y="0"/>
                    <a:pt x="10382" y="0"/>
                  </a:cubicBezTo>
                  <a:cubicBezTo>
                    <a:pt x="9941" y="0"/>
                    <a:pt x="9499" y="126"/>
                    <a:pt x="9106" y="378"/>
                  </a:cubicBezTo>
                  <a:cubicBezTo>
                    <a:pt x="8854" y="551"/>
                    <a:pt x="8546" y="638"/>
                    <a:pt x="8239" y="638"/>
                  </a:cubicBezTo>
                  <a:cubicBezTo>
                    <a:pt x="7932" y="638"/>
                    <a:pt x="7625" y="551"/>
                    <a:pt x="7373" y="378"/>
                  </a:cubicBezTo>
                  <a:cubicBezTo>
                    <a:pt x="6979" y="126"/>
                    <a:pt x="6538" y="0"/>
                    <a:pt x="6101" y="0"/>
                  </a:cubicBezTo>
                  <a:cubicBezTo>
                    <a:pt x="5664" y="0"/>
                    <a:pt x="5231" y="126"/>
                    <a:pt x="4852" y="378"/>
                  </a:cubicBezTo>
                  <a:cubicBezTo>
                    <a:pt x="4600" y="551"/>
                    <a:pt x="4293" y="638"/>
                    <a:pt x="3986" y="638"/>
                  </a:cubicBezTo>
                  <a:cubicBezTo>
                    <a:pt x="3679" y="638"/>
                    <a:pt x="3372" y="551"/>
                    <a:pt x="3120" y="378"/>
                  </a:cubicBezTo>
                  <a:cubicBezTo>
                    <a:pt x="2726" y="126"/>
                    <a:pt x="2285" y="0"/>
                    <a:pt x="18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8042;p75">
              <a:extLst>
                <a:ext uri="{FF2B5EF4-FFF2-40B4-BE49-F238E27FC236}">
                  <a16:creationId xmlns:a16="http://schemas.microsoft.com/office/drawing/2014/main" id="{95EEC2DF-D3A9-5FDA-CE91-5B1710F93732}"/>
                </a:ext>
              </a:extLst>
            </p:cNvPr>
            <p:cNvSpPr/>
            <p:nvPr/>
          </p:nvSpPr>
          <p:spPr>
            <a:xfrm>
              <a:off x="-21322300" y="4148000"/>
              <a:ext cx="307200" cy="143375"/>
            </a:xfrm>
            <a:custGeom>
              <a:avLst/>
              <a:gdLst/>
              <a:ahLst/>
              <a:cxnLst/>
              <a:rect l="l" t="t" r="r" b="b"/>
              <a:pathLst>
                <a:path w="12288" h="5735" extrusionOk="0">
                  <a:moveTo>
                    <a:pt x="6175" y="1"/>
                  </a:moveTo>
                  <a:cubicBezTo>
                    <a:pt x="4411" y="1"/>
                    <a:pt x="2962" y="1450"/>
                    <a:pt x="2962" y="3214"/>
                  </a:cubicBezTo>
                  <a:cubicBezTo>
                    <a:pt x="2962" y="3813"/>
                    <a:pt x="3151" y="4380"/>
                    <a:pt x="3434" y="4884"/>
                  </a:cubicBezTo>
                  <a:cubicBezTo>
                    <a:pt x="3308" y="4852"/>
                    <a:pt x="3245" y="4789"/>
                    <a:pt x="3119" y="4726"/>
                  </a:cubicBezTo>
                  <a:cubicBezTo>
                    <a:pt x="2725" y="4474"/>
                    <a:pt x="2284" y="4348"/>
                    <a:pt x="1843" y="4348"/>
                  </a:cubicBezTo>
                  <a:cubicBezTo>
                    <a:pt x="1402" y="4348"/>
                    <a:pt x="961" y="4474"/>
                    <a:pt x="567" y="4726"/>
                  </a:cubicBezTo>
                  <a:cubicBezTo>
                    <a:pt x="473" y="4758"/>
                    <a:pt x="347" y="4852"/>
                    <a:pt x="284" y="4884"/>
                  </a:cubicBezTo>
                  <a:cubicBezTo>
                    <a:pt x="95" y="4947"/>
                    <a:pt x="0" y="5167"/>
                    <a:pt x="95" y="5356"/>
                  </a:cubicBezTo>
                  <a:cubicBezTo>
                    <a:pt x="141" y="5495"/>
                    <a:pt x="255" y="5583"/>
                    <a:pt x="399" y="5583"/>
                  </a:cubicBezTo>
                  <a:cubicBezTo>
                    <a:pt x="451" y="5583"/>
                    <a:pt x="508" y="5571"/>
                    <a:pt x="567" y="5545"/>
                  </a:cubicBezTo>
                  <a:cubicBezTo>
                    <a:pt x="725" y="5514"/>
                    <a:pt x="882" y="5419"/>
                    <a:pt x="977" y="5356"/>
                  </a:cubicBezTo>
                  <a:cubicBezTo>
                    <a:pt x="1245" y="5183"/>
                    <a:pt x="1552" y="5097"/>
                    <a:pt x="1855" y="5097"/>
                  </a:cubicBezTo>
                  <a:cubicBezTo>
                    <a:pt x="2158" y="5097"/>
                    <a:pt x="2458" y="5183"/>
                    <a:pt x="2710" y="5356"/>
                  </a:cubicBezTo>
                  <a:cubicBezTo>
                    <a:pt x="3103" y="5608"/>
                    <a:pt x="3552" y="5735"/>
                    <a:pt x="3993" y="5735"/>
                  </a:cubicBezTo>
                  <a:cubicBezTo>
                    <a:pt x="4435" y="5735"/>
                    <a:pt x="4868" y="5608"/>
                    <a:pt x="5230" y="5356"/>
                  </a:cubicBezTo>
                  <a:cubicBezTo>
                    <a:pt x="5498" y="5183"/>
                    <a:pt x="5805" y="5097"/>
                    <a:pt x="6108" y="5097"/>
                  </a:cubicBezTo>
                  <a:cubicBezTo>
                    <a:pt x="6411" y="5097"/>
                    <a:pt x="6711" y="5183"/>
                    <a:pt x="6963" y="5356"/>
                  </a:cubicBezTo>
                  <a:cubicBezTo>
                    <a:pt x="7341" y="5608"/>
                    <a:pt x="7790" y="5735"/>
                    <a:pt x="8235" y="5735"/>
                  </a:cubicBezTo>
                  <a:cubicBezTo>
                    <a:pt x="8680" y="5735"/>
                    <a:pt x="9121" y="5608"/>
                    <a:pt x="9483" y="5356"/>
                  </a:cubicBezTo>
                  <a:cubicBezTo>
                    <a:pt x="9751" y="5183"/>
                    <a:pt x="10058" y="5097"/>
                    <a:pt x="10369" y="5097"/>
                  </a:cubicBezTo>
                  <a:cubicBezTo>
                    <a:pt x="10680" y="5097"/>
                    <a:pt x="10995" y="5183"/>
                    <a:pt x="11279" y="5356"/>
                  </a:cubicBezTo>
                  <a:cubicBezTo>
                    <a:pt x="11437" y="5419"/>
                    <a:pt x="11531" y="5514"/>
                    <a:pt x="11689" y="5577"/>
                  </a:cubicBezTo>
                  <a:cubicBezTo>
                    <a:pt x="11748" y="5602"/>
                    <a:pt x="11804" y="5614"/>
                    <a:pt x="11857" y="5614"/>
                  </a:cubicBezTo>
                  <a:cubicBezTo>
                    <a:pt x="12001" y="5614"/>
                    <a:pt x="12115" y="5526"/>
                    <a:pt x="12161" y="5388"/>
                  </a:cubicBezTo>
                  <a:cubicBezTo>
                    <a:pt x="12287" y="5167"/>
                    <a:pt x="12224" y="4947"/>
                    <a:pt x="12004" y="4884"/>
                  </a:cubicBezTo>
                  <a:cubicBezTo>
                    <a:pt x="11909" y="4852"/>
                    <a:pt x="11815" y="4789"/>
                    <a:pt x="11689" y="4726"/>
                  </a:cubicBezTo>
                  <a:cubicBezTo>
                    <a:pt x="11295" y="4474"/>
                    <a:pt x="10854" y="4348"/>
                    <a:pt x="10413" y="4348"/>
                  </a:cubicBezTo>
                  <a:cubicBezTo>
                    <a:pt x="9972" y="4348"/>
                    <a:pt x="9530" y="4474"/>
                    <a:pt x="9137" y="4726"/>
                  </a:cubicBezTo>
                  <a:lnTo>
                    <a:pt x="8916" y="4852"/>
                  </a:lnTo>
                  <a:cubicBezTo>
                    <a:pt x="9168" y="4380"/>
                    <a:pt x="9389" y="3781"/>
                    <a:pt x="9389" y="3214"/>
                  </a:cubicBezTo>
                  <a:cubicBezTo>
                    <a:pt x="9389" y="1450"/>
                    <a:pt x="7971" y="1"/>
                    <a:pt x="617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3" name="Google Shape;8043;p75">
            <a:extLst>
              <a:ext uri="{FF2B5EF4-FFF2-40B4-BE49-F238E27FC236}">
                <a16:creationId xmlns:a16="http://schemas.microsoft.com/office/drawing/2014/main" id="{73D87FA3-F280-993F-27F2-DF1E88C1AC88}"/>
              </a:ext>
            </a:extLst>
          </p:cNvPr>
          <p:cNvGrpSpPr/>
          <p:nvPr/>
        </p:nvGrpSpPr>
        <p:grpSpPr>
          <a:xfrm>
            <a:off x="4700587" y="2252171"/>
            <a:ext cx="602204" cy="600283"/>
            <a:chOff x="-19394200" y="3333800"/>
            <a:chExt cx="305625" cy="304650"/>
          </a:xfrm>
          <a:solidFill>
            <a:schemeClr val="tx1"/>
          </a:solidFill>
        </p:grpSpPr>
        <p:sp>
          <p:nvSpPr>
            <p:cNvPr id="44" name="Google Shape;8044;p75">
              <a:extLst>
                <a:ext uri="{FF2B5EF4-FFF2-40B4-BE49-F238E27FC236}">
                  <a16:creationId xmlns:a16="http://schemas.microsoft.com/office/drawing/2014/main" id="{195AB047-6EC8-45E0-A6BE-3A970A1828DF}"/>
                </a:ext>
              </a:extLst>
            </p:cNvPr>
            <p:cNvSpPr/>
            <p:nvPr/>
          </p:nvSpPr>
          <p:spPr>
            <a:xfrm>
              <a:off x="-19206750" y="3495850"/>
              <a:ext cx="82725" cy="18150"/>
            </a:xfrm>
            <a:custGeom>
              <a:avLst/>
              <a:gdLst/>
              <a:ahLst/>
              <a:cxnLst/>
              <a:rect l="l" t="t" r="r" b="b"/>
              <a:pathLst>
                <a:path w="3309" h="726" extrusionOk="0">
                  <a:moveTo>
                    <a:pt x="1" y="1"/>
                  </a:moveTo>
                  <a:cubicBezTo>
                    <a:pt x="158" y="190"/>
                    <a:pt x="284" y="442"/>
                    <a:pt x="316" y="725"/>
                  </a:cubicBezTo>
                  <a:lnTo>
                    <a:pt x="2836" y="725"/>
                  </a:lnTo>
                  <a:cubicBezTo>
                    <a:pt x="3309" y="725"/>
                    <a:pt x="3309" y="1"/>
                    <a:pt x="28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" name="Google Shape;8045;p75">
              <a:extLst>
                <a:ext uri="{FF2B5EF4-FFF2-40B4-BE49-F238E27FC236}">
                  <a16:creationId xmlns:a16="http://schemas.microsoft.com/office/drawing/2014/main" id="{9F6182C8-6339-6193-5550-76E38EDAE48A}"/>
                </a:ext>
              </a:extLst>
            </p:cNvPr>
            <p:cNvSpPr/>
            <p:nvPr/>
          </p:nvSpPr>
          <p:spPr>
            <a:xfrm>
              <a:off x="-19205950" y="3532875"/>
              <a:ext cx="64600" cy="17350"/>
            </a:xfrm>
            <a:custGeom>
              <a:avLst/>
              <a:gdLst/>
              <a:ahLst/>
              <a:cxnLst/>
              <a:rect l="l" t="t" r="r" b="b"/>
              <a:pathLst>
                <a:path w="2584" h="694" extrusionOk="0">
                  <a:moveTo>
                    <a:pt x="315" y="0"/>
                  </a:moveTo>
                  <a:cubicBezTo>
                    <a:pt x="252" y="252"/>
                    <a:pt x="126" y="504"/>
                    <a:pt x="0" y="693"/>
                  </a:cubicBezTo>
                  <a:lnTo>
                    <a:pt x="2111" y="693"/>
                  </a:lnTo>
                  <a:cubicBezTo>
                    <a:pt x="2583" y="693"/>
                    <a:pt x="2583" y="0"/>
                    <a:pt x="21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8046;p75">
              <a:extLst>
                <a:ext uri="{FF2B5EF4-FFF2-40B4-BE49-F238E27FC236}">
                  <a16:creationId xmlns:a16="http://schemas.microsoft.com/office/drawing/2014/main" id="{C87846F0-23B8-BF45-BED3-C6BA5E11119A}"/>
                </a:ext>
              </a:extLst>
            </p:cNvPr>
            <p:cNvSpPr/>
            <p:nvPr/>
          </p:nvSpPr>
          <p:spPr>
            <a:xfrm>
              <a:off x="-19323325" y="3568325"/>
              <a:ext cx="163850" cy="17350"/>
            </a:xfrm>
            <a:custGeom>
              <a:avLst/>
              <a:gdLst/>
              <a:ahLst/>
              <a:cxnLst/>
              <a:rect l="l" t="t" r="r" b="b"/>
              <a:pathLst>
                <a:path w="6554" h="694" extrusionOk="0">
                  <a:moveTo>
                    <a:pt x="379" y="0"/>
                  </a:moveTo>
                  <a:cubicBezTo>
                    <a:pt x="221" y="0"/>
                    <a:pt x="95" y="95"/>
                    <a:pt x="32" y="252"/>
                  </a:cubicBezTo>
                  <a:cubicBezTo>
                    <a:pt x="1" y="410"/>
                    <a:pt x="95" y="693"/>
                    <a:pt x="379" y="693"/>
                  </a:cubicBezTo>
                  <a:lnTo>
                    <a:pt x="6081" y="693"/>
                  </a:lnTo>
                  <a:cubicBezTo>
                    <a:pt x="6554" y="693"/>
                    <a:pt x="6554" y="0"/>
                    <a:pt x="60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8047;p75">
              <a:extLst>
                <a:ext uri="{FF2B5EF4-FFF2-40B4-BE49-F238E27FC236}">
                  <a16:creationId xmlns:a16="http://schemas.microsoft.com/office/drawing/2014/main" id="{75122609-A5AA-4F4F-8A00-0FE64334A272}"/>
                </a:ext>
              </a:extLst>
            </p:cNvPr>
            <p:cNvSpPr/>
            <p:nvPr/>
          </p:nvSpPr>
          <p:spPr>
            <a:xfrm>
              <a:off x="-19343000" y="3460400"/>
              <a:ext cx="201650" cy="18150"/>
            </a:xfrm>
            <a:custGeom>
              <a:avLst/>
              <a:gdLst/>
              <a:ahLst/>
              <a:cxnLst/>
              <a:rect l="l" t="t" r="r" b="b"/>
              <a:pathLst>
                <a:path w="8066" h="726" extrusionOk="0">
                  <a:moveTo>
                    <a:pt x="473" y="1"/>
                  </a:moveTo>
                  <a:cubicBezTo>
                    <a:pt x="0" y="1"/>
                    <a:pt x="0" y="726"/>
                    <a:pt x="473" y="726"/>
                  </a:cubicBezTo>
                  <a:lnTo>
                    <a:pt x="7593" y="726"/>
                  </a:lnTo>
                  <a:cubicBezTo>
                    <a:pt x="8065" y="726"/>
                    <a:pt x="8065" y="1"/>
                    <a:pt x="75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8048;p75">
              <a:extLst>
                <a:ext uri="{FF2B5EF4-FFF2-40B4-BE49-F238E27FC236}">
                  <a16:creationId xmlns:a16="http://schemas.microsoft.com/office/drawing/2014/main" id="{3A76EA32-3375-FC24-F444-3632CB72314A}"/>
                </a:ext>
              </a:extLst>
            </p:cNvPr>
            <p:cNvSpPr/>
            <p:nvPr/>
          </p:nvSpPr>
          <p:spPr>
            <a:xfrm>
              <a:off x="-19361125" y="3495850"/>
              <a:ext cx="82725" cy="18150"/>
            </a:xfrm>
            <a:custGeom>
              <a:avLst/>
              <a:gdLst/>
              <a:ahLst/>
              <a:cxnLst/>
              <a:rect l="l" t="t" r="r" b="b"/>
              <a:pathLst>
                <a:path w="3309" h="726" extrusionOk="0">
                  <a:moveTo>
                    <a:pt x="473" y="1"/>
                  </a:moveTo>
                  <a:cubicBezTo>
                    <a:pt x="1" y="1"/>
                    <a:pt x="1" y="725"/>
                    <a:pt x="473" y="725"/>
                  </a:cubicBezTo>
                  <a:lnTo>
                    <a:pt x="2994" y="725"/>
                  </a:lnTo>
                  <a:cubicBezTo>
                    <a:pt x="3025" y="473"/>
                    <a:pt x="3151" y="253"/>
                    <a:pt x="33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8049;p75">
              <a:extLst>
                <a:ext uri="{FF2B5EF4-FFF2-40B4-BE49-F238E27FC236}">
                  <a16:creationId xmlns:a16="http://schemas.microsoft.com/office/drawing/2014/main" id="{36909780-822D-8A28-8CB5-BD95C870FF59}"/>
                </a:ext>
              </a:extLst>
            </p:cNvPr>
            <p:cNvSpPr/>
            <p:nvPr/>
          </p:nvSpPr>
          <p:spPr>
            <a:xfrm>
              <a:off x="-19305200" y="3603750"/>
              <a:ext cx="124475" cy="34700"/>
            </a:xfrm>
            <a:custGeom>
              <a:avLst/>
              <a:gdLst/>
              <a:ahLst/>
              <a:cxnLst/>
              <a:rect l="l" t="t" r="r" b="b"/>
              <a:pathLst>
                <a:path w="4979" h="1388" extrusionOk="0">
                  <a:moveTo>
                    <a:pt x="95" y="1"/>
                  </a:moveTo>
                  <a:cubicBezTo>
                    <a:pt x="63" y="95"/>
                    <a:pt x="0" y="221"/>
                    <a:pt x="0" y="347"/>
                  </a:cubicBezTo>
                  <a:cubicBezTo>
                    <a:pt x="0" y="946"/>
                    <a:pt x="473" y="1387"/>
                    <a:pt x="1072" y="1387"/>
                  </a:cubicBezTo>
                  <a:lnTo>
                    <a:pt x="3907" y="1387"/>
                  </a:lnTo>
                  <a:cubicBezTo>
                    <a:pt x="4506" y="1387"/>
                    <a:pt x="4978" y="946"/>
                    <a:pt x="4978" y="347"/>
                  </a:cubicBezTo>
                  <a:cubicBezTo>
                    <a:pt x="4978" y="221"/>
                    <a:pt x="4947" y="95"/>
                    <a:pt x="48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" name="Google Shape;8050;p75">
              <a:extLst>
                <a:ext uri="{FF2B5EF4-FFF2-40B4-BE49-F238E27FC236}">
                  <a16:creationId xmlns:a16="http://schemas.microsoft.com/office/drawing/2014/main" id="{14C29D11-D5C2-5C30-711F-09B7EC73A37E}"/>
                </a:ext>
              </a:extLst>
            </p:cNvPr>
            <p:cNvSpPr/>
            <p:nvPr/>
          </p:nvSpPr>
          <p:spPr>
            <a:xfrm>
              <a:off x="-19269750" y="3495850"/>
              <a:ext cx="54350" cy="53575"/>
            </a:xfrm>
            <a:custGeom>
              <a:avLst/>
              <a:gdLst/>
              <a:ahLst/>
              <a:cxnLst/>
              <a:rect l="l" t="t" r="r" b="b"/>
              <a:pathLst>
                <a:path w="2174" h="2143" extrusionOk="0">
                  <a:moveTo>
                    <a:pt x="1071" y="1"/>
                  </a:moveTo>
                  <a:cubicBezTo>
                    <a:pt x="473" y="1"/>
                    <a:pt x="0" y="473"/>
                    <a:pt x="0" y="1072"/>
                  </a:cubicBezTo>
                  <a:cubicBezTo>
                    <a:pt x="0" y="1670"/>
                    <a:pt x="473" y="2143"/>
                    <a:pt x="1071" y="2143"/>
                  </a:cubicBezTo>
                  <a:cubicBezTo>
                    <a:pt x="1670" y="2143"/>
                    <a:pt x="2142" y="1670"/>
                    <a:pt x="2142" y="1072"/>
                  </a:cubicBezTo>
                  <a:cubicBezTo>
                    <a:pt x="2174" y="536"/>
                    <a:pt x="1670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" name="Google Shape;8051;p75">
              <a:extLst>
                <a:ext uri="{FF2B5EF4-FFF2-40B4-BE49-F238E27FC236}">
                  <a16:creationId xmlns:a16="http://schemas.microsoft.com/office/drawing/2014/main" id="{FF422E46-AA0D-613C-7BB5-55E7EC7DE83D}"/>
                </a:ext>
              </a:extLst>
            </p:cNvPr>
            <p:cNvSpPr/>
            <p:nvPr/>
          </p:nvSpPr>
          <p:spPr>
            <a:xfrm>
              <a:off x="-19394200" y="3333800"/>
              <a:ext cx="305625" cy="107725"/>
            </a:xfrm>
            <a:custGeom>
              <a:avLst/>
              <a:gdLst/>
              <a:ahLst/>
              <a:cxnLst/>
              <a:rect l="l" t="t" r="r" b="b"/>
              <a:pathLst>
                <a:path w="12225" h="4309" extrusionOk="0">
                  <a:moveTo>
                    <a:pt x="8916" y="1"/>
                  </a:moveTo>
                  <a:cubicBezTo>
                    <a:pt x="8830" y="1"/>
                    <a:pt x="8743" y="40"/>
                    <a:pt x="8664" y="119"/>
                  </a:cubicBezTo>
                  <a:cubicBezTo>
                    <a:pt x="8507" y="276"/>
                    <a:pt x="8507" y="465"/>
                    <a:pt x="8664" y="623"/>
                  </a:cubicBezTo>
                  <a:lnTo>
                    <a:pt x="9483" y="1442"/>
                  </a:lnTo>
                  <a:lnTo>
                    <a:pt x="347" y="1442"/>
                  </a:lnTo>
                  <a:cubicBezTo>
                    <a:pt x="158" y="1442"/>
                    <a:pt x="0" y="1599"/>
                    <a:pt x="0" y="1820"/>
                  </a:cubicBezTo>
                  <a:cubicBezTo>
                    <a:pt x="0" y="2009"/>
                    <a:pt x="158" y="2166"/>
                    <a:pt x="347" y="2166"/>
                  </a:cubicBezTo>
                  <a:lnTo>
                    <a:pt x="1639" y="2166"/>
                  </a:lnTo>
                  <a:lnTo>
                    <a:pt x="819" y="2986"/>
                  </a:lnTo>
                  <a:cubicBezTo>
                    <a:pt x="662" y="3143"/>
                    <a:pt x="662" y="3332"/>
                    <a:pt x="819" y="3490"/>
                  </a:cubicBezTo>
                  <a:cubicBezTo>
                    <a:pt x="898" y="3568"/>
                    <a:pt x="985" y="3608"/>
                    <a:pt x="1072" y="3608"/>
                  </a:cubicBezTo>
                  <a:cubicBezTo>
                    <a:pt x="1158" y="3608"/>
                    <a:pt x="1245" y="3568"/>
                    <a:pt x="1324" y="3490"/>
                  </a:cubicBezTo>
                  <a:lnTo>
                    <a:pt x="2678" y="2166"/>
                  </a:lnTo>
                  <a:lnTo>
                    <a:pt x="5734" y="2166"/>
                  </a:lnTo>
                  <a:lnTo>
                    <a:pt x="5734" y="2923"/>
                  </a:lnTo>
                  <a:lnTo>
                    <a:pt x="3970" y="2923"/>
                  </a:lnTo>
                  <a:cubicBezTo>
                    <a:pt x="3371" y="2923"/>
                    <a:pt x="2899" y="3395"/>
                    <a:pt x="2899" y="3962"/>
                  </a:cubicBezTo>
                  <a:cubicBezTo>
                    <a:pt x="2899" y="4088"/>
                    <a:pt x="2930" y="4214"/>
                    <a:pt x="2993" y="4309"/>
                  </a:cubicBezTo>
                  <a:lnTo>
                    <a:pt x="9294" y="4309"/>
                  </a:lnTo>
                  <a:cubicBezTo>
                    <a:pt x="9326" y="4214"/>
                    <a:pt x="9357" y="4088"/>
                    <a:pt x="9357" y="3962"/>
                  </a:cubicBezTo>
                  <a:cubicBezTo>
                    <a:pt x="9357" y="3395"/>
                    <a:pt x="8885" y="2923"/>
                    <a:pt x="8286" y="2923"/>
                  </a:cubicBezTo>
                  <a:lnTo>
                    <a:pt x="6522" y="2923"/>
                  </a:lnTo>
                  <a:lnTo>
                    <a:pt x="6522" y="2166"/>
                  </a:lnTo>
                  <a:lnTo>
                    <a:pt x="11878" y="2166"/>
                  </a:lnTo>
                  <a:cubicBezTo>
                    <a:pt x="12067" y="2166"/>
                    <a:pt x="12224" y="2009"/>
                    <a:pt x="12224" y="1820"/>
                  </a:cubicBezTo>
                  <a:cubicBezTo>
                    <a:pt x="12224" y="1599"/>
                    <a:pt x="12004" y="1442"/>
                    <a:pt x="11815" y="1442"/>
                  </a:cubicBezTo>
                  <a:lnTo>
                    <a:pt x="10492" y="1442"/>
                  </a:lnTo>
                  <a:lnTo>
                    <a:pt x="9168" y="119"/>
                  </a:lnTo>
                  <a:cubicBezTo>
                    <a:pt x="9090" y="40"/>
                    <a:pt x="9003" y="1"/>
                    <a:pt x="89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" name="Google Shape;8052;p75">
              <a:extLst>
                <a:ext uri="{FF2B5EF4-FFF2-40B4-BE49-F238E27FC236}">
                  <a16:creationId xmlns:a16="http://schemas.microsoft.com/office/drawing/2014/main" id="{49453D8F-5C32-06F3-C28A-1E126876732B}"/>
                </a:ext>
              </a:extLst>
            </p:cNvPr>
            <p:cNvSpPr/>
            <p:nvPr/>
          </p:nvSpPr>
          <p:spPr>
            <a:xfrm>
              <a:off x="-19341425" y="3532875"/>
              <a:ext cx="63025" cy="17350"/>
            </a:xfrm>
            <a:custGeom>
              <a:avLst/>
              <a:gdLst/>
              <a:ahLst/>
              <a:cxnLst/>
              <a:rect l="l" t="t" r="r" b="b"/>
              <a:pathLst>
                <a:path w="2521" h="694" extrusionOk="0">
                  <a:moveTo>
                    <a:pt x="410" y="0"/>
                  </a:moveTo>
                  <a:cubicBezTo>
                    <a:pt x="221" y="0"/>
                    <a:pt x="32" y="158"/>
                    <a:pt x="32" y="252"/>
                  </a:cubicBezTo>
                  <a:cubicBezTo>
                    <a:pt x="0" y="410"/>
                    <a:pt x="126" y="693"/>
                    <a:pt x="410" y="693"/>
                  </a:cubicBezTo>
                  <a:lnTo>
                    <a:pt x="2521" y="693"/>
                  </a:lnTo>
                  <a:cubicBezTo>
                    <a:pt x="2363" y="473"/>
                    <a:pt x="2237" y="221"/>
                    <a:pt x="22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3" name="Google Shape;8053;p75">
            <a:extLst>
              <a:ext uri="{FF2B5EF4-FFF2-40B4-BE49-F238E27FC236}">
                <a16:creationId xmlns:a16="http://schemas.microsoft.com/office/drawing/2014/main" id="{B9BE4D4E-E4B4-EE41-643A-A25E9DEA379F}"/>
              </a:ext>
            </a:extLst>
          </p:cNvPr>
          <p:cNvGrpSpPr/>
          <p:nvPr/>
        </p:nvGrpSpPr>
        <p:grpSpPr>
          <a:xfrm>
            <a:off x="4699035" y="2991441"/>
            <a:ext cx="605307" cy="599100"/>
            <a:chOff x="-19396575" y="3708500"/>
            <a:chExt cx="307200" cy="304050"/>
          </a:xfrm>
          <a:solidFill>
            <a:schemeClr val="tx1"/>
          </a:solidFill>
        </p:grpSpPr>
        <p:sp>
          <p:nvSpPr>
            <p:cNvPr id="54" name="Google Shape;8054;p75">
              <a:extLst>
                <a:ext uri="{FF2B5EF4-FFF2-40B4-BE49-F238E27FC236}">
                  <a16:creationId xmlns:a16="http://schemas.microsoft.com/office/drawing/2014/main" id="{AFE39E82-3D2D-F476-204D-DFCBB40B3228}"/>
                </a:ext>
              </a:extLst>
            </p:cNvPr>
            <p:cNvSpPr/>
            <p:nvPr/>
          </p:nvSpPr>
          <p:spPr>
            <a:xfrm>
              <a:off x="-19215425" y="3708500"/>
              <a:ext cx="70925" cy="70925"/>
            </a:xfrm>
            <a:custGeom>
              <a:avLst/>
              <a:gdLst/>
              <a:ahLst/>
              <a:cxnLst/>
              <a:rect l="l" t="t" r="r" b="b"/>
              <a:pathLst>
                <a:path w="2837" h="2837" extrusionOk="0">
                  <a:moveTo>
                    <a:pt x="1419" y="1"/>
                  </a:moveTo>
                  <a:cubicBezTo>
                    <a:pt x="631" y="1"/>
                    <a:pt x="1" y="631"/>
                    <a:pt x="1" y="1419"/>
                  </a:cubicBezTo>
                  <a:cubicBezTo>
                    <a:pt x="1" y="2206"/>
                    <a:pt x="631" y="2836"/>
                    <a:pt x="1419" y="2836"/>
                  </a:cubicBezTo>
                  <a:cubicBezTo>
                    <a:pt x="2206" y="2836"/>
                    <a:pt x="2836" y="2206"/>
                    <a:pt x="2836" y="1419"/>
                  </a:cubicBezTo>
                  <a:cubicBezTo>
                    <a:pt x="2836" y="631"/>
                    <a:pt x="2175" y="1"/>
                    <a:pt x="14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" name="Google Shape;8055;p75">
              <a:extLst>
                <a:ext uri="{FF2B5EF4-FFF2-40B4-BE49-F238E27FC236}">
                  <a16:creationId xmlns:a16="http://schemas.microsoft.com/office/drawing/2014/main" id="{7EF1DD06-CCF5-F4C4-2232-1AC26D85EBD1}"/>
                </a:ext>
              </a:extLst>
            </p:cNvPr>
            <p:cNvSpPr/>
            <p:nvPr/>
          </p:nvSpPr>
          <p:spPr>
            <a:xfrm>
              <a:off x="-19396575" y="3773100"/>
              <a:ext cx="277275" cy="239450"/>
            </a:xfrm>
            <a:custGeom>
              <a:avLst/>
              <a:gdLst/>
              <a:ahLst/>
              <a:cxnLst/>
              <a:rect l="l" t="t" r="r" b="b"/>
              <a:pathLst>
                <a:path w="11091" h="9578" extrusionOk="0">
                  <a:moveTo>
                    <a:pt x="5073" y="6207"/>
                  </a:moveTo>
                  <a:lnTo>
                    <a:pt x="5073" y="6774"/>
                  </a:lnTo>
                  <a:lnTo>
                    <a:pt x="4380" y="6774"/>
                  </a:lnTo>
                  <a:lnTo>
                    <a:pt x="5073" y="6207"/>
                  </a:lnTo>
                  <a:close/>
                  <a:moveTo>
                    <a:pt x="6806" y="0"/>
                  </a:moveTo>
                  <a:lnTo>
                    <a:pt x="6806" y="0"/>
                  </a:lnTo>
                  <a:cubicBezTo>
                    <a:pt x="6711" y="662"/>
                    <a:pt x="6900" y="1355"/>
                    <a:pt x="7373" y="1891"/>
                  </a:cubicBezTo>
                  <a:lnTo>
                    <a:pt x="8759" y="3371"/>
                  </a:lnTo>
                  <a:cubicBezTo>
                    <a:pt x="8917" y="3623"/>
                    <a:pt x="8759" y="3938"/>
                    <a:pt x="8444" y="3938"/>
                  </a:cubicBezTo>
                  <a:lnTo>
                    <a:pt x="7814" y="3938"/>
                  </a:lnTo>
                  <a:cubicBezTo>
                    <a:pt x="7499" y="2552"/>
                    <a:pt x="6459" y="1450"/>
                    <a:pt x="5136" y="1166"/>
                  </a:cubicBezTo>
                  <a:cubicBezTo>
                    <a:pt x="4862" y="1101"/>
                    <a:pt x="4592" y="1070"/>
                    <a:pt x="4326" y="1070"/>
                  </a:cubicBezTo>
                  <a:cubicBezTo>
                    <a:pt x="3557" y="1070"/>
                    <a:pt x="2831" y="1335"/>
                    <a:pt x="2175" y="1828"/>
                  </a:cubicBezTo>
                  <a:cubicBezTo>
                    <a:pt x="1419" y="2426"/>
                    <a:pt x="946" y="3245"/>
                    <a:pt x="851" y="4159"/>
                  </a:cubicBezTo>
                  <a:cubicBezTo>
                    <a:pt x="1135" y="4001"/>
                    <a:pt x="1513" y="3907"/>
                    <a:pt x="1860" y="3907"/>
                  </a:cubicBezTo>
                  <a:lnTo>
                    <a:pt x="2238" y="3907"/>
                  </a:lnTo>
                  <a:cubicBezTo>
                    <a:pt x="2427" y="3088"/>
                    <a:pt x="3120" y="2489"/>
                    <a:pt x="4002" y="2489"/>
                  </a:cubicBezTo>
                  <a:lnTo>
                    <a:pt x="4695" y="2489"/>
                  </a:lnTo>
                  <a:cubicBezTo>
                    <a:pt x="4884" y="2489"/>
                    <a:pt x="5042" y="2647"/>
                    <a:pt x="5042" y="2867"/>
                  </a:cubicBezTo>
                  <a:cubicBezTo>
                    <a:pt x="5042" y="3056"/>
                    <a:pt x="4884" y="3214"/>
                    <a:pt x="4695" y="3214"/>
                  </a:cubicBezTo>
                  <a:lnTo>
                    <a:pt x="4002" y="3214"/>
                  </a:lnTo>
                  <a:cubicBezTo>
                    <a:pt x="3498" y="3214"/>
                    <a:pt x="3120" y="3529"/>
                    <a:pt x="2962" y="3907"/>
                  </a:cubicBezTo>
                  <a:lnTo>
                    <a:pt x="5420" y="3907"/>
                  </a:lnTo>
                  <a:cubicBezTo>
                    <a:pt x="5609" y="3907"/>
                    <a:pt x="5766" y="4064"/>
                    <a:pt x="5766" y="4285"/>
                  </a:cubicBezTo>
                  <a:cubicBezTo>
                    <a:pt x="5766" y="4474"/>
                    <a:pt x="5609" y="4632"/>
                    <a:pt x="5420" y="4632"/>
                  </a:cubicBezTo>
                  <a:lnTo>
                    <a:pt x="1828" y="4632"/>
                  </a:lnTo>
                  <a:cubicBezTo>
                    <a:pt x="883" y="4632"/>
                    <a:pt x="1" y="5388"/>
                    <a:pt x="64" y="6427"/>
                  </a:cubicBezTo>
                  <a:cubicBezTo>
                    <a:pt x="84" y="6633"/>
                    <a:pt x="239" y="6745"/>
                    <a:pt x="397" y="6745"/>
                  </a:cubicBezTo>
                  <a:cubicBezTo>
                    <a:pt x="481" y="6745"/>
                    <a:pt x="565" y="6713"/>
                    <a:pt x="631" y="6648"/>
                  </a:cubicBezTo>
                  <a:cubicBezTo>
                    <a:pt x="1041" y="6238"/>
                    <a:pt x="1576" y="6049"/>
                    <a:pt x="2143" y="6049"/>
                  </a:cubicBezTo>
                  <a:lnTo>
                    <a:pt x="4096" y="6049"/>
                  </a:lnTo>
                  <a:lnTo>
                    <a:pt x="3025" y="6837"/>
                  </a:lnTo>
                  <a:cubicBezTo>
                    <a:pt x="2773" y="7026"/>
                    <a:pt x="2931" y="7467"/>
                    <a:pt x="3246" y="7467"/>
                  </a:cubicBezTo>
                  <a:lnTo>
                    <a:pt x="5010" y="7467"/>
                  </a:lnTo>
                  <a:lnTo>
                    <a:pt x="5010" y="9231"/>
                  </a:lnTo>
                  <a:cubicBezTo>
                    <a:pt x="5010" y="9420"/>
                    <a:pt x="5168" y="9578"/>
                    <a:pt x="5357" y="9578"/>
                  </a:cubicBezTo>
                  <a:cubicBezTo>
                    <a:pt x="5577" y="9578"/>
                    <a:pt x="5735" y="9420"/>
                    <a:pt x="5735" y="9231"/>
                  </a:cubicBezTo>
                  <a:lnTo>
                    <a:pt x="5735" y="7467"/>
                  </a:lnTo>
                  <a:lnTo>
                    <a:pt x="6428" y="7467"/>
                  </a:lnTo>
                  <a:lnTo>
                    <a:pt x="6428" y="7814"/>
                  </a:lnTo>
                  <a:cubicBezTo>
                    <a:pt x="6428" y="8003"/>
                    <a:pt x="6585" y="8160"/>
                    <a:pt x="6774" y="8160"/>
                  </a:cubicBezTo>
                  <a:cubicBezTo>
                    <a:pt x="6995" y="8160"/>
                    <a:pt x="7152" y="8003"/>
                    <a:pt x="7152" y="7814"/>
                  </a:cubicBezTo>
                  <a:lnTo>
                    <a:pt x="7152" y="7120"/>
                  </a:lnTo>
                  <a:cubicBezTo>
                    <a:pt x="7152" y="6900"/>
                    <a:pt x="6995" y="6774"/>
                    <a:pt x="6774" y="6774"/>
                  </a:cubicBezTo>
                  <a:lnTo>
                    <a:pt x="5735" y="6774"/>
                  </a:lnTo>
                  <a:lnTo>
                    <a:pt x="5735" y="6049"/>
                  </a:lnTo>
                  <a:lnTo>
                    <a:pt x="8413" y="6049"/>
                  </a:lnTo>
                  <a:cubicBezTo>
                    <a:pt x="9295" y="6049"/>
                    <a:pt x="10177" y="5545"/>
                    <a:pt x="10587" y="4726"/>
                  </a:cubicBezTo>
                  <a:cubicBezTo>
                    <a:pt x="11091" y="3781"/>
                    <a:pt x="10902" y="2584"/>
                    <a:pt x="10208" y="1828"/>
                  </a:cubicBezTo>
                  <a:lnTo>
                    <a:pt x="9389" y="882"/>
                  </a:lnTo>
                  <a:cubicBezTo>
                    <a:pt x="9137" y="977"/>
                    <a:pt x="8917" y="1008"/>
                    <a:pt x="8633" y="1008"/>
                  </a:cubicBezTo>
                  <a:cubicBezTo>
                    <a:pt x="7846" y="1008"/>
                    <a:pt x="7184" y="567"/>
                    <a:pt x="68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" name="Google Shape;8056;p75">
              <a:extLst>
                <a:ext uri="{FF2B5EF4-FFF2-40B4-BE49-F238E27FC236}">
                  <a16:creationId xmlns:a16="http://schemas.microsoft.com/office/drawing/2014/main" id="{9EEA042F-6633-F9BE-F388-F6D366030194}"/>
                </a:ext>
              </a:extLst>
            </p:cNvPr>
            <p:cNvSpPr/>
            <p:nvPr/>
          </p:nvSpPr>
          <p:spPr>
            <a:xfrm>
              <a:off x="-19140600" y="3727425"/>
              <a:ext cx="51225" cy="70550"/>
            </a:xfrm>
            <a:custGeom>
              <a:avLst/>
              <a:gdLst/>
              <a:ahLst/>
              <a:cxnLst/>
              <a:rect l="l" t="t" r="r" b="b"/>
              <a:pathLst>
                <a:path w="2049" h="2822" extrusionOk="0">
                  <a:moveTo>
                    <a:pt x="442" y="0"/>
                  </a:moveTo>
                  <a:lnTo>
                    <a:pt x="442" y="0"/>
                  </a:lnTo>
                  <a:cubicBezTo>
                    <a:pt x="505" y="252"/>
                    <a:pt x="568" y="441"/>
                    <a:pt x="568" y="725"/>
                  </a:cubicBezTo>
                  <a:cubicBezTo>
                    <a:pt x="568" y="1260"/>
                    <a:pt x="316" y="1764"/>
                    <a:pt x="1" y="2142"/>
                  </a:cubicBezTo>
                  <a:cubicBezTo>
                    <a:pt x="505" y="2174"/>
                    <a:pt x="1041" y="2363"/>
                    <a:pt x="1419" y="2709"/>
                  </a:cubicBezTo>
                  <a:cubicBezTo>
                    <a:pt x="1503" y="2793"/>
                    <a:pt x="1601" y="2821"/>
                    <a:pt x="1694" y="2821"/>
                  </a:cubicBezTo>
                  <a:cubicBezTo>
                    <a:pt x="1741" y="2821"/>
                    <a:pt x="1786" y="2814"/>
                    <a:pt x="1828" y="2804"/>
                  </a:cubicBezTo>
                  <a:cubicBezTo>
                    <a:pt x="1923" y="2741"/>
                    <a:pt x="2049" y="2615"/>
                    <a:pt x="2049" y="2489"/>
                  </a:cubicBezTo>
                  <a:lnTo>
                    <a:pt x="2049" y="1764"/>
                  </a:lnTo>
                  <a:cubicBezTo>
                    <a:pt x="2017" y="882"/>
                    <a:pt x="1293" y="126"/>
                    <a:pt x="4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7" name="Google Shape;8057;p75">
            <a:extLst>
              <a:ext uri="{FF2B5EF4-FFF2-40B4-BE49-F238E27FC236}">
                <a16:creationId xmlns:a16="http://schemas.microsoft.com/office/drawing/2014/main" id="{E6298003-F375-8189-F33E-D308B8FEF60B}"/>
              </a:ext>
            </a:extLst>
          </p:cNvPr>
          <p:cNvGrpSpPr/>
          <p:nvPr/>
        </p:nvGrpSpPr>
        <p:grpSpPr>
          <a:xfrm>
            <a:off x="4691276" y="3728615"/>
            <a:ext cx="620824" cy="600135"/>
            <a:chOff x="-19394200" y="4084200"/>
            <a:chExt cx="315075" cy="304575"/>
          </a:xfrm>
          <a:solidFill>
            <a:schemeClr val="tx1"/>
          </a:solidFill>
        </p:grpSpPr>
        <p:sp>
          <p:nvSpPr>
            <p:cNvPr id="58" name="Google Shape;8058;p75">
              <a:extLst>
                <a:ext uri="{FF2B5EF4-FFF2-40B4-BE49-F238E27FC236}">
                  <a16:creationId xmlns:a16="http://schemas.microsoft.com/office/drawing/2014/main" id="{34BB8F82-A448-173F-2BB5-E630D133577C}"/>
                </a:ext>
              </a:extLst>
            </p:cNvPr>
            <p:cNvSpPr/>
            <p:nvPr/>
          </p:nvSpPr>
          <p:spPr>
            <a:xfrm>
              <a:off x="-19185475" y="4234650"/>
              <a:ext cx="40175" cy="28375"/>
            </a:xfrm>
            <a:custGeom>
              <a:avLst/>
              <a:gdLst/>
              <a:ahLst/>
              <a:cxnLst/>
              <a:rect l="l" t="t" r="r" b="b"/>
              <a:pathLst>
                <a:path w="1607" h="1135" extrusionOk="0">
                  <a:moveTo>
                    <a:pt x="1134" y="0"/>
                  </a:moveTo>
                  <a:lnTo>
                    <a:pt x="0" y="1134"/>
                  </a:lnTo>
                  <a:lnTo>
                    <a:pt x="1607" y="1134"/>
                  </a:lnTo>
                  <a:cubicBezTo>
                    <a:pt x="1575" y="756"/>
                    <a:pt x="1418" y="347"/>
                    <a:pt x="11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" name="Google Shape;8059;p75">
              <a:extLst>
                <a:ext uri="{FF2B5EF4-FFF2-40B4-BE49-F238E27FC236}">
                  <a16:creationId xmlns:a16="http://schemas.microsoft.com/office/drawing/2014/main" id="{8B4077A7-5B51-565A-7831-D79219B44E43}"/>
                </a:ext>
              </a:extLst>
            </p:cNvPr>
            <p:cNvSpPr/>
            <p:nvPr/>
          </p:nvSpPr>
          <p:spPr>
            <a:xfrm>
              <a:off x="-19244550" y="4293725"/>
              <a:ext cx="28375" cy="39400"/>
            </a:xfrm>
            <a:custGeom>
              <a:avLst/>
              <a:gdLst/>
              <a:ahLst/>
              <a:cxnLst/>
              <a:rect l="l" t="t" r="r" b="b"/>
              <a:pathLst>
                <a:path w="1135" h="1576" extrusionOk="0">
                  <a:moveTo>
                    <a:pt x="1134" y="0"/>
                  </a:moveTo>
                  <a:lnTo>
                    <a:pt x="0" y="1134"/>
                  </a:lnTo>
                  <a:cubicBezTo>
                    <a:pt x="315" y="1386"/>
                    <a:pt x="693" y="1512"/>
                    <a:pt x="1134" y="1575"/>
                  </a:cubicBezTo>
                  <a:lnTo>
                    <a:pt x="113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" name="Google Shape;8060;p75">
              <a:extLst>
                <a:ext uri="{FF2B5EF4-FFF2-40B4-BE49-F238E27FC236}">
                  <a16:creationId xmlns:a16="http://schemas.microsoft.com/office/drawing/2014/main" id="{B4C14DE0-F0A0-2B6B-5BF8-B595FB10EEE3}"/>
                </a:ext>
              </a:extLst>
            </p:cNvPr>
            <p:cNvSpPr/>
            <p:nvPr/>
          </p:nvSpPr>
          <p:spPr>
            <a:xfrm>
              <a:off x="-19280000" y="4201050"/>
              <a:ext cx="200875" cy="187725"/>
            </a:xfrm>
            <a:custGeom>
              <a:avLst/>
              <a:gdLst/>
              <a:ahLst/>
              <a:cxnLst/>
              <a:rect l="l" t="t" r="r" b="b"/>
              <a:pathLst>
                <a:path w="8035" h="7509" extrusionOk="0">
                  <a:moveTo>
                    <a:pt x="6410" y="1"/>
                  </a:moveTo>
                  <a:cubicBezTo>
                    <a:pt x="6316" y="1"/>
                    <a:pt x="6219" y="40"/>
                    <a:pt x="6144" y="115"/>
                  </a:cubicBezTo>
                  <a:lnTo>
                    <a:pt x="5388" y="872"/>
                  </a:lnTo>
                  <a:cubicBezTo>
                    <a:pt x="6459" y="2195"/>
                    <a:pt x="6302" y="4022"/>
                    <a:pt x="5136" y="5125"/>
                  </a:cubicBezTo>
                  <a:cubicBezTo>
                    <a:pt x="4533" y="5728"/>
                    <a:pt x="3723" y="6057"/>
                    <a:pt x="2891" y="6057"/>
                  </a:cubicBezTo>
                  <a:cubicBezTo>
                    <a:pt x="2201" y="6057"/>
                    <a:pt x="1497" y="5831"/>
                    <a:pt x="883" y="5345"/>
                  </a:cubicBezTo>
                  <a:lnTo>
                    <a:pt x="158" y="6101"/>
                  </a:lnTo>
                  <a:cubicBezTo>
                    <a:pt x="1" y="6259"/>
                    <a:pt x="1" y="6479"/>
                    <a:pt x="190" y="6637"/>
                  </a:cubicBezTo>
                  <a:cubicBezTo>
                    <a:pt x="991" y="7209"/>
                    <a:pt x="1954" y="7509"/>
                    <a:pt x="2924" y="7509"/>
                  </a:cubicBezTo>
                  <a:cubicBezTo>
                    <a:pt x="4090" y="7509"/>
                    <a:pt x="5264" y="7076"/>
                    <a:pt x="6176" y="6164"/>
                  </a:cubicBezTo>
                  <a:cubicBezTo>
                    <a:pt x="7877" y="4463"/>
                    <a:pt x="8034" y="2006"/>
                    <a:pt x="6680" y="147"/>
                  </a:cubicBezTo>
                  <a:cubicBezTo>
                    <a:pt x="6614" y="48"/>
                    <a:pt x="6513" y="1"/>
                    <a:pt x="64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" name="Google Shape;8061;p75">
              <a:extLst>
                <a:ext uri="{FF2B5EF4-FFF2-40B4-BE49-F238E27FC236}">
                  <a16:creationId xmlns:a16="http://schemas.microsoft.com/office/drawing/2014/main" id="{9E85AADC-8BAF-C96B-FB54-2BD917556DA9}"/>
                </a:ext>
              </a:extLst>
            </p:cNvPr>
            <p:cNvSpPr/>
            <p:nvPr/>
          </p:nvSpPr>
          <p:spPr>
            <a:xfrm>
              <a:off x="-19197300" y="4293725"/>
              <a:ext cx="28375" cy="39400"/>
            </a:xfrm>
            <a:custGeom>
              <a:avLst/>
              <a:gdLst/>
              <a:ahLst/>
              <a:cxnLst/>
              <a:rect l="l" t="t" r="r" b="b"/>
              <a:pathLst>
                <a:path w="1135" h="1576" extrusionOk="0">
                  <a:moveTo>
                    <a:pt x="1" y="0"/>
                  </a:moveTo>
                  <a:lnTo>
                    <a:pt x="1" y="1575"/>
                  </a:lnTo>
                  <a:cubicBezTo>
                    <a:pt x="379" y="1512"/>
                    <a:pt x="788" y="1386"/>
                    <a:pt x="1135" y="1134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" name="Google Shape;8062;p75">
              <a:extLst>
                <a:ext uri="{FF2B5EF4-FFF2-40B4-BE49-F238E27FC236}">
                  <a16:creationId xmlns:a16="http://schemas.microsoft.com/office/drawing/2014/main" id="{02AF3768-17E7-35E3-065E-FC4A087E6232}"/>
                </a:ext>
              </a:extLst>
            </p:cNvPr>
            <p:cNvSpPr/>
            <p:nvPr/>
          </p:nvSpPr>
          <p:spPr>
            <a:xfrm>
              <a:off x="-19394200" y="4084200"/>
              <a:ext cx="252850" cy="303275"/>
            </a:xfrm>
            <a:custGeom>
              <a:avLst/>
              <a:gdLst/>
              <a:ahLst/>
              <a:cxnLst/>
              <a:rect l="l" t="t" r="r" b="b"/>
              <a:pathLst>
                <a:path w="10114" h="12131" extrusionOk="0">
                  <a:moveTo>
                    <a:pt x="3938" y="1"/>
                  </a:moveTo>
                  <a:cubicBezTo>
                    <a:pt x="3718" y="1"/>
                    <a:pt x="3560" y="158"/>
                    <a:pt x="3560" y="347"/>
                  </a:cubicBezTo>
                  <a:cubicBezTo>
                    <a:pt x="3560" y="536"/>
                    <a:pt x="3718" y="694"/>
                    <a:pt x="3938" y="694"/>
                  </a:cubicBezTo>
                  <a:cubicBezTo>
                    <a:pt x="4411" y="694"/>
                    <a:pt x="4789" y="1040"/>
                    <a:pt x="4947" y="1481"/>
                  </a:cubicBezTo>
                  <a:cubicBezTo>
                    <a:pt x="2206" y="1670"/>
                    <a:pt x="0" y="4002"/>
                    <a:pt x="0" y="6806"/>
                  </a:cubicBezTo>
                  <a:cubicBezTo>
                    <a:pt x="0" y="9389"/>
                    <a:pt x="1922" y="11815"/>
                    <a:pt x="4758" y="12130"/>
                  </a:cubicBezTo>
                  <a:cubicBezTo>
                    <a:pt x="4411" y="11910"/>
                    <a:pt x="4033" y="11658"/>
                    <a:pt x="3718" y="11342"/>
                  </a:cubicBezTo>
                  <a:cubicBezTo>
                    <a:pt x="3560" y="11185"/>
                    <a:pt x="3560" y="10964"/>
                    <a:pt x="3718" y="10807"/>
                  </a:cubicBezTo>
                  <a:lnTo>
                    <a:pt x="10113" y="4411"/>
                  </a:lnTo>
                  <a:cubicBezTo>
                    <a:pt x="9231" y="2710"/>
                    <a:pt x="7593" y="1607"/>
                    <a:pt x="5671" y="1481"/>
                  </a:cubicBezTo>
                  <a:cubicBezTo>
                    <a:pt x="5514" y="662"/>
                    <a:pt x="4789" y="1"/>
                    <a:pt x="393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" name="Google Shape;8063;p75">
              <a:extLst>
                <a:ext uri="{FF2B5EF4-FFF2-40B4-BE49-F238E27FC236}">
                  <a16:creationId xmlns:a16="http://schemas.microsoft.com/office/drawing/2014/main" id="{FFBB5F6B-39EE-7CC9-AF1D-DD99E5F7891B}"/>
                </a:ext>
              </a:extLst>
            </p:cNvPr>
            <p:cNvSpPr/>
            <p:nvPr/>
          </p:nvSpPr>
          <p:spPr>
            <a:xfrm>
              <a:off x="-19185475" y="4281100"/>
              <a:ext cx="40175" cy="28400"/>
            </a:xfrm>
            <a:custGeom>
              <a:avLst/>
              <a:gdLst/>
              <a:ahLst/>
              <a:cxnLst/>
              <a:rect l="l" t="t" r="r" b="b"/>
              <a:pathLst>
                <a:path w="1607" h="1136" extrusionOk="0">
                  <a:moveTo>
                    <a:pt x="0" y="1"/>
                  </a:moveTo>
                  <a:lnTo>
                    <a:pt x="1134" y="1135"/>
                  </a:lnTo>
                  <a:cubicBezTo>
                    <a:pt x="1418" y="820"/>
                    <a:pt x="1575" y="411"/>
                    <a:pt x="160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8" name="Google Shape;8064;p75">
            <a:extLst>
              <a:ext uri="{FF2B5EF4-FFF2-40B4-BE49-F238E27FC236}">
                <a16:creationId xmlns:a16="http://schemas.microsoft.com/office/drawing/2014/main" id="{E658AB74-1447-571D-1285-6CEC93B769AA}"/>
              </a:ext>
            </a:extLst>
          </p:cNvPr>
          <p:cNvGrpSpPr/>
          <p:nvPr/>
        </p:nvGrpSpPr>
        <p:grpSpPr>
          <a:xfrm>
            <a:off x="8432224" y="2252001"/>
            <a:ext cx="533929" cy="600627"/>
            <a:chOff x="-17526750" y="3309200"/>
            <a:chExt cx="270975" cy="304825"/>
          </a:xfrm>
          <a:solidFill>
            <a:schemeClr val="tx1"/>
          </a:solidFill>
        </p:grpSpPr>
        <p:sp>
          <p:nvSpPr>
            <p:cNvPr id="449" name="Google Shape;8065;p75">
              <a:extLst>
                <a:ext uri="{FF2B5EF4-FFF2-40B4-BE49-F238E27FC236}">
                  <a16:creationId xmlns:a16="http://schemas.microsoft.com/office/drawing/2014/main" id="{54EA7527-FB05-85E9-41D1-5E92A3E763C9}"/>
                </a:ext>
              </a:extLst>
            </p:cNvPr>
            <p:cNvSpPr/>
            <p:nvPr/>
          </p:nvSpPr>
          <p:spPr>
            <a:xfrm>
              <a:off x="-17507050" y="3452525"/>
              <a:ext cx="232375" cy="161500"/>
            </a:xfrm>
            <a:custGeom>
              <a:avLst/>
              <a:gdLst/>
              <a:ahLst/>
              <a:cxnLst/>
              <a:rect l="l" t="t" r="r" b="b"/>
              <a:pathLst>
                <a:path w="9295" h="6460" extrusionOk="0">
                  <a:moveTo>
                    <a:pt x="1765" y="725"/>
                  </a:moveTo>
                  <a:cubicBezTo>
                    <a:pt x="1954" y="725"/>
                    <a:pt x="2111" y="883"/>
                    <a:pt x="2111" y="1072"/>
                  </a:cubicBezTo>
                  <a:cubicBezTo>
                    <a:pt x="2111" y="1261"/>
                    <a:pt x="1954" y="1419"/>
                    <a:pt x="1765" y="1419"/>
                  </a:cubicBezTo>
                  <a:cubicBezTo>
                    <a:pt x="1575" y="1419"/>
                    <a:pt x="1418" y="1261"/>
                    <a:pt x="1418" y="1072"/>
                  </a:cubicBezTo>
                  <a:cubicBezTo>
                    <a:pt x="1418" y="883"/>
                    <a:pt x="1575" y="725"/>
                    <a:pt x="1765" y="725"/>
                  </a:cubicBezTo>
                  <a:close/>
                  <a:moveTo>
                    <a:pt x="3214" y="725"/>
                  </a:moveTo>
                  <a:cubicBezTo>
                    <a:pt x="3434" y="725"/>
                    <a:pt x="3592" y="883"/>
                    <a:pt x="3592" y="1072"/>
                  </a:cubicBezTo>
                  <a:cubicBezTo>
                    <a:pt x="3592" y="1261"/>
                    <a:pt x="3434" y="1419"/>
                    <a:pt x="3214" y="1419"/>
                  </a:cubicBezTo>
                  <a:cubicBezTo>
                    <a:pt x="3025" y="1419"/>
                    <a:pt x="2867" y="1261"/>
                    <a:pt x="2867" y="1072"/>
                  </a:cubicBezTo>
                  <a:cubicBezTo>
                    <a:pt x="2867" y="883"/>
                    <a:pt x="3025" y="725"/>
                    <a:pt x="3214" y="725"/>
                  </a:cubicBezTo>
                  <a:close/>
                  <a:moveTo>
                    <a:pt x="2521" y="1419"/>
                  </a:moveTo>
                  <a:cubicBezTo>
                    <a:pt x="2710" y="1419"/>
                    <a:pt x="2867" y="1576"/>
                    <a:pt x="2867" y="1797"/>
                  </a:cubicBezTo>
                  <a:cubicBezTo>
                    <a:pt x="2867" y="1986"/>
                    <a:pt x="2710" y="2143"/>
                    <a:pt x="2521" y="2143"/>
                  </a:cubicBezTo>
                  <a:cubicBezTo>
                    <a:pt x="2332" y="2143"/>
                    <a:pt x="2174" y="1986"/>
                    <a:pt x="2174" y="1797"/>
                  </a:cubicBezTo>
                  <a:cubicBezTo>
                    <a:pt x="2111" y="1576"/>
                    <a:pt x="2332" y="1419"/>
                    <a:pt x="2521" y="1419"/>
                  </a:cubicBezTo>
                  <a:close/>
                  <a:moveTo>
                    <a:pt x="32" y="1"/>
                  </a:moveTo>
                  <a:lnTo>
                    <a:pt x="32" y="127"/>
                  </a:lnTo>
                  <a:lnTo>
                    <a:pt x="0" y="127"/>
                  </a:lnTo>
                  <a:cubicBezTo>
                    <a:pt x="0" y="2962"/>
                    <a:pt x="1796" y="5514"/>
                    <a:pt x="4537" y="6428"/>
                  </a:cubicBezTo>
                  <a:cubicBezTo>
                    <a:pt x="4568" y="6428"/>
                    <a:pt x="4600" y="6459"/>
                    <a:pt x="4631" y="6459"/>
                  </a:cubicBezTo>
                  <a:cubicBezTo>
                    <a:pt x="4694" y="6459"/>
                    <a:pt x="4726" y="6459"/>
                    <a:pt x="4757" y="6428"/>
                  </a:cubicBezTo>
                  <a:cubicBezTo>
                    <a:pt x="7467" y="5514"/>
                    <a:pt x="9294" y="2962"/>
                    <a:pt x="9294" y="127"/>
                  </a:cubicBezTo>
                  <a:lnTo>
                    <a:pt x="929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0" name="Google Shape;8066;p75">
              <a:extLst>
                <a:ext uri="{FF2B5EF4-FFF2-40B4-BE49-F238E27FC236}">
                  <a16:creationId xmlns:a16="http://schemas.microsoft.com/office/drawing/2014/main" id="{E4C501BA-4E84-F5AE-783B-7ABFD6BF748B}"/>
                </a:ext>
              </a:extLst>
            </p:cNvPr>
            <p:cNvSpPr/>
            <p:nvPr/>
          </p:nvSpPr>
          <p:spPr>
            <a:xfrm>
              <a:off x="-17417275" y="3309200"/>
              <a:ext cx="52800" cy="54350"/>
            </a:xfrm>
            <a:custGeom>
              <a:avLst/>
              <a:gdLst/>
              <a:ahLst/>
              <a:cxnLst/>
              <a:rect l="l" t="t" r="r" b="b"/>
              <a:pathLst>
                <a:path w="2112" h="217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103"/>
                  </a:lnTo>
                  <a:cubicBezTo>
                    <a:pt x="1" y="1701"/>
                    <a:pt x="473" y="2174"/>
                    <a:pt x="1040" y="2174"/>
                  </a:cubicBezTo>
                  <a:cubicBezTo>
                    <a:pt x="1639" y="2174"/>
                    <a:pt x="2112" y="1701"/>
                    <a:pt x="2112" y="1103"/>
                  </a:cubicBezTo>
                  <a:lnTo>
                    <a:pt x="2112" y="347"/>
                  </a:lnTo>
                  <a:cubicBezTo>
                    <a:pt x="2112" y="158"/>
                    <a:pt x="1954" y="0"/>
                    <a:pt x="17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1" name="Google Shape;8067;p75">
              <a:extLst>
                <a:ext uri="{FF2B5EF4-FFF2-40B4-BE49-F238E27FC236}">
                  <a16:creationId xmlns:a16="http://schemas.microsoft.com/office/drawing/2014/main" id="{67D2F71A-5903-92C5-905C-BFD30C2198BD}"/>
                </a:ext>
              </a:extLst>
            </p:cNvPr>
            <p:cNvSpPr/>
            <p:nvPr/>
          </p:nvSpPr>
          <p:spPr>
            <a:xfrm>
              <a:off x="-17456650" y="3369825"/>
              <a:ext cx="130775" cy="64625"/>
            </a:xfrm>
            <a:custGeom>
              <a:avLst/>
              <a:gdLst/>
              <a:ahLst/>
              <a:cxnLst/>
              <a:rect l="l" t="t" r="r" b="b"/>
              <a:pathLst>
                <a:path w="5231" h="2585" extrusionOk="0">
                  <a:moveTo>
                    <a:pt x="1450" y="1"/>
                  </a:moveTo>
                  <a:cubicBezTo>
                    <a:pt x="631" y="442"/>
                    <a:pt x="1" y="1419"/>
                    <a:pt x="158" y="2584"/>
                  </a:cubicBezTo>
                  <a:lnTo>
                    <a:pt x="5073" y="2584"/>
                  </a:lnTo>
                  <a:cubicBezTo>
                    <a:pt x="5230" y="1513"/>
                    <a:pt x="4663" y="473"/>
                    <a:pt x="3718" y="1"/>
                  </a:cubicBezTo>
                  <a:cubicBezTo>
                    <a:pt x="3403" y="284"/>
                    <a:pt x="3025" y="442"/>
                    <a:pt x="2584" y="442"/>
                  </a:cubicBezTo>
                  <a:cubicBezTo>
                    <a:pt x="2143" y="442"/>
                    <a:pt x="1765" y="284"/>
                    <a:pt x="145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2" name="Google Shape;8068;p75">
              <a:extLst>
                <a:ext uri="{FF2B5EF4-FFF2-40B4-BE49-F238E27FC236}">
                  <a16:creationId xmlns:a16="http://schemas.microsoft.com/office/drawing/2014/main" id="{161B188B-283C-3F41-3A64-1D00D4B53000}"/>
                </a:ext>
              </a:extLst>
            </p:cNvPr>
            <p:cNvSpPr/>
            <p:nvPr/>
          </p:nvSpPr>
          <p:spPr>
            <a:xfrm>
              <a:off x="-17526750" y="3344625"/>
              <a:ext cx="95325" cy="89825"/>
            </a:xfrm>
            <a:custGeom>
              <a:avLst/>
              <a:gdLst/>
              <a:ahLst/>
              <a:cxnLst/>
              <a:rect l="l" t="t" r="r" b="b"/>
              <a:pathLst>
                <a:path w="3813" h="3593" extrusionOk="0">
                  <a:moveTo>
                    <a:pt x="3277" y="1"/>
                  </a:moveTo>
                  <a:cubicBezTo>
                    <a:pt x="1891" y="1"/>
                    <a:pt x="662" y="851"/>
                    <a:pt x="221" y="2175"/>
                  </a:cubicBezTo>
                  <a:cubicBezTo>
                    <a:pt x="1" y="2836"/>
                    <a:pt x="536" y="3529"/>
                    <a:pt x="1261" y="3529"/>
                  </a:cubicBezTo>
                  <a:lnTo>
                    <a:pt x="2231" y="3529"/>
                  </a:lnTo>
                  <a:cubicBezTo>
                    <a:pt x="2102" y="2170"/>
                    <a:pt x="2820" y="1000"/>
                    <a:pt x="3813" y="442"/>
                  </a:cubicBezTo>
                  <a:cubicBezTo>
                    <a:pt x="3750" y="316"/>
                    <a:pt x="3687" y="158"/>
                    <a:pt x="3655" y="1"/>
                  </a:cubicBezTo>
                  <a:close/>
                  <a:moveTo>
                    <a:pt x="2231" y="3529"/>
                  </a:moveTo>
                  <a:lnTo>
                    <a:pt x="2231" y="3529"/>
                  </a:lnTo>
                  <a:cubicBezTo>
                    <a:pt x="2233" y="3550"/>
                    <a:pt x="2235" y="3571"/>
                    <a:pt x="2237" y="3592"/>
                  </a:cubicBezTo>
                  <a:lnTo>
                    <a:pt x="2237" y="35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3" name="Google Shape;8069;p75">
              <a:extLst>
                <a:ext uri="{FF2B5EF4-FFF2-40B4-BE49-F238E27FC236}">
                  <a16:creationId xmlns:a16="http://schemas.microsoft.com/office/drawing/2014/main" id="{654C196A-40A0-9FF6-FD20-18F09CBD61F7}"/>
                </a:ext>
              </a:extLst>
            </p:cNvPr>
            <p:cNvSpPr/>
            <p:nvPr/>
          </p:nvSpPr>
          <p:spPr>
            <a:xfrm>
              <a:off x="-17351900" y="3345425"/>
              <a:ext cx="96125" cy="89800"/>
            </a:xfrm>
            <a:custGeom>
              <a:avLst/>
              <a:gdLst/>
              <a:ahLst/>
              <a:cxnLst/>
              <a:rect l="l" t="t" r="r" b="b"/>
              <a:pathLst>
                <a:path w="3845" h="3592" extrusionOk="0">
                  <a:moveTo>
                    <a:pt x="158" y="0"/>
                  </a:moveTo>
                  <a:cubicBezTo>
                    <a:pt x="127" y="158"/>
                    <a:pt x="95" y="315"/>
                    <a:pt x="1" y="441"/>
                  </a:cubicBezTo>
                  <a:cubicBezTo>
                    <a:pt x="1103" y="1071"/>
                    <a:pt x="1734" y="2300"/>
                    <a:pt x="1576" y="3592"/>
                  </a:cubicBezTo>
                  <a:lnTo>
                    <a:pt x="2584" y="3592"/>
                  </a:lnTo>
                  <a:cubicBezTo>
                    <a:pt x="3309" y="3560"/>
                    <a:pt x="3844" y="2867"/>
                    <a:pt x="3592" y="2174"/>
                  </a:cubicBezTo>
                  <a:cubicBezTo>
                    <a:pt x="3151" y="882"/>
                    <a:pt x="1954" y="0"/>
                    <a:pt x="5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54" name="Google Shape;8070;p75">
            <a:extLst>
              <a:ext uri="{FF2B5EF4-FFF2-40B4-BE49-F238E27FC236}">
                <a16:creationId xmlns:a16="http://schemas.microsoft.com/office/drawing/2014/main" id="{38A157D6-21F6-6ACF-8847-33C0F1877FA3}"/>
              </a:ext>
            </a:extLst>
          </p:cNvPr>
          <p:cNvGrpSpPr/>
          <p:nvPr/>
        </p:nvGrpSpPr>
        <p:grpSpPr>
          <a:xfrm>
            <a:off x="8400426" y="2992231"/>
            <a:ext cx="597524" cy="597524"/>
            <a:chOff x="-17542500" y="3684100"/>
            <a:chExt cx="303250" cy="303250"/>
          </a:xfrm>
          <a:solidFill>
            <a:schemeClr val="tx1"/>
          </a:solidFill>
        </p:grpSpPr>
        <p:sp>
          <p:nvSpPr>
            <p:cNvPr id="455" name="Google Shape;8071;p75">
              <a:extLst>
                <a:ext uri="{FF2B5EF4-FFF2-40B4-BE49-F238E27FC236}">
                  <a16:creationId xmlns:a16="http://schemas.microsoft.com/office/drawing/2014/main" id="{30F7574E-BC0B-FB5D-62BF-210BD2A6C9E1}"/>
                </a:ext>
              </a:extLst>
            </p:cNvPr>
            <p:cNvSpPr/>
            <p:nvPr/>
          </p:nvSpPr>
          <p:spPr>
            <a:xfrm>
              <a:off x="-17542500" y="3863675"/>
              <a:ext cx="70900" cy="52800"/>
            </a:xfrm>
            <a:custGeom>
              <a:avLst/>
              <a:gdLst/>
              <a:ahLst/>
              <a:cxnLst/>
              <a:rect l="l" t="t" r="r" b="b"/>
              <a:pathLst>
                <a:path w="2836" h="2112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693"/>
                  </a:lnTo>
                  <a:cubicBezTo>
                    <a:pt x="1" y="1481"/>
                    <a:pt x="631" y="2111"/>
                    <a:pt x="1418" y="2111"/>
                  </a:cubicBezTo>
                  <a:cubicBezTo>
                    <a:pt x="2174" y="2111"/>
                    <a:pt x="2836" y="1481"/>
                    <a:pt x="2836" y="693"/>
                  </a:cubicBezTo>
                  <a:lnTo>
                    <a:pt x="2489" y="693"/>
                  </a:lnTo>
                  <a:cubicBezTo>
                    <a:pt x="2363" y="693"/>
                    <a:pt x="2237" y="693"/>
                    <a:pt x="2111" y="662"/>
                  </a:cubicBezTo>
                  <a:lnTo>
                    <a:pt x="2111" y="693"/>
                  </a:lnTo>
                  <a:cubicBezTo>
                    <a:pt x="2111" y="1103"/>
                    <a:pt x="1796" y="1418"/>
                    <a:pt x="1418" y="1418"/>
                  </a:cubicBezTo>
                  <a:cubicBezTo>
                    <a:pt x="1009" y="1418"/>
                    <a:pt x="694" y="1103"/>
                    <a:pt x="694" y="693"/>
                  </a:cubicBezTo>
                  <a:lnTo>
                    <a:pt x="694" y="347"/>
                  </a:ln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6" name="Google Shape;8072;p75">
              <a:extLst>
                <a:ext uri="{FF2B5EF4-FFF2-40B4-BE49-F238E27FC236}">
                  <a16:creationId xmlns:a16="http://schemas.microsoft.com/office/drawing/2014/main" id="{66E43EBB-EC87-ED67-C9E8-69DFE25592C5}"/>
                </a:ext>
              </a:extLst>
            </p:cNvPr>
            <p:cNvSpPr/>
            <p:nvPr/>
          </p:nvSpPr>
          <p:spPr>
            <a:xfrm>
              <a:off x="-17488150" y="3881000"/>
              <a:ext cx="70900" cy="106350"/>
            </a:xfrm>
            <a:custGeom>
              <a:avLst/>
              <a:gdLst/>
              <a:ahLst/>
              <a:cxnLst/>
              <a:rect l="l" t="t" r="r" b="b"/>
              <a:pathLst>
                <a:path w="2836" h="4254" extrusionOk="0">
                  <a:moveTo>
                    <a:pt x="2111" y="0"/>
                  </a:moveTo>
                  <a:lnTo>
                    <a:pt x="2111" y="2836"/>
                  </a:lnTo>
                  <a:cubicBezTo>
                    <a:pt x="2111" y="3245"/>
                    <a:pt x="1796" y="3561"/>
                    <a:pt x="1418" y="3561"/>
                  </a:cubicBezTo>
                  <a:cubicBezTo>
                    <a:pt x="1009" y="3561"/>
                    <a:pt x="693" y="3245"/>
                    <a:pt x="693" y="2836"/>
                  </a:cubicBezTo>
                  <a:lnTo>
                    <a:pt x="693" y="2489"/>
                  </a:lnTo>
                  <a:cubicBezTo>
                    <a:pt x="693" y="2300"/>
                    <a:pt x="536" y="2143"/>
                    <a:pt x="347" y="2143"/>
                  </a:cubicBezTo>
                  <a:cubicBezTo>
                    <a:pt x="158" y="2143"/>
                    <a:pt x="0" y="2300"/>
                    <a:pt x="0" y="2489"/>
                  </a:cubicBezTo>
                  <a:lnTo>
                    <a:pt x="0" y="2836"/>
                  </a:lnTo>
                  <a:cubicBezTo>
                    <a:pt x="0" y="3624"/>
                    <a:pt x="630" y="4254"/>
                    <a:pt x="1418" y="4254"/>
                  </a:cubicBezTo>
                  <a:cubicBezTo>
                    <a:pt x="2206" y="4254"/>
                    <a:pt x="2836" y="3624"/>
                    <a:pt x="2836" y="2836"/>
                  </a:cubicBezTo>
                  <a:lnTo>
                    <a:pt x="28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7" name="Google Shape;8073;p75">
              <a:extLst>
                <a:ext uri="{FF2B5EF4-FFF2-40B4-BE49-F238E27FC236}">
                  <a16:creationId xmlns:a16="http://schemas.microsoft.com/office/drawing/2014/main" id="{15CAFBEF-039D-4300-4294-79BB42FE5870}"/>
                </a:ext>
              </a:extLst>
            </p:cNvPr>
            <p:cNvSpPr/>
            <p:nvPr/>
          </p:nvSpPr>
          <p:spPr>
            <a:xfrm>
              <a:off x="-17310150" y="3863675"/>
              <a:ext cx="70900" cy="52800"/>
            </a:xfrm>
            <a:custGeom>
              <a:avLst/>
              <a:gdLst/>
              <a:ahLst/>
              <a:cxnLst/>
              <a:rect l="l" t="t" r="r" b="b"/>
              <a:pathLst>
                <a:path w="2836" h="2112" extrusionOk="0">
                  <a:moveTo>
                    <a:pt x="2489" y="0"/>
                  </a:moveTo>
                  <a:cubicBezTo>
                    <a:pt x="2269" y="0"/>
                    <a:pt x="2111" y="126"/>
                    <a:pt x="2111" y="347"/>
                  </a:cubicBezTo>
                  <a:lnTo>
                    <a:pt x="2111" y="693"/>
                  </a:lnTo>
                  <a:cubicBezTo>
                    <a:pt x="2111" y="1072"/>
                    <a:pt x="1796" y="1387"/>
                    <a:pt x="1418" y="1387"/>
                  </a:cubicBezTo>
                  <a:cubicBezTo>
                    <a:pt x="1009" y="1387"/>
                    <a:pt x="694" y="1072"/>
                    <a:pt x="694" y="693"/>
                  </a:cubicBezTo>
                  <a:lnTo>
                    <a:pt x="694" y="662"/>
                  </a:lnTo>
                  <a:cubicBezTo>
                    <a:pt x="599" y="693"/>
                    <a:pt x="473" y="693"/>
                    <a:pt x="347" y="693"/>
                  </a:cubicBezTo>
                  <a:lnTo>
                    <a:pt x="0" y="693"/>
                  </a:lnTo>
                  <a:cubicBezTo>
                    <a:pt x="0" y="1481"/>
                    <a:pt x="631" y="2111"/>
                    <a:pt x="1418" y="2111"/>
                  </a:cubicBezTo>
                  <a:cubicBezTo>
                    <a:pt x="2206" y="2111"/>
                    <a:pt x="2836" y="1481"/>
                    <a:pt x="2836" y="693"/>
                  </a:cubicBezTo>
                  <a:lnTo>
                    <a:pt x="2836" y="347"/>
                  </a:lnTo>
                  <a:cubicBezTo>
                    <a:pt x="2836" y="158"/>
                    <a:pt x="2678" y="0"/>
                    <a:pt x="248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8" name="Google Shape;8074;p75">
              <a:extLst>
                <a:ext uri="{FF2B5EF4-FFF2-40B4-BE49-F238E27FC236}">
                  <a16:creationId xmlns:a16="http://schemas.microsoft.com/office/drawing/2014/main" id="{C907D0BD-A1F5-781D-D05F-47A46BECB5C4}"/>
                </a:ext>
              </a:extLst>
            </p:cNvPr>
            <p:cNvSpPr/>
            <p:nvPr/>
          </p:nvSpPr>
          <p:spPr>
            <a:xfrm>
              <a:off x="-17364500" y="3881000"/>
              <a:ext cx="70925" cy="106350"/>
            </a:xfrm>
            <a:custGeom>
              <a:avLst/>
              <a:gdLst/>
              <a:ahLst/>
              <a:cxnLst/>
              <a:rect l="l" t="t" r="r" b="b"/>
              <a:pathLst>
                <a:path w="2837" h="4254" extrusionOk="0">
                  <a:moveTo>
                    <a:pt x="1" y="0"/>
                  </a:moveTo>
                  <a:lnTo>
                    <a:pt x="1" y="2836"/>
                  </a:lnTo>
                  <a:cubicBezTo>
                    <a:pt x="1" y="3624"/>
                    <a:pt x="631" y="4254"/>
                    <a:pt x="1418" y="4254"/>
                  </a:cubicBezTo>
                  <a:cubicBezTo>
                    <a:pt x="2206" y="4254"/>
                    <a:pt x="2836" y="3624"/>
                    <a:pt x="2836" y="2836"/>
                  </a:cubicBezTo>
                  <a:lnTo>
                    <a:pt x="2836" y="2489"/>
                  </a:lnTo>
                  <a:cubicBezTo>
                    <a:pt x="2836" y="2300"/>
                    <a:pt x="2710" y="2111"/>
                    <a:pt x="2490" y="2111"/>
                  </a:cubicBezTo>
                  <a:cubicBezTo>
                    <a:pt x="2301" y="2111"/>
                    <a:pt x="2143" y="2269"/>
                    <a:pt x="2143" y="2489"/>
                  </a:cubicBezTo>
                  <a:lnTo>
                    <a:pt x="2143" y="2836"/>
                  </a:lnTo>
                  <a:cubicBezTo>
                    <a:pt x="2143" y="3214"/>
                    <a:pt x="1828" y="3529"/>
                    <a:pt x="1418" y="3529"/>
                  </a:cubicBezTo>
                  <a:cubicBezTo>
                    <a:pt x="1040" y="3529"/>
                    <a:pt x="725" y="3214"/>
                    <a:pt x="725" y="2836"/>
                  </a:cubicBez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9" name="Google Shape;8075;p75">
              <a:extLst>
                <a:ext uri="{FF2B5EF4-FFF2-40B4-BE49-F238E27FC236}">
                  <a16:creationId xmlns:a16="http://schemas.microsoft.com/office/drawing/2014/main" id="{163E7574-C086-A6DA-7DA7-09A633737415}"/>
                </a:ext>
              </a:extLst>
            </p:cNvPr>
            <p:cNvSpPr/>
            <p:nvPr/>
          </p:nvSpPr>
          <p:spPr>
            <a:xfrm>
              <a:off x="-17505475" y="3845550"/>
              <a:ext cx="228425" cy="18150"/>
            </a:xfrm>
            <a:custGeom>
              <a:avLst/>
              <a:gdLst/>
              <a:ahLst/>
              <a:cxnLst/>
              <a:rect l="l" t="t" r="r" b="b"/>
              <a:pathLst>
                <a:path w="9137" h="726" extrusionOk="0">
                  <a:moveTo>
                    <a:pt x="0" y="1"/>
                  </a:moveTo>
                  <a:cubicBezTo>
                    <a:pt x="158" y="379"/>
                    <a:pt x="536" y="725"/>
                    <a:pt x="1008" y="725"/>
                  </a:cubicBezTo>
                  <a:lnTo>
                    <a:pt x="8129" y="725"/>
                  </a:lnTo>
                  <a:cubicBezTo>
                    <a:pt x="8601" y="725"/>
                    <a:pt x="8979" y="379"/>
                    <a:pt x="91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0" name="Google Shape;8076;p75">
              <a:extLst>
                <a:ext uri="{FF2B5EF4-FFF2-40B4-BE49-F238E27FC236}">
                  <a16:creationId xmlns:a16="http://schemas.microsoft.com/office/drawing/2014/main" id="{215891EF-C0CD-2449-30DE-A68080429620}"/>
                </a:ext>
              </a:extLst>
            </p:cNvPr>
            <p:cNvSpPr/>
            <p:nvPr/>
          </p:nvSpPr>
          <p:spPr>
            <a:xfrm>
              <a:off x="-17523600" y="3706925"/>
              <a:ext cx="265450" cy="121325"/>
            </a:xfrm>
            <a:custGeom>
              <a:avLst/>
              <a:gdLst/>
              <a:ahLst/>
              <a:cxnLst/>
              <a:rect l="l" t="t" r="r" b="b"/>
              <a:pathLst>
                <a:path w="10618" h="4853" extrusionOk="0">
                  <a:moveTo>
                    <a:pt x="2364" y="1"/>
                  </a:moveTo>
                  <a:cubicBezTo>
                    <a:pt x="1135" y="789"/>
                    <a:pt x="253" y="2080"/>
                    <a:pt x="32" y="3624"/>
                  </a:cubicBezTo>
                  <a:cubicBezTo>
                    <a:pt x="1" y="3939"/>
                    <a:pt x="64" y="4223"/>
                    <a:pt x="253" y="4443"/>
                  </a:cubicBezTo>
                  <a:cubicBezTo>
                    <a:pt x="473" y="4695"/>
                    <a:pt x="788" y="4853"/>
                    <a:pt x="1103" y="4853"/>
                  </a:cubicBezTo>
                  <a:lnTo>
                    <a:pt x="9515" y="4853"/>
                  </a:lnTo>
                  <a:cubicBezTo>
                    <a:pt x="9830" y="4853"/>
                    <a:pt x="10145" y="4695"/>
                    <a:pt x="10334" y="4443"/>
                  </a:cubicBezTo>
                  <a:cubicBezTo>
                    <a:pt x="10555" y="4223"/>
                    <a:pt x="10618" y="3908"/>
                    <a:pt x="10586" y="3624"/>
                  </a:cubicBezTo>
                  <a:cubicBezTo>
                    <a:pt x="10334" y="2080"/>
                    <a:pt x="9484" y="789"/>
                    <a:pt x="8255" y="1"/>
                  </a:cubicBezTo>
                  <a:cubicBezTo>
                    <a:pt x="7782" y="1135"/>
                    <a:pt x="6648" y="1954"/>
                    <a:pt x="5293" y="1954"/>
                  </a:cubicBezTo>
                  <a:cubicBezTo>
                    <a:pt x="4002" y="1954"/>
                    <a:pt x="2868" y="1167"/>
                    <a:pt x="23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1" name="Google Shape;8077;p75">
              <a:extLst>
                <a:ext uri="{FF2B5EF4-FFF2-40B4-BE49-F238E27FC236}">
                  <a16:creationId xmlns:a16="http://schemas.microsoft.com/office/drawing/2014/main" id="{53B936A4-329E-DFED-E593-3AD5ABD54096}"/>
                </a:ext>
              </a:extLst>
            </p:cNvPr>
            <p:cNvSpPr/>
            <p:nvPr/>
          </p:nvSpPr>
          <p:spPr>
            <a:xfrm>
              <a:off x="-17448775" y="3684100"/>
              <a:ext cx="115800" cy="52800"/>
            </a:xfrm>
            <a:custGeom>
              <a:avLst/>
              <a:gdLst/>
              <a:ahLst/>
              <a:cxnLst/>
              <a:rect l="l" t="t" r="r" b="b"/>
              <a:pathLst>
                <a:path w="4632" h="2112" extrusionOk="0">
                  <a:moveTo>
                    <a:pt x="2300" y="0"/>
                  </a:moveTo>
                  <a:cubicBezTo>
                    <a:pt x="1481" y="0"/>
                    <a:pt x="694" y="189"/>
                    <a:pt x="1" y="504"/>
                  </a:cubicBezTo>
                  <a:cubicBezTo>
                    <a:pt x="347" y="1513"/>
                    <a:pt x="1261" y="2111"/>
                    <a:pt x="2300" y="2111"/>
                  </a:cubicBezTo>
                  <a:cubicBezTo>
                    <a:pt x="3372" y="2111"/>
                    <a:pt x="4285" y="1450"/>
                    <a:pt x="4632" y="504"/>
                  </a:cubicBezTo>
                  <a:cubicBezTo>
                    <a:pt x="3939" y="158"/>
                    <a:pt x="3151" y="0"/>
                    <a:pt x="23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62" name="Google Shape;8078;p75">
            <a:extLst>
              <a:ext uri="{FF2B5EF4-FFF2-40B4-BE49-F238E27FC236}">
                <a16:creationId xmlns:a16="http://schemas.microsoft.com/office/drawing/2014/main" id="{5295A0D1-9E37-043D-0C58-74BDBB10A217}"/>
              </a:ext>
            </a:extLst>
          </p:cNvPr>
          <p:cNvGrpSpPr/>
          <p:nvPr/>
        </p:nvGrpSpPr>
        <p:grpSpPr>
          <a:xfrm>
            <a:off x="8399638" y="3747757"/>
            <a:ext cx="599100" cy="561860"/>
            <a:chOff x="-17542500" y="4068450"/>
            <a:chExt cx="304050" cy="285150"/>
          </a:xfrm>
          <a:solidFill>
            <a:schemeClr val="tx1"/>
          </a:solidFill>
        </p:grpSpPr>
        <p:sp>
          <p:nvSpPr>
            <p:cNvPr id="463" name="Google Shape;8079;p75">
              <a:extLst>
                <a:ext uri="{FF2B5EF4-FFF2-40B4-BE49-F238E27FC236}">
                  <a16:creationId xmlns:a16="http://schemas.microsoft.com/office/drawing/2014/main" id="{800AC58B-1135-D3FD-F9C7-2ED9DED29C44}"/>
                </a:ext>
              </a:extLst>
            </p:cNvPr>
            <p:cNvSpPr/>
            <p:nvPr/>
          </p:nvSpPr>
          <p:spPr>
            <a:xfrm>
              <a:off x="-17519650" y="4281900"/>
              <a:ext cx="256000" cy="71700"/>
            </a:xfrm>
            <a:custGeom>
              <a:avLst/>
              <a:gdLst/>
              <a:ahLst/>
              <a:cxnLst/>
              <a:rect l="l" t="t" r="r" b="b"/>
              <a:pathLst>
                <a:path w="10240" h="2868" extrusionOk="0">
                  <a:moveTo>
                    <a:pt x="10239" y="0"/>
                  </a:moveTo>
                  <a:cubicBezTo>
                    <a:pt x="9546" y="32"/>
                    <a:pt x="9042" y="0"/>
                    <a:pt x="8223" y="536"/>
                  </a:cubicBezTo>
                  <a:cubicBezTo>
                    <a:pt x="7341" y="1135"/>
                    <a:pt x="6333" y="1450"/>
                    <a:pt x="5261" y="1450"/>
                  </a:cubicBezTo>
                  <a:lnTo>
                    <a:pt x="4978" y="1450"/>
                  </a:lnTo>
                  <a:cubicBezTo>
                    <a:pt x="3938" y="1450"/>
                    <a:pt x="2899" y="1135"/>
                    <a:pt x="2048" y="536"/>
                  </a:cubicBezTo>
                  <a:cubicBezTo>
                    <a:pt x="1197" y="0"/>
                    <a:pt x="693" y="63"/>
                    <a:pt x="0" y="0"/>
                  </a:cubicBezTo>
                  <a:lnTo>
                    <a:pt x="0" y="0"/>
                  </a:lnTo>
                  <a:cubicBezTo>
                    <a:pt x="1103" y="1733"/>
                    <a:pt x="3025" y="2867"/>
                    <a:pt x="5104" y="2867"/>
                  </a:cubicBezTo>
                  <a:cubicBezTo>
                    <a:pt x="7183" y="2867"/>
                    <a:pt x="9168" y="1765"/>
                    <a:pt x="102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4" name="Google Shape;8080;p75">
              <a:extLst>
                <a:ext uri="{FF2B5EF4-FFF2-40B4-BE49-F238E27FC236}">
                  <a16:creationId xmlns:a16="http://schemas.microsoft.com/office/drawing/2014/main" id="{D8B48B54-DC8D-F939-1009-73C3822BEE71}"/>
                </a:ext>
              </a:extLst>
            </p:cNvPr>
            <p:cNvSpPr/>
            <p:nvPr/>
          </p:nvSpPr>
          <p:spPr>
            <a:xfrm>
              <a:off x="-17542500" y="4166900"/>
              <a:ext cx="304050" cy="133925"/>
            </a:xfrm>
            <a:custGeom>
              <a:avLst/>
              <a:gdLst/>
              <a:ahLst/>
              <a:cxnLst/>
              <a:rect l="l" t="t" r="r" b="b"/>
              <a:pathLst>
                <a:path w="12162" h="5357" extrusionOk="0">
                  <a:moveTo>
                    <a:pt x="4632" y="2458"/>
                  </a:moveTo>
                  <a:cubicBezTo>
                    <a:pt x="4852" y="2458"/>
                    <a:pt x="5010" y="2616"/>
                    <a:pt x="5010" y="2836"/>
                  </a:cubicBezTo>
                  <a:cubicBezTo>
                    <a:pt x="5010" y="3025"/>
                    <a:pt x="4852" y="3183"/>
                    <a:pt x="4632" y="3183"/>
                  </a:cubicBezTo>
                  <a:cubicBezTo>
                    <a:pt x="4443" y="3183"/>
                    <a:pt x="4285" y="3025"/>
                    <a:pt x="4285" y="2836"/>
                  </a:cubicBezTo>
                  <a:cubicBezTo>
                    <a:pt x="4285" y="2616"/>
                    <a:pt x="4443" y="2458"/>
                    <a:pt x="4632" y="2458"/>
                  </a:cubicBezTo>
                  <a:close/>
                  <a:moveTo>
                    <a:pt x="7467" y="2458"/>
                  </a:moveTo>
                  <a:cubicBezTo>
                    <a:pt x="7688" y="2458"/>
                    <a:pt x="7845" y="2616"/>
                    <a:pt x="7845" y="2836"/>
                  </a:cubicBezTo>
                  <a:cubicBezTo>
                    <a:pt x="7845" y="3025"/>
                    <a:pt x="7688" y="3183"/>
                    <a:pt x="7467" y="3183"/>
                  </a:cubicBezTo>
                  <a:cubicBezTo>
                    <a:pt x="7278" y="3183"/>
                    <a:pt x="7121" y="3025"/>
                    <a:pt x="7121" y="2836"/>
                  </a:cubicBezTo>
                  <a:cubicBezTo>
                    <a:pt x="7121" y="2616"/>
                    <a:pt x="7278" y="2458"/>
                    <a:pt x="7467" y="2458"/>
                  </a:cubicBezTo>
                  <a:close/>
                  <a:moveTo>
                    <a:pt x="6049" y="1"/>
                  </a:moveTo>
                  <a:cubicBezTo>
                    <a:pt x="5545" y="1040"/>
                    <a:pt x="4443" y="1765"/>
                    <a:pt x="3214" y="1765"/>
                  </a:cubicBezTo>
                  <a:cubicBezTo>
                    <a:pt x="2174" y="1765"/>
                    <a:pt x="1261" y="1261"/>
                    <a:pt x="662" y="473"/>
                  </a:cubicBezTo>
                  <a:cubicBezTo>
                    <a:pt x="221" y="1166"/>
                    <a:pt x="1" y="1986"/>
                    <a:pt x="1" y="2836"/>
                  </a:cubicBezTo>
                  <a:cubicBezTo>
                    <a:pt x="1" y="3403"/>
                    <a:pt x="473" y="3876"/>
                    <a:pt x="1072" y="3876"/>
                  </a:cubicBezTo>
                  <a:cubicBezTo>
                    <a:pt x="1891" y="3876"/>
                    <a:pt x="2647" y="4033"/>
                    <a:pt x="3372" y="4569"/>
                  </a:cubicBezTo>
                  <a:cubicBezTo>
                    <a:pt x="4128" y="5073"/>
                    <a:pt x="5041" y="5357"/>
                    <a:pt x="5955" y="5357"/>
                  </a:cubicBezTo>
                  <a:lnTo>
                    <a:pt x="6207" y="5357"/>
                  </a:lnTo>
                  <a:cubicBezTo>
                    <a:pt x="7121" y="5357"/>
                    <a:pt x="8034" y="5073"/>
                    <a:pt x="8790" y="4569"/>
                  </a:cubicBezTo>
                  <a:cubicBezTo>
                    <a:pt x="9515" y="4033"/>
                    <a:pt x="10271" y="3876"/>
                    <a:pt x="11090" y="3876"/>
                  </a:cubicBezTo>
                  <a:cubicBezTo>
                    <a:pt x="11689" y="3876"/>
                    <a:pt x="12161" y="3403"/>
                    <a:pt x="12161" y="2836"/>
                  </a:cubicBezTo>
                  <a:cubicBezTo>
                    <a:pt x="12130" y="1954"/>
                    <a:pt x="11878" y="1166"/>
                    <a:pt x="11468" y="473"/>
                  </a:cubicBezTo>
                  <a:cubicBezTo>
                    <a:pt x="10870" y="1261"/>
                    <a:pt x="9956" y="1765"/>
                    <a:pt x="8885" y="1765"/>
                  </a:cubicBezTo>
                  <a:cubicBezTo>
                    <a:pt x="7625" y="1765"/>
                    <a:pt x="6585" y="1040"/>
                    <a:pt x="60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5" name="Google Shape;8081;p75">
              <a:extLst>
                <a:ext uri="{FF2B5EF4-FFF2-40B4-BE49-F238E27FC236}">
                  <a16:creationId xmlns:a16="http://schemas.microsoft.com/office/drawing/2014/main" id="{9D23A98D-F325-6B4D-3323-456C955403B7}"/>
                </a:ext>
              </a:extLst>
            </p:cNvPr>
            <p:cNvSpPr/>
            <p:nvPr/>
          </p:nvSpPr>
          <p:spPr>
            <a:xfrm>
              <a:off x="-17329050" y="4121225"/>
              <a:ext cx="18125" cy="18150"/>
            </a:xfrm>
            <a:custGeom>
              <a:avLst/>
              <a:gdLst/>
              <a:ahLst/>
              <a:cxnLst/>
              <a:rect l="l" t="t" r="r" b="b"/>
              <a:pathLst>
                <a:path w="725" h="726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67" y="725"/>
                    <a:pt x="725" y="568"/>
                    <a:pt x="725" y="347"/>
                  </a:cubicBezTo>
                  <a:cubicBezTo>
                    <a:pt x="725" y="158"/>
                    <a:pt x="567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6" name="Google Shape;8082;p75">
              <a:extLst>
                <a:ext uri="{FF2B5EF4-FFF2-40B4-BE49-F238E27FC236}">
                  <a16:creationId xmlns:a16="http://schemas.microsoft.com/office/drawing/2014/main" id="{C9C5FA7D-1FEE-BB43-CDE6-3B69423D7BD8}"/>
                </a:ext>
              </a:extLst>
            </p:cNvPr>
            <p:cNvSpPr/>
            <p:nvPr/>
          </p:nvSpPr>
          <p:spPr>
            <a:xfrm>
              <a:off x="-17381825" y="4068450"/>
              <a:ext cx="123675" cy="123675"/>
            </a:xfrm>
            <a:custGeom>
              <a:avLst/>
              <a:gdLst/>
              <a:ahLst/>
              <a:cxnLst/>
              <a:rect l="l" t="t" r="r" b="b"/>
              <a:pathLst>
                <a:path w="4947" h="4947" extrusionOk="0">
                  <a:moveTo>
                    <a:pt x="2458" y="1418"/>
                  </a:moveTo>
                  <a:cubicBezTo>
                    <a:pt x="3057" y="1418"/>
                    <a:pt x="3529" y="1891"/>
                    <a:pt x="3529" y="2458"/>
                  </a:cubicBezTo>
                  <a:cubicBezTo>
                    <a:pt x="3529" y="3057"/>
                    <a:pt x="3057" y="3529"/>
                    <a:pt x="2458" y="3529"/>
                  </a:cubicBezTo>
                  <a:cubicBezTo>
                    <a:pt x="1891" y="3529"/>
                    <a:pt x="1418" y="3057"/>
                    <a:pt x="1418" y="2458"/>
                  </a:cubicBezTo>
                  <a:cubicBezTo>
                    <a:pt x="1418" y="1891"/>
                    <a:pt x="1891" y="1418"/>
                    <a:pt x="2458" y="1418"/>
                  </a:cubicBezTo>
                  <a:close/>
                  <a:moveTo>
                    <a:pt x="2458" y="1"/>
                  </a:moveTo>
                  <a:cubicBezTo>
                    <a:pt x="1103" y="1"/>
                    <a:pt x="1" y="1103"/>
                    <a:pt x="1" y="2458"/>
                  </a:cubicBezTo>
                  <a:cubicBezTo>
                    <a:pt x="1" y="3844"/>
                    <a:pt x="1103" y="4947"/>
                    <a:pt x="2458" y="4947"/>
                  </a:cubicBezTo>
                  <a:cubicBezTo>
                    <a:pt x="3844" y="4947"/>
                    <a:pt x="4947" y="3844"/>
                    <a:pt x="4947" y="2458"/>
                  </a:cubicBezTo>
                  <a:cubicBezTo>
                    <a:pt x="4947" y="1103"/>
                    <a:pt x="3844" y="1"/>
                    <a:pt x="24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7" name="Google Shape;8083;p75">
              <a:extLst>
                <a:ext uri="{FF2B5EF4-FFF2-40B4-BE49-F238E27FC236}">
                  <a16:creationId xmlns:a16="http://schemas.microsoft.com/office/drawing/2014/main" id="{9A67428B-C9D5-9C0C-7454-4DF25859BE86}"/>
                </a:ext>
              </a:extLst>
            </p:cNvPr>
            <p:cNvSpPr/>
            <p:nvPr/>
          </p:nvSpPr>
          <p:spPr>
            <a:xfrm>
              <a:off x="-17471625" y="4121225"/>
              <a:ext cx="17375" cy="18150"/>
            </a:xfrm>
            <a:custGeom>
              <a:avLst/>
              <a:gdLst/>
              <a:ahLst/>
              <a:cxnLst/>
              <a:rect l="l" t="t" r="r" b="b"/>
              <a:pathLst>
                <a:path w="695" h="726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8"/>
                    <a:pt x="158" y="725"/>
                    <a:pt x="348" y="725"/>
                  </a:cubicBezTo>
                  <a:cubicBezTo>
                    <a:pt x="537" y="725"/>
                    <a:pt x="694" y="568"/>
                    <a:pt x="694" y="347"/>
                  </a:cubicBezTo>
                  <a:cubicBezTo>
                    <a:pt x="694" y="158"/>
                    <a:pt x="537" y="0"/>
                    <a:pt x="3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8" name="Google Shape;8084;p75">
              <a:extLst>
                <a:ext uri="{FF2B5EF4-FFF2-40B4-BE49-F238E27FC236}">
                  <a16:creationId xmlns:a16="http://schemas.microsoft.com/office/drawing/2014/main" id="{03FADB65-43A1-2DFE-6C02-9E1F4EB14B09}"/>
                </a:ext>
              </a:extLst>
            </p:cNvPr>
            <p:cNvSpPr/>
            <p:nvPr/>
          </p:nvSpPr>
          <p:spPr>
            <a:xfrm>
              <a:off x="-17525175" y="4068450"/>
              <a:ext cx="124475" cy="123675"/>
            </a:xfrm>
            <a:custGeom>
              <a:avLst/>
              <a:gdLst/>
              <a:ahLst/>
              <a:cxnLst/>
              <a:rect l="l" t="t" r="r" b="b"/>
              <a:pathLst>
                <a:path w="4979" h="4947" extrusionOk="0">
                  <a:moveTo>
                    <a:pt x="2490" y="1418"/>
                  </a:moveTo>
                  <a:cubicBezTo>
                    <a:pt x="3088" y="1418"/>
                    <a:pt x="3561" y="1891"/>
                    <a:pt x="3561" y="2458"/>
                  </a:cubicBezTo>
                  <a:cubicBezTo>
                    <a:pt x="3561" y="3057"/>
                    <a:pt x="3088" y="3529"/>
                    <a:pt x="2490" y="3529"/>
                  </a:cubicBezTo>
                  <a:cubicBezTo>
                    <a:pt x="1891" y="3529"/>
                    <a:pt x="1418" y="3057"/>
                    <a:pt x="1418" y="2458"/>
                  </a:cubicBezTo>
                  <a:cubicBezTo>
                    <a:pt x="1418" y="1891"/>
                    <a:pt x="1891" y="1418"/>
                    <a:pt x="2490" y="1418"/>
                  </a:cubicBezTo>
                  <a:close/>
                  <a:moveTo>
                    <a:pt x="2490" y="1"/>
                  </a:moveTo>
                  <a:cubicBezTo>
                    <a:pt x="1103" y="1"/>
                    <a:pt x="1" y="1103"/>
                    <a:pt x="1" y="2458"/>
                  </a:cubicBezTo>
                  <a:cubicBezTo>
                    <a:pt x="1" y="3844"/>
                    <a:pt x="1103" y="4947"/>
                    <a:pt x="2490" y="4947"/>
                  </a:cubicBezTo>
                  <a:cubicBezTo>
                    <a:pt x="3876" y="4947"/>
                    <a:pt x="4978" y="3844"/>
                    <a:pt x="4978" y="2458"/>
                  </a:cubicBezTo>
                  <a:cubicBezTo>
                    <a:pt x="4978" y="1103"/>
                    <a:pt x="3876" y="1"/>
                    <a:pt x="24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69" name="Google Shape;8085;p75">
            <a:extLst>
              <a:ext uri="{FF2B5EF4-FFF2-40B4-BE49-F238E27FC236}">
                <a16:creationId xmlns:a16="http://schemas.microsoft.com/office/drawing/2014/main" id="{A6D41442-E330-A15A-6C32-EDAE8CE97CED}"/>
              </a:ext>
            </a:extLst>
          </p:cNvPr>
          <p:cNvGrpSpPr/>
          <p:nvPr/>
        </p:nvGrpSpPr>
        <p:grpSpPr>
          <a:xfrm>
            <a:off x="4706867" y="4456282"/>
            <a:ext cx="457872" cy="599100"/>
            <a:chOff x="-15652200" y="3335975"/>
            <a:chExt cx="232375" cy="304050"/>
          </a:xfrm>
          <a:solidFill>
            <a:schemeClr val="tx1"/>
          </a:solidFill>
        </p:grpSpPr>
        <p:sp>
          <p:nvSpPr>
            <p:cNvPr id="470" name="Google Shape;8086;p75">
              <a:extLst>
                <a:ext uri="{FF2B5EF4-FFF2-40B4-BE49-F238E27FC236}">
                  <a16:creationId xmlns:a16="http://schemas.microsoft.com/office/drawing/2014/main" id="{B366FFB6-C78B-8AF3-206A-6176E25C62E6}"/>
                </a:ext>
              </a:extLst>
            </p:cNvPr>
            <p:cNvSpPr/>
            <p:nvPr/>
          </p:nvSpPr>
          <p:spPr>
            <a:xfrm>
              <a:off x="-15652200" y="3403700"/>
              <a:ext cx="36250" cy="168575"/>
            </a:xfrm>
            <a:custGeom>
              <a:avLst/>
              <a:gdLst/>
              <a:ahLst/>
              <a:cxnLst/>
              <a:rect l="l" t="t" r="r" b="b"/>
              <a:pathLst>
                <a:path w="1450" h="6743" extrusionOk="0">
                  <a:moveTo>
                    <a:pt x="0" y="1"/>
                  </a:moveTo>
                  <a:lnTo>
                    <a:pt x="0" y="6743"/>
                  </a:lnTo>
                  <a:lnTo>
                    <a:pt x="1450" y="6018"/>
                  </a:lnTo>
                  <a:lnTo>
                    <a:pt x="1450" y="694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1" name="Google Shape;8087;p75">
              <a:extLst>
                <a:ext uri="{FF2B5EF4-FFF2-40B4-BE49-F238E27FC236}">
                  <a16:creationId xmlns:a16="http://schemas.microsoft.com/office/drawing/2014/main" id="{2E21B4D4-3800-1FBE-37D3-BA896A7B54E1}"/>
                </a:ext>
              </a:extLst>
            </p:cNvPr>
            <p:cNvSpPr/>
            <p:nvPr/>
          </p:nvSpPr>
          <p:spPr>
            <a:xfrm>
              <a:off x="-15455300" y="3403700"/>
              <a:ext cx="35475" cy="168575"/>
            </a:xfrm>
            <a:custGeom>
              <a:avLst/>
              <a:gdLst/>
              <a:ahLst/>
              <a:cxnLst/>
              <a:rect l="l" t="t" r="r" b="b"/>
              <a:pathLst>
                <a:path w="1419" h="6743" extrusionOk="0">
                  <a:moveTo>
                    <a:pt x="1418" y="1"/>
                  </a:moveTo>
                  <a:lnTo>
                    <a:pt x="1" y="694"/>
                  </a:lnTo>
                  <a:lnTo>
                    <a:pt x="1" y="6018"/>
                  </a:lnTo>
                  <a:lnTo>
                    <a:pt x="1418" y="6743"/>
                  </a:lnTo>
                  <a:lnTo>
                    <a:pt x="14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2" name="Google Shape;8088;p75">
              <a:extLst>
                <a:ext uri="{FF2B5EF4-FFF2-40B4-BE49-F238E27FC236}">
                  <a16:creationId xmlns:a16="http://schemas.microsoft.com/office/drawing/2014/main" id="{030D4FA7-051D-1DBA-865C-17CEF9B354ED}"/>
                </a:ext>
              </a:extLst>
            </p:cNvPr>
            <p:cNvSpPr/>
            <p:nvPr/>
          </p:nvSpPr>
          <p:spPr>
            <a:xfrm>
              <a:off x="-15644325" y="3570675"/>
              <a:ext cx="62250" cy="62250"/>
            </a:xfrm>
            <a:custGeom>
              <a:avLst/>
              <a:gdLst/>
              <a:ahLst/>
              <a:cxnLst/>
              <a:rect l="l" t="t" r="r" b="b"/>
              <a:pathLst>
                <a:path w="2490" h="2490" extrusionOk="0">
                  <a:moveTo>
                    <a:pt x="1418" y="1"/>
                  </a:moveTo>
                  <a:lnTo>
                    <a:pt x="0" y="725"/>
                  </a:lnTo>
                  <a:lnTo>
                    <a:pt x="1765" y="2489"/>
                  </a:lnTo>
                  <a:lnTo>
                    <a:pt x="2489" y="1072"/>
                  </a:lnTo>
                  <a:lnTo>
                    <a:pt x="14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3" name="Google Shape;8089;p75">
              <a:extLst>
                <a:ext uri="{FF2B5EF4-FFF2-40B4-BE49-F238E27FC236}">
                  <a16:creationId xmlns:a16="http://schemas.microsoft.com/office/drawing/2014/main" id="{67E9F6F8-04F9-8431-5DEA-0F4CC7B33004}"/>
                </a:ext>
              </a:extLst>
            </p:cNvPr>
            <p:cNvSpPr/>
            <p:nvPr/>
          </p:nvSpPr>
          <p:spPr>
            <a:xfrm>
              <a:off x="-15489950" y="3570675"/>
              <a:ext cx="63025" cy="62250"/>
            </a:xfrm>
            <a:custGeom>
              <a:avLst/>
              <a:gdLst/>
              <a:ahLst/>
              <a:cxnLst/>
              <a:rect l="l" t="t" r="r" b="b"/>
              <a:pathLst>
                <a:path w="2521" h="2490" extrusionOk="0">
                  <a:moveTo>
                    <a:pt x="1072" y="1"/>
                  </a:moveTo>
                  <a:lnTo>
                    <a:pt x="0" y="1072"/>
                  </a:lnTo>
                  <a:lnTo>
                    <a:pt x="725" y="2489"/>
                  </a:lnTo>
                  <a:lnTo>
                    <a:pt x="2521" y="725"/>
                  </a:lnTo>
                  <a:lnTo>
                    <a:pt x="107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4" name="Google Shape;8090;p75">
              <a:extLst>
                <a:ext uri="{FF2B5EF4-FFF2-40B4-BE49-F238E27FC236}">
                  <a16:creationId xmlns:a16="http://schemas.microsoft.com/office/drawing/2014/main" id="{593B6CB5-B77C-8D16-1F43-0AB19C2224A6}"/>
                </a:ext>
              </a:extLst>
            </p:cNvPr>
            <p:cNvSpPr/>
            <p:nvPr/>
          </p:nvSpPr>
          <p:spPr>
            <a:xfrm>
              <a:off x="-15644325" y="3342275"/>
              <a:ext cx="62250" cy="63025"/>
            </a:xfrm>
            <a:custGeom>
              <a:avLst/>
              <a:gdLst/>
              <a:ahLst/>
              <a:cxnLst/>
              <a:rect l="l" t="t" r="r" b="b"/>
              <a:pathLst>
                <a:path w="2490" h="2521" extrusionOk="0">
                  <a:moveTo>
                    <a:pt x="1765" y="0"/>
                  </a:moveTo>
                  <a:lnTo>
                    <a:pt x="0" y="1827"/>
                  </a:lnTo>
                  <a:lnTo>
                    <a:pt x="1418" y="2521"/>
                  </a:lnTo>
                  <a:lnTo>
                    <a:pt x="2489" y="1481"/>
                  </a:lnTo>
                  <a:lnTo>
                    <a:pt x="176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5" name="Google Shape;8091;p75">
              <a:extLst>
                <a:ext uri="{FF2B5EF4-FFF2-40B4-BE49-F238E27FC236}">
                  <a16:creationId xmlns:a16="http://schemas.microsoft.com/office/drawing/2014/main" id="{65CED5F0-1F37-E7EA-89B1-311C5B438383}"/>
                </a:ext>
              </a:extLst>
            </p:cNvPr>
            <p:cNvSpPr/>
            <p:nvPr/>
          </p:nvSpPr>
          <p:spPr>
            <a:xfrm>
              <a:off x="-15489950" y="3342275"/>
              <a:ext cx="63025" cy="63025"/>
            </a:xfrm>
            <a:custGeom>
              <a:avLst/>
              <a:gdLst/>
              <a:ahLst/>
              <a:cxnLst/>
              <a:rect l="l" t="t" r="r" b="b"/>
              <a:pathLst>
                <a:path w="2521" h="2521" extrusionOk="0">
                  <a:moveTo>
                    <a:pt x="725" y="0"/>
                  </a:moveTo>
                  <a:lnTo>
                    <a:pt x="0" y="1481"/>
                  </a:lnTo>
                  <a:lnTo>
                    <a:pt x="1072" y="2521"/>
                  </a:lnTo>
                  <a:lnTo>
                    <a:pt x="2521" y="1827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6" name="Google Shape;8092;p75">
              <a:extLst>
                <a:ext uri="{FF2B5EF4-FFF2-40B4-BE49-F238E27FC236}">
                  <a16:creationId xmlns:a16="http://schemas.microsoft.com/office/drawing/2014/main" id="{752DB956-2CD4-D941-518B-0D220B2F52AA}"/>
                </a:ext>
              </a:extLst>
            </p:cNvPr>
            <p:cNvSpPr/>
            <p:nvPr/>
          </p:nvSpPr>
          <p:spPr>
            <a:xfrm>
              <a:off x="-15584475" y="3604550"/>
              <a:ext cx="96900" cy="35475"/>
            </a:xfrm>
            <a:custGeom>
              <a:avLst/>
              <a:gdLst/>
              <a:ahLst/>
              <a:cxnLst/>
              <a:rect l="l" t="t" r="r" b="b"/>
              <a:pathLst>
                <a:path w="3876" h="1419" extrusionOk="0">
                  <a:moveTo>
                    <a:pt x="725" y="0"/>
                  </a:moveTo>
                  <a:lnTo>
                    <a:pt x="1" y="1418"/>
                  </a:lnTo>
                  <a:lnTo>
                    <a:pt x="3876" y="1418"/>
                  </a:lnTo>
                  <a:lnTo>
                    <a:pt x="315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7" name="Google Shape;8093;p75">
              <a:extLst>
                <a:ext uri="{FF2B5EF4-FFF2-40B4-BE49-F238E27FC236}">
                  <a16:creationId xmlns:a16="http://schemas.microsoft.com/office/drawing/2014/main" id="{E20963FD-C36F-C70F-3B44-2BAF07EEDEA5}"/>
                </a:ext>
              </a:extLst>
            </p:cNvPr>
            <p:cNvSpPr/>
            <p:nvPr/>
          </p:nvSpPr>
          <p:spPr>
            <a:xfrm>
              <a:off x="-15584475" y="3335975"/>
              <a:ext cx="96900" cy="35450"/>
            </a:xfrm>
            <a:custGeom>
              <a:avLst/>
              <a:gdLst/>
              <a:ahLst/>
              <a:cxnLst/>
              <a:rect l="l" t="t" r="r" b="b"/>
              <a:pathLst>
                <a:path w="3876" h="1418" extrusionOk="0">
                  <a:moveTo>
                    <a:pt x="1" y="0"/>
                  </a:moveTo>
                  <a:lnTo>
                    <a:pt x="725" y="1418"/>
                  </a:lnTo>
                  <a:lnTo>
                    <a:pt x="3151" y="1418"/>
                  </a:lnTo>
                  <a:lnTo>
                    <a:pt x="387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8" name="Google Shape;8094;p75">
              <a:extLst>
                <a:ext uri="{FF2B5EF4-FFF2-40B4-BE49-F238E27FC236}">
                  <a16:creationId xmlns:a16="http://schemas.microsoft.com/office/drawing/2014/main" id="{DF753911-037B-2B32-298A-C209FDA84BDC}"/>
                </a:ext>
              </a:extLst>
            </p:cNvPr>
            <p:cNvSpPr/>
            <p:nvPr/>
          </p:nvSpPr>
          <p:spPr>
            <a:xfrm>
              <a:off x="-15597850" y="3388725"/>
              <a:ext cx="124450" cy="197725"/>
            </a:xfrm>
            <a:custGeom>
              <a:avLst/>
              <a:gdLst/>
              <a:ahLst/>
              <a:cxnLst/>
              <a:rect l="l" t="t" r="r" b="b"/>
              <a:pathLst>
                <a:path w="4978" h="7909" extrusionOk="0">
                  <a:moveTo>
                    <a:pt x="1197" y="1"/>
                  </a:moveTo>
                  <a:lnTo>
                    <a:pt x="1197" y="33"/>
                  </a:lnTo>
                  <a:lnTo>
                    <a:pt x="0" y="1261"/>
                  </a:lnTo>
                  <a:lnTo>
                    <a:pt x="0" y="6712"/>
                  </a:lnTo>
                  <a:lnTo>
                    <a:pt x="1197" y="7909"/>
                  </a:lnTo>
                  <a:lnTo>
                    <a:pt x="3781" y="7909"/>
                  </a:lnTo>
                  <a:lnTo>
                    <a:pt x="4978" y="6712"/>
                  </a:lnTo>
                  <a:lnTo>
                    <a:pt x="4978" y="1230"/>
                  </a:lnTo>
                  <a:lnTo>
                    <a:pt x="378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79" name="Google Shape;8095;p75">
            <a:extLst>
              <a:ext uri="{FF2B5EF4-FFF2-40B4-BE49-F238E27FC236}">
                <a16:creationId xmlns:a16="http://schemas.microsoft.com/office/drawing/2014/main" id="{BCF3FD77-83CB-D4AF-E9CD-4F540546A68C}"/>
              </a:ext>
            </a:extLst>
          </p:cNvPr>
          <p:cNvGrpSpPr/>
          <p:nvPr/>
        </p:nvGrpSpPr>
        <p:grpSpPr>
          <a:xfrm>
            <a:off x="1737988" y="2252765"/>
            <a:ext cx="600627" cy="599100"/>
            <a:chOff x="-20946600" y="3317850"/>
            <a:chExt cx="304825" cy="304050"/>
          </a:xfrm>
          <a:solidFill>
            <a:schemeClr val="tx1"/>
          </a:solidFill>
        </p:grpSpPr>
        <p:sp>
          <p:nvSpPr>
            <p:cNvPr id="480" name="Google Shape;8096;p75">
              <a:extLst>
                <a:ext uri="{FF2B5EF4-FFF2-40B4-BE49-F238E27FC236}">
                  <a16:creationId xmlns:a16="http://schemas.microsoft.com/office/drawing/2014/main" id="{4ABB023B-2BD1-5E22-DD62-DEF6C75F3FBC}"/>
                </a:ext>
              </a:extLst>
            </p:cNvPr>
            <p:cNvSpPr/>
            <p:nvPr/>
          </p:nvSpPr>
          <p:spPr>
            <a:xfrm>
              <a:off x="-20946600" y="3317850"/>
              <a:ext cx="232350" cy="248925"/>
            </a:xfrm>
            <a:custGeom>
              <a:avLst/>
              <a:gdLst/>
              <a:ahLst/>
              <a:cxnLst/>
              <a:rect l="l" t="t" r="r" b="b"/>
              <a:pathLst>
                <a:path w="9294" h="9957" extrusionOk="0">
                  <a:moveTo>
                    <a:pt x="4631" y="1"/>
                  </a:moveTo>
                  <a:cubicBezTo>
                    <a:pt x="3340" y="1"/>
                    <a:pt x="2268" y="977"/>
                    <a:pt x="2142" y="2237"/>
                  </a:cubicBezTo>
                  <a:cubicBezTo>
                    <a:pt x="1292" y="2521"/>
                    <a:pt x="693" y="3340"/>
                    <a:pt x="693" y="4254"/>
                  </a:cubicBezTo>
                  <a:cubicBezTo>
                    <a:pt x="693" y="4695"/>
                    <a:pt x="819" y="5073"/>
                    <a:pt x="1040" y="5451"/>
                  </a:cubicBezTo>
                  <a:cubicBezTo>
                    <a:pt x="378" y="5923"/>
                    <a:pt x="0" y="6648"/>
                    <a:pt x="0" y="7499"/>
                  </a:cubicBezTo>
                  <a:cubicBezTo>
                    <a:pt x="0" y="8853"/>
                    <a:pt x="1134" y="9956"/>
                    <a:pt x="2520" y="9956"/>
                  </a:cubicBezTo>
                  <a:lnTo>
                    <a:pt x="4316" y="9956"/>
                  </a:lnTo>
                  <a:lnTo>
                    <a:pt x="4316" y="8349"/>
                  </a:lnTo>
                  <a:lnTo>
                    <a:pt x="2962" y="7026"/>
                  </a:lnTo>
                  <a:cubicBezTo>
                    <a:pt x="2804" y="6869"/>
                    <a:pt x="2804" y="6648"/>
                    <a:pt x="2962" y="6491"/>
                  </a:cubicBezTo>
                  <a:cubicBezTo>
                    <a:pt x="3040" y="6412"/>
                    <a:pt x="3135" y="6372"/>
                    <a:pt x="3229" y="6372"/>
                  </a:cubicBezTo>
                  <a:cubicBezTo>
                    <a:pt x="3324" y="6372"/>
                    <a:pt x="3418" y="6412"/>
                    <a:pt x="3497" y="6491"/>
                  </a:cubicBezTo>
                  <a:lnTo>
                    <a:pt x="4316" y="7341"/>
                  </a:lnTo>
                  <a:lnTo>
                    <a:pt x="4316" y="5482"/>
                  </a:lnTo>
                  <a:lnTo>
                    <a:pt x="2962" y="4128"/>
                  </a:lnTo>
                  <a:cubicBezTo>
                    <a:pt x="2804" y="3970"/>
                    <a:pt x="2804" y="3781"/>
                    <a:pt x="2962" y="3624"/>
                  </a:cubicBezTo>
                  <a:cubicBezTo>
                    <a:pt x="3040" y="3545"/>
                    <a:pt x="3135" y="3505"/>
                    <a:pt x="3229" y="3505"/>
                  </a:cubicBezTo>
                  <a:cubicBezTo>
                    <a:pt x="3324" y="3505"/>
                    <a:pt x="3418" y="3545"/>
                    <a:pt x="3497" y="3624"/>
                  </a:cubicBezTo>
                  <a:lnTo>
                    <a:pt x="4316" y="4443"/>
                  </a:lnTo>
                  <a:lnTo>
                    <a:pt x="4316" y="2458"/>
                  </a:lnTo>
                  <a:cubicBezTo>
                    <a:pt x="4316" y="2237"/>
                    <a:pt x="4474" y="2080"/>
                    <a:pt x="4663" y="2080"/>
                  </a:cubicBezTo>
                  <a:cubicBezTo>
                    <a:pt x="4852" y="2080"/>
                    <a:pt x="5009" y="2237"/>
                    <a:pt x="5009" y="2458"/>
                  </a:cubicBezTo>
                  <a:lnTo>
                    <a:pt x="5009" y="5860"/>
                  </a:lnTo>
                  <a:lnTo>
                    <a:pt x="5860" y="5041"/>
                  </a:lnTo>
                  <a:cubicBezTo>
                    <a:pt x="5939" y="4963"/>
                    <a:pt x="6025" y="4923"/>
                    <a:pt x="6112" y="4923"/>
                  </a:cubicBezTo>
                  <a:cubicBezTo>
                    <a:pt x="6199" y="4923"/>
                    <a:pt x="6285" y="4963"/>
                    <a:pt x="6364" y="5041"/>
                  </a:cubicBezTo>
                  <a:cubicBezTo>
                    <a:pt x="6522" y="5199"/>
                    <a:pt x="6522" y="5388"/>
                    <a:pt x="6364" y="5545"/>
                  </a:cubicBezTo>
                  <a:lnTo>
                    <a:pt x="5009" y="6900"/>
                  </a:lnTo>
                  <a:lnTo>
                    <a:pt x="5009" y="9956"/>
                  </a:lnTo>
                  <a:lnTo>
                    <a:pt x="6805" y="9956"/>
                  </a:lnTo>
                  <a:cubicBezTo>
                    <a:pt x="8160" y="9956"/>
                    <a:pt x="9294" y="8853"/>
                    <a:pt x="9294" y="7499"/>
                  </a:cubicBezTo>
                  <a:cubicBezTo>
                    <a:pt x="9294" y="6648"/>
                    <a:pt x="8884" y="5923"/>
                    <a:pt x="8223" y="5451"/>
                  </a:cubicBezTo>
                  <a:cubicBezTo>
                    <a:pt x="8443" y="5073"/>
                    <a:pt x="8569" y="4695"/>
                    <a:pt x="8569" y="4254"/>
                  </a:cubicBezTo>
                  <a:cubicBezTo>
                    <a:pt x="8569" y="3340"/>
                    <a:pt x="7971" y="2521"/>
                    <a:pt x="7120" y="2237"/>
                  </a:cubicBezTo>
                  <a:cubicBezTo>
                    <a:pt x="6994" y="977"/>
                    <a:pt x="5923" y="1"/>
                    <a:pt x="46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1" name="Google Shape;8097;p75">
              <a:extLst>
                <a:ext uri="{FF2B5EF4-FFF2-40B4-BE49-F238E27FC236}">
                  <a16:creationId xmlns:a16="http://schemas.microsoft.com/office/drawing/2014/main" id="{63EC5CFC-A6C1-FC6A-B648-C5E01EC40D4F}"/>
                </a:ext>
              </a:extLst>
            </p:cNvPr>
            <p:cNvSpPr/>
            <p:nvPr/>
          </p:nvSpPr>
          <p:spPr>
            <a:xfrm>
              <a:off x="-20775700" y="3318650"/>
              <a:ext cx="133925" cy="249700"/>
            </a:xfrm>
            <a:custGeom>
              <a:avLst/>
              <a:gdLst/>
              <a:ahLst/>
              <a:cxnLst/>
              <a:rect l="l" t="t" r="r" b="b"/>
              <a:pathLst>
                <a:path w="5357" h="9988" extrusionOk="0">
                  <a:moveTo>
                    <a:pt x="694" y="0"/>
                  </a:moveTo>
                  <a:cubicBezTo>
                    <a:pt x="473" y="0"/>
                    <a:pt x="253" y="32"/>
                    <a:pt x="1" y="126"/>
                  </a:cubicBezTo>
                  <a:cubicBezTo>
                    <a:pt x="473" y="567"/>
                    <a:pt x="820" y="1103"/>
                    <a:pt x="977" y="1764"/>
                  </a:cubicBezTo>
                  <a:cubicBezTo>
                    <a:pt x="1891" y="2300"/>
                    <a:pt x="2490" y="3245"/>
                    <a:pt x="2490" y="4285"/>
                  </a:cubicBezTo>
                  <a:cubicBezTo>
                    <a:pt x="2490" y="4663"/>
                    <a:pt x="2395" y="4978"/>
                    <a:pt x="2269" y="5293"/>
                  </a:cubicBezTo>
                  <a:cubicBezTo>
                    <a:pt x="2836" y="5860"/>
                    <a:pt x="3183" y="6648"/>
                    <a:pt x="3183" y="7498"/>
                  </a:cubicBezTo>
                  <a:cubicBezTo>
                    <a:pt x="3183" y="8506"/>
                    <a:pt x="2710" y="9389"/>
                    <a:pt x="1985" y="9987"/>
                  </a:cubicBezTo>
                  <a:lnTo>
                    <a:pt x="2836" y="9987"/>
                  </a:lnTo>
                  <a:cubicBezTo>
                    <a:pt x="4222" y="9987"/>
                    <a:pt x="5325" y="8853"/>
                    <a:pt x="5325" y="7498"/>
                  </a:cubicBezTo>
                  <a:cubicBezTo>
                    <a:pt x="5357" y="6679"/>
                    <a:pt x="4915" y="5891"/>
                    <a:pt x="4285" y="5450"/>
                  </a:cubicBezTo>
                  <a:cubicBezTo>
                    <a:pt x="4537" y="5104"/>
                    <a:pt x="4632" y="4694"/>
                    <a:pt x="4632" y="4253"/>
                  </a:cubicBezTo>
                  <a:cubicBezTo>
                    <a:pt x="4632" y="3340"/>
                    <a:pt x="4065" y="2520"/>
                    <a:pt x="3183" y="2237"/>
                  </a:cubicBezTo>
                  <a:cubicBezTo>
                    <a:pt x="3057" y="977"/>
                    <a:pt x="2017" y="0"/>
                    <a:pt x="6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2" name="Google Shape;8098;p75">
              <a:extLst>
                <a:ext uri="{FF2B5EF4-FFF2-40B4-BE49-F238E27FC236}">
                  <a16:creationId xmlns:a16="http://schemas.microsoft.com/office/drawing/2014/main" id="{2316719A-1DF6-BA5C-7291-D74FAF2D86E6}"/>
                </a:ext>
              </a:extLst>
            </p:cNvPr>
            <p:cNvSpPr/>
            <p:nvPr/>
          </p:nvSpPr>
          <p:spPr>
            <a:xfrm>
              <a:off x="-20890700" y="3586425"/>
              <a:ext cx="195375" cy="35475"/>
            </a:xfrm>
            <a:custGeom>
              <a:avLst/>
              <a:gdLst/>
              <a:ahLst/>
              <a:cxnLst/>
              <a:rect l="l" t="t" r="r" b="b"/>
              <a:pathLst>
                <a:path w="7815" h="1419" extrusionOk="0">
                  <a:moveTo>
                    <a:pt x="2112" y="1"/>
                  </a:moveTo>
                  <a:lnTo>
                    <a:pt x="2112" y="725"/>
                  </a:lnTo>
                  <a:lnTo>
                    <a:pt x="347" y="725"/>
                  </a:lnTo>
                  <a:cubicBezTo>
                    <a:pt x="158" y="725"/>
                    <a:pt x="1" y="883"/>
                    <a:pt x="1" y="1072"/>
                  </a:cubicBezTo>
                  <a:cubicBezTo>
                    <a:pt x="1" y="1261"/>
                    <a:pt x="158" y="1418"/>
                    <a:pt x="347" y="1418"/>
                  </a:cubicBezTo>
                  <a:lnTo>
                    <a:pt x="7468" y="1418"/>
                  </a:lnTo>
                  <a:cubicBezTo>
                    <a:pt x="7657" y="1418"/>
                    <a:pt x="7814" y="1261"/>
                    <a:pt x="7814" y="1072"/>
                  </a:cubicBezTo>
                  <a:cubicBezTo>
                    <a:pt x="7814" y="883"/>
                    <a:pt x="7625" y="725"/>
                    <a:pt x="7436" y="725"/>
                  </a:cubicBezTo>
                  <a:lnTo>
                    <a:pt x="5672" y="725"/>
                  </a:lnTo>
                  <a:lnTo>
                    <a:pt x="5672" y="1"/>
                  </a:lnTo>
                  <a:lnTo>
                    <a:pt x="4947" y="1"/>
                  </a:lnTo>
                  <a:lnTo>
                    <a:pt x="4947" y="725"/>
                  </a:lnTo>
                  <a:lnTo>
                    <a:pt x="2836" y="725"/>
                  </a:lnTo>
                  <a:lnTo>
                    <a:pt x="283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83" name="Google Shape;8099;p75">
            <a:extLst>
              <a:ext uri="{FF2B5EF4-FFF2-40B4-BE49-F238E27FC236}">
                <a16:creationId xmlns:a16="http://schemas.microsoft.com/office/drawing/2014/main" id="{ADE6C3CC-497F-59E6-1DCB-664D0460141D}"/>
              </a:ext>
            </a:extLst>
          </p:cNvPr>
          <p:cNvGrpSpPr/>
          <p:nvPr/>
        </p:nvGrpSpPr>
        <p:grpSpPr>
          <a:xfrm>
            <a:off x="1738753" y="2991639"/>
            <a:ext cx="599100" cy="598707"/>
            <a:chOff x="-20945825" y="3692175"/>
            <a:chExt cx="304050" cy="303850"/>
          </a:xfrm>
          <a:solidFill>
            <a:schemeClr val="tx1"/>
          </a:solidFill>
        </p:grpSpPr>
        <p:sp>
          <p:nvSpPr>
            <p:cNvPr id="484" name="Google Shape;8100;p75">
              <a:extLst>
                <a:ext uri="{FF2B5EF4-FFF2-40B4-BE49-F238E27FC236}">
                  <a16:creationId xmlns:a16="http://schemas.microsoft.com/office/drawing/2014/main" id="{F52CCF3A-391C-8A0A-8B5F-D2AB2556617F}"/>
                </a:ext>
              </a:extLst>
            </p:cNvPr>
            <p:cNvSpPr/>
            <p:nvPr/>
          </p:nvSpPr>
          <p:spPr>
            <a:xfrm>
              <a:off x="-20841850" y="3692175"/>
              <a:ext cx="92950" cy="89600"/>
            </a:xfrm>
            <a:custGeom>
              <a:avLst/>
              <a:gdLst/>
              <a:ahLst/>
              <a:cxnLst/>
              <a:rect l="l" t="t" r="r" b="b"/>
              <a:pathLst>
                <a:path w="3718" h="3584" extrusionOk="0">
                  <a:moveTo>
                    <a:pt x="410" y="0"/>
                  </a:moveTo>
                  <a:cubicBezTo>
                    <a:pt x="323" y="0"/>
                    <a:pt x="237" y="40"/>
                    <a:pt x="158" y="118"/>
                  </a:cubicBezTo>
                  <a:cubicBezTo>
                    <a:pt x="0" y="276"/>
                    <a:pt x="0" y="465"/>
                    <a:pt x="158" y="622"/>
                  </a:cubicBezTo>
                  <a:lnTo>
                    <a:pt x="819" y="1221"/>
                  </a:lnTo>
                  <a:cubicBezTo>
                    <a:pt x="630" y="1442"/>
                    <a:pt x="473" y="1788"/>
                    <a:pt x="473" y="2166"/>
                  </a:cubicBezTo>
                  <a:cubicBezTo>
                    <a:pt x="473" y="2954"/>
                    <a:pt x="1103" y="3584"/>
                    <a:pt x="1891" y="3584"/>
                  </a:cubicBezTo>
                  <a:cubicBezTo>
                    <a:pt x="2678" y="3584"/>
                    <a:pt x="3308" y="2954"/>
                    <a:pt x="3308" y="2166"/>
                  </a:cubicBezTo>
                  <a:cubicBezTo>
                    <a:pt x="3308" y="1788"/>
                    <a:pt x="3182" y="1473"/>
                    <a:pt x="2962" y="1221"/>
                  </a:cubicBezTo>
                  <a:lnTo>
                    <a:pt x="3560" y="622"/>
                  </a:lnTo>
                  <a:cubicBezTo>
                    <a:pt x="3718" y="465"/>
                    <a:pt x="3718" y="276"/>
                    <a:pt x="3560" y="118"/>
                  </a:cubicBezTo>
                  <a:cubicBezTo>
                    <a:pt x="3482" y="40"/>
                    <a:pt x="3387" y="0"/>
                    <a:pt x="3293" y="0"/>
                  </a:cubicBezTo>
                  <a:cubicBezTo>
                    <a:pt x="3198" y="0"/>
                    <a:pt x="3103" y="40"/>
                    <a:pt x="3025" y="118"/>
                  </a:cubicBezTo>
                  <a:lnTo>
                    <a:pt x="2332" y="811"/>
                  </a:lnTo>
                  <a:cubicBezTo>
                    <a:pt x="2174" y="780"/>
                    <a:pt x="2017" y="748"/>
                    <a:pt x="1859" y="748"/>
                  </a:cubicBezTo>
                  <a:cubicBezTo>
                    <a:pt x="1702" y="748"/>
                    <a:pt x="1544" y="780"/>
                    <a:pt x="1386" y="811"/>
                  </a:cubicBezTo>
                  <a:lnTo>
                    <a:pt x="662" y="118"/>
                  </a:lnTo>
                  <a:cubicBezTo>
                    <a:pt x="583" y="40"/>
                    <a:pt x="496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5" name="Google Shape;8101;p75">
              <a:extLst>
                <a:ext uri="{FF2B5EF4-FFF2-40B4-BE49-F238E27FC236}">
                  <a16:creationId xmlns:a16="http://schemas.microsoft.com/office/drawing/2014/main" id="{5489D7C6-4C49-E890-305A-3FE640E955D4}"/>
                </a:ext>
              </a:extLst>
            </p:cNvPr>
            <p:cNvSpPr/>
            <p:nvPr/>
          </p:nvSpPr>
          <p:spPr>
            <a:xfrm>
              <a:off x="-20945825" y="3746325"/>
              <a:ext cx="304050" cy="70900"/>
            </a:xfrm>
            <a:custGeom>
              <a:avLst/>
              <a:gdLst/>
              <a:ahLst/>
              <a:cxnLst/>
              <a:rect l="l" t="t" r="r" b="b"/>
              <a:pathLst>
                <a:path w="12162" h="2836" extrusionOk="0">
                  <a:moveTo>
                    <a:pt x="1072" y="0"/>
                  </a:moveTo>
                  <a:cubicBezTo>
                    <a:pt x="473" y="0"/>
                    <a:pt x="1" y="473"/>
                    <a:pt x="1" y="1071"/>
                  </a:cubicBezTo>
                  <a:lnTo>
                    <a:pt x="1" y="1953"/>
                  </a:lnTo>
                  <a:cubicBezTo>
                    <a:pt x="1" y="2426"/>
                    <a:pt x="379" y="2836"/>
                    <a:pt x="851" y="2836"/>
                  </a:cubicBezTo>
                  <a:lnTo>
                    <a:pt x="11311" y="2836"/>
                  </a:lnTo>
                  <a:cubicBezTo>
                    <a:pt x="11783" y="2836"/>
                    <a:pt x="12162" y="2426"/>
                    <a:pt x="12162" y="1953"/>
                  </a:cubicBezTo>
                  <a:lnTo>
                    <a:pt x="12162" y="1071"/>
                  </a:lnTo>
                  <a:cubicBezTo>
                    <a:pt x="12162" y="473"/>
                    <a:pt x="11657" y="0"/>
                    <a:pt x="11059" y="0"/>
                  </a:cubicBezTo>
                  <a:cubicBezTo>
                    <a:pt x="9988" y="0"/>
                    <a:pt x="8916" y="284"/>
                    <a:pt x="8034" y="819"/>
                  </a:cubicBezTo>
                  <a:cubicBezTo>
                    <a:pt x="7719" y="1607"/>
                    <a:pt x="6932" y="2174"/>
                    <a:pt x="6050" y="2174"/>
                  </a:cubicBezTo>
                  <a:cubicBezTo>
                    <a:pt x="5136" y="2174"/>
                    <a:pt x="4411" y="1607"/>
                    <a:pt x="4096" y="819"/>
                  </a:cubicBezTo>
                  <a:cubicBezTo>
                    <a:pt x="3183" y="315"/>
                    <a:pt x="2111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6" name="Google Shape;8102;p75">
              <a:extLst>
                <a:ext uri="{FF2B5EF4-FFF2-40B4-BE49-F238E27FC236}">
                  <a16:creationId xmlns:a16="http://schemas.microsoft.com/office/drawing/2014/main" id="{0D98EA78-4EDC-4470-F5CF-645AF2D74D11}"/>
                </a:ext>
              </a:extLst>
            </p:cNvPr>
            <p:cNvSpPr/>
            <p:nvPr/>
          </p:nvSpPr>
          <p:spPr>
            <a:xfrm>
              <a:off x="-20814300" y="3864450"/>
              <a:ext cx="39425" cy="131575"/>
            </a:xfrm>
            <a:custGeom>
              <a:avLst/>
              <a:gdLst/>
              <a:ahLst/>
              <a:cxnLst/>
              <a:rect l="l" t="t" r="r" b="b"/>
              <a:pathLst>
                <a:path w="1577" h="5263" extrusionOk="0">
                  <a:moveTo>
                    <a:pt x="789" y="1"/>
                  </a:moveTo>
                  <a:cubicBezTo>
                    <a:pt x="568" y="221"/>
                    <a:pt x="284" y="410"/>
                    <a:pt x="1" y="631"/>
                  </a:cubicBezTo>
                  <a:cubicBezTo>
                    <a:pt x="127" y="757"/>
                    <a:pt x="284" y="852"/>
                    <a:pt x="442" y="883"/>
                  </a:cubicBezTo>
                  <a:lnTo>
                    <a:pt x="442" y="4916"/>
                  </a:lnTo>
                  <a:cubicBezTo>
                    <a:pt x="442" y="5105"/>
                    <a:pt x="600" y="5262"/>
                    <a:pt x="789" y="5262"/>
                  </a:cubicBezTo>
                  <a:cubicBezTo>
                    <a:pt x="978" y="5262"/>
                    <a:pt x="1135" y="5105"/>
                    <a:pt x="1135" y="4916"/>
                  </a:cubicBezTo>
                  <a:lnTo>
                    <a:pt x="1135" y="883"/>
                  </a:lnTo>
                  <a:cubicBezTo>
                    <a:pt x="1293" y="852"/>
                    <a:pt x="1450" y="757"/>
                    <a:pt x="1576" y="631"/>
                  </a:cubicBezTo>
                  <a:cubicBezTo>
                    <a:pt x="1293" y="410"/>
                    <a:pt x="1041" y="221"/>
                    <a:pt x="7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7" name="Google Shape;8103;p75">
              <a:extLst>
                <a:ext uri="{FF2B5EF4-FFF2-40B4-BE49-F238E27FC236}">
                  <a16:creationId xmlns:a16="http://schemas.microsoft.com/office/drawing/2014/main" id="{BFB16444-48D8-F417-FB6B-4C5D1CC682A8}"/>
                </a:ext>
              </a:extLst>
            </p:cNvPr>
            <p:cNvSpPr/>
            <p:nvPr/>
          </p:nvSpPr>
          <p:spPr>
            <a:xfrm>
              <a:off x="-20929275" y="3834525"/>
              <a:ext cx="268600" cy="53600"/>
            </a:xfrm>
            <a:custGeom>
              <a:avLst/>
              <a:gdLst/>
              <a:ahLst/>
              <a:cxnLst/>
              <a:rect l="l" t="t" r="r" b="b"/>
              <a:pathLst>
                <a:path w="10744" h="2144" extrusionOk="0">
                  <a:moveTo>
                    <a:pt x="788" y="1"/>
                  </a:moveTo>
                  <a:cubicBezTo>
                    <a:pt x="441" y="1"/>
                    <a:pt x="126" y="284"/>
                    <a:pt x="32" y="631"/>
                  </a:cubicBezTo>
                  <a:cubicBezTo>
                    <a:pt x="0" y="788"/>
                    <a:pt x="0" y="914"/>
                    <a:pt x="0" y="1072"/>
                  </a:cubicBezTo>
                  <a:cubicBezTo>
                    <a:pt x="0" y="1670"/>
                    <a:pt x="473" y="2143"/>
                    <a:pt x="1071" y="2143"/>
                  </a:cubicBezTo>
                  <a:cubicBezTo>
                    <a:pt x="2111" y="2143"/>
                    <a:pt x="3308" y="1828"/>
                    <a:pt x="4253" y="1103"/>
                  </a:cubicBezTo>
                  <a:lnTo>
                    <a:pt x="4285" y="1072"/>
                  </a:lnTo>
                  <a:cubicBezTo>
                    <a:pt x="4537" y="914"/>
                    <a:pt x="4757" y="725"/>
                    <a:pt x="5009" y="473"/>
                  </a:cubicBezTo>
                  <a:lnTo>
                    <a:pt x="5104" y="379"/>
                  </a:lnTo>
                  <a:cubicBezTo>
                    <a:pt x="5167" y="316"/>
                    <a:pt x="5262" y="284"/>
                    <a:pt x="5360" y="284"/>
                  </a:cubicBezTo>
                  <a:cubicBezTo>
                    <a:pt x="5458" y="284"/>
                    <a:pt x="5561" y="316"/>
                    <a:pt x="5640" y="379"/>
                  </a:cubicBezTo>
                  <a:lnTo>
                    <a:pt x="5766" y="473"/>
                  </a:lnTo>
                  <a:cubicBezTo>
                    <a:pt x="5955" y="694"/>
                    <a:pt x="6175" y="914"/>
                    <a:pt x="6459" y="1072"/>
                  </a:cubicBezTo>
                  <a:lnTo>
                    <a:pt x="6490" y="1103"/>
                  </a:lnTo>
                  <a:cubicBezTo>
                    <a:pt x="7341" y="1702"/>
                    <a:pt x="8475" y="2143"/>
                    <a:pt x="9704" y="2143"/>
                  </a:cubicBezTo>
                  <a:cubicBezTo>
                    <a:pt x="10271" y="2143"/>
                    <a:pt x="10743" y="1670"/>
                    <a:pt x="10743" y="1072"/>
                  </a:cubicBezTo>
                  <a:cubicBezTo>
                    <a:pt x="10743" y="914"/>
                    <a:pt x="10743" y="788"/>
                    <a:pt x="10712" y="631"/>
                  </a:cubicBezTo>
                  <a:cubicBezTo>
                    <a:pt x="10712" y="284"/>
                    <a:pt x="10397" y="1"/>
                    <a:pt x="99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88" name="Google Shape;8104;p75">
            <a:extLst>
              <a:ext uri="{FF2B5EF4-FFF2-40B4-BE49-F238E27FC236}">
                <a16:creationId xmlns:a16="http://schemas.microsoft.com/office/drawing/2014/main" id="{B5FCBA34-E7E3-9F14-F58F-5CD95FAD12CA}"/>
              </a:ext>
            </a:extLst>
          </p:cNvPr>
          <p:cNvGrpSpPr/>
          <p:nvPr/>
        </p:nvGrpSpPr>
        <p:grpSpPr>
          <a:xfrm>
            <a:off x="1772890" y="3729923"/>
            <a:ext cx="530825" cy="597524"/>
            <a:chOff x="-20930075" y="4066100"/>
            <a:chExt cx="269400" cy="303250"/>
          </a:xfrm>
          <a:solidFill>
            <a:schemeClr val="tx1"/>
          </a:solidFill>
        </p:grpSpPr>
        <p:sp>
          <p:nvSpPr>
            <p:cNvPr id="489" name="Google Shape;8105;p75">
              <a:extLst>
                <a:ext uri="{FF2B5EF4-FFF2-40B4-BE49-F238E27FC236}">
                  <a16:creationId xmlns:a16="http://schemas.microsoft.com/office/drawing/2014/main" id="{8F5EC342-429C-9D0E-AF0B-8C224392D5A9}"/>
                </a:ext>
              </a:extLst>
            </p:cNvPr>
            <p:cNvSpPr/>
            <p:nvPr/>
          </p:nvSpPr>
          <p:spPr>
            <a:xfrm>
              <a:off x="-20865475" y="4066100"/>
              <a:ext cx="141775" cy="144150"/>
            </a:xfrm>
            <a:custGeom>
              <a:avLst/>
              <a:gdLst/>
              <a:ahLst/>
              <a:cxnLst/>
              <a:rect l="l" t="t" r="r" b="b"/>
              <a:pathLst>
                <a:path w="5671" h="5766" extrusionOk="0">
                  <a:moveTo>
                    <a:pt x="2836" y="2174"/>
                  </a:moveTo>
                  <a:cubicBezTo>
                    <a:pt x="3245" y="2174"/>
                    <a:pt x="3560" y="2489"/>
                    <a:pt x="3560" y="2867"/>
                  </a:cubicBezTo>
                  <a:cubicBezTo>
                    <a:pt x="3560" y="3277"/>
                    <a:pt x="3245" y="3592"/>
                    <a:pt x="2836" y="3592"/>
                  </a:cubicBezTo>
                  <a:cubicBezTo>
                    <a:pt x="2457" y="3592"/>
                    <a:pt x="2142" y="3277"/>
                    <a:pt x="2142" y="2867"/>
                  </a:cubicBezTo>
                  <a:cubicBezTo>
                    <a:pt x="2142" y="2489"/>
                    <a:pt x="2457" y="2174"/>
                    <a:pt x="2836" y="2174"/>
                  </a:cubicBezTo>
                  <a:close/>
                  <a:moveTo>
                    <a:pt x="2836" y="0"/>
                  </a:moveTo>
                  <a:cubicBezTo>
                    <a:pt x="2457" y="0"/>
                    <a:pt x="2111" y="252"/>
                    <a:pt x="1890" y="599"/>
                  </a:cubicBezTo>
                  <a:cubicBezTo>
                    <a:pt x="1791" y="563"/>
                    <a:pt x="1685" y="545"/>
                    <a:pt x="1577" y="545"/>
                  </a:cubicBezTo>
                  <a:cubicBezTo>
                    <a:pt x="1307" y="545"/>
                    <a:pt x="1031" y="657"/>
                    <a:pt x="851" y="882"/>
                  </a:cubicBezTo>
                  <a:cubicBezTo>
                    <a:pt x="630" y="1071"/>
                    <a:pt x="536" y="1355"/>
                    <a:pt x="536" y="1607"/>
                  </a:cubicBezTo>
                  <a:cubicBezTo>
                    <a:pt x="536" y="1733"/>
                    <a:pt x="536" y="1827"/>
                    <a:pt x="567" y="1922"/>
                  </a:cubicBezTo>
                  <a:cubicBezTo>
                    <a:pt x="189" y="2142"/>
                    <a:pt x="0" y="2489"/>
                    <a:pt x="0" y="2867"/>
                  </a:cubicBezTo>
                  <a:cubicBezTo>
                    <a:pt x="0" y="3308"/>
                    <a:pt x="189" y="3655"/>
                    <a:pt x="567" y="3812"/>
                  </a:cubicBezTo>
                  <a:cubicBezTo>
                    <a:pt x="536" y="3938"/>
                    <a:pt x="536" y="4033"/>
                    <a:pt x="536" y="4127"/>
                  </a:cubicBezTo>
                  <a:cubicBezTo>
                    <a:pt x="536" y="4411"/>
                    <a:pt x="630" y="4694"/>
                    <a:pt x="851" y="4883"/>
                  </a:cubicBezTo>
                  <a:cubicBezTo>
                    <a:pt x="1036" y="5092"/>
                    <a:pt x="1325" y="5216"/>
                    <a:pt x="1603" y="5216"/>
                  </a:cubicBezTo>
                  <a:cubicBezTo>
                    <a:pt x="1702" y="5216"/>
                    <a:pt x="1799" y="5200"/>
                    <a:pt x="1890" y="5167"/>
                  </a:cubicBezTo>
                  <a:cubicBezTo>
                    <a:pt x="2111" y="5513"/>
                    <a:pt x="2457" y="5766"/>
                    <a:pt x="2836" y="5766"/>
                  </a:cubicBezTo>
                  <a:cubicBezTo>
                    <a:pt x="3245" y="5766"/>
                    <a:pt x="3592" y="5513"/>
                    <a:pt x="3781" y="5167"/>
                  </a:cubicBezTo>
                  <a:cubicBezTo>
                    <a:pt x="3889" y="5203"/>
                    <a:pt x="3999" y="5221"/>
                    <a:pt x="4109" y="5221"/>
                  </a:cubicBezTo>
                  <a:cubicBezTo>
                    <a:pt x="4382" y="5221"/>
                    <a:pt x="4649" y="5108"/>
                    <a:pt x="4852" y="4883"/>
                  </a:cubicBezTo>
                  <a:cubicBezTo>
                    <a:pt x="5041" y="4694"/>
                    <a:pt x="5167" y="4411"/>
                    <a:pt x="5167" y="4127"/>
                  </a:cubicBezTo>
                  <a:cubicBezTo>
                    <a:pt x="5167" y="4033"/>
                    <a:pt x="5167" y="3938"/>
                    <a:pt x="5135" y="3812"/>
                  </a:cubicBezTo>
                  <a:cubicBezTo>
                    <a:pt x="5482" y="3623"/>
                    <a:pt x="5671" y="3277"/>
                    <a:pt x="5671" y="2867"/>
                  </a:cubicBezTo>
                  <a:cubicBezTo>
                    <a:pt x="5671" y="2489"/>
                    <a:pt x="5450" y="2142"/>
                    <a:pt x="5135" y="1922"/>
                  </a:cubicBezTo>
                  <a:cubicBezTo>
                    <a:pt x="5167" y="1827"/>
                    <a:pt x="5167" y="1733"/>
                    <a:pt x="5167" y="1607"/>
                  </a:cubicBezTo>
                  <a:cubicBezTo>
                    <a:pt x="5167" y="1355"/>
                    <a:pt x="5041" y="1071"/>
                    <a:pt x="4852" y="882"/>
                  </a:cubicBezTo>
                  <a:cubicBezTo>
                    <a:pt x="4643" y="673"/>
                    <a:pt x="4348" y="550"/>
                    <a:pt x="4069" y="550"/>
                  </a:cubicBezTo>
                  <a:cubicBezTo>
                    <a:pt x="3969" y="550"/>
                    <a:pt x="3872" y="566"/>
                    <a:pt x="3781" y="599"/>
                  </a:cubicBezTo>
                  <a:cubicBezTo>
                    <a:pt x="3592" y="252"/>
                    <a:pt x="3245" y="0"/>
                    <a:pt x="28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0" name="Google Shape;8106;p75">
              <a:extLst>
                <a:ext uri="{FF2B5EF4-FFF2-40B4-BE49-F238E27FC236}">
                  <a16:creationId xmlns:a16="http://schemas.microsoft.com/office/drawing/2014/main" id="{AF88A3BE-4A5E-B647-081E-9A3F30219D53}"/>
                </a:ext>
              </a:extLst>
            </p:cNvPr>
            <p:cNvSpPr/>
            <p:nvPr/>
          </p:nvSpPr>
          <p:spPr>
            <a:xfrm>
              <a:off x="-20930075" y="4191325"/>
              <a:ext cx="269400" cy="178025"/>
            </a:xfrm>
            <a:custGeom>
              <a:avLst/>
              <a:gdLst/>
              <a:ahLst/>
              <a:cxnLst/>
              <a:rect l="l" t="t" r="r" b="b"/>
              <a:pathLst>
                <a:path w="10776" h="7121" extrusionOk="0">
                  <a:moveTo>
                    <a:pt x="379" y="0"/>
                  </a:moveTo>
                  <a:cubicBezTo>
                    <a:pt x="253" y="0"/>
                    <a:pt x="190" y="32"/>
                    <a:pt x="95" y="95"/>
                  </a:cubicBezTo>
                  <a:cubicBezTo>
                    <a:pt x="32" y="189"/>
                    <a:pt x="1" y="252"/>
                    <a:pt x="1" y="378"/>
                  </a:cubicBezTo>
                  <a:cubicBezTo>
                    <a:pt x="1" y="473"/>
                    <a:pt x="190" y="2710"/>
                    <a:pt x="1103" y="3655"/>
                  </a:cubicBezTo>
                  <a:cubicBezTo>
                    <a:pt x="1513" y="4096"/>
                    <a:pt x="1922" y="4285"/>
                    <a:pt x="2364" y="4285"/>
                  </a:cubicBezTo>
                  <a:cubicBezTo>
                    <a:pt x="2679" y="4285"/>
                    <a:pt x="3025" y="4159"/>
                    <a:pt x="3340" y="3907"/>
                  </a:cubicBezTo>
                  <a:lnTo>
                    <a:pt x="4947" y="5514"/>
                  </a:lnTo>
                  <a:lnTo>
                    <a:pt x="4947" y="6427"/>
                  </a:lnTo>
                  <a:lnTo>
                    <a:pt x="2458" y="6427"/>
                  </a:lnTo>
                  <a:cubicBezTo>
                    <a:pt x="2269" y="6427"/>
                    <a:pt x="2112" y="6585"/>
                    <a:pt x="2112" y="6774"/>
                  </a:cubicBezTo>
                  <a:cubicBezTo>
                    <a:pt x="2112" y="6963"/>
                    <a:pt x="2269" y="7120"/>
                    <a:pt x="2458" y="7120"/>
                  </a:cubicBezTo>
                  <a:lnTo>
                    <a:pt x="8192" y="7120"/>
                  </a:lnTo>
                  <a:cubicBezTo>
                    <a:pt x="8381" y="7120"/>
                    <a:pt x="8539" y="6963"/>
                    <a:pt x="8539" y="6774"/>
                  </a:cubicBezTo>
                  <a:cubicBezTo>
                    <a:pt x="8539" y="6585"/>
                    <a:pt x="8381" y="6427"/>
                    <a:pt x="8192" y="6427"/>
                  </a:cubicBezTo>
                  <a:lnTo>
                    <a:pt x="5672" y="6427"/>
                  </a:lnTo>
                  <a:lnTo>
                    <a:pt x="5672" y="6207"/>
                  </a:lnTo>
                  <a:lnTo>
                    <a:pt x="7278" y="4600"/>
                  </a:lnTo>
                  <a:cubicBezTo>
                    <a:pt x="7751" y="4884"/>
                    <a:pt x="8066" y="5010"/>
                    <a:pt x="8413" y="5010"/>
                  </a:cubicBezTo>
                  <a:cubicBezTo>
                    <a:pt x="8854" y="5010"/>
                    <a:pt x="9232" y="4789"/>
                    <a:pt x="9673" y="4380"/>
                  </a:cubicBezTo>
                  <a:cubicBezTo>
                    <a:pt x="10586" y="3466"/>
                    <a:pt x="10775" y="1229"/>
                    <a:pt x="10775" y="1103"/>
                  </a:cubicBezTo>
                  <a:cubicBezTo>
                    <a:pt x="10775" y="977"/>
                    <a:pt x="10744" y="883"/>
                    <a:pt x="10649" y="820"/>
                  </a:cubicBezTo>
                  <a:cubicBezTo>
                    <a:pt x="10586" y="757"/>
                    <a:pt x="10492" y="693"/>
                    <a:pt x="10397" y="693"/>
                  </a:cubicBezTo>
                  <a:cubicBezTo>
                    <a:pt x="10303" y="693"/>
                    <a:pt x="8066" y="883"/>
                    <a:pt x="7121" y="1796"/>
                  </a:cubicBezTo>
                  <a:cubicBezTo>
                    <a:pt x="6365" y="2552"/>
                    <a:pt x="6302" y="3308"/>
                    <a:pt x="6869" y="4033"/>
                  </a:cubicBezTo>
                  <a:lnTo>
                    <a:pt x="5735" y="5167"/>
                  </a:lnTo>
                  <a:lnTo>
                    <a:pt x="5735" y="1324"/>
                  </a:lnTo>
                  <a:cubicBezTo>
                    <a:pt x="5609" y="1387"/>
                    <a:pt x="5514" y="1387"/>
                    <a:pt x="5388" y="1387"/>
                  </a:cubicBezTo>
                  <a:cubicBezTo>
                    <a:pt x="5262" y="1387"/>
                    <a:pt x="5136" y="1387"/>
                    <a:pt x="5041" y="1324"/>
                  </a:cubicBezTo>
                  <a:lnTo>
                    <a:pt x="5041" y="4443"/>
                  </a:lnTo>
                  <a:lnTo>
                    <a:pt x="3876" y="3340"/>
                  </a:lnTo>
                  <a:cubicBezTo>
                    <a:pt x="4474" y="2584"/>
                    <a:pt x="4411" y="1828"/>
                    <a:pt x="3655" y="1103"/>
                  </a:cubicBezTo>
                  <a:cubicBezTo>
                    <a:pt x="2742" y="189"/>
                    <a:pt x="505" y="0"/>
                    <a:pt x="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91" name="Google Shape;8107;p75">
            <a:extLst>
              <a:ext uri="{FF2B5EF4-FFF2-40B4-BE49-F238E27FC236}">
                <a16:creationId xmlns:a16="http://schemas.microsoft.com/office/drawing/2014/main" id="{E381F937-518B-58AE-26D9-ECDCECCDC63D}"/>
              </a:ext>
            </a:extLst>
          </p:cNvPr>
          <p:cNvGrpSpPr/>
          <p:nvPr/>
        </p:nvGrpSpPr>
        <p:grpSpPr>
          <a:xfrm>
            <a:off x="5481184" y="2253132"/>
            <a:ext cx="496688" cy="598361"/>
            <a:chOff x="-18994100" y="3334775"/>
            <a:chExt cx="252075" cy="303675"/>
          </a:xfrm>
          <a:solidFill>
            <a:schemeClr val="tx1"/>
          </a:solidFill>
        </p:grpSpPr>
        <p:sp>
          <p:nvSpPr>
            <p:cNvPr id="492" name="Google Shape;8108;p75">
              <a:extLst>
                <a:ext uri="{FF2B5EF4-FFF2-40B4-BE49-F238E27FC236}">
                  <a16:creationId xmlns:a16="http://schemas.microsoft.com/office/drawing/2014/main" id="{AD3FD15B-938B-3342-4DF9-68D0DE2C4843}"/>
                </a:ext>
              </a:extLst>
            </p:cNvPr>
            <p:cNvSpPr/>
            <p:nvPr/>
          </p:nvSpPr>
          <p:spPr>
            <a:xfrm>
              <a:off x="-18967300" y="3424975"/>
              <a:ext cx="198500" cy="207150"/>
            </a:xfrm>
            <a:custGeom>
              <a:avLst/>
              <a:gdLst/>
              <a:ahLst/>
              <a:cxnLst/>
              <a:rect l="l" t="t" r="r" b="b"/>
              <a:pathLst>
                <a:path w="7940" h="8286" extrusionOk="0">
                  <a:moveTo>
                    <a:pt x="2552" y="3592"/>
                  </a:moveTo>
                  <a:cubicBezTo>
                    <a:pt x="2772" y="3592"/>
                    <a:pt x="2930" y="3749"/>
                    <a:pt x="2930" y="3938"/>
                  </a:cubicBezTo>
                  <a:cubicBezTo>
                    <a:pt x="2930" y="4096"/>
                    <a:pt x="2772" y="4316"/>
                    <a:pt x="2552" y="4316"/>
                  </a:cubicBezTo>
                  <a:cubicBezTo>
                    <a:pt x="2363" y="4316"/>
                    <a:pt x="2205" y="4159"/>
                    <a:pt x="2205" y="3938"/>
                  </a:cubicBezTo>
                  <a:cubicBezTo>
                    <a:pt x="2205" y="3749"/>
                    <a:pt x="2363" y="3592"/>
                    <a:pt x="2552" y="3592"/>
                  </a:cubicBezTo>
                  <a:close/>
                  <a:moveTo>
                    <a:pt x="5387" y="3592"/>
                  </a:moveTo>
                  <a:cubicBezTo>
                    <a:pt x="5608" y="3592"/>
                    <a:pt x="5765" y="3749"/>
                    <a:pt x="5765" y="3938"/>
                  </a:cubicBezTo>
                  <a:cubicBezTo>
                    <a:pt x="5765" y="4096"/>
                    <a:pt x="5608" y="4316"/>
                    <a:pt x="5387" y="4316"/>
                  </a:cubicBezTo>
                  <a:cubicBezTo>
                    <a:pt x="5198" y="4316"/>
                    <a:pt x="5041" y="4159"/>
                    <a:pt x="5041" y="3938"/>
                  </a:cubicBezTo>
                  <a:cubicBezTo>
                    <a:pt x="5041" y="3749"/>
                    <a:pt x="5198" y="3592"/>
                    <a:pt x="5387" y="3592"/>
                  </a:cubicBezTo>
                  <a:close/>
                  <a:moveTo>
                    <a:pt x="3623" y="0"/>
                  </a:moveTo>
                  <a:cubicBezTo>
                    <a:pt x="3277" y="63"/>
                    <a:pt x="2930" y="126"/>
                    <a:pt x="2583" y="315"/>
                  </a:cubicBezTo>
                  <a:cubicBezTo>
                    <a:pt x="1733" y="725"/>
                    <a:pt x="1166" y="1418"/>
                    <a:pt x="882" y="2332"/>
                  </a:cubicBezTo>
                  <a:cubicBezTo>
                    <a:pt x="882" y="2363"/>
                    <a:pt x="851" y="2363"/>
                    <a:pt x="851" y="2426"/>
                  </a:cubicBezTo>
                  <a:cubicBezTo>
                    <a:pt x="756" y="2741"/>
                    <a:pt x="725" y="3056"/>
                    <a:pt x="725" y="3371"/>
                  </a:cubicBezTo>
                  <a:lnTo>
                    <a:pt x="725" y="3466"/>
                  </a:lnTo>
                  <a:cubicBezTo>
                    <a:pt x="725" y="3749"/>
                    <a:pt x="599" y="4001"/>
                    <a:pt x="410" y="4253"/>
                  </a:cubicBezTo>
                  <a:cubicBezTo>
                    <a:pt x="126" y="4600"/>
                    <a:pt x="0" y="4978"/>
                    <a:pt x="0" y="5356"/>
                  </a:cubicBezTo>
                  <a:cubicBezTo>
                    <a:pt x="0" y="6144"/>
                    <a:pt x="599" y="6900"/>
                    <a:pt x="1575" y="7372"/>
                  </a:cubicBezTo>
                  <a:cubicBezTo>
                    <a:pt x="1733" y="7782"/>
                    <a:pt x="2111" y="8034"/>
                    <a:pt x="2520" y="8286"/>
                  </a:cubicBezTo>
                  <a:lnTo>
                    <a:pt x="3592" y="6711"/>
                  </a:lnTo>
                  <a:lnTo>
                    <a:pt x="3592" y="6238"/>
                  </a:lnTo>
                  <a:lnTo>
                    <a:pt x="2993" y="5640"/>
                  </a:lnTo>
                  <a:cubicBezTo>
                    <a:pt x="2835" y="5482"/>
                    <a:pt x="2835" y="5293"/>
                    <a:pt x="2993" y="5136"/>
                  </a:cubicBezTo>
                  <a:cubicBezTo>
                    <a:pt x="3072" y="5057"/>
                    <a:pt x="3166" y="5017"/>
                    <a:pt x="3261" y="5017"/>
                  </a:cubicBezTo>
                  <a:cubicBezTo>
                    <a:pt x="3355" y="5017"/>
                    <a:pt x="3450" y="5057"/>
                    <a:pt x="3529" y="5136"/>
                  </a:cubicBezTo>
                  <a:lnTo>
                    <a:pt x="4001" y="5608"/>
                  </a:lnTo>
                  <a:lnTo>
                    <a:pt x="4474" y="5136"/>
                  </a:lnTo>
                  <a:cubicBezTo>
                    <a:pt x="4553" y="5057"/>
                    <a:pt x="4639" y="5017"/>
                    <a:pt x="4726" y="5017"/>
                  </a:cubicBezTo>
                  <a:cubicBezTo>
                    <a:pt x="4812" y="5017"/>
                    <a:pt x="4899" y="5057"/>
                    <a:pt x="4978" y="5136"/>
                  </a:cubicBezTo>
                  <a:cubicBezTo>
                    <a:pt x="5135" y="5293"/>
                    <a:pt x="5135" y="5482"/>
                    <a:pt x="4978" y="5640"/>
                  </a:cubicBezTo>
                  <a:lnTo>
                    <a:pt x="4379" y="6238"/>
                  </a:lnTo>
                  <a:lnTo>
                    <a:pt x="4379" y="6711"/>
                  </a:lnTo>
                  <a:lnTo>
                    <a:pt x="5450" y="8286"/>
                  </a:lnTo>
                  <a:cubicBezTo>
                    <a:pt x="5891" y="8097"/>
                    <a:pt x="6238" y="7782"/>
                    <a:pt x="6396" y="7372"/>
                  </a:cubicBezTo>
                  <a:cubicBezTo>
                    <a:pt x="7372" y="6900"/>
                    <a:pt x="7939" y="6144"/>
                    <a:pt x="7939" y="5356"/>
                  </a:cubicBezTo>
                  <a:cubicBezTo>
                    <a:pt x="7939" y="4978"/>
                    <a:pt x="7813" y="4631"/>
                    <a:pt x="7530" y="4253"/>
                  </a:cubicBezTo>
                  <a:cubicBezTo>
                    <a:pt x="7278" y="4001"/>
                    <a:pt x="7183" y="3718"/>
                    <a:pt x="7183" y="3466"/>
                  </a:cubicBezTo>
                  <a:lnTo>
                    <a:pt x="7183" y="3371"/>
                  </a:lnTo>
                  <a:cubicBezTo>
                    <a:pt x="7183" y="3025"/>
                    <a:pt x="7120" y="2710"/>
                    <a:pt x="7057" y="2426"/>
                  </a:cubicBezTo>
                  <a:cubicBezTo>
                    <a:pt x="7057" y="2363"/>
                    <a:pt x="7057" y="2363"/>
                    <a:pt x="7026" y="2332"/>
                  </a:cubicBezTo>
                  <a:cubicBezTo>
                    <a:pt x="6742" y="1418"/>
                    <a:pt x="6144" y="725"/>
                    <a:pt x="5324" y="315"/>
                  </a:cubicBezTo>
                  <a:cubicBezTo>
                    <a:pt x="5009" y="158"/>
                    <a:pt x="4631" y="63"/>
                    <a:pt x="42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3" name="Google Shape;8109;p75">
              <a:extLst>
                <a:ext uri="{FF2B5EF4-FFF2-40B4-BE49-F238E27FC236}">
                  <a16:creationId xmlns:a16="http://schemas.microsoft.com/office/drawing/2014/main" id="{79E1C152-2714-8BE0-42DD-EBE0C02294CB}"/>
                </a:ext>
              </a:extLst>
            </p:cNvPr>
            <p:cNvSpPr/>
            <p:nvPr/>
          </p:nvSpPr>
          <p:spPr>
            <a:xfrm>
              <a:off x="-18885400" y="3610050"/>
              <a:ext cx="35475" cy="28400"/>
            </a:xfrm>
            <a:custGeom>
              <a:avLst/>
              <a:gdLst/>
              <a:ahLst/>
              <a:cxnLst/>
              <a:rect l="l" t="t" r="r" b="b"/>
              <a:pathLst>
                <a:path w="1419" h="1136" extrusionOk="0">
                  <a:moveTo>
                    <a:pt x="694" y="1"/>
                  </a:moveTo>
                  <a:lnTo>
                    <a:pt x="1" y="1072"/>
                  </a:lnTo>
                  <a:cubicBezTo>
                    <a:pt x="221" y="1104"/>
                    <a:pt x="473" y="1135"/>
                    <a:pt x="694" y="1135"/>
                  </a:cubicBezTo>
                  <a:cubicBezTo>
                    <a:pt x="946" y="1135"/>
                    <a:pt x="1166" y="1104"/>
                    <a:pt x="1418" y="1072"/>
                  </a:cubicBezTo>
                  <a:lnTo>
                    <a:pt x="69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4" name="Google Shape;8110;p75">
              <a:extLst>
                <a:ext uri="{FF2B5EF4-FFF2-40B4-BE49-F238E27FC236}">
                  <a16:creationId xmlns:a16="http://schemas.microsoft.com/office/drawing/2014/main" id="{5CC611AB-2E4F-A5C4-5896-13B0B2ACEC80}"/>
                </a:ext>
              </a:extLst>
            </p:cNvPr>
            <p:cNvSpPr/>
            <p:nvPr/>
          </p:nvSpPr>
          <p:spPr>
            <a:xfrm>
              <a:off x="-18994100" y="3334775"/>
              <a:ext cx="96900" cy="140625"/>
            </a:xfrm>
            <a:custGeom>
              <a:avLst/>
              <a:gdLst/>
              <a:ahLst/>
              <a:cxnLst/>
              <a:rect l="l" t="t" r="r" b="b"/>
              <a:pathLst>
                <a:path w="3876" h="5625" extrusionOk="0">
                  <a:moveTo>
                    <a:pt x="855" y="1"/>
                  </a:moveTo>
                  <a:cubicBezTo>
                    <a:pt x="804" y="1"/>
                    <a:pt x="757" y="17"/>
                    <a:pt x="725" y="48"/>
                  </a:cubicBezTo>
                  <a:cubicBezTo>
                    <a:pt x="631" y="80"/>
                    <a:pt x="568" y="143"/>
                    <a:pt x="536" y="237"/>
                  </a:cubicBezTo>
                  <a:cubicBezTo>
                    <a:pt x="1" y="1529"/>
                    <a:pt x="1" y="2978"/>
                    <a:pt x="536" y="4301"/>
                  </a:cubicBezTo>
                  <a:cubicBezTo>
                    <a:pt x="725" y="4774"/>
                    <a:pt x="1009" y="5183"/>
                    <a:pt x="1324" y="5625"/>
                  </a:cubicBezTo>
                  <a:cubicBezTo>
                    <a:pt x="1702" y="4553"/>
                    <a:pt x="2427" y="3734"/>
                    <a:pt x="3372" y="3262"/>
                  </a:cubicBezTo>
                  <a:cubicBezTo>
                    <a:pt x="3529" y="3199"/>
                    <a:pt x="3718" y="3104"/>
                    <a:pt x="3876" y="3073"/>
                  </a:cubicBezTo>
                  <a:cubicBezTo>
                    <a:pt x="3876" y="3041"/>
                    <a:pt x="3844" y="2947"/>
                    <a:pt x="3844" y="2915"/>
                  </a:cubicBezTo>
                  <a:cubicBezTo>
                    <a:pt x="3277" y="1623"/>
                    <a:pt x="2301" y="584"/>
                    <a:pt x="1009" y="48"/>
                  </a:cubicBezTo>
                  <a:cubicBezTo>
                    <a:pt x="962" y="17"/>
                    <a:pt x="907" y="1"/>
                    <a:pt x="8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5" name="Google Shape;8111;p75">
              <a:extLst>
                <a:ext uri="{FF2B5EF4-FFF2-40B4-BE49-F238E27FC236}">
                  <a16:creationId xmlns:a16="http://schemas.microsoft.com/office/drawing/2014/main" id="{F03CEF0A-6B1E-BCEF-50D1-3AA968AE0055}"/>
                </a:ext>
              </a:extLst>
            </p:cNvPr>
            <p:cNvSpPr/>
            <p:nvPr/>
          </p:nvSpPr>
          <p:spPr>
            <a:xfrm>
              <a:off x="-18838150" y="3334775"/>
              <a:ext cx="96125" cy="139850"/>
            </a:xfrm>
            <a:custGeom>
              <a:avLst/>
              <a:gdLst/>
              <a:ahLst/>
              <a:cxnLst/>
              <a:rect l="l" t="t" r="r" b="b"/>
              <a:pathLst>
                <a:path w="3845" h="5594" extrusionOk="0">
                  <a:moveTo>
                    <a:pt x="3010" y="1"/>
                  </a:moveTo>
                  <a:cubicBezTo>
                    <a:pt x="2962" y="1"/>
                    <a:pt x="2915" y="17"/>
                    <a:pt x="2868" y="48"/>
                  </a:cubicBezTo>
                  <a:cubicBezTo>
                    <a:pt x="1576" y="584"/>
                    <a:pt x="536" y="1623"/>
                    <a:pt x="32" y="2915"/>
                  </a:cubicBezTo>
                  <a:cubicBezTo>
                    <a:pt x="1" y="2947"/>
                    <a:pt x="1" y="3041"/>
                    <a:pt x="1" y="3073"/>
                  </a:cubicBezTo>
                  <a:cubicBezTo>
                    <a:pt x="190" y="3104"/>
                    <a:pt x="347" y="3167"/>
                    <a:pt x="568" y="3262"/>
                  </a:cubicBezTo>
                  <a:cubicBezTo>
                    <a:pt x="1513" y="3703"/>
                    <a:pt x="2206" y="4553"/>
                    <a:pt x="2553" y="5593"/>
                  </a:cubicBezTo>
                  <a:cubicBezTo>
                    <a:pt x="2868" y="5183"/>
                    <a:pt x="3151" y="4742"/>
                    <a:pt x="3340" y="4238"/>
                  </a:cubicBezTo>
                  <a:cubicBezTo>
                    <a:pt x="3813" y="3041"/>
                    <a:pt x="3844" y="1497"/>
                    <a:pt x="3340" y="237"/>
                  </a:cubicBezTo>
                  <a:cubicBezTo>
                    <a:pt x="3309" y="143"/>
                    <a:pt x="3214" y="80"/>
                    <a:pt x="3151" y="48"/>
                  </a:cubicBezTo>
                  <a:cubicBezTo>
                    <a:pt x="3104" y="17"/>
                    <a:pt x="3057" y="1"/>
                    <a:pt x="30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96" name="Google Shape;8112;p75">
            <a:extLst>
              <a:ext uri="{FF2B5EF4-FFF2-40B4-BE49-F238E27FC236}">
                <a16:creationId xmlns:a16="http://schemas.microsoft.com/office/drawing/2014/main" id="{2FE725E4-AB89-2C27-D1F8-34278CFB8B8E}"/>
              </a:ext>
            </a:extLst>
          </p:cNvPr>
          <p:cNvGrpSpPr/>
          <p:nvPr/>
        </p:nvGrpSpPr>
        <p:grpSpPr>
          <a:xfrm>
            <a:off x="5500593" y="2992991"/>
            <a:ext cx="457872" cy="595997"/>
            <a:chOff x="-18983850" y="3710075"/>
            <a:chExt cx="232375" cy="302475"/>
          </a:xfrm>
          <a:solidFill>
            <a:schemeClr val="tx1"/>
          </a:solidFill>
        </p:grpSpPr>
        <p:sp>
          <p:nvSpPr>
            <p:cNvPr id="497" name="Google Shape;8113;p75">
              <a:extLst>
                <a:ext uri="{FF2B5EF4-FFF2-40B4-BE49-F238E27FC236}">
                  <a16:creationId xmlns:a16="http://schemas.microsoft.com/office/drawing/2014/main" id="{7B2B2DD7-3B2E-9CA6-863B-D78382F81023}"/>
                </a:ext>
              </a:extLst>
            </p:cNvPr>
            <p:cNvSpPr/>
            <p:nvPr/>
          </p:nvSpPr>
          <p:spPr>
            <a:xfrm>
              <a:off x="-18840500" y="3874700"/>
              <a:ext cx="89025" cy="119750"/>
            </a:xfrm>
            <a:custGeom>
              <a:avLst/>
              <a:gdLst/>
              <a:ahLst/>
              <a:cxnLst/>
              <a:rect l="l" t="t" r="r" b="b"/>
              <a:pathLst>
                <a:path w="3561" h="4790" extrusionOk="0">
                  <a:moveTo>
                    <a:pt x="2300" y="0"/>
                  </a:moveTo>
                  <a:cubicBezTo>
                    <a:pt x="1796" y="883"/>
                    <a:pt x="945" y="1513"/>
                    <a:pt x="0" y="1796"/>
                  </a:cubicBezTo>
                  <a:lnTo>
                    <a:pt x="0" y="1954"/>
                  </a:lnTo>
                  <a:cubicBezTo>
                    <a:pt x="0" y="3529"/>
                    <a:pt x="1324" y="4789"/>
                    <a:pt x="2836" y="4789"/>
                  </a:cubicBezTo>
                  <a:lnTo>
                    <a:pt x="3560" y="4789"/>
                  </a:lnTo>
                  <a:lnTo>
                    <a:pt x="3560" y="4033"/>
                  </a:lnTo>
                  <a:cubicBezTo>
                    <a:pt x="3434" y="4065"/>
                    <a:pt x="3308" y="4065"/>
                    <a:pt x="3214" y="4065"/>
                  </a:cubicBezTo>
                  <a:cubicBezTo>
                    <a:pt x="2993" y="4065"/>
                    <a:pt x="2836" y="4033"/>
                    <a:pt x="2773" y="4033"/>
                  </a:cubicBezTo>
                  <a:cubicBezTo>
                    <a:pt x="1985" y="3844"/>
                    <a:pt x="1418" y="3119"/>
                    <a:pt x="1418" y="2300"/>
                  </a:cubicBezTo>
                  <a:cubicBezTo>
                    <a:pt x="1387" y="2143"/>
                    <a:pt x="1544" y="1985"/>
                    <a:pt x="1733" y="1985"/>
                  </a:cubicBezTo>
                  <a:cubicBezTo>
                    <a:pt x="1954" y="1985"/>
                    <a:pt x="2111" y="2143"/>
                    <a:pt x="2111" y="2332"/>
                  </a:cubicBezTo>
                  <a:cubicBezTo>
                    <a:pt x="2111" y="2804"/>
                    <a:pt x="2426" y="3245"/>
                    <a:pt x="2930" y="3371"/>
                  </a:cubicBezTo>
                  <a:cubicBezTo>
                    <a:pt x="3000" y="3383"/>
                    <a:pt x="3069" y="3390"/>
                    <a:pt x="3141" y="3390"/>
                  </a:cubicBezTo>
                  <a:cubicBezTo>
                    <a:pt x="3266" y="3390"/>
                    <a:pt x="3401" y="3368"/>
                    <a:pt x="3560" y="3308"/>
                  </a:cubicBezTo>
                  <a:lnTo>
                    <a:pt x="3560" y="1954"/>
                  </a:lnTo>
                  <a:cubicBezTo>
                    <a:pt x="3560" y="1072"/>
                    <a:pt x="3056" y="316"/>
                    <a:pt x="23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8" name="Google Shape;8114;p75">
              <a:extLst>
                <a:ext uri="{FF2B5EF4-FFF2-40B4-BE49-F238E27FC236}">
                  <a16:creationId xmlns:a16="http://schemas.microsoft.com/office/drawing/2014/main" id="{098F14C8-C5C9-649B-EE02-80E3C3F62948}"/>
                </a:ext>
              </a:extLst>
            </p:cNvPr>
            <p:cNvSpPr/>
            <p:nvPr/>
          </p:nvSpPr>
          <p:spPr>
            <a:xfrm>
              <a:off x="-18983850" y="3901475"/>
              <a:ext cx="208750" cy="111075"/>
            </a:xfrm>
            <a:custGeom>
              <a:avLst/>
              <a:gdLst/>
              <a:ahLst/>
              <a:cxnLst/>
              <a:rect l="l" t="t" r="r" b="b"/>
              <a:pathLst>
                <a:path w="8350" h="4443" extrusionOk="0">
                  <a:moveTo>
                    <a:pt x="2111" y="1"/>
                  </a:moveTo>
                  <a:lnTo>
                    <a:pt x="2111" y="1261"/>
                  </a:lnTo>
                  <a:cubicBezTo>
                    <a:pt x="2111" y="2300"/>
                    <a:pt x="2584" y="3151"/>
                    <a:pt x="3340" y="3750"/>
                  </a:cubicBezTo>
                  <a:lnTo>
                    <a:pt x="2017" y="3750"/>
                  </a:lnTo>
                  <a:lnTo>
                    <a:pt x="1387" y="2521"/>
                  </a:lnTo>
                  <a:cubicBezTo>
                    <a:pt x="1317" y="2404"/>
                    <a:pt x="1177" y="2339"/>
                    <a:pt x="1046" y="2339"/>
                  </a:cubicBezTo>
                  <a:cubicBezTo>
                    <a:pt x="1000" y="2339"/>
                    <a:pt x="955" y="2347"/>
                    <a:pt x="914" y="2363"/>
                  </a:cubicBezTo>
                  <a:cubicBezTo>
                    <a:pt x="757" y="2458"/>
                    <a:pt x="662" y="2679"/>
                    <a:pt x="757" y="2836"/>
                  </a:cubicBezTo>
                  <a:lnTo>
                    <a:pt x="1229" y="3750"/>
                  </a:lnTo>
                  <a:lnTo>
                    <a:pt x="347" y="3750"/>
                  </a:lnTo>
                  <a:cubicBezTo>
                    <a:pt x="158" y="3750"/>
                    <a:pt x="0" y="3907"/>
                    <a:pt x="0" y="4096"/>
                  </a:cubicBezTo>
                  <a:cubicBezTo>
                    <a:pt x="0" y="4285"/>
                    <a:pt x="158" y="4443"/>
                    <a:pt x="347" y="4443"/>
                  </a:cubicBezTo>
                  <a:lnTo>
                    <a:pt x="8223" y="4443"/>
                  </a:lnTo>
                  <a:cubicBezTo>
                    <a:pt x="8255" y="4443"/>
                    <a:pt x="8318" y="4443"/>
                    <a:pt x="8349" y="4411"/>
                  </a:cubicBezTo>
                  <a:cubicBezTo>
                    <a:pt x="6459" y="4348"/>
                    <a:pt x="5010" y="2805"/>
                    <a:pt x="5010" y="914"/>
                  </a:cubicBezTo>
                  <a:lnTo>
                    <a:pt x="4632" y="914"/>
                  </a:lnTo>
                  <a:cubicBezTo>
                    <a:pt x="3970" y="914"/>
                    <a:pt x="3340" y="757"/>
                    <a:pt x="2741" y="442"/>
                  </a:cubicBezTo>
                  <a:cubicBezTo>
                    <a:pt x="2521" y="316"/>
                    <a:pt x="2332" y="158"/>
                    <a:pt x="21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6" name="Google Shape;8115;p75">
              <a:extLst>
                <a:ext uri="{FF2B5EF4-FFF2-40B4-BE49-F238E27FC236}">
                  <a16:creationId xmlns:a16="http://schemas.microsoft.com/office/drawing/2014/main" id="{46B91B87-1136-D30B-9CA8-73E3841FA9EA}"/>
                </a:ext>
              </a:extLst>
            </p:cNvPr>
            <p:cNvSpPr/>
            <p:nvPr/>
          </p:nvSpPr>
          <p:spPr>
            <a:xfrm>
              <a:off x="-18947625" y="3710075"/>
              <a:ext cx="159925" cy="67775"/>
            </a:xfrm>
            <a:custGeom>
              <a:avLst/>
              <a:gdLst/>
              <a:ahLst/>
              <a:cxnLst/>
              <a:rect l="l" t="t" r="r" b="b"/>
              <a:pathLst>
                <a:path w="6397" h="2711" extrusionOk="0">
                  <a:moveTo>
                    <a:pt x="1765" y="1"/>
                  </a:moveTo>
                  <a:cubicBezTo>
                    <a:pt x="788" y="1"/>
                    <a:pt x="1" y="789"/>
                    <a:pt x="1" y="1765"/>
                  </a:cubicBezTo>
                  <a:lnTo>
                    <a:pt x="1" y="2301"/>
                  </a:lnTo>
                  <a:cubicBezTo>
                    <a:pt x="410" y="1954"/>
                    <a:pt x="883" y="1765"/>
                    <a:pt x="1450" y="1765"/>
                  </a:cubicBezTo>
                  <a:cubicBezTo>
                    <a:pt x="2175" y="1765"/>
                    <a:pt x="2805" y="2143"/>
                    <a:pt x="3183" y="2710"/>
                  </a:cubicBezTo>
                  <a:cubicBezTo>
                    <a:pt x="3592" y="2112"/>
                    <a:pt x="4222" y="1765"/>
                    <a:pt x="4978" y="1765"/>
                  </a:cubicBezTo>
                  <a:cubicBezTo>
                    <a:pt x="5514" y="1765"/>
                    <a:pt x="5987" y="1954"/>
                    <a:pt x="6396" y="2301"/>
                  </a:cubicBezTo>
                  <a:lnTo>
                    <a:pt x="6396" y="1765"/>
                  </a:lnTo>
                  <a:cubicBezTo>
                    <a:pt x="6396" y="789"/>
                    <a:pt x="5609" y="1"/>
                    <a:pt x="4600" y="1"/>
                  </a:cubicBezTo>
                  <a:cubicBezTo>
                    <a:pt x="4411" y="1"/>
                    <a:pt x="4254" y="158"/>
                    <a:pt x="4254" y="348"/>
                  </a:cubicBezTo>
                  <a:cubicBezTo>
                    <a:pt x="4254" y="537"/>
                    <a:pt x="4096" y="694"/>
                    <a:pt x="3907" y="694"/>
                  </a:cubicBezTo>
                  <a:lnTo>
                    <a:pt x="2490" y="694"/>
                  </a:lnTo>
                  <a:cubicBezTo>
                    <a:pt x="2301" y="694"/>
                    <a:pt x="2143" y="537"/>
                    <a:pt x="2143" y="348"/>
                  </a:cubicBezTo>
                  <a:cubicBezTo>
                    <a:pt x="2143" y="158"/>
                    <a:pt x="1985" y="1"/>
                    <a:pt x="17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7" name="Google Shape;8116;p75">
              <a:extLst>
                <a:ext uri="{FF2B5EF4-FFF2-40B4-BE49-F238E27FC236}">
                  <a16:creationId xmlns:a16="http://schemas.microsoft.com/office/drawing/2014/main" id="{A285B6A8-85DD-FA8A-5106-499860F114D7}"/>
                </a:ext>
              </a:extLst>
            </p:cNvPr>
            <p:cNvSpPr/>
            <p:nvPr/>
          </p:nvSpPr>
          <p:spPr>
            <a:xfrm>
              <a:off x="-18949200" y="3773100"/>
              <a:ext cx="159125" cy="133925"/>
            </a:xfrm>
            <a:custGeom>
              <a:avLst/>
              <a:gdLst/>
              <a:ahLst/>
              <a:cxnLst/>
              <a:rect l="l" t="t" r="r" b="b"/>
              <a:pathLst>
                <a:path w="6365" h="5357" extrusionOk="0">
                  <a:moveTo>
                    <a:pt x="1828" y="1040"/>
                  </a:moveTo>
                  <a:cubicBezTo>
                    <a:pt x="2048" y="1040"/>
                    <a:pt x="2206" y="1198"/>
                    <a:pt x="2206" y="1387"/>
                  </a:cubicBezTo>
                  <a:cubicBezTo>
                    <a:pt x="2206" y="1607"/>
                    <a:pt x="2048" y="1765"/>
                    <a:pt x="1828" y="1765"/>
                  </a:cubicBezTo>
                  <a:cubicBezTo>
                    <a:pt x="1639" y="1765"/>
                    <a:pt x="1481" y="1607"/>
                    <a:pt x="1481" y="1387"/>
                  </a:cubicBezTo>
                  <a:cubicBezTo>
                    <a:pt x="1481" y="1198"/>
                    <a:pt x="1639" y="1040"/>
                    <a:pt x="1828" y="1040"/>
                  </a:cubicBezTo>
                  <a:close/>
                  <a:moveTo>
                    <a:pt x="4663" y="1040"/>
                  </a:moveTo>
                  <a:cubicBezTo>
                    <a:pt x="4884" y="1040"/>
                    <a:pt x="5041" y="1198"/>
                    <a:pt x="5041" y="1387"/>
                  </a:cubicBezTo>
                  <a:cubicBezTo>
                    <a:pt x="5041" y="1607"/>
                    <a:pt x="4884" y="1765"/>
                    <a:pt x="4663" y="1765"/>
                  </a:cubicBezTo>
                  <a:cubicBezTo>
                    <a:pt x="4474" y="1765"/>
                    <a:pt x="4317" y="1607"/>
                    <a:pt x="4317" y="1387"/>
                  </a:cubicBezTo>
                  <a:cubicBezTo>
                    <a:pt x="4317" y="1198"/>
                    <a:pt x="4474" y="1040"/>
                    <a:pt x="4663" y="1040"/>
                  </a:cubicBezTo>
                  <a:close/>
                  <a:moveTo>
                    <a:pt x="2887" y="2126"/>
                  </a:moveTo>
                  <a:cubicBezTo>
                    <a:pt x="3056" y="2126"/>
                    <a:pt x="3188" y="2239"/>
                    <a:pt x="3214" y="2395"/>
                  </a:cubicBezTo>
                  <a:cubicBezTo>
                    <a:pt x="3297" y="2230"/>
                    <a:pt x="3451" y="2137"/>
                    <a:pt x="3594" y="2137"/>
                  </a:cubicBezTo>
                  <a:cubicBezTo>
                    <a:pt x="3615" y="2137"/>
                    <a:pt x="3635" y="2139"/>
                    <a:pt x="3655" y="2143"/>
                  </a:cubicBezTo>
                  <a:cubicBezTo>
                    <a:pt x="3844" y="2237"/>
                    <a:pt x="3939" y="2426"/>
                    <a:pt x="3876" y="2584"/>
                  </a:cubicBezTo>
                  <a:lnTo>
                    <a:pt x="3529" y="3655"/>
                  </a:lnTo>
                  <a:cubicBezTo>
                    <a:pt x="3498" y="3812"/>
                    <a:pt x="3340" y="3875"/>
                    <a:pt x="3183" y="3875"/>
                  </a:cubicBezTo>
                  <a:cubicBezTo>
                    <a:pt x="3025" y="3875"/>
                    <a:pt x="2899" y="3812"/>
                    <a:pt x="2836" y="3655"/>
                  </a:cubicBezTo>
                  <a:lnTo>
                    <a:pt x="2458" y="2584"/>
                  </a:lnTo>
                  <a:cubicBezTo>
                    <a:pt x="2521" y="2426"/>
                    <a:pt x="2584" y="2237"/>
                    <a:pt x="2773" y="2143"/>
                  </a:cubicBezTo>
                  <a:cubicBezTo>
                    <a:pt x="2812" y="2132"/>
                    <a:pt x="2850" y="2126"/>
                    <a:pt x="2887" y="2126"/>
                  </a:cubicBezTo>
                  <a:close/>
                  <a:moveTo>
                    <a:pt x="1418" y="0"/>
                  </a:moveTo>
                  <a:cubicBezTo>
                    <a:pt x="631" y="0"/>
                    <a:pt x="1" y="630"/>
                    <a:pt x="1" y="1418"/>
                  </a:cubicBezTo>
                  <a:lnTo>
                    <a:pt x="1" y="1481"/>
                  </a:lnTo>
                  <a:lnTo>
                    <a:pt x="1" y="2111"/>
                  </a:lnTo>
                  <a:cubicBezTo>
                    <a:pt x="1" y="2269"/>
                    <a:pt x="1" y="2458"/>
                    <a:pt x="32" y="2615"/>
                  </a:cubicBezTo>
                  <a:cubicBezTo>
                    <a:pt x="95" y="2678"/>
                    <a:pt x="95" y="2741"/>
                    <a:pt x="95" y="2773"/>
                  </a:cubicBezTo>
                  <a:cubicBezTo>
                    <a:pt x="158" y="2899"/>
                    <a:pt x="158" y="3025"/>
                    <a:pt x="190" y="3151"/>
                  </a:cubicBezTo>
                  <a:cubicBezTo>
                    <a:pt x="190" y="3182"/>
                    <a:pt x="221" y="3214"/>
                    <a:pt x="221" y="3245"/>
                  </a:cubicBezTo>
                  <a:cubicBezTo>
                    <a:pt x="253" y="3371"/>
                    <a:pt x="347" y="3529"/>
                    <a:pt x="379" y="3655"/>
                  </a:cubicBezTo>
                  <a:cubicBezTo>
                    <a:pt x="379" y="3686"/>
                    <a:pt x="410" y="3686"/>
                    <a:pt x="410" y="3718"/>
                  </a:cubicBezTo>
                  <a:cubicBezTo>
                    <a:pt x="505" y="3875"/>
                    <a:pt x="631" y="4033"/>
                    <a:pt x="694" y="4159"/>
                  </a:cubicBezTo>
                  <a:cubicBezTo>
                    <a:pt x="977" y="4474"/>
                    <a:pt x="1292" y="4758"/>
                    <a:pt x="1639" y="4947"/>
                  </a:cubicBezTo>
                  <a:cubicBezTo>
                    <a:pt x="2111" y="5230"/>
                    <a:pt x="2647" y="5356"/>
                    <a:pt x="3183" y="5356"/>
                  </a:cubicBezTo>
                  <a:cubicBezTo>
                    <a:pt x="4285" y="5356"/>
                    <a:pt x="5262" y="4789"/>
                    <a:pt x="5829" y="3938"/>
                  </a:cubicBezTo>
                  <a:cubicBezTo>
                    <a:pt x="5829" y="3938"/>
                    <a:pt x="5829" y="3875"/>
                    <a:pt x="5861" y="3875"/>
                  </a:cubicBezTo>
                  <a:cubicBezTo>
                    <a:pt x="5955" y="3718"/>
                    <a:pt x="6018" y="3623"/>
                    <a:pt x="6081" y="3434"/>
                  </a:cubicBezTo>
                  <a:cubicBezTo>
                    <a:pt x="6144" y="3403"/>
                    <a:pt x="6144" y="3340"/>
                    <a:pt x="6176" y="3277"/>
                  </a:cubicBezTo>
                  <a:cubicBezTo>
                    <a:pt x="6207" y="3182"/>
                    <a:pt x="6270" y="3025"/>
                    <a:pt x="6302" y="2899"/>
                  </a:cubicBezTo>
                  <a:cubicBezTo>
                    <a:pt x="6302" y="2867"/>
                    <a:pt x="6333" y="2773"/>
                    <a:pt x="6333" y="2741"/>
                  </a:cubicBezTo>
                  <a:cubicBezTo>
                    <a:pt x="6365" y="2552"/>
                    <a:pt x="6365" y="2363"/>
                    <a:pt x="6365" y="2143"/>
                  </a:cubicBezTo>
                  <a:lnTo>
                    <a:pt x="6365" y="1292"/>
                  </a:lnTo>
                  <a:cubicBezTo>
                    <a:pt x="6302" y="567"/>
                    <a:pt x="5703" y="0"/>
                    <a:pt x="4947" y="0"/>
                  </a:cubicBezTo>
                  <a:cubicBezTo>
                    <a:pt x="4159" y="0"/>
                    <a:pt x="3529" y="630"/>
                    <a:pt x="3529" y="1418"/>
                  </a:cubicBezTo>
                  <a:cubicBezTo>
                    <a:pt x="3529" y="1607"/>
                    <a:pt x="3372" y="1765"/>
                    <a:pt x="3183" y="1765"/>
                  </a:cubicBezTo>
                  <a:cubicBezTo>
                    <a:pt x="2994" y="1765"/>
                    <a:pt x="2836" y="1607"/>
                    <a:pt x="2836" y="1418"/>
                  </a:cubicBezTo>
                  <a:cubicBezTo>
                    <a:pt x="2836" y="630"/>
                    <a:pt x="2206" y="0"/>
                    <a:pt x="14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68" name="Google Shape;8117;p75">
            <a:extLst>
              <a:ext uri="{FF2B5EF4-FFF2-40B4-BE49-F238E27FC236}">
                <a16:creationId xmlns:a16="http://schemas.microsoft.com/office/drawing/2014/main" id="{46C9C3F4-5BA7-0096-AF97-8EBDF0040AE0}"/>
              </a:ext>
            </a:extLst>
          </p:cNvPr>
          <p:cNvGrpSpPr/>
          <p:nvPr/>
        </p:nvGrpSpPr>
        <p:grpSpPr>
          <a:xfrm>
            <a:off x="5429215" y="3729896"/>
            <a:ext cx="600627" cy="597573"/>
            <a:chOff x="-19020075" y="4084200"/>
            <a:chExt cx="304825" cy="303275"/>
          </a:xfrm>
          <a:solidFill>
            <a:schemeClr val="tx1"/>
          </a:solidFill>
        </p:grpSpPr>
        <p:sp>
          <p:nvSpPr>
            <p:cNvPr id="1069" name="Google Shape;8118;p75">
              <a:extLst>
                <a:ext uri="{FF2B5EF4-FFF2-40B4-BE49-F238E27FC236}">
                  <a16:creationId xmlns:a16="http://schemas.microsoft.com/office/drawing/2014/main" id="{0AC7813C-C293-8127-B866-9AA315C752A6}"/>
                </a:ext>
              </a:extLst>
            </p:cNvPr>
            <p:cNvSpPr/>
            <p:nvPr/>
          </p:nvSpPr>
          <p:spPr>
            <a:xfrm>
              <a:off x="-18962575" y="4274800"/>
              <a:ext cx="103975" cy="94550"/>
            </a:xfrm>
            <a:custGeom>
              <a:avLst/>
              <a:gdLst/>
              <a:ahLst/>
              <a:cxnLst/>
              <a:rect l="l" t="t" r="r" b="b"/>
              <a:pathLst>
                <a:path w="4159" h="3782" extrusionOk="0">
                  <a:moveTo>
                    <a:pt x="3403" y="1"/>
                  </a:moveTo>
                  <a:cubicBezTo>
                    <a:pt x="3151" y="1356"/>
                    <a:pt x="1985" y="2364"/>
                    <a:pt x="599" y="2364"/>
                  </a:cubicBezTo>
                  <a:cubicBezTo>
                    <a:pt x="410" y="2364"/>
                    <a:pt x="221" y="2332"/>
                    <a:pt x="0" y="2301"/>
                  </a:cubicBezTo>
                  <a:lnTo>
                    <a:pt x="0" y="2301"/>
                  </a:lnTo>
                  <a:cubicBezTo>
                    <a:pt x="284" y="3151"/>
                    <a:pt x="1071" y="3781"/>
                    <a:pt x="2048" y="3781"/>
                  </a:cubicBezTo>
                  <a:cubicBezTo>
                    <a:pt x="3214" y="3781"/>
                    <a:pt x="4159" y="2836"/>
                    <a:pt x="4159" y="1671"/>
                  </a:cubicBezTo>
                  <a:cubicBezTo>
                    <a:pt x="4159" y="978"/>
                    <a:pt x="3875" y="410"/>
                    <a:pt x="340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0" name="Google Shape;8119;p75">
              <a:extLst>
                <a:ext uri="{FF2B5EF4-FFF2-40B4-BE49-F238E27FC236}">
                  <a16:creationId xmlns:a16="http://schemas.microsoft.com/office/drawing/2014/main" id="{522769B2-2E92-073D-9254-47DEBD5AFD5D}"/>
                </a:ext>
              </a:extLst>
            </p:cNvPr>
            <p:cNvSpPr/>
            <p:nvPr/>
          </p:nvSpPr>
          <p:spPr>
            <a:xfrm>
              <a:off x="-18883025" y="4281900"/>
              <a:ext cx="78000" cy="105575"/>
            </a:xfrm>
            <a:custGeom>
              <a:avLst/>
              <a:gdLst/>
              <a:ahLst/>
              <a:cxnLst/>
              <a:rect l="l" t="t" r="r" b="b"/>
              <a:pathLst>
                <a:path w="3120" h="4223" extrusionOk="0">
                  <a:moveTo>
                    <a:pt x="1323" y="0"/>
                  </a:moveTo>
                  <a:lnTo>
                    <a:pt x="1323" y="0"/>
                  </a:lnTo>
                  <a:cubicBezTo>
                    <a:pt x="1544" y="442"/>
                    <a:pt x="1670" y="914"/>
                    <a:pt x="1670" y="1387"/>
                  </a:cubicBezTo>
                  <a:cubicBezTo>
                    <a:pt x="1670" y="2552"/>
                    <a:pt x="977" y="3529"/>
                    <a:pt x="0" y="3970"/>
                  </a:cubicBezTo>
                  <a:cubicBezTo>
                    <a:pt x="284" y="4128"/>
                    <a:pt x="599" y="4222"/>
                    <a:pt x="977" y="4222"/>
                  </a:cubicBezTo>
                  <a:cubicBezTo>
                    <a:pt x="2142" y="4222"/>
                    <a:pt x="3088" y="3277"/>
                    <a:pt x="3088" y="2080"/>
                  </a:cubicBezTo>
                  <a:cubicBezTo>
                    <a:pt x="3119" y="1072"/>
                    <a:pt x="2331" y="189"/>
                    <a:pt x="13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1" name="Google Shape;8120;p75">
              <a:extLst>
                <a:ext uri="{FF2B5EF4-FFF2-40B4-BE49-F238E27FC236}">
                  <a16:creationId xmlns:a16="http://schemas.microsoft.com/office/drawing/2014/main" id="{24586105-044C-91E4-A51A-D4F8AE0153CD}"/>
                </a:ext>
              </a:extLst>
            </p:cNvPr>
            <p:cNvSpPr/>
            <p:nvPr/>
          </p:nvSpPr>
          <p:spPr>
            <a:xfrm>
              <a:off x="-18809000" y="4281100"/>
              <a:ext cx="57525" cy="88250"/>
            </a:xfrm>
            <a:custGeom>
              <a:avLst/>
              <a:gdLst/>
              <a:ahLst/>
              <a:cxnLst/>
              <a:rect l="l" t="t" r="r" b="b"/>
              <a:pathLst>
                <a:path w="2301" h="3530" extrusionOk="0">
                  <a:moveTo>
                    <a:pt x="536" y="1"/>
                  </a:moveTo>
                  <a:cubicBezTo>
                    <a:pt x="316" y="1"/>
                    <a:pt x="158" y="32"/>
                    <a:pt x="1" y="64"/>
                  </a:cubicBezTo>
                  <a:cubicBezTo>
                    <a:pt x="568" y="568"/>
                    <a:pt x="883" y="1324"/>
                    <a:pt x="883" y="2112"/>
                  </a:cubicBezTo>
                  <a:cubicBezTo>
                    <a:pt x="883" y="2616"/>
                    <a:pt x="725" y="3088"/>
                    <a:pt x="473" y="3529"/>
                  </a:cubicBezTo>
                  <a:lnTo>
                    <a:pt x="536" y="3529"/>
                  </a:lnTo>
                  <a:cubicBezTo>
                    <a:pt x="1513" y="3529"/>
                    <a:pt x="2300" y="2742"/>
                    <a:pt x="2300" y="1765"/>
                  </a:cubicBezTo>
                  <a:cubicBezTo>
                    <a:pt x="2300" y="820"/>
                    <a:pt x="1513" y="1"/>
                    <a:pt x="5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2" name="Google Shape;8121;p75">
              <a:extLst>
                <a:ext uri="{FF2B5EF4-FFF2-40B4-BE49-F238E27FC236}">
                  <a16:creationId xmlns:a16="http://schemas.microsoft.com/office/drawing/2014/main" id="{E086259A-3FFA-1816-C5FC-14D14CBF9429}"/>
                </a:ext>
              </a:extLst>
            </p:cNvPr>
            <p:cNvSpPr/>
            <p:nvPr/>
          </p:nvSpPr>
          <p:spPr>
            <a:xfrm>
              <a:off x="-18770400" y="4263000"/>
              <a:ext cx="55150" cy="66975"/>
            </a:xfrm>
            <a:custGeom>
              <a:avLst/>
              <a:gdLst/>
              <a:ahLst/>
              <a:cxnLst/>
              <a:rect l="l" t="t" r="r" b="b"/>
              <a:pathLst>
                <a:path w="2206" h="2679" extrusionOk="0">
                  <a:moveTo>
                    <a:pt x="756" y="0"/>
                  </a:moveTo>
                  <a:cubicBezTo>
                    <a:pt x="473" y="0"/>
                    <a:pt x="189" y="95"/>
                    <a:pt x="0" y="252"/>
                  </a:cubicBezTo>
                  <a:cubicBezTo>
                    <a:pt x="882" y="630"/>
                    <a:pt x="1450" y="1513"/>
                    <a:pt x="1450" y="2521"/>
                  </a:cubicBezTo>
                  <a:lnTo>
                    <a:pt x="1450" y="2678"/>
                  </a:lnTo>
                  <a:cubicBezTo>
                    <a:pt x="1891" y="2458"/>
                    <a:pt x="2206" y="1985"/>
                    <a:pt x="2206" y="1450"/>
                  </a:cubicBezTo>
                  <a:cubicBezTo>
                    <a:pt x="2174" y="662"/>
                    <a:pt x="1544" y="0"/>
                    <a:pt x="7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3" name="Google Shape;8122;p75">
              <a:extLst>
                <a:ext uri="{FF2B5EF4-FFF2-40B4-BE49-F238E27FC236}">
                  <a16:creationId xmlns:a16="http://schemas.microsoft.com/office/drawing/2014/main" id="{36453810-3C96-FB4E-B61E-93479A0FC8AE}"/>
                </a:ext>
              </a:extLst>
            </p:cNvPr>
            <p:cNvSpPr/>
            <p:nvPr/>
          </p:nvSpPr>
          <p:spPr>
            <a:xfrm>
              <a:off x="-18768050" y="4227550"/>
              <a:ext cx="52025" cy="31525"/>
            </a:xfrm>
            <a:custGeom>
              <a:avLst/>
              <a:gdLst/>
              <a:ahLst/>
              <a:cxnLst/>
              <a:rect l="l" t="t" r="r" b="b"/>
              <a:pathLst>
                <a:path w="2081" h="1261" extrusionOk="0">
                  <a:moveTo>
                    <a:pt x="1009" y="1"/>
                  </a:moveTo>
                  <a:cubicBezTo>
                    <a:pt x="505" y="1"/>
                    <a:pt x="64" y="347"/>
                    <a:pt x="1" y="820"/>
                  </a:cubicBezTo>
                  <a:cubicBezTo>
                    <a:pt x="221" y="757"/>
                    <a:pt x="410" y="725"/>
                    <a:pt x="662" y="725"/>
                  </a:cubicBezTo>
                  <a:cubicBezTo>
                    <a:pt x="1198" y="725"/>
                    <a:pt x="1671" y="946"/>
                    <a:pt x="2080" y="1261"/>
                  </a:cubicBezTo>
                  <a:lnTo>
                    <a:pt x="2080" y="1072"/>
                  </a:lnTo>
                  <a:cubicBezTo>
                    <a:pt x="2080" y="473"/>
                    <a:pt x="1608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4" name="Google Shape;8123;p75">
              <a:extLst>
                <a:ext uri="{FF2B5EF4-FFF2-40B4-BE49-F238E27FC236}">
                  <a16:creationId xmlns:a16="http://schemas.microsoft.com/office/drawing/2014/main" id="{572FFA9C-D290-AD03-E448-387B56E7720F}"/>
                </a:ext>
              </a:extLst>
            </p:cNvPr>
            <p:cNvSpPr/>
            <p:nvPr/>
          </p:nvSpPr>
          <p:spPr>
            <a:xfrm>
              <a:off x="-19000400" y="4262200"/>
              <a:ext cx="106350" cy="52800"/>
            </a:xfrm>
            <a:custGeom>
              <a:avLst/>
              <a:gdLst/>
              <a:ahLst/>
              <a:cxnLst/>
              <a:rect l="l" t="t" r="r" b="b"/>
              <a:pathLst>
                <a:path w="4254" h="2112" extrusionOk="0">
                  <a:moveTo>
                    <a:pt x="1" y="1"/>
                  </a:moveTo>
                  <a:cubicBezTo>
                    <a:pt x="1" y="1167"/>
                    <a:pt x="946" y="2112"/>
                    <a:pt x="2112" y="2112"/>
                  </a:cubicBezTo>
                  <a:cubicBezTo>
                    <a:pt x="3309" y="2112"/>
                    <a:pt x="4254" y="1230"/>
                    <a:pt x="4254" y="32"/>
                  </a:cubicBezTo>
                  <a:lnTo>
                    <a:pt x="4254" y="32"/>
                  </a:lnTo>
                  <a:cubicBezTo>
                    <a:pt x="3655" y="473"/>
                    <a:pt x="2899" y="757"/>
                    <a:pt x="2112" y="757"/>
                  </a:cubicBezTo>
                  <a:cubicBezTo>
                    <a:pt x="1324" y="757"/>
                    <a:pt x="568" y="473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5" name="Google Shape;8124;p75">
              <a:extLst>
                <a:ext uri="{FF2B5EF4-FFF2-40B4-BE49-F238E27FC236}">
                  <a16:creationId xmlns:a16="http://schemas.microsoft.com/office/drawing/2014/main" id="{1D659905-75F0-A8AC-9FF3-B4366A8A656E}"/>
                </a:ext>
              </a:extLst>
            </p:cNvPr>
            <p:cNvSpPr/>
            <p:nvPr/>
          </p:nvSpPr>
          <p:spPr>
            <a:xfrm>
              <a:off x="-18912175" y="4173200"/>
              <a:ext cx="18125" cy="35475"/>
            </a:xfrm>
            <a:custGeom>
              <a:avLst/>
              <a:gdLst/>
              <a:ahLst/>
              <a:cxnLst/>
              <a:rect l="l" t="t" r="r" b="b"/>
              <a:pathLst>
                <a:path w="725" h="1419" extrusionOk="0">
                  <a:moveTo>
                    <a:pt x="378" y="1"/>
                  </a:moveTo>
                  <a:cubicBezTo>
                    <a:pt x="189" y="1"/>
                    <a:pt x="0" y="284"/>
                    <a:pt x="0" y="725"/>
                  </a:cubicBezTo>
                  <a:cubicBezTo>
                    <a:pt x="0" y="1166"/>
                    <a:pt x="189" y="1418"/>
                    <a:pt x="378" y="1418"/>
                  </a:cubicBezTo>
                  <a:cubicBezTo>
                    <a:pt x="536" y="1418"/>
                    <a:pt x="725" y="1166"/>
                    <a:pt x="725" y="725"/>
                  </a:cubicBezTo>
                  <a:cubicBezTo>
                    <a:pt x="725" y="284"/>
                    <a:pt x="536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6" name="Google Shape;8125;p75">
              <a:extLst>
                <a:ext uri="{FF2B5EF4-FFF2-40B4-BE49-F238E27FC236}">
                  <a16:creationId xmlns:a16="http://schemas.microsoft.com/office/drawing/2014/main" id="{B7789AEA-CD99-8178-DBFE-1298AB1C02F6}"/>
                </a:ext>
              </a:extLst>
            </p:cNvPr>
            <p:cNvSpPr/>
            <p:nvPr/>
          </p:nvSpPr>
          <p:spPr>
            <a:xfrm>
              <a:off x="-19001975" y="4173200"/>
              <a:ext cx="18150" cy="35475"/>
            </a:xfrm>
            <a:custGeom>
              <a:avLst/>
              <a:gdLst/>
              <a:ahLst/>
              <a:cxnLst/>
              <a:rect l="l" t="t" r="r" b="b"/>
              <a:pathLst>
                <a:path w="726" h="1419" extrusionOk="0">
                  <a:moveTo>
                    <a:pt x="379" y="1"/>
                  </a:moveTo>
                  <a:cubicBezTo>
                    <a:pt x="221" y="1"/>
                    <a:pt x="1" y="284"/>
                    <a:pt x="1" y="725"/>
                  </a:cubicBezTo>
                  <a:cubicBezTo>
                    <a:pt x="1" y="1166"/>
                    <a:pt x="221" y="1418"/>
                    <a:pt x="379" y="1418"/>
                  </a:cubicBezTo>
                  <a:cubicBezTo>
                    <a:pt x="536" y="1418"/>
                    <a:pt x="725" y="1166"/>
                    <a:pt x="725" y="725"/>
                  </a:cubicBezTo>
                  <a:cubicBezTo>
                    <a:pt x="725" y="284"/>
                    <a:pt x="536" y="1"/>
                    <a:pt x="3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7" name="Google Shape;8126;p75">
              <a:extLst>
                <a:ext uri="{FF2B5EF4-FFF2-40B4-BE49-F238E27FC236}">
                  <a16:creationId xmlns:a16="http://schemas.microsoft.com/office/drawing/2014/main" id="{A15397B5-E9DA-E9DF-3879-3BCFC2341021}"/>
                </a:ext>
              </a:extLst>
            </p:cNvPr>
            <p:cNvSpPr/>
            <p:nvPr/>
          </p:nvSpPr>
          <p:spPr>
            <a:xfrm>
              <a:off x="-19020075" y="4084200"/>
              <a:ext cx="143375" cy="178025"/>
            </a:xfrm>
            <a:custGeom>
              <a:avLst/>
              <a:gdLst/>
              <a:ahLst/>
              <a:cxnLst/>
              <a:rect l="l" t="t" r="r" b="b"/>
              <a:pathLst>
                <a:path w="5735" h="7121" extrusionOk="0">
                  <a:moveTo>
                    <a:pt x="1418" y="1"/>
                  </a:moveTo>
                  <a:cubicBezTo>
                    <a:pt x="630" y="1"/>
                    <a:pt x="0" y="662"/>
                    <a:pt x="0" y="1450"/>
                  </a:cubicBezTo>
                  <a:cubicBezTo>
                    <a:pt x="0" y="1923"/>
                    <a:pt x="221" y="2301"/>
                    <a:pt x="567" y="2584"/>
                  </a:cubicBezTo>
                  <a:cubicBezTo>
                    <a:pt x="315" y="2962"/>
                    <a:pt x="95" y="3435"/>
                    <a:pt x="32" y="3907"/>
                  </a:cubicBezTo>
                  <a:cubicBezTo>
                    <a:pt x="158" y="3277"/>
                    <a:pt x="536" y="2868"/>
                    <a:pt x="1040" y="2868"/>
                  </a:cubicBezTo>
                  <a:cubicBezTo>
                    <a:pt x="1638" y="2868"/>
                    <a:pt x="2111" y="3498"/>
                    <a:pt x="2111" y="4285"/>
                  </a:cubicBezTo>
                  <a:cubicBezTo>
                    <a:pt x="2111" y="5073"/>
                    <a:pt x="1638" y="5703"/>
                    <a:pt x="1040" y="5703"/>
                  </a:cubicBezTo>
                  <a:cubicBezTo>
                    <a:pt x="567" y="5703"/>
                    <a:pt x="158" y="5262"/>
                    <a:pt x="32" y="4632"/>
                  </a:cubicBezTo>
                  <a:lnTo>
                    <a:pt x="32" y="4632"/>
                  </a:lnTo>
                  <a:cubicBezTo>
                    <a:pt x="189" y="6050"/>
                    <a:pt x="1418" y="7121"/>
                    <a:pt x="2867" y="7121"/>
                  </a:cubicBezTo>
                  <a:cubicBezTo>
                    <a:pt x="4316" y="7121"/>
                    <a:pt x="5514" y="6018"/>
                    <a:pt x="5703" y="4632"/>
                  </a:cubicBezTo>
                  <a:lnTo>
                    <a:pt x="5703" y="4632"/>
                  </a:lnTo>
                  <a:cubicBezTo>
                    <a:pt x="5577" y="5262"/>
                    <a:pt x="5199" y="5703"/>
                    <a:pt x="4694" y="5703"/>
                  </a:cubicBezTo>
                  <a:cubicBezTo>
                    <a:pt x="4096" y="5703"/>
                    <a:pt x="3623" y="5073"/>
                    <a:pt x="3623" y="4285"/>
                  </a:cubicBezTo>
                  <a:cubicBezTo>
                    <a:pt x="3623" y="3498"/>
                    <a:pt x="4096" y="2868"/>
                    <a:pt x="4694" y="2868"/>
                  </a:cubicBezTo>
                  <a:cubicBezTo>
                    <a:pt x="5199" y="2868"/>
                    <a:pt x="5577" y="3277"/>
                    <a:pt x="5703" y="3907"/>
                  </a:cubicBezTo>
                  <a:cubicBezTo>
                    <a:pt x="5608" y="3403"/>
                    <a:pt x="5419" y="2962"/>
                    <a:pt x="5136" y="2584"/>
                  </a:cubicBezTo>
                  <a:cubicBezTo>
                    <a:pt x="5514" y="2301"/>
                    <a:pt x="5734" y="1923"/>
                    <a:pt x="5734" y="1450"/>
                  </a:cubicBezTo>
                  <a:cubicBezTo>
                    <a:pt x="5734" y="662"/>
                    <a:pt x="5104" y="1"/>
                    <a:pt x="4316" y="1"/>
                  </a:cubicBezTo>
                  <a:cubicBezTo>
                    <a:pt x="4127" y="1"/>
                    <a:pt x="3970" y="127"/>
                    <a:pt x="3970" y="347"/>
                  </a:cubicBezTo>
                  <a:cubicBezTo>
                    <a:pt x="3970" y="536"/>
                    <a:pt x="4127" y="694"/>
                    <a:pt x="4316" y="694"/>
                  </a:cubicBezTo>
                  <a:cubicBezTo>
                    <a:pt x="4726" y="694"/>
                    <a:pt x="5041" y="1040"/>
                    <a:pt x="5041" y="1450"/>
                  </a:cubicBezTo>
                  <a:cubicBezTo>
                    <a:pt x="5041" y="1702"/>
                    <a:pt x="4883" y="1954"/>
                    <a:pt x="4631" y="2080"/>
                  </a:cubicBezTo>
                  <a:cubicBezTo>
                    <a:pt x="4159" y="1670"/>
                    <a:pt x="3529" y="1450"/>
                    <a:pt x="2867" y="1450"/>
                  </a:cubicBezTo>
                  <a:cubicBezTo>
                    <a:pt x="2206" y="1450"/>
                    <a:pt x="1607" y="1670"/>
                    <a:pt x="1103" y="2080"/>
                  </a:cubicBezTo>
                  <a:cubicBezTo>
                    <a:pt x="851" y="1954"/>
                    <a:pt x="693" y="1702"/>
                    <a:pt x="693" y="1450"/>
                  </a:cubicBezTo>
                  <a:cubicBezTo>
                    <a:pt x="693" y="1040"/>
                    <a:pt x="1008" y="694"/>
                    <a:pt x="1418" y="694"/>
                  </a:cubicBezTo>
                  <a:cubicBezTo>
                    <a:pt x="1607" y="694"/>
                    <a:pt x="1764" y="536"/>
                    <a:pt x="1764" y="347"/>
                  </a:cubicBezTo>
                  <a:cubicBezTo>
                    <a:pt x="1764" y="127"/>
                    <a:pt x="1607" y="1"/>
                    <a:pt x="1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78" name="Google Shape;8127;p75">
            <a:extLst>
              <a:ext uri="{FF2B5EF4-FFF2-40B4-BE49-F238E27FC236}">
                <a16:creationId xmlns:a16="http://schemas.microsoft.com/office/drawing/2014/main" id="{908B1631-8A4E-4A90-6102-C47F8C546607}"/>
              </a:ext>
            </a:extLst>
          </p:cNvPr>
          <p:cNvGrpSpPr/>
          <p:nvPr/>
        </p:nvGrpSpPr>
        <p:grpSpPr>
          <a:xfrm>
            <a:off x="9185569" y="2252001"/>
            <a:ext cx="529249" cy="600627"/>
            <a:chOff x="-17149475" y="3309200"/>
            <a:chExt cx="268600" cy="304825"/>
          </a:xfrm>
          <a:solidFill>
            <a:schemeClr val="tx1"/>
          </a:solidFill>
        </p:grpSpPr>
        <p:sp>
          <p:nvSpPr>
            <p:cNvPr id="1079" name="Google Shape;8128;p75">
              <a:extLst>
                <a:ext uri="{FF2B5EF4-FFF2-40B4-BE49-F238E27FC236}">
                  <a16:creationId xmlns:a16="http://schemas.microsoft.com/office/drawing/2014/main" id="{53D47DE5-B852-C268-1554-06D0510A7B1A}"/>
                </a:ext>
              </a:extLst>
            </p:cNvPr>
            <p:cNvSpPr/>
            <p:nvPr/>
          </p:nvSpPr>
          <p:spPr>
            <a:xfrm>
              <a:off x="-17021100" y="3309200"/>
              <a:ext cx="102425" cy="72475"/>
            </a:xfrm>
            <a:custGeom>
              <a:avLst/>
              <a:gdLst/>
              <a:ahLst/>
              <a:cxnLst/>
              <a:rect l="l" t="t" r="r" b="b"/>
              <a:pathLst>
                <a:path w="4097" h="2899" extrusionOk="0">
                  <a:moveTo>
                    <a:pt x="1639" y="0"/>
                  </a:moveTo>
                  <a:cubicBezTo>
                    <a:pt x="914" y="0"/>
                    <a:pt x="284" y="441"/>
                    <a:pt x="1" y="1071"/>
                  </a:cubicBezTo>
                  <a:cubicBezTo>
                    <a:pt x="631" y="1418"/>
                    <a:pt x="1103" y="2111"/>
                    <a:pt x="1230" y="2898"/>
                  </a:cubicBezTo>
                  <a:cubicBezTo>
                    <a:pt x="1356" y="2867"/>
                    <a:pt x="1482" y="2835"/>
                    <a:pt x="1639" y="2835"/>
                  </a:cubicBezTo>
                  <a:cubicBezTo>
                    <a:pt x="2994" y="2835"/>
                    <a:pt x="4096" y="1733"/>
                    <a:pt x="4096" y="347"/>
                  </a:cubicBezTo>
                  <a:cubicBezTo>
                    <a:pt x="4096" y="158"/>
                    <a:pt x="3939" y="0"/>
                    <a:pt x="375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0" name="Google Shape;8129;p75">
              <a:extLst>
                <a:ext uri="{FF2B5EF4-FFF2-40B4-BE49-F238E27FC236}">
                  <a16:creationId xmlns:a16="http://schemas.microsoft.com/office/drawing/2014/main" id="{284B2B9C-F353-20C1-5C0F-BD2FE2F03D1B}"/>
                </a:ext>
              </a:extLst>
            </p:cNvPr>
            <p:cNvSpPr/>
            <p:nvPr/>
          </p:nvSpPr>
          <p:spPr>
            <a:xfrm>
              <a:off x="-17149475" y="3346200"/>
              <a:ext cx="268600" cy="267825"/>
            </a:xfrm>
            <a:custGeom>
              <a:avLst/>
              <a:gdLst/>
              <a:ahLst/>
              <a:cxnLst/>
              <a:rect l="l" t="t" r="r" b="b"/>
              <a:pathLst>
                <a:path w="10744" h="10713" extrusionOk="0">
                  <a:moveTo>
                    <a:pt x="3939" y="1"/>
                  </a:moveTo>
                  <a:cubicBezTo>
                    <a:pt x="3718" y="1"/>
                    <a:pt x="3561" y="158"/>
                    <a:pt x="3561" y="379"/>
                  </a:cubicBezTo>
                  <a:cubicBezTo>
                    <a:pt x="3561" y="568"/>
                    <a:pt x="3718" y="725"/>
                    <a:pt x="3939" y="725"/>
                  </a:cubicBezTo>
                  <a:cubicBezTo>
                    <a:pt x="4506" y="725"/>
                    <a:pt x="4978" y="1198"/>
                    <a:pt x="4978" y="1797"/>
                  </a:cubicBezTo>
                  <a:lnTo>
                    <a:pt x="4978" y="2364"/>
                  </a:lnTo>
                  <a:cubicBezTo>
                    <a:pt x="4569" y="2206"/>
                    <a:pt x="4096" y="2143"/>
                    <a:pt x="3592" y="2143"/>
                  </a:cubicBezTo>
                  <a:cubicBezTo>
                    <a:pt x="1418" y="2143"/>
                    <a:pt x="1" y="3561"/>
                    <a:pt x="1" y="5735"/>
                  </a:cubicBezTo>
                  <a:cubicBezTo>
                    <a:pt x="1" y="8034"/>
                    <a:pt x="1576" y="10712"/>
                    <a:pt x="3592" y="10712"/>
                  </a:cubicBezTo>
                  <a:cubicBezTo>
                    <a:pt x="3813" y="10712"/>
                    <a:pt x="4002" y="10681"/>
                    <a:pt x="4254" y="10649"/>
                  </a:cubicBezTo>
                  <a:cubicBezTo>
                    <a:pt x="4632" y="10523"/>
                    <a:pt x="5002" y="10460"/>
                    <a:pt x="5372" y="10460"/>
                  </a:cubicBezTo>
                  <a:cubicBezTo>
                    <a:pt x="5742" y="10460"/>
                    <a:pt x="6112" y="10523"/>
                    <a:pt x="6491" y="10649"/>
                  </a:cubicBezTo>
                  <a:cubicBezTo>
                    <a:pt x="6680" y="10712"/>
                    <a:pt x="6932" y="10712"/>
                    <a:pt x="7152" y="10712"/>
                  </a:cubicBezTo>
                  <a:cubicBezTo>
                    <a:pt x="9168" y="10712"/>
                    <a:pt x="10744" y="8034"/>
                    <a:pt x="10744" y="5735"/>
                  </a:cubicBezTo>
                  <a:cubicBezTo>
                    <a:pt x="10649" y="3529"/>
                    <a:pt x="9294" y="2143"/>
                    <a:pt x="7121" y="2143"/>
                  </a:cubicBezTo>
                  <a:cubicBezTo>
                    <a:pt x="6617" y="2143"/>
                    <a:pt x="6144" y="2206"/>
                    <a:pt x="5703" y="2364"/>
                  </a:cubicBezTo>
                  <a:lnTo>
                    <a:pt x="5703" y="1797"/>
                  </a:lnTo>
                  <a:cubicBezTo>
                    <a:pt x="5703" y="788"/>
                    <a:pt x="4915" y="1"/>
                    <a:pt x="39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81" name="Google Shape;8130;p75">
            <a:extLst>
              <a:ext uri="{FF2B5EF4-FFF2-40B4-BE49-F238E27FC236}">
                <a16:creationId xmlns:a16="http://schemas.microsoft.com/office/drawing/2014/main" id="{CC1F2DC6-B34C-A1D0-084B-84C0AC211F4F}"/>
              </a:ext>
            </a:extLst>
          </p:cNvPr>
          <p:cNvGrpSpPr/>
          <p:nvPr/>
        </p:nvGrpSpPr>
        <p:grpSpPr>
          <a:xfrm>
            <a:off x="9150643" y="3010827"/>
            <a:ext cx="599100" cy="560332"/>
            <a:chOff x="-17168375" y="3692750"/>
            <a:chExt cx="304050" cy="284375"/>
          </a:xfrm>
          <a:solidFill>
            <a:schemeClr val="tx1"/>
          </a:solidFill>
        </p:grpSpPr>
        <p:sp>
          <p:nvSpPr>
            <p:cNvPr id="1082" name="Google Shape;8131;p75">
              <a:extLst>
                <a:ext uri="{FF2B5EF4-FFF2-40B4-BE49-F238E27FC236}">
                  <a16:creationId xmlns:a16="http://schemas.microsoft.com/office/drawing/2014/main" id="{F7D612BC-FC8C-026C-CF61-66064779A613}"/>
                </a:ext>
              </a:extLst>
            </p:cNvPr>
            <p:cNvSpPr/>
            <p:nvPr/>
          </p:nvSpPr>
          <p:spPr>
            <a:xfrm>
              <a:off x="-16963600" y="3694325"/>
              <a:ext cx="99275" cy="92175"/>
            </a:xfrm>
            <a:custGeom>
              <a:avLst/>
              <a:gdLst/>
              <a:ahLst/>
              <a:cxnLst/>
              <a:rect l="l" t="t" r="r" b="b"/>
              <a:pathLst>
                <a:path w="3971" h="3687" extrusionOk="0">
                  <a:moveTo>
                    <a:pt x="1859" y="1"/>
                  </a:moveTo>
                  <a:cubicBezTo>
                    <a:pt x="1072" y="1"/>
                    <a:pt x="379" y="410"/>
                    <a:pt x="1" y="1041"/>
                  </a:cubicBezTo>
                  <a:cubicBezTo>
                    <a:pt x="1387" y="1482"/>
                    <a:pt x="2553" y="2458"/>
                    <a:pt x="3277" y="3687"/>
                  </a:cubicBezTo>
                  <a:cubicBezTo>
                    <a:pt x="3687" y="3277"/>
                    <a:pt x="3970" y="2710"/>
                    <a:pt x="3970" y="2112"/>
                  </a:cubicBezTo>
                  <a:cubicBezTo>
                    <a:pt x="3970" y="915"/>
                    <a:pt x="3025" y="1"/>
                    <a:pt x="185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3" name="Google Shape;8132;p75">
              <a:extLst>
                <a:ext uri="{FF2B5EF4-FFF2-40B4-BE49-F238E27FC236}">
                  <a16:creationId xmlns:a16="http://schemas.microsoft.com/office/drawing/2014/main" id="{F35524B8-5763-B34E-1B8A-90ACCFE3FB0F}"/>
                </a:ext>
              </a:extLst>
            </p:cNvPr>
            <p:cNvSpPr/>
            <p:nvPr/>
          </p:nvSpPr>
          <p:spPr>
            <a:xfrm>
              <a:off x="-17102225" y="3817525"/>
              <a:ext cx="61475" cy="69650"/>
            </a:xfrm>
            <a:custGeom>
              <a:avLst/>
              <a:gdLst/>
              <a:ahLst/>
              <a:cxnLst/>
              <a:rect l="l" t="t" r="r" b="b"/>
              <a:pathLst>
                <a:path w="2459" h="2786" extrusionOk="0">
                  <a:moveTo>
                    <a:pt x="1293" y="1437"/>
                  </a:moveTo>
                  <a:cubicBezTo>
                    <a:pt x="1482" y="1437"/>
                    <a:pt x="1639" y="1594"/>
                    <a:pt x="1639" y="1783"/>
                  </a:cubicBezTo>
                  <a:cubicBezTo>
                    <a:pt x="1639" y="2004"/>
                    <a:pt x="1482" y="2161"/>
                    <a:pt x="1293" y="2161"/>
                  </a:cubicBezTo>
                  <a:cubicBezTo>
                    <a:pt x="1103" y="2161"/>
                    <a:pt x="946" y="2004"/>
                    <a:pt x="946" y="1783"/>
                  </a:cubicBezTo>
                  <a:cubicBezTo>
                    <a:pt x="946" y="1594"/>
                    <a:pt x="1103" y="1437"/>
                    <a:pt x="1293" y="1437"/>
                  </a:cubicBezTo>
                  <a:close/>
                  <a:moveTo>
                    <a:pt x="1452" y="0"/>
                  </a:moveTo>
                  <a:cubicBezTo>
                    <a:pt x="939" y="0"/>
                    <a:pt x="434" y="473"/>
                    <a:pt x="221" y="1059"/>
                  </a:cubicBezTo>
                  <a:cubicBezTo>
                    <a:pt x="1" y="1720"/>
                    <a:pt x="158" y="2539"/>
                    <a:pt x="725" y="2729"/>
                  </a:cubicBezTo>
                  <a:cubicBezTo>
                    <a:pt x="818" y="2768"/>
                    <a:pt x="916" y="2786"/>
                    <a:pt x="1017" y="2786"/>
                  </a:cubicBezTo>
                  <a:cubicBezTo>
                    <a:pt x="1157" y="2786"/>
                    <a:pt x="1304" y="2752"/>
                    <a:pt x="1450" y="2697"/>
                  </a:cubicBezTo>
                  <a:cubicBezTo>
                    <a:pt x="1576" y="2508"/>
                    <a:pt x="1734" y="2287"/>
                    <a:pt x="1923" y="2098"/>
                  </a:cubicBezTo>
                  <a:cubicBezTo>
                    <a:pt x="1986" y="2004"/>
                    <a:pt x="2112" y="1909"/>
                    <a:pt x="2206" y="1846"/>
                  </a:cubicBezTo>
                  <a:cubicBezTo>
                    <a:pt x="2458" y="1153"/>
                    <a:pt x="2364" y="271"/>
                    <a:pt x="1734" y="51"/>
                  </a:cubicBezTo>
                  <a:cubicBezTo>
                    <a:pt x="1641" y="16"/>
                    <a:pt x="1546" y="0"/>
                    <a:pt x="14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4" name="Google Shape;8133;p75">
              <a:extLst>
                <a:ext uri="{FF2B5EF4-FFF2-40B4-BE49-F238E27FC236}">
                  <a16:creationId xmlns:a16="http://schemas.microsoft.com/office/drawing/2014/main" id="{310E476D-E7A4-1982-0517-80E69D427EE7}"/>
                </a:ext>
              </a:extLst>
            </p:cNvPr>
            <p:cNvSpPr/>
            <p:nvPr/>
          </p:nvSpPr>
          <p:spPr>
            <a:xfrm>
              <a:off x="-17064400" y="3870925"/>
              <a:ext cx="93750" cy="106200"/>
            </a:xfrm>
            <a:custGeom>
              <a:avLst/>
              <a:gdLst/>
              <a:ahLst/>
              <a:cxnLst/>
              <a:rect l="l" t="t" r="r" b="b"/>
              <a:pathLst>
                <a:path w="3750" h="4248" extrusionOk="0">
                  <a:moveTo>
                    <a:pt x="1992" y="0"/>
                  </a:moveTo>
                  <a:cubicBezTo>
                    <a:pt x="1596" y="0"/>
                    <a:pt x="1195" y="152"/>
                    <a:pt x="945" y="435"/>
                  </a:cubicBezTo>
                  <a:cubicBezTo>
                    <a:pt x="221" y="1286"/>
                    <a:pt x="0" y="1727"/>
                    <a:pt x="284" y="4090"/>
                  </a:cubicBezTo>
                  <a:cubicBezTo>
                    <a:pt x="567" y="4216"/>
                    <a:pt x="914" y="4247"/>
                    <a:pt x="1229" y="4247"/>
                  </a:cubicBezTo>
                  <a:lnTo>
                    <a:pt x="1575" y="4247"/>
                  </a:lnTo>
                  <a:lnTo>
                    <a:pt x="1575" y="2609"/>
                  </a:lnTo>
                  <a:lnTo>
                    <a:pt x="1008" y="2010"/>
                  </a:lnTo>
                  <a:cubicBezTo>
                    <a:pt x="914" y="1947"/>
                    <a:pt x="882" y="1853"/>
                    <a:pt x="882" y="1790"/>
                  </a:cubicBezTo>
                  <a:cubicBezTo>
                    <a:pt x="882" y="1191"/>
                    <a:pt x="1355" y="719"/>
                    <a:pt x="1953" y="719"/>
                  </a:cubicBezTo>
                  <a:cubicBezTo>
                    <a:pt x="2552" y="719"/>
                    <a:pt x="3025" y="1191"/>
                    <a:pt x="3025" y="1790"/>
                  </a:cubicBezTo>
                  <a:cubicBezTo>
                    <a:pt x="3025" y="1853"/>
                    <a:pt x="2962" y="1979"/>
                    <a:pt x="2898" y="2010"/>
                  </a:cubicBezTo>
                  <a:lnTo>
                    <a:pt x="2300" y="2609"/>
                  </a:lnTo>
                  <a:lnTo>
                    <a:pt x="2300" y="4247"/>
                  </a:lnTo>
                  <a:lnTo>
                    <a:pt x="2489" y="4247"/>
                  </a:lnTo>
                  <a:cubicBezTo>
                    <a:pt x="2930" y="4247"/>
                    <a:pt x="3277" y="4216"/>
                    <a:pt x="3655" y="4090"/>
                  </a:cubicBezTo>
                  <a:cubicBezTo>
                    <a:pt x="3749" y="2483"/>
                    <a:pt x="3749" y="1664"/>
                    <a:pt x="3434" y="1065"/>
                  </a:cubicBezTo>
                  <a:cubicBezTo>
                    <a:pt x="3308" y="845"/>
                    <a:pt x="3119" y="593"/>
                    <a:pt x="2930" y="372"/>
                  </a:cubicBezTo>
                  <a:cubicBezTo>
                    <a:pt x="2693" y="120"/>
                    <a:pt x="2344" y="0"/>
                    <a:pt x="19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5" name="Google Shape;8134;p75">
              <a:extLst>
                <a:ext uri="{FF2B5EF4-FFF2-40B4-BE49-F238E27FC236}">
                  <a16:creationId xmlns:a16="http://schemas.microsoft.com/office/drawing/2014/main" id="{61DF3C64-6E79-5C35-24D0-5BACA089BB85}"/>
                </a:ext>
              </a:extLst>
            </p:cNvPr>
            <p:cNvSpPr/>
            <p:nvPr/>
          </p:nvSpPr>
          <p:spPr>
            <a:xfrm>
              <a:off x="-17025025" y="3907200"/>
              <a:ext cx="15775" cy="13200"/>
            </a:xfrm>
            <a:custGeom>
              <a:avLst/>
              <a:gdLst/>
              <a:ahLst/>
              <a:cxnLst/>
              <a:rect l="l" t="t" r="r" b="b"/>
              <a:pathLst>
                <a:path w="631" h="528" extrusionOk="0">
                  <a:moveTo>
                    <a:pt x="327" y="0"/>
                  </a:moveTo>
                  <a:cubicBezTo>
                    <a:pt x="189" y="0"/>
                    <a:pt x="48" y="71"/>
                    <a:pt x="0" y="213"/>
                  </a:cubicBezTo>
                  <a:lnTo>
                    <a:pt x="315" y="528"/>
                  </a:lnTo>
                  <a:lnTo>
                    <a:pt x="630" y="213"/>
                  </a:lnTo>
                  <a:cubicBezTo>
                    <a:pt x="599" y="71"/>
                    <a:pt x="465" y="0"/>
                    <a:pt x="3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6" name="Google Shape;8135;p75">
              <a:extLst>
                <a:ext uri="{FF2B5EF4-FFF2-40B4-BE49-F238E27FC236}">
                  <a16:creationId xmlns:a16="http://schemas.microsoft.com/office/drawing/2014/main" id="{95AF4F5E-CB4C-8990-B8B0-0115792BF47E}"/>
                </a:ext>
              </a:extLst>
            </p:cNvPr>
            <p:cNvSpPr/>
            <p:nvPr/>
          </p:nvSpPr>
          <p:spPr>
            <a:xfrm>
              <a:off x="-16995100" y="3817825"/>
              <a:ext cx="63025" cy="69900"/>
            </a:xfrm>
            <a:custGeom>
              <a:avLst/>
              <a:gdLst/>
              <a:ahLst/>
              <a:cxnLst/>
              <a:rect l="l" t="t" r="r" b="b"/>
              <a:pathLst>
                <a:path w="2521" h="2796" extrusionOk="0">
                  <a:moveTo>
                    <a:pt x="1292" y="1425"/>
                  </a:moveTo>
                  <a:cubicBezTo>
                    <a:pt x="1481" y="1425"/>
                    <a:pt x="1670" y="1582"/>
                    <a:pt x="1670" y="1771"/>
                  </a:cubicBezTo>
                  <a:cubicBezTo>
                    <a:pt x="1639" y="1992"/>
                    <a:pt x="1481" y="2149"/>
                    <a:pt x="1292" y="2149"/>
                  </a:cubicBezTo>
                  <a:cubicBezTo>
                    <a:pt x="1103" y="2149"/>
                    <a:pt x="946" y="1992"/>
                    <a:pt x="946" y="1771"/>
                  </a:cubicBezTo>
                  <a:cubicBezTo>
                    <a:pt x="946" y="1582"/>
                    <a:pt x="1103" y="1425"/>
                    <a:pt x="1292" y="1425"/>
                  </a:cubicBezTo>
                  <a:close/>
                  <a:moveTo>
                    <a:pt x="1017" y="0"/>
                  </a:moveTo>
                  <a:cubicBezTo>
                    <a:pt x="931" y="0"/>
                    <a:pt x="844" y="12"/>
                    <a:pt x="757" y="39"/>
                  </a:cubicBezTo>
                  <a:cubicBezTo>
                    <a:pt x="158" y="259"/>
                    <a:pt x="0" y="1047"/>
                    <a:pt x="190" y="1708"/>
                  </a:cubicBezTo>
                  <a:cubicBezTo>
                    <a:pt x="347" y="1771"/>
                    <a:pt x="505" y="1897"/>
                    <a:pt x="631" y="2023"/>
                  </a:cubicBezTo>
                  <a:cubicBezTo>
                    <a:pt x="851" y="2244"/>
                    <a:pt x="1072" y="2496"/>
                    <a:pt x="1229" y="2748"/>
                  </a:cubicBezTo>
                  <a:cubicBezTo>
                    <a:pt x="1308" y="2780"/>
                    <a:pt x="1395" y="2795"/>
                    <a:pt x="1481" y="2795"/>
                  </a:cubicBezTo>
                  <a:cubicBezTo>
                    <a:pt x="1568" y="2795"/>
                    <a:pt x="1654" y="2780"/>
                    <a:pt x="1733" y="2748"/>
                  </a:cubicBezTo>
                  <a:cubicBezTo>
                    <a:pt x="2269" y="2527"/>
                    <a:pt x="2521" y="1771"/>
                    <a:pt x="2237" y="1047"/>
                  </a:cubicBezTo>
                  <a:cubicBezTo>
                    <a:pt x="2047" y="477"/>
                    <a:pt x="1553" y="0"/>
                    <a:pt x="101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7" name="Google Shape;8136;p75">
              <a:extLst>
                <a:ext uri="{FF2B5EF4-FFF2-40B4-BE49-F238E27FC236}">
                  <a16:creationId xmlns:a16="http://schemas.microsoft.com/office/drawing/2014/main" id="{F94C74C2-B4EE-ED03-193F-CE9B4F069E2E}"/>
                </a:ext>
              </a:extLst>
            </p:cNvPr>
            <p:cNvSpPr/>
            <p:nvPr/>
          </p:nvSpPr>
          <p:spPr>
            <a:xfrm>
              <a:off x="-17150275" y="3728200"/>
              <a:ext cx="267825" cy="236300"/>
            </a:xfrm>
            <a:custGeom>
              <a:avLst/>
              <a:gdLst/>
              <a:ahLst/>
              <a:cxnLst/>
              <a:rect l="l" t="t" r="r" b="b"/>
              <a:pathLst>
                <a:path w="10713" h="9452" extrusionOk="0">
                  <a:moveTo>
                    <a:pt x="5325" y="1"/>
                  </a:moveTo>
                  <a:cubicBezTo>
                    <a:pt x="2395" y="1"/>
                    <a:pt x="1" y="2269"/>
                    <a:pt x="1" y="5010"/>
                  </a:cubicBezTo>
                  <a:cubicBezTo>
                    <a:pt x="1" y="6900"/>
                    <a:pt x="1135" y="8601"/>
                    <a:pt x="2899" y="9452"/>
                  </a:cubicBezTo>
                  <a:cubicBezTo>
                    <a:pt x="2773" y="8412"/>
                    <a:pt x="2773" y="7688"/>
                    <a:pt x="2994" y="7089"/>
                  </a:cubicBezTo>
                  <a:lnTo>
                    <a:pt x="2931" y="7089"/>
                  </a:lnTo>
                  <a:cubicBezTo>
                    <a:pt x="2742" y="7089"/>
                    <a:pt x="2584" y="7058"/>
                    <a:pt x="2427" y="7026"/>
                  </a:cubicBezTo>
                  <a:cubicBezTo>
                    <a:pt x="1482" y="6680"/>
                    <a:pt x="1104" y="5482"/>
                    <a:pt x="1482" y="4380"/>
                  </a:cubicBezTo>
                  <a:cubicBezTo>
                    <a:pt x="1822" y="3490"/>
                    <a:pt x="2596" y="2883"/>
                    <a:pt x="3390" y="2883"/>
                  </a:cubicBezTo>
                  <a:cubicBezTo>
                    <a:pt x="3553" y="2883"/>
                    <a:pt x="3716" y="2909"/>
                    <a:pt x="3876" y="2962"/>
                  </a:cubicBezTo>
                  <a:cubicBezTo>
                    <a:pt x="4601" y="3214"/>
                    <a:pt x="5105" y="4002"/>
                    <a:pt x="4947" y="5041"/>
                  </a:cubicBezTo>
                  <a:cubicBezTo>
                    <a:pt x="5073" y="5010"/>
                    <a:pt x="5231" y="5010"/>
                    <a:pt x="5388" y="5010"/>
                  </a:cubicBezTo>
                  <a:cubicBezTo>
                    <a:pt x="5451" y="5010"/>
                    <a:pt x="5546" y="5010"/>
                    <a:pt x="5672" y="5041"/>
                  </a:cubicBezTo>
                  <a:cubicBezTo>
                    <a:pt x="5546" y="4002"/>
                    <a:pt x="6018" y="3246"/>
                    <a:pt x="6712" y="2962"/>
                  </a:cubicBezTo>
                  <a:cubicBezTo>
                    <a:pt x="6883" y="2899"/>
                    <a:pt x="7058" y="2870"/>
                    <a:pt x="7233" y="2870"/>
                  </a:cubicBezTo>
                  <a:cubicBezTo>
                    <a:pt x="8023" y="2870"/>
                    <a:pt x="8802" y="3477"/>
                    <a:pt x="9137" y="4380"/>
                  </a:cubicBezTo>
                  <a:cubicBezTo>
                    <a:pt x="9515" y="5482"/>
                    <a:pt x="9074" y="6680"/>
                    <a:pt x="8161" y="7026"/>
                  </a:cubicBezTo>
                  <a:cubicBezTo>
                    <a:pt x="8003" y="7058"/>
                    <a:pt x="7877" y="7089"/>
                    <a:pt x="7751" y="7089"/>
                  </a:cubicBezTo>
                  <a:cubicBezTo>
                    <a:pt x="7909" y="7688"/>
                    <a:pt x="7909" y="8444"/>
                    <a:pt x="7783" y="9452"/>
                  </a:cubicBezTo>
                  <a:cubicBezTo>
                    <a:pt x="9547" y="8633"/>
                    <a:pt x="10713" y="6900"/>
                    <a:pt x="10713" y="5010"/>
                  </a:cubicBezTo>
                  <a:cubicBezTo>
                    <a:pt x="10681" y="2269"/>
                    <a:pt x="8287" y="1"/>
                    <a:pt x="53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8" name="Google Shape;8137;p75">
              <a:extLst>
                <a:ext uri="{FF2B5EF4-FFF2-40B4-BE49-F238E27FC236}">
                  <a16:creationId xmlns:a16="http://schemas.microsoft.com/office/drawing/2014/main" id="{620B9D82-111D-C174-F723-A2CA5AB16665}"/>
                </a:ext>
              </a:extLst>
            </p:cNvPr>
            <p:cNvSpPr/>
            <p:nvPr/>
          </p:nvSpPr>
          <p:spPr>
            <a:xfrm>
              <a:off x="-17168375" y="3692750"/>
              <a:ext cx="99250" cy="92975"/>
            </a:xfrm>
            <a:custGeom>
              <a:avLst/>
              <a:gdLst/>
              <a:ahLst/>
              <a:cxnLst/>
              <a:rect l="l" t="t" r="r" b="b"/>
              <a:pathLst>
                <a:path w="3970" h="3719" extrusionOk="0">
                  <a:moveTo>
                    <a:pt x="2111" y="1"/>
                  </a:moveTo>
                  <a:cubicBezTo>
                    <a:pt x="946" y="1"/>
                    <a:pt x="0" y="946"/>
                    <a:pt x="0" y="2143"/>
                  </a:cubicBezTo>
                  <a:cubicBezTo>
                    <a:pt x="0" y="2773"/>
                    <a:pt x="284" y="3309"/>
                    <a:pt x="693" y="3718"/>
                  </a:cubicBezTo>
                  <a:cubicBezTo>
                    <a:pt x="1418" y="2521"/>
                    <a:pt x="2552" y="1545"/>
                    <a:pt x="3970" y="1072"/>
                  </a:cubicBezTo>
                  <a:cubicBezTo>
                    <a:pt x="3623" y="442"/>
                    <a:pt x="2899" y="1"/>
                    <a:pt x="21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89" name="Google Shape;8138;p75">
            <a:extLst>
              <a:ext uri="{FF2B5EF4-FFF2-40B4-BE49-F238E27FC236}">
                <a16:creationId xmlns:a16="http://schemas.microsoft.com/office/drawing/2014/main" id="{11DAA101-69C5-2692-6698-85689D16843B}"/>
              </a:ext>
            </a:extLst>
          </p:cNvPr>
          <p:cNvGrpSpPr/>
          <p:nvPr/>
        </p:nvGrpSpPr>
        <p:grpSpPr>
          <a:xfrm>
            <a:off x="9145988" y="3729137"/>
            <a:ext cx="608411" cy="599100"/>
            <a:chOff x="-17170750" y="4058800"/>
            <a:chExt cx="308775" cy="304050"/>
          </a:xfrm>
          <a:solidFill>
            <a:schemeClr val="tx1"/>
          </a:solidFill>
        </p:grpSpPr>
        <p:sp>
          <p:nvSpPr>
            <p:cNvPr id="1090" name="Google Shape;8139;p75">
              <a:extLst>
                <a:ext uri="{FF2B5EF4-FFF2-40B4-BE49-F238E27FC236}">
                  <a16:creationId xmlns:a16="http://schemas.microsoft.com/office/drawing/2014/main" id="{F0631859-0896-8411-76FD-82E30D841519}"/>
                </a:ext>
              </a:extLst>
            </p:cNvPr>
            <p:cNvSpPr/>
            <p:nvPr/>
          </p:nvSpPr>
          <p:spPr>
            <a:xfrm>
              <a:off x="-17041575" y="4058800"/>
              <a:ext cx="49650" cy="49850"/>
            </a:xfrm>
            <a:custGeom>
              <a:avLst/>
              <a:gdLst/>
              <a:ahLst/>
              <a:cxnLst/>
              <a:rect l="l" t="t" r="r" b="b"/>
              <a:pathLst>
                <a:path w="1986" h="1994" extrusionOk="0">
                  <a:moveTo>
                    <a:pt x="989" y="1"/>
                  </a:moveTo>
                  <a:cubicBezTo>
                    <a:pt x="859" y="1"/>
                    <a:pt x="725" y="56"/>
                    <a:pt x="662" y="166"/>
                  </a:cubicBezTo>
                  <a:lnTo>
                    <a:pt x="1" y="1521"/>
                  </a:lnTo>
                  <a:lnTo>
                    <a:pt x="32" y="1521"/>
                  </a:lnTo>
                  <a:lnTo>
                    <a:pt x="977" y="1993"/>
                  </a:lnTo>
                  <a:lnTo>
                    <a:pt x="1954" y="1521"/>
                  </a:lnTo>
                  <a:lnTo>
                    <a:pt x="1985" y="1521"/>
                  </a:lnTo>
                  <a:lnTo>
                    <a:pt x="1292" y="166"/>
                  </a:lnTo>
                  <a:cubicBezTo>
                    <a:pt x="1245" y="56"/>
                    <a:pt x="1119" y="1"/>
                    <a:pt x="9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1" name="Google Shape;8140;p75">
              <a:extLst>
                <a:ext uri="{FF2B5EF4-FFF2-40B4-BE49-F238E27FC236}">
                  <a16:creationId xmlns:a16="http://schemas.microsoft.com/office/drawing/2014/main" id="{ADEA88F3-F2A0-E65A-3A60-1480C1DF3DF3}"/>
                </a:ext>
              </a:extLst>
            </p:cNvPr>
            <p:cNvSpPr/>
            <p:nvPr/>
          </p:nvSpPr>
          <p:spPr>
            <a:xfrm>
              <a:off x="-17041575" y="4312625"/>
              <a:ext cx="49650" cy="50225"/>
            </a:xfrm>
            <a:custGeom>
              <a:avLst/>
              <a:gdLst/>
              <a:ahLst/>
              <a:cxnLst/>
              <a:rect l="l" t="t" r="r" b="b"/>
              <a:pathLst>
                <a:path w="1986" h="2009" extrusionOk="0">
                  <a:moveTo>
                    <a:pt x="977" y="0"/>
                  </a:moveTo>
                  <a:lnTo>
                    <a:pt x="32" y="473"/>
                  </a:lnTo>
                  <a:lnTo>
                    <a:pt x="1" y="473"/>
                  </a:lnTo>
                  <a:lnTo>
                    <a:pt x="662" y="1796"/>
                  </a:lnTo>
                  <a:cubicBezTo>
                    <a:pt x="757" y="1938"/>
                    <a:pt x="891" y="2009"/>
                    <a:pt x="1013" y="2009"/>
                  </a:cubicBezTo>
                  <a:cubicBezTo>
                    <a:pt x="1135" y="2009"/>
                    <a:pt x="1245" y="1938"/>
                    <a:pt x="1292" y="1796"/>
                  </a:cubicBezTo>
                  <a:lnTo>
                    <a:pt x="1985" y="473"/>
                  </a:lnTo>
                  <a:lnTo>
                    <a:pt x="1954" y="473"/>
                  </a:lnTo>
                  <a:lnTo>
                    <a:pt x="97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2" name="Google Shape;8141;p75">
              <a:extLst>
                <a:ext uri="{FF2B5EF4-FFF2-40B4-BE49-F238E27FC236}">
                  <a16:creationId xmlns:a16="http://schemas.microsoft.com/office/drawing/2014/main" id="{8181D6A2-8BC5-9C19-2F27-A887155C5D0E}"/>
                </a:ext>
              </a:extLst>
            </p:cNvPr>
            <p:cNvSpPr/>
            <p:nvPr/>
          </p:nvSpPr>
          <p:spPr>
            <a:xfrm>
              <a:off x="-17170750" y="4186600"/>
              <a:ext cx="52800" cy="48075"/>
            </a:xfrm>
            <a:custGeom>
              <a:avLst/>
              <a:gdLst/>
              <a:ahLst/>
              <a:cxnLst/>
              <a:rect l="l" t="t" r="r" b="b"/>
              <a:pathLst>
                <a:path w="2112" h="1923" extrusionOk="0">
                  <a:moveTo>
                    <a:pt x="1639" y="0"/>
                  </a:moveTo>
                  <a:lnTo>
                    <a:pt x="284" y="630"/>
                  </a:lnTo>
                  <a:cubicBezTo>
                    <a:pt x="1" y="788"/>
                    <a:pt x="1" y="1135"/>
                    <a:pt x="284" y="1261"/>
                  </a:cubicBezTo>
                  <a:lnTo>
                    <a:pt x="1639" y="1922"/>
                  </a:lnTo>
                  <a:lnTo>
                    <a:pt x="1639" y="1891"/>
                  </a:lnTo>
                  <a:lnTo>
                    <a:pt x="2112" y="946"/>
                  </a:lnTo>
                  <a:lnTo>
                    <a:pt x="16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3" name="Google Shape;8142;p75">
              <a:extLst>
                <a:ext uri="{FF2B5EF4-FFF2-40B4-BE49-F238E27FC236}">
                  <a16:creationId xmlns:a16="http://schemas.microsoft.com/office/drawing/2014/main" id="{C175723F-AC2E-1B13-B49D-19E4E43431E5}"/>
                </a:ext>
              </a:extLst>
            </p:cNvPr>
            <p:cNvSpPr/>
            <p:nvPr/>
          </p:nvSpPr>
          <p:spPr>
            <a:xfrm>
              <a:off x="-16914775" y="4185025"/>
              <a:ext cx="52800" cy="49650"/>
            </a:xfrm>
            <a:custGeom>
              <a:avLst/>
              <a:gdLst/>
              <a:ahLst/>
              <a:cxnLst/>
              <a:rect l="l" t="t" r="r" b="b"/>
              <a:pathLst>
                <a:path w="2112" h="1986" extrusionOk="0">
                  <a:moveTo>
                    <a:pt x="474" y="0"/>
                  </a:moveTo>
                  <a:lnTo>
                    <a:pt x="474" y="63"/>
                  </a:lnTo>
                  <a:lnTo>
                    <a:pt x="1" y="1009"/>
                  </a:lnTo>
                  <a:lnTo>
                    <a:pt x="474" y="1954"/>
                  </a:lnTo>
                  <a:lnTo>
                    <a:pt x="474" y="1985"/>
                  </a:lnTo>
                  <a:lnTo>
                    <a:pt x="1828" y="1324"/>
                  </a:lnTo>
                  <a:cubicBezTo>
                    <a:pt x="2112" y="1198"/>
                    <a:pt x="2112" y="851"/>
                    <a:pt x="1828" y="693"/>
                  </a:cubicBezTo>
                  <a:lnTo>
                    <a:pt x="47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4" name="Google Shape;8143;p75">
              <a:extLst>
                <a:ext uri="{FF2B5EF4-FFF2-40B4-BE49-F238E27FC236}">
                  <a16:creationId xmlns:a16="http://schemas.microsoft.com/office/drawing/2014/main" id="{5ACD559A-A645-D6D4-BBD9-BB6AEF3241BA}"/>
                </a:ext>
              </a:extLst>
            </p:cNvPr>
            <p:cNvSpPr/>
            <p:nvPr/>
          </p:nvSpPr>
          <p:spPr>
            <a:xfrm>
              <a:off x="-17127800" y="4273225"/>
              <a:ext cx="47650" cy="46500"/>
            </a:xfrm>
            <a:custGeom>
              <a:avLst/>
              <a:gdLst/>
              <a:ahLst/>
              <a:cxnLst/>
              <a:rect l="l" t="t" r="r" b="b"/>
              <a:pathLst>
                <a:path w="1906" h="1860" extrusionOk="0">
                  <a:moveTo>
                    <a:pt x="551" y="1"/>
                  </a:moveTo>
                  <a:lnTo>
                    <a:pt x="79" y="1419"/>
                  </a:lnTo>
                  <a:cubicBezTo>
                    <a:pt x="0" y="1628"/>
                    <a:pt x="183" y="1859"/>
                    <a:pt x="373" y="1859"/>
                  </a:cubicBezTo>
                  <a:cubicBezTo>
                    <a:pt x="412" y="1859"/>
                    <a:pt x="451" y="1850"/>
                    <a:pt x="488" y="1828"/>
                  </a:cubicBezTo>
                  <a:lnTo>
                    <a:pt x="1906" y="1356"/>
                  </a:lnTo>
                  <a:lnTo>
                    <a:pt x="1906" y="1324"/>
                  </a:lnTo>
                  <a:lnTo>
                    <a:pt x="1591" y="347"/>
                  </a:lnTo>
                  <a:lnTo>
                    <a:pt x="58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5" name="Google Shape;8144;p75">
              <a:extLst>
                <a:ext uri="{FF2B5EF4-FFF2-40B4-BE49-F238E27FC236}">
                  <a16:creationId xmlns:a16="http://schemas.microsoft.com/office/drawing/2014/main" id="{4AD0CD01-FBEC-EA14-FA98-953A11A8B576}"/>
                </a:ext>
              </a:extLst>
            </p:cNvPr>
            <p:cNvSpPr/>
            <p:nvPr/>
          </p:nvSpPr>
          <p:spPr>
            <a:xfrm>
              <a:off x="-16952575" y="4100775"/>
              <a:ext cx="47675" cy="47250"/>
            </a:xfrm>
            <a:custGeom>
              <a:avLst/>
              <a:gdLst/>
              <a:ahLst/>
              <a:cxnLst/>
              <a:rect l="l" t="t" r="r" b="b"/>
              <a:pathLst>
                <a:path w="1907" h="1890" extrusionOk="0">
                  <a:moveTo>
                    <a:pt x="1544" y="0"/>
                  </a:moveTo>
                  <a:cubicBezTo>
                    <a:pt x="1503" y="0"/>
                    <a:pt x="1461" y="10"/>
                    <a:pt x="1418" y="31"/>
                  </a:cubicBezTo>
                  <a:lnTo>
                    <a:pt x="1" y="503"/>
                  </a:lnTo>
                  <a:lnTo>
                    <a:pt x="1" y="535"/>
                  </a:lnTo>
                  <a:lnTo>
                    <a:pt x="316" y="1543"/>
                  </a:lnTo>
                  <a:lnTo>
                    <a:pt x="1324" y="1890"/>
                  </a:lnTo>
                  <a:lnTo>
                    <a:pt x="1355" y="1890"/>
                  </a:lnTo>
                  <a:lnTo>
                    <a:pt x="1828" y="472"/>
                  </a:lnTo>
                  <a:cubicBezTo>
                    <a:pt x="1907" y="236"/>
                    <a:pt x="1745" y="0"/>
                    <a:pt x="15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6" name="Google Shape;8145;p75">
              <a:extLst>
                <a:ext uri="{FF2B5EF4-FFF2-40B4-BE49-F238E27FC236}">
                  <a16:creationId xmlns:a16="http://schemas.microsoft.com/office/drawing/2014/main" id="{2F7A1461-17D4-E842-0D87-03A405EF73EA}"/>
                </a:ext>
              </a:extLst>
            </p:cNvPr>
            <p:cNvSpPr/>
            <p:nvPr/>
          </p:nvSpPr>
          <p:spPr>
            <a:xfrm>
              <a:off x="-16954150" y="4273225"/>
              <a:ext cx="49200" cy="47800"/>
            </a:xfrm>
            <a:custGeom>
              <a:avLst/>
              <a:gdLst/>
              <a:ahLst/>
              <a:cxnLst/>
              <a:rect l="l" t="t" r="r" b="b"/>
              <a:pathLst>
                <a:path w="1968" h="1912" extrusionOk="0">
                  <a:moveTo>
                    <a:pt x="1387" y="1"/>
                  </a:moveTo>
                  <a:lnTo>
                    <a:pt x="379" y="347"/>
                  </a:lnTo>
                  <a:lnTo>
                    <a:pt x="1" y="1356"/>
                  </a:lnTo>
                  <a:lnTo>
                    <a:pt x="1" y="1419"/>
                  </a:lnTo>
                  <a:lnTo>
                    <a:pt x="1418" y="1891"/>
                  </a:lnTo>
                  <a:cubicBezTo>
                    <a:pt x="1460" y="1905"/>
                    <a:pt x="1501" y="1911"/>
                    <a:pt x="1541" y="1911"/>
                  </a:cubicBezTo>
                  <a:cubicBezTo>
                    <a:pt x="1776" y="1911"/>
                    <a:pt x="1967" y="1692"/>
                    <a:pt x="1860" y="1450"/>
                  </a:cubicBez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7" name="Google Shape;8146;p75">
              <a:extLst>
                <a:ext uri="{FF2B5EF4-FFF2-40B4-BE49-F238E27FC236}">
                  <a16:creationId xmlns:a16="http://schemas.microsoft.com/office/drawing/2014/main" id="{E5570CD1-AFFE-A31B-586F-A82D7BDB5C78}"/>
                </a:ext>
              </a:extLst>
            </p:cNvPr>
            <p:cNvSpPr/>
            <p:nvPr/>
          </p:nvSpPr>
          <p:spPr>
            <a:xfrm>
              <a:off x="-17128625" y="4101275"/>
              <a:ext cx="48475" cy="46750"/>
            </a:xfrm>
            <a:custGeom>
              <a:avLst/>
              <a:gdLst/>
              <a:ahLst/>
              <a:cxnLst/>
              <a:rect l="l" t="t" r="r" b="b"/>
              <a:pathLst>
                <a:path w="1939" h="1870" extrusionOk="0">
                  <a:moveTo>
                    <a:pt x="433" y="0"/>
                  </a:moveTo>
                  <a:cubicBezTo>
                    <a:pt x="209" y="0"/>
                    <a:pt x="0" y="201"/>
                    <a:pt x="112" y="452"/>
                  </a:cubicBezTo>
                  <a:lnTo>
                    <a:pt x="584" y="1870"/>
                  </a:lnTo>
                  <a:lnTo>
                    <a:pt x="1592" y="1523"/>
                  </a:lnTo>
                  <a:lnTo>
                    <a:pt x="1939" y="483"/>
                  </a:lnTo>
                  <a:lnTo>
                    <a:pt x="521" y="11"/>
                  </a:lnTo>
                  <a:cubicBezTo>
                    <a:pt x="492" y="4"/>
                    <a:pt x="462" y="0"/>
                    <a:pt x="4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8" name="Google Shape;8147;p75">
              <a:extLst>
                <a:ext uri="{FF2B5EF4-FFF2-40B4-BE49-F238E27FC236}">
                  <a16:creationId xmlns:a16="http://schemas.microsoft.com/office/drawing/2014/main" id="{2E543D67-7ECC-05F2-5A68-53FAEFE49A19}"/>
                </a:ext>
              </a:extLst>
            </p:cNvPr>
            <p:cNvSpPr/>
            <p:nvPr/>
          </p:nvSpPr>
          <p:spPr>
            <a:xfrm>
              <a:off x="-17043150" y="4183450"/>
              <a:ext cx="52800" cy="52800"/>
            </a:xfrm>
            <a:custGeom>
              <a:avLst/>
              <a:gdLst/>
              <a:ahLst/>
              <a:cxnLst/>
              <a:rect l="l" t="t" r="r" b="b"/>
              <a:pathLst>
                <a:path w="2112" h="2112" extrusionOk="0">
                  <a:moveTo>
                    <a:pt x="1040" y="0"/>
                  </a:moveTo>
                  <a:cubicBezTo>
                    <a:pt x="473" y="0"/>
                    <a:pt x="1" y="473"/>
                    <a:pt x="1" y="1072"/>
                  </a:cubicBezTo>
                  <a:cubicBezTo>
                    <a:pt x="1" y="1639"/>
                    <a:pt x="473" y="2111"/>
                    <a:pt x="1040" y="2111"/>
                  </a:cubicBezTo>
                  <a:cubicBezTo>
                    <a:pt x="1639" y="2111"/>
                    <a:pt x="2112" y="1639"/>
                    <a:pt x="2112" y="1072"/>
                  </a:cubicBezTo>
                  <a:cubicBezTo>
                    <a:pt x="2112" y="504"/>
                    <a:pt x="1639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9" name="Google Shape;8148;p75">
              <a:extLst>
                <a:ext uri="{FF2B5EF4-FFF2-40B4-BE49-F238E27FC236}">
                  <a16:creationId xmlns:a16="http://schemas.microsoft.com/office/drawing/2014/main" id="{0F4EA093-64C1-3245-329E-66486B2CA719}"/>
                </a:ext>
              </a:extLst>
            </p:cNvPr>
            <p:cNvSpPr/>
            <p:nvPr/>
          </p:nvSpPr>
          <p:spPr>
            <a:xfrm>
              <a:off x="-17070725" y="4111975"/>
              <a:ext cx="44925" cy="60475"/>
            </a:xfrm>
            <a:custGeom>
              <a:avLst/>
              <a:gdLst/>
              <a:ahLst/>
              <a:cxnLst/>
              <a:rect l="l" t="t" r="r" b="b"/>
              <a:pathLst>
                <a:path w="1797" h="2419" extrusionOk="0">
                  <a:moveTo>
                    <a:pt x="722" y="0"/>
                  </a:moveTo>
                  <a:cubicBezTo>
                    <a:pt x="663" y="0"/>
                    <a:pt x="600" y="8"/>
                    <a:pt x="537" y="24"/>
                  </a:cubicBezTo>
                  <a:cubicBezTo>
                    <a:pt x="411" y="55"/>
                    <a:pt x="348" y="150"/>
                    <a:pt x="316" y="244"/>
                  </a:cubicBezTo>
                  <a:lnTo>
                    <a:pt x="1" y="1253"/>
                  </a:lnTo>
                  <a:lnTo>
                    <a:pt x="1167" y="2418"/>
                  </a:lnTo>
                  <a:cubicBezTo>
                    <a:pt x="1356" y="2355"/>
                    <a:pt x="1576" y="2229"/>
                    <a:pt x="1797" y="2198"/>
                  </a:cubicBezTo>
                  <a:lnTo>
                    <a:pt x="1797" y="496"/>
                  </a:lnTo>
                  <a:lnTo>
                    <a:pt x="883" y="24"/>
                  </a:lnTo>
                  <a:cubicBezTo>
                    <a:pt x="836" y="8"/>
                    <a:pt x="781" y="0"/>
                    <a:pt x="7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0" name="Google Shape;8149;p75">
              <a:extLst>
                <a:ext uri="{FF2B5EF4-FFF2-40B4-BE49-F238E27FC236}">
                  <a16:creationId xmlns:a16="http://schemas.microsoft.com/office/drawing/2014/main" id="{AF74A4D3-70C5-A8FC-A3C0-91DAA0204E25}"/>
                </a:ext>
              </a:extLst>
            </p:cNvPr>
            <p:cNvSpPr/>
            <p:nvPr/>
          </p:nvSpPr>
          <p:spPr>
            <a:xfrm>
              <a:off x="-16979350" y="4156675"/>
              <a:ext cx="60675" cy="45700"/>
            </a:xfrm>
            <a:custGeom>
              <a:avLst/>
              <a:gdLst/>
              <a:ahLst/>
              <a:cxnLst/>
              <a:rect l="l" t="t" r="r" b="b"/>
              <a:pathLst>
                <a:path w="2427" h="1828" extrusionOk="0">
                  <a:moveTo>
                    <a:pt x="1166" y="0"/>
                  </a:moveTo>
                  <a:lnTo>
                    <a:pt x="1" y="1166"/>
                  </a:lnTo>
                  <a:cubicBezTo>
                    <a:pt x="127" y="1386"/>
                    <a:pt x="190" y="1575"/>
                    <a:pt x="284" y="1827"/>
                  </a:cubicBezTo>
                  <a:lnTo>
                    <a:pt x="1954" y="1827"/>
                  </a:lnTo>
                  <a:lnTo>
                    <a:pt x="2426" y="914"/>
                  </a:lnTo>
                  <a:cubicBezTo>
                    <a:pt x="2426" y="756"/>
                    <a:pt x="2426" y="630"/>
                    <a:pt x="2395" y="567"/>
                  </a:cubicBezTo>
                  <a:cubicBezTo>
                    <a:pt x="2363" y="441"/>
                    <a:pt x="2269" y="347"/>
                    <a:pt x="2174" y="315"/>
                  </a:cubicBezTo>
                  <a:lnTo>
                    <a:pt x="11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1" name="Google Shape;8150;p75">
              <a:extLst>
                <a:ext uri="{FF2B5EF4-FFF2-40B4-BE49-F238E27FC236}">
                  <a16:creationId xmlns:a16="http://schemas.microsoft.com/office/drawing/2014/main" id="{257B667A-7F2C-30A2-E9C8-BFA73B1424D8}"/>
                </a:ext>
              </a:extLst>
            </p:cNvPr>
            <p:cNvSpPr/>
            <p:nvPr/>
          </p:nvSpPr>
          <p:spPr>
            <a:xfrm>
              <a:off x="-17116400" y="4155875"/>
              <a:ext cx="63050" cy="44125"/>
            </a:xfrm>
            <a:custGeom>
              <a:avLst/>
              <a:gdLst/>
              <a:ahLst/>
              <a:cxnLst/>
              <a:rect l="l" t="t" r="r" b="b"/>
              <a:pathLst>
                <a:path w="2522" h="1765" extrusionOk="0">
                  <a:moveTo>
                    <a:pt x="1292" y="1"/>
                  </a:moveTo>
                  <a:lnTo>
                    <a:pt x="316" y="316"/>
                  </a:lnTo>
                  <a:cubicBezTo>
                    <a:pt x="190" y="347"/>
                    <a:pt x="127" y="442"/>
                    <a:pt x="95" y="536"/>
                  </a:cubicBezTo>
                  <a:cubicBezTo>
                    <a:pt x="32" y="662"/>
                    <a:pt x="1" y="788"/>
                    <a:pt x="95" y="851"/>
                  </a:cubicBezTo>
                  <a:lnTo>
                    <a:pt x="568" y="1765"/>
                  </a:lnTo>
                  <a:lnTo>
                    <a:pt x="2238" y="1765"/>
                  </a:lnTo>
                  <a:cubicBezTo>
                    <a:pt x="2301" y="1544"/>
                    <a:pt x="2364" y="1324"/>
                    <a:pt x="2521" y="1135"/>
                  </a:cubicBezTo>
                  <a:lnTo>
                    <a:pt x="129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2" name="Google Shape;8151;p75">
              <a:extLst>
                <a:ext uri="{FF2B5EF4-FFF2-40B4-BE49-F238E27FC236}">
                  <a16:creationId xmlns:a16="http://schemas.microsoft.com/office/drawing/2014/main" id="{FD16E4B7-BCD1-1F5B-46F2-0C6B95E9B588}"/>
                </a:ext>
              </a:extLst>
            </p:cNvPr>
            <p:cNvSpPr/>
            <p:nvPr/>
          </p:nvSpPr>
          <p:spPr>
            <a:xfrm>
              <a:off x="-17007700" y="4112450"/>
              <a:ext cx="44925" cy="60775"/>
            </a:xfrm>
            <a:custGeom>
              <a:avLst/>
              <a:gdLst/>
              <a:ahLst/>
              <a:cxnLst/>
              <a:rect l="l" t="t" r="r" b="b"/>
              <a:pathLst>
                <a:path w="1797" h="2431" extrusionOk="0">
                  <a:moveTo>
                    <a:pt x="1042" y="0"/>
                  </a:moveTo>
                  <a:cubicBezTo>
                    <a:pt x="989" y="0"/>
                    <a:pt x="936" y="10"/>
                    <a:pt x="883" y="36"/>
                  </a:cubicBezTo>
                  <a:lnTo>
                    <a:pt x="0" y="509"/>
                  </a:lnTo>
                  <a:lnTo>
                    <a:pt x="0" y="2179"/>
                  </a:lnTo>
                  <a:cubicBezTo>
                    <a:pt x="221" y="2210"/>
                    <a:pt x="410" y="2273"/>
                    <a:pt x="630" y="2431"/>
                  </a:cubicBezTo>
                  <a:lnTo>
                    <a:pt x="1796" y="1265"/>
                  </a:lnTo>
                  <a:lnTo>
                    <a:pt x="1481" y="288"/>
                  </a:lnTo>
                  <a:cubicBezTo>
                    <a:pt x="1450" y="162"/>
                    <a:pt x="1355" y="68"/>
                    <a:pt x="1261" y="36"/>
                  </a:cubicBezTo>
                  <a:cubicBezTo>
                    <a:pt x="1188" y="18"/>
                    <a:pt x="1115" y="0"/>
                    <a:pt x="10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3" name="Google Shape;8152;p75">
              <a:extLst>
                <a:ext uri="{FF2B5EF4-FFF2-40B4-BE49-F238E27FC236}">
                  <a16:creationId xmlns:a16="http://schemas.microsoft.com/office/drawing/2014/main" id="{06341AE3-CC1C-D927-5FF3-B17E03261801}"/>
                </a:ext>
              </a:extLst>
            </p:cNvPr>
            <p:cNvSpPr/>
            <p:nvPr/>
          </p:nvSpPr>
          <p:spPr>
            <a:xfrm>
              <a:off x="-17007700" y="4248025"/>
              <a:ext cx="44925" cy="61475"/>
            </a:xfrm>
            <a:custGeom>
              <a:avLst/>
              <a:gdLst/>
              <a:ahLst/>
              <a:cxnLst/>
              <a:rect l="l" t="t" r="r" b="b"/>
              <a:pathLst>
                <a:path w="1797" h="2459" extrusionOk="0">
                  <a:moveTo>
                    <a:pt x="630" y="1"/>
                  </a:moveTo>
                  <a:cubicBezTo>
                    <a:pt x="473" y="95"/>
                    <a:pt x="221" y="221"/>
                    <a:pt x="0" y="253"/>
                  </a:cubicBezTo>
                  <a:lnTo>
                    <a:pt x="0" y="1954"/>
                  </a:lnTo>
                  <a:lnTo>
                    <a:pt x="883" y="2427"/>
                  </a:lnTo>
                  <a:cubicBezTo>
                    <a:pt x="946" y="2458"/>
                    <a:pt x="1009" y="2458"/>
                    <a:pt x="1040" y="2458"/>
                  </a:cubicBezTo>
                  <a:cubicBezTo>
                    <a:pt x="1135" y="2458"/>
                    <a:pt x="1198" y="2427"/>
                    <a:pt x="1261" y="2364"/>
                  </a:cubicBezTo>
                  <a:cubicBezTo>
                    <a:pt x="1324" y="2332"/>
                    <a:pt x="1450" y="2269"/>
                    <a:pt x="1481" y="2175"/>
                  </a:cubicBezTo>
                  <a:lnTo>
                    <a:pt x="1796" y="1198"/>
                  </a:lnTo>
                  <a:lnTo>
                    <a:pt x="63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4" name="Google Shape;8153;p75">
              <a:extLst>
                <a:ext uri="{FF2B5EF4-FFF2-40B4-BE49-F238E27FC236}">
                  <a16:creationId xmlns:a16="http://schemas.microsoft.com/office/drawing/2014/main" id="{0AB341A4-E70D-8B50-1606-A297194210A3}"/>
                </a:ext>
              </a:extLst>
            </p:cNvPr>
            <p:cNvSpPr/>
            <p:nvPr/>
          </p:nvSpPr>
          <p:spPr>
            <a:xfrm>
              <a:off x="-16980125" y="4219675"/>
              <a:ext cx="61450" cy="45700"/>
            </a:xfrm>
            <a:custGeom>
              <a:avLst/>
              <a:gdLst/>
              <a:ahLst/>
              <a:cxnLst/>
              <a:rect l="l" t="t" r="r" b="b"/>
              <a:pathLst>
                <a:path w="2458" h="1828" extrusionOk="0">
                  <a:moveTo>
                    <a:pt x="252" y="1"/>
                  </a:moveTo>
                  <a:cubicBezTo>
                    <a:pt x="221" y="253"/>
                    <a:pt x="158" y="442"/>
                    <a:pt x="0" y="631"/>
                  </a:cubicBezTo>
                  <a:lnTo>
                    <a:pt x="1166" y="1828"/>
                  </a:lnTo>
                  <a:lnTo>
                    <a:pt x="2142" y="1513"/>
                  </a:lnTo>
                  <a:cubicBezTo>
                    <a:pt x="2268" y="1450"/>
                    <a:pt x="2363" y="1387"/>
                    <a:pt x="2394" y="1261"/>
                  </a:cubicBezTo>
                  <a:cubicBezTo>
                    <a:pt x="2426" y="1135"/>
                    <a:pt x="2457" y="1009"/>
                    <a:pt x="2394" y="946"/>
                  </a:cubicBezTo>
                  <a:lnTo>
                    <a:pt x="195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5" name="Google Shape;8154;p75">
              <a:extLst>
                <a:ext uri="{FF2B5EF4-FFF2-40B4-BE49-F238E27FC236}">
                  <a16:creationId xmlns:a16="http://schemas.microsoft.com/office/drawing/2014/main" id="{3A55D896-9158-BC2A-89DA-57BA96977ED7}"/>
                </a:ext>
              </a:extLst>
            </p:cNvPr>
            <p:cNvSpPr/>
            <p:nvPr/>
          </p:nvSpPr>
          <p:spPr>
            <a:xfrm>
              <a:off x="-17070725" y="4247250"/>
              <a:ext cx="44925" cy="61300"/>
            </a:xfrm>
            <a:custGeom>
              <a:avLst/>
              <a:gdLst/>
              <a:ahLst/>
              <a:cxnLst/>
              <a:rect l="l" t="t" r="r" b="b"/>
              <a:pathLst>
                <a:path w="1797" h="2452" extrusionOk="0">
                  <a:moveTo>
                    <a:pt x="1167" y="0"/>
                  </a:moveTo>
                  <a:lnTo>
                    <a:pt x="1" y="1197"/>
                  </a:lnTo>
                  <a:lnTo>
                    <a:pt x="316" y="2174"/>
                  </a:lnTo>
                  <a:cubicBezTo>
                    <a:pt x="348" y="2300"/>
                    <a:pt x="411" y="2332"/>
                    <a:pt x="505" y="2363"/>
                  </a:cubicBezTo>
                  <a:cubicBezTo>
                    <a:pt x="578" y="2418"/>
                    <a:pt x="641" y="2452"/>
                    <a:pt x="711" y="2452"/>
                  </a:cubicBezTo>
                  <a:cubicBezTo>
                    <a:pt x="762" y="2452"/>
                    <a:pt x="817" y="2434"/>
                    <a:pt x="883" y="2395"/>
                  </a:cubicBezTo>
                  <a:lnTo>
                    <a:pt x="1797" y="1922"/>
                  </a:lnTo>
                  <a:lnTo>
                    <a:pt x="1797" y="284"/>
                  </a:lnTo>
                  <a:cubicBezTo>
                    <a:pt x="1576" y="221"/>
                    <a:pt x="1356" y="158"/>
                    <a:pt x="1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6" name="Google Shape;8155;p75">
              <a:extLst>
                <a:ext uri="{FF2B5EF4-FFF2-40B4-BE49-F238E27FC236}">
                  <a16:creationId xmlns:a16="http://schemas.microsoft.com/office/drawing/2014/main" id="{8C16E49E-21B4-2FF1-1179-80CAF4D2DC44}"/>
                </a:ext>
              </a:extLst>
            </p:cNvPr>
            <p:cNvSpPr/>
            <p:nvPr/>
          </p:nvSpPr>
          <p:spPr>
            <a:xfrm>
              <a:off x="-17115600" y="4218900"/>
              <a:ext cx="61450" cy="44900"/>
            </a:xfrm>
            <a:custGeom>
              <a:avLst/>
              <a:gdLst/>
              <a:ahLst/>
              <a:cxnLst/>
              <a:rect l="l" t="t" r="r" b="b"/>
              <a:pathLst>
                <a:path w="2458" h="1796" extrusionOk="0">
                  <a:moveTo>
                    <a:pt x="536" y="0"/>
                  </a:moveTo>
                  <a:lnTo>
                    <a:pt x="536" y="32"/>
                  </a:lnTo>
                  <a:lnTo>
                    <a:pt x="63" y="945"/>
                  </a:lnTo>
                  <a:cubicBezTo>
                    <a:pt x="0" y="1071"/>
                    <a:pt x="0" y="1166"/>
                    <a:pt x="63" y="1260"/>
                  </a:cubicBezTo>
                  <a:cubicBezTo>
                    <a:pt x="95" y="1386"/>
                    <a:pt x="158" y="1449"/>
                    <a:pt x="284" y="1481"/>
                  </a:cubicBezTo>
                  <a:lnTo>
                    <a:pt x="1260" y="1796"/>
                  </a:lnTo>
                  <a:lnTo>
                    <a:pt x="2458" y="630"/>
                  </a:lnTo>
                  <a:cubicBezTo>
                    <a:pt x="2332" y="441"/>
                    <a:pt x="2269" y="221"/>
                    <a:pt x="21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07" name="Google Shape;8156;p75">
            <a:extLst>
              <a:ext uri="{FF2B5EF4-FFF2-40B4-BE49-F238E27FC236}">
                <a16:creationId xmlns:a16="http://schemas.microsoft.com/office/drawing/2014/main" id="{56D8BCAB-5CF4-246A-74DA-8798A308C2C0}"/>
              </a:ext>
            </a:extLst>
          </p:cNvPr>
          <p:cNvGrpSpPr/>
          <p:nvPr/>
        </p:nvGrpSpPr>
        <p:grpSpPr>
          <a:xfrm>
            <a:off x="7628517" y="4457811"/>
            <a:ext cx="600627" cy="595997"/>
            <a:chOff x="-15688425" y="3707725"/>
            <a:chExt cx="304825" cy="302475"/>
          </a:xfrm>
          <a:solidFill>
            <a:schemeClr val="tx1"/>
          </a:solidFill>
        </p:grpSpPr>
        <p:sp>
          <p:nvSpPr>
            <p:cNvPr id="1108" name="Google Shape;8157;p75">
              <a:extLst>
                <a:ext uri="{FF2B5EF4-FFF2-40B4-BE49-F238E27FC236}">
                  <a16:creationId xmlns:a16="http://schemas.microsoft.com/office/drawing/2014/main" id="{5FE6B90F-1F44-F085-E122-478DD1520FFD}"/>
                </a:ext>
              </a:extLst>
            </p:cNvPr>
            <p:cNvSpPr/>
            <p:nvPr/>
          </p:nvSpPr>
          <p:spPr>
            <a:xfrm>
              <a:off x="-15687650" y="3884950"/>
              <a:ext cx="304050" cy="125250"/>
            </a:xfrm>
            <a:custGeom>
              <a:avLst/>
              <a:gdLst/>
              <a:ahLst/>
              <a:cxnLst/>
              <a:rect l="l" t="t" r="r" b="b"/>
              <a:pathLst>
                <a:path w="12162" h="5010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851" y="725"/>
                  </a:lnTo>
                  <a:lnTo>
                    <a:pt x="1481" y="1922"/>
                  </a:lnTo>
                  <a:cubicBezTo>
                    <a:pt x="1576" y="2048"/>
                    <a:pt x="1702" y="2142"/>
                    <a:pt x="1796" y="2142"/>
                  </a:cubicBezTo>
                  <a:lnTo>
                    <a:pt x="3057" y="2142"/>
                  </a:lnTo>
                  <a:lnTo>
                    <a:pt x="3624" y="2835"/>
                  </a:lnTo>
                  <a:lnTo>
                    <a:pt x="6113" y="2835"/>
                  </a:lnTo>
                  <a:cubicBezTo>
                    <a:pt x="6302" y="2835"/>
                    <a:pt x="6459" y="2993"/>
                    <a:pt x="6459" y="3182"/>
                  </a:cubicBezTo>
                  <a:cubicBezTo>
                    <a:pt x="6459" y="3403"/>
                    <a:pt x="6302" y="3560"/>
                    <a:pt x="6113" y="3560"/>
                  </a:cubicBezTo>
                  <a:lnTo>
                    <a:pt x="4128" y="3560"/>
                  </a:lnTo>
                  <a:lnTo>
                    <a:pt x="5073" y="4852"/>
                  </a:lnTo>
                  <a:cubicBezTo>
                    <a:pt x="5168" y="4915"/>
                    <a:pt x="5231" y="5009"/>
                    <a:pt x="5357" y="5009"/>
                  </a:cubicBezTo>
                  <a:lnTo>
                    <a:pt x="6774" y="5009"/>
                  </a:lnTo>
                  <a:cubicBezTo>
                    <a:pt x="6900" y="5009"/>
                    <a:pt x="7058" y="4915"/>
                    <a:pt x="7089" y="4820"/>
                  </a:cubicBezTo>
                  <a:lnTo>
                    <a:pt x="7719" y="3560"/>
                  </a:lnTo>
                  <a:lnTo>
                    <a:pt x="8948" y="3560"/>
                  </a:lnTo>
                  <a:cubicBezTo>
                    <a:pt x="9043" y="3560"/>
                    <a:pt x="9169" y="3497"/>
                    <a:pt x="9200" y="3403"/>
                  </a:cubicBezTo>
                  <a:lnTo>
                    <a:pt x="10145" y="2079"/>
                  </a:lnTo>
                  <a:lnTo>
                    <a:pt x="8948" y="2079"/>
                  </a:lnTo>
                  <a:lnTo>
                    <a:pt x="8948" y="2142"/>
                  </a:lnTo>
                  <a:cubicBezTo>
                    <a:pt x="8728" y="2142"/>
                    <a:pt x="8570" y="1985"/>
                    <a:pt x="8570" y="1764"/>
                  </a:cubicBezTo>
                  <a:cubicBezTo>
                    <a:pt x="8570" y="1575"/>
                    <a:pt x="8728" y="1418"/>
                    <a:pt x="8948" y="1418"/>
                  </a:cubicBezTo>
                  <a:lnTo>
                    <a:pt x="10712" y="1418"/>
                  </a:lnTo>
                  <a:lnTo>
                    <a:pt x="11248" y="725"/>
                  </a:lnTo>
                  <a:lnTo>
                    <a:pt x="11815" y="725"/>
                  </a:lnTo>
                  <a:cubicBezTo>
                    <a:pt x="12004" y="725"/>
                    <a:pt x="12162" y="567"/>
                    <a:pt x="12162" y="347"/>
                  </a:cubicBezTo>
                  <a:cubicBezTo>
                    <a:pt x="12162" y="158"/>
                    <a:pt x="12004" y="0"/>
                    <a:pt x="118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9" name="Google Shape;8158;p75">
              <a:extLst>
                <a:ext uri="{FF2B5EF4-FFF2-40B4-BE49-F238E27FC236}">
                  <a16:creationId xmlns:a16="http://schemas.microsoft.com/office/drawing/2014/main" id="{5A66D40B-33C9-7192-514B-B5EDC1636298}"/>
                </a:ext>
              </a:extLst>
            </p:cNvPr>
            <p:cNvSpPr/>
            <p:nvPr/>
          </p:nvSpPr>
          <p:spPr>
            <a:xfrm>
              <a:off x="-15634875" y="3956600"/>
              <a:ext cx="49650" cy="18150"/>
            </a:xfrm>
            <a:custGeom>
              <a:avLst/>
              <a:gdLst/>
              <a:ahLst/>
              <a:cxnLst/>
              <a:rect l="l" t="t" r="r" b="b"/>
              <a:pathLst>
                <a:path w="1986" h="726" extrusionOk="0">
                  <a:moveTo>
                    <a:pt x="379" y="1"/>
                  </a:moveTo>
                  <a:cubicBezTo>
                    <a:pt x="158" y="1"/>
                    <a:pt x="1" y="158"/>
                    <a:pt x="1" y="348"/>
                  </a:cubicBezTo>
                  <a:cubicBezTo>
                    <a:pt x="1" y="568"/>
                    <a:pt x="158" y="726"/>
                    <a:pt x="379" y="726"/>
                  </a:cubicBezTo>
                  <a:lnTo>
                    <a:pt x="1985" y="726"/>
                  </a:lnTo>
                  <a:lnTo>
                    <a:pt x="14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0" name="Google Shape;8159;p75">
              <a:extLst>
                <a:ext uri="{FF2B5EF4-FFF2-40B4-BE49-F238E27FC236}">
                  <a16:creationId xmlns:a16="http://schemas.microsoft.com/office/drawing/2014/main" id="{B8836CB8-724E-C319-8731-B7B2FB5C33E2}"/>
                </a:ext>
              </a:extLst>
            </p:cNvPr>
            <p:cNvSpPr/>
            <p:nvPr/>
          </p:nvSpPr>
          <p:spPr>
            <a:xfrm>
              <a:off x="-15434025" y="3920375"/>
              <a:ext cx="31525" cy="18150"/>
            </a:xfrm>
            <a:custGeom>
              <a:avLst/>
              <a:gdLst/>
              <a:ahLst/>
              <a:cxnLst/>
              <a:rect l="l" t="t" r="r" b="b"/>
              <a:pathLst>
                <a:path w="1261" h="726" extrusionOk="0">
                  <a:moveTo>
                    <a:pt x="567" y="1"/>
                  </a:moveTo>
                  <a:lnTo>
                    <a:pt x="0" y="725"/>
                  </a:lnTo>
                  <a:lnTo>
                    <a:pt x="914" y="725"/>
                  </a:lnTo>
                  <a:cubicBezTo>
                    <a:pt x="1103" y="725"/>
                    <a:pt x="1261" y="568"/>
                    <a:pt x="1261" y="347"/>
                  </a:cubicBezTo>
                  <a:cubicBezTo>
                    <a:pt x="1261" y="158"/>
                    <a:pt x="1103" y="1"/>
                    <a:pt x="9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1" name="Google Shape;8160;p75">
              <a:extLst>
                <a:ext uri="{FF2B5EF4-FFF2-40B4-BE49-F238E27FC236}">
                  <a16:creationId xmlns:a16="http://schemas.microsoft.com/office/drawing/2014/main" id="{ACC8552D-E178-236C-30FF-8ABED91664A8}"/>
                </a:ext>
              </a:extLst>
            </p:cNvPr>
            <p:cNvSpPr/>
            <p:nvPr/>
          </p:nvSpPr>
          <p:spPr>
            <a:xfrm>
              <a:off x="-15436400" y="3974725"/>
              <a:ext cx="52800" cy="17350"/>
            </a:xfrm>
            <a:custGeom>
              <a:avLst/>
              <a:gdLst/>
              <a:ahLst/>
              <a:cxnLst/>
              <a:rect l="l" t="t" r="r" b="b"/>
              <a:pathLst>
                <a:path w="2112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lnTo>
                    <a:pt x="1765" y="694"/>
                  </a:lnTo>
                  <a:cubicBezTo>
                    <a:pt x="1954" y="694"/>
                    <a:pt x="2112" y="536"/>
                    <a:pt x="2112" y="347"/>
                  </a:cubicBezTo>
                  <a:cubicBezTo>
                    <a:pt x="2112" y="158"/>
                    <a:pt x="1954" y="1"/>
                    <a:pt x="17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2" name="Google Shape;8161;p75">
              <a:extLst>
                <a:ext uri="{FF2B5EF4-FFF2-40B4-BE49-F238E27FC236}">
                  <a16:creationId xmlns:a16="http://schemas.microsoft.com/office/drawing/2014/main" id="{5BE68211-56D7-4B3E-2B16-052FBA227714}"/>
                </a:ext>
              </a:extLst>
            </p:cNvPr>
            <p:cNvSpPr/>
            <p:nvPr/>
          </p:nvSpPr>
          <p:spPr>
            <a:xfrm>
              <a:off x="-15688425" y="3992050"/>
              <a:ext cx="54350" cy="18150"/>
            </a:xfrm>
            <a:custGeom>
              <a:avLst/>
              <a:gdLst/>
              <a:ahLst/>
              <a:cxnLst/>
              <a:rect l="l" t="t" r="r" b="b"/>
              <a:pathLst>
                <a:path w="217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1796" y="725"/>
                  </a:lnTo>
                  <a:cubicBezTo>
                    <a:pt x="1985" y="725"/>
                    <a:pt x="2174" y="568"/>
                    <a:pt x="2174" y="379"/>
                  </a:cubicBezTo>
                  <a:cubicBezTo>
                    <a:pt x="2174" y="158"/>
                    <a:pt x="1985" y="1"/>
                    <a:pt x="17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3" name="Google Shape;8162;p75">
              <a:extLst>
                <a:ext uri="{FF2B5EF4-FFF2-40B4-BE49-F238E27FC236}">
                  <a16:creationId xmlns:a16="http://schemas.microsoft.com/office/drawing/2014/main" id="{07111AAA-1A3F-401A-D97C-B74364F67357}"/>
                </a:ext>
              </a:extLst>
            </p:cNvPr>
            <p:cNvSpPr/>
            <p:nvPr/>
          </p:nvSpPr>
          <p:spPr>
            <a:xfrm>
              <a:off x="-15664800" y="3707725"/>
              <a:ext cx="252850" cy="161475"/>
            </a:xfrm>
            <a:custGeom>
              <a:avLst/>
              <a:gdLst/>
              <a:ahLst/>
              <a:cxnLst/>
              <a:rect l="l" t="t" r="r" b="b"/>
              <a:pathLst>
                <a:path w="10114" h="6459" extrusionOk="0">
                  <a:moveTo>
                    <a:pt x="4443" y="0"/>
                  </a:moveTo>
                  <a:cubicBezTo>
                    <a:pt x="4285" y="0"/>
                    <a:pt x="4159" y="95"/>
                    <a:pt x="4096" y="252"/>
                  </a:cubicBezTo>
                  <a:lnTo>
                    <a:pt x="3686" y="1450"/>
                  </a:lnTo>
                  <a:lnTo>
                    <a:pt x="5136" y="1450"/>
                  </a:lnTo>
                  <a:cubicBezTo>
                    <a:pt x="5356" y="1450"/>
                    <a:pt x="5514" y="1607"/>
                    <a:pt x="5514" y="1828"/>
                  </a:cubicBezTo>
                  <a:cubicBezTo>
                    <a:pt x="5514" y="2017"/>
                    <a:pt x="5356" y="2174"/>
                    <a:pt x="5136" y="2174"/>
                  </a:cubicBezTo>
                  <a:lnTo>
                    <a:pt x="2993" y="2174"/>
                  </a:lnTo>
                  <a:cubicBezTo>
                    <a:pt x="2867" y="2174"/>
                    <a:pt x="2710" y="2237"/>
                    <a:pt x="2678" y="2363"/>
                  </a:cubicBezTo>
                  <a:lnTo>
                    <a:pt x="1985" y="3718"/>
                  </a:lnTo>
                  <a:lnTo>
                    <a:pt x="662" y="4380"/>
                  </a:lnTo>
                  <a:cubicBezTo>
                    <a:pt x="567" y="4411"/>
                    <a:pt x="504" y="4506"/>
                    <a:pt x="473" y="4600"/>
                  </a:cubicBezTo>
                  <a:lnTo>
                    <a:pt x="0" y="6459"/>
                  </a:lnTo>
                  <a:lnTo>
                    <a:pt x="3497" y="6459"/>
                  </a:lnTo>
                  <a:lnTo>
                    <a:pt x="4096" y="3813"/>
                  </a:lnTo>
                  <a:cubicBezTo>
                    <a:pt x="4122" y="3657"/>
                    <a:pt x="4255" y="3544"/>
                    <a:pt x="4406" y="3544"/>
                  </a:cubicBezTo>
                  <a:cubicBezTo>
                    <a:pt x="4439" y="3544"/>
                    <a:pt x="4472" y="3549"/>
                    <a:pt x="4506" y="3560"/>
                  </a:cubicBezTo>
                  <a:cubicBezTo>
                    <a:pt x="4726" y="3592"/>
                    <a:pt x="4821" y="3781"/>
                    <a:pt x="4789" y="3970"/>
                  </a:cubicBezTo>
                  <a:lnTo>
                    <a:pt x="4317" y="6427"/>
                  </a:lnTo>
                  <a:lnTo>
                    <a:pt x="5860" y="6427"/>
                  </a:lnTo>
                  <a:lnTo>
                    <a:pt x="5545" y="5482"/>
                  </a:lnTo>
                  <a:cubicBezTo>
                    <a:pt x="5451" y="5293"/>
                    <a:pt x="5577" y="5073"/>
                    <a:pt x="5766" y="5041"/>
                  </a:cubicBezTo>
                  <a:cubicBezTo>
                    <a:pt x="5811" y="5028"/>
                    <a:pt x="5855" y="5022"/>
                    <a:pt x="5896" y="5022"/>
                  </a:cubicBezTo>
                  <a:cubicBezTo>
                    <a:pt x="6057" y="5022"/>
                    <a:pt x="6182" y="5118"/>
                    <a:pt x="6207" y="5293"/>
                  </a:cubicBezTo>
                  <a:lnTo>
                    <a:pt x="6616" y="6459"/>
                  </a:lnTo>
                  <a:lnTo>
                    <a:pt x="10113" y="6459"/>
                  </a:lnTo>
                  <a:lnTo>
                    <a:pt x="9042" y="3813"/>
                  </a:lnTo>
                  <a:cubicBezTo>
                    <a:pt x="9011" y="3750"/>
                    <a:pt x="8979" y="3655"/>
                    <a:pt x="8885" y="3623"/>
                  </a:cubicBezTo>
                  <a:lnTo>
                    <a:pt x="7562" y="2962"/>
                  </a:lnTo>
                  <a:lnTo>
                    <a:pt x="6175" y="189"/>
                  </a:lnTo>
                  <a:cubicBezTo>
                    <a:pt x="6081" y="95"/>
                    <a:pt x="5986" y="0"/>
                    <a:pt x="58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14" name="Google Shape;8163;p75">
            <a:extLst>
              <a:ext uri="{FF2B5EF4-FFF2-40B4-BE49-F238E27FC236}">
                <a16:creationId xmlns:a16="http://schemas.microsoft.com/office/drawing/2014/main" id="{1E804596-5870-1440-DD32-AF0A64FB6F29}"/>
              </a:ext>
            </a:extLst>
          </p:cNvPr>
          <p:cNvGrpSpPr/>
          <p:nvPr/>
        </p:nvGrpSpPr>
        <p:grpSpPr>
          <a:xfrm>
            <a:off x="2487393" y="2253922"/>
            <a:ext cx="602204" cy="596785"/>
            <a:chOff x="-20572500" y="3319025"/>
            <a:chExt cx="305625" cy="302875"/>
          </a:xfrm>
          <a:solidFill>
            <a:schemeClr val="tx1"/>
          </a:solidFill>
        </p:grpSpPr>
        <p:sp>
          <p:nvSpPr>
            <p:cNvPr id="1115" name="Google Shape;8164;p75">
              <a:extLst>
                <a:ext uri="{FF2B5EF4-FFF2-40B4-BE49-F238E27FC236}">
                  <a16:creationId xmlns:a16="http://schemas.microsoft.com/office/drawing/2014/main" id="{1D60C930-0DD4-B4E6-0D3E-678672C18F2A}"/>
                </a:ext>
              </a:extLst>
            </p:cNvPr>
            <p:cNvSpPr/>
            <p:nvPr/>
          </p:nvSpPr>
          <p:spPr>
            <a:xfrm>
              <a:off x="-20429150" y="3569900"/>
              <a:ext cx="18150" cy="52000"/>
            </a:xfrm>
            <a:custGeom>
              <a:avLst/>
              <a:gdLst/>
              <a:ahLst/>
              <a:cxnLst/>
              <a:rect l="l" t="t" r="r" b="b"/>
              <a:pathLst>
                <a:path w="726" h="2080" extrusionOk="0">
                  <a:moveTo>
                    <a:pt x="347" y="0"/>
                  </a:moveTo>
                  <a:lnTo>
                    <a:pt x="1" y="126"/>
                  </a:lnTo>
                  <a:lnTo>
                    <a:pt x="1" y="1733"/>
                  </a:lnTo>
                  <a:cubicBezTo>
                    <a:pt x="1" y="1922"/>
                    <a:pt x="158" y="2079"/>
                    <a:pt x="347" y="2079"/>
                  </a:cubicBezTo>
                  <a:cubicBezTo>
                    <a:pt x="568" y="2079"/>
                    <a:pt x="725" y="1922"/>
                    <a:pt x="725" y="1733"/>
                  </a:cubicBezTo>
                  <a:lnTo>
                    <a:pt x="725" y="126"/>
                  </a:lnTo>
                  <a:lnTo>
                    <a:pt x="3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6" name="Google Shape;8165;p75">
              <a:extLst>
                <a:ext uri="{FF2B5EF4-FFF2-40B4-BE49-F238E27FC236}">
                  <a16:creationId xmlns:a16="http://schemas.microsoft.com/office/drawing/2014/main" id="{C2EC9349-2D7A-330B-9E35-5FA7FDB130DC}"/>
                </a:ext>
              </a:extLst>
            </p:cNvPr>
            <p:cNvSpPr/>
            <p:nvPr/>
          </p:nvSpPr>
          <p:spPr>
            <a:xfrm>
              <a:off x="-20572500" y="3319025"/>
              <a:ext cx="305625" cy="267350"/>
            </a:xfrm>
            <a:custGeom>
              <a:avLst/>
              <a:gdLst/>
              <a:ahLst/>
              <a:cxnLst/>
              <a:rect l="l" t="t" r="r" b="b"/>
              <a:pathLst>
                <a:path w="12225" h="10694" extrusionOk="0">
                  <a:moveTo>
                    <a:pt x="6097" y="1"/>
                  </a:moveTo>
                  <a:cubicBezTo>
                    <a:pt x="5979" y="1"/>
                    <a:pt x="5861" y="48"/>
                    <a:pt x="5798" y="143"/>
                  </a:cubicBezTo>
                  <a:lnTo>
                    <a:pt x="5168" y="1119"/>
                  </a:lnTo>
                  <a:cubicBezTo>
                    <a:pt x="4758" y="1749"/>
                    <a:pt x="4034" y="2159"/>
                    <a:pt x="3246" y="2159"/>
                  </a:cubicBezTo>
                  <a:cubicBezTo>
                    <a:pt x="2931" y="2159"/>
                    <a:pt x="2773" y="2537"/>
                    <a:pt x="3025" y="2757"/>
                  </a:cubicBezTo>
                  <a:cubicBezTo>
                    <a:pt x="3593" y="3388"/>
                    <a:pt x="3813" y="4900"/>
                    <a:pt x="3403" y="5813"/>
                  </a:cubicBezTo>
                  <a:cubicBezTo>
                    <a:pt x="2931" y="5656"/>
                    <a:pt x="2490" y="5372"/>
                    <a:pt x="2143" y="5057"/>
                  </a:cubicBezTo>
                  <a:cubicBezTo>
                    <a:pt x="2080" y="4994"/>
                    <a:pt x="2006" y="4966"/>
                    <a:pt x="1932" y="4966"/>
                  </a:cubicBezTo>
                  <a:cubicBezTo>
                    <a:pt x="1823" y="4966"/>
                    <a:pt x="1714" y="5026"/>
                    <a:pt x="1639" y="5120"/>
                  </a:cubicBezTo>
                  <a:cubicBezTo>
                    <a:pt x="1293" y="5624"/>
                    <a:pt x="789" y="6034"/>
                    <a:pt x="221" y="6286"/>
                  </a:cubicBezTo>
                  <a:cubicBezTo>
                    <a:pt x="64" y="6381"/>
                    <a:pt x="1" y="6570"/>
                    <a:pt x="64" y="6759"/>
                  </a:cubicBezTo>
                  <a:cubicBezTo>
                    <a:pt x="284" y="7326"/>
                    <a:pt x="411" y="7956"/>
                    <a:pt x="379" y="8523"/>
                  </a:cubicBezTo>
                  <a:cubicBezTo>
                    <a:pt x="379" y="8743"/>
                    <a:pt x="537" y="8932"/>
                    <a:pt x="726" y="8932"/>
                  </a:cubicBezTo>
                  <a:lnTo>
                    <a:pt x="883" y="8932"/>
                  </a:lnTo>
                  <a:cubicBezTo>
                    <a:pt x="1293" y="8932"/>
                    <a:pt x="1671" y="8964"/>
                    <a:pt x="2049" y="9121"/>
                  </a:cubicBezTo>
                  <a:lnTo>
                    <a:pt x="1482" y="10193"/>
                  </a:lnTo>
                  <a:cubicBezTo>
                    <a:pt x="1349" y="10432"/>
                    <a:pt x="1530" y="10694"/>
                    <a:pt x="1779" y="10694"/>
                  </a:cubicBezTo>
                  <a:cubicBezTo>
                    <a:pt x="1825" y="10694"/>
                    <a:pt x="1874" y="10685"/>
                    <a:pt x="1923" y="10665"/>
                  </a:cubicBezTo>
                  <a:lnTo>
                    <a:pt x="5735" y="9405"/>
                  </a:lnTo>
                  <a:lnTo>
                    <a:pt x="5735" y="9153"/>
                  </a:lnTo>
                  <a:lnTo>
                    <a:pt x="2395" y="7830"/>
                  </a:lnTo>
                  <a:cubicBezTo>
                    <a:pt x="2206" y="7735"/>
                    <a:pt x="2112" y="7546"/>
                    <a:pt x="2206" y="7357"/>
                  </a:cubicBezTo>
                  <a:cubicBezTo>
                    <a:pt x="2252" y="7219"/>
                    <a:pt x="2366" y="7131"/>
                    <a:pt x="2498" y="7131"/>
                  </a:cubicBezTo>
                  <a:cubicBezTo>
                    <a:pt x="2546" y="7131"/>
                    <a:pt x="2597" y="7143"/>
                    <a:pt x="2647" y="7168"/>
                  </a:cubicBezTo>
                  <a:lnTo>
                    <a:pt x="5735" y="8397"/>
                  </a:lnTo>
                  <a:lnTo>
                    <a:pt x="5735" y="3923"/>
                  </a:lnTo>
                  <a:cubicBezTo>
                    <a:pt x="5735" y="3734"/>
                    <a:pt x="5892" y="3577"/>
                    <a:pt x="6081" y="3577"/>
                  </a:cubicBezTo>
                  <a:cubicBezTo>
                    <a:pt x="6302" y="3577"/>
                    <a:pt x="6459" y="3734"/>
                    <a:pt x="6459" y="3923"/>
                  </a:cubicBezTo>
                  <a:lnTo>
                    <a:pt x="6459" y="8397"/>
                  </a:lnTo>
                  <a:lnTo>
                    <a:pt x="9515" y="7168"/>
                  </a:lnTo>
                  <a:cubicBezTo>
                    <a:pt x="9566" y="7143"/>
                    <a:pt x="9619" y="7131"/>
                    <a:pt x="9671" y="7131"/>
                  </a:cubicBezTo>
                  <a:cubicBezTo>
                    <a:pt x="9811" y="7131"/>
                    <a:pt x="9942" y="7219"/>
                    <a:pt x="9988" y="7357"/>
                  </a:cubicBezTo>
                  <a:cubicBezTo>
                    <a:pt x="10083" y="7546"/>
                    <a:pt x="9988" y="7735"/>
                    <a:pt x="9799" y="7830"/>
                  </a:cubicBezTo>
                  <a:lnTo>
                    <a:pt x="6459" y="9153"/>
                  </a:lnTo>
                  <a:lnTo>
                    <a:pt x="6459" y="9405"/>
                  </a:lnTo>
                  <a:lnTo>
                    <a:pt x="10272" y="10665"/>
                  </a:lnTo>
                  <a:cubicBezTo>
                    <a:pt x="10311" y="10685"/>
                    <a:pt x="10352" y="10694"/>
                    <a:pt x="10394" y="10694"/>
                  </a:cubicBezTo>
                  <a:cubicBezTo>
                    <a:pt x="10619" y="10694"/>
                    <a:pt x="10841" y="10432"/>
                    <a:pt x="10681" y="10193"/>
                  </a:cubicBezTo>
                  <a:lnTo>
                    <a:pt x="10146" y="9121"/>
                  </a:lnTo>
                  <a:cubicBezTo>
                    <a:pt x="10492" y="8995"/>
                    <a:pt x="10902" y="8932"/>
                    <a:pt x="11280" y="8932"/>
                  </a:cubicBezTo>
                  <a:lnTo>
                    <a:pt x="11437" y="8932"/>
                  </a:lnTo>
                  <a:cubicBezTo>
                    <a:pt x="11658" y="8932"/>
                    <a:pt x="11847" y="8806"/>
                    <a:pt x="11847" y="8523"/>
                  </a:cubicBezTo>
                  <a:cubicBezTo>
                    <a:pt x="11815" y="7956"/>
                    <a:pt x="11910" y="7326"/>
                    <a:pt x="12162" y="6759"/>
                  </a:cubicBezTo>
                  <a:cubicBezTo>
                    <a:pt x="12225" y="6570"/>
                    <a:pt x="12162" y="6381"/>
                    <a:pt x="12004" y="6286"/>
                  </a:cubicBezTo>
                  <a:cubicBezTo>
                    <a:pt x="11437" y="6034"/>
                    <a:pt x="10933" y="5624"/>
                    <a:pt x="10587" y="5120"/>
                  </a:cubicBezTo>
                  <a:cubicBezTo>
                    <a:pt x="10518" y="5001"/>
                    <a:pt x="10404" y="4946"/>
                    <a:pt x="10293" y="4946"/>
                  </a:cubicBezTo>
                  <a:cubicBezTo>
                    <a:pt x="10200" y="4946"/>
                    <a:pt x="10109" y="4985"/>
                    <a:pt x="10051" y="5057"/>
                  </a:cubicBezTo>
                  <a:cubicBezTo>
                    <a:pt x="9704" y="5372"/>
                    <a:pt x="9263" y="5656"/>
                    <a:pt x="8791" y="5813"/>
                  </a:cubicBezTo>
                  <a:cubicBezTo>
                    <a:pt x="8413" y="4900"/>
                    <a:pt x="8602" y="3325"/>
                    <a:pt x="9200" y="2757"/>
                  </a:cubicBezTo>
                  <a:cubicBezTo>
                    <a:pt x="9421" y="2537"/>
                    <a:pt x="9263" y="2159"/>
                    <a:pt x="8948" y="2159"/>
                  </a:cubicBezTo>
                  <a:cubicBezTo>
                    <a:pt x="8161" y="2159"/>
                    <a:pt x="7468" y="1749"/>
                    <a:pt x="7027" y="1119"/>
                  </a:cubicBezTo>
                  <a:lnTo>
                    <a:pt x="6396" y="143"/>
                  </a:lnTo>
                  <a:cubicBezTo>
                    <a:pt x="6333" y="48"/>
                    <a:pt x="6215" y="1"/>
                    <a:pt x="60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17" name="Google Shape;8166;p75">
            <a:extLst>
              <a:ext uri="{FF2B5EF4-FFF2-40B4-BE49-F238E27FC236}">
                <a16:creationId xmlns:a16="http://schemas.microsoft.com/office/drawing/2014/main" id="{498038FA-44A9-3B23-E66E-5CD745DE5410}"/>
              </a:ext>
            </a:extLst>
          </p:cNvPr>
          <p:cNvGrpSpPr/>
          <p:nvPr/>
        </p:nvGrpSpPr>
        <p:grpSpPr>
          <a:xfrm>
            <a:off x="2488945" y="3073880"/>
            <a:ext cx="599100" cy="434227"/>
            <a:chOff x="-20571700" y="3722875"/>
            <a:chExt cx="304050" cy="220375"/>
          </a:xfrm>
          <a:solidFill>
            <a:schemeClr val="tx1"/>
          </a:solidFill>
        </p:grpSpPr>
        <p:sp>
          <p:nvSpPr>
            <p:cNvPr id="1118" name="Google Shape;8167;p75">
              <a:extLst>
                <a:ext uri="{FF2B5EF4-FFF2-40B4-BE49-F238E27FC236}">
                  <a16:creationId xmlns:a16="http://schemas.microsoft.com/office/drawing/2014/main" id="{D6D63CE8-FAF7-B749-5649-BA8454A75BF4}"/>
                </a:ext>
              </a:extLst>
            </p:cNvPr>
            <p:cNvSpPr/>
            <p:nvPr/>
          </p:nvSpPr>
          <p:spPr>
            <a:xfrm>
              <a:off x="-20333850" y="3728200"/>
              <a:ext cx="66200" cy="35475"/>
            </a:xfrm>
            <a:custGeom>
              <a:avLst/>
              <a:gdLst/>
              <a:ahLst/>
              <a:cxnLst/>
              <a:rect l="l" t="t" r="r" b="b"/>
              <a:pathLst>
                <a:path w="2648" h="1419" extrusionOk="0">
                  <a:moveTo>
                    <a:pt x="2301" y="1"/>
                  </a:moveTo>
                  <a:cubicBezTo>
                    <a:pt x="1324" y="1"/>
                    <a:pt x="411" y="599"/>
                    <a:pt x="1" y="1418"/>
                  </a:cubicBezTo>
                  <a:lnTo>
                    <a:pt x="820" y="1418"/>
                  </a:lnTo>
                  <a:cubicBezTo>
                    <a:pt x="1135" y="1040"/>
                    <a:pt x="1702" y="725"/>
                    <a:pt x="2301" y="725"/>
                  </a:cubicBezTo>
                  <a:cubicBezTo>
                    <a:pt x="2490" y="725"/>
                    <a:pt x="2647" y="568"/>
                    <a:pt x="2647" y="379"/>
                  </a:cubicBezTo>
                  <a:cubicBezTo>
                    <a:pt x="2647" y="158"/>
                    <a:pt x="2490" y="1"/>
                    <a:pt x="23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9" name="Google Shape;8168;p75">
              <a:extLst>
                <a:ext uri="{FF2B5EF4-FFF2-40B4-BE49-F238E27FC236}">
                  <a16:creationId xmlns:a16="http://schemas.microsoft.com/office/drawing/2014/main" id="{570ACDCD-B2C8-9CED-DD83-6B5B8174A2C0}"/>
                </a:ext>
              </a:extLst>
            </p:cNvPr>
            <p:cNvSpPr/>
            <p:nvPr/>
          </p:nvSpPr>
          <p:spPr>
            <a:xfrm>
              <a:off x="-20571700" y="3782550"/>
              <a:ext cx="49650" cy="51225"/>
            </a:xfrm>
            <a:custGeom>
              <a:avLst/>
              <a:gdLst/>
              <a:ahLst/>
              <a:cxnLst/>
              <a:rect l="l" t="t" r="r" b="b"/>
              <a:pathLst>
                <a:path w="1986" h="2049" extrusionOk="0">
                  <a:moveTo>
                    <a:pt x="379" y="0"/>
                  </a:moveTo>
                  <a:cubicBezTo>
                    <a:pt x="189" y="0"/>
                    <a:pt x="32" y="158"/>
                    <a:pt x="32" y="347"/>
                  </a:cubicBezTo>
                  <a:cubicBezTo>
                    <a:pt x="0" y="473"/>
                    <a:pt x="0" y="599"/>
                    <a:pt x="32" y="725"/>
                  </a:cubicBezTo>
                  <a:cubicBezTo>
                    <a:pt x="158" y="1355"/>
                    <a:pt x="662" y="1891"/>
                    <a:pt x="1292" y="2048"/>
                  </a:cubicBezTo>
                  <a:lnTo>
                    <a:pt x="198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0" name="Google Shape;8169;p75">
              <a:extLst>
                <a:ext uri="{FF2B5EF4-FFF2-40B4-BE49-F238E27FC236}">
                  <a16:creationId xmlns:a16="http://schemas.microsoft.com/office/drawing/2014/main" id="{9A065043-7D1A-D2F1-EF6D-3FE987445E80}"/>
                </a:ext>
              </a:extLst>
            </p:cNvPr>
            <p:cNvSpPr/>
            <p:nvPr/>
          </p:nvSpPr>
          <p:spPr>
            <a:xfrm>
              <a:off x="-20320450" y="3782550"/>
              <a:ext cx="52800" cy="52800"/>
            </a:xfrm>
            <a:custGeom>
              <a:avLst/>
              <a:gdLst/>
              <a:ahLst/>
              <a:cxnLst/>
              <a:rect l="l" t="t" r="r" b="b"/>
              <a:pathLst>
                <a:path w="2112" h="2112" extrusionOk="0">
                  <a:moveTo>
                    <a:pt x="1040" y="0"/>
                  </a:moveTo>
                  <a:cubicBezTo>
                    <a:pt x="442" y="0"/>
                    <a:pt x="1" y="473"/>
                    <a:pt x="1" y="1072"/>
                  </a:cubicBezTo>
                  <a:cubicBezTo>
                    <a:pt x="1" y="1670"/>
                    <a:pt x="442" y="2111"/>
                    <a:pt x="1040" y="2111"/>
                  </a:cubicBezTo>
                  <a:cubicBezTo>
                    <a:pt x="1639" y="2111"/>
                    <a:pt x="2111" y="1670"/>
                    <a:pt x="2111" y="1072"/>
                  </a:cubicBezTo>
                  <a:cubicBezTo>
                    <a:pt x="2111" y="473"/>
                    <a:pt x="1639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1" name="Google Shape;8170;p75">
              <a:extLst>
                <a:ext uri="{FF2B5EF4-FFF2-40B4-BE49-F238E27FC236}">
                  <a16:creationId xmlns:a16="http://schemas.microsoft.com/office/drawing/2014/main" id="{ACF20267-4749-AAB9-7556-4B9997A20F59}"/>
                </a:ext>
              </a:extLst>
            </p:cNvPr>
            <p:cNvSpPr/>
            <p:nvPr/>
          </p:nvSpPr>
          <p:spPr>
            <a:xfrm>
              <a:off x="-20571700" y="3722875"/>
              <a:ext cx="178025" cy="220375"/>
            </a:xfrm>
            <a:custGeom>
              <a:avLst/>
              <a:gdLst/>
              <a:ahLst/>
              <a:cxnLst/>
              <a:rect l="l" t="t" r="r" b="b"/>
              <a:pathLst>
                <a:path w="7121" h="8815" extrusionOk="0">
                  <a:moveTo>
                    <a:pt x="4017" y="1"/>
                  </a:moveTo>
                  <a:cubicBezTo>
                    <a:pt x="3729" y="1"/>
                    <a:pt x="3444" y="168"/>
                    <a:pt x="3340" y="497"/>
                  </a:cubicBezTo>
                  <a:lnTo>
                    <a:pt x="820" y="8090"/>
                  </a:lnTo>
                  <a:lnTo>
                    <a:pt x="347" y="8090"/>
                  </a:lnTo>
                  <a:cubicBezTo>
                    <a:pt x="158" y="8090"/>
                    <a:pt x="0" y="8247"/>
                    <a:pt x="0" y="8436"/>
                  </a:cubicBezTo>
                  <a:cubicBezTo>
                    <a:pt x="0" y="8657"/>
                    <a:pt x="158" y="8814"/>
                    <a:pt x="347" y="8814"/>
                  </a:cubicBezTo>
                  <a:lnTo>
                    <a:pt x="1040" y="8814"/>
                  </a:lnTo>
                  <a:cubicBezTo>
                    <a:pt x="1198" y="8814"/>
                    <a:pt x="1324" y="8720"/>
                    <a:pt x="1418" y="8562"/>
                  </a:cubicBezTo>
                  <a:lnTo>
                    <a:pt x="3781" y="1442"/>
                  </a:lnTo>
                  <a:lnTo>
                    <a:pt x="4285" y="5002"/>
                  </a:lnTo>
                  <a:cubicBezTo>
                    <a:pt x="4348" y="5664"/>
                    <a:pt x="4884" y="6199"/>
                    <a:pt x="5545" y="6294"/>
                  </a:cubicBezTo>
                  <a:cubicBezTo>
                    <a:pt x="5583" y="6297"/>
                    <a:pt x="5620" y="6298"/>
                    <a:pt x="5657" y="6298"/>
                  </a:cubicBezTo>
                  <a:cubicBezTo>
                    <a:pt x="6459" y="6298"/>
                    <a:pt x="7121" y="5659"/>
                    <a:pt x="7121" y="4876"/>
                  </a:cubicBezTo>
                  <a:cubicBezTo>
                    <a:pt x="7121" y="4593"/>
                    <a:pt x="7026" y="4372"/>
                    <a:pt x="6932" y="4120"/>
                  </a:cubicBezTo>
                  <a:lnTo>
                    <a:pt x="4632" y="340"/>
                  </a:lnTo>
                  <a:cubicBezTo>
                    <a:pt x="4490" y="113"/>
                    <a:pt x="4252" y="1"/>
                    <a:pt x="401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2" name="Google Shape;8171;p75">
              <a:extLst>
                <a:ext uri="{FF2B5EF4-FFF2-40B4-BE49-F238E27FC236}">
                  <a16:creationId xmlns:a16="http://schemas.microsoft.com/office/drawing/2014/main" id="{7EE92891-F677-CC9B-ADDD-12C3CA5DF3FA}"/>
                </a:ext>
              </a:extLst>
            </p:cNvPr>
            <p:cNvSpPr/>
            <p:nvPr/>
          </p:nvSpPr>
          <p:spPr>
            <a:xfrm>
              <a:off x="-20404725" y="3782550"/>
              <a:ext cx="28375" cy="41775"/>
            </a:xfrm>
            <a:custGeom>
              <a:avLst/>
              <a:gdLst/>
              <a:ahLst/>
              <a:cxnLst/>
              <a:rect l="l" t="t" r="r" b="b"/>
              <a:pathLst>
                <a:path w="1135" h="1671" extrusionOk="0">
                  <a:moveTo>
                    <a:pt x="0" y="0"/>
                  </a:moveTo>
                  <a:lnTo>
                    <a:pt x="820" y="1387"/>
                  </a:lnTo>
                  <a:cubicBezTo>
                    <a:pt x="914" y="1450"/>
                    <a:pt x="914" y="1576"/>
                    <a:pt x="946" y="1670"/>
                  </a:cubicBezTo>
                  <a:cubicBezTo>
                    <a:pt x="1072" y="1513"/>
                    <a:pt x="1135" y="1292"/>
                    <a:pt x="1135" y="1072"/>
                  </a:cubicBezTo>
                  <a:lnTo>
                    <a:pt x="113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3" name="Google Shape;8172;p75">
              <a:extLst>
                <a:ext uri="{FF2B5EF4-FFF2-40B4-BE49-F238E27FC236}">
                  <a16:creationId xmlns:a16="http://schemas.microsoft.com/office/drawing/2014/main" id="{9E63E081-C225-D416-84B6-A341E448D2BE}"/>
                </a:ext>
              </a:extLst>
            </p:cNvPr>
            <p:cNvSpPr/>
            <p:nvPr/>
          </p:nvSpPr>
          <p:spPr>
            <a:xfrm>
              <a:off x="-20502400" y="3887300"/>
              <a:ext cx="1600" cy="25"/>
            </a:xfrm>
            <a:custGeom>
              <a:avLst/>
              <a:gdLst/>
              <a:ahLst/>
              <a:cxnLst/>
              <a:rect l="l" t="t" r="r" b="b"/>
              <a:pathLst>
                <a:path w="64" h="1" extrusionOk="0">
                  <a:moveTo>
                    <a:pt x="64" y="1"/>
                  </a:moveTo>
                  <a:cubicBezTo>
                    <a:pt x="1" y="1"/>
                    <a:pt x="1" y="1"/>
                    <a:pt x="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4" name="Google Shape;8173;p75">
              <a:extLst>
                <a:ext uri="{FF2B5EF4-FFF2-40B4-BE49-F238E27FC236}">
                  <a16:creationId xmlns:a16="http://schemas.microsoft.com/office/drawing/2014/main" id="{0B224D3A-93F7-104D-88AC-63F07F15006E}"/>
                </a:ext>
              </a:extLst>
            </p:cNvPr>
            <p:cNvSpPr/>
            <p:nvPr/>
          </p:nvSpPr>
          <p:spPr>
            <a:xfrm>
              <a:off x="-20500825" y="3782550"/>
              <a:ext cx="220575" cy="159125"/>
            </a:xfrm>
            <a:custGeom>
              <a:avLst/>
              <a:gdLst/>
              <a:ahLst/>
              <a:cxnLst/>
              <a:rect l="l" t="t" r="r" b="b"/>
              <a:pathLst>
                <a:path w="8823" h="6365" extrusionOk="0">
                  <a:moveTo>
                    <a:pt x="5703" y="0"/>
                  </a:moveTo>
                  <a:lnTo>
                    <a:pt x="5703" y="1072"/>
                  </a:lnTo>
                  <a:cubicBezTo>
                    <a:pt x="5703" y="1670"/>
                    <a:pt x="5420" y="2174"/>
                    <a:pt x="4979" y="2489"/>
                  </a:cubicBezTo>
                  <a:cubicBezTo>
                    <a:pt x="4979" y="3655"/>
                    <a:pt x="4034" y="4600"/>
                    <a:pt x="2868" y="4600"/>
                  </a:cubicBezTo>
                  <a:cubicBezTo>
                    <a:pt x="1828" y="4600"/>
                    <a:pt x="946" y="3875"/>
                    <a:pt x="789" y="2836"/>
                  </a:cubicBezTo>
                  <a:cubicBezTo>
                    <a:pt x="694" y="2489"/>
                    <a:pt x="694" y="2395"/>
                    <a:pt x="662" y="2111"/>
                  </a:cubicBezTo>
                  <a:cubicBezTo>
                    <a:pt x="631" y="2206"/>
                    <a:pt x="32" y="4065"/>
                    <a:pt x="1" y="4159"/>
                  </a:cubicBezTo>
                  <a:cubicBezTo>
                    <a:pt x="473" y="4632"/>
                    <a:pt x="1104" y="4947"/>
                    <a:pt x="1797" y="4947"/>
                  </a:cubicBezTo>
                  <a:lnTo>
                    <a:pt x="3971" y="4947"/>
                  </a:lnTo>
                  <a:lnTo>
                    <a:pt x="3687" y="5671"/>
                  </a:lnTo>
                  <a:lnTo>
                    <a:pt x="3214" y="5671"/>
                  </a:lnTo>
                  <a:cubicBezTo>
                    <a:pt x="3025" y="5671"/>
                    <a:pt x="2868" y="5829"/>
                    <a:pt x="2868" y="6018"/>
                  </a:cubicBezTo>
                  <a:cubicBezTo>
                    <a:pt x="2868" y="6207"/>
                    <a:pt x="3025" y="6364"/>
                    <a:pt x="3214" y="6364"/>
                  </a:cubicBezTo>
                  <a:lnTo>
                    <a:pt x="3939" y="6364"/>
                  </a:lnTo>
                  <a:cubicBezTo>
                    <a:pt x="4097" y="6364"/>
                    <a:pt x="4191" y="6301"/>
                    <a:pt x="4254" y="6144"/>
                  </a:cubicBezTo>
                  <a:lnTo>
                    <a:pt x="4727" y="4915"/>
                  </a:lnTo>
                  <a:lnTo>
                    <a:pt x="5924" y="4915"/>
                  </a:lnTo>
                  <a:lnTo>
                    <a:pt x="6396" y="6144"/>
                  </a:lnTo>
                  <a:cubicBezTo>
                    <a:pt x="6459" y="6270"/>
                    <a:pt x="6617" y="6364"/>
                    <a:pt x="6711" y="6364"/>
                  </a:cubicBezTo>
                  <a:lnTo>
                    <a:pt x="7436" y="6364"/>
                  </a:lnTo>
                  <a:cubicBezTo>
                    <a:pt x="7625" y="6364"/>
                    <a:pt x="7783" y="6207"/>
                    <a:pt x="7783" y="6018"/>
                  </a:cubicBezTo>
                  <a:cubicBezTo>
                    <a:pt x="7783" y="5829"/>
                    <a:pt x="7625" y="5671"/>
                    <a:pt x="7436" y="5671"/>
                  </a:cubicBezTo>
                  <a:lnTo>
                    <a:pt x="6963" y="5671"/>
                  </a:lnTo>
                  <a:lnTo>
                    <a:pt x="6680" y="4947"/>
                  </a:lnTo>
                  <a:lnTo>
                    <a:pt x="6743" y="4947"/>
                  </a:lnTo>
                  <a:cubicBezTo>
                    <a:pt x="7310" y="4947"/>
                    <a:pt x="7846" y="4632"/>
                    <a:pt x="8066" y="4128"/>
                  </a:cubicBezTo>
                  <a:lnTo>
                    <a:pt x="8822" y="2710"/>
                  </a:lnTo>
                  <a:lnTo>
                    <a:pt x="8822" y="2710"/>
                  </a:lnTo>
                  <a:cubicBezTo>
                    <a:pt x="8633" y="2804"/>
                    <a:pt x="8381" y="2836"/>
                    <a:pt x="8192" y="2836"/>
                  </a:cubicBezTo>
                  <a:cubicBezTo>
                    <a:pt x="7279" y="2836"/>
                    <a:pt x="6491" y="2048"/>
                    <a:pt x="6491" y="1072"/>
                  </a:cubicBezTo>
                  <a:cubicBezTo>
                    <a:pt x="6491" y="662"/>
                    <a:pt x="6648" y="284"/>
                    <a:pt x="68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25" name="Google Shape;8174;p75">
            <a:extLst>
              <a:ext uri="{FF2B5EF4-FFF2-40B4-BE49-F238E27FC236}">
                <a16:creationId xmlns:a16="http://schemas.microsoft.com/office/drawing/2014/main" id="{3514D429-79E8-FD13-5C4B-033776BC8F4B}"/>
              </a:ext>
            </a:extLst>
          </p:cNvPr>
          <p:cNvGrpSpPr/>
          <p:nvPr/>
        </p:nvGrpSpPr>
        <p:grpSpPr>
          <a:xfrm>
            <a:off x="2488180" y="3728371"/>
            <a:ext cx="600627" cy="600627"/>
            <a:chOff x="-20571700" y="4066875"/>
            <a:chExt cx="304825" cy="304825"/>
          </a:xfrm>
          <a:solidFill>
            <a:schemeClr val="tx1"/>
          </a:solidFill>
        </p:grpSpPr>
        <p:sp>
          <p:nvSpPr>
            <p:cNvPr id="1126" name="Google Shape;8175;p75">
              <a:extLst>
                <a:ext uri="{FF2B5EF4-FFF2-40B4-BE49-F238E27FC236}">
                  <a16:creationId xmlns:a16="http://schemas.microsoft.com/office/drawing/2014/main" id="{30F92F67-EF35-D946-CBA0-CB57B332E101}"/>
                </a:ext>
              </a:extLst>
            </p:cNvPr>
            <p:cNvSpPr/>
            <p:nvPr/>
          </p:nvSpPr>
          <p:spPr>
            <a:xfrm>
              <a:off x="-20385825" y="4211025"/>
              <a:ext cx="118950" cy="160675"/>
            </a:xfrm>
            <a:custGeom>
              <a:avLst/>
              <a:gdLst/>
              <a:ahLst/>
              <a:cxnLst/>
              <a:rect l="l" t="t" r="r" b="b"/>
              <a:pathLst>
                <a:path w="4758" h="6427" extrusionOk="0">
                  <a:moveTo>
                    <a:pt x="757" y="0"/>
                  </a:moveTo>
                  <a:cubicBezTo>
                    <a:pt x="473" y="0"/>
                    <a:pt x="221" y="63"/>
                    <a:pt x="1" y="189"/>
                  </a:cubicBezTo>
                  <a:lnTo>
                    <a:pt x="2836" y="6427"/>
                  </a:lnTo>
                  <a:lnTo>
                    <a:pt x="4380" y="6427"/>
                  </a:lnTo>
                  <a:cubicBezTo>
                    <a:pt x="4474" y="6427"/>
                    <a:pt x="4600" y="6332"/>
                    <a:pt x="4695" y="6269"/>
                  </a:cubicBezTo>
                  <a:cubicBezTo>
                    <a:pt x="4758" y="6143"/>
                    <a:pt x="4758" y="6017"/>
                    <a:pt x="4695" y="5891"/>
                  </a:cubicBezTo>
                  <a:lnTo>
                    <a:pt x="2111" y="819"/>
                  </a:lnTo>
                  <a:cubicBezTo>
                    <a:pt x="1891" y="315"/>
                    <a:pt x="1387" y="0"/>
                    <a:pt x="7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7" name="Google Shape;8176;p75">
              <a:extLst>
                <a:ext uri="{FF2B5EF4-FFF2-40B4-BE49-F238E27FC236}">
                  <a16:creationId xmlns:a16="http://schemas.microsoft.com/office/drawing/2014/main" id="{42FA0088-9119-0F55-897B-306BF81AFCCB}"/>
                </a:ext>
              </a:extLst>
            </p:cNvPr>
            <p:cNvSpPr/>
            <p:nvPr/>
          </p:nvSpPr>
          <p:spPr>
            <a:xfrm>
              <a:off x="-20412600" y="4084875"/>
              <a:ext cx="109500" cy="89925"/>
            </a:xfrm>
            <a:custGeom>
              <a:avLst/>
              <a:gdLst/>
              <a:ahLst/>
              <a:cxnLst/>
              <a:rect l="l" t="t" r="r" b="b"/>
              <a:pathLst>
                <a:path w="4380" h="3597" extrusionOk="0">
                  <a:moveTo>
                    <a:pt x="2203" y="0"/>
                  </a:moveTo>
                  <a:cubicBezTo>
                    <a:pt x="2118" y="0"/>
                    <a:pt x="2029" y="10"/>
                    <a:pt x="1922" y="37"/>
                  </a:cubicBezTo>
                  <a:cubicBezTo>
                    <a:pt x="1261" y="194"/>
                    <a:pt x="788" y="824"/>
                    <a:pt x="788" y="1486"/>
                  </a:cubicBezTo>
                  <a:cubicBezTo>
                    <a:pt x="284" y="1707"/>
                    <a:pt x="0" y="2211"/>
                    <a:pt x="126" y="2715"/>
                  </a:cubicBezTo>
                  <a:cubicBezTo>
                    <a:pt x="252" y="3219"/>
                    <a:pt x="694" y="3597"/>
                    <a:pt x="1198" y="3597"/>
                  </a:cubicBezTo>
                  <a:lnTo>
                    <a:pt x="3308" y="3597"/>
                  </a:lnTo>
                  <a:cubicBezTo>
                    <a:pt x="3876" y="3597"/>
                    <a:pt x="4380" y="3124"/>
                    <a:pt x="4380" y="2526"/>
                  </a:cubicBezTo>
                  <a:cubicBezTo>
                    <a:pt x="4380" y="2179"/>
                    <a:pt x="4222" y="1801"/>
                    <a:pt x="3813" y="1580"/>
                  </a:cubicBezTo>
                  <a:cubicBezTo>
                    <a:pt x="3718" y="1549"/>
                    <a:pt x="3655" y="1423"/>
                    <a:pt x="3624" y="1297"/>
                  </a:cubicBezTo>
                  <a:cubicBezTo>
                    <a:pt x="3561" y="635"/>
                    <a:pt x="3119" y="194"/>
                    <a:pt x="2552" y="37"/>
                  </a:cubicBezTo>
                  <a:cubicBezTo>
                    <a:pt x="2425" y="19"/>
                    <a:pt x="2319" y="0"/>
                    <a:pt x="22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8" name="Google Shape;8177;p75">
              <a:extLst>
                <a:ext uri="{FF2B5EF4-FFF2-40B4-BE49-F238E27FC236}">
                  <a16:creationId xmlns:a16="http://schemas.microsoft.com/office/drawing/2014/main" id="{DB045D65-817E-EE94-8D14-297BA1DF489C}"/>
                </a:ext>
              </a:extLst>
            </p:cNvPr>
            <p:cNvSpPr/>
            <p:nvPr/>
          </p:nvSpPr>
          <p:spPr>
            <a:xfrm>
              <a:off x="-20332275" y="4066875"/>
              <a:ext cx="64625" cy="80375"/>
            </a:xfrm>
            <a:custGeom>
              <a:avLst/>
              <a:gdLst/>
              <a:ahLst/>
              <a:cxnLst/>
              <a:rect l="l" t="t" r="r" b="b"/>
              <a:pathLst>
                <a:path w="2585" h="3215" extrusionOk="0">
                  <a:moveTo>
                    <a:pt x="820" y="1"/>
                  </a:moveTo>
                  <a:cubicBezTo>
                    <a:pt x="505" y="1"/>
                    <a:pt x="221" y="95"/>
                    <a:pt x="1" y="253"/>
                  </a:cubicBezTo>
                  <a:cubicBezTo>
                    <a:pt x="253" y="379"/>
                    <a:pt x="505" y="568"/>
                    <a:pt x="726" y="851"/>
                  </a:cubicBezTo>
                  <a:cubicBezTo>
                    <a:pt x="915" y="1103"/>
                    <a:pt x="1072" y="1418"/>
                    <a:pt x="1135" y="1733"/>
                  </a:cubicBezTo>
                  <a:cubicBezTo>
                    <a:pt x="1356" y="1891"/>
                    <a:pt x="1608" y="2174"/>
                    <a:pt x="1702" y="2490"/>
                  </a:cubicBezTo>
                  <a:cubicBezTo>
                    <a:pt x="1797" y="2679"/>
                    <a:pt x="1860" y="2962"/>
                    <a:pt x="1860" y="3214"/>
                  </a:cubicBezTo>
                  <a:cubicBezTo>
                    <a:pt x="2301" y="2899"/>
                    <a:pt x="2584" y="2363"/>
                    <a:pt x="2584" y="1796"/>
                  </a:cubicBezTo>
                  <a:cubicBezTo>
                    <a:pt x="2584" y="788"/>
                    <a:pt x="1797" y="1"/>
                    <a:pt x="8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9" name="Google Shape;8178;p75">
              <a:extLst>
                <a:ext uri="{FF2B5EF4-FFF2-40B4-BE49-F238E27FC236}">
                  <a16:creationId xmlns:a16="http://schemas.microsoft.com/office/drawing/2014/main" id="{3CCA43E6-3C84-7E08-95B7-79BDE3425446}"/>
                </a:ext>
              </a:extLst>
            </p:cNvPr>
            <p:cNvSpPr/>
            <p:nvPr/>
          </p:nvSpPr>
          <p:spPr>
            <a:xfrm>
              <a:off x="-20553575" y="4103900"/>
              <a:ext cx="107925" cy="89025"/>
            </a:xfrm>
            <a:custGeom>
              <a:avLst/>
              <a:gdLst/>
              <a:ahLst/>
              <a:cxnLst/>
              <a:rect l="l" t="t" r="r" b="b"/>
              <a:pathLst>
                <a:path w="4317" h="3561" extrusionOk="0">
                  <a:moveTo>
                    <a:pt x="2174" y="0"/>
                  </a:moveTo>
                  <a:cubicBezTo>
                    <a:pt x="1386" y="0"/>
                    <a:pt x="756" y="630"/>
                    <a:pt x="756" y="1418"/>
                  </a:cubicBezTo>
                  <a:lnTo>
                    <a:pt x="756" y="1481"/>
                  </a:lnTo>
                  <a:cubicBezTo>
                    <a:pt x="284" y="1639"/>
                    <a:pt x="63" y="2048"/>
                    <a:pt x="63" y="2458"/>
                  </a:cubicBezTo>
                  <a:cubicBezTo>
                    <a:pt x="0" y="3088"/>
                    <a:pt x="473" y="3560"/>
                    <a:pt x="1071" y="3560"/>
                  </a:cubicBezTo>
                  <a:lnTo>
                    <a:pt x="3214" y="3560"/>
                  </a:lnTo>
                  <a:cubicBezTo>
                    <a:pt x="3686" y="3560"/>
                    <a:pt x="4159" y="3214"/>
                    <a:pt x="4253" y="2710"/>
                  </a:cubicBezTo>
                  <a:cubicBezTo>
                    <a:pt x="4253" y="2615"/>
                    <a:pt x="4316" y="2552"/>
                    <a:pt x="4316" y="2521"/>
                  </a:cubicBezTo>
                  <a:cubicBezTo>
                    <a:pt x="4316" y="2080"/>
                    <a:pt x="4033" y="1670"/>
                    <a:pt x="3592" y="1481"/>
                  </a:cubicBezTo>
                  <a:cubicBezTo>
                    <a:pt x="3592" y="1135"/>
                    <a:pt x="3529" y="819"/>
                    <a:pt x="3308" y="536"/>
                  </a:cubicBezTo>
                  <a:cubicBezTo>
                    <a:pt x="3056" y="189"/>
                    <a:pt x="2646" y="0"/>
                    <a:pt x="21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0" name="Google Shape;8179;p75">
              <a:extLst>
                <a:ext uri="{FF2B5EF4-FFF2-40B4-BE49-F238E27FC236}">
                  <a16:creationId xmlns:a16="http://schemas.microsoft.com/office/drawing/2014/main" id="{DB63B412-DBC6-6088-28FA-FA534BE5F3CD}"/>
                </a:ext>
              </a:extLst>
            </p:cNvPr>
            <p:cNvSpPr/>
            <p:nvPr/>
          </p:nvSpPr>
          <p:spPr>
            <a:xfrm>
              <a:off x="-20515000" y="4168475"/>
              <a:ext cx="119750" cy="91400"/>
            </a:xfrm>
            <a:custGeom>
              <a:avLst/>
              <a:gdLst/>
              <a:ahLst/>
              <a:cxnLst/>
              <a:rect l="l" t="t" r="r" b="b"/>
              <a:pathLst>
                <a:path w="4790" h="3656" extrusionOk="0">
                  <a:moveTo>
                    <a:pt x="3435" y="1"/>
                  </a:moveTo>
                  <a:cubicBezTo>
                    <a:pt x="3435" y="316"/>
                    <a:pt x="3372" y="599"/>
                    <a:pt x="3151" y="914"/>
                  </a:cubicBezTo>
                  <a:cubicBezTo>
                    <a:pt x="2773" y="1450"/>
                    <a:pt x="2206" y="1702"/>
                    <a:pt x="1671" y="1702"/>
                  </a:cubicBezTo>
                  <a:lnTo>
                    <a:pt x="473" y="1702"/>
                  </a:lnTo>
                  <a:lnTo>
                    <a:pt x="1" y="2710"/>
                  </a:lnTo>
                  <a:lnTo>
                    <a:pt x="946" y="3655"/>
                  </a:lnTo>
                  <a:lnTo>
                    <a:pt x="2143" y="2490"/>
                  </a:lnTo>
                  <a:cubicBezTo>
                    <a:pt x="2222" y="2411"/>
                    <a:pt x="2309" y="2371"/>
                    <a:pt x="2395" y="2371"/>
                  </a:cubicBezTo>
                  <a:cubicBezTo>
                    <a:pt x="2482" y="2371"/>
                    <a:pt x="2568" y="2411"/>
                    <a:pt x="2647" y="2490"/>
                  </a:cubicBezTo>
                  <a:lnTo>
                    <a:pt x="3844" y="3655"/>
                  </a:lnTo>
                  <a:lnTo>
                    <a:pt x="4790" y="2710"/>
                  </a:lnTo>
                  <a:lnTo>
                    <a:pt x="3718" y="410"/>
                  </a:lnTo>
                  <a:cubicBezTo>
                    <a:pt x="3624" y="253"/>
                    <a:pt x="3561" y="127"/>
                    <a:pt x="34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1" name="Google Shape;8180;p75">
              <a:extLst>
                <a:ext uri="{FF2B5EF4-FFF2-40B4-BE49-F238E27FC236}">
                  <a16:creationId xmlns:a16="http://schemas.microsoft.com/office/drawing/2014/main" id="{6697302F-AC30-02E7-4B30-8EE197F7AAB1}"/>
                </a:ext>
              </a:extLst>
            </p:cNvPr>
            <p:cNvSpPr/>
            <p:nvPr/>
          </p:nvSpPr>
          <p:spPr>
            <a:xfrm>
              <a:off x="-20571700" y="4250400"/>
              <a:ext cx="233950" cy="120525"/>
            </a:xfrm>
            <a:custGeom>
              <a:avLst/>
              <a:gdLst/>
              <a:ahLst/>
              <a:cxnLst/>
              <a:rect l="l" t="t" r="r" b="b"/>
              <a:pathLst>
                <a:path w="9358" h="4821" extrusionOk="0">
                  <a:moveTo>
                    <a:pt x="4695" y="0"/>
                  </a:moveTo>
                  <a:lnTo>
                    <a:pt x="3497" y="1166"/>
                  </a:lnTo>
                  <a:cubicBezTo>
                    <a:pt x="3419" y="1245"/>
                    <a:pt x="3332" y="1284"/>
                    <a:pt x="3245" y="1284"/>
                  </a:cubicBezTo>
                  <a:cubicBezTo>
                    <a:pt x="3159" y="1284"/>
                    <a:pt x="3072" y="1245"/>
                    <a:pt x="2993" y="1166"/>
                  </a:cubicBezTo>
                  <a:lnTo>
                    <a:pt x="1954" y="158"/>
                  </a:lnTo>
                  <a:lnTo>
                    <a:pt x="32" y="4316"/>
                  </a:lnTo>
                  <a:cubicBezTo>
                    <a:pt x="0" y="4442"/>
                    <a:pt x="0" y="4568"/>
                    <a:pt x="63" y="4694"/>
                  </a:cubicBezTo>
                  <a:cubicBezTo>
                    <a:pt x="158" y="4789"/>
                    <a:pt x="252" y="4820"/>
                    <a:pt x="379" y="4820"/>
                  </a:cubicBezTo>
                  <a:lnTo>
                    <a:pt x="8979" y="4820"/>
                  </a:lnTo>
                  <a:cubicBezTo>
                    <a:pt x="9105" y="4820"/>
                    <a:pt x="9200" y="4757"/>
                    <a:pt x="9294" y="4694"/>
                  </a:cubicBezTo>
                  <a:cubicBezTo>
                    <a:pt x="9357" y="4568"/>
                    <a:pt x="9357" y="4442"/>
                    <a:pt x="9326" y="4316"/>
                  </a:cubicBezTo>
                  <a:lnTo>
                    <a:pt x="7341" y="158"/>
                  </a:lnTo>
                  <a:lnTo>
                    <a:pt x="6333" y="1166"/>
                  </a:lnTo>
                  <a:cubicBezTo>
                    <a:pt x="6270" y="1260"/>
                    <a:pt x="6175" y="1292"/>
                    <a:pt x="6112" y="1292"/>
                  </a:cubicBezTo>
                  <a:cubicBezTo>
                    <a:pt x="6018" y="1292"/>
                    <a:pt x="5892" y="1260"/>
                    <a:pt x="5860" y="1166"/>
                  </a:cubicBezTo>
                  <a:lnTo>
                    <a:pt x="46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32" name="Google Shape;8181;p75">
            <a:extLst>
              <a:ext uri="{FF2B5EF4-FFF2-40B4-BE49-F238E27FC236}">
                <a16:creationId xmlns:a16="http://schemas.microsoft.com/office/drawing/2014/main" id="{8FB69654-E6AE-1AAA-7122-C1DA45899CBF}"/>
              </a:ext>
            </a:extLst>
          </p:cNvPr>
          <p:cNvGrpSpPr/>
          <p:nvPr/>
        </p:nvGrpSpPr>
        <p:grpSpPr>
          <a:xfrm>
            <a:off x="6177116" y="2251012"/>
            <a:ext cx="605307" cy="602597"/>
            <a:chOff x="-18645175" y="3334200"/>
            <a:chExt cx="307200" cy="305825"/>
          </a:xfrm>
          <a:solidFill>
            <a:schemeClr val="tx1"/>
          </a:solidFill>
        </p:grpSpPr>
        <p:sp>
          <p:nvSpPr>
            <p:cNvPr id="1133" name="Google Shape;8182;p75">
              <a:extLst>
                <a:ext uri="{FF2B5EF4-FFF2-40B4-BE49-F238E27FC236}">
                  <a16:creationId xmlns:a16="http://schemas.microsoft.com/office/drawing/2014/main" id="{BFF0DB77-90AE-116A-7E72-0CBA1178DB20}"/>
                </a:ext>
              </a:extLst>
            </p:cNvPr>
            <p:cNvSpPr/>
            <p:nvPr/>
          </p:nvSpPr>
          <p:spPr>
            <a:xfrm>
              <a:off x="-18627850" y="3424975"/>
              <a:ext cx="289875" cy="215050"/>
            </a:xfrm>
            <a:custGeom>
              <a:avLst/>
              <a:gdLst/>
              <a:ahLst/>
              <a:cxnLst/>
              <a:rect l="l" t="t" r="r" b="b"/>
              <a:pathLst>
                <a:path w="11595" h="8602" extrusionOk="0">
                  <a:moveTo>
                    <a:pt x="7530" y="2111"/>
                  </a:moveTo>
                  <a:cubicBezTo>
                    <a:pt x="7719" y="2111"/>
                    <a:pt x="7877" y="2269"/>
                    <a:pt x="7877" y="2458"/>
                  </a:cubicBezTo>
                  <a:lnTo>
                    <a:pt x="7877" y="4568"/>
                  </a:lnTo>
                  <a:cubicBezTo>
                    <a:pt x="7877" y="4789"/>
                    <a:pt x="7719" y="4946"/>
                    <a:pt x="7530" y="4946"/>
                  </a:cubicBezTo>
                  <a:cubicBezTo>
                    <a:pt x="7341" y="4946"/>
                    <a:pt x="7184" y="4789"/>
                    <a:pt x="7184" y="4568"/>
                  </a:cubicBezTo>
                  <a:lnTo>
                    <a:pt x="7184" y="2458"/>
                  </a:lnTo>
                  <a:cubicBezTo>
                    <a:pt x="7184" y="2269"/>
                    <a:pt x="7341" y="2111"/>
                    <a:pt x="7530" y="2111"/>
                  </a:cubicBezTo>
                  <a:close/>
                  <a:moveTo>
                    <a:pt x="2584" y="0"/>
                  </a:moveTo>
                  <a:cubicBezTo>
                    <a:pt x="2364" y="0"/>
                    <a:pt x="2206" y="158"/>
                    <a:pt x="2206" y="347"/>
                  </a:cubicBezTo>
                  <a:lnTo>
                    <a:pt x="2206" y="1764"/>
                  </a:lnTo>
                  <a:lnTo>
                    <a:pt x="2206" y="2489"/>
                  </a:lnTo>
                  <a:cubicBezTo>
                    <a:pt x="2206" y="2678"/>
                    <a:pt x="2364" y="2836"/>
                    <a:pt x="2584" y="2836"/>
                  </a:cubicBezTo>
                  <a:lnTo>
                    <a:pt x="3624" y="2836"/>
                  </a:lnTo>
                  <a:cubicBezTo>
                    <a:pt x="4821" y="2836"/>
                    <a:pt x="5766" y="3781"/>
                    <a:pt x="5766" y="4978"/>
                  </a:cubicBezTo>
                  <a:cubicBezTo>
                    <a:pt x="5766" y="6144"/>
                    <a:pt x="4821" y="7089"/>
                    <a:pt x="3624" y="7089"/>
                  </a:cubicBezTo>
                  <a:lnTo>
                    <a:pt x="3277" y="7089"/>
                  </a:lnTo>
                  <a:cubicBezTo>
                    <a:pt x="2616" y="7089"/>
                    <a:pt x="1986" y="6931"/>
                    <a:pt x="1387" y="6711"/>
                  </a:cubicBezTo>
                  <a:cubicBezTo>
                    <a:pt x="1072" y="7183"/>
                    <a:pt x="694" y="7593"/>
                    <a:pt x="221" y="7908"/>
                  </a:cubicBezTo>
                  <a:cubicBezTo>
                    <a:pt x="95" y="8002"/>
                    <a:pt x="1" y="8160"/>
                    <a:pt x="64" y="8317"/>
                  </a:cubicBezTo>
                  <a:cubicBezTo>
                    <a:pt x="95" y="8475"/>
                    <a:pt x="253" y="8538"/>
                    <a:pt x="410" y="8538"/>
                  </a:cubicBezTo>
                  <a:lnTo>
                    <a:pt x="3624" y="8538"/>
                  </a:lnTo>
                  <a:lnTo>
                    <a:pt x="3624" y="8191"/>
                  </a:lnTo>
                  <a:cubicBezTo>
                    <a:pt x="3624" y="8002"/>
                    <a:pt x="3781" y="7845"/>
                    <a:pt x="4002" y="7845"/>
                  </a:cubicBezTo>
                  <a:cubicBezTo>
                    <a:pt x="4191" y="7845"/>
                    <a:pt x="4348" y="8002"/>
                    <a:pt x="4348" y="8191"/>
                  </a:cubicBezTo>
                  <a:lnTo>
                    <a:pt x="4348" y="8538"/>
                  </a:lnTo>
                  <a:lnTo>
                    <a:pt x="6522" y="8538"/>
                  </a:lnTo>
                  <a:lnTo>
                    <a:pt x="6522" y="6049"/>
                  </a:lnTo>
                  <a:cubicBezTo>
                    <a:pt x="6522" y="5829"/>
                    <a:pt x="6680" y="5671"/>
                    <a:pt x="6869" y="5671"/>
                  </a:cubicBezTo>
                  <a:cubicBezTo>
                    <a:pt x="7058" y="5671"/>
                    <a:pt x="7215" y="5829"/>
                    <a:pt x="7215" y="6049"/>
                  </a:cubicBezTo>
                  <a:lnTo>
                    <a:pt x="7215" y="8601"/>
                  </a:lnTo>
                  <a:lnTo>
                    <a:pt x="11153" y="8601"/>
                  </a:lnTo>
                  <a:cubicBezTo>
                    <a:pt x="11468" y="8538"/>
                    <a:pt x="11595" y="8128"/>
                    <a:pt x="11311" y="7939"/>
                  </a:cubicBezTo>
                  <a:cubicBezTo>
                    <a:pt x="10208" y="7215"/>
                    <a:pt x="9547" y="5986"/>
                    <a:pt x="9389" y="4726"/>
                  </a:cubicBezTo>
                  <a:lnTo>
                    <a:pt x="10681" y="3434"/>
                  </a:lnTo>
                  <a:cubicBezTo>
                    <a:pt x="10775" y="3371"/>
                    <a:pt x="10807" y="3277"/>
                    <a:pt x="10807" y="3182"/>
                  </a:cubicBezTo>
                  <a:lnTo>
                    <a:pt x="10807" y="1764"/>
                  </a:lnTo>
                  <a:cubicBezTo>
                    <a:pt x="10807" y="1563"/>
                    <a:pt x="10625" y="1422"/>
                    <a:pt x="10440" y="1422"/>
                  </a:cubicBezTo>
                  <a:cubicBezTo>
                    <a:pt x="10394" y="1422"/>
                    <a:pt x="10347" y="1431"/>
                    <a:pt x="10303" y="1449"/>
                  </a:cubicBezTo>
                  <a:lnTo>
                    <a:pt x="9389" y="1922"/>
                  </a:lnTo>
                  <a:lnTo>
                    <a:pt x="9389" y="347"/>
                  </a:lnTo>
                  <a:cubicBezTo>
                    <a:pt x="9389" y="158"/>
                    <a:pt x="9232" y="0"/>
                    <a:pt x="9043" y="0"/>
                  </a:cubicBezTo>
                  <a:lnTo>
                    <a:pt x="6522" y="0"/>
                  </a:lnTo>
                  <a:lnTo>
                    <a:pt x="6522" y="3245"/>
                  </a:lnTo>
                  <a:cubicBezTo>
                    <a:pt x="6522" y="3434"/>
                    <a:pt x="6365" y="3592"/>
                    <a:pt x="6144" y="3592"/>
                  </a:cubicBezTo>
                  <a:cubicBezTo>
                    <a:pt x="5955" y="3592"/>
                    <a:pt x="5798" y="3434"/>
                    <a:pt x="5798" y="3245"/>
                  </a:cubicBezTo>
                  <a:lnTo>
                    <a:pt x="5798" y="0"/>
                  </a:lnTo>
                  <a:lnTo>
                    <a:pt x="4348" y="0"/>
                  </a:lnTo>
                  <a:lnTo>
                    <a:pt x="4348" y="1764"/>
                  </a:lnTo>
                  <a:cubicBezTo>
                    <a:pt x="4348" y="1985"/>
                    <a:pt x="4191" y="2143"/>
                    <a:pt x="4002" y="2143"/>
                  </a:cubicBezTo>
                  <a:cubicBezTo>
                    <a:pt x="3781" y="2143"/>
                    <a:pt x="3624" y="1985"/>
                    <a:pt x="3624" y="1764"/>
                  </a:cubicBezTo>
                  <a:lnTo>
                    <a:pt x="36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4" name="Google Shape;8183;p75">
              <a:extLst>
                <a:ext uri="{FF2B5EF4-FFF2-40B4-BE49-F238E27FC236}">
                  <a16:creationId xmlns:a16="http://schemas.microsoft.com/office/drawing/2014/main" id="{4FDC5867-F9D0-FBD7-4CCE-A1EA15DCE8E6}"/>
                </a:ext>
              </a:extLst>
            </p:cNvPr>
            <p:cNvSpPr/>
            <p:nvPr/>
          </p:nvSpPr>
          <p:spPr>
            <a:xfrm>
              <a:off x="-18645175" y="3424975"/>
              <a:ext cx="141800" cy="159900"/>
            </a:xfrm>
            <a:custGeom>
              <a:avLst/>
              <a:gdLst/>
              <a:ahLst/>
              <a:cxnLst/>
              <a:rect l="l" t="t" r="r" b="b"/>
              <a:pathLst>
                <a:path w="5672" h="6396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2489"/>
                  </a:lnTo>
                  <a:cubicBezTo>
                    <a:pt x="1" y="4600"/>
                    <a:pt x="1733" y="6396"/>
                    <a:pt x="3907" y="6396"/>
                  </a:cubicBezTo>
                  <a:lnTo>
                    <a:pt x="4254" y="6396"/>
                  </a:lnTo>
                  <a:cubicBezTo>
                    <a:pt x="5041" y="6396"/>
                    <a:pt x="5671" y="5766"/>
                    <a:pt x="5671" y="4978"/>
                  </a:cubicBezTo>
                  <a:cubicBezTo>
                    <a:pt x="5671" y="4190"/>
                    <a:pt x="5041" y="3560"/>
                    <a:pt x="4254" y="3560"/>
                  </a:cubicBezTo>
                  <a:lnTo>
                    <a:pt x="3183" y="3560"/>
                  </a:lnTo>
                  <a:cubicBezTo>
                    <a:pt x="2584" y="3560"/>
                    <a:pt x="2111" y="3088"/>
                    <a:pt x="2111" y="2489"/>
                  </a:cubicBezTo>
                  <a:lnTo>
                    <a:pt x="2111" y="1764"/>
                  </a:lnTo>
                  <a:cubicBezTo>
                    <a:pt x="2111" y="788"/>
                    <a:pt x="1324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5" name="Google Shape;8184;p75">
              <a:extLst>
                <a:ext uri="{FF2B5EF4-FFF2-40B4-BE49-F238E27FC236}">
                  <a16:creationId xmlns:a16="http://schemas.microsoft.com/office/drawing/2014/main" id="{03A45376-CE23-4569-4B9A-83388A37DC4B}"/>
                </a:ext>
              </a:extLst>
            </p:cNvPr>
            <p:cNvSpPr/>
            <p:nvPr/>
          </p:nvSpPr>
          <p:spPr>
            <a:xfrm>
              <a:off x="-18466375" y="3334200"/>
              <a:ext cx="54350" cy="71100"/>
            </a:xfrm>
            <a:custGeom>
              <a:avLst/>
              <a:gdLst/>
              <a:ahLst/>
              <a:cxnLst/>
              <a:rect l="l" t="t" r="r" b="b"/>
              <a:pathLst>
                <a:path w="2174" h="2844" extrusionOk="0">
                  <a:moveTo>
                    <a:pt x="1449" y="0"/>
                  </a:moveTo>
                  <a:cubicBezTo>
                    <a:pt x="1371" y="0"/>
                    <a:pt x="1292" y="24"/>
                    <a:pt x="1229" y="71"/>
                  </a:cubicBezTo>
                  <a:cubicBezTo>
                    <a:pt x="1197" y="103"/>
                    <a:pt x="0" y="953"/>
                    <a:pt x="0" y="2150"/>
                  </a:cubicBezTo>
                  <a:cubicBezTo>
                    <a:pt x="0" y="2403"/>
                    <a:pt x="95" y="2623"/>
                    <a:pt x="158" y="2844"/>
                  </a:cubicBezTo>
                  <a:lnTo>
                    <a:pt x="756" y="2844"/>
                  </a:lnTo>
                  <a:cubicBezTo>
                    <a:pt x="882" y="1898"/>
                    <a:pt x="1386" y="1048"/>
                    <a:pt x="2174" y="544"/>
                  </a:cubicBezTo>
                  <a:cubicBezTo>
                    <a:pt x="1954" y="260"/>
                    <a:pt x="1701" y="71"/>
                    <a:pt x="1670" y="71"/>
                  </a:cubicBezTo>
                  <a:cubicBezTo>
                    <a:pt x="1607" y="24"/>
                    <a:pt x="1528" y="0"/>
                    <a:pt x="144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6" name="Google Shape;8185;p75">
              <a:extLst>
                <a:ext uri="{FF2B5EF4-FFF2-40B4-BE49-F238E27FC236}">
                  <a16:creationId xmlns:a16="http://schemas.microsoft.com/office/drawing/2014/main" id="{969E2813-09DE-172A-ADF0-8759B1158C87}"/>
                </a:ext>
              </a:extLst>
            </p:cNvPr>
            <p:cNvSpPr/>
            <p:nvPr/>
          </p:nvSpPr>
          <p:spPr>
            <a:xfrm>
              <a:off x="-18428575" y="3352500"/>
              <a:ext cx="87450" cy="82725"/>
            </a:xfrm>
            <a:custGeom>
              <a:avLst/>
              <a:gdLst/>
              <a:ahLst/>
              <a:cxnLst/>
              <a:rect l="l" t="t" r="r" b="b"/>
              <a:pathLst>
                <a:path w="3498" h="3309" extrusionOk="0">
                  <a:moveTo>
                    <a:pt x="2426" y="1"/>
                  </a:moveTo>
                  <a:cubicBezTo>
                    <a:pt x="1166" y="1"/>
                    <a:pt x="158" y="946"/>
                    <a:pt x="0" y="2112"/>
                  </a:cubicBezTo>
                  <a:lnTo>
                    <a:pt x="1009" y="2112"/>
                  </a:lnTo>
                  <a:cubicBezTo>
                    <a:pt x="1607" y="2112"/>
                    <a:pt x="2080" y="2584"/>
                    <a:pt x="2080" y="3183"/>
                  </a:cubicBezTo>
                  <a:lnTo>
                    <a:pt x="2080" y="3309"/>
                  </a:lnTo>
                  <a:cubicBezTo>
                    <a:pt x="2899" y="2899"/>
                    <a:pt x="3497" y="2049"/>
                    <a:pt x="3497" y="1072"/>
                  </a:cubicBezTo>
                  <a:lnTo>
                    <a:pt x="3497" y="347"/>
                  </a:lnTo>
                  <a:cubicBezTo>
                    <a:pt x="3497" y="158"/>
                    <a:pt x="3340" y="1"/>
                    <a:pt x="31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7" name="Google Shape;8186;p75">
              <a:extLst>
                <a:ext uri="{FF2B5EF4-FFF2-40B4-BE49-F238E27FC236}">
                  <a16:creationId xmlns:a16="http://schemas.microsoft.com/office/drawing/2014/main" id="{77788953-E4B4-8E94-5BE8-2C24146B85BB}"/>
                </a:ext>
              </a:extLst>
            </p:cNvPr>
            <p:cNvSpPr/>
            <p:nvPr/>
          </p:nvSpPr>
          <p:spPr>
            <a:xfrm>
              <a:off x="-18645175" y="3334400"/>
              <a:ext cx="70900" cy="70900"/>
            </a:xfrm>
            <a:custGeom>
              <a:avLst/>
              <a:gdLst/>
              <a:ahLst/>
              <a:cxnLst/>
              <a:rect l="l" t="t" r="r" b="b"/>
              <a:pathLst>
                <a:path w="2836" h="2836" extrusionOk="0">
                  <a:moveTo>
                    <a:pt x="1765" y="0"/>
                  </a:moveTo>
                  <a:cubicBezTo>
                    <a:pt x="788" y="0"/>
                    <a:pt x="1" y="788"/>
                    <a:pt x="1" y="1796"/>
                  </a:cubicBezTo>
                  <a:lnTo>
                    <a:pt x="1" y="2489"/>
                  </a:lnTo>
                  <a:cubicBezTo>
                    <a:pt x="1" y="2678"/>
                    <a:pt x="158" y="2836"/>
                    <a:pt x="347" y="2836"/>
                  </a:cubicBezTo>
                  <a:lnTo>
                    <a:pt x="1072" y="2836"/>
                  </a:lnTo>
                  <a:cubicBezTo>
                    <a:pt x="2048" y="2836"/>
                    <a:pt x="2836" y="2048"/>
                    <a:pt x="2836" y="1071"/>
                  </a:cubicBezTo>
                  <a:lnTo>
                    <a:pt x="2836" y="347"/>
                  </a:lnTo>
                  <a:cubicBezTo>
                    <a:pt x="2836" y="158"/>
                    <a:pt x="2679" y="0"/>
                    <a:pt x="248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38" name="Google Shape;8187;p75">
            <a:extLst>
              <a:ext uri="{FF2B5EF4-FFF2-40B4-BE49-F238E27FC236}">
                <a16:creationId xmlns:a16="http://schemas.microsoft.com/office/drawing/2014/main" id="{81BAF94F-2137-53CE-0C69-C9477B19516C}"/>
              </a:ext>
            </a:extLst>
          </p:cNvPr>
          <p:cNvGrpSpPr/>
          <p:nvPr/>
        </p:nvGrpSpPr>
        <p:grpSpPr>
          <a:xfrm>
            <a:off x="6177905" y="2990653"/>
            <a:ext cx="603731" cy="600676"/>
            <a:chOff x="-18645175" y="3708500"/>
            <a:chExt cx="306400" cy="304850"/>
          </a:xfrm>
          <a:solidFill>
            <a:schemeClr val="tx1"/>
          </a:solidFill>
        </p:grpSpPr>
        <p:sp>
          <p:nvSpPr>
            <p:cNvPr id="1139" name="Google Shape;8188;p75">
              <a:extLst>
                <a:ext uri="{FF2B5EF4-FFF2-40B4-BE49-F238E27FC236}">
                  <a16:creationId xmlns:a16="http://schemas.microsoft.com/office/drawing/2014/main" id="{FD10F59E-F1ED-0DF5-D557-6BB604FD7BE0}"/>
                </a:ext>
              </a:extLst>
            </p:cNvPr>
            <p:cNvSpPr/>
            <p:nvPr/>
          </p:nvSpPr>
          <p:spPr>
            <a:xfrm>
              <a:off x="-18555375" y="381720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40" name="Google Shape;8189;p75">
              <a:extLst>
                <a:ext uri="{FF2B5EF4-FFF2-40B4-BE49-F238E27FC236}">
                  <a16:creationId xmlns:a16="http://schemas.microsoft.com/office/drawing/2014/main" id="{05944C45-9878-90AA-E957-683A9BD72D88}"/>
                </a:ext>
              </a:extLst>
            </p:cNvPr>
            <p:cNvSpPr/>
            <p:nvPr/>
          </p:nvSpPr>
          <p:spPr>
            <a:xfrm>
              <a:off x="-18501825" y="3894000"/>
              <a:ext cx="18150" cy="16950"/>
            </a:xfrm>
            <a:custGeom>
              <a:avLst/>
              <a:gdLst/>
              <a:ahLst/>
              <a:cxnLst/>
              <a:rect l="l" t="t" r="r" b="b"/>
              <a:pathLst>
                <a:path w="726" h="678" extrusionOk="0">
                  <a:moveTo>
                    <a:pt x="351" y="0"/>
                  </a:moveTo>
                  <a:cubicBezTo>
                    <a:pt x="197" y="0"/>
                    <a:pt x="48" y="79"/>
                    <a:pt x="0" y="237"/>
                  </a:cubicBezTo>
                  <a:lnTo>
                    <a:pt x="379" y="678"/>
                  </a:lnTo>
                  <a:lnTo>
                    <a:pt x="725" y="237"/>
                  </a:lnTo>
                  <a:cubicBezTo>
                    <a:pt x="662" y="79"/>
                    <a:pt x="505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41" name="Google Shape;8190;p75">
              <a:extLst>
                <a:ext uri="{FF2B5EF4-FFF2-40B4-BE49-F238E27FC236}">
                  <a16:creationId xmlns:a16="http://schemas.microsoft.com/office/drawing/2014/main" id="{BB4C34CF-95D9-6557-2B10-5C587974A3DB}"/>
                </a:ext>
              </a:extLst>
            </p:cNvPr>
            <p:cNvSpPr/>
            <p:nvPr/>
          </p:nvSpPr>
          <p:spPr>
            <a:xfrm>
              <a:off x="-18546725" y="3835325"/>
              <a:ext cx="108725" cy="124450"/>
            </a:xfrm>
            <a:custGeom>
              <a:avLst/>
              <a:gdLst/>
              <a:ahLst/>
              <a:cxnLst/>
              <a:rect l="l" t="t" r="r" b="b"/>
              <a:pathLst>
                <a:path w="4349" h="4978" extrusionOk="0">
                  <a:moveTo>
                    <a:pt x="2175" y="0"/>
                  </a:moveTo>
                  <a:cubicBezTo>
                    <a:pt x="1481" y="0"/>
                    <a:pt x="914" y="473"/>
                    <a:pt x="757" y="1134"/>
                  </a:cubicBezTo>
                  <a:lnTo>
                    <a:pt x="221" y="3151"/>
                  </a:lnTo>
                  <a:cubicBezTo>
                    <a:pt x="1" y="4096"/>
                    <a:pt x="725" y="4978"/>
                    <a:pt x="1639" y="4978"/>
                  </a:cubicBezTo>
                  <a:lnTo>
                    <a:pt x="1796" y="4978"/>
                  </a:lnTo>
                  <a:lnTo>
                    <a:pt x="1796" y="3686"/>
                  </a:lnTo>
                  <a:lnTo>
                    <a:pt x="1198" y="2899"/>
                  </a:lnTo>
                  <a:cubicBezTo>
                    <a:pt x="1135" y="2804"/>
                    <a:pt x="1103" y="2741"/>
                    <a:pt x="1103" y="2647"/>
                  </a:cubicBezTo>
                  <a:cubicBezTo>
                    <a:pt x="1103" y="2048"/>
                    <a:pt x="1576" y="1575"/>
                    <a:pt x="2175" y="1575"/>
                  </a:cubicBezTo>
                  <a:cubicBezTo>
                    <a:pt x="2773" y="1575"/>
                    <a:pt x="3246" y="2048"/>
                    <a:pt x="3246" y="2647"/>
                  </a:cubicBezTo>
                  <a:cubicBezTo>
                    <a:pt x="3246" y="2741"/>
                    <a:pt x="3183" y="2804"/>
                    <a:pt x="3151" y="2899"/>
                  </a:cubicBezTo>
                  <a:lnTo>
                    <a:pt x="2521" y="3686"/>
                  </a:lnTo>
                  <a:lnTo>
                    <a:pt x="2521" y="4978"/>
                  </a:lnTo>
                  <a:lnTo>
                    <a:pt x="2679" y="4978"/>
                  </a:lnTo>
                  <a:cubicBezTo>
                    <a:pt x="3624" y="4978"/>
                    <a:pt x="4348" y="4064"/>
                    <a:pt x="4096" y="3151"/>
                  </a:cubicBezTo>
                  <a:lnTo>
                    <a:pt x="3592" y="1134"/>
                  </a:lnTo>
                  <a:cubicBezTo>
                    <a:pt x="3435" y="441"/>
                    <a:pt x="2836" y="0"/>
                    <a:pt x="217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42" name="Google Shape;8191;p75">
              <a:extLst>
                <a:ext uri="{FF2B5EF4-FFF2-40B4-BE49-F238E27FC236}">
                  <a16:creationId xmlns:a16="http://schemas.microsoft.com/office/drawing/2014/main" id="{8E086EB4-4510-C7DA-A2C4-6EFEA14336B3}"/>
                </a:ext>
              </a:extLst>
            </p:cNvPr>
            <p:cNvSpPr/>
            <p:nvPr/>
          </p:nvSpPr>
          <p:spPr>
            <a:xfrm>
              <a:off x="-18644375" y="3728200"/>
              <a:ext cx="305600" cy="285150"/>
            </a:xfrm>
            <a:custGeom>
              <a:avLst/>
              <a:gdLst/>
              <a:ahLst/>
              <a:cxnLst/>
              <a:rect l="l" t="t" r="r" b="b"/>
              <a:pathLst>
                <a:path w="12224" h="11406" extrusionOk="0">
                  <a:moveTo>
                    <a:pt x="8128" y="2836"/>
                  </a:moveTo>
                  <a:cubicBezTo>
                    <a:pt x="8695" y="2836"/>
                    <a:pt x="9168" y="3309"/>
                    <a:pt x="9168" y="3907"/>
                  </a:cubicBezTo>
                  <a:cubicBezTo>
                    <a:pt x="9257" y="4501"/>
                    <a:pt x="8814" y="4984"/>
                    <a:pt x="8182" y="4984"/>
                  </a:cubicBezTo>
                  <a:cubicBezTo>
                    <a:pt x="8143" y="4984"/>
                    <a:pt x="8105" y="4982"/>
                    <a:pt x="8065" y="4978"/>
                  </a:cubicBezTo>
                  <a:lnTo>
                    <a:pt x="8065" y="4978"/>
                  </a:lnTo>
                  <a:cubicBezTo>
                    <a:pt x="8128" y="5041"/>
                    <a:pt x="8160" y="5136"/>
                    <a:pt x="8160" y="5199"/>
                  </a:cubicBezTo>
                  <a:lnTo>
                    <a:pt x="8664" y="7247"/>
                  </a:lnTo>
                  <a:cubicBezTo>
                    <a:pt x="9011" y="8633"/>
                    <a:pt x="7971" y="9988"/>
                    <a:pt x="6553" y="9988"/>
                  </a:cubicBezTo>
                  <a:lnTo>
                    <a:pt x="5513" y="9988"/>
                  </a:lnTo>
                  <a:cubicBezTo>
                    <a:pt x="4096" y="9988"/>
                    <a:pt x="3025" y="8633"/>
                    <a:pt x="3403" y="7247"/>
                  </a:cubicBezTo>
                  <a:lnTo>
                    <a:pt x="3907" y="5199"/>
                  </a:lnTo>
                  <a:cubicBezTo>
                    <a:pt x="3938" y="5136"/>
                    <a:pt x="3938" y="5041"/>
                    <a:pt x="3970" y="4978"/>
                  </a:cubicBezTo>
                  <a:lnTo>
                    <a:pt x="3970" y="4978"/>
                  </a:lnTo>
                  <a:cubicBezTo>
                    <a:pt x="3934" y="4982"/>
                    <a:pt x="3899" y="4983"/>
                    <a:pt x="3864" y="4983"/>
                  </a:cubicBezTo>
                  <a:cubicBezTo>
                    <a:pt x="3255" y="4983"/>
                    <a:pt x="2804" y="4473"/>
                    <a:pt x="2804" y="3907"/>
                  </a:cubicBezTo>
                  <a:cubicBezTo>
                    <a:pt x="2804" y="3309"/>
                    <a:pt x="3277" y="2836"/>
                    <a:pt x="3875" y="2836"/>
                  </a:cubicBezTo>
                  <a:cubicBezTo>
                    <a:pt x="4411" y="2836"/>
                    <a:pt x="4883" y="3277"/>
                    <a:pt x="4915" y="3844"/>
                  </a:cubicBezTo>
                  <a:cubicBezTo>
                    <a:pt x="5230" y="3624"/>
                    <a:pt x="5608" y="3561"/>
                    <a:pt x="5986" y="3561"/>
                  </a:cubicBezTo>
                  <a:cubicBezTo>
                    <a:pt x="6396" y="3561"/>
                    <a:pt x="6742" y="3687"/>
                    <a:pt x="7057" y="3844"/>
                  </a:cubicBezTo>
                  <a:cubicBezTo>
                    <a:pt x="7089" y="3277"/>
                    <a:pt x="7561" y="2836"/>
                    <a:pt x="8128" y="2836"/>
                  </a:cubicBezTo>
                  <a:close/>
                  <a:moveTo>
                    <a:pt x="4285" y="1"/>
                  </a:moveTo>
                  <a:cubicBezTo>
                    <a:pt x="2710" y="1"/>
                    <a:pt x="1449" y="946"/>
                    <a:pt x="1449" y="2143"/>
                  </a:cubicBezTo>
                  <a:lnTo>
                    <a:pt x="1449" y="2773"/>
                  </a:lnTo>
                  <a:cubicBezTo>
                    <a:pt x="1449" y="4380"/>
                    <a:pt x="945" y="5955"/>
                    <a:pt x="95" y="7310"/>
                  </a:cubicBezTo>
                  <a:cubicBezTo>
                    <a:pt x="0" y="7373"/>
                    <a:pt x="0" y="7530"/>
                    <a:pt x="32" y="7625"/>
                  </a:cubicBezTo>
                  <a:cubicBezTo>
                    <a:pt x="945" y="9893"/>
                    <a:pt x="3182" y="11405"/>
                    <a:pt x="5671" y="11405"/>
                  </a:cubicBezTo>
                  <a:lnTo>
                    <a:pt x="6553" y="11405"/>
                  </a:lnTo>
                  <a:cubicBezTo>
                    <a:pt x="9011" y="11405"/>
                    <a:pt x="11216" y="9893"/>
                    <a:pt x="12161" y="7625"/>
                  </a:cubicBezTo>
                  <a:cubicBezTo>
                    <a:pt x="12224" y="7499"/>
                    <a:pt x="12224" y="7373"/>
                    <a:pt x="12129" y="7310"/>
                  </a:cubicBezTo>
                  <a:cubicBezTo>
                    <a:pt x="11184" y="5955"/>
                    <a:pt x="10680" y="4380"/>
                    <a:pt x="10680" y="2773"/>
                  </a:cubicBezTo>
                  <a:lnTo>
                    <a:pt x="10680" y="2143"/>
                  </a:lnTo>
                  <a:cubicBezTo>
                    <a:pt x="10680" y="946"/>
                    <a:pt x="9420" y="1"/>
                    <a:pt x="7845" y="1"/>
                  </a:cubicBezTo>
                  <a:cubicBezTo>
                    <a:pt x="7183" y="1"/>
                    <a:pt x="6553" y="158"/>
                    <a:pt x="6081" y="473"/>
                  </a:cubicBezTo>
                  <a:cubicBezTo>
                    <a:pt x="5545" y="158"/>
                    <a:pt x="4915" y="1"/>
                    <a:pt x="42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43" name="Google Shape;8192;p75">
              <a:extLst>
                <a:ext uri="{FF2B5EF4-FFF2-40B4-BE49-F238E27FC236}">
                  <a16:creationId xmlns:a16="http://schemas.microsoft.com/office/drawing/2014/main" id="{C0E0FF02-EDFA-C0BE-4DF7-F4981A448504}"/>
                </a:ext>
              </a:extLst>
            </p:cNvPr>
            <p:cNvSpPr/>
            <p:nvPr/>
          </p:nvSpPr>
          <p:spPr>
            <a:xfrm>
              <a:off x="-18448275" y="381720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36" y="694"/>
                    <a:pt x="725" y="536"/>
                    <a:pt x="725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44" name="Google Shape;8193;p75">
              <a:extLst>
                <a:ext uri="{FF2B5EF4-FFF2-40B4-BE49-F238E27FC236}">
                  <a16:creationId xmlns:a16="http://schemas.microsoft.com/office/drawing/2014/main" id="{C00A11E1-EFCD-90AD-5D78-EB22078C6021}"/>
                </a:ext>
              </a:extLst>
            </p:cNvPr>
            <p:cNvSpPr/>
            <p:nvPr/>
          </p:nvSpPr>
          <p:spPr>
            <a:xfrm>
              <a:off x="-18645175" y="3708500"/>
              <a:ext cx="74050" cy="91400"/>
            </a:xfrm>
            <a:custGeom>
              <a:avLst/>
              <a:gdLst/>
              <a:ahLst/>
              <a:cxnLst/>
              <a:rect l="l" t="t" r="r" b="b"/>
              <a:pathLst>
                <a:path w="2962" h="3656" extrusionOk="0">
                  <a:moveTo>
                    <a:pt x="2111" y="1"/>
                  </a:moveTo>
                  <a:cubicBezTo>
                    <a:pt x="946" y="1"/>
                    <a:pt x="1" y="946"/>
                    <a:pt x="1" y="2143"/>
                  </a:cubicBezTo>
                  <a:cubicBezTo>
                    <a:pt x="1" y="2710"/>
                    <a:pt x="221" y="3277"/>
                    <a:pt x="631" y="3656"/>
                  </a:cubicBezTo>
                  <a:lnTo>
                    <a:pt x="631" y="3498"/>
                  </a:lnTo>
                  <a:lnTo>
                    <a:pt x="631" y="2868"/>
                  </a:lnTo>
                  <a:cubicBezTo>
                    <a:pt x="631" y="1608"/>
                    <a:pt x="1576" y="600"/>
                    <a:pt x="2962" y="190"/>
                  </a:cubicBezTo>
                  <a:cubicBezTo>
                    <a:pt x="2679" y="95"/>
                    <a:pt x="2395" y="1"/>
                    <a:pt x="21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45" name="Google Shape;8194;p75">
              <a:extLst>
                <a:ext uri="{FF2B5EF4-FFF2-40B4-BE49-F238E27FC236}">
                  <a16:creationId xmlns:a16="http://schemas.microsoft.com/office/drawing/2014/main" id="{8C61DCC4-F693-3F37-7029-67F4BCE7BC28}"/>
                </a:ext>
              </a:extLst>
            </p:cNvPr>
            <p:cNvSpPr/>
            <p:nvPr/>
          </p:nvSpPr>
          <p:spPr>
            <a:xfrm>
              <a:off x="-18415975" y="3710075"/>
              <a:ext cx="74850" cy="92975"/>
            </a:xfrm>
            <a:custGeom>
              <a:avLst/>
              <a:gdLst/>
              <a:ahLst/>
              <a:cxnLst/>
              <a:rect l="l" t="t" r="r" b="b"/>
              <a:pathLst>
                <a:path w="2994" h="3719" extrusionOk="0">
                  <a:moveTo>
                    <a:pt x="883" y="1"/>
                  </a:moveTo>
                  <a:cubicBezTo>
                    <a:pt x="568" y="1"/>
                    <a:pt x="284" y="64"/>
                    <a:pt x="1" y="190"/>
                  </a:cubicBezTo>
                  <a:cubicBezTo>
                    <a:pt x="1292" y="568"/>
                    <a:pt x="2206" y="1608"/>
                    <a:pt x="2206" y="2836"/>
                  </a:cubicBezTo>
                  <a:lnTo>
                    <a:pt x="2206" y="3466"/>
                  </a:lnTo>
                  <a:cubicBezTo>
                    <a:pt x="2206" y="3529"/>
                    <a:pt x="2206" y="3656"/>
                    <a:pt x="2237" y="3719"/>
                  </a:cubicBezTo>
                  <a:cubicBezTo>
                    <a:pt x="2710" y="3340"/>
                    <a:pt x="2993" y="2742"/>
                    <a:pt x="2993" y="2112"/>
                  </a:cubicBezTo>
                  <a:cubicBezTo>
                    <a:pt x="2993" y="946"/>
                    <a:pt x="2048" y="1"/>
                    <a:pt x="88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46" name="Google Shape;8195;p75">
            <a:extLst>
              <a:ext uri="{FF2B5EF4-FFF2-40B4-BE49-F238E27FC236}">
                <a16:creationId xmlns:a16="http://schemas.microsoft.com/office/drawing/2014/main" id="{6A947B60-6E10-D147-4F55-1C444CDACB7E}"/>
              </a:ext>
            </a:extLst>
          </p:cNvPr>
          <p:cNvGrpSpPr/>
          <p:nvPr/>
        </p:nvGrpSpPr>
        <p:grpSpPr>
          <a:xfrm>
            <a:off x="6174802" y="3727507"/>
            <a:ext cx="609937" cy="602351"/>
            <a:chOff x="-18647525" y="4082625"/>
            <a:chExt cx="309550" cy="305700"/>
          </a:xfrm>
          <a:solidFill>
            <a:schemeClr val="tx1"/>
          </a:solidFill>
        </p:grpSpPr>
        <p:sp>
          <p:nvSpPr>
            <p:cNvPr id="1147" name="Google Shape;8196;p75">
              <a:extLst>
                <a:ext uri="{FF2B5EF4-FFF2-40B4-BE49-F238E27FC236}">
                  <a16:creationId xmlns:a16="http://schemas.microsoft.com/office/drawing/2014/main" id="{BBB5301D-B074-E1A4-AC20-505FE1DB819E}"/>
                </a:ext>
              </a:extLst>
            </p:cNvPr>
            <p:cNvSpPr/>
            <p:nvPr/>
          </p:nvSpPr>
          <p:spPr>
            <a:xfrm>
              <a:off x="-18609725" y="4082625"/>
              <a:ext cx="123675" cy="61475"/>
            </a:xfrm>
            <a:custGeom>
              <a:avLst/>
              <a:gdLst/>
              <a:ahLst/>
              <a:cxnLst/>
              <a:rect l="l" t="t" r="r" b="b"/>
              <a:pathLst>
                <a:path w="4947" h="2459" extrusionOk="0">
                  <a:moveTo>
                    <a:pt x="2473" y="1"/>
                  </a:moveTo>
                  <a:cubicBezTo>
                    <a:pt x="2387" y="1"/>
                    <a:pt x="2300" y="32"/>
                    <a:pt x="2237" y="95"/>
                  </a:cubicBezTo>
                  <a:cubicBezTo>
                    <a:pt x="2206" y="127"/>
                    <a:pt x="1576" y="694"/>
                    <a:pt x="1450" y="1481"/>
                  </a:cubicBezTo>
                  <a:cubicBezTo>
                    <a:pt x="1324" y="1418"/>
                    <a:pt x="1166" y="1418"/>
                    <a:pt x="1071" y="1418"/>
                  </a:cubicBezTo>
                  <a:lnTo>
                    <a:pt x="347" y="1418"/>
                  </a:lnTo>
                  <a:cubicBezTo>
                    <a:pt x="158" y="1418"/>
                    <a:pt x="0" y="1576"/>
                    <a:pt x="0" y="1797"/>
                  </a:cubicBezTo>
                  <a:cubicBezTo>
                    <a:pt x="0" y="2017"/>
                    <a:pt x="32" y="2206"/>
                    <a:pt x="126" y="2427"/>
                  </a:cubicBezTo>
                  <a:cubicBezTo>
                    <a:pt x="1008" y="2175"/>
                    <a:pt x="1922" y="2175"/>
                    <a:pt x="2489" y="2175"/>
                  </a:cubicBezTo>
                  <a:cubicBezTo>
                    <a:pt x="3277" y="2175"/>
                    <a:pt x="4096" y="2206"/>
                    <a:pt x="4852" y="2458"/>
                  </a:cubicBezTo>
                  <a:cubicBezTo>
                    <a:pt x="4915" y="2269"/>
                    <a:pt x="4947" y="2017"/>
                    <a:pt x="4947" y="1797"/>
                  </a:cubicBezTo>
                  <a:cubicBezTo>
                    <a:pt x="4947" y="1576"/>
                    <a:pt x="4789" y="1418"/>
                    <a:pt x="4600" y="1418"/>
                  </a:cubicBezTo>
                  <a:lnTo>
                    <a:pt x="3907" y="1418"/>
                  </a:lnTo>
                  <a:cubicBezTo>
                    <a:pt x="3781" y="1418"/>
                    <a:pt x="3623" y="1418"/>
                    <a:pt x="3497" y="1481"/>
                  </a:cubicBezTo>
                  <a:cubicBezTo>
                    <a:pt x="3340" y="694"/>
                    <a:pt x="2710" y="127"/>
                    <a:pt x="2710" y="95"/>
                  </a:cubicBezTo>
                  <a:cubicBezTo>
                    <a:pt x="2647" y="32"/>
                    <a:pt x="2560" y="1"/>
                    <a:pt x="24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48" name="Google Shape;8197;p75">
              <a:extLst>
                <a:ext uri="{FF2B5EF4-FFF2-40B4-BE49-F238E27FC236}">
                  <a16:creationId xmlns:a16="http://schemas.microsoft.com/office/drawing/2014/main" id="{331E8ED2-B1CE-9FF1-E1C8-53DFE4B11FBD}"/>
                </a:ext>
              </a:extLst>
            </p:cNvPr>
            <p:cNvSpPr/>
            <p:nvPr/>
          </p:nvSpPr>
          <p:spPr>
            <a:xfrm>
              <a:off x="-18647525" y="4155875"/>
              <a:ext cx="148075" cy="195350"/>
            </a:xfrm>
            <a:custGeom>
              <a:avLst/>
              <a:gdLst/>
              <a:ahLst/>
              <a:cxnLst/>
              <a:rect l="l" t="t" r="r" b="b"/>
              <a:pathLst>
                <a:path w="5923" h="7814" extrusionOk="0">
                  <a:moveTo>
                    <a:pt x="1859" y="2836"/>
                  </a:moveTo>
                  <a:cubicBezTo>
                    <a:pt x="2048" y="2836"/>
                    <a:pt x="2205" y="2994"/>
                    <a:pt x="2205" y="3183"/>
                  </a:cubicBezTo>
                  <a:lnTo>
                    <a:pt x="2205" y="3907"/>
                  </a:lnTo>
                  <a:cubicBezTo>
                    <a:pt x="2205" y="4096"/>
                    <a:pt x="2048" y="4254"/>
                    <a:pt x="1859" y="4254"/>
                  </a:cubicBezTo>
                  <a:cubicBezTo>
                    <a:pt x="1670" y="4254"/>
                    <a:pt x="1512" y="4096"/>
                    <a:pt x="1512" y="3907"/>
                  </a:cubicBezTo>
                  <a:lnTo>
                    <a:pt x="1512" y="3183"/>
                  </a:lnTo>
                  <a:cubicBezTo>
                    <a:pt x="1512" y="2994"/>
                    <a:pt x="1670" y="2836"/>
                    <a:pt x="1859" y="2836"/>
                  </a:cubicBezTo>
                  <a:close/>
                  <a:moveTo>
                    <a:pt x="3938" y="1"/>
                  </a:moveTo>
                  <a:cubicBezTo>
                    <a:pt x="2678" y="1"/>
                    <a:pt x="0" y="1"/>
                    <a:pt x="0" y="2836"/>
                  </a:cubicBezTo>
                  <a:cubicBezTo>
                    <a:pt x="0" y="4569"/>
                    <a:pt x="914" y="6774"/>
                    <a:pt x="2205" y="7814"/>
                  </a:cubicBezTo>
                  <a:cubicBezTo>
                    <a:pt x="2016" y="6995"/>
                    <a:pt x="1985" y="6018"/>
                    <a:pt x="2268" y="4915"/>
                  </a:cubicBezTo>
                  <a:cubicBezTo>
                    <a:pt x="2457" y="4222"/>
                    <a:pt x="2741" y="3466"/>
                    <a:pt x="3088" y="2805"/>
                  </a:cubicBezTo>
                  <a:cubicBezTo>
                    <a:pt x="2962" y="2710"/>
                    <a:pt x="2899" y="2647"/>
                    <a:pt x="2899" y="2490"/>
                  </a:cubicBezTo>
                  <a:lnTo>
                    <a:pt x="2899" y="1765"/>
                  </a:lnTo>
                  <a:cubicBezTo>
                    <a:pt x="2899" y="1576"/>
                    <a:pt x="3056" y="1418"/>
                    <a:pt x="3245" y="1418"/>
                  </a:cubicBezTo>
                  <a:cubicBezTo>
                    <a:pt x="3434" y="1418"/>
                    <a:pt x="3592" y="1576"/>
                    <a:pt x="3592" y="1765"/>
                  </a:cubicBezTo>
                  <a:lnTo>
                    <a:pt x="3592" y="1954"/>
                  </a:lnTo>
                  <a:cubicBezTo>
                    <a:pt x="3781" y="1702"/>
                    <a:pt x="4033" y="1450"/>
                    <a:pt x="4222" y="1229"/>
                  </a:cubicBezTo>
                  <a:cubicBezTo>
                    <a:pt x="4726" y="694"/>
                    <a:pt x="5324" y="347"/>
                    <a:pt x="5923" y="190"/>
                  </a:cubicBezTo>
                  <a:cubicBezTo>
                    <a:pt x="5293" y="32"/>
                    <a:pt x="4631" y="1"/>
                    <a:pt x="393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49" name="Google Shape;8198;p75">
              <a:extLst>
                <a:ext uri="{FF2B5EF4-FFF2-40B4-BE49-F238E27FC236}">
                  <a16:creationId xmlns:a16="http://schemas.microsoft.com/office/drawing/2014/main" id="{88B281EE-0329-854D-223C-BF2E03DC96B7}"/>
                </a:ext>
              </a:extLst>
            </p:cNvPr>
            <p:cNvSpPr/>
            <p:nvPr/>
          </p:nvSpPr>
          <p:spPr>
            <a:xfrm>
              <a:off x="-18442750" y="4150575"/>
              <a:ext cx="102400" cy="100625"/>
            </a:xfrm>
            <a:custGeom>
              <a:avLst/>
              <a:gdLst/>
              <a:ahLst/>
              <a:cxnLst/>
              <a:rect l="l" t="t" r="r" b="b"/>
              <a:pathLst>
                <a:path w="4096" h="4025" extrusionOk="0">
                  <a:moveTo>
                    <a:pt x="630" y="0"/>
                  </a:moveTo>
                  <a:cubicBezTo>
                    <a:pt x="544" y="0"/>
                    <a:pt x="457" y="39"/>
                    <a:pt x="378" y="118"/>
                  </a:cubicBezTo>
                  <a:cubicBezTo>
                    <a:pt x="221" y="276"/>
                    <a:pt x="95" y="496"/>
                    <a:pt x="0" y="685"/>
                  </a:cubicBezTo>
                  <a:cubicBezTo>
                    <a:pt x="851" y="1063"/>
                    <a:pt x="1481" y="1725"/>
                    <a:pt x="1891" y="2134"/>
                  </a:cubicBezTo>
                  <a:cubicBezTo>
                    <a:pt x="2300" y="2513"/>
                    <a:pt x="2962" y="3206"/>
                    <a:pt x="3371" y="4025"/>
                  </a:cubicBezTo>
                  <a:cubicBezTo>
                    <a:pt x="3560" y="3962"/>
                    <a:pt x="3749" y="3836"/>
                    <a:pt x="3907" y="3647"/>
                  </a:cubicBezTo>
                  <a:cubicBezTo>
                    <a:pt x="4096" y="3552"/>
                    <a:pt x="4096" y="3332"/>
                    <a:pt x="3938" y="3206"/>
                  </a:cubicBezTo>
                  <a:lnTo>
                    <a:pt x="3434" y="2702"/>
                  </a:lnTo>
                  <a:cubicBezTo>
                    <a:pt x="3371" y="2607"/>
                    <a:pt x="3245" y="2544"/>
                    <a:pt x="3119" y="2450"/>
                  </a:cubicBezTo>
                  <a:cubicBezTo>
                    <a:pt x="3560" y="1788"/>
                    <a:pt x="3529" y="937"/>
                    <a:pt x="3529" y="906"/>
                  </a:cubicBezTo>
                  <a:cubicBezTo>
                    <a:pt x="3529" y="717"/>
                    <a:pt x="3371" y="591"/>
                    <a:pt x="3151" y="559"/>
                  </a:cubicBezTo>
                  <a:cubicBezTo>
                    <a:pt x="3147" y="559"/>
                    <a:pt x="3130" y="559"/>
                    <a:pt x="3103" y="559"/>
                  </a:cubicBezTo>
                  <a:cubicBezTo>
                    <a:pt x="2910" y="559"/>
                    <a:pt x="2190" y="583"/>
                    <a:pt x="1639" y="969"/>
                  </a:cubicBezTo>
                  <a:cubicBezTo>
                    <a:pt x="1544" y="843"/>
                    <a:pt x="1481" y="748"/>
                    <a:pt x="1387" y="654"/>
                  </a:cubicBezTo>
                  <a:lnTo>
                    <a:pt x="882" y="118"/>
                  </a:lnTo>
                  <a:cubicBezTo>
                    <a:pt x="804" y="39"/>
                    <a:pt x="717" y="0"/>
                    <a:pt x="6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50" name="Google Shape;8199;p75">
              <a:extLst>
                <a:ext uri="{FF2B5EF4-FFF2-40B4-BE49-F238E27FC236}">
                  <a16:creationId xmlns:a16="http://schemas.microsoft.com/office/drawing/2014/main" id="{C09E293B-D9B2-F87A-DF7B-9078BC94F203}"/>
                </a:ext>
              </a:extLst>
            </p:cNvPr>
            <p:cNvSpPr/>
            <p:nvPr/>
          </p:nvSpPr>
          <p:spPr>
            <a:xfrm>
              <a:off x="-18581375" y="4176775"/>
              <a:ext cx="243400" cy="211550"/>
            </a:xfrm>
            <a:custGeom>
              <a:avLst/>
              <a:gdLst/>
              <a:ahLst/>
              <a:cxnLst/>
              <a:rect l="l" t="t" r="r" b="b"/>
              <a:pathLst>
                <a:path w="9736" h="8462" extrusionOk="0">
                  <a:moveTo>
                    <a:pt x="4191" y="1000"/>
                  </a:moveTo>
                  <a:cubicBezTo>
                    <a:pt x="4277" y="1000"/>
                    <a:pt x="4364" y="1039"/>
                    <a:pt x="4443" y="1118"/>
                  </a:cubicBezTo>
                  <a:cubicBezTo>
                    <a:pt x="4600" y="1275"/>
                    <a:pt x="4600" y="1465"/>
                    <a:pt x="4443" y="1654"/>
                  </a:cubicBezTo>
                  <a:lnTo>
                    <a:pt x="3939" y="2158"/>
                  </a:lnTo>
                  <a:cubicBezTo>
                    <a:pt x="3860" y="2236"/>
                    <a:pt x="3765" y="2276"/>
                    <a:pt x="3675" y="2276"/>
                  </a:cubicBezTo>
                  <a:cubicBezTo>
                    <a:pt x="3584" y="2276"/>
                    <a:pt x="3498" y="2236"/>
                    <a:pt x="3435" y="2158"/>
                  </a:cubicBezTo>
                  <a:cubicBezTo>
                    <a:pt x="3277" y="2000"/>
                    <a:pt x="3277" y="1811"/>
                    <a:pt x="3435" y="1654"/>
                  </a:cubicBezTo>
                  <a:lnTo>
                    <a:pt x="3939" y="1118"/>
                  </a:lnTo>
                  <a:cubicBezTo>
                    <a:pt x="4017" y="1039"/>
                    <a:pt x="4104" y="1000"/>
                    <a:pt x="4191" y="1000"/>
                  </a:cubicBezTo>
                  <a:close/>
                  <a:moveTo>
                    <a:pt x="5230" y="3048"/>
                  </a:moveTo>
                  <a:cubicBezTo>
                    <a:pt x="5317" y="3048"/>
                    <a:pt x="5404" y="3087"/>
                    <a:pt x="5482" y="3166"/>
                  </a:cubicBezTo>
                  <a:cubicBezTo>
                    <a:pt x="5640" y="3323"/>
                    <a:pt x="5640" y="3512"/>
                    <a:pt x="5482" y="3701"/>
                  </a:cubicBezTo>
                  <a:lnTo>
                    <a:pt x="4978" y="4205"/>
                  </a:lnTo>
                  <a:cubicBezTo>
                    <a:pt x="4900" y="4284"/>
                    <a:pt x="4805" y="4324"/>
                    <a:pt x="4710" y="4324"/>
                  </a:cubicBezTo>
                  <a:cubicBezTo>
                    <a:pt x="4616" y="4324"/>
                    <a:pt x="4521" y="4284"/>
                    <a:pt x="4443" y="4205"/>
                  </a:cubicBezTo>
                  <a:cubicBezTo>
                    <a:pt x="4285" y="4048"/>
                    <a:pt x="4285" y="3796"/>
                    <a:pt x="4443" y="3701"/>
                  </a:cubicBezTo>
                  <a:lnTo>
                    <a:pt x="4978" y="3166"/>
                  </a:lnTo>
                  <a:cubicBezTo>
                    <a:pt x="5057" y="3087"/>
                    <a:pt x="5144" y="3048"/>
                    <a:pt x="5230" y="3048"/>
                  </a:cubicBezTo>
                  <a:close/>
                  <a:moveTo>
                    <a:pt x="2674" y="3583"/>
                  </a:moveTo>
                  <a:cubicBezTo>
                    <a:pt x="2765" y="3583"/>
                    <a:pt x="2852" y="3623"/>
                    <a:pt x="2930" y="3701"/>
                  </a:cubicBezTo>
                  <a:cubicBezTo>
                    <a:pt x="3088" y="3796"/>
                    <a:pt x="3088" y="4048"/>
                    <a:pt x="2930" y="4205"/>
                  </a:cubicBezTo>
                  <a:lnTo>
                    <a:pt x="2395" y="4710"/>
                  </a:lnTo>
                  <a:cubicBezTo>
                    <a:pt x="2316" y="4788"/>
                    <a:pt x="2229" y="4828"/>
                    <a:pt x="2143" y="4828"/>
                  </a:cubicBezTo>
                  <a:cubicBezTo>
                    <a:pt x="2056" y="4828"/>
                    <a:pt x="1970" y="4788"/>
                    <a:pt x="1891" y="4710"/>
                  </a:cubicBezTo>
                  <a:cubicBezTo>
                    <a:pt x="1733" y="4552"/>
                    <a:pt x="1733" y="4363"/>
                    <a:pt x="1891" y="4205"/>
                  </a:cubicBezTo>
                  <a:lnTo>
                    <a:pt x="2395" y="3701"/>
                  </a:lnTo>
                  <a:cubicBezTo>
                    <a:pt x="2489" y="3623"/>
                    <a:pt x="2584" y="3583"/>
                    <a:pt x="2674" y="3583"/>
                  </a:cubicBezTo>
                  <a:close/>
                  <a:moveTo>
                    <a:pt x="7207" y="4087"/>
                  </a:moveTo>
                  <a:cubicBezTo>
                    <a:pt x="7302" y="4087"/>
                    <a:pt x="7388" y="4127"/>
                    <a:pt x="7436" y="4205"/>
                  </a:cubicBezTo>
                  <a:cubicBezTo>
                    <a:pt x="7625" y="4363"/>
                    <a:pt x="7625" y="4552"/>
                    <a:pt x="7436" y="4710"/>
                  </a:cubicBezTo>
                  <a:lnTo>
                    <a:pt x="6932" y="5214"/>
                  </a:lnTo>
                  <a:cubicBezTo>
                    <a:pt x="6853" y="5292"/>
                    <a:pt x="6766" y="5332"/>
                    <a:pt x="6680" y="5332"/>
                  </a:cubicBezTo>
                  <a:cubicBezTo>
                    <a:pt x="6593" y="5332"/>
                    <a:pt x="6506" y="5292"/>
                    <a:pt x="6427" y="5214"/>
                  </a:cubicBezTo>
                  <a:cubicBezTo>
                    <a:pt x="6270" y="5056"/>
                    <a:pt x="6270" y="4867"/>
                    <a:pt x="6427" y="4710"/>
                  </a:cubicBezTo>
                  <a:lnTo>
                    <a:pt x="6932" y="4205"/>
                  </a:lnTo>
                  <a:cubicBezTo>
                    <a:pt x="7010" y="4127"/>
                    <a:pt x="7113" y="4087"/>
                    <a:pt x="7207" y="4087"/>
                  </a:cubicBezTo>
                  <a:close/>
                  <a:moveTo>
                    <a:pt x="5388" y="4875"/>
                  </a:moveTo>
                  <a:cubicBezTo>
                    <a:pt x="5474" y="4875"/>
                    <a:pt x="5561" y="4914"/>
                    <a:pt x="5640" y="4993"/>
                  </a:cubicBezTo>
                  <a:cubicBezTo>
                    <a:pt x="5797" y="5151"/>
                    <a:pt x="5797" y="5340"/>
                    <a:pt x="5640" y="5497"/>
                  </a:cubicBezTo>
                  <a:lnTo>
                    <a:pt x="5136" y="6001"/>
                  </a:lnTo>
                  <a:cubicBezTo>
                    <a:pt x="5057" y="6080"/>
                    <a:pt x="4963" y="6119"/>
                    <a:pt x="4868" y="6119"/>
                  </a:cubicBezTo>
                  <a:cubicBezTo>
                    <a:pt x="4773" y="6119"/>
                    <a:pt x="4679" y="6080"/>
                    <a:pt x="4600" y="6001"/>
                  </a:cubicBezTo>
                  <a:cubicBezTo>
                    <a:pt x="4443" y="5844"/>
                    <a:pt x="4443" y="5655"/>
                    <a:pt x="4600" y="5497"/>
                  </a:cubicBezTo>
                  <a:lnTo>
                    <a:pt x="5136" y="4993"/>
                  </a:lnTo>
                  <a:cubicBezTo>
                    <a:pt x="5215" y="4914"/>
                    <a:pt x="5301" y="4875"/>
                    <a:pt x="5388" y="4875"/>
                  </a:cubicBezTo>
                  <a:close/>
                  <a:moveTo>
                    <a:pt x="2674" y="5568"/>
                  </a:moveTo>
                  <a:cubicBezTo>
                    <a:pt x="2765" y="5568"/>
                    <a:pt x="2852" y="5607"/>
                    <a:pt x="2930" y="5686"/>
                  </a:cubicBezTo>
                  <a:cubicBezTo>
                    <a:pt x="3088" y="5844"/>
                    <a:pt x="3088" y="6064"/>
                    <a:pt x="2930" y="6222"/>
                  </a:cubicBezTo>
                  <a:lnTo>
                    <a:pt x="2395" y="6726"/>
                  </a:lnTo>
                  <a:cubicBezTo>
                    <a:pt x="2316" y="6805"/>
                    <a:pt x="2229" y="6844"/>
                    <a:pt x="2143" y="6844"/>
                  </a:cubicBezTo>
                  <a:cubicBezTo>
                    <a:pt x="2056" y="6844"/>
                    <a:pt x="1970" y="6805"/>
                    <a:pt x="1891" y="6726"/>
                  </a:cubicBezTo>
                  <a:cubicBezTo>
                    <a:pt x="1733" y="6568"/>
                    <a:pt x="1733" y="6379"/>
                    <a:pt x="1891" y="6222"/>
                  </a:cubicBezTo>
                  <a:lnTo>
                    <a:pt x="2395" y="5686"/>
                  </a:lnTo>
                  <a:cubicBezTo>
                    <a:pt x="2489" y="5607"/>
                    <a:pt x="2584" y="5568"/>
                    <a:pt x="2674" y="5568"/>
                  </a:cubicBezTo>
                  <a:close/>
                  <a:moveTo>
                    <a:pt x="4065" y="1"/>
                  </a:moveTo>
                  <a:cubicBezTo>
                    <a:pt x="3468" y="1"/>
                    <a:pt x="2828" y="244"/>
                    <a:pt x="2174" y="897"/>
                  </a:cubicBezTo>
                  <a:cubicBezTo>
                    <a:pt x="1355" y="1717"/>
                    <a:pt x="662" y="2977"/>
                    <a:pt x="347" y="4268"/>
                  </a:cubicBezTo>
                  <a:cubicBezTo>
                    <a:pt x="0" y="5781"/>
                    <a:pt x="190" y="7009"/>
                    <a:pt x="914" y="7702"/>
                  </a:cubicBezTo>
                  <a:cubicBezTo>
                    <a:pt x="1466" y="8255"/>
                    <a:pt x="2204" y="8461"/>
                    <a:pt x="2972" y="8461"/>
                  </a:cubicBezTo>
                  <a:cubicBezTo>
                    <a:pt x="3430" y="8461"/>
                    <a:pt x="3900" y="8387"/>
                    <a:pt x="4348" y="8270"/>
                  </a:cubicBezTo>
                  <a:cubicBezTo>
                    <a:pt x="5608" y="7955"/>
                    <a:pt x="6900" y="7230"/>
                    <a:pt x="7719" y="6442"/>
                  </a:cubicBezTo>
                  <a:cubicBezTo>
                    <a:pt x="9736" y="4426"/>
                    <a:pt x="7845" y="2536"/>
                    <a:pt x="6963" y="1654"/>
                  </a:cubicBezTo>
                  <a:cubicBezTo>
                    <a:pt x="6367" y="1057"/>
                    <a:pt x="5310" y="1"/>
                    <a:pt x="40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51" name="Google Shape;8200;p75">
            <a:extLst>
              <a:ext uri="{FF2B5EF4-FFF2-40B4-BE49-F238E27FC236}">
                <a16:creationId xmlns:a16="http://schemas.microsoft.com/office/drawing/2014/main" id="{1374D569-F1E6-8301-B620-B55723D8264F}"/>
              </a:ext>
            </a:extLst>
          </p:cNvPr>
          <p:cNvGrpSpPr/>
          <p:nvPr/>
        </p:nvGrpSpPr>
        <p:grpSpPr>
          <a:xfrm>
            <a:off x="9921981" y="2252789"/>
            <a:ext cx="527673" cy="599051"/>
            <a:chOff x="-16775350" y="3309200"/>
            <a:chExt cx="267800" cy="304025"/>
          </a:xfrm>
          <a:solidFill>
            <a:schemeClr val="tx1"/>
          </a:solidFill>
        </p:grpSpPr>
        <p:sp>
          <p:nvSpPr>
            <p:cNvPr id="1152" name="Google Shape;8201;p75">
              <a:extLst>
                <a:ext uri="{FF2B5EF4-FFF2-40B4-BE49-F238E27FC236}">
                  <a16:creationId xmlns:a16="http://schemas.microsoft.com/office/drawing/2014/main" id="{0A301CC7-8D3F-BA40-7058-7CFB57A9A801}"/>
                </a:ext>
              </a:extLst>
            </p:cNvPr>
            <p:cNvSpPr/>
            <p:nvPr/>
          </p:nvSpPr>
          <p:spPr>
            <a:xfrm>
              <a:off x="-16775350" y="3309200"/>
              <a:ext cx="267800" cy="160675"/>
            </a:xfrm>
            <a:custGeom>
              <a:avLst/>
              <a:gdLst/>
              <a:ahLst/>
              <a:cxnLst/>
              <a:rect l="l" t="t" r="r" b="b"/>
              <a:pathLst>
                <a:path w="10712" h="6427" extrusionOk="0">
                  <a:moveTo>
                    <a:pt x="4978" y="1418"/>
                  </a:moveTo>
                  <a:cubicBezTo>
                    <a:pt x="5388" y="1418"/>
                    <a:pt x="5703" y="1733"/>
                    <a:pt x="5703" y="2111"/>
                  </a:cubicBezTo>
                  <a:cubicBezTo>
                    <a:pt x="5703" y="2520"/>
                    <a:pt x="5388" y="2835"/>
                    <a:pt x="4978" y="2835"/>
                  </a:cubicBezTo>
                  <a:cubicBezTo>
                    <a:pt x="4600" y="2835"/>
                    <a:pt x="4285" y="2520"/>
                    <a:pt x="4285" y="2111"/>
                  </a:cubicBezTo>
                  <a:cubicBezTo>
                    <a:pt x="4285" y="1733"/>
                    <a:pt x="4600" y="1418"/>
                    <a:pt x="4978" y="1418"/>
                  </a:cubicBezTo>
                  <a:close/>
                  <a:moveTo>
                    <a:pt x="3182" y="2867"/>
                  </a:moveTo>
                  <a:cubicBezTo>
                    <a:pt x="3781" y="2867"/>
                    <a:pt x="4254" y="3340"/>
                    <a:pt x="4254" y="3938"/>
                  </a:cubicBezTo>
                  <a:cubicBezTo>
                    <a:pt x="4285" y="4505"/>
                    <a:pt x="3781" y="5009"/>
                    <a:pt x="3182" y="5009"/>
                  </a:cubicBezTo>
                  <a:cubicBezTo>
                    <a:pt x="2584" y="5009"/>
                    <a:pt x="2111" y="4537"/>
                    <a:pt x="2111" y="3938"/>
                  </a:cubicBezTo>
                  <a:cubicBezTo>
                    <a:pt x="2111" y="3340"/>
                    <a:pt x="2584" y="2867"/>
                    <a:pt x="3182" y="2867"/>
                  </a:cubicBezTo>
                  <a:close/>
                  <a:moveTo>
                    <a:pt x="5356" y="0"/>
                  </a:moveTo>
                  <a:cubicBezTo>
                    <a:pt x="2395" y="0"/>
                    <a:pt x="0" y="2394"/>
                    <a:pt x="0" y="5356"/>
                  </a:cubicBezTo>
                  <a:cubicBezTo>
                    <a:pt x="0" y="5954"/>
                    <a:pt x="473" y="6427"/>
                    <a:pt x="1040" y="6427"/>
                  </a:cubicBezTo>
                  <a:lnTo>
                    <a:pt x="9609" y="6427"/>
                  </a:lnTo>
                  <a:cubicBezTo>
                    <a:pt x="10208" y="6427"/>
                    <a:pt x="10681" y="5954"/>
                    <a:pt x="10681" y="5356"/>
                  </a:cubicBezTo>
                  <a:cubicBezTo>
                    <a:pt x="10712" y="2394"/>
                    <a:pt x="8286" y="0"/>
                    <a:pt x="53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53" name="Google Shape;8202;p75">
              <a:extLst>
                <a:ext uri="{FF2B5EF4-FFF2-40B4-BE49-F238E27FC236}">
                  <a16:creationId xmlns:a16="http://schemas.microsoft.com/office/drawing/2014/main" id="{FD2B41C4-DE83-D45C-A571-FE0F9E797B16}"/>
                </a:ext>
              </a:extLst>
            </p:cNvPr>
            <p:cNvSpPr/>
            <p:nvPr/>
          </p:nvSpPr>
          <p:spPr>
            <a:xfrm>
              <a:off x="-16704475" y="339897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1" y="127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36" y="694"/>
                    <a:pt x="694" y="536"/>
                    <a:pt x="694" y="347"/>
                  </a:cubicBezTo>
                  <a:cubicBezTo>
                    <a:pt x="694" y="127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54" name="Google Shape;8203;p75">
              <a:extLst>
                <a:ext uri="{FF2B5EF4-FFF2-40B4-BE49-F238E27FC236}">
                  <a16:creationId xmlns:a16="http://schemas.microsoft.com/office/drawing/2014/main" id="{77120151-7305-6E13-78B9-09268A71318F}"/>
                </a:ext>
              </a:extLst>
            </p:cNvPr>
            <p:cNvSpPr/>
            <p:nvPr/>
          </p:nvSpPr>
          <p:spPr>
            <a:xfrm>
              <a:off x="-16707625" y="3487200"/>
              <a:ext cx="129200" cy="126025"/>
            </a:xfrm>
            <a:custGeom>
              <a:avLst/>
              <a:gdLst/>
              <a:ahLst/>
              <a:cxnLst/>
              <a:rect l="l" t="t" r="r" b="b"/>
              <a:pathLst>
                <a:path w="5168" h="5041" extrusionOk="0">
                  <a:moveTo>
                    <a:pt x="1135" y="0"/>
                  </a:moveTo>
                  <a:cubicBezTo>
                    <a:pt x="1072" y="725"/>
                    <a:pt x="914" y="1449"/>
                    <a:pt x="631" y="2079"/>
                  </a:cubicBezTo>
                  <a:cubicBezTo>
                    <a:pt x="1" y="3592"/>
                    <a:pt x="1103" y="5041"/>
                    <a:pt x="2584" y="5041"/>
                  </a:cubicBezTo>
                  <a:cubicBezTo>
                    <a:pt x="3939" y="5041"/>
                    <a:pt x="5168" y="3875"/>
                    <a:pt x="4632" y="2237"/>
                  </a:cubicBezTo>
                  <a:cubicBezTo>
                    <a:pt x="4411" y="1449"/>
                    <a:pt x="4222" y="725"/>
                    <a:pt x="40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55" name="Google Shape;8204;p75">
            <a:extLst>
              <a:ext uri="{FF2B5EF4-FFF2-40B4-BE49-F238E27FC236}">
                <a16:creationId xmlns:a16="http://schemas.microsoft.com/office/drawing/2014/main" id="{DD946CC4-DEEC-0CB0-58E8-EE67108BB5B8}"/>
              </a:ext>
            </a:extLst>
          </p:cNvPr>
          <p:cNvGrpSpPr/>
          <p:nvPr/>
        </p:nvGrpSpPr>
        <p:grpSpPr>
          <a:xfrm>
            <a:off x="9921981" y="2989103"/>
            <a:ext cx="527673" cy="603780"/>
            <a:chOff x="-16775350" y="3683300"/>
            <a:chExt cx="267800" cy="306425"/>
          </a:xfrm>
          <a:solidFill>
            <a:schemeClr val="tx1"/>
          </a:solidFill>
        </p:grpSpPr>
        <p:sp>
          <p:nvSpPr>
            <p:cNvPr id="1156" name="Google Shape;8205;p75">
              <a:extLst>
                <a:ext uri="{FF2B5EF4-FFF2-40B4-BE49-F238E27FC236}">
                  <a16:creationId xmlns:a16="http://schemas.microsoft.com/office/drawing/2014/main" id="{4C093E9D-6E59-1C0C-BB77-6C5D37EC4A49}"/>
                </a:ext>
              </a:extLst>
            </p:cNvPr>
            <p:cNvSpPr/>
            <p:nvPr/>
          </p:nvSpPr>
          <p:spPr>
            <a:xfrm>
              <a:off x="-16775350" y="3683300"/>
              <a:ext cx="267800" cy="306425"/>
            </a:xfrm>
            <a:custGeom>
              <a:avLst/>
              <a:gdLst/>
              <a:ahLst/>
              <a:cxnLst/>
              <a:rect l="l" t="t" r="r" b="b"/>
              <a:pathLst>
                <a:path w="10712" h="12257" extrusionOk="0">
                  <a:moveTo>
                    <a:pt x="5356" y="1"/>
                  </a:moveTo>
                  <a:cubicBezTo>
                    <a:pt x="2395" y="1"/>
                    <a:pt x="0" y="2395"/>
                    <a:pt x="0" y="5357"/>
                  </a:cubicBezTo>
                  <a:lnTo>
                    <a:pt x="0" y="11847"/>
                  </a:lnTo>
                  <a:cubicBezTo>
                    <a:pt x="0" y="12036"/>
                    <a:pt x="158" y="12193"/>
                    <a:pt x="347" y="12193"/>
                  </a:cubicBezTo>
                  <a:lnTo>
                    <a:pt x="1418" y="12193"/>
                  </a:lnTo>
                  <a:lnTo>
                    <a:pt x="1418" y="11153"/>
                  </a:lnTo>
                  <a:cubicBezTo>
                    <a:pt x="1418" y="10303"/>
                    <a:pt x="1702" y="9578"/>
                    <a:pt x="2206" y="8917"/>
                  </a:cubicBezTo>
                  <a:lnTo>
                    <a:pt x="2741" y="8224"/>
                  </a:lnTo>
                  <a:lnTo>
                    <a:pt x="2017" y="7121"/>
                  </a:lnTo>
                  <a:cubicBezTo>
                    <a:pt x="1607" y="6522"/>
                    <a:pt x="1418" y="5829"/>
                    <a:pt x="1418" y="5136"/>
                  </a:cubicBezTo>
                  <a:cubicBezTo>
                    <a:pt x="1418" y="4128"/>
                    <a:pt x="2080" y="3183"/>
                    <a:pt x="3025" y="2994"/>
                  </a:cubicBezTo>
                  <a:cubicBezTo>
                    <a:pt x="3197" y="2953"/>
                    <a:pt x="3371" y="2933"/>
                    <a:pt x="3544" y="2933"/>
                  </a:cubicBezTo>
                  <a:cubicBezTo>
                    <a:pt x="4034" y="2933"/>
                    <a:pt x="4511" y="3092"/>
                    <a:pt x="4884" y="3372"/>
                  </a:cubicBezTo>
                  <a:cubicBezTo>
                    <a:pt x="5041" y="3529"/>
                    <a:pt x="5199" y="3687"/>
                    <a:pt x="5293" y="3844"/>
                  </a:cubicBezTo>
                  <a:cubicBezTo>
                    <a:pt x="5388" y="3687"/>
                    <a:pt x="5514" y="3561"/>
                    <a:pt x="5671" y="3466"/>
                  </a:cubicBezTo>
                  <a:cubicBezTo>
                    <a:pt x="6052" y="3086"/>
                    <a:pt x="6649" y="2896"/>
                    <a:pt x="7187" y="2896"/>
                  </a:cubicBezTo>
                  <a:cubicBezTo>
                    <a:pt x="7228" y="2896"/>
                    <a:pt x="7269" y="2897"/>
                    <a:pt x="7310" y="2899"/>
                  </a:cubicBezTo>
                  <a:cubicBezTo>
                    <a:pt x="8412" y="3025"/>
                    <a:pt x="9263" y="4002"/>
                    <a:pt x="9263" y="5136"/>
                  </a:cubicBezTo>
                  <a:cubicBezTo>
                    <a:pt x="9263" y="5735"/>
                    <a:pt x="9137" y="6302"/>
                    <a:pt x="8885" y="6837"/>
                  </a:cubicBezTo>
                  <a:cubicBezTo>
                    <a:pt x="8664" y="7404"/>
                    <a:pt x="8349" y="7877"/>
                    <a:pt x="7940" y="8255"/>
                  </a:cubicBezTo>
                  <a:cubicBezTo>
                    <a:pt x="8349" y="8665"/>
                    <a:pt x="8664" y="9137"/>
                    <a:pt x="8885" y="9673"/>
                  </a:cubicBezTo>
                  <a:cubicBezTo>
                    <a:pt x="9137" y="10240"/>
                    <a:pt x="9263" y="10775"/>
                    <a:pt x="9263" y="11374"/>
                  </a:cubicBezTo>
                  <a:lnTo>
                    <a:pt x="9263" y="12256"/>
                  </a:lnTo>
                  <a:lnTo>
                    <a:pt x="10302" y="12256"/>
                  </a:lnTo>
                  <a:cubicBezTo>
                    <a:pt x="10523" y="12256"/>
                    <a:pt x="10681" y="12099"/>
                    <a:pt x="10681" y="11878"/>
                  </a:cubicBezTo>
                  <a:lnTo>
                    <a:pt x="10681" y="5420"/>
                  </a:lnTo>
                  <a:cubicBezTo>
                    <a:pt x="10712" y="2395"/>
                    <a:pt x="8286" y="1"/>
                    <a:pt x="53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57" name="Google Shape;8206;p75">
              <a:extLst>
                <a:ext uri="{FF2B5EF4-FFF2-40B4-BE49-F238E27FC236}">
                  <a16:creationId xmlns:a16="http://schemas.microsoft.com/office/drawing/2014/main" id="{A62392D8-46FE-8712-7780-57A5937928C0}"/>
                </a:ext>
              </a:extLst>
            </p:cNvPr>
            <p:cNvSpPr/>
            <p:nvPr/>
          </p:nvSpPr>
          <p:spPr>
            <a:xfrm>
              <a:off x="-16648550" y="3847925"/>
              <a:ext cx="13425" cy="21275"/>
            </a:xfrm>
            <a:custGeom>
              <a:avLst/>
              <a:gdLst/>
              <a:ahLst/>
              <a:cxnLst/>
              <a:rect l="l" t="t" r="r" b="b"/>
              <a:pathLst>
                <a:path w="537" h="851" extrusionOk="0">
                  <a:moveTo>
                    <a:pt x="284" y="0"/>
                  </a:moveTo>
                  <a:lnTo>
                    <a:pt x="1" y="252"/>
                  </a:lnTo>
                  <a:lnTo>
                    <a:pt x="284" y="851"/>
                  </a:lnTo>
                  <a:lnTo>
                    <a:pt x="536" y="252"/>
                  </a:lnTo>
                  <a:lnTo>
                    <a:pt x="28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58" name="Google Shape;8207;p75">
              <a:extLst>
                <a:ext uri="{FF2B5EF4-FFF2-40B4-BE49-F238E27FC236}">
                  <a16:creationId xmlns:a16="http://schemas.microsoft.com/office/drawing/2014/main" id="{28189E10-0EB8-79C1-5CEC-1D4432D2EFD9}"/>
                </a:ext>
              </a:extLst>
            </p:cNvPr>
            <p:cNvSpPr/>
            <p:nvPr/>
          </p:nvSpPr>
          <p:spPr>
            <a:xfrm>
              <a:off x="-16722575" y="3771400"/>
              <a:ext cx="161475" cy="215950"/>
            </a:xfrm>
            <a:custGeom>
              <a:avLst/>
              <a:gdLst/>
              <a:ahLst/>
              <a:cxnLst/>
              <a:rect l="l" t="t" r="r" b="b"/>
              <a:pathLst>
                <a:path w="6459" h="8638" extrusionOk="0">
                  <a:moveTo>
                    <a:pt x="1827" y="1486"/>
                  </a:moveTo>
                  <a:cubicBezTo>
                    <a:pt x="2017" y="1486"/>
                    <a:pt x="2174" y="1644"/>
                    <a:pt x="2174" y="1833"/>
                  </a:cubicBezTo>
                  <a:cubicBezTo>
                    <a:pt x="2174" y="2022"/>
                    <a:pt x="2017" y="2179"/>
                    <a:pt x="1827" y="2179"/>
                  </a:cubicBezTo>
                  <a:cubicBezTo>
                    <a:pt x="1607" y="2179"/>
                    <a:pt x="1449" y="2022"/>
                    <a:pt x="1449" y="1833"/>
                  </a:cubicBezTo>
                  <a:cubicBezTo>
                    <a:pt x="1449" y="1644"/>
                    <a:pt x="1607" y="1486"/>
                    <a:pt x="1827" y="1486"/>
                  </a:cubicBezTo>
                  <a:close/>
                  <a:moveTo>
                    <a:pt x="4663" y="1486"/>
                  </a:moveTo>
                  <a:cubicBezTo>
                    <a:pt x="4852" y="1486"/>
                    <a:pt x="5009" y="1644"/>
                    <a:pt x="5009" y="1833"/>
                  </a:cubicBezTo>
                  <a:cubicBezTo>
                    <a:pt x="5009" y="2022"/>
                    <a:pt x="4852" y="2179"/>
                    <a:pt x="4663" y="2179"/>
                  </a:cubicBezTo>
                  <a:cubicBezTo>
                    <a:pt x="4442" y="2179"/>
                    <a:pt x="4285" y="2022"/>
                    <a:pt x="4285" y="1833"/>
                  </a:cubicBezTo>
                  <a:cubicBezTo>
                    <a:pt x="4285" y="1644"/>
                    <a:pt x="4442" y="1486"/>
                    <a:pt x="4663" y="1486"/>
                  </a:cubicBezTo>
                  <a:close/>
                  <a:moveTo>
                    <a:pt x="3257" y="2219"/>
                  </a:moveTo>
                  <a:cubicBezTo>
                    <a:pt x="3348" y="2219"/>
                    <a:pt x="3434" y="2258"/>
                    <a:pt x="3497" y="2337"/>
                  </a:cubicBezTo>
                  <a:lnTo>
                    <a:pt x="4222" y="3061"/>
                  </a:lnTo>
                  <a:cubicBezTo>
                    <a:pt x="4285" y="3124"/>
                    <a:pt x="4348" y="3282"/>
                    <a:pt x="4253" y="3439"/>
                  </a:cubicBezTo>
                  <a:lnTo>
                    <a:pt x="3560" y="4857"/>
                  </a:lnTo>
                  <a:cubicBezTo>
                    <a:pt x="3466" y="4983"/>
                    <a:pt x="3340" y="5046"/>
                    <a:pt x="3245" y="5046"/>
                  </a:cubicBezTo>
                  <a:cubicBezTo>
                    <a:pt x="3119" y="5046"/>
                    <a:pt x="2962" y="4983"/>
                    <a:pt x="2930" y="4857"/>
                  </a:cubicBezTo>
                  <a:lnTo>
                    <a:pt x="2206" y="3439"/>
                  </a:lnTo>
                  <a:cubicBezTo>
                    <a:pt x="2143" y="3313"/>
                    <a:pt x="2174" y="3124"/>
                    <a:pt x="2300" y="3061"/>
                  </a:cubicBezTo>
                  <a:lnTo>
                    <a:pt x="2993" y="2337"/>
                  </a:lnTo>
                  <a:cubicBezTo>
                    <a:pt x="3072" y="2258"/>
                    <a:pt x="3166" y="2219"/>
                    <a:pt x="3257" y="2219"/>
                  </a:cubicBezTo>
                  <a:close/>
                  <a:moveTo>
                    <a:pt x="5044" y="1"/>
                  </a:moveTo>
                  <a:cubicBezTo>
                    <a:pt x="4682" y="1"/>
                    <a:pt x="4348" y="125"/>
                    <a:pt x="4064" y="352"/>
                  </a:cubicBezTo>
                  <a:cubicBezTo>
                    <a:pt x="3749" y="635"/>
                    <a:pt x="3592" y="1045"/>
                    <a:pt x="3592" y="1423"/>
                  </a:cubicBezTo>
                  <a:cubicBezTo>
                    <a:pt x="3592" y="1612"/>
                    <a:pt x="3434" y="1770"/>
                    <a:pt x="3245" y="1770"/>
                  </a:cubicBezTo>
                  <a:cubicBezTo>
                    <a:pt x="3025" y="1770"/>
                    <a:pt x="2867" y="1612"/>
                    <a:pt x="2867" y="1423"/>
                  </a:cubicBezTo>
                  <a:cubicBezTo>
                    <a:pt x="2867" y="982"/>
                    <a:pt x="2678" y="604"/>
                    <a:pt x="2332" y="320"/>
                  </a:cubicBezTo>
                  <a:cubicBezTo>
                    <a:pt x="2072" y="108"/>
                    <a:pt x="1759" y="1"/>
                    <a:pt x="1419" y="1"/>
                  </a:cubicBezTo>
                  <a:cubicBezTo>
                    <a:pt x="1306" y="1"/>
                    <a:pt x="1190" y="13"/>
                    <a:pt x="1071" y="37"/>
                  </a:cubicBezTo>
                  <a:cubicBezTo>
                    <a:pt x="410" y="194"/>
                    <a:pt x="0" y="887"/>
                    <a:pt x="0" y="1549"/>
                  </a:cubicBezTo>
                  <a:cubicBezTo>
                    <a:pt x="0" y="2085"/>
                    <a:pt x="158" y="2652"/>
                    <a:pt x="473" y="3124"/>
                  </a:cubicBezTo>
                  <a:lnTo>
                    <a:pt x="1386" y="4448"/>
                  </a:lnTo>
                  <a:cubicBezTo>
                    <a:pt x="1449" y="4574"/>
                    <a:pt x="1449" y="4763"/>
                    <a:pt x="1386" y="4889"/>
                  </a:cubicBezTo>
                  <a:lnTo>
                    <a:pt x="662" y="5802"/>
                  </a:lnTo>
                  <a:cubicBezTo>
                    <a:pt x="284" y="6275"/>
                    <a:pt x="32" y="6905"/>
                    <a:pt x="32" y="7566"/>
                  </a:cubicBezTo>
                  <a:lnTo>
                    <a:pt x="32" y="8638"/>
                  </a:lnTo>
                  <a:lnTo>
                    <a:pt x="6459" y="8638"/>
                  </a:lnTo>
                  <a:lnTo>
                    <a:pt x="6459" y="7756"/>
                  </a:lnTo>
                  <a:cubicBezTo>
                    <a:pt x="6459" y="7283"/>
                    <a:pt x="6396" y="6779"/>
                    <a:pt x="6175" y="6338"/>
                  </a:cubicBezTo>
                  <a:cubicBezTo>
                    <a:pt x="5860" y="5708"/>
                    <a:pt x="5545" y="5424"/>
                    <a:pt x="5136" y="4920"/>
                  </a:cubicBezTo>
                  <a:cubicBezTo>
                    <a:pt x="4978" y="4794"/>
                    <a:pt x="4978" y="4574"/>
                    <a:pt x="5136" y="4416"/>
                  </a:cubicBezTo>
                  <a:cubicBezTo>
                    <a:pt x="5608" y="3943"/>
                    <a:pt x="5860" y="3691"/>
                    <a:pt x="6144" y="2967"/>
                  </a:cubicBezTo>
                  <a:cubicBezTo>
                    <a:pt x="6333" y="2526"/>
                    <a:pt x="6427" y="2022"/>
                    <a:pt x="6427" y="1549"/>
                  </a:cubicBezTo>
                  <a:cubicBezTo>
                    <a:pt x="6427" y="793"/>
                    <a:pt x="5860" y="100"/>
                    <a:pt x="5167" y="5"/>
                  </a:cubicBezTo>
                  <a:cubicBezTo>
                    <a:pt x="5126" y="2"/>
                    <a:pt x="5085" y="1"/>
                    <a:pt x="50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59" name="Google Shape;8208;p75">
            <a:extLst>
              <a:ext uri="{FF2B5EF4-FFF2-40B4-BE49-F238E27FC236}">
                <a16:creationId xmlns:a16="http://schemas.microsoft.com/office/drawing/2014/main" id="{181EF487-FDA1-7EC8-61CC-B9862403DA68}"/>
              </a:ext>
            </a:extLst>
          </p:cNvPr>
          <p:cNvGrpSpPr/>
          <p:nvPr/>
        </p:nvGrpSpPr>
        <p:grpSpPr>
          <a:xfrm>
            <a:off x="9884715" y="3729160"/>
            <a:ext cx="602204" cy="599051"/>
            <a:chOff x="-16794250" y="4058225"/>
            <a:chExt cx="305625" cy="304025"/>
          </a:xfrm>
          <a:solidFill>
            <a:schemeClr val="tx1"/>
          </a:solidFill>
        </p:grpSpPr>
        <p:sp>
          <p:nvSpPr>
            <p:cNvPr id="1160" name="Google Shape;8209;p75">
              <a:extLst>
                <a:ext uri="{FF2B5EF4-FFF2-40B4-BE49-F238E27FC236}">
                  <a16:creationId xmlns:a16="http://schemas.microsoft.com/office/drawing/2014/main" id="{3865D014-A445-E24A-8261-B59B2FCD23F3}"/>
                </a:ext>
              </a:extLst>
            </p:cNvPr>
            <p:cNvSpPr/>
            <p:nvPr/>
          </p:nvSpPr>
          <p:spPr>
            <a:xfrm>
              <a:off x="-16793475" y="4309475"/>
              <a:ext cx="70925" cy="17350"/>
            </a:xfrm>
            <a:custGeom>
              <a:avLst/>
              <a:gdLst/>
              <a:ahLst/>
              <a:cxnLst/>
              <a:rect l="l" t="t" r="r" b="b"/>
              <a:pathLst>
                <a:path w="2837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lnTo>
                    <a:pt x="2490" y="693"/>
                  </a:lnTo>
                  <a:cubicBezTo>
                    <a:pt x="2679" y="693"/>
                    <a:pt x="2836" y="536"/>
                    <a:pt x="2836" y="347"/>
                  </a:cubicBezTo>
                  <a:cubicBezTo>
                    <a:pt x="2836" y="158"/>
                    <a:pt x="2679" y="0"/>
                    <a:pt x="249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61" name="Google Shape;8210;p75">
              <a:extLst>
                <a:ext uri="{FF2B5EF4-FFF2-40B4-BE49-F238E27FC236}">
                  <a16:creationId xmlns:a16="http://schemas.microsoft.com/office/drawing/2014/main" id="{D0600A0E-4272-1207-82DE-162435734BAE}"/>
                </a:ext>
              </a:extLst>
            </p:cNvPr>
            <p:cNvSpPr/>
            <p:nvPr/>
          </p:nvSpPr>
          <p:spPr>
            <a:xfrm>
              <a:off x="-16758025" y="4344900"/>
              <a:ext cx="89800" cy="17350"/>
            </a:xfrm>
            <a:custGeom>
              <a:avLst/>
              <a:gdLst/>
              <a:ahLst/>
              <a:cxnLst/>
              <a:rect l="l" t="t" r="r" b="b"/>
              <a:pathLst>
                <a:path w="3592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lnTo>
                    <a:pt x="3245" y="694"/>
                  </a:lnTo>
                  <a:cubicBezTo>
                    <a:pt x="3435" y="694"/>
                    <a:pt x="3592" y="536"/>
                    <a:pt x="3592" y="347"/>
                  </a:cubicBezTo>
                  <a:cubicBezTo>
                    <a:pt x="3592" y="158"/>
                    <a:pt x="3435" y="1"/>
                    <a:pt x="32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62" name="Google Shape;8211;p75">
              <a:extLst>
                <a:ext uri="{FF2B5EF4-FFF2-40B4-BE49-F238E27FC236}">
                  <a16:creationId xmlns:a16="http://schemas.microsoft.com/office/drawing/2014/main" id="{516C81DC-FE1B-8BE3-F9AA-26938743C36F}"/>
                </a:ext>
              </a:extLst>
            </p:cNvPr>
            <p:cNvSpPr/>
            <p:nvPr/>
          </p:nvSpPr>
          <p:spPr>
            <a:xfrm>
              <a:off x="-16615475" y="4344900"/>
              <a:ext cx="89825" cy="17350"/>
            </a:xfrm>
            <a:custGeom>
              <a:avLst/>
              <a:gdLst/>
              <a:ahLst/>
              <a:cxnLst/>
              <a:rect l="l" t="t" r="r" b="b"/>
              <a:pathLst>
                <a:path w="3593" h="694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79" y="694"/>
                  </a:cubicBezTo>
                  <a:lnTo>
                    <a:pt x="3246" y="694"/>
                  </a:lnTo>
                  <a:cubicBezTo>
                    <a:pt x="3435" y="694"/>
                    <a:pt x="3592" y="536"/>
                    <a:pt x="3592" y="347"/>
                  </a:cubicBezTo>
                  <a:cubicBezTo>
                    <a:pt x="3592" y="158"/>
                    <a:pt x="3435" y="1"/>
                    <a:pt x="324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63" name="Google Shape;8212;p75">
              <a:extLst>
                <a:ext uri="{FF2B5EF4-FFF2-40B4-BE49-F238E27FC236}">
                  <a16:creationId xmlns:a16="http://schemas.microsoft.com/office/drawing/2014/main" id="{E29F025A-02ED-9AA8-CC78-DA0787AC86F0}"/>
                </a:ext>
              </a:extLst>
            </p:cNvPr>
            <p:cNvSpPr/>
            <p:nvPr/>
          </p:nvSpPr>
          <p:spPr>
            <a:xfrm>
              <a:off x="-16561900" y="4309475"/>
              <a:ext cx="71700" cy="17350"/>
            </a:xfrm>
            <a:custGeom>
              <a:avLst/>
              <a:gdLst/>
              <a:ahLst/>
              <a:cxnLst/>
              <a:rect l="l" t="t" r="r" b="b"/>
              <a:pathLst>
                <a:path w="2868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lnTo>
                    <a:pt x="2521" y="693"/>
                  </a:lnTo>
                  <a:cubicBezTo>
                    <a:pt x="2710" y="693"/>
                    <a:pt x="2867" y="536"/>
                    <a:pt x="2867" y="347"/>
                  </a:cubicBezTo>
                  <a:cubicBezTo>
                    <a:pt x="2867" y="158"/>
                    <a:pt x="2710" y="0"/>
                    <a:pt x="2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64" name="Google Shape;8213;p75">
              <a:extLst>
                <a:ext uri="{FF2B5EF4-FFF2-40B4-BE49-F238E27FC236}">
                  <a16:creationId xmlns:a16="http://schemas.microsoft.com/office/drawing/2014/main" id="{3844C07D-34C8-0DD8-FB18-563A5088E4A9}"/>
                </a:ext>
              </a:extLst>
            </p:cNvPr>
            <p:cNvSpPr/>
            <p:nvPr/>
          </p:nvSpPr>
          <p:spPr>
            <a:xfrm>
              <a:off x="-16704475" y="4309475"/>
              <a:ext cx="125275" cy="17350"/>
            </a:xfrm>
            <a:custGeom>
              <a:avLst/>
              <a:gdLst/>
              <a:ahLst/>
              <a:cxnLst/>
              <a:rect l="l" t="t" r="r" b="b"/>
              <a:pathLst>
                <a:path w="5011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lnTo>
                    <a:pt x="4632" y="693"/>
                  </a:lnTo>
                  <a:cubicBezTo>
                    <a:pt x="4821" y="693"/>
                    <a:pt x="5010" y="536"/>
                    <a:pt x="5010" y="347"/>
                  </a:cubicBezTo>
                  <a:cubicBezTo>
                    <a:pt x="5010" y="158"/>
                    <a:pt x="4821" y="0"/>
                    <a:pt x="46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65" name="Google Shape;8214;p75">
              <a:extLst>
                <a:ext uri="{FF2B5EF4-FFF2-40B4-BE49-F238E27FC236}">
                  <a16:creationId xmlns:a16="http://schemas.microsoft.com/office/drawing/2014/main" id="{1B38F8E6-754C-61FC-26B9-53F9D6730D21}"/>
                </a:ext>
              </a:extLst>
            </p:cNvPr>
            <p:cNvSpPr/>
            <p:nvPr/>
          </p:nvSpPr>
          <p:spPr>
            <a:xfrm>
              <a:off x="-16704475" y="4074750"/>
              <a:ext cx="126050" cy="165425"/>
            </a:xfrm>
            <a:custGeom>
              <a:avLst/>
              <a:gdLst/>
              <a:ahLst/>
              <a:cxnLst/>
              <a:rect l="l" t="t" r="r" b="b"/>
              <a:pathLst>
                <a:path w="5042" h="6617" extrusionOk="0">
                  <a:moveTo>
                    <a:pt x="1072" y="2931"/>
                  </a:moveTo>
                  <a:cubicBezTo>
                    <a:pt x="1261" y="2931"/>
                    <a:pt x="1419" y="3088"/>
                    <a:pt x="1419" y="3277"/>
                  </a:cubicBezTo>
                  <a:lnTo>
                    <a:pt x="1419" y="5483"/>
                  </a:lnTo>
                  <a:cubicBezTo>
                    <a:pt x="1419" y="5672"/>
                    <a:pt x="1261" y="5829"/>
                    <a:pt x="1072" y="5829"/>
                  </a:cubicBezTo>
                  <a:cubicBezTo>
                    <a:pt x="851" y="5829"/>
                    <a:pt x="694" y="5672"/>
                    <a:pt x="694" y="5483"/>
                  </a:cubicBezTo>
                  <a:lnTo>
                    <a:pt x="694" y="3277"/>
                  </a:lnTo>
                  <a:cubicBezTo>
                    <a:pt x="694" y="3088"/>
                    <a:pt x="851" y="2931"/>
                    <a:pt x="1072" y="2931"/>
                  </a:cubicBezTo>
                  <a:close/>
                  <a:moveTo>
                    <a:pt x="3939" y="2931"/>
                  </a:moveTo>
                  <a:cubicBezTo>
                    <a:pt x="4128" y="2931"/>
                    <a:pt x="4285" y="3088"/>
                    <a:pt x="4285" y="3277"/>
                  </a:cubicBezTo>
                  <a:lnTo>
                    <a:pt x="4285" y="5483"/>
                  </a:lnTo>
                  <a:cubicBezTo>
                    <a:pt x="4285" y="5672"/>
                    <a:pt x="4128" y="5829"/>
                    <a:pt x="3939" y="5829"/>
                  </a:cubicBezTo>
                  <a:cubicBezTo>
                    <a:pt x="3718" y="5829"/>
                    <a:pt x="3561" y="5672"/>
                    <a:pt x="3561" y="5483"/>
                  </a:cubicBezTo>
                  <a:lnTo>
                    <a:pt x="3561" y="3277"/>
                  </a:lnTo>
                  <a:cubicBezTo>
                    <a:pt x="3561" y="3088"/>
                    <a:pt x="3718" y="2931"/>
                    <a:pt x="3939" y="2931"/>
                  </a:cubicBezTo>
                  <a:close/>
                  <a:moveTo>
                    <a:pt x="1" y="1"/>
                  </a:moveTo>
                  <a:lnTo>
                    <a:pt x="1" y="6554"/>
                  </a:lnTo>
                  <a:cubicBezTo>
                    <a:pt x="116" y="6542"/>
                    <a:pt x="240" y="6535"/>
                    <a:pt x="366" y="6535"/>
                  </a:cubicBezTo>
                  <a:cubicBezTo>
                    <a:pt x="584" y="6535"/>
                    <a:pt x="809" y="6557"/>
                    <a:pt x="1009" y="6617"/>
                  </a:cubicBezTo>
                  <a:cubicBezTo>
                    <a:pt x="1293" y="6207"/>
                    <a:pt x="1671" y="5924"/>
                    <a:pt x="2143" y="5829"/>
                  </a:cubicBezTo>
                  <a:lnTo>
                    <a:pt x="2143" y="3939"/>
                  </a:lnTo>
                  <a:cubicBezTo>
                    <a:pt x="2143" y="3750"/>
                    <a:pt x="2332" y="3592"/>
                    <a:pt x="2521" y="3592"/>
                  </a:cubicBezTo>
                  <a:cubicBezTo>
                    <a:pt x="2710" y="3592"/>
                    <a:pt x="2868" y="3750"/>
                    <a:pt x="2868" y="3939"/>
                  </a:cubicBezTo>
                  <a:lnTo>
                    <a:pt x="2868" y="5829"/>
                  </a:lnTo>
                  <a:cubicBezTo>
                    <a:pt x="3340" y="5955"/>
                    <a:pt x="3750" y="6239"/>
                    <a:pt x="4002" y="6617"/>
                  </a:cubicBezTo>
                  <a:cubicBezTo>
                    <a:pt x="4207" y="6555"/>
                    <a:pt x="4439" y="6507"/>
                    <a:pt x="4672" y="6507"/>
                  </a:cubicBezTo>
                  <a:cubicBezTo>
                    <a:pt x="4796" y="6507"/>
                    <a:pt x="4921" y="6521"/>
                    <a:pt x="5042" y="6554"/>
                  </a:cubicBezTo>
                  <a:lnTo>
                    <a:pt x="5042" y="1"/>
                  </a:lnTo>
                  <a:lnTo>
                    <a:pt x="4285" y="1"/>
                  </a:lnTo>
                  <a:lnTo>
                    <a:pt x="4285" y="1796"/>
                  </a:lnTo>
                  <a:cubicBezTo>
                    <a:pt x="4285" y="1985"/>
                    <a:pt x="4128" y="2143"/>
                    <a:pt x="3939" y="2143"/>
                  </a:cubicBezTo>
                  <a:cubicBezTo>
                    <a:pt x="3718" y="2143"/>
                    <a:pt x="3561" y="1985"/>
                    <a:pt x="3561" y="1796"/>
                  </a:cubicBezTo>
                  <a:lnTo>
                    <a:pt x="3561" y="1"/>
                  </a:lnTo>
                  <a:lnTo>
                    <a:pt x="2868" y="1"/>
                  </a:lnTo>
                  <a:lnTo>
                    <a:pt x="2868" y="2490"/>
                  </a:lnTo>
                  <a:cubicBezTo>
                    <a:pt x="2868" y="2679"/>
                    <a:pt x="2710" y="2836"/>
                    <a:pt x="2521" y="2836"/>
                  </a:cubicBezTo>
                  <a:cubicBezTo>
                    <a:pt x="2301" y="2836"/>
                    <a:pt x="2143" y="2679"/>
                    <a:pt x="2143" y="2490"/>
                  </a:cubicBezTo>
                  <a:lnTo>
                    <a:pt x="2143" y="1"/>
                  </a:lnTo>
                  <a:lnTo>
                    <a:pt x="1450" y="1"/>
                  </a:lnTo>
                  <a:lnTo>
                    <a:pt x="1450" y="1796"/>
                  </a:lnTo>
                  <a:cubicBezTo>
                    <a:pt x="1450" y="1985"/>
                    <a:pt x="1293" y="2143"/>
                    <a:pt x="1103" y="2143"/>
                  </a:cubicBezTo>
                  <a:cubicBezTo>
                    <a:pt x="883" y="2143"/>
                    <a:pt x="725" y="1985"/>
                    <a:pt x="725" y="1796"/>
                  </a:cubicBezTo>
                  <a:lnTo>
                    <a:pt x="72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66" name="Google Shape;8215;p75">
              <a:extLst>
                <a:ext uri="{FF2B5EF4-FFF2-40B4-BE49-F238E27FC236}">
                  <a16:creationId xmlns:a16="http://schemas.microsoft.com/office/drawing/2014/main" id="{9E5F14C0-00C2-4591-DD23-50DA59AED96F}"/>
                </a:ext>
              </a:extLst>
            </p:cNvPr>
            <p:cNvSpPr/>
            <p:nvPr/>
          </p:nvSpPr>
          <p:spPr>
            <a:xfrm>
              <a:off x="-16725725" y="4237800"/>
              <a:ext cx="164625" cy="53575"/>
            </a:xfrm>
            <a:custGeom>
              <a:avLst/>
              <a:gdLst/>
              <a:ahLst/>
              <a:cxnLst/>
              <a:rect l="l" t="t" r="r" b="b"/>
              <a:pathLst>
                <a:path w="6585" h="2143" extrusionOk="0">
                  <a:moveTo>
                    <a:pt x="3308" y="0"/>
                  </a:moveTo>
                  <a:cubicBezTo>
                    <a:pt x="2867" y="0"/>
                    <a:pt x="2458" y="252"/>
                    <a:pt x="2300" y="693"/>
                  </a:cubicBezTo>
                  <a:cubicBezTo>
                    <a:pt x="2232" y="830"/>
                    <a:pt x="2082" y="933"/>
                    <a:pt x="1921" y="933"/>
                  </a:cubicBezTo>
                  <a:cubicBezTo>
                    <a:pt x="1859" y="933"/>
                    <a:pt x="1795" y="917"/>
                    <a:pt x="1733" y="882"/>
                  </a:cubicBezTo>
                  <a:cubicBezTo>
                    <a:pt x="1570" y="774"/>
                    <a:pt x="1377" y="721"/>
                    <a:pt x="1181" y="721"/>
                  </a:cubicBezTo>
                  <a:cubicBezTo>
                    <a:pt x="809" y="721"/>
                    <a:pt x="427" y="910"/>
                    <a:pt x="221" y="1260"/>
                  </a:cubicBezTo>
                  <a:cubicBezTo>
                    <a:pt x="63" y="1512"/>
                    <a:pt x="0" y="1827"/>
                    <a:pt x="126" y="2143"/>
                  </a:cubicBezTo>
                  <a:lnTo>
                    <a:pt x="6522" y="2143"/>
                  </a:lnTo>
                  <a:cubicBezTo>
                    <a:pt x="6585" y="1890"/>
                    <a:pt x="6585" y="1575"/>
                    <a:pt x="6459" y="1292"/>
                  </a:cubicBezTo>
                  <a:cubicBezTo>
                    <a:pt x="6292" y="918"/>
                    <a:pt x="5893" y="708"/>
                    <a:pt x="5487" y="708"/>
                  </a:cubicBezTo>
                  <a:cubicBezTo>
                    <a:pt x="5278" y="708"/>
                    <a:pt x="5066" y="764"/>
                    <a:pt x="4883" y="882"/>
                  </a:cubicBezTo>
                  <a:cubicBezTo>
                    <a:pt x="4820" y="924"/>
                    <a:pt x="4747" y="945"/>
                    <a:pt x="4675" y="945"/>
                  </a:cubicBezTo>
                  <a:cubicBezTo>
                    <a:pt x="4530" y="945"/>
                    <a:pt x="4390" y="861"/>
                    <a:pt x="4348" y="693"/>
                  </a:cubicBezTo>
                  <a:cubicBezTo>
                    <a:pt x="4190" y="252"/>
                    <a:pt x="3781" y="0"/>
                    <a:pt x="33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67" name="Google Shape;8216;p75">
              <a:extLst>
                <a:ext uri="{FF2B5EF4-FFF2-40B4-BE49-F238E27FC236}">
                  <a16:creationId xmlns:a16="http://schemas.microsoft.com/office/drawing/2014/main" id="{2776151B-FAD4-5552-FDEB-C1274ABCDCBD}"/>
                </a:ext>
              </a:extLst>
            </p:cNvPr>
            <p:cNvSpPr/>
            <p:nvPr/>
          </p:nvSpPr>
          <p:spPr>
            <a:xfrm>
              <a:off x="-16559550" y="4058225"/>
              <a:ext cx="70925" cy="233150"/>
            </a:xfrm>
            <a:custGeom>
              <a:avLst/>
              <a:gdLst/>
              <a:ahLst/>
              <a:cxnLst/>
              <a:rect l="l" t="t" r="r" b="b"/>
              <a:pathLst>
                <a:path w="2837" h="9326" extrusionOk="0">
                  <a:moveTo>
                    <a:pt x="694" y="0"/>
                  </a:moveTo>
                  <a:cubicBezTo>
                    <a:pt x="284" y="0"/>
                    <a:pt x="1" y="315"/>
                    <a:pt x="1" y="725"/>
                  </a:cubicBezTo>
                  <a:lnTo>
                    <a:pt x="1" y="7530"/>
                  </a:lnTo>
                  <a:cubicBezTo>
                    <a:pt x="127" y="7719"/>
                    <a:pt x="347" y="7908"/>
                    <a:pt x="442" y="8160"/>
                  </a:cubicBezTo>
                  <a:cubicBezTo>
                    <a:pt x="662" y="8506"/>
                    <a:pt x="694" y="8947"/>
                    <a:pt x="599" y="9326"/>
                  </a:cubicBezTo>
                  <a:lnTo>
                    <a:pt x="2458" y="9326"/>
                  </a:lnTo>
                  <a:cubicBezTo>
                    <a:pt x="2647" y="9326"/>
                    <a:pt x="2836" y="9168"/>
                    <a:pt x="2836" y="8979"/>
                  </a:cubicBezTo>
                  <a:lnTo>
                    <a:pt x="2836" y="2520"/>
                  </a:lnTo>
                  <a:cubicBezTo>
                    <a:pt x="2836" y="2048"/>
                    <a:pt x="2521" y="1670"/>
                    <a:pt x="2112" y="1512"/>
                  </a:cubicBezTo>
                  <a:lnTo>
                    <a:pt x="2112" y="6112"/>
                  </a:lnTo>
                  <a:cubicBezTo>
                    <a:pt x="2112" y="6301"/>
                    <a:pt x="1954" y="6459"/>
                    <a:pt x="1765" y="6459"/>
                  </a:cubicBezTo>
                  <a:cubicBezTo>
                    <a:pt x="1576" y="6459"/>
                    <a:pt x="1387" y="6301"/>
                    <a:pt x="1387" y="6112"/>
                  </a:cubicBezTo>
                  <a:lnTo>
                    <a:pt x="1387" y="725"/>
                  </a:lnTo>
                  <a:cubicBezTo>
                    <a:pt x="1387" y="315"/>
                    <a:pt x="1040" y="0"/>
                    <a:pt x="6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68" name="Google Shape;8217;p75">
              <a:extLst>
                <a:ext uri="{FF2B5EF4-FFF2-40B4-BE49-F238E27FC236}">
                  <a16:creationId xmlns:a16="http://schemas.microsoft.com/office/drawing/2014/main" id="{3859BA1D-6BAA-DC0E-8250-CBA60EB018B2}"/>
                </a:ext>
              </a:extLst>
            </p:cNvPr>
            <p:cNvSpPr/>
            <p:nvPr/>
          </p:nvSpPr>
          <p:spPr>
            <a:xfrm>
              <a:off x="-16794250" y="4059000"/>
              <a:ext cx="70900" cy="232375"/>
            </a:xfrm>
            <a:custGeom>
              <a:avLst/>
              <a:gdLst/>
              <a:ahLst/>
              <a:cxnLst/>
              <a:rect l="l" t="t" r="r" b="b"/>
              <a:pathLst>
                <a:path w="2836" h="9295" extrusionOk="0">
                  <a:moveTo>
                    <a:pt x="2111" y="1"/>
                  </a:moveTo>
                  <a:cubicBezTo>
                    <a:pt x="1733" y="1"/>
                    <a:pt x="1418" y="316"/>
                    <a:pt x="1418" y="725"/>
                  </a:cubicBezTo>
                  <a:lnTo>
                    <a:pt x="1418" y="6113"/>
                  </a:lnTo>
                  <a:cubicBezTo>
                    <a:pt x="1418" y="6302"/>
                    <a:pt x="1260" y="6459"/>
                    <a:pt x="1071" y="6459"/>
                  </a:cubicBezTo>
                  <a:cubicBezTo>
                    <a:pt x="851" y="6459"/>
                    <a:pt x="693" y="6302"/>
                    <a:pt x="693" y="6113"/>
                  </a:cubicBezTo>
                  <a:lnTo>
                    <a:pt x="693" y="1513"/>
                  </a:lnTo>
                  <a:cubicBezTo>
                    <a:pt x="284" y="1670"/>
                    <a:pt x="0" y="2048"/>
                    <a:pt x="0" y="2521"/>
                  </a:cubicBezTo>
                  <a:lnTo>
                    <a:pt x="0" y="8979"/>
                  </a:lnTo>
                  <a:cubicBezTo>
                    <a:pt x="0" y="9137"/>
                    <a:pt x="158" y="9295"/>
                    <a:pt x="347" y="9295"/>
                  </a:cubicBezTo>
                  <a:lnTo>
                    <a:pt x="2174" y="9295"/>
                  </a:lnTo>
                  <a:cubicBezTo>
                    <a:pt x="2080" y="8885"/>
                    <a:pt x="2111" y="8444"/>
                    <a:pt x="2363" y="8034"/>
                  </a:cubicBezTo>
                  <a:cubicBezTo>
                    <a:pt x="2489" y="7845"/>
                    <a:pt x="2647" y="7688"/>
                    <a:pt x="2836" y="7530"/>
                  </a:cubicBezTo>
                  <a:lnTo>
                    <a:pt x="2836" y="725"/>
                  </a:lnTo>
                  <a:cubicBezTo>
                    <a:pt x="2836" y="316"/>
                    <a:pt x="2489" y="1"/>
                    <a:pt x="21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1169" name="Google Shape;8218;p75">
            <a:extLst>
              <a:ext uri="{FF2B5EF4-FFF2-40B4-BE49-F238E27FC236}">
                <a16:creationId xmlns:a16="http://schemas.microsoft.com/office/drawing/2014/main" id="{51802E84-A866-E679-D268-AC3F0BE63966}"/>
              </a:ext>
            </a:extLst>
          </p:cNvPr>
          <p:cNvSpPr/>
          <p:nvPr/>
        </p:nvSpPr>
        <p:spPr>
          <a:xfrm>
            <a:off x="10656273" y="2252112"/>
            <a:ext cx="603731" cy="600627"/>
          </a:xfrm>
          <a:custGeom>
            <a:avLst/>
            <a:gdLst/>
            <a:ahLst/>
            <a:cxnLst/>
            <a:rect l="l" t="t" r="r" b="b"/>
            <a:pathLst>
              <a:path w="12256" h="12193" extrusionOk="0">
                <a:moveTo>
                  <a:pt x="5324" y="2899"/>
                </a:moveTo>
                <a:cubicBezTo>
                  <a:pt x="5513" y="2899"/>
                  <a:pt x="5671" y="3056"/>
                  <a:pt x="5671" y="3245"/>
                </a:cubicBezTo>
                <a:lnTo>
                  <a:pt x="5671" y="3970"/>
                </a:lnTo>
                <a:cubicBezTo>
                  <a:pt x="5671" y="4159"/>
                  <a:pt x="5513" y="4316"/>
                  <a:pt x="5324" y="4316"/>
                </a:cubicBezTo>
                <a:cubicBezTo>
                  <a:pt x="5104" y="4316"/>
                  <a:pt x="4946" y="4159"/>
                  <a:pt x="4946" y="3970"/>
                </a:cubicBezTo>
                <a:lnTo>
                  <a:pt x="4946" y="3245"/>
                </a:lnTo>
                <a:cubicBezTo>
                  <a:pt x="4946" y="3056"/>
                  <a:pt x="5104" y="2899"/>
                  <a:pt x="5324" y="2899"/>
                </a:cubicBezTo>
                <a:close/>
                <a:moveTo>
                  <a:pt x="6742" y="2899"/>
                </a:moveTo>
                <a:cubicBezTo>
                  <a:pt x="6931" y="2899"/>
                  <a:pt x="7089" y="3056"/>
                  <a:pt x="7089" y="3245"/>
                </a:cubicBezTo>
                <a:lnTo>
                  <a:pt x="7089" y="3970"/>
                </a:lnTo>
                <a:cubicBezTo>
                  <a:pt x="7089" y="4159"/>
                  <a:pt x="6931" y="4316"/>
                  <a:pt x="6742" y="4316"/>
                </a:cubicBezTo>
                <a:cubicBezTo>
                  <a:pt x="6522" y="4316"/>
                  <a:pt x="6364" y="4159"/>
                  <a:pt x="6364" y="3970"/>
                </a:cubicBezTo>
                <a:lnTo>
                  <a:pt x="6364" y="3245"/>
                </a:lnTo>
                <a:cubicBezTo>
                  <a:pt x="6364" y="3056"/>
                  <a:pt x="6522" y="2899"/>
                  <a:pt x="6742" y="2899"/>
                </a:cubicBezTo>
                <a:close/>
                <a:moveTo>
                  <a:pt x="6017" y="5041"/>
                </a:moveTo>
                <a:cubicBezTo>
                  <a:pt x="6206" y="5041"/>
                  <a:pt x="6364" y="5198"/>
                  <a:pt x="6364" y="5387"/>
                </a:cubicBezTo>
                <a:lnTo>
                  <a:pt x="6364" y="6081"/>
                </a:lnTo>
                <a:cubicBezTo>
                  <a:pt x="6364" y="6301"/>
                  <a:pt x="6206" y="6427"/>
                  <a:pt x="6017" y="6427"/>
                </a:cubicBezTo>
                <a:cubicBezTo>
                  <a:pt x="5828" y="6427"/>
                  <a:pt x="5671" y="6301"/>
                  <a:pt x="5671" y="6081"/>
                </a:cubicBezTo>
                <a:lnTo>
                  <a:pt x="5671" y="5387"/>
                </a:lnTo>
                <a:cubicBezTo>
                  <a:pt x="5671" y="5198"/>
                  <a:pt x="5828" y="5041"/>
                  <a:pt x="6017" y="5041"/>
                </a:cubicBezTo>
                <a:close/>
                <a:moveTo>
                  <a:pt x="5324" y="7183"/>
                </a:moveTo>
                <a:cubicBezTo>
                  <a:pt x="5513" y="7183"/>
                  <a:pt x="5671" y="7341"/>
                  <a:pt x="5671" y="7561"/>
                </a:cubicBezTo>
                <a:lnTo>
                  <a:pt x="5671" y="8254"/>
                </a:lnTo>
                <a:cubicBezTo>
                  <a:pt x="5671" y="8443"/>
                  <a:pt x="5513" y="8601"/>
                  <a:pt x="5324" y="8601"/>
                </a:cubicBezTo>
                <a:cubicBezTo>
                  <a:pt x="5104" y="8601"/>
                  <a:pt x="4946" y="8443"/>
                  <a:pt x="4946" y="8254"/>
                </a:cubicBezTo>
                <a:lnTo>
                  <a:pt x="4946" y="7561"/>
                </a:lnTo>
                <a:cubicBezTo>
                  <a:pt x="4946" y="7341"/>
                  <a:pt x="5104" y="7183"/>
                  <a:pt x="5324" y="7183"/>
                </a:cubicBezTo>
                <a:close/>
                <a:moveTo>
                  <a:pt x="6742" y="7183"/>
                </a:moveTo>
                <a:cubicBezTo>
                  <a:pt x="6931" y="7183"/>
                  <a:pt x="7089" y="7341"/>
                  <a:pt x="7089" y="7561"/>
                </a:cubicBezTo>
                <a:lnTo>
                  <a:pt x="7089" y="8254"/>
                </a:lnTo>
                <a:cubicBezTo>
                  <a:pt x="7089" y="8443"/>
                  <a:pt x="6931" y="8601"/>
                  <a:pt x="6742" y="8601"/>
                </a:cubicBezTo>
                <a:cubicBezTo>
                  <a:pt x="6522" y="8601"/>
                  <a:pt x="6364" y="8443"/>
                  <a:pt x="6364" y="8254"/>
                </a:cubicBezTo>
                <a:lnTo>
                  <a:pt x="6364" y="7561"/>
                </a:lnTo>
                <a:cubicBezTo>
                  <a:pt x="6364" y="7341"/>
                  <a:pt x="6522" y="7183"/>
                  <a:pt x="6742" y="7183"/>
                </a:cubicBezTo>
                <a:close/>
                <a:moveTo>
                  <a:pt x="6017" y="9326"/>
                </a:moveTo>
                <a:cubicBezTo>
                  <a:pt x="6206" y="9326"/>
                  <a:pt x="6364" y="9483"/>
                  <a:pt x="6364" y="9672"/>
                </a:cubicBezTo>
                <a:lnTo>
                  <a:pt x="6364" y="10397"/>
                </a:lnTo>
                <a:cubicBezTo>
                  <a:pt x="6364" y="10586"/>
                  <a:pt x="6206" y="10743"/>
                  <a:pt x="6017" y="10743"/>
                </a:cubicBezTo>
                <a:cubicBezTo>
                  <a:pt x="5828" y="10743"/>
                  <a:pt x="5671" y="10586"/>
                  <a:pt x="5671" y="10397"/>
                </a:cubicBezTo>
                <a:lnTo>
                  <a:pt x="5671" y="9672"/>
                </a:lnTo>
                <a:cubicBezTo>
                  <a:pt x="5671" y="9483"/>
                  <a:pt x="5828" y="9326"/>
                  <a:pt x="6017" y="9326"/>
                </a:cubicBezTo>
                <a:close/>
                <a:moveTo>
                  <a:pt x="1418" y="0"/>
                </a:moveTo>
                <a:cubicBezTo>
                  <a:pt x="630" y="0"/>
                  <a:pt x="0" y="630"/>
                  <a:pt x="0" y="1418"/>
                </a:cubicBezTo>
                <a:lnTo>
                  <a:pt x="0" y="4631"/>
                </a:lnTo>
                <a:cubicBezTo>
                  <a:pt x="0" y="6396"/>
                  <a:pt x="1449" y="7876"/>
                  <a:pt x="3245" y="7876"/>
                </a:cubicBezTo>
                <a:lnTo>
                  <a:pt x="3623" y="7876"/>
                </a:lnTo>
                <a:lnTo>
                  <a:pt x="3623" y="11499"/>
                </a:lnTo>
                <a:lnTo>
                  <a:pt x="2552" y="11499"/>
                </a:lnTo>
                <a:cubicBezTo>
                  <a:pt x="2363" y="11499"/>
                  <a:pt x="2205" y="11657"/>
                  <a:pt x="2205" y="11846"/>
                </a:cubicBezTo>
                <a:cubicBezTo>
                  <a:pt x="2205" y="12035"/>
                  <a:pt x="2363" y="12193"/>
                  <a:pt x="2552" y="12193"/>
                </a:cubicBezTo>
                <a:lnTo>
                  <a:pt x="9704" y="12193"/>
                </a:lnTo>
                <a:cubicBezTo>
                  <a:pt x="9893" y="12193"/>
                  <a:pt x="10050" y="12035"/>
                  <a:pt x="10050" y="11846"/>
                </a:cubicBezTo>
                <a:cubicBezTo>
                  <a:pt x="10050" y="11657"/>
                  <a:pt x="9893" y="11499"/>
                  <a:pt x="9704" y="11499"/>
                </a:cubicBezTo>
                <a:lnTo>
                  <a:pt x="8632" y="11499"/>
                </a:lnTo>
                <a:lnTo>
                  <a:pt x="8632" y="10743"/>
                </a:lnTo>
                <a:lnTo>
                  <a:pt x="9010" y="10743"/>
                </a:lnTo>
                <a:cubicBezTo>
                  <a:pt x="10775" y="10743"/>
                  <a:pt x="12255" y="9294"/>
                  <a:pt x="12255" y="7498"/>
                </a:cubicBezTo>
                <a:lnTo>
                  <a:pt x="12255" y="5041"/>
                </a:lnTo>
                <a:cubicBezTo>
                  <a:pt x="12129" y="4253"/>
                  <a:pt x="11499" y="3623"/>
                  <a:pt x="10712" y="3623"/>
                </a:cubicBezTo>
                <a:cubicBezTo>
                  <a:pt x="9924" y="3623"/>
                  <a:pt x="9294" y="4253"/>
                  <a:pt x="9294" y="5041"/>
                </a:cubicBezTo>
                <a:lnTo>
                  <a:pt x="9294" y="7498"/>
                </a:lnTo>
                <a:cubicBezTo>
                  <a:pt x="9294" y="7719"/>
                  <a:pt x="9136" y="7876"/>
                  <a:pt x="8947" y="7876"/>
                </a:cubicBezTo>
                <a:lnTo>
                  <a:pt x="8538" y="7876"/>
                </a:lnTo>
                <a:lnTo>
                  <a:pt x="8538" y="3214"/>
                </a:lnTo>
                <a:cubicBezTo>
                  <a:pt x="8538" y="1827"/>
                  <a:pt x="7435" y="725"/>
                  <a:pt x="6049" y="725"/>
                </a:cubicBezTo>
                <a:cubicBezTo>
                  <a:pt x="4694" y="725"/>
                  <a:pt x="3592" y="1827"/>
                  <a:pt x="3592" y="3214"/>
                </a:cubicBezTo>
                <a:lnTo>
                  <a:pt x="3592" y="4978"/>
                </a:lnTo>
                <a:lnTo>
                  <a:pt x="3182" y="4978"/>
                </a:lnTo>
                <a:cubicBezTo>
                  <a:pt x="2993" y="4978"/>
                  <a:pt x="2835" y="4820"/>
                  <a:pt x="2835" y="4631"/>
                </a:cubicBezTo>
                <a:lnTo>
                  <a:pt x="2835" y="1418"/>
                </a:lnTo>
                <a:cubicBezTo>
                  <a:pt x="2835" y="630"/>
                  <a:pt x="2205" y="0"/>
                  <a:pt x="141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1170" name="Google Shape;8219;p75">
            <a:extLst>
              <a:ext uri="{FF2B5EF4-FFF2-40B4-BE49-F238E27FC236}">
                <a16:creationId xmlns:a16="http://schemas.microsoft.com/office/drawing/2014/main" id="{15348621-6926-E81E-41A3-C35A35D6C37F}"/>
              </a:ext>
            </a:extLst>
          </p:cNvPr>
          <p:cNvGrpSpPr/>
          <p:nvPr/>
        </p:nvGrpSpPr>
        <p:grpSpPr>
          <a:xfrm>
            <a:off x="3219938" y="2252765"/>
            <a:ext cx="609937" cy="599100"/>
            <a:chOff x="-20199150" y="3317850"/>
            <a:chExt cx="309550" cy="304050"/>
          </a:xfrm>
          <a:solidFill>
            <a:schemeClr val="tx1"/>
          </a:solidFill>
        </p:grpSpPr>
        <p:sp>
          <p:nvSpPr>
            <p:cNvPr id="1171" name="Google Shape;8220;p75">
              <a:extLst>
                <a:ext uri="{FF2B5EF4-FFF2-40B4-BE49-F238E27FC236}">
                  <a16:creationId xmlns:a16="http://schemas.microsoft.com/office/drawing/2014/main" id="{60DFC729-F40F-AEEE-F565-7B23930E0D1E}"/>
                </a:ext>
              </a:extLst>
            </p:cNvPr>
            <p:cNvSpPr/>
            <p:nvPr/>
          </p:nvSpPr>
          <p:spPr>
            <a:xfrm>
              <a:off x="-20161350" y="3507675"/>
              <a:ext cx="68550" cy="43325"/>
            </a:xfrm>
            <a:custGeom>
              <a:avLst/>
              <a:gdLst/>
              <a:ahLst/>
              <a:cxnLst/>
              <a:rect l="l" t="t" r="r" b="b"/>
              <a:pathLst>
                <a:path w="2742" h="1733" extrusionOk="0">
                  <a:moveTo>
                    <a:pt x="2647" y="0"/>
                  </a:moveTo>
                  <a:cubicBezTo>
                    <a:pt x="2174" y="158"/>
                    <a:pt x="1639" y="284"/>
                    <a:pt x="1072" y="284"/>
                  </a:cubicBezTo>
                  <a:cubicBezTo>
                    <a:pt x="788" y="284"/>
                    <a:pt x="505" y="252"/>
                    <a:pt x="221" y="221"/>
                  </a:cubicBezTo>
                  <a:cubicBezTo>
                    <a:pt x="64" y="567"/>
                    <a:pt x="1" y="945"/>
                    <a:pt x="1" y="1386"/>
                  </a:cubicBezTo>
                  <a:cubicBezTo>
                    <a:pt x="1" y="1575"/>
                    <a:pt x="158" y="1733"/>
                    <a:pt x="347" y="1733"/>
                  </a:cubicBezTo>
                  <a:cubicBezTo>
                    <a:pt x="1292" y="1733"/>
                    <a:pt x="2174" y="1292"/>
                    <a:pt x="2741" y="630"/>
                  </a:cubicBezTo>
                  <a:cubicBezTo>
                    <a:pt x="2710" y="441"/>
                    <a:pt x="2678" y="189"/>
                    <a:pt x="26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72" name="Google Shape;8221;p75">
              <a:extLst>
                <a:ext uri="{FF2B5EF4-FFF2-40B4-BE49-F238E27FC236}">
                  <a16:creationId xmlns:a16="http://schemas.microsoft.com/office/drawing/2014/main" id="{70CBC7A1-A943-E261-D4BC-E9DA299CFDA3}"/>
                </a:ext>
              </a:extLst>
            </p:cNvPr>
            <p:cNvSpPr/>
            <p:nvPr/>
          </p:nvSpPr>
          <p:spPr>
            <a:xfrm>
              <a:off x="-20161350" y="3389525"/>
              <a:ext cx="68550" cy="43350"/>
            </a:xfrm>
            <a:custGeom>
              <a:avLst/>
              <a:gdLst/>
              <a:ahLst/>
              <a:cxnLst/>
              <a:rect l="l" t="t" r="r" b="b"/>
              <a:pathLst>
                <a:path w="2742" h="1734" extrusionOk="0"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757"/>
                    <a:pt x="64" y="1166"/>
                    <a:pt x="221" y="1544"/>
                  </a:cubicBezTo>
                  <a:cubicBezTo>
                    <a:pt x="505" y="1513"/>
                    <a:pt x="788" y="1481"/>
                    <a:pt x="1072" y="1481"/>
                  </a:cubicBezTo>
                  <a:cubicBezTo>
                    <a:pt x="1639" y="1481"/>
                    <a:pt x="2174" y="1576"/>
                    <a:pt x="2647" y="1733"/>
                  </a:cubicBezTo>
                  <a:cubicBezTo>
                    <a:pt x="2678" y="1544"/>
                    <a:pt x="2741" y="1292"/>
                    <a:pt x="2741" y="1103"/>
                  </a:cubicBezTo>
                  <a:cubicBezTo>
                    <a:pt x="2174" y="442"/>
                    <a:pt x="1292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73" name="Google Shape;8222;p75">
              <a:extLst>
                <a:ext uri="{FF2B5EF4-FFF2-40B4-BE49-F238E27FC236}">
                  <a16:creationId xmlns:a16="http://schemas.microsoft.com/office/drawing/2014/main" id="{34AB562A-B3B3-7951-A2F1-060EDF6284FD}"/>
                </a:ext>
              </a:extLst>
            </p:cNvPr>
            <p:cNvSpPr/>
            <p:nvPr/>
          </p:nvSpPr>
          <p:spPr>
            <a:xfrm>
              <a:off x="-20199150" y="3443075"/>
              <a:ext cx="97675" cy="53225"/>
            </a:xfrm>
            <a:custGeom>
              <a:avLst/>
              <a:gdLst/>
              <a:ahLst/>
              <a:cxnLst/>
              <a:rect l="l" t="t" r="r" b="b"/>
              <a:pathLst>
                <a:path w="3907" h="2129" extrusionOk="0">
                  <a:moveTo>
                    <a:pt x="2584" y="1"/>
                  </a:moveTo>
                  <a:cubicBezTo>
                    <a:pt x="1260" y="1"/>
                    <a:pt x="252" y="725"/>
                    <a:pt x="221" y="788"/>
                  </a:cubicBezTo>
                  <a:cubicBezTo>
                    <a:pt x="0" y="914"/>
                    <a:pt x="0" y="1230"/>
                    <a:pt x="221" y="1324"/>
                  </a:cubicBezTo>
                  <a:cubicBezTo>
                    <a:pt x="252" y="1387"/>
                    <a:pt x="1260" y="2112"/>
                    <a:pt x="2584" y="2112"/>
                  </a:cubicBezTo>
                  <a:cubicBezTo>
                    <a:pt x="2669" y="2123"/>
                    <a:pt x="2754" y="2128"/>
                    <a:pt x="2839" y="2128"/>
                  </a:cubicBezTo>
                  <a:cubicBezTo>
                    <a:pt x="3224" y="2128"/>
                    <a:pt x="3597" y="2020"/>
                    <a:pt x="3907" y="1891"/>
                  </a:cubicBezTo>
                  <a:cubicBezTo>
                    <a:pt x="3844" y="1639"/>
                    <a:pt x="3718" y="1450"/>
                    <a:pt x="3592" y="1230"/>
                  </a:cubicBezTo>
                  <a:cubicBezTo>
                    <a:pt x="3560" y="1103"/>
                    <a:pt x="3560" y="1009"/>
                    <a:pt x="3592" y="914"/>
                  </a:cubicBezTo>
                  <a:cubicBezTo>
                    <a:pt x="3718" y="662"/>
                    <a:pt x="3844" y="473"/>
                    <a:pt x="3907" y="221"/>
                  </a:cubicBezTo>
                  <a:cubicBezTo>
                    <a:pt x="3529" y="127"/>
                    <a:pt x="3088" y="1"/>
                    <a:pt x="25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74" name="Google Shape;8223;p75">
              <a:extLst>
                <a:ext uri="{FF2B5EF4-FFF2-40B4-BE49-F238E27FC236}">
                  <a16:creationId xmlns:a16="http://schemas.microsoft.com/office/drawing/2014/main" id="{BA014862-13FB-7091-CF7D-235C9ED86D3C}"/>
                </a:ext>
              </a:extLst>
            </p:cNvPr>
            <p:cNvSpPr/>
            <p:nvPr/>
          </p:nvSpPr>
          <p:spPr>
            <a:xfrm>
              <a:off x="-20091250" y="3479325"/>
              <a:ext cx="92175" cy="142575"/>
            </a:xfrm>
            <a:custGeom>
              <a:avLst/>
              <a:gdLst/>
              <a:ahLst/>
              <a:cxnLst/>
              <a:rect l="l" t="t" r="r" b="b"/>
              <a:pathLst>
                <a:path w="3687" h="5703" extrusionOk="0">
                  <a:moveTo>
                    <a:pt x="190" y="0"/>
                  </a:moveTo>
                  <a:cubicBezTo>
                    <a:pt x="946" y="1638"/>
                    <a:pt x="883" y="3592"/>
                    <a:pt x="95" y="5198"/>
                  </a:cubicBezTo>
                  <a:cubicBezTo>
                    <a:pt x="0" y="5450"/>
                    <a:pt x="158" y="5702"/>
                    <a:pt x="442" y="5702"/>
                  </a:cubicBezTo>
                  <a:lnTo>
                    <a:pt x="3245" y="5702"/>
                  </a:lnTo>
                  <a:cubicBezTo>
                    <a:pt x="3529" y="5702"/>
                    <a:pt x="3687" y="5450"/>
                    <a:pt x="3592" y="5198"/>
                  </a:cubicBezTo>
                  <a:cubicBezTo>
                    <a:pt x="2741" y="3592"/>
                    <a:pt x="2741" y="1607"/>
                    <a:pt x="34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75" name="Google Shape;8224;p75">
              <a:extLst>
                <a:ext uri="{FF2B5EF4-FFF2-40B4-BE49-F238E27FC236}">
                  <a16:creationId xmlns:a16="http://schemas.microsoft.com/office/drawing/2014/main" id="{774F6216-4CFC-0E60-89BF-E470CED3CA30}"/>
                </a:ext>
              </a:extLst>
            </p:cNvPr>
            <p:cNvSpPr/>
            <p:nvPr/>
          </p:nvSpPr>
          <p:spPr>
            <a:xfrm>
              <a:off x="-20090475" y="3317850"/>
              <a:ext cx="91400" cy="142575"/>
            </a:xfrm>
            <a:custGeom>
              <a:avLst/>
              <a:gdLst/>
              <a:ahLst/>
              <a:cxnLst/>
              <a:rect l="l" t="t" r="r" b="b"/>
              <a:pathLst>
                <a:path w="3656" h="5703" extrusionOk="0">
                  <a:moveTo>
                    <a:pt x="411" y="1"/>
                  </a:moveTo>
                  <a:cubicBezTo>
                    <a:pt x="285" y="1"/>
                    <a:pt x="159" y="95"/>
                    <a:pt x="64" y="158"/>
                  </a:cubicBezTo>
                  <a:cubicBezTo>
                    <a:pt x="1" y="284"/>
                    <a:pt x="1" y="410"/>
                    <a:pt x="64" y="505"/>
                  </a:cubicBezTo>
                  <a:cubicBezTo>
                    <a:pt x="915" y="2143"/>
                    <a:pt x="915" y="4096"/>
                    <a:pt x="159" y="5703"/>
                  </a:cubicBezTo>
                  <a:lnTo>
                    <a:pt x="3467" y="5703"/>
                  </a:lnTo>
                  <a:cubicBezTo>
                    <a:pt x="2710" y="4065"/>
                    <a:pt x="2710" y="2143"/>
                    <a:pt x="3530" y="505"/>
                  </a:cubicBezTo>
                  <a:cubicBezTo>
                    <a:pt x="3656" y="284"/>
                    <a:pt x="3467" y="1"/>
                    <a:pt x="32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76" name="Google Shape;8225;p75">
              <a:extLst>
                <a:ext uri="{FF2B5EF4-FFF2-40B4-BE49-F238E27FC236}">
                  <a16:creationId xmlns:a16="http://schemas.microsoft.com/office/drawing/2014/main" id="{02472822-B0E6-A00A-E737-824DFB09E2F3}"/>
                </a:ext>
              </a:extLst>
            </p:cNvPr>
            <p:cNvSpPr/>
            <p:nvPr/>
          </p:nvSpPr>
          <p:spPr>
            <a:xfrm>
              <a:off x="-19984925" y="3389525"/>
              <a:ext cx="94550" cy="107925"/>
            </a:xfrm>
            <a:custGeom>
              <a:avLst/>
              <a:gdLst/>
              <a:ahLst/>
              <a:cxnLst/>
              <a:rect l="l" t="t" r="r" b="b"/>
              <a:pathLst>
                <a:path w="3782" h="4317" extrusionOk="0">
                  <a:moveTo>
                    <a:pt x="473" y="1"/>
                  </a:moveTo>
                  <a:cubicBezTo>
                    <a:pt x="190" y="1"/>
                    <a:pt x="1" y="316"/>
                    <a:pt x="158" y="568"/>
                  </a:cubicBezTo>
                  <a:cubicBezTo>
                    <a:pt x="946" y="1702"/>
                    <a:pt x="946" y="3119"/>
                    <a:pt x="253" y="4317"/>
                  </a:cubicBezTo>
                  <a:lnTo>
                    <a:pt x="3529" y="4317"/>
                  </a:lnTo>
                  <a:cubicBezTo>
                    <a:pt x="2868" y="3151"/>
                    <a:pt x="2868" y="1702"/>
                    <a:pt x="3624" y="568"/>
                  </a:cubicBezTo>
                  <a:cubicBezTo>
                    <a:pt x="3781" y="316"/>
                    <a:pt x="3624" y="1"/>
                    <a:pt x="33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77" name="Google Shape;8226;p75">
              <a:extLst>
                <a:ext uri="{FF2B5EF4-FFF2-40B4-BE49-F238E27FC236}">
                  <a16:creationId xmlns:a16="http://schemas.microsoft.com/office/drawing/2014/main" id="{4F368FAF-EE76-2F24-72A8-22E609DCA0DE}"/>
                </a:ext>
              </a:extLst>
            </p:cNvPr>
            <p:cNvSpPr/>
            <p:nvPr/>
          </p:nvSpPr>
          <p:spPr>
            <a:xfrm>
              <a:off x="-19984125" y="3514750"/>
              <a:ext cx="94525" cy="107150"/>
            </a:xfrm>
            <a:custGeom>
              <a:avLst/>
              <a:gdLst/>
              <a:ahLst/>
              <a:cxnLst/>
              <a:rect l="l" t="t" r="r" b="b"/>
              <a:pathLst>
                <a:path w="3781" h="4286" extrusionOk="0">
                  <a:moveTo>
                    <a:pt x="221" y="1"/>
                  </a:moveTo>
                  <a:cubicBezTo>
                    <a:pt x="914" y="1135"/>
                    <a:pt x="914" y="2647"/>
                    <a:pt x="158" y="3750"/>
                  </a:cubicBezTo>
                  <a:cubicBezTo>
                    <a:pt x="0" y="3970"/>
                    <a:pt x="158" y="4285"/>
                    <a:pt x="473" y="4285"/>
                  </a:cubicBezTo>
                  <a:lnTo>
                    <a:pt x="3308" y="4285"/>
                  </a:lnTo>
                  <a:cubicBezTo>
                    <a:pt x="3592" y="4285"/>
                    <a:pt x="3781" y="3970"/>
                    <a:pt x="3623" y="3750"/>
                  </a:cubicBezTo>
                  <a:cubicBezTo>
                    <a:pt x="2836" y="2584"/>
                    <a:pt x="2804" y="1135"/>
                    <a:pt x="34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78" name="Google Shape;8227;p75">
            <a:extLst>
              <a:ext uri="{FF2B5EF4-FFF2-40B4-BE49-F238E27FC236}">
                <a16:creationId xmlns:a16="http://schemas.microsoft.com/office/drawing/2014/main" id="{1B13BF20-6C80-D536-8791-556F5E23D4BD}"/>
              </a:ext>
            </a:extLst>
          </p:cNvPr>
          <p:cNvGrpSpPr/>
          <p:nvPr/>
        </p:nvGrpSpPr>
        <p:grpSpPr>
          <a:xfrm>
            <a:off x="3223041" y="2990482"/>
            <a:ext cx="603731" cy="601021"/>
            <a:chOff x="-20199150" y="3693150"/>
            <a:chExt cx="306400" cy="305025"/>
          </a:xfrm>
          <a:solidFill>
            <a:schemeClr val="tx1"/>
          </a:solidFill>
        </p:grpSpPr>
        <p:sp>
          <p:nvSpPr>
            <p:cNvPr id="1179" name="Google Shape;8228;p75">
              <a:extLst>
                <a:ext uri="{FF2B5EF4-FFF2-40B4-BE49-F238E27FC236}">
                  <a16:creationId xmlns:a16="http://schemas.microsoft.com/office/drawing/2014/main" id="{E6D242EE-D582-CFE3-1118-DF9DD279C8B1}"/>
                </a:ext>
              </a:extLst>
            </p:cNvPr>
            <p:cNvSpPr/>
            <p:nvPr/>
          </p:nvSpPr>
          <p:spPr>
            <a:xfrm>
              <a:off x="-20182625" y="3762250"/>
              <a:ext cx="227650" cy="212650"/>
            </a:xfrm>
            <a:custGeom>
              <a:avLst/>
              <a:gdLst/>
              <a:ahLst/>
              <a:cxnLst/>
              <a:rect l="l" t="t" r="r" b="b"/>
              <a:pathLst>
                <a:path w="9106" h="8506" extrusionOk="0">
                  <a:moveTo>
                    <a:pt x="1862" y="1"/>
                  </a:moveTo>
                  <a:cubicBezTo>
                    <a:pt x="1462" y="1"/>
                    <a:pt x="1056" y="148"/>
                    <a:pt x="726" y="466"/>
                  </a:cubicBezTo>
                  <a:cubicBezTo>
                    <a:pt x="1" y="1222"/>
                    <a:pt x="158" y="2514"/>
                    <a:pt x="1104" y="3018"/>
                  </a:cubicBezTo>
                  <a:lnTo>
                    <a:pt x="4097" y="4687"/>
                  </a:lnTo>
                  <a:lnTo>
                    <a:pt x="5735" y="7680"/>
                  </a:lnTo>
                  <a:cubicBezTo>
                    <a:pt x="6024" y="8223"/>
                    <a:pt x="6562" y="8506"/>
                    <a:pt x="7117" y="8506"/>
                  </a:cubicBezTo>
                  <a:cubicBezTo>
                    <a:pt x="7529" y="8506"/>
                    <a:pt x="7951" y="8349"/>
                    <a:pt x="8287" y="8027"/>
                  </a:cubicBezTo>
                  <a:cubicBezTo>
                    <a:pt x="9106" y="7239"/>
                    <a:pt x="8854" y="5853"/>
                    <a:pt x="7783" y="5412"/>
                  </a:cubicBezTo>
                  <a:lnTo>
                    <a:pt x="4632" y="4152"/>
                  </a:lnTo>
                  <a:lnTo>
                    <a:pt x="3372" y="1001"/>
                  </a:lnTo>
                  <a:cubicBezTo>
                    <a:pt x="3102" y="366"/>
                    <a:pt x="2491" y="1"/>
                    <a:pt x="18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80" name="Google Shape;8229;p75">
              <a:extLst>
                <a:ext uri="{FF2B5EF4-FFF2-40B4-BE49-F238E27FC236}">
                  <a16:creationId xmlns:a16="http://schemas.microsoft.com/office/drawing/2014/main" id="{FA43BE03-CA33-5E0B-E09F-A11C7FE65CFA}"/>
                </a:ext>
              </a:extLst>
            </p:cNvPr>
            <p:cNvSpPr/>
            <p:nvPr/>
          </p:nvSpPr>
          <p:spPr>
            <a:xfrm>
              <a:off x="-20077075" y="3785225"/>
              <a:ext cx="97700" cy="91075"/>
            </a:xfrm>
            <a:custGeom>
              <a:avLst/>
              <a:gdLst/>
              <a:ahLst/>
              <a:cxnLst/>
              <a:rect l="l" t="t" r="r" b="b"/>
              <a:pathLst>
                <a:path w="3908" h="3643" extrusionOk="0">
                  <a:moveTo>
                    <a:pt x="1187" y="1"/>
                  </a:moveTo>
                  <a:cubicBezTo>
                    <a:pt x="799" y="1"/>
                    <a:pt x="395" y="94"/>
                    <a:pt x="1" y="303"/>
                  </a:cubicBezTo>
                  <a:lnTo>
                    <a:pt x="946" y="2697"/>
                  </a:lnTo>
                  <a:lnTo>
                    <a:pt x="3372" y="3642"/>
                  </a:lnTo>
                  <a:cubicBezTo>
                    <a:pt x="3907" y="2571"/>
                    <a:pt x="3624" y="1469"/>
                    <a:pt x="2931" y="713"/>
                  </a:cubicBezTo>
                  <a:cubicBezTo>
                    <a:pt x="2473" y="275"/>
                    <a:pt x="1852" y="1"/>
                    <a:pt x="11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81" name="Google Shape;8230;p75">
              <a:extLst>
                <a:ext uri="{FF2B5EF4-FFF2-40B4-BE49-F238E27FC236}">
                  <a16:creationId xmlns:a16="http://schemas.microsoft.com/office/drawing/2014/main" id="{3A6BC248-6DB6-2FDE-46C8-FE68220E1BE3}"/>
                </a:ext>
              </a:extLst>
            </p:cNvPr>
            <p:cNvSpPr/>
            <p:nvPr/>
          </p:nvSpPr>
          <p:spPr>
            <a:xfrm>
              <a:off x="-20051875" y="3693150"/>
              <a:ext cx="159125" cy="176850"/>
            </a:xfrm>
            <a:custGeom>
              <a:avLst/>
              <a:gdLst/>
              <a:ahLst/>
              <a:cxnLst/>
              <a:rect l="l" t="t" r="r" b="b"/>
              <a:pathLst>
                <a:path w="6365" h="7074" extrusionOk="0">
                  <a:moveTo>
                    <a:pt x="3159" y="1"/>
                  </a:moveTo>
                  <a:cubicBezTo>
                    <a:pt x="3104" y="1"/>
                    <a:pt x="3057" y="16"/>
                    <a:pt x="3025" y="48"/>
                  </a:cubicBezTo>
                  <a:lnTo>
                    <a:pt x="190" y="1466"/>
                  </a:lnTo>
                  <a:cubicBezTo>
                    <a:pt x="64" y="1529"/>
                    <a:pt x="1" y="1655"/>
                    <a:pt x="1" y="1781"/>
                  </a:cubicBezTo>
                  <a:lnTo>
                    <a:pt x="1" y="2978"/>
                  </a:lnTo>
                  <a:cubicBezTo>
                    <a:pt x="54" y="2975"/>
                    <a:pt x="107" y="2974"/>
                    <a:pt x="159" y="2974"/>
                  </a:cubicBezTo>
                  <a:cubicBezTo>
                    <a:pt x="727" y="2974"/>
                    <a:pt x="1246" y="3128"/>
                    <a:pt x="1765" y="3387"/>
                  </a:cubicBezTo>
                  <a:lnTo>
                    <a:pt x="2206" y="2631"/>
                  </a:lnTo>
                  <a:cubicBezTo>
                    <a:pt x="2249" y="2524"/>
                    <a:pt x="2379" y="2461"/>
                    <a:pt x="2507" y="2461"/>
                  </a:cubicBezTo>
                  <a:cubicBezTo>
                    <a:pt x="2568" y="2461"/>
                    <a:pt x="2628" y="2475"/>
                    <a:pt x="2679" y="2505"/>
                  </a:cubicBezTo>
                  <a:cubicBezTo>
                    <a:pt x="2836" y="2600"/>
                    <a:pt x="2899" y="2820"/>
                    <a:pt x="2773" y="2978"/>
                  </a:cubicBezTo>
                  <a:lnTo>
                    <a:pt x="2301" y="3828"/>
                  </a:lnTo>
                  <a:cubicBezTo>
                    <a:pt x="2553" y="4017"/>
                    <a:pt x="2679" y="4080"/>
                    <a:pt x="2899" y="4490"/>
                  </a:cubicBezTo>
                  <a:lnTo>
                    <a:pt x="3813" y="4238"/>
                  </a:lnTo>
                  <a:cubicBezTo>
                    <a:pt x="3832" y="4235"/>
                    <a:pt x="3852" y="4233"/>
                    <a:pt x="3872" y="4233"/>
                  </a:cubicBezTo>
                  <a:cubicBezTo>
                    <a:pt x="4045" y="4233"/>
                    <a:pt x="4226" y="4352"/>
                    <a:pt x="4254" y="4522"/>
                  </a:cubicBezTo>
                  <a:cubicBezTo>
                    <a:pt x="4285" y="4711"/>
                    <a:pt x="4159" y="4931"/>
                    <a:pt x="3970" y="4963"/>
                  </a:cubicBezTo>
                  <a:lnTo>
                    <a:pt x="3183" y="5152"/>
                  </a:lnTo>
                  <a:cubicBezTo>
                    <a:pt x="3372" y="5750"/>
                    <a:pt x="3435" y="6412"/>
                    <a:pt x="3214" y="7073"/>
                  </a:cubicBezTo>
                  <a:cubicBezTo>
                    <a:pt x="3340" y="7042"/>
                    <a:pt x="6050" y="5719"/>
                    <a:pt x="6176" y="5624"/>
                  </a:cubicBezTo>
                  <a:cubicBezTo>
                    <a:pt x="6302" y="5561"/>
                    <a:pt x="6365" y="5435"/>
                    <a:pt x="6365" y="5309"/>
                  </a:cubicBezTo>
                  <a:lnTo>
                    <a:pt x="6365" y="1718"/>
                  </a:lnTo>
                  <a:cubicBezTo>
                    <a:pt x="6365" y="1623"/>
                    <a:pt x="6302" y="1497"/>
                    <a:pt x="6176" y="1466"/>
                  </a:cubicBezTo>
                  <a:lnTo>
                    <a:pt x="3340" y="48"/>
                  </a:lnTo>
                  <a:cubicBezTo>
                    <a:pt x="3277" y="16"/>
                    <a:pt x="3214" y="1"/>
                    <a:pt x="315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82" name="Google Shape;8231;p75">
              <a:extLst>
                <a:ext uri="{FF2B5EF4-FFF2-40B4-BE49-F238E27FC236}">
                  <a16:creationId xmlns:a16="http://schemas.microsoft.com/office/drawing/2014/main" id="{1D9AE7EF-8EBB-53E3-6DE8-0827AC0192B0}"/>
                </a:ext>
              </a:extLst>
            </p:cNvPr>
            <p:cNvSpPr/>
            <p:nvPr/>
          </p:nvSpPr>
          <p:spPr>
            <a:xfrm>
              <a:off x="-20155825" y="3861300"/>
              <a:ext cx="92950" cy="92175"/>
            </a:xfrm>
            <a:custGeom>
              <a:avLst/>
              <a:gdLst/>
              <a:ahLst/>
              <a:cxnLst/>
              <a:rect l="l" t="t" r="r" b="b"/>
              <a:pathLst>
                <a:path w="3718" h="3687" extrusionOk="0">
                  <a:moveTo>
                    <a:pt x="221" y="1"/>
                  </a:moveTo>
                  <a:lnTo>
                    <a:pt x="63" y="158"/>
                  </a:lnTo>
                  <a:lnTo>
                    <a:pt x="0" y="190"/>
                  </a:lnTo>
                  <a:lnTo>
                    <a:pt x="3529" y="3687"/>
                  </a:lnTo>
                  <a:lnTo>
                    <a:pt x="3560" y="3655"/>
                  </a:lnTo>
                  <a:lnTo>
                    <a:pt x="3718" y="3498"/>
                  </a:lnTo>
                  <a:lnTo>
                    <a:pt x="2457" y="1230"/>
                  </a:lnTo>
                  <a:lnTo>
                    <a:pt x="22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83" name="Google Shape;8232;p75">
              <a:extLst>
                <a:ext uri="{FF2B5EF4-FFF2-40B4-BE49-F238E27FC236}">
                  <a16:creationId xmlns:a16="http://schemas.microsoft.com/office/drawing/2014/main" id="{B730BD63-8E75-41BE-92FC-BCE537F1EF39}"/>
                </a:ext>
              </a:extLst>
            </p:cNvPr>
            <p:cNvSpPr/>
            <p:nvPr/>
          </p:nvSpPr>
          <p:spPr>
            <a:xfrm>
              <a:off x="-20199150" y="3918025"/>
              <a:ext cx="81150" cy="80150"/>
            </a:xfrm>
            <a:custGeom>
              <a:avLst/>
              <a:gdLst/>
              <a:ahLst/>
              <a:cxnLst/>
              <a:rect l="l" t="t" r="r" b="b"/>
              <a:pathLst>
                <a:path w="3246" h="3206" extrusionOk="0">
                  <a:moveTo>
                    <a:pt x="851" y="0"/>
                  </a:moveTo>
                  <a:lnTo>
                    <a:pt x="851" y="0"/>
                  </a:lnTo>
                  <a:cubicBezTo>
                    <a:pt x="756" y="536"/>
                    <a:pt x="851" y="1134"/>
                    <a:pt x="1071" y="1670"/>
                  </a:cubicBezTo>
                  <a:lnTo>
                    <a:pt x="158" y="2584"/>
                  </a:lnTo>
                  <a:cubicBezTo>
                    <a:pt x="0" y="2741"/>
                    <a:pt x="0" y="2930"/>
                    <a:pt x="158" y="3088"/>
                  </a:cubicBezTo>
                  <a:cubicBezTo>
                    <a:pt x="237" y="3166"/>
                    <a:pt x="331" y="3206"/>
                    <a:pt x="426" y="3206"/>
                  </a:cubicBezTo>
                  <a:cubicBezTo>
                    <a:pt x="520" y="3206"/>
                    <a:pt x="615" y="3166"/>
                    <a:pt x="693" y="3088"/>
                  </a:cubicBezTo>
                  <a:lnTo>
                    <a:pt x="1607" y="2174"/>
                  </a:lnTo>
                  <a:cubicBezTo>
                    <a:pt x="2017" y="2332"/>
                    <a:pt x="2458" y="2458"/>
                    <a:pt x="2899" y="2458"/>
                  </a:cubicBezTo>
                  <a:cubicBezTo>
                    <a:pt x="3025" y="2458"/>
                    <a:pt x="3119" y="2426"/>
                    <a:pt x="3245" y="2426"/>
                  </a:cubicBezTo>
                  <a:lnTo>
                    <a:pt x="85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84" name="Google Shape;8233;p75">
              <a:extLst>
                <a:ext uri="{FF2B5EF4-FFF2-40B4-BE49-F238E27FC236}">
                  <a16:creationId xmlns:a16="http://schemas.microsoft.com/office/drawing/2014/main" id="{9B8EF585-E0E2-7708-10C5-F31F397BB10C}"/>
                </a:ext>
              </a:extLst>
            </p:cNvPr>
            <p:cNvSpPr/>
            <p:nvPr/>
          </p:nvSpPr>
          <p:spPr>
            <a:xfrm>
              <a:off x="-20173950" y="3880200"/>
              <a:ext cx="92175" cy="92200"/>
            </a:xfrm>
            <a:custGeom>
              <a:avLst/>
              <a:gdLst/>
              <a:ahLst/>
              <a:cxnLst/>
              <a:rect l="l" t="t" r="r" b="b"/>
              <a:pathLst>
                <a:path w="3687" h="3688" extrusionOk="0">
                  <a:moveTo>
                    <a:pt x="316" y="1"/>
                  </a:moveTo>
                  <a:cubicBezTo>
                    <a:pt x="189" y="222"/>
                    <a:pt x="63" y="442"/>
                    <a:pt x="0" y="663"/>
                  </a:cubicBezTo>
                  <a:lnTo>
                    <a:pt x="3025" y="3687"/>
                  </a:lnTo>
                  <a:cubicBezTo>
                    <a:pt x="3245" y="3624"/>
                    <a:pt x="3498" y="3498"/>
                    <a:pt x="3687" y="3372"/>
                  </a:cubicBezTo>
                  <a:lnTo>
                    <a:pt x="31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85" name="Google Shape;8234;p75">
            <a:extLst>
              <a:ext uri="{FF2B5EF4-FFF2-40B4-BE49-F238E27FC236}">
                <a16:creationId xmlns:a16="http://schemas.microsoft.com/office/drawing/2014/main" id="{8EEC89A9-0DD3-F7B7-0E8F-823673455275}"/>
              </a:ext>
            </a:extLst>
          </p:cNvPr>
          <p:cNvGrpSpPr/>
          <p:nvPr/>
        </p:nvGrpSpPr>
        <p:grpSpPr>
          <a:xfrm>
            <a:off x="3223806" y="3727583"/>
            <a:ext cx="602204" cy="602204"/>
            <a:chOff x="-20197575" y="4066875"/>
            <a:chExt cx="305625" cy="305625"/>
          </a:xfrm>
          <a:solidFill>
            <a:schemeClr val="tx1"/>
          </a:solidFill>
        </p:grpSpPr>
        <p:sp>
          <p:nvSpPr>
            <p:cNvPr id="1186" name="Google Shape;8235;p75">
              <a:extLst>
                <a:ext uri="{FF2B5EF4-FFF2-40B4-BE49-F238E27FC236}">
                  <a16:creationId xmlns:a16="http://schemas.microsoft.com/office/drawing/2014/main" id="{FD98390E-F689-914B-18C6-C5199ACF280C}"/>
                </a:ext>
              </a:extLst>
            </p:cNvPr>
            <p:cNvSpPr/>
            <p:nvPr/>
          </p:nvSpPr>
          <p:spPr>
            <a:xfrm>
              <a:off x="-20089675" y="4066875"/>
              <a:ext cx="89025" cy="92175"/>
            </a:xfrm>
            <a:custGeom>
              <a:avLst/>
              <a:gdLst/>
              <a:ahLst/>
              <a:cxnLst/>
              <a:rect l="l" t="t" r="r" b="b"/>
              <a:pathLst>
                <a:path w="3561" h="3687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946" y="725"/>
                    <a:pt x="1418" y="1229"/>
                    <a:pt x="1418" y="1828"/>
                  </a:cubicBezTo>
                  <a:lnTo>
                    <a:pt x="1418" y="3687"/>
                  </a:lnTo>
                  <a:cubicBezTo>
                    <a:pt x="1544" y="3624"/>
                    <a:pt x="1670" y="3592"/>
                    <a:pt x="1765" y="3592"/>
                  </a:cubicBezTo>
                  <a:cubicBezTo>
                    <a:pt x="1891" y="3592"/>
                    <a:pt x="2017" y="3624"/>
                    <a:pt x="2143" y="3687"/>
                  </a:cubicBezTo>
                  <a:lnTo>
                    <a:pt x="2143" y="1828"/>
                  </a:lnTo>
                  <a:cubicBezTo>
                    <a:pt x="2143" y="1229"/>
                    <a:pt x="2615" y="725"/>
                    <a:pt x="3182" y="725"/>
                  </a:cubicBezTo>
                  <a:cubicBezTo>
                    <a:pt x="3403" y="725"/>
                    <a:pt x="3561" y="568"/>
                    <a:pt x="3561" y="379"/>
                  </a:cubicBezTo>
                  <a:cubicBezTo>
                    <a:pt x="3561" y="158"/>
                    <a:pt x="3403" y="1"/>
                    <a:pt x="3182" y="1"/>
                  </a:cubicBezTo>
                  <a:cubicBezTo>
                    <a:pt x="2615" y="1"/>
                    <a:pt x="2080" y="284"/>
                    <a:pt x="1765" y="725"/>
                  </a:cubicBezTo>
                  <a:cubicBezTo>
                    <a:pt x="1450" y="284"/>
                    <a:pt x="94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87" name="Google Shape;8236;p75">
              <a:extLst>
                <a:ext uri="{FF2B5EF4-FFF2-40B4-BE49-F238E27FC236}">
                  <a16:creationId xmlns:a16="http://schemas.microsoft.com/office/drawing/2014/main" id="{B9A53B47-A5A8-4C8D-56F9-3CDBFEF75031}"/>
                </a:ext>
              </a:extLst>
            </p:cNvPr>
            <p:cNvSpPr/>
            <p:nvPr/>
          </p:nvSpPr>
          <p:spPr>
            <a:xfrm>
              <a:off x="-20024300" y="4085775"/>
              <a:ext cx="132350" cy="125250"/>
            </a:xfrm>
            <a:custGeom>
              <a:avLst/>
              <a:gdLst/>
              <a:ahLst/>
              <a:cxnLst/>
              <a:rect l="l" t="t" r="r" b="b"/>
              <a:pathLst>
                <a:path w="5294" h="5010" extrusionOk="0">
                  <a:moveTo>
                    <a:pt x="2741" y="2175"/>
                  </a:moveTo>
                  <a:cubicBezTo>
                    <a:pt x="2930" y="2175"/>
                    <a:pt x="3119" y="2332"/>
                    <a:pt x="3119" y="2521"/>
                  </a:cubicBezTo>
                  <a:cubicBezTo>
                    <a:pt x="3119" y="2710"/>
                    <a:pt x="2930" y="2868"/>
                    <a:pt x="2741" y="2868"/>
                  </a:cubicBezTo>
                  <a:cubicBezTo>
                    <a:pt x="2552" y="2868"/>
                    <a:pt x="2395" y="2710"/>
                    <a:pt x="2395" y="2521"/>
                  </a:cubicBezTo>
                  <a:cubicBezTo>
                    <a:pt x="2395" y="2332"/>
                    <a:pt x="2552" y="2175"/>
                    <a:pt x="2741" y="2175"/>
                  </a:cubicBezTo>
                  <a:close/>
                  <a:moveTo>
                    <a:pt x="1985" y="3592"/>
                  </a:moveTo>
                  <a:cubicBezTo>
                    <a:pt x="2206" y="3592"/>
                    <a:pt x="2363" y="3750"/>
                    <a:pt x="2363" y="3939"/>
                  </a:cubicBezTo>
                  <a:cubicBezTo>
                    <a:pt x="2395" y="4128"/>
                    <a:pt x="2206" y="4285"/>
                    <a:pt x="1985" y="4285"/>
                  </a:cubicBezTo>
                  <a:cubicBezTo>
                    <a:pt x="1796" y="4285"/>
                    <a:pt x="1639" y="4128"/>
                    <a:pt x="1639" y="3939"/>
                  </a:cubicBezTo>
                  <a:cubicBezTo>
                    <a:pt x="1639" y="3750"/>
                    <a:pt x="1796" y="3592"/>
                    <a:pt x="1985" y="3592"/>
                  </a:cubicBezTo>
                  <a:close/>
                  <a:moveTo>
                    <a:pt x="4915" y="1"/>
                  </a:moveTo>
                  <a:cubicBezTo>
                    <a:pt x="2710" y="1"/>
                    <a:pt x="820" y="1355"/>
                    <a:pt x="0" y="3246"/>
                  </a:cubicBezTo>
                  <a:cubicBezTo>
                    <a:pt x="158" y="3435"/>
                    <a:pt x="252" y="3655"/>
                    <a:pt x="252" y="3939"/>
                  </a:cubicBezTo>
                  <a:lnTo>
                    <a:pt x="252" y="5010"/>
                  </a:lnTo>
                  <a:lnTo>
                    <a:pt x="2899" y="5010"/>
                  </a:lnTo>
                  <a:cubicBezTo>
                    <a:pt x="3340" y="5010"/>
                    <a:pt x="3718" y="4695"/>
                    <a:pt x="3812" y="4254"/>
                  </a:cubicBezTo>
                  <a:cubicBezTo>
                    <a:pt x="4632" y="4096"/>
                    <a:pt x="5293" y="3403"/>
                    <a:pt x="5293" y="2490"/>
                  </a:cubicBezTo>
                  <a:lnTo>
                    <a:pt x="5293" y="347"/>
                  </a:lnTo>
                  <a:cubicBezTo>
                    <a:pt x="5262" y="158"/>
                    <a:pt x="5104" y="1"/>
                    <a:pt x="49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88" name="Google Shape;8237;p75">
              <a:extLst>
                <a:ext uri="{FF2B5EF4-FFF2-40B4-BE49-F238E27FC236}">
                  <a16:creationId xmlns:a16="http://schemas.microsoft.com/office/drawing/2014/main" id="{6F214BAC-1595-4925-1ABF-6FE62472896E}"/>
                </a:ext>
              </a:extLst>
            </p:cNvPr>
            <p:cNvSpPr/>
            <p:nvPr/>
          </p:nvSpPr>
          <p:spPr>
            <a:xfrm>
              <a:off x="-19983350" y="4263775"/>
              <a:ext cx="18925" cy="18150"/>
            </a:xfrm>
            <a:custGeom>
              <a:avLst/>
              <a:gdLst/>
              <a:ahLst/>
              <a:cxnLst/>
              <a:rect l="l" t="t" r="r" b="b"/>
              <a:pathLst>
                <a:path w="757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68" y="725"/>
                    <a:pt x="725" y="568"/>
                    <a:pt x="725" y="347"/>
                  </a:cubicBezTo>
                  <a:cubicBezTo>
                    <a:pt x="757" y="221"/>
                    <a:pt x="568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89" name="Google Shape;8238;p75">
              <a:extLst>
                <a:ext uri="{FF2B5EF4-FFF2-40B4-BE49-F238E27FC236}">
                  <a16:creationId xmlns:a16="http://schemas.microsoft.com/office/drawing/2014/main" id="{79E4BC38-0A3C-9FF4-A334-BD5EF3C6CEF8}"/>
                </a:ext>
              </a:extLst>
            </p:cNvPr>
            <p:cNvSpPr/>
            <p:nvPr/>
          </p:nvSpPr>
          <p:spPr>
            <a:xfrm>
              <a:off x="-20035325" y="4228350"/>
              <a:ext cx="125250" cy="143350"/>
            </a:xfrm>
            <a:custGeom>
              <a:avLst/>
              <a:gdLst/>
              <a:ahLst/>
              <a:cxnLst/>
              <a:rect l="l" t="t" r="r" b="b"/>
              <a:pathLst>
                <a:path w="5010" h="5734" extrusionOk="0">
                  <a:moveTo>
                    <a:pt x="2426" y="756"/>
                  </a:moveTo>
                  <a:cubicBezTo>
                    <a:pt x="3025" y="756"/>
                    <a:pt x="3497" y="1229"/>
                    <a:pt x="3497" y="1827"/>
                  </a:cubicBezTo>
                  <a:cubicBezTo>
                    <a:pt x="3560" y="2363"/>
                    <a:pt x="3025" y="2899"/>
                    <a:pt x="2426" y="2899"/>
                  </a:cubicBezTo>
                  <a:cubicBezTo>
                    <a:pt x="1859" y="2899"/>
                    <a:pt x="1387" y="2426"/>
                    <a:pt x="1387" y="1827"/>
                  </a:cubicBezTo>
                  <a:cubicBezTo>
                    <a:pt x="1387" y="1229"/>
                    <a:pt x="1859" y="756"/>
                    <a:pt x="2426" y="756"/>
                  </a:cubicBezTo>
                  <a:close/>
                  <a:moveTo>
                    <a:pt x="693" y="0"/>
                  </a:moveTo>
                  <a:lnTo>
                    <a:pt x="693" y="2489"/>
                  </a:lnTo>
                  <a:cubicBezTo>
                    <a:pt x="693" y="2962"/>
                    <a:pt x="378" y="3371"/>
                    <a:pt x="0" y="3529"/>
                  </a:cubicBezTo>
                  <a:lnTo>
                    <a:pt x="0" y="4663"/>
                  </a:lnTo>
                  <a:cubicBezTo>
                    <a:pt x="0" y="5261"/>
                    <a:pt x="473" y="5734"/>
                    <a:pt x="1071" y="5734"/>
                  </a:cubicBezTo>
                  <a:cubicBezTo>
                    <a:pt x="1639" y="5734"/>
                    <a:pt x="2111" y="5261"/>
                    <a:pt x="2111" y="4663"/>
                  </a:cubicBezTo>
                  <a:cubicBezTo>
                    <a:pt x="2111" y="4474"/>
                    <a:pt x="2269" y="4316"/>
                    <a:pt x="2489" y="4316"/>
                  </a:cubicBezTo>
                  <a:cubicBezTo>
                    <a:pt x="3182" y="4316"/>
                    <a:pt x="3812" y="4033"/>
                    <a:pt x="4285" y="3529"/>
                  </a:cubicBezTo>
                  <a:cubicBezTo>
                    <a:pt x="4758" y="2993"/>
                    <a:pt x="5010" y="2331"/>
                    <a:pt x="4947" y="1670"/>
                  </a:cubicBezTo>
                  <a:cubicBezTo>
                    <a:pt x="4884" y="725"/>
                    <a:pt x="4127" y="0"/>
                    <a:pt x="32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90" name="Google Shape;8239;p75">
              <a:extLst>
                <a:ext uri="{FF2B5EF4-FFF2-40B4-BE49-F238E27FC236}">
                  <a16:creationId xmlns:a16="http://schemas.microsoft.com/office/drawing/2014/main" id="{703DEEDD-C0DD-516D-AE8C-BE868852EECB}"/>
                </a:ext>
              </a:extLst>
            </p:cNvPr>
            <p:cNvSpPr/>
            <p:nvPr/>
          </p:nvSpPr>
          <p:spPr>
            <a:xfrm>
              <a:off x="-20054225" y="4175575"/>
              <a:ext cx="18125" cy="125250"/>
            </a:xfrm>
            <a:custGeom>
              <a:avLst/>
              <a:gdLst/>
              <a:ahLst/>
              <a:cxnLst/>
              <a:rect l="l" t="t" r="r" b="b"/>
              <a:pathLst>
                <a:path w="725" h="5010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4632"/>
                  </a:lnTo>
                  <a:cubicBezTo>
                    <a:pt x="0" y="4852"/>
                    <a:pt x="158" y="5010"/>
                    <a:pt x="347" y="5010"/>
                  </a:cubicBezTo>
                  <a:cubicBezTo>
                    <a:pt x="567" y="5010"/>
                    <a:pt x="725" y="4852"/>
                    <a:pt x="725" y="4632"/>
                  </a:cubicBezTo>
                  <a:lnTo>
                    <a:pt x="725" y="347"/>
                  </a:lnTo>
                  <a:cubicBezTo>
                    <a:pt x="725" y="158"/>
                    <a:pt x="567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91" name="Google Shape;8240;p75">
              <a:extLst>
                <a:ext uri="{FF2B5EF4-FFF2-40B4-BE49-F238E27FC236}">
                  <a16:creationId xmlns:a16="http://schemas.microsoft.com/office/drawing/2014/main" id="{E76F0126-88D0-F16D-9E51-AF5AA1A31855}"/>
                </a:ext>
              </a:extLst>
            </p:cNvPr>
            <p:cNvSpPr/>
            <p:nvPr/>
          </p:nvSpPr>
          <p:spPr>
            <a:xfrm>
              <a:off x="-20197575" y="4085775"/>
              <a:ext cx="132350" cy="125250"/>
            </a:xfrm>
            <a:custGeom>
              <a:avLst/>
              <a:gdLst/>
              <a:ahLst/>
              <a:cxnLst/>
              <a:rect l="l" t="t" r="r" b="b"/>
              <a:pathLst>
                <a:path w="5294" h="5010" extrusionOk="0">
                  <a:moveTo>
                    <a:pt x="2521" y="2175"/>
                  </a:moveTo>
                  <a:cubicBezTo>
                    <a:pt x="2710" y="2175"/>
                    <a:pt x="2867" y="2332"/>
                    <a:pt x="2867" y="2521"/>
                  </a:cubicBezTo>
                  <a:cubicBezTo>
                    <a:pt x="2867" y="2710"/>
                    <a:pt x="2710" y="2868"/>
                    <a:pt x="2521" y="2868"/>
                  </a:cubicBezTo>
                  <a:cubicBezTo>
                    <a:pt x="2300" y="2868"/>
                    <a:pt x="2143" y="2710"/>
                    <a:pt x="2143" y="2521"/>
                  </a:cubicBezTo>
                  <a:cubicBezTo>
                    <a:pt x="2174" y="2332"/>
                    <a:pt x="2300" y="2175"/>
                    <a:pt x="2521" y="2175"/>
                  </a:cubicBezTo>
                  <a:close/>
                  <a:moveTo>
                    <a:pt x="3245" y="3592"/>
                  </a:moveTo>
                  <a:cubicBezTo>
                    <a:pt x="3466" y="3592"/>
                    <a:pt x="3623" y="3750"/>
                    <a:pt x="3623" y="3939"/>
                  </a:cubicBezTo>
                  <a:cubicBezTo>
                    <a:pt x="3623" y="4128"/>
                    <a:pt x="3466" y="4285"/>
                    <a:pt x="3245" y="4285"/>
                  </a:cubicBezTo>
                  <a:cubicBezTo>
                    <a:pt x="3056" y="4285"/>
                    <a:pt x="2899" y="4128"/>
                    <a:pt x="2899" y="3939"/>
                  </a:cubicBezTo>
                  <a:cubicBezTo>
                    <a:pt x="2867" y="3750"/>
                    <a:pt x="3056" y="3592"/>
                    <a:pt x="3245" y="3592"/>
                  </a:cubicBezTo>
                  <a:close/>
                  <a:moveTo>
                    <a:pt x="378" y="1"/>
                  </a:moveTo>
                  <a:cubicBezTo>
                    <a:pt x="189" y="1"/>
                    <a:pt x="32" y="158"/>
                    <a:pt x="32" y="347"/>
                  </a:cubicBezTo>
                  <a:lnTo>
                    <a:pt x="32" y="2490"/>
                  </a:lnTo>
                  <a:cubicBezTo>
                    <a:pt x="0" y="3403"/>
                    <a:pt x="662" y="4096"/>
                    <a:pt x="1481" y="4254"/>
                  </a:cubicBezTo>
                  <a:cubicBezTo>
                    <a:pt x="1576" y="4695"/>
                    <a:pt x="1954" y="5010"/>
                    <a:pt x="2395" y="5010"/>
                  </a:cubicBezTo>
                  <a:lnTo>
                    <a:pt x="5041" y="5010"/>
                  </a:lnTo>
                  <a:lnTo>
                    <a:pt x="5041" y="3939"/>
                  </a:lnTo>
                  <a:cubicBezTo>
                    <a:pt x="5041" y="3655"/>
                    <a:pt x="5136" y="3435"/>
                    <a:pt x="5293" y="3246"/>
                  </a:cubicBezTo>
                  <a:cubicBezTo>
                    <a:pt x="4474" y="1355"/>
                    <a:pt x="2584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92" name="Google Shape;8241;p75">
              <a:extLst>
                <a:ext uri="{FF2B5EF4-FFF2-40B4-BE49-F238E27FC236}">
                  <a16:creationId xmlns:a16="http://schemas.microsoft.com/office/drawing/2014/main" id="{B81608F9-EBF4-D350-6CC1-67CB581B3182}"/>
                </a:ext>
              </a:extLst>
            </p:cNvPr>
            <p:cNvSpPr/>
            <p:nvPr/>
          </p:nvSpPr>
          <p:spPr>
            <a:xfrm>
              <a:off x="-20179475" y="4229925"/>
              <a:ext cx="125275" cy="142575"/>
            </a:xfrm>
            <a:custGeom>
              <a:avLst/>
              <a:gdLst/>
              <a:ahLst/>
              <a:cxnLst/>
              <a:rect l="l" t="t" r="r" b="b"/>
              <a:pathLst>
                <a:path w="5011" h="5703" extrusionOk="0">
                  <a:moveTo>
                    <a:pt x="2521" y="693"/>
                  </a:moveTo>
                  <a:cubicBezTo>
                    <a:pt x="3120" y="693"/>
                    <a:pt x="3592" y="1166"/>
                    <a:pt x="3592" y="1764"/>
                  </a:cubicBezTo>
                  <a:cubicBezTo>
                    <a:pt x="3592" y="2300"/>
                    <a:pt x="3120" y="2836"/>
                    <a:pt x="2521" y="2836"/>
                  </a:cubicBezTo>
                  <a:cubicBezTo>
                    <a:pt x="1954" y="2836"/>
                    <a:pt x="1482" y="2363"/>
                    <a:pt x="1482" y="1764"/>
                  </a:cubicBezTo>
                  <a:cubicBezTo>
                    <a:pt x="1482" y="1166"/>
                    <a:pt x="1954" y="693"/>
                    <a:pt x="2521" y="693"/>
                  </a:cubicBezTo>
                  <a:close/>
                  <a:moveTo>
                    <a:pt x="1797" y="0"/>
                  </a:moveTo>
                  <a:cubicBezTo>
                    <a:pt x="883" y="0"/>
                    <a:pt x="95" y="693"/>
                    <a:pt x="64" y="1638"/>
                  </a:cubicBezTo>
                  <a:cubicBezTo>
                    <a:pt x="1" y="2363"/>
                    <a:pt x="253" y="2962"/>
                    <a:pt x="726" y="3497"/>
                  </a:cubicBezTo>
                  <a:cubicBezTo>
                    <a:pt x="1198" y="4001"/>
                    <a:pt x="1828" y="4285"/>
                    <a:pt x="2521" y="4285"/>
                  </a:cubicBezTo>
                  <a:cubicBezTo>
                    <a:pt x="2742" y="4285"/>
                    <a:pt x="2899" y="4442"/>
                    <a:pt x="2899" y="4631"/>
                  </a:cubicBezTo>
                  <a:cubicBezTo>
                    <a:pt x="2899" y="5230"/>
                    <a:pt x="3372" y="5702"/>
                    <a:pt x="3939" y="5702"/>
                  </a:cubicBezTo>
                  <a:cubicBezTo>
                    <a:pt x="4538" y="5702"/>
                    <a:pt x="5010" y="5230"/>
                    <a:pt x="5010" y="4631"/>
                  </a:cubicBezTo>
                  <a:lnTo>
                    <a:pt x="5010" y="3497"/>
                  </a:lnTo>
                  <a:cubicBezTo>
                    <a:pt x="4601" y="3340"/>
                    <a:pt x="4317" y="2899"/>
                    <a:pt x="4317" y="2458"/>
                  </a:cubicBezTo>
                  <a:lnTo>
                    <a:pt x="431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93" name="Google Shape;8242;p75">
              <a:extLst>
                <a:ext uri="{FF2B5EF4-FFF2-40B4-BE49-F238E27FC236}">
                  <a16:creationId xmlns:a16="http://schemas.microsoft.com/office/drawing/2014/main" id="{C4B75004-0D69-A3D5-B569-0F856DB1D7BF}"/>
                </a:ext>
              </a:extLst>
            </p:cNvPr>
            <p:cNvSpPr/>
            <p:nvPr/>
          </p:nvSpPr>
          <p:spPr>
            <a:xfrm>
              <a:off x="-20125125" y="4263775"/>
              <a:ext cx="18150" cy="18150"/>
            </a:xfrm>
            <a:custGeom>
              <a:avLst/>
              <a:gdLst/>
              <a:ahLst/>
              <a:cxnLst/>
              <a:rect l="l" t="t" r="r" b="b"/>
              <a:pathLst>
                <a:path w="726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68" y="725"/>
                    <a:pt x="725" y="568"/>
                    <a:pt x="725" y="347"/>
                  </a:cubicBezTo>
                  <a:cubicBezTo>
                    <a:pt x="725" y="221"/>
                    <a:pt x="568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94" name="Google Shape;8243;p75">
            <a:extLst>
              <a:ext uri="{FF2B5EF4-FFF2-40B4-BE49-F238E27FC236}">
                <a16:creationId xmlns:a16="http://schemas.microsoft.com/office/drawing/2014/main" id="{110C996F-2360-AC34-EED8-E53348049410}"/>
              </a:ext>
            </a:extLst>
          </p:cNvPr>
          <p:cNvGrpSpPr/>
          <p:nvPr/>
        </p:nvGrpSpPr>
        <p:grpSpPr>
          <a:xfrm>
            <a:off x="6933429" y="2250027"/>
            <a:ext cx="599100" cy="604568"/>
            <a:chOff x="-18271050" y="3333200"/>
            <a:chExt cx="304050" cy="306825"/>
          </a:xfrm>
          <a:solidFill>
            <a:schemeClr val="tx1"/>
          </a:solidFill>
        </p:grpSpPr>
        <p:sp>
          <p:nvSpPr>
            <p:cNvPr id="1195" name="Google Shape;8244;p75">
              <a:extLst>
                <a:ext uri="{FF2B5EF4-FFF2-40B4-BE49-F238E27FC236}">
                  <a16:creationId xmlns:a16="http://schemas.microsoft.com/office/drawing/2014/main" id="{52428E8A-1B3D-2138-B76A-E3438C301977}"/>
                </a:ext>
              </a:extLst>
            </p:cNvPr>
            <p:cNvSpPr/>
            <p:nvPr/>
          </p:nvSpPr>
          <p:spPr>
            <a:xfrm>
              <a:off x="-18271050" y="3407650"/>
              <a:ext cx="63025" cy="79575"/>
            </a:xfrm>
            <a:custGeom>
              <a:avLst/>
              <a:gdLst/>
              <a:ahLst/>
              <a:cxnLst/>
              <a:rect l="l" t="t" r="r" b="b"/>
              <a:pathLst>
                <a:path w="2521" h="3183" extrusionOk="0">
                  <a:moveTo>
                    <a:pt x="1765" y="0"/>
                  </a:moveTo>
                  <a:cubicBezTo>
                    <a:pt x="788" y="0"/>
                    <a:pt x="0" y="788"/>
                    <a:pt x="0" y="1764"/>
                  </a:cubicBezTo>
                  <a:cubicBezTo>
                    <a:pt x="0" y="2363"/>
                    <a:pt x="284" y="2867"/>
                    <a:pt x="694" y="3182"/>
                  </a:cubicBezTo>
                  <a:cubicBezTo>
                    <a:pt x="694" y="1733"/>
                    <a:pt x="1544" y="567"/>
                    <a:pt x="2521" y="158"/>
                  </a:cubicBezTo>
                  <a:cubicBezTo>
                    <a:pt x="2300" y="32"/>
                    <a:pt x="2048" y="0"/>
                    <a:pt x="17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96" name="Google Shape;8245;p75">
              <a:extLst>
                <a:ext uri="{FF2B5EF4-FFF2-40B4-BE49-F238E27FC236}">
                  <a16:creationId xmlns:a16="http://schemas.microsoft.com/office/drawing/2014/main" id="{2B9E0DD9-2C79-613A-C222-66A6BB4F25E5}"/>
                </a:ext>
              </a:extLst>
            </p:cNvPr>
            <p:cNvSpPr/>
            <p:nvPr/>
          </p:nvSpPr>
          <p:spPr>
            <a:xfrm>
              <a:off x="-18030050" y="3406850"/>
              <a:ext cx="63050" cy="79575"/>
            </a:xfrm>
            <a:custGeom>
              <a:avLst/>
              <a:gdLst/>
              <a:ahLst/>
              <a:cxnLst/>
              <a:rect l="l" t="t" r="r" b="b"/>
              <a:pathLst>
                <a:path w="2522" h="3183" extrusionOk="0">
                  <a:moveTo>
                    <a:pt x="757" y="1"/>
                  </a:moveTo>
                  <a:cubicBezTo>
                    <a:pt x="474" y="1"/>
                    <a:pt x="253" y="64"/>
                    <a:pt x="1" y="158"/>
                  </a:cubicBezTo>
                  <a:cubicBezTo>
                    <a:pt x="978" y="568"/>
                    <a:pt x="1828" y="1733"/>
                    <a:pt x="1828" y="3183"/>
                  </a:cubicBezTo>
                  <a:cubicBezTo>
                    <a:pt x="2238" y="2868"/>
                    <a:pt x="2521" y="2332"/>
                    <a:pt x="2521" y="1765"/>
                  </a:cubicBezTo>
                  <a:cubicBezTo>
                    <a:pt x="2521" y="788"/>
                    <a:pt x="1734" y="1"/>
                    <a:pt x="7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97" name="Google Shape;8246;p75">
              <a:extLst>
                <a:ext uri="{FF2B5EF4-FFF2-40B4-BE49-F238E27FC236}">
                  <a16:creationId xmlns:a16="http://schemas.microsoft.com/office/drawing/2014/main" id="{1BEEC989-F541-E479-A883-7A4BE1D99E11}"/>
                </a:ext>
              </a:extLst>
            </p:cNvPr>
            <p:cNvSpPr/>
            <p:nvPr/>
          </p:nvSpPr>
          <p:spPr>
            <a:xfrm>
              <a:off x="-18136375" y="3549400"/>
              <a:ext cx="35475" cy="32325"/>
            </a:xfrm>
            <a:custGeom>
              <a:avLst/>
              <a:gdLst/>
              <a:ahLst/>
              <a:cxnLst/>
              <a:rect l="l" t="t" r="r" b="b"/>
              <a:pathLst>
                <a:path w="1419" h="1293" extrusionOk="0">
                  <a:moveTo>
                    <a:pt x="725" y="1"/>
                  </a:moveTo>
                  <a:cubicBezTo>
                    <a:pt x="347" y="1"/>
                    <a:pt x="95" y="222"/>
                    <a:pt x="1" y="600"/>
                  </a:cubicBezTo>
                  <a:lnTo>
                    <a:pt x="725" y="1293"/>
                  </a:lnTo>
                  <a:lnTo>
                    <a:pt x="1419" y="600"/>
                  </a:lnTo>
                  <a:cubicBezTo>
                    <a:pt x="1355" y="285"/>
                    <a:pt x="1072" y="1"/>
                    <a:pt x="7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98" name="Google Shape;8247;p75">
              <a:extLst>
                <a:ext uri="{FF2B5EF4-FFF2-40B4-BE49-F238E27FC236}">
                  <a16:creationId xmlns:a16="http://schemas.microsoft.com/office/drawing/2014/main" id="{478A5C86-A020-B3A5-5D6E-D7A4B3A5EC34}"/>
                </a:ext>
              </a:extLst>
            </p:cNvPr>
            <p:cNvSpPr/>
            <p:nvPr/>
          </p:nvSpPr>
          <p:spPr>
            <a:xfrm>
              <a:off x="-18233250" y="3423625"/>
              <a:ext cx="230800" cy="216400"/>
            </a:xfrm>
            <a:custGeom>
              <a:avLst/>
              <a:gdLst/>
              <a:ahLst/>
              <a:cxnLst/>
              <a:rect l="l" t="t" r="r" b="b"/>
              <a:pathLst>
                <a:path w="9232" h="8656" extrusionOk="0">
                  <a:moveTo>
                    <a:pt x="2427" y="2890"/>
                  </a:moveTo>
                  <a:cubicBezTo>
                    <a:pt x="2616" y="2890"/>
                    <a:pt x="2773" y="3047"/>
                    <a:pt x="2773" y="3268"/>
                  </a:cubicBezTo>
                  <a:cubicBezTo>
                    <a:pt x="2773" y="3457"/>
                    <a:pt x="2616" y="3614"/>
                    <a:pt x="2427" y="3614"/>
                  </a:cubicBezTo>
                  <a:cubicBezTo>
                    <a:pt x="2238" y="3614"/>
                    <a:pt x="2080" y="3457"/>
                    <a:pt x="2080" y="3268"/>
                  </a:cubicBezTo>
                  <a:cubicBezTo>
                    <a:pt x="2080" y="3047"/>
                    <a:pt x="2238" y="2890"/>
                    <a:pt x="2427" y="2890"/>
                  </a:cubicBezTo>
                  <a:close/>
                  <a:moveTo>
                    <a:pt x="6711" y="2890"/>
                  </a:moveTo>
                  <a:cubicBezTo>
                    <a:pt x="6900" y="2890"/>
                    <a:pt x="7089" y="3047"/>
                    <a:pt x="7089" y="3268"/>
                  </a:cubicBezTo>
                  <a:cubicBezTo>
                    <a:pt x="7058" y="3457"/>
                    <a:pt x="6900" y="3614"/>
                    <a:pt x="6711" y="3614"/>
                  </a:cubicBezTo>
                  <a:cubicBezTo>
                    <a:pt x="6522" y="3614"/>
                    <a:pt x="6365" y="3457"/>
                    <a:pt x="6365" y="3268"/>
                  </a:cubicBezTo>
                  <a:cubicBezTo>
                    <a:pt x="6365" y="3047"/>
                    <a:pt x="6522" y="2890"/>
                    <a:pt x="6711" y="2890"/>
                  </a:cubicBezTo>
                  <a:close/>
                  <a:moveTo>
                    <a:pt x="2066" y="0"/>
                  </a:moveTo>
                  <a:cubicBezTo>
                    <a:pt x="1647" y="0"/>
                    <a:pt x="1224" y="147"/>
                    <a:pt x="883" y="464"/>
                  </a:cubicBezTo>
                  <a:cubicBezTo>
                    <a:pt x="316" y="999"/>
                    <a:pt x="1" y="1724"/>
                    <a:pt x="1" y="2543"/>
                  </a:cubicBezTo>
                  <a:cubicBezTo>
                    <a:pt x="1" y="4528"/>
                    <a:pt x="1765" y="8308"/>
                    <a:pt x="4285" y="8655"/>
                  </a:cubicBezTo>
                  <a:lnTo>
                    <a:pt x="4285" y="6985"/>
                  </a:lnTo>
                  <a:lnTo>
                    <a:pt x="3372" y="6103"/>
                  </a:lnTo>
                  <a:lnTo>
                    <a:pt x="3340" y="6040"/>
                  </a:lnTo>
                  <a:cubicBezTo>
                    <a:pt x="3246" y="5977"/>
                    <a:pt x="3214" y="5883"/>
                    <a:pt x="3214" y="5820"/>
                  </a:cubicBezTo>
                  <a:cubicBezTo>
                    <a:pt x="3214" y="5032"/>
                    <a:pt x="3844" y="4402"/>
                    <a:pt x="4632" y="4402"/>
                  </a:cubicBezTo>
                  <a:cubicBezTo>
                    <a:pt x="5420" y="4402"/>
                    <a:pt x="6050" y="5032"/>
                    <a:pt x="6050" y="5820"/>
                  </a:cubicBezTo>
                  <a:cubicBezTo>
                    <a:pt x="6050" y="5883"/>
                    <a:pt x="6018" y="6009"/>
                    <a:pt x="5924" y="6040"/>
                  </a:cubicBezTo>
                  <a:lnTo>
                    <a:pt x="4947" y="6985"/>
                  </a:lnTo>
                  <a:lnTo>
                    <a:pt x="4947" y="8655"/>
                  </a:lnTo>
                  <a:cubicBezTo>
                    <a:pt x="7436" y="8340"/>
                    <a:pt x="9232" y="4559"/>
                    <a:pt x="9232" y="2543"/>
                  </a:cubicBezTo>
                  <a:cubicBezTo>
                    <a:pt x="9232" y="1724"/>
                    <a:pt x="8917" y="999"/>
                    <a:pt x="8349" y="464"/>
                  </a:cubicBezTo>
                  <a:cubicBezTo>
                    <a:pt x="7984" y="157"/>
                    <a:pt x="7553" y="14"/>
                    <a:pt x="7131" y="14"/>
                  </a:cubicBezTo>
                  <a:cubicBezTo>
                    <a:pt x="6425" y="14"/>
                    <a:pt x="5747" y="415"/>
                    <a:pt x="5451" y="1125"/>
                  </a:cubicBezTo>
                  <a:lnTo>
                    <a:pt x="5230" y="1755"/>
                  </a:lnTo>
                  <a:cubicBezTo>
                    <a:pt x="5104" y="2039"/>
                    <a:pt x="4852" y="2197"/>
                    <a:pt x="4600" y="2197"/>
                  </a:cubicBezTo>
                  <a:cubicBezTo>
                    <a:pt x="4317" y="2197"/>
                    <a:pt x="4033" y="2039"/>
                    <a:pt x="3970" y="1755"/>
                  </a:cubicBezTo>
                  <a:lnTo>
                    <a:pt x="3718" y="1125"/>
                  </a:lnTo>
                  <a:cubicBezTo>
                    <a:pt x="3461" y="414"/>
                    <a:pt x="2771" y="0"/>
                    <a:pt x="20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99" name="Google Shape;8248;p75">
              <a:extLst>
                <a:ext uri="{FF2B5EF4-FFF2-40B4-BE49-F238E27FC236}">
                  <a16:creationId xmlns:a16="http://schemas.microsoft.com/office/drawing/2014/main" id="{8E3F3C9C-0532-6E15-EA32-A9B44DA2BAF4}"/>
                </a:ext>
              </a:extLst>
            </p:cNvPr>
            <p:cNvSpPr/>
            <p:nvPr/>
          </p:nvSpPr>
          <p:spPr>
            <a:xfrm>
              <a:off x="-18231675" y="3333200"/>
              <a:ext cx="220575" cy="125650"/>
            </a:xfrm>
            <a:custGeom>
              <a:avLst/>
              <a:gdLst/>
              <a:ahLst/>
              <a:cxnLst/>
              <a:rect l="l" t="t" r="r" b="b"/>
              <a:pathLst>
                <a:path w="8823" h="5026" extrusionOk="0">
                  <a:moveTo>
                    <a:pt x="3088" y="1088"/>
                  </a:moveTo>
                  <a:cubicBezTo>
                    <a:pt x="3277" y="1088"/>
                    <a:pt x="3435" y="1245"/>
                    <a:pt x="3435" y="1434"/>
                  </a:cubicBezTo>
                  <a:lnTo>
                    <a:pt x="3435" y="2159"/>
                  </a:lnTo>
                  <a:cubicBezTo>
                    <a:pt x="3435" y="2348"/>
                    <a:pt x="3277" y="2506"/>
                    <a:pt x="3088" y="2506"/>
                  </a:cubicBezTo>
                  <a:cubicBezTo>
                    <a:pt x="2868" y="2506"/>
                    <a:pt x="2710" y="2348"/>
                    <a:pt x="2710" y="2159"/>
                  </a:cubicBezTo>
                  <a:lnTo>
                    <a:pt x="2710" y="1434"/>
                  </a:lnTo>
                  <a:cubicBezTo>
                    <a:pt x="2710" y="1245"/>
                    <a:pt x="2868" y="1088"/>
                    <a:pt x="3088" y="1088"/>
                  </a:cubicBezTo>
                  <a:close/>
                  <a:moveTo>
                    <a:pt x="5955" y="1088"/>
                  </a:moveTo>
                  <a:cubicBezTo>
                    <a:pt x="6144" y="1088"/>
                    <a:pt x="6302" y="1245"/>
                    <a:pt x="6302" y="1434"/>
                  </a:cubicBezTo>
                  <a:lnTo>
                    <a:pt x="6302" y="2159"/>
                  </a:lnTo>
                  <a:cubicBezTo>
                    <a:pt x="6302" y="2348"/>
                    <a:pt x="6144" y="2506"/>
                    <a:pt x="5955" y="2506"/>
                  </a:cubicBezTo>
                  <a:cubicBezTo>
                    <a:pt x="5735" y="2506"/>
                    <a:pt x="5577" y="2348"/>
                    <a:pt x="5577" y="2159"/>
                  </a:cubicBezTo>
                  <a:lnTo>
                    <a:pt x="5577" y="1434"/>
                  </a:lnTo>
                  <a:cubicBezTo>
                    <a:pt x="5577" y="1245"/>
                    <a:pt x="5735" y="1088"/>
                    <a:pt x="5955" y="1088"/>
                  </a:cubicBezTo>
                  <a:close/>
                  <a:moveTo>
                    <a:pt x="4537" y="1781"/>
                  </a:moveTo>
                  <a:cubicBezTo>
                    <a:pt x="4726" y="1781"/>
                    <a:pt x="4884" y="1938"/>
                    <a:pt x="4884" y="2159"/>
                  </a:cubicBezTo>
                  <a:lnTo>
                    <a:pt x="4884" y="2852"/>
                  </a:lnTo>
                  <a:cubicBezTo>
                    <a:pt x="4884" y="3041"/>
                    <a:pt x="4726" y="3199"/>
                    <a:pt x="4537" y="3199"/>
                  </a:cubicBezTo>
                  <a:cubicBezTo>
                    <a:pt x="4317" y="3199"/>
                    <a:pt x="4159" y="3041"/>
                    <a:pt x="4159" y="2852"/>
                  </a:cubicBezTo>
                  <a:lnTo>
                    <a:pt x="4159" y="2159"/>
                  </a:lnTo>
                  <a:cubicBezTo>
                    <a:pt x="4159" y="1938"/>
                    <a:pt x="4317" y="1781"/>
                    <a:pt x="4537" y="1781"/>
                  </a:cubicBezTo>
                  <a:close/>
                  <a:moveTo>
                    <a:pt x="4427" y="1"/>
                  </a:moveTo>
                  <a:cubicBezTo>
                    <a:pt x="4372" y="1"/>
                    <a:pt x="4317" y="17"/>
                    <a:pt x="4254" y="48"/>
                  </a:cubicBezTo>
                  <a:lnTo>
                    <a:pt x="3655" y="395"/>
                  </a:lnTo>
                  <a:lnTo>
                    <a:pt x="2994" y="237"/>
                  </a:lnTo>
                  <a:cubicBezTo>
                    <a:pt x="2964" y="230"/>
                    <a:pt x="2934" y="226"/>
                    <a:pt x="2905" y="226"/>
                  </a:cubicBezTo>
                  <a:cubicBezTo>
                    <a:pt x="2810" y="226"/>
                    <a:pt x="2719" y="267"/>
                    <a:pt x="2647" y="363"/>
                  </a:cubicBezTo>
                  <a:lnTo>
                    <a:pt x="2175" y="836"/>
                  </a:lnTo>
                  <a:lnTo>
                    <a:pt x="1481" y="867"/>
                  </a:lnTo>
                  <a:cubicBezTo>
                    <a:pt x="1387" y="867"/>
                    <a:pt x="1261" y="962"/>
                    <a:pt x="1166" y="1088"/>
                  </a:cubicBezTo>
                  <a:lnTo>
                    <a:pt x="851" y="1655"/>
                  </a:lnTo>
                  <a:cubicBezTo>
                    <a:pt x="599" y="1749"/>
                    <a:pt x="127" y="1875"/>
                    <a:pt x="1" y="2096"/>
                  </a:cubicBezTo>
                  <a:cubicBezTo>
                    <a:pt x="851" y="2159"/>
                    <a:pt x="1450" y="2380"/>
                    <a:pt x="1922" y="2821"/>
                  </a:cubicBezTo>
                  <a:cubicBezTo>
                    <a:pt x="2994" y="2821"/>
                    <a:pt x="3907" y="3451"/>
                    <a:pt x="4285" y="4396"/>
                  </a:cubicBezTo>
                  <a:lnTo>
                    <a:pt x="4537" y="5026"/>
                  </a:lnTo>
                  <a:lnTo>
                    <a:pt x="4726" y="4396"/>
                  </a:lnTo>
                  <a:cubicBezTo>
                    <a:pt x="5104" y="3451"/>
                    <a:pt x="6018" y="2821"/>
                    <a:pt x="7058" y="2821"/>
                  </a:cubicBezTo>
                  <a:cubicBezTo>
                    <a:pt x="7486" y="2421"/>
                    <a:pt x="7992" y="2150"/>
                    <a:pt x="8623" y="2150"/>
                  </a:cubicBezTo>
                  <a:cubicBezTo>
                    <a:pt x="8688" y="2150"/>
                    <a:pt x="8754" y="2153"/>
                    <a:pt x="8822" y="2159"/>
                  </a:cubicBezTo>
                  <a:cubicBezTo>
                    <a:pt x="8791" y="2033"/>
                    <a:pt x="8696" y="1938"/>
                    <a:pt x="8633" y="1907"/>
                  </a:cubicBezTo>
                  <a:lnTo>
                    <a:pt x="8003" y="1655"/>
                  </a:lnTo>
                  <a:lnTo>
                    <a:pt x="7688" y="1088"/>
                  </a:lnTo>
                  <a:cubicBezTo>
                    <a:pt x="7656" y="962"/>
                    <a:pt x="7530" y="867"/>
                    <a:pt x="7373" y="867"/>
                  </a:cubicBezTo>
                  <a:lnTo>
                    <a:pt x="6711" y="836"/>
                  </a:lnTo>
                  <a:lnTo>
                    <a:pt x="6239" y="363"/>
                  </a:lnTo>
                  <a:cubicBezTo>
                    <a:pt x="6144" y="300"/>
                    <a:pt x="5987" y="237"/>
                    <a:pt x="5861" y="237"/>
                  </a:cubicBezTo>
                  <a:lnTo>
                    <a:pt x="5199" y="395"/>
                  </a:lnTo>
                  <a:lnTo>
                    <a:pt x="4600" y="48"/>
                  </a:lnTo>
                  <a:cubicBezTo>
                    <a:pt x="4537" y="17"/>
                    <a:pt x="4482" y="1"/>
                    <a:pt x="44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00" name="Google Shape;8249;p75">
            <a:extLst>
              <a:ext uri="{FF2B5EF4-FFF2-40B4-BE49-F238E27FC236}">
                <a16:creationId xmlns:a16="http://schemas.microsoft.com/office/drawing/2014/main" id="{C5E5E349-E350-6B59-2FAE-CCBC9395B537}"/>
              </a:ext>
            </a:extLst>
          </p:cNvPr>
          <p:cNvGrpSpPr/>
          <p:nvPr/>
        </p:nvGrpSpPr>
        <p:grpSpPr>
          <a:xfrm>
            <a:off x="6934192" y="2992229"/>
            <a:ext cx="597573" cy="597524"/>
            <a:chOff x="-18270275" y="3710875"/>
            <a:chExt cx="303275" cy="303250"/>
          </a:xfrm>
          <a:solidFill>
            <a:schemeClr val="tx1"/>
          </a:solidFill>
        </p:grpSpPr>
        <p:sp>
          <p:nvSpPr>
            <p:cNvPr id="1201" name="Google Shape;8250;p75">
              <a:extLst>
                <a:ext uri="{FF2B5EF4-FFF2-40B4-BE49-F238E27FC236}">
                  <a16:creationId xmlns:a16="http://schemas.microsoft.com/office/drawing/2014/main" id="{5E4712AF-33E3-C230-B7F9-4C1B075C32B8}"/>
                </a:ext>
              </a:extLst>
            </p:cNvPr>
            <p:cNvSpPr/>
            <p:nvPr/>
          </p:nvSpPr>
          <p:spPr>
            <a:xfrm>
              <a:off x="-18240325" y="3896975"/>
              <a:ext cx="59875" cy="71475"/>
            </a:xfrm>
            <a:custGeom>
              <a:avLst/>
              <a:gdLst/>
              <a:ahLst/>
              <a:cxnLst/>
              <a:rect l="l" t="t" r="r" b="b"/>
              <a:pathLst>
                <a:path w="2395" h="2859" extrusionOk="0">
                  <a:moveTo>
                    <a:pt x="1520" y="0"/>
                  </a:moveTo>
                  <a:cubicBezTo>
                    <a:pt x="1300" y="0"/>
                    <a:pt x="1085" y="84"/>
                    <a:pt x="945" y="244"/>
                  </a:cubicBezTo>
                  <a:lnTo>
                    <a:pt x="0" y="1189"/>
                  </a:lnTo>
                  <a:cubicBezTo>
                    <a:pt x="725" y="1220"/>
                    <a:pt x="1418" y="1567"/>
                    <a:pt x="1827" y="2165"/>
                  </a:cubicBezTo>
                  <a:cubicBezTo>
                    <a:pt x="1827" y="2165"/>
                    <a:pt x="2048" y="2386"/>
                    <a:pt x="2395" y="2859"/>
                  </a:cubicBezTo>
                  <a:cubicBezTo>
                    <a:pt x="2395" y="2670"/>
                    <a:pt x="2363" y="2512"/>
                    <a:pt x="2363" y="2354"/>
                  </a:cubicBezTo>
                  <a:lnTo>
                    <a:pt x="2363" y="811"/>
                  </a:lnTo>
                  <a:cubicBezTo>
                    <a:pt x="2363" y="496"/>
                    <a:pt x="2205" y="244"/>
                    <a:pt x="1890" y="86"/>
                  </a:cubicBezTo>
                  <a:cubicBezTo>
                    <a:pt x="1775" y="28"/>
                    <a:pt x="1647" y="0"/>
                    <a:pt x="15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02" name="Google Shape;8251;p75">
              <a:extLst>
                <a:ext uri="{FF2B5EF4-FFF2-40B4-BE49-F238E27FC236}">
                  <a16:creationId xmlns:a16="http://schemas.microsoft.com/office/drawing/2014/main" id="{B68468D8-BD34-E557-7675-D124D0814422}"/>
                </a:ext>
              </a:extLst>
            </p:cNvPr>
            <p:cNvSpPr/>
            <p:nvPr/>
          </p:nvSpPr>
          <p:spPr>
            <a:xfrm>
              <a:off x="-18254500" y="3765100"/>
              <a:ext cx="267800" cy="249025"/>
            </a:xfrm>
            <a:custGeom>
              <a:avLst/>
              <a:gdLst/>
              <a:ahLst/>
              <a:cxnLst/>
              <a:rect l="l" t="t" r="r" b="b"/>
              <a:pathLst>
                <a:path w="10712" h="9961" extrusionOk="0">
                  <a:moveTo>
                    <a:pt x="2583" y="2880"/>
                  </a:moveTo>
                  <a:cubicBezTo>
                    <a:pt x="2670" y="2880"/>
                    <a:pt x="2757" y="2919"/>
                    <a:pt x="2835" y="2998"/>
                  </a:cubicBezTo>
                  <a:lnTo>
                    <a:pt x="3560" y="3691"/>
                  </a:lnTo>
                  <a:cubicBezTo>
                    <a:pt x="3718" y="3849"/>
                    <a:pt x="3718" y="4038"/>
                    <a:pt x="3560" y="4195"/>
                  </a:cubicBezTo>
                  <a:cubicBezTo>
                    <a:pt x="3466" y="4290"/>
                    <a:pt x="3403" y="4321"/>
                    <a:pt x="3308" y="4321"/>
                  </a:cubicBezTo>
                  <a:cubicBezTo>
                    <a:pt x="3245" y="4321"/>
                    <a:pt x="3119" y="4290"/>
                    <a:pt x="3088" y="4195"/>
                  </a:cubicBezTo>
                  <a:lnTo>
                    <a:pt x="2363" y="3502"/>
                  </a:lnTo>
                  <a:cubicBezTo>
                    <a:pt x="2174" y="3345"/>
                    <a:pt x="2174" y="3093"/>
                    <a:pt x="2331" y="2998"/>
                  </a:cubicBezTo>
                  <a:cubicBezTo>
                    <a:pt x="2410" y="2919"/>
                    <a:pt x="2497" y="2880"/>
                    <a:pt x="2583" y="2880"/>
                  </a:cubicBezTo>
                  <a:close/>
                  <a:moveTo>
                    <a:pt x="8286" y="2880"/>
                  </a:moveTo>
                  <a:cubicBezTo>
                    <a:pt x="8372" y="2880"/>
                    <a:pt x="8459" y="2919"/>
                    <a:pt x="8538" y="2998"/>
                  </a:cubicBezTo>
                  <a:cubicBezTo>
                    <a:pt x="8695" y="3156"/>
                    <a:pt x="8695" y="3345"/>
                    <a:pt x="8538" y="3502"/>
                  </a:cubicBezTo>
                  <a:lnTo>
                    <a:pt x="7845" y="4195"/>
                  </a:lnTo>
                  <a:cubicBezTo>
                    <a:pt x="7750" y="4290"/>
                    <a:pt x="7687" y="4321"/>
                    <a:pt x="7593" y="4321"/>
                  </a:cubicBezTo>
                  <a:cubicBezTo>
                    <a:pt x="7530" y="4321"/>
                    <a:pt x="7404" y="4290"/>
                    <a:pt x="7372" y="4195"/>
                  </a:cubicBezTo>
                  <a:cubicBezTo>
                    <a:pt x="7183" y="4038"/>
                    <a:pt x="7183" y="3817"/>
                    <a:pt x="7341" y="3691"/>
                  </a:cubicBezTo>
                  <a:lnTo>
                    <a:pt x="8034" y="2998"/>
                  </a:lnTo>
                  <a:cubicBezTo>
                    <a:pt x="8113" y="2919"/>
                    <a:pt x="8199" y="2880"/>
                    <a:pt x="8286" y="2880"/>
                  </a:cubicBezTo>
                  <a:close/>
                  <a:moveTo>
                    <a:pt x="5272" y="0"/>
                  </a:moveTo>
                  <a:cubicBezTo>
                    <a:pt x="3911" y="0"/>
                    <a:pt x="2618" y="504"/>
                    <a:pt x="1607" y="1486"/>
                  </a:cubicBezTo>
                  <a:cubicBezTo>
                    <a:pt x="567" y="2526"/>
                    <a:pt x="0" y="3849"/>
                    <a:pt x="0" y="5361"/>
                  </a:cubicBezTo>
                  <a:lnTo>
                    <a:pt x="0" y="5897"/>
                  </a:lnTo>
                  <a:lnTo>
                    <a:pt x="977" y="4983"/>
                  </a:lnTo>
                  <a:cubicBezTo>
                    <a:pt x="1267" y="4693"/>
                    <a:pt x="1651" y="4534"/>
                    <a:pt x="2044" y="4534"/>
                  </a:cubicBezTo>
                  <a:cubicBezTo>
                    <a:pt x="2291" y="4534"/>
                    <a:pt x="2541" y="4597"/>
                    <a:pt x="2772" y="4731"/>
                  </a:cubicBezTo>
                  <a:cubicBezTo>
                    <a:pt x="3277" y="4983"/>
                    <a:pt x="3623" y="5519"/>
                    <a:pt x="3623" y="6086"/>
                  </a:cubicBezTo>
                  <a:lnTo>
                    <a:pt x="3623" y="7629"/>
                  </a:lnTo>
                  <a:cubicBezTo>
                    <a:pt x="3623" y="8575"/>
                    <a:pt x="4190" y="9709"/>
                    <a:pt x="5041" y="9961"/>
                  </a:cubicBezTo>
                  <a:lnTo>
                    <a:pt x="5041" y="8701"/>
                  </a:lnTo>
                  <a:lnTo>
                    <a:pt x="4411" y="7913"/>
                  </a:lnTo>
                  <a:cubicBezTo>
                    <a:pt x="4379" y="7818"/>
                    <a:pt x="4348" y="7755"/>
                    <a:pt x="4348" y="7661"/>
                  </a:cubicBezTo>
                  <a:cubicBezTo>
                    <a:pt x="4348" y="7062"/>
                    <a:pt x="4820" y="6590"/>
                    <a:pt x="5387" y="6590"/>
                  </a:cubicBezTo>
                  <a:cubicBezTo>
                    <a:pt x="5986" y="6590"/>
                    <a:pt x="6459" y="7062"/>
                    <a:pt x="6459" y="7661"/>
                  </a:cubicBezTo>
                  <a:cubicBezTo>
                    <a:pt x="6459" y="7755"/>
                    <a:pt x="6427" y="7818"/>
                    <a:pt x="6396" y="7913"/>
                  </a:cubicBezTo>
                  <a:lnTo>
                    <a:pt x="5765" y="8701"/>
                  </a:lnTo>
                  <a:lnTo>
                    <a:pt x="5765" y="9961"/>
                  </a:lnTo>
                  <a:cubicBezTo>
                    <a:pt x="6616" y="9709"/>
                    <a:pt x="7183" y="8575"/>
                    <a:pt x="7183" y="7629"/>
                  </a:cubicBezTo>
                  <a:lnTo>
                    <a:pt x="7183" y="6086"/>
                  </a:lnTo>
                  <a:cubicBezTo>
                    <a:pt x="7183" y="5519"/>
                    <a:pt x="7498" y="4983"/>
                    <a:pt x="8034" y="4731"/>
                  </a:cubicBezTo>
                  <a:cubicBezTo>
                    <a:pt x="8265" y="4597"/>
                    <a:pt x="8511" y="4534"/>
                    <a:pt x="8752" y="4534"/>
                  </a:cubicBezTo>
                  <a:cubicBezTo>
                    <a:pt x="9135" y="4534"/>
                    <a:pt x="9508" y="4693"/>
                    <a:pt x="9798" y="4983"/>
                  </a:cubicBezTo>
                  <a:lnTo>
                    <a:pt x="10712" y="5897"/>
                  </a:lnTo>
                  <a:lnTo>
                    <a:pt x="10712" y="5550"/>
                  </a:lnTo>
                  <a:cubicBezTo>
                    <a:pt x="10712" y="2557"/>
                    <a:pt x="8380" y="68"/>
                    <a:pt x="5513" y="5"/>
                  </a:cubicBezTo>
                  <a:cubicBezTo>
                    <a:pt x="5433" y="2"/>
                    <a:pt x="5352" y="0"/>
                    <a:pt x="52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03" name="Google Shape;8252;p75">
              <a:extLst>
                <a:ext uri="{FF2B5EF4-FFF2-40B4-BE49-F238E27FC236}">
                  <a16:creationId xmlns:a16="http://schemas.microsoft.com/office/drawing/2014/main" id="{927CA352-B32D-9616-E8D8-2A7FE947B1DA}"/>
                </a:ext>
              </a:extLst>
            </p:cNvPr>
            <p:cNvSpPr/>
            <p:nvPr/>
          </p:nvSpPr>
          <p:spPr>
            <a:xfrm>
              <a:off x="-18057600" y="3896625"/>
              <a:ext cx="61450" cy="71825"/>
            </a:xfrm>
            <a:custGeom>
              <a:avLst/>
              <a:gdLst/>
              <a:ahLst/>
              <a:cxnLst/>
              <a:rect l="l" t="t" r="r" b="b"/>
              <a:pathLst>
                <a:path w="2458" h="2873" extrusionOk="0">
                  <a:moveTo>
                    <a:pt x="885" y="0"/>
                  </a:moveTo>
                  <a:cubicBezTo>
                    <a:pt x="760" y="0"/>
                    <a:pt x="630" y="32"/>
                    <a:pt x="504" y="100"/>
                  </a:cubicBezTo>
                  <a:cubicBezTo>
                    <a:pt x="252" y="258"/>
                    <a:pt x="32" y="510"/>
                    <a:pt x="32" y="825"/>
                  </a:cubicBezTo>
                  <a:lnTo>
                    <a:pt x="32" y="2368"/>
                  </a:lnTo>
                  <a:cubicBezTo>
                    <a:pt x="32" y="2526"/>
                    <a:pt x="32" y="2684"/>
                    <a:pt x="0" y="2873"/>
                  </a:cubicBezTo>
                  <a:lnTo>
                    <a:pt x="32" y="2841"/>
                  </a:lnTo>
                  <a:lnTo>
                    <a:pt x="567" y="2179"/>
                  </a:lnTo>
                  <a:cubicBezTo>
                    <a:pt x="630" y="2053"/>
                    <a:pt x="725" y="1959"/>
                    <a:pt x="819" y="1864"/>
                  </a:cubicBezTo>
                  <a:cubicBezTo>
                    <a:pt x="1260" y="1455"/>
                    <a:pt x="1828" y="1171"/>
                    <a:pt x="2458" y="1171"/>
                  </a:cubicBezTo>
                  <a:lnTo>
                    <a:pt x="1450" y="258"/>
                  </a:lnTo>
                  <a:cubicBezTo>
                    <a:pt x="1309" y="97"/>
                    <a:pt x="1104" y="0"/>
                    <a:pt x="8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04" name="Google Shape;8253;p75">
              <a:extLst>
                <a:ext uri="{FF2B5EF4-FFF2-40B4-BE49-F238E27FC236}">
                  <a16:creationId xmlns:a16="http://schemas.microsoft.com/office/drawing/2014/main" id="{E8DF3F8B-01FE-F900-9CC1-7E87D33E8B58}"/>
                </a:ext>
              </a:extLst>
            </p:cNvPr>
            <p:cNvSpPr/>
            <p:nvPr/>
          </p:nvSpPr>
          <p:spPr>
            <a:xfrm>
              <a:off x="-18127700" y="3949125"/>
              <a:ext cx="18125" cy="16975"/>
            </a:xfrm>
            <a:custGeom>
              <a:avLst/>
              <a:gdLst/>
              <a:ahLst/>
              <a:cxnLst/>
              <a:rect l="l" t="t" r="r" b="b"/>
              <a:pathLst>
                <a:path w="725" h="679" extrusionOk="0">
                  <a:moveTo>
                    <a:pt x="351" y="1"/>
                  </a:moveTo>
                  <a:cubicBezTo>
                    <a:pt x="197" y="1"/>
                    <a:pt x="48" y="79"/>
                    <a:pt x="0" y="237"/>
                  </a:cubicBezTo>
                  <a:lnTo>
                    <a:pt x="378" y="678"/>
                  </a:lnTo>
                  <a:lnTo>
                    <a:pt x="725" y="237"/>
                  </a:lnTo>
                  <a:cubicBezTo>
                    <a:pt x="662" y="79"/>
                    <a:pt x="50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05" name="Google Shape;8254;p75">
              <a:extLst>
                <a:ext uri="{FF2B5EF4-FFF2-40B4-BE49-F238E27FC236}">
                  <a16:creationId xmlns:a16="http://schemas.microsoft.com/office/drawing/2014/main" id="{ACCDBC89-9ACB-F99F-7DC6-F0204C3774A7}"/>
                </a:ext>
              </a:extLst>
            </p:cNvPr>
            <p:cNvSpPr/>
            <p:nvPr/>
          </p:nvSpPr>
          <p:spPr>
            <a:xfrm>
              <a:off x="-18270275" y="3710875"/>
              <a:ext cx="107150" cy="98475"/>
            </a:xfrm>
            <a:custGeom>
              <a:avLst/>
              <a:gdLst/>
              <a:ahLst/>
              <a:cxnLst/>
              <a:rect l="l" t="t" r="r" b="b"/>
              <a:pathLst>
                <a:path w="4286" h="3939" extrusionOk="0">
                  <a:moveTo>
                    <a:pt x="347" y="0"/>
                  </a:moveTo>
                  <a:cubicBezTo>
                    <a:pt x="158" y="0"/>
                    <a:pt x="32" y="189"/>
                    <a:pt x="32" y="379"/>
                  </a:cubicBezTo>
                  <a:lnTo>
                    <a:pt x="1" y="1103"/>
                  </a:lnTo>
                  <a:cubicBezTo>
                    <a:pt x="1" y="2174"/>
                    <a:pt x="474" y="3214"/>
                    <a:pt x="1230" y="3939"/>
                  </a:cubicBezTo>
                  <a:cubicBezTo>
                    <a:pt x="1387" y="3655"/>
                    <a:pt x="1576" y="3403"/>
                    <a:pt x="1860" y="3182"/>
                  </a:cubicBezTo>
                  <a:cubicBezTo>
                    <a:pt x="2553" y="2521"/>
                    <a:pt x="3403" y="2017"/>
                    <a:pt x="4286" y="1733"/>
                  </a:cubicBezTo>
                  <a:cubicBezTo>
                    <a:pt x="3593" y="694"/>
                    <a:pt x="2364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06" name="Google Shape;8255;p75">
              <a:extLst>
                <a:ext uri="{FF2B5EF4-FFF2-40B4-BE49-F238E27FC236}">
                  <a16:creationId xmlns:a16="http://schemas.microsoft.com/office/drawing/2014/main" id="{38DC42E1-9E95-C01F-CFD7-2BE68C0CE731}"/>
                </a:ext>
              </a:extLst>
            </p:cNvPr>
            <p:cNvSpPr/>
            <p:nvPr/>
          </p:nvSpPr>
          <p:spPr>
            <a:xfrm>
              <a:off x="-18074925" y="3710875"/>
              <a:ext cx="107925" cy="99275"/>
            </a:xfrm>
            <a:custGeom>
              <a:avLst/>
              <a:gdLst/>
              <a:ahLst/>
              <a:cxnLst/>
              <a:rect l="l" t="t" r="r" b="b"/>
              <a:pathLst>
                <a:path w="4317" h="3971" extrusionOk="0">
                  <a:moveTo>
                    <a:pt x="3245" y="0"/>
                  </a:moveTo>
                  <a:cubicBezTo>
                    <a:pt x="1953" y="0"/>
                    <a:pt x="725" y="662"/>
                    <a:pt x="0" y="1733"/>
                  </a:cubicBezTo>
                  <a:cubicBezTo>
                    <a:pt x="1197" y="2111"/>
                    <a:pt x="2269" y="2899"/>
                    <a:pt x="3056" y="3970"/>
                  </a:cubicBezTo>
                  <a:cubicBezTo>
                    <a:pt x="3844" y="3214"/>
                    <a:pt x="4316" y="2206"/>
                    <a:pt x="4316" y="1103"/>
                  </a:cubicBezTo>
                  <a:lnTo>
                    <a:pt x="4316" y="379"/>
                  </a:lnTo>
                  <a:cubicBezTo>
                    <a:pt x="4316" y="189"/>
                    <a:pt x="4159" y="0"/>
                    <a:pt x="39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07" name="Google Shape;8256;p75">
            <a:extLst>
              <a:ext uri="{FF2B5EF4-FFF2-40B4-BE49-F238E27FC236}">
                <a16:creationId xmlns:a16="http://schemas.microsoft.com/office/drawing/2014/main" id="{95C043BF-2000-BF35-1047-9BC5674C13E8}"/>
              </a:ext>
            </a:extLst>
          </p:cNvPr>
          <p:cNvGrpSpPr/>
          <p:nvPr/>
        </p:nvGrpSpPr>
        <p:grpSpPr>
          <a:xfrm>
            <a:off x="7005595" y="3729896"/>
            <a:ext cx="454768" cy="597573"/>
            <a:chOff x="-18234025" y="4084200"/>
            <a:chExt cx="230800" cy="303275"/>
          </a:xfrm>
          <a:solidFill>
            <a:schemeClr val="tx1"/>
          </a:solidFill>
        </p:grpSpPr>
        <p:sp>
          <p:nvSpPr>
            <p:cNvPr id="1208" name="Google Shape;8257;p75">
              <a:extLst>
                <a:ext uri="{FF2B5EF4-FFF2-40B4-BE49-F238E27FC236}">
                  <a16:creationId xmlns:a16="http://schemas.microsoft.com/office/drawing/2014/main" id="{516BCA43-3F76-3263-2999-8E0D43C99875}"/>
                </a:ext>
              </a:extLst>
            </p:cNvPr>
            <p:cNvSpPr/>
            <p:nvPr/>
          </p:nvSpPr>
          <p:spPr>
            <a:xfrm>
              <a:off x="-18234025" y="4246450"/>
              <a:ext cx="230800" cy="141025"/>
            </a:xfrm>
            <a:custGeom>
              <a:avLst/>
              <a:gdLst/>
              <a:ahLst/>
              <a:cxnLst/>
              <a:rect l="l" t="t" r="r" b="b"/>
              <a:pathLst>
                <a:path w="9232" h="5641" extrusionOk="0">
                  <a:moveTo>
                    <a:pt x="1796" y="1"/>
                  </a:moveTo>
                  <a:lnTo>
                    <a:pt x="0" y="851"/>
                  </a:lnTo>
                  <a:cubicBezTo>
                    <a:pt x="221" y="3687"/>
                    <a:pt x="2048" y="5640"/>
                    <a:pt x="4631" y="5640"/>
                  </a:cubicBezTo>
                  <a:cubicBezTo>
                    <a:pt x="7183" y="5640"/>
                    <a:pt x="9042" y="3687"/>
                    <a:pt x="9231" y="851"/>
                  </a:cubicBezTo>
                  <a:lnTo>
                    <a:pt x="7467" y="1"/>
                  </a:lnTo>
                  <a:lnTo>
                    <a:pt x="6207" y="631"/>
                  </a:lnTo>
                  <a:cubicBezTo>
                    <a:pt x="6144" y="647"/>
                    <a:pt x="6081" y="654"/>
                    <a:pt x="6025" y="654"/>
                  </a:cubicBezTo>
                  <a:cubicBezTo>
                    <a:pt x="5970" y="654"/>
                    <a:pt x="5923" y="647"/>
                    <a:pt x="5892" y="631"/>
                  </a:cubicBezTo>
                  <a:lnTo>
                    <a:pt x="4631" y="1"/>
                  </a:lnTo>
                  <a:lnTo>
                    <a:pt x="3371" y="631"/>
                  </a:lnTo>
                  <a:cubicBezTo>
                    <a:pt x="3308" y="647"/>
                    <a:pt x="3245" y="654"/>
                    <a:pt x="3190" y="654"/>
                  </a:cubicBezTo>
                  <a:cubicBezTo>
                    <a:pt x="3135" y="654"/>
                    <a:pt x="3088" y="647"/>
                    <a:pt x="3056" y="631"/>
                  </a:cubicBezTo>
                  <a:lnTo>
                    <a:pt x="179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09" name="Google Shape;8258;p75">
              <a:extLst>
                <a:ext uri="{FF2B5EF4-FFF2-40B4-BE49-F238E27FC236}">
                  <a16:creationId xmlns:a16="http://schemas.microsoft.com/office/drawing/2014/main" id="{2DD40BE2-4011-557D-E7B5-5A9768EECBC6}"/>
                </a:ext>
              </a:extLst>
            </p:cNvPr>
            <p:cNvSpPr/>
            <p:nvPr/>
          </p:nvSpPr>
          <p:spPr>
            <a:xfrm>
              <a:off x="-18200175" y="4156675"/>
              <a:ext cx="161500" cy="87450"/>
            </a:xfrm>
            <a:custGeom>
              <a:avLst/>
              <a:gdLst/>
              <a:ahLst/>
              <a:cxnLst/>
              <a:rect l="l" t="t" r="r" b="b"/>
              <a:pathLst>
                <a:path w="6460" h="3498" extrusionOk="0">
                  <a:moveTo>
                    <a:pt x="2206" y="1040"/>
                  </a:moveTo>
                  <a:cubicBezTo>
                    <a:pt x="2395" y="1040"/>
                    <a:pt x="2553" y="1197"/>
                    <a:pt x="2553" y="1386"/>
                  </a:cubicBezTo>
                  <a:cubicBezTo>
                    <a:pt x="2553" y="1575"/>
                    <a:pt x="2395" y="1733"/>
                    <a:pt x="2206" y="1733"/>
                  </a:cubicBezTo>
                  <a:cubicBezTo>
                    <a:pt x="2017" y="1733"/>
                    <a:pt x="1860" y="1575"/>
                    <a:pt x="1860" y="1386"/>
                  </a:cubicBezTo>
                  <a:cubicBezTo>
                    <a:pt x="1860" y="1197"/>
                    <a:pt x="2017" y="1040"/>
                    <a:pt x="2206" y="1040"/>
                  </a:cubicBezTo>
                  <a:close/>
                  <a:moveTo>
                    <a:pt x="4317" y="1040"/>
                  </a:moveTo>
                  <a:cubicBezTo>
                    <a:pt x="4538" y="1040"/>
                    <a:pt x="4695" y="1197"/>
                    <a:pt x="4695" y="1386"/>
                  </a:cubicBezTo>
                  <a:cubicBezTo>
                    <a:pt x="4695" y="1575"/>
                    <a:pt x="4538" y="1733"/>
                    <a:pt x="4317" y="1733"/>
                  </a:cubicBezTo>
                  <a:cubicBezTo>
                    <a:pt x="4128" y="1733"/>
                    <a:pt x="3971" y="1575"/>
                    <a:pt x="3971" y="1386"/>
                  </a:cubicBezTo>
                  <a:cubicBezTo>
                    <a:pt x="3971" y="1197"/>
                    <a:pt x="4128" y="1040"/>
                    <a:pt x="4317" y="1040"/>
                  </a:cubicBezTo>
                  <a:close/>
                  <a:moveTo>
                    <a:pt x="1765" y="0"/>
                  </a:moveTo>
                  <a:lnTo>
                    <a:pt x="284" y="504"/>
                  </a:lnTo>
                  <a:cubicBezTo>
                    <a:pt x="127" y="914"/>
                    <a:pt x="1" y="1355"/>
                    <a:pt x="1" y="1764"/>
                  </a:cubicBezTo>
                  <a:cubicBezTo>
                    <a:pt x="1" y="2174"/>
                    <a:pt x="64" y="2521"/>
                    <a:pt x="190" y="2867"/>
                  </a:cubicBezTo>
                  <a:cubicBezTo>
                    <a:pt x="253" y="2851"/>
                    <a:pt x="300" y="2843"/>
                    <a:pt x="347" y="2843"/>
                  </a:cubicBezTo>
                  <a:cubicBezTo>
                    <a:pt x="395" y="2843"/>
                    <a:pt x="442" y="2851"/>
                    <a:pt x="505" y="2867"/>
                  </a:cubicBezTo>
                  <a:lnTo>
                    <a:pt x="1765" y="3497"/>
                  </a:lnTo>
                  <a:lnTo>
                    <a:pt x="2836" y="2962"/>
                  </a:lnTo>
                  <a:lnTo>
                    <a:pt x="2836" y="2458"/>
                  </a:lnTo>
                  <a:cubicBezTo>
                    <a:pt x="2836" y="2237"/>
                    <a:pt x="2994" y="2079"/>
                    <a:pt x="3183" y="2079"/>
                  </a:cubicBezTo>
                  <a:cubicBezTo>
                    <a:pt x="3403" y="2079"/>
                    <a:pt x="3561" y="2237"/>
                    <a:pt x="3561" y="2458"/>
                  </a:cubicBezTo>
                  <a:lnTo>
                    <a:pt x="3561" y="2962"/>
                  </a:lnTo>
                  <a:lnTo>
                    <a:pt x="4695" y="3497"/>
                  </a:lnTo>
                  <a:lnTo>
                    <a:pt x="5955" y="2867"/>
                  </a:lnTo>
                  <a:cubicBezTo>
                    <a:pt x="6003" y="2851"/>
                    <a:pt x="6050" y="2843"/>
                    <a:pt x="6101" y="2843"/>
                  </a:cubicBezTo>
                  <a:cubicBezTo>
                    <a:pt x="6152" y="2843"/>
                    <a:pt x="6207" y="2851"/>
                    <a:pt x="6270" y="2867"/>
                  </a:cubicBezTo>
                  <a:cubicBezTo>
                    <a:pt x="6365" y="2521"/>
                    <a:pt x="6459" y="2174"/>
                    <a:pt x="6459" y="1764"/>
                  </a:cubicBezTo>
                  <a:cubicBezTo>
                    <a:pt x="6459" y="1323"/>
                    <a:pt x="6365" y="914"/>
                    <a:pt x="6176" y="504"/>
                  </a:cubicBezTo>
                  <a:lnTo>
                    <a:pt x="4695" y="0"/>
                  </a:lnTo>
                  <a:lnTo>
                    <a:pt x="3372" y="630"/>
                  </a:lnTo>
                  <a:cubicBezTo>
                    <a:pt x="3325" y="646"/>
                    <a:pt x="3270" y="654"/>
                    <a:pt x="3214" y="654"/>
                  </a:cubicBezTo>
                  <a:cubicBezTo>
                    <a:pt x="3159" y="654"/>
                    <a:pt x="3104" y="646"/>
                    <a:pt x="3057" y="630"/>
                  </a:cubicBezTo>
                  <a:lnTo>
                    <a:pt x="176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10" name="Google Shape;8259;p75">
              <a:extLst>
                <a:ext uri="{FF2B5EF4-FFF2-40B4-BE49-F238E27FC236}">
                  <a16:creationId xmlns:a16="http://schemas.microsoft.com/office/drawing/2014/main" id="{AF6413B1-E34E-F545-0E6B-1F73B7CB5881}"/>
                </a:ext>
              </a:extLst>
            </p:cNvPr>
            <p:cNvSpPr/>
            <p:nvPr/>
          </p:nvSpPr>
          <p:spPr>
            <a:xfrm>
              <a:off x="-18211200" y="4084200"/>
              <a:ext cx="185125" cy="71700"/>
            </a:xfrm>
            <a:custGeom>
              <a:avLst/>
              <a:gdLst/>
              <a:ahLst/>
              <a:cxnLst/>
              <a:rect l="l" t="t" r="r" b="b"/>
              <a:pathLst>
                <a:path w="7405" h="2868" extrusionOk="0">
                  <a:moveTo>
                    <a:pt x="3718" y="1"/>
                  </a:moveTo>
                  <a:cubicBezTo>
                    <a:pt x="2301" y="1"/>
                    <a:pt x="914" y="1040"/>
                    <a:pt x="1" y="2868"/>
                  </a:cubicBezTo>
                  <a:lnTo>
                    <a:pt x="2175" y="2143"/>
                  </a:lnTo>
                  <a:cubicBezTo>
                    <a:pt x="2206" y="2127"/>
                    <a:pt x="2246" y="2119"/>
                    <a:pt x="2293" y="2119"/>
                  </a:cubicBezTo>
                  <a:cubicBezTo>
                    <a:pt x="2340" y="2119"/>
                    <a:pt x="2395" y="2127"/>
                    <a:pt x="2458" y="2143"/>
                  </a:cubicBezTo>
                  <a:lnTo>
                    <a:pt x="3718" y="2773"/>
                  </a:lnTo>
                  <a:lnTo>
                    <a:pt x="4979" y="2143"/>
                  </a:lnTo>
                  <a:cubicBezTo>
                    <a:pt x="5010" y="2127"/>
                    <a:pt x="5057" y="2119"/>
                    <a:pt x="5105" y="2119"/>
                  </a:cubicBezTo>
                  <a:cubicBezTo>
                    <a:pt x="5152" y="2119"/>
                    <a:pt x="5199" y="2127"/>
                    <a:pt x="5231" y="2143"/>
                  </a:cubicBezTo>
                  <a:lnTo>
                    <a:pt x="7404" y="2868"/>
                  </a:lnTo>
                  <a:cubicBezTo>
                    <a:pt x="6491" y="1040"/>
                    <a:pt x="5136" y="1"/>
                    <a:pt x="37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11" name="Google Shape;8260;p75">
            <a:extLst>
              <a:ext uri="{FF2B5EF4-FFF2-40B4-BE49-F238E27FC236}">
                <a16:creationId xmlns:a16="http://schemas.microsoft.com/office/drawing/2014/main" id="{4311F684-2750-E0B2-26B9-B0FE09BB2EC3}"/>
              </a:ext>
            </a:extLst>
          </p:cNvPr>
          <p:cNvGrpSpPr/>
          <p:nvPr/>
        </p:nvGrpSpPr>
        <p:grpSpPr>
          <a:xfrm>
            <a:off x="3155669" y="4455521"/>
            <a:ext cx="599100" cy="600627"/>
            <a:chOff x="-16419350" y="3308400"/>
            <a:chExt cx="304050" cy="304825"/>
          </a:xfrm>
          <a:solidFill>
            <a:schemeClr val="tx1"/>
          </a:solidFill>
        </p:grpSpPr>
        <p:sp>
          <p:nvSpPr>
            <p:cNvPr id="1212" name="Google Shape;8261;p75">
              <a:extLst>
                <a:ext uri="{FF2B5EF4-FFF2-40B4-BE49-F238E27FC236}">
                  <a16:creationId xmlns:a16="http://schemas.microsoft.com/office/drawing/2014/main" id="{4A5BC15D-C915-6FC4-96BC-B1174C761B07}"/>
                </a:ext>
              </a:extLst>
            </p:cNvPr>
            <p:cNvSpPr/>
            <p:nvPr/>
          </p:nvSpPr>
          <p:spPr>
            <a:xfrm>
              <a:off x="-16222450" y="3344625"/>
              <a:ext cx="53600" cy="67775"/>
            </a:xfrm>
            <a:custGeom>
              <a:avLst/>
              <a:gdLst/>
              <a:ahLst/>
              <a:cxnLst/>
              <a:rect l="l" t="t" r="r" b="b"/>
              <a:pathLst>
                <a:path w="2144" h="2711" extrusionOk="0">
                  <a:moveTo>
                    <a:pt x="1072" y="1"/>
                  </a:moveTo>
                  <a:cubicBezTo>
                    <a:pt x="473" y="1"/>
                    <a:pt x="1" y="473"/>
                    <a:pt x="1" y="1072"/>
                  </a:cubicBezTo>
                  <a:cubicBezTo>
                    <a:pt x="1" y="1576"/>
                    <a:pt x="284" y="1954"/>
                    <a:pt x="725" y="2112"/>
                  </a:cubicBezTo>
                  <a:lnTo>
                    <a:pt x="725" y="2710"/>
                  </a:lnTo>
                  <a:cubicBezTo>
                    <a:pt x="946" y="2584"/>
                    <a:pt x="1198" y="2521"/>
                    <a:pt x="1419" y="2427"/>
                  </a:cubicBezTo>
                  <a:lnTo>
                    <a:pt x="1419" y="2080"/>
                  </a:lnTo>
                  <a:cubicBezTo>
                    <a:pt x="1860" y="1923"/>
                    <a:pt x="2143" y="1544"/>
                    <a:pt x="2143" y="1072"/>
                  </a:cubicBezTo>
                  <a:cubicBezTo>
                    <a:pt x="2143" y="473"/>
                    <a:pt x="1671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13" name="Google Shape;8262;p75">
              <a:extLst>
                <a:ext uri="{FF2B5EF4-FFF2-40B4-BE49-F238E27FC236}">
                  <a16:creationId xmlns:a16="http://schemas.microsoft.com/office/drawing/2014/main" id="{5E2AA55A-FBD2-279E-498F-49669F3A6AC4}"/>
                </a:ext>
              </a:extLst>
            </p:cNvPr>
            <p:cNvSpPr/>
            <p:nvPr/>
          </p:nvSpPr>
          <p:spPr>
            <a:xfrm>
              <a:off x="-16365000" y="3346200"/>
              <a:ext cx="52800" cy="66975"/>
            </a:xfrm>
            <a:custGeom>
              <a:avLst/>
              <a:gdLst/>
              <a:ahLst/>
              <a:cxnLst/>
              <a:rect l="l" t="t" r="r" b="b"/>
              <a:pathLst>
                <a:path w="2112" h="2679" extrusionOk="0">
                  <a:moveTo>
                    <a:pt x="1072" y="1"/>
                  </a:moveTo>
                  <a:cubicBezTo>
                    <a:pt x="473" y="1"/>
                    <a:pt x="0" y="473"/>
                    <a:pt x="0" y="1072"/>
                  </a:cubicBezTo>
                  <a:cubicBezTo>
                    <a:pt x="0" y="1513"/>
                    <a:pt x="284" y="1891"/>
                    <a:pt x="694" y="2049"/>
                  </a:cubicBezTo>
                  <a:lnTo>
                    <a:pt x="694" y="2395"/>
                  </a:lnTo>
                  <a:cubicBezTo>
                    <a:pt x="946" y="2490"/>
                    <a:pt x="1166" y="2553"/>
                    <a:pt x="1418" y="2679"/>
                  </a:cubicBezTo>
                  <a:lnTo>
                    <a:pt x="1418" y="2080"/>
                  </a:lnTo>
                  <a:cubicBezTo>
                    <a:pt x="1859" y="1923"/>
                    <a:pt x="2111" y="1544"/>
                    <a:pt x="2111" y="1072"/>
                  </a:cubicBezTo>
                  <a:cubicBezTo>
                    <a:pt x="2111" y="473"/>
                    <a:pt x="1639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14" name="Google Shape;8263;p75">
              <a:extLst>
                <a:ext uri="{FF2B5EF4-FFF2-40B4-BE49-F238E27FC236}">
                  <a16:creationId xmlns:a16="http://schemas.microsoft.com/office/drawing/2014/main" id="{C4BDF2F5-A6B2-923A-32F1-A295C14CC990}"/>
                </a:ext>
              </a:extLst>
            </p:cNvPr>
            <p:cNvSpPr/>
            <p:nvPr/>
          </p:nvSpPr>
          <p:spPr>
            <a:xfrm>
              <a:off x="-16419350" y="3417100"/>
              <a:ext cx="142575" cy="160700"/>
            </a:xfrm>
            <a:custGeom>
              <a:avLst/>
              <a:gdLst/>
              <a:ahLst/>
              <a:cxnLst/>
              <a:rect l="l" t="t" r="r" b="b"/>
              <a:pathLst>
                <a:path w="5703" h="6428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71"/>
                  </a:lnTo>
                  <a:cubicBezTo>
                    <a:pt x="1" y="4033"/>
                    <a:pt x="2395" y="6427"/>
                    <a:pt x="5356" y="6427"/>
                  </a:cubicBezTo>
                  <a:lnTo>
                    <a:pt x="5703" y="6427"/>
                  </a:lnTo>
                  <a:lnTo>
                    <a:pt x="5703" y="4001"/>
                  </a:lnTo>
                  <a:cubicBezTo>
                    <a:pt x="5703" y="2773"/>
                    <a:pt x="5073" y="1575"/>
                    <a:pt x="4065" y="914"/>
                  </a:cubicBezTo>
                  <a:cubicBezTo>
                    <a:pt x="3277" y="378"/>
                    <a:pt x="2206" y="0"/>
                    <a:pt x="11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15" name="Google Shape;8264;p75">
              <a:extLst>
                <a:ext uri="{FF2B5EF4-FFF2-40B4-BE49-F238E27FC236}">
                  <a16:creationId xmlns:a16="http://schemas.microsoft.com/office/drawing/2014/main" id="{A82A502F-6837-2964-03A0-E08FF4F73710}"/>
                </a:ext>
              </a:extLst>
            </p:cNvPr>
            <p:cNvSpPr/>
            <p:nvPr/>
          </p:nvSpPr>
          <p:spPr>
            <a:xfrm>
              <a:off x="-16258675" y="3417100"/>
              <a:ext cx="143375" cy="161475"/>
            </a:xfrm>
            <a:custGeom>
              <a:avLst/>
              <a:gdLst/>
              <a:ahLst/>
              <a:cxnLst/>
              <a:rect l="l" t="t" r="r" b="b"/>
              <a:pathLst>
                <a:path w="5735" h="6459" extrusionOk="0">
                  <a:moveTo>
                    <a:pt x="4632" y="0"/>
                  </a:moveTo>
                  <a:cubicBezTo>
                    <a:pt x="3529" y="0"/>
                    <a:pt x="2521" y="347"/>
                    <a:pt x="1702" y="914"/>
                  </a:cubicBezTo>
                  <a:cubicBezTo>
                    <a:pt x="631" y="1575"/>
                    <a:pt x="1" y="2773"/>
                    <a:pt x="1" y="4033"/>
                  </a:cubicBezTo>
                  <a:lnTo>
                    <a:pt x="1" y="6459"/>
                  </a:lnTo>
                  <a:lnTo>
                    <a:pt x="347" y="6459"/>
                  </a:lnTo>
                  <a:cubicBezTo>
                    <a:pt x="3309" y="6459"/>
                    <a:pt x="5703" y="4064"/>
                    <a:pt x="5703" y="1103"/>
                  </a:cubicBezTo>
                  <a:lnTo>
                    <a:pt x="5703" y="410"/>
                  </a:lnTo>
                  <a:cubicBezTo>
                    <a:pt x="5735" y="158"/>
                    <a:pt x="5577" y="0"/>
                    <a:pt x="53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16" name="Google Shape;8265;p75">
              <a:extLst>
                <a:ext uri="{FF2B5EF4-FFF2-40B4-BE49-F238E27FC236}">
                  <a16:creationId xmlns:a16="http://schemas.microsoft.com/office/drawing/2014/main" id="{EA22EEC2-B41A-E2C6-8AF9-C57CA5A8E224}"/>
                </a:ext>
              </a:extLst>
            </p:cNvPr>
            <p:cNvSpPr/>
            <p:nvPr/>
          </p:nvSpPr>
          <p:spPr>
            <a:xfrm>
              <a:off x="-16310650" y="3308400"/>
              <a:ext cx="86650" cy="155975"/>
            </a:xfrm>
            <a:custGeom>
              <a:avLst/>
              <a:gdLst/>
              <a:ahLst/>
              <a:cxnLst/>
              <a:rect l="l" t="t" r="r" b="b"/>
              <a:pathLst>
                <a:path w="3466" h="6239" extrusionOk="0">
                  <a:moveTo>
                    <a:pt x="1733" y="1"/>
                  </a:moveTo>
                  <a:cubicBezTo>
                    <a:pt x="1134" y="1"/>
                    <a:pt x="662" y="473"/>
                    <a:pt x="662" y="1040"/>
                  </a:cubicBezTo>
                  <a:cubicBezTo>
                    <a:pt x="662" y="1513"/>
                    <a:pt x="977" y="1922"/>
                    <a:pt x="1355" y="2080"/>
                  </a:cubicBezTo>
                  <a:lnTo>
                    <a:pt x="1355" y="3088"/>
                  </a:lnTo>
                  <a:cubicBezTo>
                    <a:pt x="1103" y="3340"/>
                    <a:pt x="504" y="3844"/>
                    <a:pt x="0" y="4600"/>
                  </a:cubicBezTo>
                  <a:cubicBezTo>
                    <a:pt x="662" y="5041"/>
                    <a:pt x="1260" y="5577"/>
                    <a:pt x="1733" y="6238"/>
                  </a:cubicBezTo>
                  <a:cubicBezTo>
                    <a:pt x="2206" y="5577"/>
                    <a:pt x="2773" y="5041"/>
                    <a:pt x="3466" y="4600"/>
                  </a:cubicBezTo>
                  <a:cubicBezTo>
                    <a:pt x="2930" y="3844"/>
                    <a:pt x="2363" y="3340"/>
                    <a:pt x="2080" y="3088"/>
                  </a:cubicBezTo>
                  <a:lnTo>
                    <a:pt x="2080" y="2080"/>
                  </a:lnTo>
                  <a:cubicBezTo>
                    <a:pt x="2521" y="1922"/>
                    <a:pt x="2773" y="1513"/>
                    <a:pt x="2773" y="1040"/>
                  </a:cubicBezTo>
                  <a:cubicBezTo>
                    <a:pt x="2773" y="473"/>
                    <a:pt x="2300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17" name="Google Shape;8266;p75">
              <a:extLst>
                <a:ext uri="{FF2B5EF4-FFF2-40B4-BE49-F238E27FC236}">
                  <a16:creationId xmlns:a16="http://schemas.microsoft.com/office/drawing/2014/main" id="{11DF1764-3475-6411-F1AA-60E7C9B5ED61}"/>
                </a:ext>
              </a:extLst>
            </p:cNvPr>
            <p:cNvSpPr/>
            <p:nvPr/>
          </p:nvSpPr>
          <p:spPr>
            <a:xfrm>
              <a:off x="-16327975" y="3589575"/>
              <a:ext cx="51200" cy="23650"/>
            </a:xfrm>
            <a:custGeom>
              <a:avLst/>
              <a:gdLst/>
              <a:ahLst/>
              <a:cxnLst/>
              <a:rect l="l" t="t" r="r" b="b"/>
              <a:pathLst>
                <a:path w="2048" h="946" extrusionOk="0">
                  <a:moveTo>
                    <a:pt x="0" y="1"/>
                  </a:moveTo>
                  <a:lnTo>
                    <a:pt x="0" y="1"/>
                  </a:lnTo>
                  <a:cubicBezTo>
                    <a:pt x="221" y="536"/>
                    <a:pt x="725" y="946"/>
                    <a:pt x="1355" y="946"/>
                  </a:cubicBezTo>
                  <a:lnTo>
                    <a:pt x="1481" y="946"/>
                  </a:lnTo>
                  <a:cubicBezTo>
                    <a:pt x="1827" y="914"/>
                    <a:pt x="2048" y="631"/>
                    <a:pt x="2048" y="316"/>
                  </a:cubicBezTo>
                  <a:lnTo>
                    <a:pt x="2048" y="253"/>
                  </a:lnTo>
                  <a:lnTo>
                    <a:pt x="1701" y="253"/>
                  </a:lnTo>
                  <a:cubicBezTo>
                    <a:pt x="1103" y="253"/>
                    <a:pt x="567" y="158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18" name="Google Shape;8267;p75">
              <a:extLst>
                <a:ext uri="{FF2B5EF4-FFF2-40B4-BE49-F238E27FC236}">
                  <a16:creationId xmlns:a16="http://schemas.microsoft.com/office/drawing/2014/main" id="{8E05E40A-6FD1-8068-909D-1E9BB301C1BC}"/>
                </a:ext>
              </a:extLst>
            </p:cNvPr>
            <p:cNvSpPr/>
            <p:nvPr/>
          </p:nvSpPr>
          <p:spPr>
            <a:xfrm>
              <a:off x="-16258675" y="3589575"/>
              <a:ext cx="51225" cy="23650"/>
            </a:xfrm>
            <a:custGeom>
              <a:avLst/>
              <a:gdLst/>
              <a:ahLst/>
              <a:cxnLst/>
              <a:rect l="l" t="t" r="r" b="b"/>
              <a:pathLst>
                <a:path w="2049" h="946" extrusionOk="0">
                  <a:moveTo>
                    <a:pt x="2048" y="1"/>
                  </a:moveTo>
                  <a:lnTo>
                    <a:pt x="2048" y="1"/>
                  </a:lnTo>
                  <a:cubicBezTo>
                    <a:pt x="1481" y="158"/>
                    <a:pt x="946" y="253"/>
                    <a:pt x="347" y="253"/>
                  </a:cubicBezTo>
                  <a:lnTo>
                    <a:pt x="1" y="253"/>
                  </a:lnTo>
                  <a:cubicBezTo>
                    <a:pt x="1" y="631"/>
                    <a:pt x="284" y="946"/>
                    <a:pt x="662" y="946"/>
                  </a:cubicBezTo>
                  <a:lnTo>
                    <a:pt x="694" y="946"/>
                  </a:lnTo>
                  <a:cubicBezTo>
                    <a:pt x="1324" y="946"/>
                    <a:pt x="1859" y="568"/>
                    <a:pt x="20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19" name="Google Shape;8268;p75">
            <a:extLst>
              <a:ext uri="{FF2B5EF4-FFF2-40B4-BE49-F238E27FC236}">
                <a16:creationId xmlns:a16="http://schemas.microsoft.com/office/drawing/2014/main" id="{4F35B09D-C5A9-D124-49AA-5C598F5349BD}"/>
              </a:ext>
            </a:extLst>
          </p:cNvPr>
          <p:cNvGrpSpPr/>
          <p:nvPr/>
        </p:nvGrpSpPr>
        <p:grpSpPr>
          <a:xfrm>
            <a:off x="6184409" y="4453898"/>
            <a:ext cx="527673" cy="603829"/>
            <a:chOff x="-16401225" y="3683275"/>
            <a:chExt cx="267800" cy="306450"/>
          </a:xfrm>
          <a:solidFill>
            <a:schemeClr val="tx1"/>
          </a:solidFill>
        </p:grpSpPr>
        <p:sp>
          <p:nvSpPr>
            <p:cNvPr id="1220" name="Google Shape;8269;p75">
              <a:extLst>
                <a:ext uri="{FF2B5EF4-FFF2-40B4-BE49-F238E27FC236}">
                  <a16:creationId xmlns:a16="http://schemas.microsoft.com/office/drawing/2014/main" id="{C907F498-E454-D9F9-42D6-0B4D5791656B}"/>
                </a:ext>
              </a:extLst>
            </p:cNvPr>
            <p:cNvSpPr/>
            <p:nvPr/>
          </p:nvSpPr>
          <p:spPr>
            <a:xfrm>
              <a:off x="-16257875" y="3826650"/>
              <a:ext cx="70900" cy="72500"/>
            </a:xfrm>
            <a:custGeom>
              <a:avLst/>
              <a:gdLst/>
              <a:ahLst/>
              <a:cxnLst/>
              <a:rect l="l" t="t" r="r" b="b"/>
              <a:pathLst>
                <a:path w="2836" h="2900" extrusionOk="0">
                  <a:moveTo>
                    <a:pt x="567" y="1"/>
                  </a:moveTo>
                  <a:cubicBezTo>
                    <a:pt x="630" y="158"/>
                    <a:pt x="725" y="347"/>
                    <a:pt x="725" y="568"/>
                  </a:cubicBezTo>
                  <a:cubicBezTo>
                    <a:pt x="725" y="631"/>
                    <a:pt x="662" y="725"/>
                    <a:pt x="630" y="788"/>
                  </a:cubicBezTo>
                  <a:lnTo>
                    <a:pt x="0" y="1576"/>
                  </a:lnTo>
                  <a:cubicBezTo>
                    <a:pt x="32" y="2332"/>
                    <a:pt x="662" y="2899"/>
                    <a:pt x="1418" y="2899"/>
                  </a:cubicBezTo>
                  <a:cubicBezTo>
                    <a:pt x="2205" y="2899"/>
                    <a:pt x="2836" y="2269"/>
                    <a:pt x="2836" y="1481"/>
                  </a:cubicBezTo>
                  <a:cubicBezTo>
                    <a:pt x="2836" y="631"/>
                    <a:pt x="2205" y="1"/>
                    <a:pt x="1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21" name="Google Shape;8270;p75">
              <a:extLst>
                <a:ext uri="{FF2B5EF4-FFF2-40B4-BE49-F238E27FC236}">
                  <a16:creationId xmlns:a16="http://schemas.microsoft.com/office/drawing/2014/main" id="{B8A2B4AF-1BDB-D301-97AF-AF264C53BE0E}"/>
                </a:ext>
              </a:extLst>
            </p:cNvPr>
            <p:cNvSpPr/>
            <p:nvPr/>
          </p:nvSpPr>
          <p:spPr>
            <a:xfrm>
              <a:off x="-16275200" y="3832375"/>
              <a:ext cx="16550" cy="16350"/>
            </a:xfrm>
            <a:custGeom>
              <a:avLst/>
              <a:gdLst/>
              <a:ahLst/>
              <a:cxnLst/>
              <a:rect l="l" t="t" r="r" b="b"/>
              <a:pathLst>
                <a:path w="662" h="654" extrusionOk="0">
                  <a:moveTo>
                    <a:pt x="319" y="0"/>
                  </a:moveTo>
                  <a:cubicBezTo>
                    <a:pt x="173" y="0"/>
                    <a:pt x="32" y="71"/>
                    <a:pt x="0" y="213"/>
                  </a:cubicBezTo>
                  <a:lnTo>
                    <a:pt x="347" y="654"/>
                  </a:lnTo>
                  <a:lnTo>
                    <a:pt x="662" y="213"/>
                  </a:lnTo>
                  <a:cubicBezTo>
                    <a:pt x="614" y="71"/>
                    <a:pt x="465" y="0"/>
                    <a:pt x="3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22" name="Google Shape;8271;p75">
              <a:extLst>
                <a:ext uri="{FF2B5EF4-FFF2-40B4-BE49-F238E27FC236}">
                  <a16:creationId xmlns:a16="http://schemas.microsoft.com/office/drawing/2014/main" id="{59EC9AB7-9574-5747-154E-FEE8A91D29C2}"/>
                </a:ext>
              </a:extLst>
            </p:cNvPr>
            <p:cNvSpPr/>
            <p:nvPr/>
          </p:nvSpPr>
          <p:spPr>
            <a:xfrm>
              <a:off x="-16347675" y="3825875"/>
              <a:ext cx="70900" cy="70900"/>
            </a:xfrm>
            <a:custGeom>
              <a:avLst/>
              <a:gdLst/>
              <a:ahLst/>
              <a:cxnLst/>
              <a:rect l="l" t="t" r="r" b="b"/>
              <a:pathLst>
                <a:path w="2836" h="2836" extrusionOk="0">
                  <a:moveTo>
                    <a:pt x="1418" y="0"/>
                  </a:moveTo>
                  <a:cubicBezTo>
                    <a:pt x="631" y="0"/>
                    <a:pt x="1" y="630"/>
                    <a:pt x="1" y="1418"/>
                  </a:cubicBezTo>
                  <a:cubicBezTo>
                    <a:pt x="1" y="2205"/>
                    <a:pt x="631" y="2836"/>
                    <a:pt x="1418" y="2836"/>
                  </a:cubicBezTo>
                  <a:cubicBezTo>
                    <a:pt x="2174" y="2836"/>
                    <a:pt x="2773" y="2237"/>
                    <a:pt x="2836" y="1544"/>
                  </a:cubicBezTo>
                  <a:lnTo>
                    <a:pt x="2206" y="788"/>
                  </a:lnTo>
                  <a:cubicBezTo>
                    <a:pt x="2174" y="725"/>
                    <a:pt x="2143" y="630"/>
                    <a:pt x="2143" y="536"/>
                  </a:cubicBezTo>
                  <a:cubicBezTo>
                    <a:pt x="2143" y="347"/>
                    <a:pt x="2174" y="158"/>
                    <a:pt x="23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23" name="Google Shape;8272;p75">
              <a:extLst>
                <a:ext uri="{FF2B5EF4-FFF2-40B4-BE49-F238E27FC236}">
                  <a16:creationId xmlns:a16="http://schemas.microsoft.com/office/drawing/2014/main" id="{AA7794DE-8357-E458-B5D6-FEEB171809DF}"/>
                </a:ext>
              </a:extLst>
            </p:cNvPr>
            <p:cNvSpPr/>
            <p:nvPr/>
          </p:nvSpPr>
          <p:spPr>
            <a:xfrm>
              <a:off x="-16338225" y="3907775"/>
              <a:ext cx="35475" cy="81950"/>
            </a:xfrm>
            <a:custGeom>
              <a:avLst/>
              <a:gdLst/>
              <a:ahLst/>
              <a:cxnLst/>
              <a:rect l="l" t="t" r="r" b="b"/>
              <a:pathLst>
                <a:path w="1419" h="3278" extrusionOk="0">
                  <a:moveTo>
                    <a:pt x="1" y="1"/>
                  </a:moveTo>
                  <a:lnTo>
                    <a:pt x="1" y="1796"/>
                  </a:lnTo>
                  <a:cubicBezTo>
                    <a:pt x="1" y="2206"/>
                    <a:pt x="158" y="2553"/>
                    <a:pt x="410" y="2836"/>
                  </a:cubicBezTo>
                  <a:cubicBezTo>
                    <a:pt x="694" y="3120"/>
                    <a:pt x="1040" y="3277"/>
                    <a:pt x="1418" y="3277"/>
                  </a:cubicBezTo>
                  <a:lnTo>
                    <a:pt x="1418" y="347"/>
                  </a:lnTo>
                  <a:cubicBezTo>
                    <a:pt x="1292" y="379"/>
                    <a:pt x="1166" y="379"/>
                    <a:pt x="1103" y="379"/>
                  </a:cubicBezTo>
                  <a:cubicBezTo>
                    <a:pt x="662" y="316"/>
                    <a:pt x="253" y="19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24" name="Google Shape;8273;p75">
              <a:extLst>
                <a:ext uri="{FF2B5EF4-FFF2-40B4-BE49-F238E27FC236}">
                  <a16:creationId xmlns:a16="http://schemas.microsoft.com/office/drawing/2014/main" id="{B1E227E4-5FFF-9F16-6178-A951E4E4C448}"/>
                </a:ext>
              </a:extLst>
            </p:cNvPr>
            <p:cNvSpPr/>
            <p:nvPr/>
          </p:nvSpPr>
          <p:spPr>
            <a:xfrm>
              <a:off x="-16231900" y="3906200"/>
              <a:ext cx="35475" cy="81150"/>
            </a:xfrm>
            <a:custGeom>
              <a:avLst/>
              <a:gdLst/>
              <a:ahLst/>
              <a:cxnLst/>
              <a:rect l="l" t="t" r="r" b="b"/>
              <a:pathLst>
                <a:path w="1419" h="3246" extrusionOk="0">
                  <a:moveTo>
                    <a:pt x="1419" y="1"/>
                  </a:moveTo>
                  <a:cubicBezTo>
                    <a:pt x="1135" y="253"/>
                    <a:pt x="725" y="379"/>
                    <a:pt x="347" y="379"/>
                  </a:cubicBezTo>
                  <a:cubicBezTo>
                    <a:pt x="221" y="379"/>
                    <a:pt x="95" y="379"/>
                    <a:pt x="1" y="316"/>
                  </a:cubicBezTo>
                  <a:lnTo>
                    <a:pt x="1" y="3246"/>
                  </a:lnTo>
                  <a:cubicBezTo>
                    <a:pt x="788" y="3246"/>
                    <a:pt x="1419" y="2584"/>
                    <a:pt x="1419" y="1796"/>
                  </a:cubicBezTo>
                  <a:lnTo>
                    <a:pt x="141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25" name="Google Shape;8274;p75">
              <a:extLst>
                <a:ext uri="{FF2B5EF4-FFF2-40B4-BE49-F238E27FC236}">
                  <a16:creationId xmlns:a16="http://schemas.microsoft.com/office/drawing/2014/main" id="{A05BE8BD-4292-7DE6-2192-46D53A7EFEFA}"/>
                </a:ext>
              </a:extLst>
            </p:cNvPr>
            <p:cNvSpPr/>
            <p:nvPr/>
          </p:nvSpPr>
          <p:spPr>
            <a:xfrm>
              <a:off x="-16285450" y="3891250"/>
              <a:ext cx="35475" cy="59875"/>
            </a:xfrm>
            <a:custGeom>
              <a:avLst/>
              <a:gdLst/>
              <a:ahLst/>
              <a:cxnLst/>
              <a:rect l="l" t="t" r="r" b="b"/>
              <a:pathLst>
                <a:path w="1419" h="2395" extrusionOk="0">
                  <a:moveTo>
                    <a:pt x="725" y="0"/>
                  </a:moveTo>
                  <a:cubicBezTo>
                    <a:pt x="505" y="252"/>
                    <a:pt x="284" y="504"/>
                    <a:pt x="0" y="662"/>
                  </a:cubicBezTo>
                  <a:lnTo>
                    <a:pt x="0" y="2268"/>
                  </a:lnTo>
                  <a:cubicBezTo>
                    <a:pt x="252" y="2363"/>
                    <a:pt x="473" y="2394"/>
                    <a:pt x="725" y="2394"/>
                  </a:cubicBezTo>
                  <a:cubicBezTo>
                    <a:pt x="946" y="2394"/>
                    <a:pt x="1198" y="2363"/>
                    <a:pt x="1418" y="2268"/>
                  </a:cubicBezTo>
                  <a:lnTo>
                    <a:pt x="1418" y="662"/>
                  </a:lnTo>
                  <a:cubicBezTo>
                    <a:pt x="1135" y="504"/>
                    <a:pt x="914" y="315"/>
                    <a:pt x="7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26" name="Google Shape;8275;p75">
              <a:extLst>
                <a:ext uri="{FF2B5EF4-FFF2-40B4-BE49-F238E27FC236}">
                  <a16:creationId xmlns:a16="http://schemas.microsoft.com/office/drawing/2014/main" id="{C706A265-FF17-54FB-5B7B-353539F64D75}"/>
                </a:ext>
              </a:extLst>
            </p:cNvPr>
            <p:cNvSpPr/>
            <p:nvPr/>
          </p:nvSpPr>
          <p:spPr>
            <a:xfrm>
              <a:off x="-16401225" y="3683275"/>
              <a:ext cx="267800" cy="249725"/>
            </a:xfrm>
            <a:custGeom>
              <a:avLst/>
              <a:gdLst/>
              <a:ahLst/>
              <a:cxnLst/>
              <a:rect l="l" t="t" r="r" b="b"/>
              <a:pathLst>
                <a:path w="10712" h="9989" extrusionOk="0">
                  <a:moveTo>
                    <a:pt x="3214" y="2900"/>
                  </a:moveTo>
                  <a:cubicBezTo>
                    <a:pt x="3403" y="2900"/>
                    <a:pt x="3560" y="3058"/>
                    <a:pt x="3560" y="3278"/>
                  </a:cubicBezTo>
                  <a:cubicBezTo>
                    <a:pt x="3560" y="3467"/>
                    <a:pt x="3403" y="3625"/>
                    <a:pt x="3214" y="3625"/>
                  </a:cubicBezTo>
                  <a:cubicBezTo>
                    <a:pt x="3025" y="3625"/>
                    <a:pt x="2867" y="3467"/>
                    <a:pt x="2867" y="3278"/>
                  </a:cubicBezTo>
                  <a:cubicBezTo>
                    <a:pt x="2867" y="3058"/>
                    <a:pt x="3025" y="2900"/>
                    <a:pt x="3214" y="2900"/>
                  </a:cubicBezTo>
                  <a:close/>
                  <a:moveTo>
                    <a:pt x="7498" y="2900"/>
                  </a:moveTo>
                  <a:cubicBezTo>
                    <a:pt x="7719" y="2900"/>
                    <a:pt x="7876" y="3058"/>
                    <a:pt x="7876" y="3278"/>
                  </a:cubicBezTo>
                  <a:cubicBezTo>
                    <a:pt x="7876" y="3467"/>
                    <a:pt x="7719" y="3625"/>
                    <a:pt x="7498" y="3625"/>
                  </a:cubicBezTo>
                  <a:cubicBezTo>
                    <a:pt x="7309" y="3625"/>
                    <a:pt x="7152" y="3467"/>
                    <a:pt x="7152" y="3278"/>
                  </a:cubicBezTo>
                  <a:cubicBezTo>
                    <a:pt x="7152" y="3058"/>
                    <a:pt x="7309" y="2900"/>
                    <a:pt x="7498" y="2900"/>
                  </a:cubicBezTo>
                  <a:close/>
                  <a:moveTo>
                    <a:pt x="5322" y="0"/>
                  </a:moveTo>
                  <a:cubicBezTo>
                    <a:pt x="5281" y="0"/>
                    <a:pt x="5240" y="1"/>
                    <a:pt x="5199" y="2"/>
                  </a:cubicBezTo>
                  <a:cubicBezTo>
                    <a:pt x="2300" y="65"/>
                    <a:pt x="0" y="2585"/>
                    <a:pt x="0" y="5578"/>
                  </a:cubicBezTo>
                  <a:lnTo>
                    <a:pt x="0" y="8225"/>
                  </a:lnTo>
                  <a:cubicBezTo>
                    <a:pt x="0" y="9201"/>
                    <a:pt x="788" y="9989"/>
                    <a:pt x="1764" y="9989"/>
                  </a:cubicBezTo>
                  <a:lnTo>
                    <a:pt x="1764" y="8319"/>
                  </a:lnTo>
                  <a:cubicBezTo>
                    <a:pt x="1512" y="7941"/>
                    <a:pt x="1418" y="7563"/>
                    <a:pt x="1418" y="7122"/>
                  </a:cubicBezTo>
                  <a:cubicBezTo>
                    <a:pt x="1418" y="5956"/>
                    <a:pt x="2363" y="5011"/>
                    <a:pt x="3529" y="5011"/>
                  </a:cubicBezTo>
                  <a:lnTo>
                    <a:pt x="7089" y="5011"/>
                  </a:lnTo>
                  <a:cubicBezTo>
                    <a:pt x="8255" y="5011"/>
                    <a:pt x="9200" y="5956"/>
                    <a:pt x="9200" y="7122"/>
                  </a:cubicBezTo>
                  <a:cubicBezTo>
                    <a:pt x="9200" y="7563"/>
                    <a:pt x="9074" y="7941"/>
                    <a:pt x="8853" y="8319"/>
                  </a:cubicBezTo>
                  <a:lnTo>
                    <a:pt x="8853" y="9989"/>
                  </a:lnTo>
                  <a:cubicBezTo>
                    <a:pt x="9830" y="9989"/>
                    <a:pt x="10617" y="9201"/>
                    <a:pt x="10617" y="8225"/>
                  </a:cubicBezTo>
                  <a:lnTo>
                    <a:pt x="10617" y="5389"/>
                  </a:lnTo>
                  <a:cubicBezTo>
                    <a:pt x="10712" y="3940"/>
                    <a:pt x="10113" y="2554"/>
                    <a:pt x="9074" y="1546"/>
                  </a:cubicBezTo>
                  <a:cubicBezTo>
                    <a:pt x="8063" y="535"/>
                    <a:pt x="6754" y="0"/>
                    <a:pt x="53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27" name="Google Shape;8276;p75">
            <a:extLst>
              <a:ext uri="{FF2B5EF4-FFF2-40B4-BE49-F238E27FC236}">
                <a16:creationId xmlns:a16="http://schemas.microsoft.com/office/drawing/2014/main" id="{6802FA66-3655-F687-A40A-117E06D78A70}"/>
              </a:ext>
            </a:extLst>
          </p:cNvPr>
          <p:cNvGrpSpPr/>
          <p:nvPr/>
        </p:nvGrpSpPr>
        <p:grpSpPr>
          <a:xfrm>
            <a:off x="10671673" y="3729416"/>
            <a:ext cx="600627" cy="597573"/>
            <a:chOff x="-16419350" y="4058200"/>
            <a:chExt cx="304825" cy="303275"/>
          </a:xfrm>
          <a:solidFill>
            <a:schemeClr val="tx1"/>
          </a:solidFill>
        </p:grpSpPr>
        <p:sp>
          <p:nvSpPr>
            <p:cNvPr id="1228" name="Google Shape;8277;p75">
              <a:extLst>
                <a:ext uri="{FF2B5EF4-FFF2-40B4-BE49-F238E27FC236}">
                  <a16:creationId xmlns:a16="http://schemas.microsoft.com/office/drawing/2014/main" id="{7E2FA21A-1346-B639-DA72-9E80283C0F6B}"/>
                </a:ext>
              </a:extLst>
            </p:cNvPr>
            <p:cNvSpPr/>
            <p:nvPr/>
          </p:nvSpPr>
          <p:spPr>
            <a:xfrm>
              <a:off x="-16347675" y="420235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4"/>
                    <a:pt x="379" y="694"/>
                  </a:cubicBezTo>
                  <a:cubicBezTo>
                    <a:pt x="568" y="694"/>
                    <a:pt x="725" y="536"/>
                    <a:pt x="725" y="347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29" name="Google Shape;8278;p75">
              <a:extLst>
                <a:ext uri="{FF2B5EF4-FFF2-40B4-BE49-F238E27FC236}">
                  <a16:creationId xmlns:a16="http://schemas.microsoft.com/office/drawing/2014/main" id="{2423BB2A-1CAC-EDAD-3F02-2F22AA06131E}"/>
                </a:ext>
              </a:extLst>
            </p:cNvPr>
            <p:cNvSpPr/>
            <p:nvPr/>
          </p:nvSpPr>
          <p:spPr>
            <a:xfrm>
              <a:off x="-16400450" y="4166900"/>
              <a:ext cx="35475" cy="35475"/>
            </a:xfrm>
            <a:custGeom>
              <a:avLst/>
              <a:gdLst/>
              <a:ahLst/>
              <a:cxnLst/>
              <a:rect l="l" t="t" r="r" b="b"/>
              <a:pathLst>
                <a:path w="1419" h="1419" extrusionOk="0">
                  <a:moveTo>
                    <a:pt x="694" y="1"/>
                  </a:moveTo>
                  <a:cubicBezTo>
                    <a:pt x="316" y="1"/>
                    <a:pt x="1" y="316"/>
                    <a:pt x="1" y="694"/>
                  </a:cubicBezTo>
                  <a:cubicBezTo>
                    <a:pt x="1" y="1103"/>
                    <a:pt x="316" y="1418"/>
                    <a:pt x="694" y="1418"/>
                  </a:cubicBezTo>
                  <a:cubicBezTo>
                    <a:pt x="1103" y="1418"/>
                    <a:pt x="1418" y="1103"/>
                    <a:pt x="1418" y="694"/>
                  </a:cubicBezTo>
                  <a:cubicBezTo>
                    <a:pt x="1418" y="316"/>
                    <a:pt x="1103" y="1"/>
                    <a:pt x="69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30" name="Google Shape;8279;p75">
              <a:extLst>
                <a:ext uri="{FF2B5EF4-FFF2-40B4-BE49-F238E27FC236}">
                  <a16:creationId xmlns:a16="http://schemas.microsoft.com/office/drawing/2014/main" id="{1D3A5B6C-FDC6-943B-0DE0-1713CDD324B0}"/>
                </a:ext>
              </a:extLst>
            </p:cNvPr>
            <p:cNvSpPr/>
            <p:nvPr/>
          </p:nvSpPr>
          <p:spPr>
            <a:xfrm>
              <a:off x="-16389425" y="4058200"/>
              <a:ext cx="220575" cy="106950"/>
            </a:xfrm>
            <a:custGeom>
              <a:avLst/>
              <a:gdLst/>
              <a:ahLst/>
              <a:cxnLst/>
              <a:rect l="l" t="t" r="r" b="b"/>
              <a:pathLst>
                <a:path w="8823" h="4278" extrusionOk="0">
                  <a:moveTo>
                    <a:pt x="6621" y="0"/>
                  </a:moveTo>
                  <a:cubicBezTo>
                    <a:pt x="6312" y="0"/>
                    <a:pt x="6008" y="97"/>
                    <a:pt x="5766" y="285"/>
                  </a:cubicBezTo>
                  <a:cubicBezTo>
                    <a:pt x="5703" y="348"/>
                    <a:pt x="5609" y="411"/>
                    <a:pt x="5546" y="474"/>
                  </a:cubicBezTo>
                  <a:cubicBezTo>
                    <a:pt x="5451" y="411"/>
                    <a:pt x="5388" y="316"/>
                    <a:pt x="5294" y="285"/>
                  </a:cubicBezTo>
                  <a:cubicBezTo>
                    <a:pt x="5057" y="111"/>
                    <a:pt x="4758" y="25"/>
                    <a:pt x="4459" y="25"/>
                  </a:cubicBezTo>
                  <a:cubicBezTo>
                    <a:pt x="4159" y="25"/>
                    <a:pt x="3860" y="111"/>
                    <a:pt x="3624" y="285"/>
                  </a:cubicBezTo>
                  <a:cubicBezTo>
                    <a:pt x="3529" y="348"/>
                    <a:pt x="3466" y="411"/>
                    <a:pt x="3372" y="474"/>
                  </a:cubicBezTo>
                  <a:cubicBezTo>
                    <a:pt x="3309" y="411"/>
                    <a:pt x="3214" y="316"/>
                    <a:pt x="3151" y="285"/>
                  </a:cubicBezTo>
                  <a:cubicBezTo>
                    <a:pt x="2915" y="101"/>
                    <a:pt x="2618" y="10"/>
                    <a:pt x="2316" y="10"/>
                  </a:cubicBezTo>
                  <a:cubicBezTo>
                    <a:pt x="1894" y="10"/>
                    <a:pt x="1460" y="188"/>
                    <a:pt x="1166" y="537"/>
                  </a:cubicBezTo>
                  <a:cubicBezTo>
                    <a:pt x="1103" y="631"/>
                    <a:pt x="1072" y="757"/>
                    <a:pt x="977" y="820"/>
                  </a:cubicBezTo>
                  <a:cubicBezTo>
                    <a:pt x="1" y="1356"/>
                    <a:pt x="1" y="2931"/>
                    <a:pt x="1103" y="3435"/>
                  </a:cubicBezTo>
                  <a:cubicBezTo>
                    <a:pt x="1166" y="3624"/>
                    <a:pt x="1356" y="3876"/>
                    <a:pt x="1513" y="3971"/>
                  </a:cubicBezTo>
                  <a:cubicBezTo>
                    <a:pt x="1781" y="4144"/>
                    <a:pt x="2088" y="4231"/>
                    <a:pt x="2387" y="4231"/>
                  </a:cubicBezTo>
                  <a:cubicBezTo>
                    <a:pt x="2687" y="4231"/>
                    <a:pt x="2978" y="4144"/>
                    <a:pt x="3214" y="3971"/>
                  </a:cubicBezTo>
                  <a:cubicBezTo>
                    <a:pt x="3277" y="3939"/>
                    <a:pt x="3356" y="3923"/>
                    <a:pt x="3435" y="3923"/>
                  </a:cubicBezTo>
                  <a:cubicBezTo>
                    <a:pt x="3514" y="3923"/>
                    <a:pt x="3592" y="3939"/>
                    <a:pt x="3655" y="3971"/>
                  </a:cubicBezTo>
                  <a:cubicBezTo>
                    <a:pt x="3907" y="4175"/>
                    <a:pt x="4215" y="4278"/>
                    <a:pt x="4518" y="4278"/>
                  </a:cubicBezTo>
                  <a:cubicBezTo>
                    <a:pt x="4821" y="4278"/>
                    <a:pt x="5120" y="4175"/>
                    <a:pt x="5357" y="3971"/>
                  </a:cubicBezTo>
                  <a:cubicBezTo>
                    <a:pt x="5404" y="3939"/>
                    <a:pt x="5483" y="3923"/>
                    <a:pt x="5561" y="3923"/>
                  </a:cubicBezTo>
                  <a:cubicBezTo>
                    <a:pt x="5640" y="3923"/>
                    <a:pt x="5719" y="3939"/>
                    <a:pt x="5766" y="3971"/>
                  </a:cubicBezTo>
                  <a:cubicBezTo>
                    <a:pt x="6018" y="4166"/>
                    <a:pt x="6312" y="4256"/>
                    <a:pt x="6604" y="4256"/>
                  </a:cubicBezTo>
                  <a:cubicBezTo>
                    <a:pt x="7114" y="4256"/>
                    <a:pt x="7616" y="3979"/>
                    <a:pt x="7877" y="3498"/>
                  </a:cubicBezTo>
                  <a:cubicBezTo>
                    <a:pt x="7909" y="3435"/>
                    <a:pt x="7940" y="3404"/>
                    <a:pt x="8035" y="3341"/>
                  </a:cubicBezTo>
                  <a:cubicBezTo>
                    <a:pt x="8507" y="3120"/>
                    <a:pt x="8822" y="2616"/>
                    <a:pt x="8728" y="1986"/>
                  </a:cubicBezTo>
                  <a:cubicBezTo>
                    <a:pt x="8696" y="1576"/>
                    <a:pt x="8507" y="1198"/>
                    <a:pt x="8129" y="946"/>
                  </a:cubicBezTo>
                  <a:cubicBezTo>
                    <a:pt x="8066" y="915"/>
                    <a:pt x="8035" y="883"/>
                    <a:pt x="7940" y="820"/>
                  </a:cubicBezTo>
                  <a:cubicBezTo>
                    <a:pt x="7909" y="694"/>
                    <a:pt x="7814" y="631"/>
                    <a:pt x="7751" y="537"/>
                  </a:cubicBezTo>
                  <a:cubicBezTo>
                    <a:pt x="7462" y="175"/>
                    <a:pt x="7038" y="0"/>
                    <a:pt x="66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31" name="Google Shape;8280;p75">
              <a:extLst>
                <a:ext uri="{FF2B5EF4-FFF2-40B4-BE49-F238E27FC236}">
                  <a16:creationId xmlns:a16="http://schemas.microsoft.com/office/drawing/2014/main" id="{622DD028-A92C-39DF-61BC-12967DC7EEC1}"/>
                </a:ext>
              </a:extLst>
            </p:cNvPr>
            <p:cNvSpPr/>
            <p:nvPr/>
          </p:nvSpPr>
          <p:spPr>
            <a:xfrm>
              <a:off x="-16298850" y="4178725"/>
              <a:ext cx="41000" cy="47275"/>
            </a:xfrm>
            <a:custGeom>
              <a:avLst/>
              <a:gdLst/>
              <a:ahLst/>
              <a:cxnLst/>
              <a:rect l="l" t="t" r="r" b="b"/>
              <a:pathLst>
                <a:path w="1640" h="1891" extrusionOk="0">
                  <a:moveTo>
                    <a:pt x="1" y="0"/>
                  </a:moveTo>
                  <a:cubicBezTo>
                    <a:pt x="158" y="252"/>
                    <a:pt x="221" y="630"/>
                    <a:pt x="221" y="945"/>
                  </a:cubicBezTo>
                  <a:cubicBezTo>
                    <a:pt x="221" y="1292"/>
                    <a:pt x="158" y="1607"/>
                    <a:pt x="1" y="1891"/>
                  </a:cubicBezTo>
                  <a:cubicBezTo>
                    <a:pt x="473" y="1733"/>
                    <a:pt x="946" y="1670"/>
                    <a:pt x="1419" y="1670"/>
                  </a:cubicBezTo>
                  <a:cubicBezTo>
                    <a:pt x="1576" y="1450"/>
                    <a:pt x="1639" y="1197"/>
                    <a:pt x="1639" y="945"/>
                  </a:cubicBezTo>
                  <a:cubicBezTo>
                    <a:pt x="1639" y="662"/>
                    <a:pt x="1576" y="378"/>
                    <a:pt x="1419" y="158"/>
                  </a:cubicBezTo>
                  <a:cubicBezTo>
                    <a:pt x="1272" y="187"/>
                    <a:pt x="1120" y="201"/>
                    <a:pt x="967" y="201"/>
                  </a:cubicBezTo>
                  <a:cubicBezTo>
                    <a:pt x="626" y="201"/>
                    <a:pt x="284" y="13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32" name="Google Shape;8281;p75">
              <a:extLst>
                <a:ext uri="{FF2B5EF4-FFF2-40B4-BE49-F238E27FC236}">
                  <a16:creationId xmlns:a16="http://schemas.microsoft.com/office/drawing/2014/main" id="{E10FF100-A458-7CBF-9350-02B4DD5E8E9D}"/>
                </a:ext>
              </a:extLst>
            </p:cNvPr>
            <p:cNvSpPr/>
            <p:nvPr/>
          </p:nvSpPr>
          <p:spPr>
            <a:xfrm>
              <a:off x="-16246075" y="4178725"/>
              <a:ext cx="41775" cy="55150"/>
            </a:xfrm>
            <a:custGeom>
              <a:avLst/>
              <a:gdLst/>
              <a:ahLst/>
              <a:cxnLst/>
              <a:rect l="l" t="t" r="r" b="b"/>
              <a:pathLst>
                <a:path w="1671" h="2206" extrusionOk="0">
                  <a:moveTo>
                    <a:pt x="1" y="0"/>
                  </a:moveTo>
                  <a:lnTo>
                    <a:pt x="1" y="0"/>
                  </a:lnTo>
                  <a:cubicBezTo>
                    <a:pt x="158" y="252"/>
                    <a:pt x="253" y="630"/>
                    <a:pt x="253" y="945"/>
                  </a:cubicBezTo>
                  <a:cubicBezTo>
                    <a:pt x="253" y="1197"/>
                    <a:pt x="190" y="1481"/>
                    <a:pt x="95" y="1765"/>
                  </a:cubicBezTo>
                  <a:cubicBezTo>
                    <a:pt x="505" y="1828"/>
                    <a:pt x="914" y="1954"/>
                    <a:pt x="1292" y="2206"/>
                  </a:cubicBezTo>
                  <a:cubicBezTo>
                    <a:pt x="1576" y="1891"/>
                    <a:pt x="1670" y="1355"/>
                    <a:pt x="1670" y="945"/>
                  </a:cubicBezTo>
                  <a:cubicBezTo>
                    <a:pt x="1670" y="662"/>
                    <a:pt x="1576" y="378"/>
                    <a:pt x="1418" y="158"/>
                  </a:cubicBezTo>
                  <a:cubicBezTo>
                    <a:pt x="1261" y="189"/>
                    <a:pt x="1103" y="221"/>
                    <a:pt x="946" y="221"/>
                  </a:cubicBezTo>
                  <a:cubicBezTo>
                    <a:pt x="631" y="221"/>
                    <a:pt x="316" y="158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33" name="Google Shape;8282;p75">
              <a:extLst>
                <a:ext uri="{FF2B5EF4-FFF2-40B4-BE49-F238E27FC236}">
                  <a16:creationId xmlns:a16="http://schemas.microsoft.com/office/drawing/2014/main" id="{592285A7-C392-4118-472D-CCE61BE10243}"/>
                </a:ext>
              </a:extLst>
            </p:cNvPr>
            <p:cNvSpPr/>
            <p:nvPr/>
          </p:nvSpPr>
          <p:spPr>
            <a:xfrm>
              <a:off x="-16419350" y="4122000"/>
              <a:ext cx="304050" cy="188725"/>
            </a:xfrm>
            <a:custGeom>
              <a:avLst/>
              <a:gdLst/>
              <a:ahLst/>
              <a:cxnLst/>
              <a:rect l="l" t="t" r="r" b="b"/>
              <a:pathLst>
                <a:path w="12162" h="7549" extrusionOk="0">
                  <a:moveTo>
                    <a:pt x="10712" y="1"/>
                  </a:moveTo>
                  <a:cubicBezTo>
                    <a:pt x="10586" y="600"/>
                    <a:pt x="10271" y="1135"/>
                    <a:pt x="9736" y="1450"/>
                  </a:cubicBezTo>
                  <a:cubicBezTo>
                    <a:pt x="9578" y="1734"/>
                    <a:pt x="9326" y="1986"/>
                    <a:pt x="9074" y="2143"/>
                  </a:cubicBezTo>
                  <a:cubicBezTo>
                    <a:pt x="9263" y="2458"/>
                    <a:pt x="9326" y="2805"/>
                    <a:pt x="9326" y="3183"/>
                  </a:cubicBezTo>
                  <a:cubicBezTo>
                    <a:pt x="9326" y="4065"/>
                    <a:pt x="9011" y="4821"/>
                    <a:pt x="8507" y="5168"/>
                  </a:cubicBezTo>
                  <a:cubicBezTo>
                    <a:pt x="8444" y="5199"/>
                    <a:pt x="8373" y="5215"/>
                    <a:pt x="8306" y="5215"/>
                  </a:cubicBezTo>
                  <a:cubicBezTo>
                    <a:pt x="8239" y="5215"/>
                    <a:pt x="8176" y="5199"/>
                    <a:pt x="8129" y="5168"/>
                  </a:cubicBezTo>
                  <a:cubicBezTo>
                    <a:pt x="7515" y="4805"/>
                    <a:pt x="6814" y="4624"/>
                    <a:pt x="6124" y="4624"/>
                  </a:cubicBezTo>
                  <a:cubicBezTo>
                    <a:pt x="5435" y="4624"/>
                    <a:pt x="4758" y="4805"/>
                    <a:pt x="4191" y="5168"/>
                  </a:cubicBezTo>
                  <a:cubicBezTo>
                    <a:pt x="4134" y="5213"/>
                    <a:pt x="4077" y="5230"/>
                    <a:pt x="4022" y="5230"/>
                  </a:cubicBezTo>
                  <a:cubicBezTo>
                    <a:pt x="3924" y="5230"/>
                    <a:pt x="3830" y="5177"/>
                    <a:pt x="3750" y="5136"/>
                  </a:cubicBezTo>
                  <a:cubicBezTo>
                    <a:pt x="3163" y="4757"/>
                    <a:pt x="2501" y="4557"/>
                    <a:pt x="1831" y="4557"/>
                  </a:cubicBezTo>
                  <a:cubicBezTo>
                    <a:pt x="1277" y="4557"/>
                    <a:pt x="717" y="4694"/>
                    <a:pt x="190" y="4979"/>
                  </a:cubicBezTo>
                  <a:cubicBezTo>
                    <a:pt x="95" y="5042"/>
                    <a:pt x="1" y="5168"/>
                    <a:pt x="1" y="5294"/>
                  </a:cubicBezTo>
                  <a:lnTo>
                    <a:pt x="1" y="7436"/>
                  </a:lnTo>
                  <a:cubicBezTo>
                    <a:pt x="316" y="7405"/>
                    <a:pt x="725" y="7247"/>
                    <a:pt x="977" y="7027"/>
                  </a:cubicBezTo>
                  <a:cubicBezTo>
                    <a:pt x="1240" y="6826"/>
                    <a:pt x="1533" y="6723"/>
                    <a:pt x="1823" y="6723"/>
                  </a:cubicBezTo>
                  <a:cubicBezTo>
                    <a:pt x="2124" y="6723"/>
                    <a:pt x="2422" y="6833"/>
                    <a:pt x="2679" y="7058"/>
                  </a:cubicBezTo>
                  <a:cubicBezTo>
                    <a:pt x="3072" y="7373"/>
                    <a:pt x="3529" y="7531"/>
                    <a:pt x="3986" y="7531"/>
                  </a:cubicBezTo>
                  <a:cubicBezTo>
                    <a:pt x="4443" y="7531"/>
                    <a:pt x="4900" y="7373"/>
                    <a:pt x="5293" y="7058"/>
                  </a:cubicBezTo>
                  <a:cubicBezTo>
                    <a:pt x="5545" y="6869"/>
                    <a:pt x="5837" y="6775"/>
                    <a:pt x="6128" y="6775"/>
                  </a:cubicBezTo>
                  <a:cubicBezTo>
                    <a:pt x="6420" y="6775"/>
                    <a:pt x="6711" y="6869"/>
                    <a:pt x="6963" y="7058"/>
                  </a:cubicBezTo>
                  <a:cubicBezTo>
                    <a:pt x="7474" y="7358"/>
                    <a:pt x="7985" y="7549"/>
                    <a:pt x="8524" y="7549"/>
                  </a:cubicBezTo>
                  <a:cubicBezTo>
                    <a:pt x="8948" y="7549"/>
                    <a:pt x="9390" y="7430"/>
                    <a:pt x="9862" y="7153"/>
                  </a:cubicBezTo>
                  <a:cubicBezTo>
                    <a:pt x="11153" y="6428"/>
                    <a:pt x="12162" y="4821"/>
                    <a:pt x="12162" y="3151"/>
                  </a:cubicBezTo>
                  <a:cubicBezTo>
                    <a:pt x="12162" y="1923"/>
                    <a:pt x="11626" y="789"/>
                    <a:pt x="1071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34" name="Google Shape;8283;p75">
              <a:extLst>
                <a:ext uri="{FF2B5EF4-FFF2-40B4-BE49-F238E27FC236}">
                  <a16:creationId xmlns:a16="http://schemas.microsoft.com/office/drawing/2014/main" id="{4676AACA-A55B-E0C4-CD5B-CCFA5F2A8DB4}"/>
                </a:ext>
              </a:extLst>
            </p:cNvPr>
            <p:cNvSpPr/>
            <p:nvPr/>
          </p:nvSpPr>
          <p:spPr>
            <a:xfrm>
              <a:off x="-16419350" y="4263775"/>
              <a:ext cx="304825" cy="97700"/>
            </a:xfrm>
            <a:custGeom>
              <a:avLst/>
              <a:gdLst/>
              <a:ahLst/>
              <a:cxnLst/>
              <a:rect l="l" t="t" r="r" b="b"/>
              <a:pathLst>
                <a:path w="12193" h="3908" extrusionOk="0">
                  <a:moveTo>
                    <a:pt x="12193" y="1"/>
                  </a:moveTo>
                  <a:cubicBezTo>
                    <a:pt x="11689" y="914"/>
                    <a:pt x="10996" y="1639"/>
                    <a:pt x="10208" y="2112"/>
                  </a:cubicBezTo>
                  <a:cubicBezTo>
                    <a:pt x="9626" y="2424"/>
                    <a:pt x="9064" y="2570"/>
                    <a:pt x="8515" y="2570"/>
                  </a:cubicBezTo>
                  <a:cubicBezTo>
                    <a:pt x="7845" y="2570"/>
                    <a:pt x="7194" y="2352"/>
                    <a:pt x="6554" y="1954"/>
                  </a:cubicBezTo>
                  <a:cubicBezTo>
                    <a:pt x="6402" y="1819"/>
                    <a:pt x="6241" y="1756"/>
                    <a:pt x="6085" y="1756"/>
                  </a:cubicBezTo>
                  <a:cubicBezTo>
                    <a:pt x="5951" y="1756"/>
                    <a:pt x="5820" y="1803"/>
                    <a:pt x="5703" y="1891"/>
                  </a:cubicBezTo>
                  <a:cubicBezTo>
                    <a:pt x="5199" y="2316"/>
                    <a:pt x="4592" y="2529"/>
                    <a:pt x="3986" y="2529"/>
                  </a:cubicBezTo>
                  <a:cubicBezTo>
                    <a:pt x="3380" y="2529"/>
                    <a:pt x="2773" y="2316"/>
                    <a:pt x="2269" y="1891"/>
                  </a:cubicBezTo>
                  <a:cubicBezTo>
                    <a:pt x="2143" y="1797"/>
                    <a:pt x="2001" y="1749"/>
                    <a:pt x="1863" y="1749"/>
                  </a:cubicBezTo>
                  <a:cubicBezTo>
                    <a:pt x="1725" y="1749"/>
                    <a:pt x="1592" y="1797"/>
                    <a:pt x="1481" y="1891"/>
                  </a:cubicBezTo>
                  <a:cubicBezTo>
                    <a:pt x="1040" y="2269"/>
                    <a:pt x="505" y="2427"/>
                    <a:pt x="1" y="2490"/>
                  </a:cubicBezTo>
                  <a:lnTo>
                    <a:pt x="1" y="3561"/>
                  </a:lnTo>
                  <a:cubicBezTo>
                    <a:pt x="1" y="3750"/>
                    <a:pt x="158" y="3907"/>
                    <a:pt x="379" y="3907"/>
                  </a:cubicBezTo>
                  <a:lnTo>
                    <a:pt x="11815" y="3907"/>
                  </a:lnTo>
                  <a:cubicBezTo>
                    <a:pt x="12004" y="3907"/>
                    <a:pt x="12193" y="3750"/>
                    <a:pt x="12193" y="3561"/>
                  </a:cubicBezTo>
                  <a:lnTo>
                    <a:pt x="1219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35" name="Google Shape;8284;p75">
            <a:extLst>
              <a:ext uri="{FF2B5EF4-FFF2-40B4-BE49-F238E27FC236}">
                <a16:creationId xmlns:a16="http://schemas.microsoft.com/office/drawing/2014/main" id="{7C46A23E-9354-6440-4E0F-20CD4EAB3609}"/>
              </a:ext>
            </a:extLst>
          </p:cNvPr>
          <p:cNvGrpSpPr/>
          <p:nvPr/>
        </p:nvGrpSpPr>
        <p:grpSpPr>
          <a:xfrm>
            <a:off x="5374191" y="4457441"/>
            <a:ext cx="600676" cy="596785"/>
            <a:chOff x="-15296200" y="3326900"/>
            <a:chExt cx="304850" cy="302875"/>
          </a:xfrm>
          <a:solidFill>
            <a:schemeClr val="tx1"/>
          </a:solidFill>
        </p:grpSpPr>
        <p:sp>
          <p:nvSpPr>
            <p:cNvPr id="1236" name="Google Shape;8285;p75">
              <a:extLst>
                <a:ext uri="{FF2B5EF4-FFF2-40B4-BE49-F238E27FC236}">
                  <a16:creationId xmlns:a16="http://schemas.microsoft.com/office/drawing/2014/main" id="{BE490A80-86E9-3D21-1457-D794E8EC1307}"/>
                </a:ext>
              </a:extLst>
            </p:cNvPr>
            <p:cNvSpPr/>
            <p:nvPr/>
          </p:nvSpPr>
          <p:spPr>
            <a:xfrm>
              <a:off x="-15182775" y="3326900"/>
              <a:ext cx="77200" cy="157175"/>
            </a:xfrm>
            <a:custGeom>
              <a:avLst/>
              <a:gdLst/>
              <a:ahLst/>
              <a:cxnLst/>
              <a:rect l="l" t="t" r="r" b="b"/>
              <a:pathLst>
                <a:path w="3088" h="6287" extrusionOk="0">
                  <a:moveTo>
                    <a:pt x="1556" y="1"/>
                  </a:moveTo>
                  <a:cubicBezTo>
                    <a:pt x="1434" y="1"/>
                    <a:pt x="1308" y="48"/>
                    <a:pt x="1229" y="143"/>
                  </a:cubicBezTo>
                  <a:cubicBezTo>
                    <a:pt x="1198" y="237"/>
                    <a:pt x="410" y="1560"/>
                    <a:pt x="0" y="3451"/>
                  </a:cubicBezTo>
                  <a:cubicBezTo>
                    <a:pt x="630" y="4333"/>
                    <a:pt x="1166" y="5278"/>
                    <a:pt x="1544" y="6286"/>
                  </a:cubicBezTo>
                  <a:cubicBezTo>
                    <a:pt x="1954" y="5309"/>
                    <a:pt x="2458" y="4364"/>
                    <a:pt x="3088" y="3451"/>
                  </a:cubicBezTo>
                  <a:cubicBezTo>
                    <a:pt x="2678" y="1529"/>
                    <a:pt x="1891" y="237"/>
                    <a:pt x="1859" y="143"/>
                  </a:cubicBezTo>
                  <a:cubicBezTo>
                    <a:pt x="1796" y="48"/>
                    <a:pt x="1678" y="1"/>
                    <a:pt x="15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37" name="Google Shape;8286;p75">
              <a:extLst>
                <a:ext uri="{FF2B5EF4-FFF2-40B4-BE49-F238E27FC236}">
                  <a16:creationId xmlns:a16="http://schemas.microsoft.com/office/drawing/2014/main" id="{4E461759-3550-8212-89A8-5DF0E3F09A33}"/>
                </a:ext>
              </a:extLst>
            </p:cNvPr>
            <p:cNvSpPr/>
            <p:nvPr/>
          </p:nvSpPr>
          <p:spPr>
            <a:xfrm>
              <a:off x="-15260825" y="3363175"/>
              <a:ext cx="108800" cy="199650"/>
            </a:xfrm>
            <a:custGeom>
              <a:avLst/>
              <a:gdLst/>
              <a:ahLst/>
              <a:cxnLst/>
              <a:rect l="l" t="t" r="r" b="b"/>
              <a:pathLst>
                <a:path w="4352" h="7986" extrusionOk="0">
                  <a:moveTo>
                    <a:pt x="432" y="1"/>
                  </a:moveTo>
                  <a:cubicBezTo>
                    <a:pt x="212" y="1"/>
                    <a:pt x="0" y="182"/>
                    <a:pt x="66" y="424"/>
                  </a:cubicBezTo>
                  <a:lnTo>
                    <a:pt x="949" y="3638"/>
                  </a:lnTo>
                  <a:cubicBezTo>
                    <a:pt x="1075" y="4047"/>
                    <a:pt x="1201" y="4520"/>
                    <a:pt x="1264" y="4961"/>
                  </a:cubicBezTo>
                  <a:cubicBezTo>
                    <a:pt x="1642" y="5497"/>
                    <a:pt x="2051" y="6001"/>
                    <a:pt x="2587" y="6410"/>
                  </a:cubicBezTo>
                  <a:cubicBezTo>
                    <a:pt x="3406" y="7072"/>
                    <a:pt x="3721" y="7292"/>
                    <a:pt x="4351" y="7986"/>
                  </a:cubicBezTo>
                  <a:lnTo>
                    <a:pt x="4351" y="6064"/>
                  </a:lnTo>
                  <a:cubicBezTo>
                    <a:pt x="4351" y="6001"/>
                    <a:pt x="4351" y="5938"/>
                    <a:pt x="4320" y="5906"/>
                  </a:cubicBezTo>
                  <a:cubicBezTo>
                    <a:pt x="3721" y="4205"/>
                    <a:pt x="2839" y="2693"/>
                    <a:pt x="1705" y="1338"/>
                  </a:cubicBezTo>
                  <a:lnTo>
                    <a:pt x="697" y="109"/>
                  </a:lnTo>
                  <a:cubicBezTo>
                    <a:pt x="621" y="34"/>
                    <a:pt x="526" y="1"/>
                    <a:pt x="4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38" name="Google Shape;8287;p75">
              <a:extLst>
                <a:ext uri="{FF2B5EF4-FFF2-40B4-BE49-F238E27FC236}">
                  <a16:creationId xmlns:a16="http://schemas.microsoft.com/office/drawing/2014/main" id="{5D2CD7E6-0F67-99B4-5196-119BD64E1981}"/>
                </a:ext>
              </a:extLst>
            </p:cNvPr>
            <p:cNvSpPr/>
            <p:nvPr/>
          </p:nvSpPr>
          <p:spPr>
            <a:xfrm>
              <a:off x="-15135525" y="3362475"/>
              <a:ext cx="109325" cy="200350"/>
            </a:xfrm>
            <a:custGeom>
              <a:avLst/>
              <a:gdLst/>
              <a:ahLst/>
              <a:cxnLst/>
              <a:rect l="l" t="t" r="r" b="b"/>
              <a:pathLst>
                <a:path w="4373" h="8014" extrusionOk="0">
                  <a:moveTo>
                    <a:pt x="3945" y="1"/>
                  </a:moveTo>
                  <a:cubicBezTo>
                    <a:pt x="3846" y="1"/>
                    <a:pt x="3742" y="41"/>
                    <a:pt x="3655" y="137"/>
                  </a:cubicBezTo>
                  <a:lnTo>
                    <a:pt x="2647" y="1366"/>
                  </a:lnTo>
                  <a:cubicBezTo>
                    <a:pt x="1513" y="2721"/>
                    <a:pt x="599" y="4296"/>
                    <a:pt x="32" y="5934"/>
                  </a:cubicBezTo>
                  <a:cubicBezTo>
                    <a:pt x="32" y="5966"/>
                    <a:pt x="1" y="6060"/>
                    <a:pt x="1" y="6092"/>
                  </a:cubicBezTo>
                  <a:lnTo>
                    <a:pt x="1" y="8014"/>
                  </a:lnTo>
                  <a:cubicBezTo>
                    <a:pt x="631" y="7320"/>
                    <a:pt x="914" y="7163"/>
                    <a:pt x="1765" y="6438"/>
                  </a:cubicBezTo>
                  <a:cubicBezTo>
                    <a:pt x="2301" y="6060"/>
                    <a:pt x="2710" y="5525"/>
                    <a:pt x="3088" y="4989"/>
                  </a:cubicBezTo>
                  <a:cubicBezTo>
                    <a:pt x="3151" y="4517"/>
                    <a:pt x="3246" y="4075"/>
                    <a:pt x="3403" y="3666"/>
                  </a:cubicBezTo>
                  <a:lnTo>
                    <a:pt x="4285" y="452"/>
                  </a:lnTo>
                  <a:cubicBezTo>
                    <a:pt x="4373" y="211"/>
                    <a:pt x="4171" y="1"/>
                    <a:pt x="39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39" name="Google Shape;8288;p75">
              <a:extLst>
                <a:ext uri="{FF2B5EF4-FFF2-40B4-BE49-F238E27FC236}">
                  <a16:creationId xmlns:a16="http://schemas.microsoft.com/office/drawing/2014/main" id="{0A10DFE0-E206-4C99-E540-C07624614B1E}"/>
                </a:ext>
              </a:extLst>
            </p:cNvPr>
            <p:cNvSpPr/>
            <p:nvPr/>
          </p:nvSpPr>
          <p:spPr>
            <a:xfrm>
              <a:off x="-15296200" y="3416600"/>
              <a:ext cx="143375" cy="213175"/>
            </a:xfrm>
            <a:custGeom>
              <a:avLst/>
              <a:gdLst/>
              <a:ahLst/>
              <a:cxnLst/>
              <a:rect l="l" t="t" r="r" b="b"/>
              <a:pathLst>
                <a:path w="5735" h="8527" extrusionOk="0">
                  <a:moveTo>
                    <a:pt x="346" y="0"/>
                  </a:moveTo>
                  <a:cubicBezTo>
                    <a:pt x="170" y="0"/>
                    <a:pt x="1" y="123"/>
                    <a:pt x="1" y="335"/>
                  </a:cubicBezTo>
                  <a:lnTo>
                    <a:pt x="1" y="3171"/>
                  </a:lnTo>
                  <a:cubicBezTo>
                    <a:pt x="1" y="6132"/>
                    <a:pt x="2458" y="8526"/>
                    <a:pt x="5357" y="8526"/>
                  </a:cubicBezTo>
                  <a:lnTo>
                    <a:pt x="5735" y="8526"/>
                  </a:lnTo>
                  <a:lnTo>
                    <a:pt x="5735" y="7581"/>
                  </a:lnTo>
                  <a:cubicBezTo>
                    <a:pt x="5735" y="7172"/>
                    <a:pt x="5577" y="6731"/>
                    <a:pt x="5262" y="6384"/>
                  </a:cubicBezTo>
                  <a:cubicBezTo>
                    <a:pt x="4695" y="5723"/>
                    <a:pt x="4254" y="5471"/>
                    <a:pt x="3529" y="4840"/>
                  </a:cubicBezTo>
                  <a:cubicBezTo>
                    <a:pt x="2584" y="4084"/>
                    <a:pt x="1828" y="3108"/>
                    <a:pt x="1387" y="2005"/>
                  </a:cubicBezTo>
                  <a:lnTo>
                    <a:pt x="694" y="241"/>
                  </a:lnTo>
                  <a:cubicBezTo>
                    <a:pt x="625" y="75"/>
                    <a:pt x="483" y="0"/>
                    <a:pt x="3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40" name="Google Shape;8289;p75">
              <a:extLst>
                <a:ext uri="{FF2B5EF4-FFF2-40B4-BE49-F238E27FC236}">
                  <a16:creationId xmlns:a16="http://schemas.microsoft.com/office/drawing/2014/main" id="{BD400E79-64B8-BBA7-E84D-5E8252A1FF49}"/>
                </a:ext>
              </a:extLst>
            </p:cNvPr>
            <p:cNvSpPr/>
            <p:nvPr/>
          </p:nvSpPr>
          <p:spPr>
            <a:xfrm>
              <a:off x="-15134725" y="3416100"/>
              <a:ext cx="143375" cy="213675"/>
            </a:xfrm>
            <a:custGeom>
              <a:avLst/>
              <a:gdLst/>
              <a:ahLst/>
              <a:cxnLst/>
              <a:rect l="l" t="t" r="r" b="b"/>
              <a:pathLst>
                <a:path w="5735" h="8547" extrusionOk="0">
                  <a:moveTo>
                    <a:pt x="5357" y="1"/>
                  </a:moveTo>
                  <a:cubicBezTo>
                    <a:pt x="5224" y="1"/>
                    <a:pt x="5094" y="71"/>
                    <a:pt x="5041" y="229"/>
                  </a:cubicBezTo>
                  <a:lnTo>
                    <a:pt x="4348" y="2025"/>
                  </a:lnTo>
                  <a:cubicBezTo>
                    <a:pt x="3907" y="3128"/>
                    <a:pt x="3151" y="4104"/>
                    <a:pt x="2206" y="4860"/>
                  </a:cubicBezTo>
                  <a:cubicBezTo>
                    <a:pt x="1481" y="5427"/>
                    <a:pt x="1040" y="5743"/>
                    <a:pt x="473" y="6341"/>
                  </a:cubicBezTo>
                  <a:cubicBezTo>
                    <a:pt x="158" y="6688"/>
                    <a:pt x="0" y="7129"/>
                    <a:pt x="0" y="7601"/>
                  </a:cubicBezTo>
                  <a:lnTo>
                    <a:pt x="0" y="8546"/>
                  </a:lnTo>
                  <a:lnTo>
                    <a:pt x="378" y="8546"/>
                  </a:lnTo>
                  <a:cubicBezTo>
                    <a:pt x="3308" y="8546"/>
                    <a:pt x="5734" y="6152"/>
                    <a:pt x="5734" y="3191"/>
                  </a:cubicBezTo>
                  <a:lnTo>
                    <a:pt x="5734" y="355"/>
                  </a:lnTo>
                  <a:cubicBezTo>
                    <a:pt x="5734" y="136"/>
                    <a:pt x="5543" y="1"/>
                    <a:pt x="53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41" name="Google Shape;8290;p75">
            <a:extLst>
              <a:ext uri="{FF2B5EF4-FFF2-40B4-BE49-F238E27FC236}">
                <a16:creationId xmlns:a16="http://schemas.microsoft.com/office/drawing/2014/main" id="{3BBECE64-8C6F-42B4-E628-C8BF28F703FD}"/>
              </a:ext>
            </a:extLst>
          </p:cNvPr>
          <p:cNvGrpSpPr/>
          <p:nvPr/>
        </p:nvGrpSpPr>
        <p:grpSpPr>
          <a:xfrm>
            <a:off x="3928395" y="2275841"/>
            <a:ext cx="648755" cy="552944"/>
            <a:chOff x="-19835275" y="3330250"/>
            <a:chExt cx="329250" cy="280625"/>
          </a:xfrm>
          <a:solidFill>
            <a:schemeClr val="tx1"/>
          </a:solidFill>
        </p:grpSpPr>
        <p:sp>
          <p:nvSpPr>
            <p:cNvPr id="1242" name="Google Shape;8291;p75">
              <a:extLst>
                <a:ext uri="{FF2B5EF4-FFF2-40B4-BE49-F238E27FC236}">
                  <a16:creationId xmlns:a16="http://schemas.microsoft.com/office/drawing/2014/main" id="{5D2EDB29-7DB8-DA01-B1DC-D036E62B9E6C}"/>
                </a:ext>
              </a:extLst>
            </p:cNvPr>
            <p:cNvSpPr/>
            <p:nvPr/>
          </p:nvSpPr>
          <p:spPr>
            <a:xfrm>
              <a:off x="-19768325" y="3361750"/>
              <a:ext cx="197725" cy="249125"/>
            </a:xfrm>
            <a:custGeom>
              <a:avLst/>
              <a:gdLst/>
              <a:ahLst/>
              <a:cxnLst/>
              <a:rect l="l" t="t" r="r" b="b"/>
              <a:pathLst>
                <a:path w="7909" h="9965" extrusionOk="0">
                  <a:moveTo>
                    <a:pt x="3927" y="1"/>
                  </a:moveTo>
                  <a:cubicBezTo>
                    <a:pt x="3797" y="1"/>
                    <a:pt x="3671" y="56"/>
                    <a:pt x="3624" y="166"/>
                  </a:cubicBezTo>
                  <a:lnTo>
                    <a:pt x="1103" y="5302"/>
                  </a:lnTo>
                  <a:cubicBezTo>
                    <a:pt x="1" y="7412"/>
                    <a:pt x="1607" y="9964"/>
                    <a:pt x="3970" y="9964"/>
                  </a:cubicBezTo>
                  <a:cubicBezTo>
                    <a:pt x="6333" y="9964"/>
                    <a:pt x="7908" y="7412"/>
                    <a:pt x="6837" y="5302"/>
                  </a:cubicBezTo>
                  <a:lnTo>
                    <a:pt x="4254" y="166"/>
                  </a:lnTo>
                  <a:cubicBezTo>
                    <a:pt x="4191" y="56"/>
                    <a:pt x="4057" y="1"/>
                    <a:pt x="39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43" name="Google Shape;8292;p75">
              <a:extLst>
                <a:ext uri="{FF2B5EF4-FFF2-40B4-BE49-F238E27FC236}">
                  <a16:creationId xmlns:a16="http://schemas.microsoft.com/office/drawing/2014/main" id="{B229917B-8FEB-F5B8-1A4B-1D2222711490}"/>
                </a:ext>
              </a:extLst>
            </p:cNvPr>
            <p:cNvSpPr/>
            <p:nvPr/>
          </p:nvSpPr>
          <p:spPr>
            <a:xfrm>
              <a:off x="-19622625" y="3330250"/>
              <a:ext cx="116600" cy="189250"/>
            </a:xfrm>
            <a:custGeom>
              <a:avLst/>
              <a:gdLst/>
              <a:ahLst/>
              <a:cxnLst/>
              <a:rect l="l" t="t" r="r" b="b"/>
              <a:pathLst>
                <a:path w="4664" h="7570" extrusionOk="0">
                  <a:moveTo>
                    <a:pt x="1683" y="1"/>
                  </a:moveTo>
                  <a:cubicBezTo>
                    <a:pt x="1553" y="1"/>
                    <a:pt x="1419" y="56"/>
                    <a:pt x="1356" y="166"/>
                  </a:cubicBezTo>
                  <a:lnTo>
                    <a:pt x="1" y="2939"/>
                  </a:lnTo>
                  <a:lnTo>
                    <a:pt x="1608" y="6215"/>
                  </a:lnTo>
                  <a:cubicBezTo>
                    <a:pt x="1828" y="6625"/>
                    <a:pt x="1954" y="7097"/>
                    <a:pt x="1986" y="7570"/>
                  </a:cubicBezTo>
                  <a:cubicBezTo>
                    <a:pt x="3687" y="7381"/>
                    <a:pt x="4664" y="5585"/>
                    <a:pt x="3876" y="4010"/>
                  </a:cubicBezTo>
                  <a:lnTo>
                    <a:pt x="1986" y="166"/>
                  </a:lnTo>
                  <a:cubicBezTo>
                    <a:pt x="1938" y="56"/>
                    <a:pt x="1812" y="1"/>
                    <a:pt x="168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44" name="Google Shape;8293;p75">
              <a:extLst>
                <a:ext uri="{FF2B5EF4-FFF2-40B4-BE49-F238E27FC236}">
                  <a16:creationId xmlns:a16="http://schemas.microsoft.com/office/drawing/2014/main" id="{40A0B85E-9825-12AD-0FDC-69F1D516AF4A}"/>
                </a:ext>
              </a:extLst>
            </p:cNvPr>
            <p:cNvSpPr/>
            <p:nvPr/>
          </p:nvSpPr>
          <p:spPr>
            <a:xfrm>
              <a:off x="-19835275" y="3330250"/>
              <a:ext cx="116600" cy="189250"/>
            </a:xfrm>
            <a:custGeom>
              <a:avLst/>
              <a:gdLst/>
              <a:ahLst/>
              <a:cxnLst/>
              <a:rect l="l" t="t" r="r" b="b"/>
              <a:pathLst>
                <a:path w="4664" h="7570" extrusionOk="0">
                  <a:moveTo>
                    <a:pt x="2982" y="1"/>
                  </a:moveTo>
                  <a:cubicBezTo>
                    <a:pt x="2852" y="1"/>
                    <a:pt x="2726" y="56"/>
                    <a:pt x="2679" y="166"/>
                  </a:cubicBezTo>
                  <a:lnTo>
                    <a:pt x="788" y="4010"/>
                  </a:lnTo>
                  <a:cubicBezTo>
                    <a:pt x="1" y="5522"/>
                    <a:pt x="977" y="7381"/>
                    <a:pt x="2679" y="7570"/>
                  </a:cubicBezTo>
                  <a:cubicBezTo>
                    <a:pt x="2710" y="7097"/>
                    <a:pt x="2868" y="6593"/>
                    <a:pt x="3057" y="6152"/>
                  </a:cubicBezTo>
                  <a:lnTo>
                    <a:pt x="4663" y="2876"/>
                  </a:lnTo>
                  <a:lnTo>
                    <a:pt x="3309" y="166"/>
                  </a:lnTo>
                  <a:cubicBezTo>
                    <a:pt x="3246" y="56"/>
                    <a:pt x="3112" y="1"/>
                    <a:pt x="29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45" name="Google Shape;8294;p75">
            <a:extLst>
              <a:ext uri="{FF2B5EF4-FFF2-40B4-BE49-F238E27FC236}">
                <a16:creationId xmlns:a16="http://schemas.microsoft.com/office/drawing/2014/main" id="{09A5175A-E164-306F-1F46-CDD0D4DD9FEB}"/>
              </a:ext>
            </a:extLst>
          </p:cNvPr>
          <p:cNvGrpSpPr/>
          <p:nvPr/>
        </p:nvGrpSpPr>
        <p:grpSpPr>
          <a:xfrm>
            <a:off x="3952434" y="2991294"/>
            <a:ext cx="600676" cy="599396"/>
            <a:chOff x="-19822675" y="3692750"/>
            <a:chExt cx="304850" cy="304200"/>
          </a:xfrm>
          <a:solidFill>
            <a:schemeClr val="tx1"/>
          </a:solidFill>
        </p:grpSpPr>
        <p:sp>
          <p:nvSpPr>
            <p:cNvPr id="1246" name="Google Shape;8295;p75">
              <a:extLst>
                <a:ext uri="{FF2B5EF4-FFF2-40B4-BE49-F238E27FC236}">
                  <a16:creationId xmlns:a16="http://schemas.microsoft.com/office/drawing/2014/main" id="{15F28CAF-33FE-D627-E865-33836A6DC645}"/>
                </a:ext>
              </a:extLst>
            </p:cNvPr>
            <p:cNvSpPr/>
            <p:nvPr/>
          </p:nvSpPr>
          <p:spPr>
            <a:xfrm>
              <a:off x="-19715550" y="3692750"/>
              <a:ext cx="90600" cy="60675"/>
            </a:xfrm>
            <a:custGeom>
              <a:avLst/>
              <a:gdLst/>
              <a:ahLst/>
              <a:cxnLst/>
              <a:rect l="l" t="t" r="r" b="b"/>
              <a:pathLst>
                <a:path w="3624" h="2427" extrusionOk="0">
                  <a:moveTo>
                    <a:pt x="441" y="1"/>
                  </a:moveTo>
                  <a:cubicBezTo>
                    <a:pt x="252" y="1"/>
                    <a:pt x="95" y="158"/>
                    <a:pt x="95" y="379"/>
                  </a:cubicBezTo>
                  <a:cubicBezTo>
                    <a:pt x="0" y="946"/>
                    <a:pt x="315" y="1482"/>
                    <a:pt x="756" y="1828"/>
                  </a:cubicBezTo>
                  <a:cubicBezTo>
                    <a:pt x="567" y="1986"/>
                    <a:pt x="347" y="2175"/>
                    <a:pt x="252" y="2427"/>
                  </a:cubicBezTo>
                  <a:cubicBezTo>
                    <a:pt x="756" y="2269"/>
                    <a:pt x="1261" y="2175"/>
                    <a:pt x="1828" y="2175"/>
                  </a:cubicBezTo>
                  <a:cubicBezTo>
                    <a:pt x="2363" y="2175"/>
                    <a:pt x="2867" y="2238"/>
                    <a:pt x="3403" y="2427"/>
                  </a:cubicBezTo>
                  <a:cubicBezTo>
                    <a:pt x="3277" y="2175"/>
                    <a:pt x="3088" y="1986"/>
                    <a:pt x="2867" y="1828"/>
                  </a:cubicBezTo>
                  <a:cubicBezTo>
                    <a:pt x="3308" y="1513"/>
                    <a:pt x="3623" y="946"/>
                    <a:pt x="3623" y="379"/>
                  </a:cubicBezTo>
                  <a:cubicBezTo>
                    <a:pt x="3623" y="158"/>
                    <a:pt x="3466" y="1"/>
                    <a:pt x="3277" y="1"/>
                  </a:cubicBezTo>
                  <a:cubicBezTo>
                    <a:pt x="3088" y="1"/>
                    <a:pt x="2930" y="158"/>
                    <a:pt x="2930" y="379"/>
                  </a:cubicBezTo>
                  <a:cubicBezTo>
                    <a:pt x="2930" y="946"/>
                    <a:pt x="2458" y="1482"/>
                    <a:pt x="1859" y="1482"/>
                  </a:cubicBezTo>
                  <a:cubicBezTo>
                    <a:pt x="1261" y="1482"/>
                    <a:pt x="788" y="946"/>
                    <a:pt x="788" y="379"/>
                  </a:cubicBezTo>
                  <a:cubicBezTo>
                    <a:pt x="788" y="158"/>
                    <a:pt x="630" y="1"/>
                    <a:pt x="4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47" name="Google Shape;8296;p75">
              <a:extLst>
                <a:ext uri="{FF2B5EF4-FFF2-40B4-BE49-F238E27FC236}">
                  <a16:creationId xmlns:a16="http://schemas.microsoft.com/office/drawing/2014/main" id="{4E9E6AA3-17F5-239A-6CDB-6B550A389A86}"/>
                </a:ext>
              </a:extLst>
            </p:cNvPr>
            <p:cNvSpPr/>
            <p:nvPr/>
          </p:nvSpPr>
          <p:spPr>
            <a:xfrm>
              <a:off x="-19660425" y="3766200"/>
              <a:ext cx="142600" cy="230750"/>
            </a:xfrm>
            <a:custGeom>
              <a:avLst/>
              <a:gdLst/>
              <a:ahLst/>
              <a:cxnLst/>
              <a:rect l="l" t="t" r="r" b="b"/>
              <a:pathLst>
                <a:path w="5704" h="9230" extrusionOk="0">
                  <a:moveTo>
                    <a:pt x="1733" y="3521"/>
                  </a:moveTo>
                  <a:cubicBezTo>
                    <a:pt x="1922" y="3521"/>
                    <a:pt x="2080" y="3679"/>
                    <a:pt x="2080" y="3899"/>
                  </a:cubicBezTo>
                  <a:cubicBezTo>
                    <a:pt x="2080" y="4088"/>
                    <a:pt x="1922" y="4246"/>
                    <a:pt x="1733" y="4246"/>
                  </a:cubicBezTo>
                  <a:cubicBezTo>
                    <a:pt x="1544" y="4246"/>
                    <a:pt x="1387" y="4088"/>
                    <a:pt x="1387" y="3899"/>
                  </a:cubicBezTo>
                  <a:cubicBezTo>
                    <a:pt x="1387" y="3679"/>
                    <a:pt x="1544" y="3521"/>
                    <a:pt x="1733" y="3521"/>
                  </a:cubicBezTo>
                  <a:close/>
                  <a:moveTo>
                    <a:pt x="2080" y="4939"/>
                  </a:moveTo>
                  <a:cubicBezTo>
                    <a:pt x="2490" y="4939"/>
                    <a:pt x="2805" y="5254"/>
                    <a:pt x="2805" y="5664"/>
                  </a:cubicBezTo>
                  <a:cubicBezTo>
                    <a:pt x="2805" y="6042"/>
                    <a:pt x="2490" y="6357"/>
                    <a:pt x="2080" y="6357"/>
                  </a:cubicBezTo>
                  <a:cubicBezTo>
                    <a:pt x="1702" y="6357"/>
                    <a:pt x="1387" y="6042"/>
                    <a:pt x="1387" y="5664"/>
                  </a:cubicBezTo>
                  <a:cubicBezTo>
                    <a:pt x="1387" y="5254"/>
                    <a:pt x="1702" y="4939"/>
                    <a:pt x="2080" y="4939"/>
                  </a:cubicBezTo>
                  <a:close/>
                  <a:moveTo>
                    <a:pt x="5346" y="0"/>
                  </a:moveTo>
                  <a:cubicBezTo>
                    <a:pt x="5207" y="0"/>
                    <a:pt x="5057" y="65"/>
                    <a:pt x="5010" y="182"/>
                  </a:cubicBezTo>
                  <a:lnTo>
                    <a:pt x="4348" y="1474"/>
                  </a:lnTo>
                  <a:lnTo>
                    <a:pt x="3309" y="1883"/>
                  </a:lnTo>
                  <a:cubicBezTo>
                    <a:pt x="3088" y="1568"/>
                    <a:pt x="2805" y="1253"/>
                    <a:pt x="2490" y="1001"/>
                  </a:cubicBezTo>
                  <a:cubicBezTo>
                    <a:pt x="2017" y="1946"/>
                    <a:pt x="1103" y="2671"/>
                    <a:pt x="1" y="2797"/>
                  </a:cubicBezTo>
                  <a:lnTo>
                    <a:pt x="1387" y="8877"/>
                  </a:lnTo>
                  <a:cubicBezTo>
                    <a:pt x="2175" y="8562"/>
                    <a:pt x="2805" y="8027"/>
                    <a:pt x="3309" y="7365"/>
                  </a:cubicBezTo>
                  <a:lnTo>
                    <a:pt x="4348" y="7743"/>
                  </a:lnTo>
                  <a:lnTo>
                    <a:pt x="5010" y="9035"/>
                  </a:lnTo>
                  <a:cubicBezTo>
                    <a:pt x="5078" y="9149"/>
                    <a:pt x="5213" y="9230"/>
                    <a:pt x="5342" y="9230"/>
                  </a:cubicBezTo>
                  <a:cubicBezTo>
                    <a:pt x="5391" y="9230"/>
                    <a:pt x="5439" y="9218"/>
                    <a:pt x="5483" y="9192"/>
                  </a:cubicBezTo>
                  <a:cubicBezTo>
                    <a:pt x="5640" y="9129"/>
                    <a:pt x="5703" y="8877"/>
                    <a:pt x="5640" y="8720"/>
                  </a:cubicBezTo>
                  <a:lnTo>
                    <a:pt x="4915" y="7270"/>
                  </a:lnTo>
                  <a:cubicBezTo>
                    <a:pt x="4884" y="7207"/>
                    <a:pt x="4821" y="7113"/>
                    <a:pt x="4726" y="7113"/>
                  </a:cubicBezTo>
                  <a:lnTo>
                    <a:pt x="3718" y="6735"/>
                  </a:lnTo>
                  <a:cubicBezTo>
                    <a:pt x="4002" y="6168"/>
                    <a:pt x="4128" y="5569"/>
                    <a:pt x="4222" y="4939"/>
                  </a:cubicBezTo>
                  <a:lnTo>
                    <a:pt x="5325" y="4939"/>
                  </a:lnTo>
                  <a:cubicBezTo>
                    <a:pt x="5514" y="4939"/>
                    <a:pt x="5672" y="4782"/>
                    <a:pt x="5672" y="4592"/>
                  </a:cubicBezTo>
                  <a:cubicBezTo>
                    <a:pt x="5672" y="4403"/>
                    <a:pt x="5514" y="4246"/>
                    <a:pt x="5325" y="4246"/>
                  </a:cubicBezTo>
                  <a:lnTo>
                    <a:pt x="4222" y="4246"/>
                  </a:lnTo>
                  <a:cubicBezTo>
                    <a:pt x="4191" y="3616"/>
                    <a:pt x="4002" y="2986"/>
                    <a:pt x="3718" y="2482"/>
                  </a:cubicBezTo>
                  <a:lnTo>
                    <a:pt x="4726" y="2072"/>
                  </a:lnTo>
                  <a:cubicBezTo>
                    <a:pt x="4821" y="2041"/>
                    <a:pt x="4884" y="2009"/>
                    <a:pt x="4915" y="1915"/>
                  </a:cubicBezTo>
                  <a:lnTo>
                    <a:pt x="5640" y="497"/>
                  </a:lnTo>
                  <a:cubicBezTo>
                    <a:pt x="5703" y="339"/>
                    <a:pt x="5640" y="119"/>
                    <a:pt x="5483" y="24"/>
                  </a:cubicBezTo>
                  <a:cubicBezTo>
                    <a:pt x="5442" y="8"/>
                    <a:pt x="5395" y="0"/>
                    <a:pt x="53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48" name="Google Shape;8297;p75">
              <a:extLst>
                <a:ext uri="{FF2B5EF4-FFF2-40B4-BE49-F238E27FC236}">
                  <a16:creationId xmlns:a16="http://schemas.microsoft.com/office/drawing/2014/main" id="{52875B9B-042D-93B8-245D-E18A1BC3B1B3}"/>
                </a:ext>
              </a:extLst>
            </p:cNvPr>
            <p:cNvSpPr/>
            <p:nvPr/>
          </p:nvSpPr>
          <p:spPr>
            <a:xfrm>
              <a:off x="-19728150" y="3763650"/>
              <a:ext cx="114225" cy="54375"/>
            </a:xfrm>
            <a:custGeom>
              <a:avLst/>
              <a:gdLst/>
              <a:ahLst/>
              <a:cxnLst/>
              <a:rect l="l" t="t" r="r" b="b"/>
              <a:pathLst>
                <a:path w="4569" h="2175" extrusionOk="0">
                  <a:moveTo>
                    <a:pt x="2269" y="0"/>
                  </a:moveTo>
                  <a:cubicBezTo>
                    <a:pt x="1449" y="0"/>
                    <a:pt x="662" y="252"/>
                    <a:pt x="0" y="630"/>
                  </a:cubicBezTo>
                  <a:cubicBezTo>
                    <a:pt x="126" y="914"/>
                    <a:pt x="315" y="1197"/>
                    <a:pt x="504" y="1418"/>
                  </a:cubicBezTo>
                  <a:cubicBezTo>
                    <a:pt x="977" y="1891"/>
                    <a:pt x="1607" y="2174"/>
                    <a:pt x="2269" y="2174"/>
                  </a:cubicBezTo>
                  <a:cubicBezTo>
                    <a:pt x="3308" y="2174"/>
                    <a:pt x="4222" y="1544"/>
                    <a:pt x="4568" y="630"/>
                  </a:cubicBezTo>
                  <a:cubicBezTo>
                    <a:pt x="3907" y="252"/>
                    <a:pt x="3119" y="0"/>
                    <a:pt x="226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49" name="Google Shape;8298;p75">
              <a:extLst>
                <a:ext uri="{FF2B5EF4-FFF2-40B4-BE49-F238E27FC236}">
                  <a16:creationId xmlns:a16="http://schemas.microsoft.com/office/drawing/2014/main" id="{D3E889B3-A9CA-5634-0F7C-55A7445E3BFD}"/>
                </a:ext>
              </a:extLst>
            </p:cNvPr>
            <p:cNvSpPr/>
            <p:nvPr/>
          </p:nvSpPr>
          <p:spPr>
            <a:xfrm>
              <a:off x="-19695075" y="3868400"/>
              <a:ext cx="48075" cy="110300"/>
            </a:xfrm>
            <a:custGeom>
              <a:avLst/>
              <a:gdLst/>
              <a:ahLst/>
              <a:cxnLst/>
              <a:rect l="l" t="t" r="r" b="b"/>
              <a:pathLst>
                <a:path w="1923" h="4412" extrusionOk="0">
                  <a:moveTo>
                    <a:pt x="977" y="0"/>
                  </a:moveTo>
                  <a:lnTo>
                    <a:pt x="0" y="4285"/>
                  </a:lnTo>
                  <a:cubicBezTo>
                    <a:pt x="316" y="4380"/>
                    <a:pt x="631" y="4411"/>
                    <a:pt x="977" y="4411"/>
                  </a:cubicBezTo>
                  <a:cubicBezTo>
                    <a:pt x="1261" y="4411"/>
                    <a:pt x="1576" y="4380"/>
                    <a:pt x="1922" y="4285"/>
                  </a:cubicBezTo>
                  <a:lnTo>
                    <a:pt x="97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50" name="Google Shape;8299;p75">
              <a:extLst>
                <a:ext uri="{FF2B5EF4-FFF2-40B4-BE49-F238E27FC236}">
                  <a16:creationId xmlns:a16="http://schemas.microsoft.com/office/drawing/2014/main" id="{FE635F48-9778-F66C-A125-F4677710D887}"/>
                </a:ext>
              </a:extLst>
            </p:cNvPr>
            <p:cNvSpPr/>
            <p:nvPr/>
          </p:nvSpPr>
          <p:spPr>
            <a:xfrm>
              <a:off x="-19822675" y="3764250"/>
              <a:ext cx="142575" cy="229550"/>
            </a:xfrm>
            <a:custGeom>
              <a:avLst/>
              <a:gdLst/>
              <a:ahLst/>
              <a:cxnLst/>
              <a:rect l="l" t="t" r="r" b="b"/>
              <a:pathLst>
                <a:path w="5703" h="9182" extrusionOk="0">
                  <a:moveTo>
                    <a:pt x="3939" y="3599"/>
                  </a:moveTo>
                  <a:cubicBezTo>
                    <a:pt x="4128" y="3599"/>
                    <a:pt x="4285" y="3757"/>
                    <a:pt x="4285" y="3977"/>
                  </a:cubicBezTo>
                  <a:cubicBezTo>
                    <a:pt x="4285" y="4166"/>
                    <a:pt x="4128" y="4324"/>
                    <a:pt x="3939" y="4324"/>
                  </a:cubicBezTo>
                  <a:cubicBezTo>
                    <a:pt x="3750" y="4324"/>
                    <a:pt x="3592" y="4166"/>
                    <a:pt x="3592" y="3977"/>
                  </a:cubicBezTo>
                  <a:cubicBezTo>
                    <a:pt x="3592" y="3757"/>
                    <a:pt x="3750" y="3599"/>
                    <a:pt x="3939" y="3599"/>
                  </a:cubicBezTo>
                  <a:close/>
                  <a:moveTo>
                    <a:pt x="3592" y="5017"/>
                  </a:moveTo>
                  <a:cubicBezTo>
                    <a:pt x="3970" y="5017"/>
                    <a:pt x="4285" y="5332"/>
                    <a:pt x="4285" y="5742"/>
                  </a:cubicBezTo>
                  <a:cubicBezTo>
                    <a:pt x="4285" y="6120"/>
                    <a:pt x="3970" y="6435"/>
                    <a:pt x="3592" y="6435"/>
                  </a:cubicBezTo>
                  <a:cubicBezTo>
                    <a:pt x="3183" y="6435"/>
                    <a:pt x="2868" y="6120"/>
                    <a:pt x="2868" y="5742"/>
                  </a:cubicBezTo>
                  <a:cubicBezTo>
                    <a:pt x="2868" y="5332"/>
                    <a:pt x="3183" y="5017"/>
                    <a:pt x="3592" y="5017"/>
                  </a:cubicBezTo>
                  <a:close/>
                  <a:moveTo>
                    <a:pt x="371" y="1"/>
                  </a:moveTo>
                  <a:cubicBezTo>
                    <a:pt x="318" y="1"/>
                    <a:pt x="266" y="12"/>
                    <a:pt x="221" y="39"/>
                  </a:cubicBezTo>
                  <a:cubicBezTo>
                    <a:pt x="64" y="102"/>
                    <a:pt x="1" y="354"/>
                    <a:pt x="64" y="480"/>
                  </a:cubicBezTo>
                  <a:lnTo>
                    <a:pt x="788" y="1930"/>
                  </a:lnTo>
                  <a:cubicBezTo>
                    <a:pt x="820" y="1993"/>
                    <a:pt x="914" y="2056"/>
                    <a:pt x="977" y="2056"/>
                  </a:cubicBezTo>
                  <a:lnTo>
                    <a:pt x="2017" y="2465"/>
                  </a:lnTo>
                  <a:cubicBezTo>
                    <a:pt x="1733" y="3001"/>
                    <a:pt x="1576" y="3599"/>
                    <a:pt x="1481" y="4229"/>
                  </a:cubicBezTo>
                  <a:lnTo>
                    <a:pt x="379" y="4229"/>
                  </a:lnTo>
                  <a:cubicBezTo>
                    <a:pt x="190" y="4229"/>
                    <a:pt x="32" y="4387"/>
                    <a:pt x="32" y="4576"/>
                  </a:cubicBezTo>
                  <a:cubicBezTo>
                    <a:pt x="32" y="4797"/>
                    <a:pt x="190" y="4954"/>
                    <a:pt x="379" y="4954"/>
                  </a:cubicBezTo>
                  <a:lnTo>
                    <a:pt x="1481" y="4954"/>
                  </a:lnTo>
                  <a:cubicBezTo>
                    <a:pt x="1544" y="5584"/>
                    <a:pt x="1733" y="6151"/>
                    <a:pt x="2017" y="6718"/>
                  </a:cubicBezTo>
                  <a:lnTo>
                    <a:pt x="977" y="7096"/>
                  </a:lnTo>
                  <a:cubicBezTo>
                    <a:pt x="914" y="7159"/>
                    <a:pt x="820" y="7191"/>
                    <a:pt x="788" y="7254"/>
                  </a:cubicBezTo>
                  <a:lnTo>
                    <a:pt x="64" y="8672"/>
                  </a:lnTo>
                  <a:cubicBezTo>
                    <a:pt x="1" y="8829"/>
                    <a:pt x="64" y="9081"/>
                    <a:pt x="221" y="9144"/>
                  </a:cubicBezTo>
                  <a:cubicBezTo>
                    <a:pt x="282" y="9170"/>
                    <a:pt x="340" y="9182"/>
                    <a:pt x="394" y="9182"/>
                  </a:cubicBezTo>
                  <a:cubicBezTo>
                    <a:pt x="536" y="9182"/>
                    <a:pt x="648" y="9101"/>
                    <a:pt x="694" y="8987"/>
                  </a:cubicBezTo>
                  <a:lnTo>
                    <a:pt x="1387" y="7695"/>
                  </a:lnTo>
                  <a:lnTo>
                    <a:pt x="2395" y="7317"/>
                  </a:lnTo>
                  <a:cubicBezTo>
                    <a:pt x="2868" y="7979"/>
                    <a:pt x="3529" y="8483"/>
                    <a:pt x="4317" y="8829"/>
                  </a:cubicBezTo>
                  <a:lnTo>
                    <a:pt x="5703" y="2749"/>
                  </a:lnTo>
                  <a:cubicBezTo>
                    <a:pt x="4947" y="2749"/>
                    <a:pt x="4285" y="2434"/>
                    <a:pt x="3813" y="1930"/>
                  </a:cubicBezTo>
                  <a:cubicBezTo>
                    <a:pt x="3529" y="1646"/>
                    <a:pt x="3340" y="1362"/>
                    <a:pt x="3214" y="1016"/>
                  </a:cubicBezTo>
                  <a:cubicBezTo>
                    <a:pt x="2899" y="1236"/>
                    <a:pt x="2647" y="1552"/>
                    <a:pt x="2395" y="1867"/>
                  </a:cubicBezTo>
                  <a:lnTo>
                    <a:pt x="1387" y="1489"/>
                  </a:lnTo>
                  <a:lnTo>
                    <a:pt x="694" y="165"/>
                  </a:lnTo>
                  <a:cubicBezTo>
                    <a:pt x="649" y="75"/>
                    <a:pt x="506" y="1"/>
                    <a:pt x="3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51" name="Google Shape;8300;p75">
            <a:extLst>
              <a:ext uri="{FF2B5EF4-FFF2-40B4-BE49-F238E27FC236}">
                <a16:creationId xmlns:a16="http://schemas.microsoft.com/office/drawing/2014/main" id="{1CC23194-7BE4-019A-EB76-0B012F7EE757}"/>
              </a:ext>
            </a:extLst>
          </p:cNvPr>
          <p:cNvGrpSpPr/>
          <p:nvPr/>
        </p:nvGrpSpPr>
        <p:grpSpPr>
          <a:xfrm>
            <a:off x="3953222" y="3728371"/>
            <a:ext cx="599100" cy="600627"/>
            <a:chOff x="-19822675" y="4066875"/>
            <a:chExt cx="304050" cy="304825"/>
          </a:xfrm>
          <a:solidFill>
            <a:schemeClr val="tx1"/>
          </a:solidFill>
        </p:grpSpPr>
        <p:sp>
          <p:nvSpPr>
            <p:cNvPr id="1252" name="Google Shape;8301;p75">
              <a:extLst>
                <a:ext uri="{FF2B5EF4-FFF2-40B4-BE49-F238E27FC236}">
                  <a16:creationId xmlns:a16="http://schemas.microsoft.com/office/drawing/2014/main" id="{34488CEF-38AC-05C6-E502-AD79BE254FC7}"/>
                </a:ext>
              </a:extLst>
            </p:cNvPr>
            <p:cNvSpPr/>
            <p:nvPr/>
          </p:nvSpPr>
          <p:spPr>
            <a:xfrm>
              <a:off x="-19803775" y="4086925"/>
              <a:ext cx="71700" cy="68975"/>
            </a:xfrm>
            <a:custGeom>
              <a:avLst/>
              <a:gdLst/>
              <a:ahLst/>
              <a:cxnLst/>
              <a:rect l="l" t="t" r="r" b="b"/>
              <a:pathLst>
                <a:path w="2868" h="2759" extrusionOk="0">
                  <a:moveTo>
                    <a:pt x="1829" y="1"/>
                  </a:moveTo>
                  <a:cubicBezTo>
                    <a:pt x="1712" y="1"/>
                    <a:pt x="1595" y="17"/>
                    <a:pt x="1482" y="49"/>
                  </a:cubicBezTo>
                  <a:cubicBezTo>
                    <a:pt x="536" y="270"/>
                    <a:pt x="64" y="1467"/>
                    <a:pt x="1" y="2759"/>
                  </a:cubicBezTo>
                  <a:lnTo>
                    <a:pt x="2143" y="2759"/>
                  </a:lnTo>
                  <a:cubicBezTo>
                    <a:pt x="2238" y="1971"/>
                    <a:pt x="2458" y="1089"/>
                    <a:pt x="2868" y="364"/>
                  </a:cubicBezTo>
                  <a:cubicBezTo>
                    <a:pt x="2517" y="131"/>
                    <a:pt x="2167" y="1"/>
                    <a:pt x="18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53" name="Google Shape;8302;p75">
              <a:extLst>
                <a:ext uri="{FF2B5EF4-FFF2-40B4-BE49-F238E27FC236}">
                  <a16:creationId xmlns:a16="http://schemas.microsoft.com/office/drawing/2014/main" id="{965B91F7-8033-955D-4E0F-EA96167B289F}"/>
                </a:ext>
              </a:extLst>
            </p:cNvPr>
            <p:cNvSpPr/>
            <p:nvPr/>
          </p:nvSpPr>
          <p:spPr>
            <a:xfrm>
              <a:off x="-19822675" y="4174775"/>
              <a:ext cx="304050" cy="124475"/>
            </a:xfrm>
            <a:custGeom>
              <a:avLst/>
              <a:gdLst/>
              <a:ahLst/>
              <a:cxnLst/>
              <a:rect l="l" t="t" r="r" b="b"/>
              <a:pathLst>
                <a:path w="12162" h="4979" extrusionOk="0">
                  <a:moveTo>
                    <a:pt x="3939" y="1450"/>
                  </a:moveTo>
                  <a:cubicBezTo>
                    <a:pt x="4128" y="1450"/>
                    <a:pt x="4285" y="1608"/>
                    <a:pt x="4285" y="1797"/>
                  </a:cubicBezTo>
                  <a:cubicBezTo>
                    <a:pt x="4285" y="1986"/>
                    <a:pt x="4128" y="2143"/>
                    <a:pt x="3939" y="2143"/>
                  </a:cubicBezTo>
                  <a:lnTo>
                    <a:pt x="2521" y="2143"/>
                  </a:lnTo>
                  <a:cubicBezTo>
                    <a:pt x="2332" y="2143"/>
                    <a:pt x="2175" y="1986"/>
                    <a:pt x="2175" y="1797"/>
                  </a:cubicBezTo>
                  <a:cubicBezTo>
                    <a:pt x="2175" y="1608"/>
                    <a:pt x="2332" y="1450"/>
                    <a:pt x="2521" y="1450"/>
                  </a:cubicBezTo>
                  <a:close/>
                  <a:moveTo>
                    <a:pt x="6774" y="1450"/>
                  </a:moveTo>
                  <a:cubicBezTo>
                    <a:pt x="6963" y="1450"/>
                    <a:pt x="7121" y="1608"/>
                    <a:pt x="7121" y="1797"/>
                  </a:cubicBezTo>
                  <a:cubicBezTo>
                    <a:pt x="7121" y="1986"/>
                    <a:pt x="6963" y="2143"/>
                    <a:pt x="6774" y="2143"/>
                  </a:cubicBezTo>
                  <a:lnTo>
                    <a:pt x="5357" y="2143"/>
                  </a:lnTo>
                  <a:cubicBezTo>
                    <a:pt x="5167" y="2143"/>
                    <a:pt x="5010" y="1986"/>
                    <a:pt x="5010" y="1797"/>
                  </a:cubicBezTo>
                  <a:cubicBezTo>
                    <a:pt x="5010" y="1608"/>
                    <a:pt x="5167" y="1450"/>
                    <a:pt x="5357" y="1450"/>
                  </a:cubicBezTo>
                  <a:close/>
                  <a:moveTo>
                    <a:pt x="9641" y="1450"/>
                  </a:moveTo>
                  <a:cubicBezTo>
                    <a:pt x="9830" y="1450"/>
                    <a:pt x="9988" y="1608"/>
                    <a:pt x="9988" y="1797"/>
                  </a:cubicBezTo>
                  <a:cubicBezTo>
                    <a:pt x="9988" y="1986"/>
                    <a:pt x="9830" y="2143"/>
                    <a:pt x="9641" y="2143"/>
                  </a:cubicBezTo>
                  <a:lnTo>
                    <a:pt x="8223" y="2143"/>
                  </a:lnTo>
                  <a:cubicBezTo>
                    <a:pt x="8034" y="2143"/>
                    <a:pt x="7877" y="1986"/>
                    <a:pt x="7877" y="1797"/>
                  </a:cubicBezTo>
                  <a:cubicBezTo>
                    <a:pt x="7877" y="1608"/>
                    <a:pt x="8034" y="1450"/>
                    <a:pt x="8223" y="1450"/>
                  </a:cubicBezTo>
                  <a:close/>
                  <a:moveTo>
                    <a:pt x="5357" y="2868"/>
                  </a:moveTo>
                  <a:cubicBezTo>
                    <a:pt x="5546" y="2868"/>
                    <a:pt x="5703" y="3025"/>
                    <a:pt x="5703" y="3214"/>
                  </a:cubicBezTo>
                  <a:cubicBezTo>
                    <a:pt x="5703" y="3403"/>
                    <a:pt x="5546" y="3561"/>
                    <a:pt x="5357" y="3561"/>
                  </a:cubicBezTo>
                  <a:lnTo>
                    <a:pt x="3939" y="3561"/>
                  </a:lnTo>
                  <a:cubicBezTo>
                    <a:pt x="3750" y="3561"/>
                    <a:pt x="3592" y="3403"/>
                    <a:pt x="3592" y="3214"/>
                  </a:cubicBezTo>
                  <a:cubicBezTo>
                    <a:pt x="3592" y="3025"/>
                    <a:pt x="3750" y="2868"/>
                    <a:pt x="3939" y="2868"/>
                  </a:cubicBezTo>
                  <a:close/>
                  <a:moveTo>
                    <a:pt x="8223" y="2868"/>
                  </a:moveTo>
                  <a:cubicBezTo>
                    <a:pt x="8412" y="2868"/>
                    <a:pt x="8570" y="3025"/>
                    <a:pt x="8570" y="3214"/>
                  </a:cubicBezTo>
                  <a:cubicBezTo>
                    <a:pt x="8570" y="3403"/>
                    <a:pt x="8412" y="3561"/>
                    <a:pt x="8223" y="3561"/>
                  </a:cubicBezTo>
                  <a:lnTo>
                    <a:pt x="6806" y="3561"/>
                  </a:lnTo>
                  <a:cubicBezTo>
                    <a:pt x="6617" y="3561"/>
                    <a:pt x="6459" y="3403"/>
                    <a:pt x="6459" y="3214"/>
                  </a:cubicBezTo>
                  <a:cubicBezTo>
                    <a:pt x="6459" y="3025"/>
                    <a:pt x="6617" y="2868"/>
                    <a:pt x="6806" y="2868"/>
                  </a:cubicBezTo>
                  <a:close/>
                  <a:moveTo>
                    <a:pt x="1072" y="1"/>
                  </a:moveTo>
                  <a:cubicBezTo>
                    <a:pt x="473" y="1"/>
                    <a:pt x="1" y="473"/>
                    <a:pt x="1" y="1040"/>
                  </a:cubicBezTo>
                  <a:cubicBezTo>
                    <a:pt x="1" y="3214"/>
                    <a:pt x="1765" y="4979"/>
                    <a:pt x="3939" y="4979"/>
                  </a:cubicBezTo>
                  <a:lnTo>
                    <a:pt x="8223" y="4979"/>
                  </a:lnTo>
                  <a:cubicBezTo>
                    <a:pt x="10397" y="4979"/>
                    <a:pt x="12162" y="3214"/>
                    <a:pt x="12162" y="1040"/>
                  </a:cubicBezTo>
                  <a:cubicBezTo>
                    <a:pt x="12162" y="473"/>
                    <a:pt x="11689" y="1"/>
                    <a:pt x="110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54" name="Google Shape;8303;p75">
              <a:extLst>
                <a:ext uri="{FF2B5EF4-FFF2-40B4-BE49-F238E27FC236}">
                  <a16:creationId xmlns:a16="http://schemas.microsoft.com/office/drawing/2014/main" id="{6339A630-CDB1-3276-F57A-5E352207DCF9}"/>
                </a:ext>
              </a:extLst>
            </p:cNvPr>
            <p:cNvSpPr/>
            <p:nvPr/>
          </p:nvSpPr>
          <p:spPr>
            <a:xfrm>
              <a:off x="-19732100" y="4066875"/>
              <a:ext cx="122100" cy="89825"/>
            </a:xfrm>
            <a:custGeom>
              <a:avLst/>
              <a:gdLst/>
              <a:ahLst/>
              <a:cxnLst/>
              <a:rect l="l" t="t" r="r" b="b"/>
              <a:pathLst>
                <a:path w="4884" h="3593" extrusionOk="0">
                  <a:moveTo>
                    <a:pt x="2427" y="1"/>
                  </a:moveTo>
                  <a:cubicBezTo>
                    <a:pt x="1229" y="1"/>
                    <a:pt x="190" y="1796"/>
                    <a:pt x="1" y="3592"/>
                  </a:cubicBezTo>
                  <a:lnTo>
                    <a:pt x="4884" y="3592"/>
                  </a:lnTo>
                  <a:cubicBezTo>
                    <a:pt x="4695" y="1796"/>
                    <a:pt x="3687" y="1"/>
                    <a:pt x="24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55" name="Google Shape;8304;p75">
              <a:extLst>
                <a:ext uri="{FF2B5EF4-FFF2-40B4-BE49-F238E27FC236}">
                  <a16:creationId xmlns:a16="http://schemas.microsoft.com/office/drawing/2014/main" id="{B361A3AA-9440-6811-4241-A89F98D9F2AA}"/>
                </a:ext>
              </a:extLst>
            </p:cNvPr>
            <p:cNvSpPr/>
            <p:nvPr/>
          </p:nvSpPr>
          <p:spPr>
            <a:xfrm>
              <a:off x="-19609225" y="4087725"/>
              <a:ext cx="71700" cy="69750"/>
            </a:xfrm>
            <a:custGeom>
              <a:avLst/>
              <a:gdLst/>
              <a:ahLst/>
              <a:cxnLst/>
              <a:rect l="l" t="t" r="r" b="b"/>
              <a:pathLst>
                <a:path w="2868" h="2790" extrusionOk="0">
                  <a:moveTo>
                    <a:pt x="1039" y="0"/>
                  </a:moveTo>
                  <a:cubicBezTo>
                    <a:pt x="701" y="0"/>
                    <a:pt x="351" y="130"/>
                    <a:pt x="1" y="364"/>
                  </a:cubicBezTo>
                  <a:cubicBezTo>
                    <a:pt x="410" y="1120"/>
                    <a:pt x="631" y="1971"/>
                    <a:pt x="725" y="2790"/>
                  </a:cubicBezTo>
                  <a:lnTo>
                    <a:pt x="2867" y="2790"/>
                  </a:lnTo>
                  <a:lnTo>
                    <a:pt x="2867" y="2758"/>
                  </a:lnTo>
                  <a:cubicBezTo>
                    <a:pt x="2804" y="1466"/>
                    <a:pt x="2332" y="269"/>
                    <a:pt x="1387" y="49"/>
                  </a:cubicBezTo>
                  <a:cubicBezTo>
                    <a:pt x="1273" y="16"/>
                    <a:pt x="1157" y="0"/>
                    <a:pt x="10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56" name="Google Shape;8305;p75">
              <a:extLst>
                <a:ext uri="{FF2B5EF4-FFF2-40B4-BE49-F238E27FC236}">
                  <a16:creationId xmlns:a16="http://schemas.microsoft.com/office/drawing/2014/main" id="{56B15F66-2E74-0FFA-8186-1C5FE7507180}"/>
                </a:ext>
              </a:extLst>
            </p:cNvPr>
            <p:cNvSpPr/>
            <p:nvPr/>
          </p:nvSpPr>
          <p:spPr>
            <a:xfrm>
              <a:off x="-19643875" y="4308675"/>
              <a:ext cx="70900" cy="44125"/>
            </a:xfrm>
            <a:custGeom>
              <a:avLst/>
              <a:gdLst/>
              <a:ahLst/>
              <a:cxnLst/>
              <a:rect l="l" t="t" r="r" b="b"/>
              <a:pathLst>
                <a:path w="2836" h="1765" extrusionOk="0">
                  <a:moveTo>
                    <a:pt x="2836" y="1"/>
                  </a:moveTo>
                  <a:cubicBezTo>
                    <a:pt x="2300" y="221"/>
                    <a:pt x="1702" y="347"/>
                    <a:pt x="1071" y="347"/>
                  </a:cubicBezTo>
                  <a:lnTo>
                    <a:pt x="63" y="347"/>
                  </a:lnTo>
                  <a:cubicBezTo>
                    <a:pt x="0" y="473"/>
                    <a:pt x="0" y="568"/>
                    <a:pt x="0" y="694"/>
                  </a:cubicBezTo>
                  <a:lnTo>
                    <a:pt x="0" y="1387"/>
                  </a:lnTo>
                  <a:cubicBezTo>
                    <a:pt x="0" y="1607"/>
                    <a:pt x="189" y="1765"/>
                    <a:pt x="378" y="1765"/>
                  </a:cubicBezTo>
                  <a:lnTo>
                    <a:pt x="1071" y="1765"/>
                  </a:lnTo>
                  <a:cubicBezTo>
                    <a:pt x="2048" y="1765"/>
                    <a:pt x="2836" y="977"/>
                    <a:pt x="28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57" name="Google Shape;8306;p75">
              <a:extLst>
                <a:ext uri="{FF2B5EF4-FFF2-40B4-BE49-F238E27FC236}">
                  <a16:creationId xmlns:a16="http://schemas.microsoft.com/office/drawing/2014/main" id="{60CD8958-D200-6617-DCAF-03581AA1A6D9}"/>
                </a:ext>
              </a:extLst>
            </p:cNvPr>
            <p:cNvSpPr/>
            <p:nvPr/>
          </p:nvSpPr>
          <p:spPr>
            <a:xfrm>
              <a:off x="-19581650" y="4292925"/>
              <a:ext cx="63025" cy="78775"/>
            </a:xfrm>
            <a:custGeom>
              <a:avLst/>
              <a:gdLst/>
              <a:ahLst/>
              <a:cxnLst/>
              <a:rect l="l" t="t" r="r" b="b"/>
              <a:pathLst>
                <a:path w="2521" h="3151" extrusionOk="0">
                  <a:moveTo>
                    <a:pt x="1418" y="1"/>
                  </a:moveTo>
                  <a:lnTo>
                    <a:pt x="1071" y="221"/>
                  </a:lnTo>
                  <a:lnTo>
                    <a:pt x="1071" y="631"/>
                  </a:lnTo>
                  <a:cubicBezTo>
                    <a:pt x="1071" y="1450"/>
                    <a:pt x="630" y="2206"/>
                    <a:pt x="0" y="2678"/>
                  </a:cubicBezTo>
                  <a:cubicBezTo>
                    <a:pt x="410" y="2930"/>
                    <a:pt x="945" y="3151"/>
                    <a:pt x="1449" y="3151"/>
                  </a:cubicBezTo>
                  <a:lnTo>
                    <a:pt x="2174" y="3151"/>
                  </a:lnTo>
                  <a:cubicBezTo>
                    <a:pt x="2363" y="3151"/>
                    <a:pt x="2521" y="2993"/>
                    <a:pt x="2521" y="2773"/>
                  </a:cubicBezTo>
                  <a:lnTo>
                    <a:pt x="2521" y="2080"/>
                  </a:lnTo>
                  <a:cubicBezTo>
                    <a:pt x="2521" y="1198"/>
                    <a:pt x="2048" y="473"/>
                    <a:pt x="1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58" name="Google Shape;8307;p75">
            <a:extLst>
              <a:ext uri="{FF2B5EF4-FFF2-40B4-BE49-F238E27FC236}">
                <a16:creationId xmlns:a16="http://schemas.microsoft.com/office/drawing/2014/main" id="{07A14967-BFD3-823D-4C31-08716F2D5A89}"/>
              </a:ext>
            </a:extLst>
          </p:cNvPr>
          <p:cNvGrpSpPr/>
          <p:nvPr/>
        </p:nvGrpSpPr>
        <p:grpSpPr>
          <a:xfrm>
            <a:off x="7698647" y="2252762"/>
            <a:ext cx="532403" cy="599100"/>
            <a:chOff x="-17878825" y="3334400"/>
            <a:chExt cx="270200" cy="304050"/>
          </a:xfrm>
          <a:solidFill>
            <a:schemeClr val="tx1"/>
          </a:solidFill>
        </p:grpSpPr>
        <p:sp>
          <p:nvSpPr>
            <p:cNvPr id="1259" name="Google Shape;8308;p75">
              <a:extLst>
                <a:ext uri="{FF2B5EF4-FFF2-40B4-BE49-F238E27FC236}">
                  <a16:creationId xmlns:a16="http://schemas.microsoft.com/office/drawing/2014/main" id="{D5E6C542-533B-A1E7-F867-94E23F00EE69}"/>
                </a:ext>
              </a:extLst>
            </p:cNvPr>
            <p:cNvSpPr/>
            <p:nvPr/>
          </p:nvSpPr>
          <p:spPr>
            <a:xfrm>
              <a:off x="-17683475" y="3334400"/>
              <a:ext cx="74850" cy="74050"/>
            </a:xfrm>
            <a:custGeom>
              <a:avLst/>
              <a:gdLst/>
              <a:ahLst/>
              <a:cxnLst/>
              <a:rect l="l" t="t" r="r" b="b"/>
              <a:pathLst>
                <a:path w="2994" h="2962" extrusionOk="0">
                  <a:moveTo>
                    <a:pt x="1985" y="0"/>
                  </a:moveTo>
                  <a:cubicBezTo>
                    <a:pt x="1197" y="0"/>
                    <a:pt x="473" y="378"/>
                    <a:pt x="0" y="945"/>
                  </a:cubicBezTo>
                  <a:cubicBezTo>
                    <a:pt x="630" y="1481"/>
                    <a:pt x="1229" y="2174"/>
                    <a:pt x="1670" y="2962"/>
                  </a:cubicBezTo>
                  <a:lnTo>
                    <a:pt x="2867" y="473"/>
                  </a:lnTo>
                  <a:cubicBezTo>
                    <a:pt x="2993" y="252"/>
                    <a:pt x="2836" y="0"/>
                    <a:pt x="25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60" name="Google Shape;8309;p75">
              <a:extLst>
                <a:ext uri="{FF2B5EF4-FFF2-40B4-BE49-F238E27FC236}">
                  <a16:creationId xmlns:a16="http://schemas.microsoft.com/office/drawing/2014/main" id="{2CA1BFC2-BB71-EAE8-9547-76A05874D3F7}"/>
                </a:ext>
              </a:extLst>
            </p:cNvPr>
            <p:cNvSpPr/>
            <p:nvPr/>
          </p:nvSpPr>
          <p:spPr>
            <a:xfrm>
              <a:off x="-17752000" y="35139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441"/>
                    <a:pt x="158" y="536"/>
                    <a:pt x="347" y="662"/>
                  </a:cubicBezTo>
                  <a:cubicBezTo>
                    <a:pt x="504" y="599"/>
                    <a:pt x="630" y="473"/>
                    <a:pt x="662" y="378"/>
                  </a:cubicBezTo>
                  <a:lnTo>
                    <a:pt x="662" y="284"/>
                  </a:lnTo>
                  <a:cubicBezTo>
                    <a:pt x="630" y="126"/>
                    <a:pt x="504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61" name="Google Shape;8310;p75">
              <a:extLst>
                <a:ext uri="{FF2B5EF4-FFF2-40B4-BE49-F238E27FC236}">
                  <a16:creationId xmlns:a16="http://schemas.microsoft.com/office/drawing/2014/main" id="{46E9F653-0D8B-A4A3-08B9-3DFBA2C0DC38}"/>
                </a:ext>
              </a:extLst>
            </p:cNvPr>
            <p:cNvSpPr/>
            <p:nvPr/>
          </p:nvSpPr>
          <p:spPr>
            <a:xfrm>
              <a:off x="-17860700" y="3405275"/>
              <a:ext cx="107150" cy="206225"/>
            </a:xfrm>
            <a:custGeom>
              <a:avLst/>
              <a:gdLst/>
              <a:ahLst/>
              <a:cxnLst/>
              <a:rect l="l" t="t" r="r" b="b"/>
              <a:pathLst>
                <a:path w="4286" h="8249" extrusionOk="0">
                  <a:moveTo>
                    <a:pt x="2521" y="2931"/>
                  </a:moveTo>
                  <a:cubicBezTo>
                    <a:pt x="2710" y="2931"/>
                    <a:pt x="2867" y="3088"/>
                    <a:pt x="2867" y="3277"/>
                  </a:cubicBezTo>
                  <a:cubicBezTo>
                    <a:pt x="2867" y="3466"/>
                    <a:pt x="2710" y="3624"/>
                    <a:pt x="2521" y="3624"/>
                  </a:cubicBezTo>
                  <a:cubicBezTo>
                    <a:pt x="2332" y="3624"/>
                    <a:pt x="2174" y="3466"/>
                    <a:pt x="2174" y="3277"/>
                  </a:cubicBezTo>
                  <a:cubicBezTo>
                    <a:pt x="2174" y="3088"/>
                    <a:pt x="2332" y="2931"/>
                    <a:pt x="2521" y="2931"/>
                  </a:cubicBezTo>
                  <a:close/>
                  <a:moveTo>
                    <a:pt x="1513" y="1"/>
                  </a:moveTo>
                  <a:cubicBezTo>
                    <a:pt x="568" y="1387"/>
                    <a:pt x="1" y="3246"/>
                    <a:pt x="1" y="4695"/>
                  </a:cubicBezTo>
                  <a:cubicBezTo>
                    <a:pt x="1" y="6113"/>
                    <a:pt x="473" y="7184"/>
                    <a:pt x="1450" y="7845"/>
                  </a:cubicBezTo>
                  <a:cubicBezTo>
                    <a:pt x="1859" y="8112"/>
                    <a:pt x="2328" y="8248"/>
                    <a:pt x="2801" y="8248"/>
                  </a:cubicBezTo>
                  <a:cubicBezTo>
                    <a:pt x="3166" y="8248"/>
                    <a:pt x="3533" y="8167"/>
                    <a:pt x="3876" y="8003"/>
                  </a:cubicBezTo>
                  <a:cubicBezTo>
                    <a:pt x="4128" y="7845"/>
                    <a:pt x="4285" y="7562"/>
                    <a:pt x="4285" y="7310"/>
                  </a:cubicBezTo>
                  <a:lnTo>
                    <a:pt x="4285" y="5608"/>
                  </a:lnTo>
                  <a:cubicBezTo>
                    <a:pt x="4065" y="5451"/>
                    <a:pt x="3718" y="5199"/>
                    <a:pt x="3624" y="4852"/>
                  </a:cubicBezTo>
                  <a:cubicBezTo>
                    <a:pt x="3592" y="4821"/>
                    <a:pt x="3592" y="4726"/>
                    <a:pt x="3592" y="4695"/>
                  </a:cubicBezTo>
                  <a:lnTo>
                    <a:pt x="3592" y="2300"/>
                  </a:lnTo>
                  <a:cubicBezTo>
                    <a:pt x="3592" y="1670"/>
                    <a:pt x="3277" y="1103"/>
                    <a:pt x="2773" y="788"/>
                  </a:cubicBezTo>
                  <a:lnTo>
                    <a:pt x="15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62" name="Google Shape;8311;p75">
              <a:extLst>
                <a:ext uri="{FF2B5EF4-FFF2-40B4-BE49-F238E27FC236}">
                  <a16:creationId xmlns:a16="http://schemas.microsoft.com/office/drawing/2014/main" id="{20B2E06D-63AF-4977-9886-65C4233BC91E}"/>
                </a:ext>
              </a:extLst>
            </p:cNvPr>
            <p:cNvSpPr/>
            <p:nvPr/>
          </p:nvSpPr>
          <p:spPr>
            <a:xfrm>
              <a:off x="-17735475" y="3405275"/>
              <a:ext cx="107150" cy="206475"/>
            </a:xfrm>
            <a:custGeom>
              <a:avLst/>
              <a:gdLst/>
              <a:ahLst/>
              <a:cxnLst/>
              <a:rect l="l" t="t" r="r" b="b"/>
              <a:pathLst>
                <a:path w="4286" h="8259" extrusionOk="0">
                  <a:moveTo>
                    <a:pt x="1797" y="2931"/>
                  </a:moveTo>
                  <a:cubicBezTo>
                    <a:pt x="2017" y="2931"/>
                    <a:pt x="2175" y="3088"/>
                    <a:pt x="2175" y="3277"/>
                  </a:cubicBezTo>
                  <a:cubicBezTo>
                    <a:pt x="2175" y="3466"/>
                    <a:pt x="2017" y="3624"/>
                    <a:pt x="1797" y="3624"/>
                  </a:cubicBezTo>
                  <a:cubicBezTo>
                    <a:pt x="1608" y="3624"/>
                    <a:pt x="1450" y="3466"/>
                    <a:pt x="1450" y="3277"/>
                  </a:cubicBezTo>
                  <a:cubicBezTo>
                    <a:pt x="1450" y="3088"/>
                    <a:pt x="1608" y="2931"/>
                    <a:pt x="1797" y="2931"/>
                  </a:cubicBezTo>
                  <a:close/>
                  <a:moveTo>
                    <a:pt x="2805" y="1"/>
                  </a:moveTo>
                  <a:lnTo>
                    <a:pt x="1545" y="788"/>
                  </a:lnTo>
                  <a:cubicBezTo>
                    <a:pt x="1009" y="1103"/>
                    <a:pt x="694" y="1702"/>
                    <a:pt x="694" y="2300"/>
                  </a:cubicBezTo>
                  <a:lnTo>
                    <a:pt x="694" y="4506"/>
                  </a:lnTo>
                  <a:lnTo>
                    <a:pt x="694" y="4695"/>
                  </a:lnTo>
                  <a:cubicBezTo>
                    <a:pt x="694" y="4789"/>
                    <a:pt x="694" y="4852"/>
                    <a:pt x="662" y="4947"/>
                  </a:cubicBezTo>
                  <a:lnTo>
                    <a:pt x="662" y="4978"/>
                  </a:lnTo>
                  <a:cubicBezTo>
                    <a:pt x="568" y="5293"/>
                    <a:pt x="253" y="5514"/>
                    <a:pt x="1" y="5640"/>
                  </a:cubicBezTo>
                  <a:lnTo>
                    <a:pt x="1" y="7310"/>
                  </a:lnTo>
                  <a:cubicBezTo>
                    <a:pt x="1" y="7562"/>
                    <a:pt x="158" y="7845"/>
                    <a:pt x="442" y="8003"/>
                  </a:cubicBezTo>
                  <a:cubicBezTo>
                    <a:pt x="777" y="8174"/>
                    <a:pt x="1139" y="8258"/>
                    <a:pt x="1503" y="8258"/>
                  </a:cubicBezTo>
                  <a:cubicBezTo>
                    <a:pt x="2884" y="8258"/>
                    <a:pt x="4285" y="7039"/>
                    <a:pt x="4285" y="4695"/>
                  </a:cubicBezTo>
                  <a:cubicBezTo>
                    <a:pt x="4285" y="3246"/>
                    <a:pt x="3750" y="1418"/>
                    <a:pt x="28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63" name="Google Shape;8312;p75">
              <a:extLst>
                <a:ext uri="{FF2B5EF4-FFF2-40B4-BE49-F238E27FC236}">
                  <a16:creationId xmlns:a16="http://schemas.microsoft.com/office/drawing/2014/main" id="{405725A2-F623-697A-FF50-F03E55A10A74}"/>
                </a:ext>
              </a:extLst>
            </p:cNvPr>
            <p:cNvSpPr/>
            <p:nvPr/>
          </p:nvSpPr>
          <p:spPr>
            <a:xfrm>
              <a:off x="-17812650" y="3353300"/>
              <a:ext cx="136275" cy="144150"/>
            </a:xfrm>
            <a:custGeom>
              <a:avLst/>
              <a:gdLst/>
              <a:ahLst/>
              <a:cxnLst/>
              <a:rect l="l" t="t" r="r" b="b"/>
              <a:pathLst>
                <a:path w="5451" h="5766" extrusionOk="0">
                  <a:moveTo>
                    <a:pt x="2741" y="0"/>
                  </a:moveTo>
                  <a:cubicBezTo>
                    <a:pt x="1702" y="0"/>
                    <a:pt x="756" y="599"/>
                    <a:pt x="0" y="1513"/>
                  </a:cubicBezTo>
                  <a:lnTo>
                    <a:pt x="1229" y="2300"/>
                  </a:lnTo>
                  <a:cubicBezTo>
                    <a:pt x="1954" y="2741"/>
                    <a:pt x="2363" y="3529"/>
                    <a:pt x="2363" y="4379"/>
                  </a:cubicBezTo>
                  <a:lnTo>
                    <a:pt x="2363" y="5766"/>
                  </a:lnTo>
                  <a:cubicBezTo>
                    <a:pt x="2489" y="5703"/>
                    <a:pt x="2615" y="5671"/>
                    <a:pt x="2773" y="5671"/>
                  </a:cubicBezTo>
                  <a:cubicBezTo>
                    <a:pt x="2899" y="5671"/>
                    <a:pt x="2993" y="5703"/>
                    <a:pt x="3088" y="5766"/>
                  </a:cubicBezTo>
                  <a:lnTo>
                    <a:pt x="3088" y="4379"/>
                  </a:lnTo>
                  <a:cubicBezTo>
                    <a:pt x="3088" y="3497"/>
                    <a:pt x="3529" y="2710"/>
                    <a:pt x="4222" y="2300"/>
                  </a:cubicBezTo>
                  <a:lnTo>
                    <a:pt x="5451" y="1513"/>
                  </a:lnTo>
                  <a:cubicBezTo>
                    <a:pt x="4695" y="599"/>
                    <a:pt x="3749" y="0"/>
                    <a:pt x="27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64" name="Google Shape;8313;p75">
              <a:extLst>
                <a:ext uri="{FF2B5EF4-FFF2-40B4-BE49-F238E27FC236}">
                  <a16:creationId xmlns:a16="http://schemas.microsoft.com/office/drawing/2014/main" id="{718BB835-3E2E-311B-ECE5-5B5E6676A4D2}"/>
                </a:ext>
              </a:extLst>
            </p:cNvPr>
            <p:cNvSpPr/>
            <p:nvPr/>
          </p:nvSpPr>
          <p:spPr>
            <a:xfrm>
              <a:off x="-17770900" y="3614000"/>
              <a:ext cx="52775" cy="24450"/>
            </a:xfrm>
            <a:custGeom>
              <a:avLst/>
              <a:gdLst/>
              <a:ahLst/>
              <a:cxnLst/>
              <a:rect l="l" t="t" r="r" b="b"/>
              <a:pathLst>
                <a:path w="2111" h="978" extrusionOk="0">
                  <a:moveTo>
                    <a:pt x="1071" y="0"/>
                  </a:moveTo>
                  <a:cubicBezTo>
                    <a:pt x="756" y="252"/>
                    <a:pt x="378" y="410"/>
                    <a:pt x="0" y="536"/>
                  </a:cubicBezTo>
                  <a:lnTo>
                    <a:pt x="0" y="630"/>
                  </a:lnTo>
                  <a:cubicBezTo>
                    <a:pt x="0" y="851"/>
                    <a:pt x="158" y="977"/>
                    <a:pt x="347" y="977"/>
                  </a:cubicBezTo>
                  <a:lnTo>
                    <a:pt x="1764" y="977"/>
                  </a:lnTo>
                  <a:cubicBezTo>
                    <a:pt x="1953" y="977"/>
                    <a:pt x="2111" y="851"/>
                    <a:pt x="2111" y="630"/>
                  </a:cubicBezTo>
                  <a:lnTo>
                    <a:pt x="2111" y="536"/>
                  </a:lnTo>
                  <a:cubicBezTo>
                    <a:pt x="1733" y="410"/>
                    <a:pt x="1386" y="252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65" name="Google Shape;8314;p75">
              <a:extLst>
                <a:ext uri="{FF2B5EF4-FFF2-40B4-BE49-F238E27FC236}">
                  <a16:creationId xmlns:a16="http://schemas.microsoft.com/office/drawing/2014/main" id="{AFA36D12-B3C2-9235-2AFA-15BBB8F5A825}"/>
                </a:ext>
              </a:extLst>
            </p:cNvPr>
            <p:cNvSpPr/>
            <p:nvPr/>
          </p:nvSpPr>
          <p:spPr>
            <a:xfrm>
              <a:off x="-17878825" y="3334400"/>
              <a:ext cx="74075" cy="74050"/>
            </a:xfrm>
            <a:custGeom>
              <a:avLst/>
              <a:gdLst/>
              <a:ahLst/>
              <a:cxnLst/>
              <a:rect l="l" t="t" r="r" b="b"/>
              <a:pathLst>
                <a:path w="2963" h="2962" extrusionOk="0">
                  <a:moveTo>
                    <a:pt x="410" y="0"/>
                  </a:moveTo>
                  <a:cubicBezTo>
                    <a:pt x="127" y="0"/>
                    <a:pt x="1" y="284"/>
                    <a:pt x="95" y="536"/>
                  </a:cubicBezTo>
                  <a:lnTo>
                    <a:pt x="1324" y="2962"/>
                  </a:lnTo>
                  <a:cubicBezTo>
                    <a:pt x="1765" y="2174"/>
                    <a:pt x="2301" y="1512"/>
                    <a:pt x="2962" y="945"/>
                  </a:cubicBezTo>
                  <a:cubicBezTo>
                    <a:pt x="2490" y="378"/>
                    <a:pt x="1797" y="0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66" name="Google Shape;8315;p75">
            <a:extLst>
              <a:ext uri="{FF2B5EF4-FFF2-40B4-BE49-F238E27FC236}">
                <a16:creationId xmlns:a16="http://schemas.microsoft.com/office/drawing/2014/main" id="{54CB244E-E4ED-4321-ADD1-DF642E47209F}"/>
              </a:ext>
            </a:extLst>
          </p:cNvPr>
          <p:cNvGrpSpPr/>
          <p:nvPr/>
        </p:nvGrpSpPr>
        <p:grpSpPr>
          <a:xfrm>
            <a:off x="7663746" y="2989889"/>
            <a:ext cx="602204" cy="602204"/>
            <a:chOff x="-17896150" y="3709300"/>
            <a:chExt cx="305625" cy="305625"/>
          </a:xfrm>
          <a:solidFill>
            <a:schemeClr val="tx1"/>
          </a:solidFill>
        </p:grpSpPr>
        <p:sp>
          <p:nvSpPr>
            <p:cNvPr id="1267" name="Google Shape;8316;p75">
              <a:extLst>
                <a:ext uri="{FF2B5EF4-FFF2-40B4-BE49-F238E27FC236}">
                  <a16:creationId xmlns:a16="http://schemas.microsoft.com/office/drawing/2014/main" id="{6958574E-31BD-59E2-DF37-4F8936C385A6}"/>
                </a:ext>
              </a:extLst>
            </p:cNvPr>
            <p:cNvSpPr/>
            <p:nvPr/>
          </p:nvSpPr>
          <p:spPr>
            <a:xfrm>
              <a:off x="-17896150" y="3709300"/>
              <a:ext cx="54375" cy="77200"/>
            </a:xfrm>
            <a:custGeom>
              <a:avLst/>
              <a:gdLst/>
              <a:ahLst/>
              <a:cxnLst/>
              <a:rect l="l" t="t" r="r" b="b"/>
              <a:pathLst>
                <a:path w="2175" h="3088" extrusionOk="0">
                  <a:moveTo>
                    <a:pt x="1072" y="0"/>
                  </a:moveTo>
                  <a:cubicBezTo>
                    <a:pt x="473" y="0"/>
                    <a:pt x="1" y="473"/>
                    <a:pt x="1" y="1072"/>
                  </a:cubicBezTo>
                  <a:cubicBezTo>
                    <a:pt x="1" y="1670"/>
                    <a:pt x="473" y="2143"/>
                    <a:pt x="1072" y="2143"/>
                  </a:cubicBezTo>
                  <a:lnTo>
                    <a:pt x="1103" y="2143"/>
                  </a:lnTo>
                  <a:lnTo>
                    <a:pt x="1513" y="3088"/>
                  </a:lnTo>
                  <a:cubicBezTo>
                    <a:pt x="1702" y="3025"/>
                    <a:pt x="1891" y="2930"/>
                    <a:pt x="2080" y="2899"/>
                  </a:cubicBezTo>
                  <a:lnTo>
                    <a:pt x="2175" y="2899"/>
                  </a:lnTo>
                  <a:lnTo>
                    <a:pt x="1765" y="1859"/>
                  </a:lnTo>
                  <a:cubicBezTo>
                    <a:pt x="2017" y="1670"/>
                    <a:pt x="2143" y="1387"/>
                    <a:pt x="2143" y="1072"/>
                  </a:cubicBezTo>
                  <a:cubicBezTo>
                    <a:pt x="2143" y="473"/>
                    <a:pt x="1671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68" name="Google Shape;8317;p75">
              <a:extLst>
                <a:ext uri="{FF2B5EF4-FFF2-40B4-BE49-F238E27FC236}">
                  <a16:creationId xmlns:a16="http://schemas.microsoft.com/office/drawing/2014/main" id="{35ADABD4-0035-F49D-8E7A-198557F3E2D2}"/>
                </a:ext>
              </a:extLst>
            </p:cNvPr>
            <p:cNvSpPr/>
            <p:nvPr/>
          </p:nvSpPr>
          <p:spPr>
            <a:xfrm>
              <a:off x="-17877250" y="3801075"/>
              <a:ext cx="286725" cy="213850"/>
            </a:xfrm>
            <a:custGeom>
              <a:avLst/>
              <a:gdLst/>
              <a:ahLst/>
              <a:cxnLst/>
              <a:rect l="l" t="t" r="r" b="b"/>
              <a:pathLst>
                <a:path w="11469" h="8554" extrusionOk="0">
                  <a:moveTo>
                    <a:pt x="1765" y="1339"/>
                  </a:moveTo>
                  <a:cubicBezTo>
                    <a:pt x="1954" y="1339"/>
                    <a:pt x="2112" y="1496"/>
                    <a:pt x="2112" y="1717"/>
                  </a:cubicBezTo>
                  <a:cubicBezTo>
                    <a:pt x="2112" y="1906"/>
                    <a:pt x="1954" y="2063"/>
                    <a:pt x="1765" y="2063"/>
                  </a:cubicBezTo>
                  <a:cubicBezTo>
                    <a:pt x="1576" y="2063"/>
                    <a:pt x="1419" y="1906"/>
                    <a:pt x="1419" y="1717"/>
                  </a:cubicBezTo>
                  <a:cubicBezTo>
                    <a:pt x="1419" y="1496"/>
                    <a:pt x="1576" y="1339"/>
                    <a:pt x="1765" y="1339"/>
                  </a:cubicBezTo>
                  <a:close/>
                  <a:moveTo>
                    <a:pt x="1829" y="0"/>
                  </a:moveTo>
                  <a:cubicBezTo>
                    <a:pt x="913" y="0"/>
                    <a:pt x="1" y="710"/>
                    <a:pt x="1" y="1811"/>
                  </a:cubicBezTo>
                  <a:lnTo>
                    <a:pt x="1" y="5308"/>
                  </a:lnTo>
                  <a:cubicBezTo>
                    <a:pt x="1" y="7104"/>
                    <a:pt x="1450" y="8553"/>
                    <a:pt x="3214" y="8553"/>
                  </a:cubicBezTo>
                  <a:lnTo>
                    <a:pt x="11091" y="8553"/>
                  </a:lnTo>
                  <a:cubicBezTo>
                    <a:pt x="11311" y="8553"/>
                    <a:pt x="11469" y="8396"/>
                    <a:pt x="11469" y="8207"/>
                  </a:cubicBezTo>
                  <a:cubicBezTo>
                    <a:pt x="11411" y="8061"/>
                    <a:pt x="11325" y="7566"/>
                    <a:pt x="11338" y="7566"/>
                  </a:cubicBezTo>
                  <a:lnTo>
                    <a:pt x="11338" y="7566"/>
                  </a:lnTo>
                  <a:cubicBezTo>
                    <a:pt x="11338" y="7566"/>
                    <a:pt x="11338" y="7566"/>
                    <a:pt x="11338" y="7566"/>
                  </a:cubicBezTo>
                  <a:lnTo>
                    <a:pt x="11338" y="7566"/>
                  </a:lnTo>
                  <a:cubicBezTo>
                    <a:pt x="11340" y="7574"/>
                    <a:pt x="11341" y="7580"/>
                    <a:pt x="11342" y="7580"/>
                  </a:cubicBezTo>
                  <a:cubicBezTo>
                    <a:pt x="11343" y="7580"/>
                    <a:pt x="11343" y="7579"/>
                    <a:pt x="11343" y="7577"/>
                  </a:cubicBezTo>
                  <a:cubicBezTo>
                    <a:pt x="11333" y="7529"/>
                    <a:pt x="11329" y="7513"/>
                    <a:pt x="11329" y="7513"/>
                  </a:cubicBezTo>
                  <a:lnTo>
                    <a:pt x="11329" y="7513"/>
                  </a:lnTo>
                  <a:cubicBezTo>
                    <a:pt x="11328" y="7513"/>
                    <a:pt x="11330" y="7523"/>
                    <a:pt x="11332" y="7534"/>
                  </a:cubicBezTo>
                  <a:lnTo>
                    <a:pt x="11332" y="7534"/>
                  </a:lnTo>
                  <a:cubicBezTo>
                    <a:pt x="11201" y="7046"/>
                    <a:pt x="10923" y="6591"/>
                    <a:pt x="10555" y="6285"/>
                  </a:cubicBezTo>
                  <a:cubicBezTo>
                    <a:pt x="9893" y="6789"/>
                    <a:pt x="9043" y="7073"/>
                    <a:pt x="8192" y="7073"/>
                  </a:cubicBezTo>
                  <a:cubicBezTo>
                    <a:pt x="7090" y="7073"/>
                    <a:pt x="6050" y="6506"/>
                    <a:pt x="5514" y="5655"/>
                  </a:cubicBezTo>
                  <a:lnTo>
                    <a:pt x="5514" y="5592"/>
                  </a:lnTo>
                  <a:cubicBezTo>
                    <a:pt x="5483" y="5592"/>
                    <a:pt x="5420" y="5655"/>
                    <a:pt x="5388" y="5655"/>
                  </a:cubicBezTo>
                  <a:lnTo>
                    <a:pt x="4632" y="5655"/>
                  </a:lnTo>
                  <a:cubicBezTo>
                    <a:pt x="4065" y="5655"/>
                    <a:pt x="3592" y="5182"/>
                    <a:pt x="3592" y="4584"/>
                  </a:cubicBezTo>
                  <a:lnTo>
                    <a:pt x="3592" y="1748"/>
                  </a:lnTo>
                  <a:cubicBezTo>
                    <a:pt x="3592" y="1433"/>
                    <a:pt x="3498" y="1150"/>
                    <a:pt x="3340" y="929"/>
                  </a:cubicBezTo>
                  <a:cubicBezTo>
                    <a:pt x="2987" y="283"/>
                    <a:pt x="2407" y="0"/>
                    <a:pt x="1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69" name="Google Shape;8318;p75">
              <a:extLst>
                <a:ext uri="{FF2B5EF4-FFF2-40B4-BE49-F238E27FC236}">
                  <a16:creationId xmlns:a16="http://schemas.microsoft.com/office/drawing/2014/main" id="{1E85BAF2-BD46-3773-DD47-BB2C5CF3F937}"/>
                </a:ext>
              </a:extLst>
            </p:cNvPr>
            <p:cNvSpPr/>
            <p:nvPr/>
          </p:nvSpPr>
          <p:spPr>
            <a:xfrm>
              <a:off x="-17783500" y="3763075"/>
              <a:ext cx="191400" cy="194350"/>
            </a:xfrm>
            <a:custGeom>
              <a:avLst/>
              <a:gdLst/>
              <a:ahLst/>
              <a:cxnLst/>
              <a:rect l="l" t="t" r="r" b="b"/>
              <a:pathLst>
                <a:path w="7656" h="7774" extrusionOk="0">
                  <a:moveTo>
                    <a:pt x="3368" y="1"/>
                  </a:moveTo>
                  <a:cubicBezTo>
                    <a:pt x="3223" y="1"/>
                    <a:pt x="3077" y="8"/>
                    <a:pt x="2930" y="23"/>
                  </a:cubicBezTo>
                  <a:cubicBezTo>
                    <a:pt x="1764" y="149"/>
                    <a:pt x="693" y="779"/>
                    <a:pt x="0" y="1725"/>
                  </a:cubicBezTo>
                  <a:cubicBezTo>
                    <a:pt x="315" y="2166"/>
                    <a:pt x="504" y="2670"/>
                    <a:pt x="504" y="3237"/>
                  </a:cubicBezTo>
                  <a:lnTo>
                    <a:pt x="504" y="6041"/>
                  </a:lnTo>
                  <a:cubicBezTo>
                    <a:pt x="504" y="6261"/>
                    <a:pt x="662" y="6419"/>
                    <a:pt x="851" y="6419"/>
                  </a:cubicBezTo>
                  <a:lnTo>
                    <a:pt x="1418" y="6419"/>
                  </a:lnTo>
                  <a:cubicBezTo>
                    <a:pt x="1418" y="6419"/>
                    <a:pt x="1418" y="6356"/>
                    <a:pt x="1386" y="6356"/>
                  </a:cubicBezTo>
                  <a:cubicBezTo>
                    <a:pt x="1260" y="6041"/>
                    <a:pt x="1197" y="5694"/>
                    <a:pt x="1197" y="5348"/>
                  </a:cubicBezTo>
                  <a:lnTo>
                    <a:pt x="1197" y="4749"/>
                  </a:lnTo>
                  <a:cubicBezTo>
                    <a:pt x="1197" y="3363"/>
                    <a:pt x="2268" y="2197"/>
                    <a:pt x="3560" y="2166"/>
                  </a:cubicBezTo>
                  <a:cubicBezTo>
                    <a:pt x="3634" y="2159"/>
                    <a:pt x="3707" y="2156"/>
                    <a:pt x="3779" y="2156"/>
                  </a:cubicBezTo>
                  <a:cubicBezTo>
                    <a:pt x="4417" y="2156"/>
                    <a:pt x="4997" y="2403"/>
                    <a:pt x="5450" y="2827"/>
                  </a:cubicBezTo>
                  <a:cubicBezTo>
                    <a:pt x="5986" y="3300"/>
                    <a:pt x="6238" y="3930"/>
                    <a:pt x="6238" y="4623"/>
                  </a:cubicBezTo>
                  <a:lnTo>
                    <a:pt x="6238" y="5001"/>
                  </a:lnTo>
                  <a:cubicBezTo>
                    <a:pt x="6238" y="5789"/>
                    <a:pt x="5639" y="6419"/>
                    <a:pt x="4852" y="6419"/>
                  </a:cubicBezTo>
                  <a:cubicBezTo>
                    <a:pt x="4064" y="6419"/>
                    <a:pt x="3371" y="5789"/>
                    <a:pt x="3371" y="5001"/>
                  </a:cubicBezTo>
                  <a:lnTo>
                    <a:pt x="3371" y="4623"/>
                  </a:lnTo>
                  <a:cubicBezTo>
                    <a:pt x="3371" y="4434"/>
                    <a:pt x="3529" y="4276"/>
                    <a:pt x="3749" y="4276"/>
                  </a:cubicBezTo>
                  <a:cubicBezTo>
                    <a:pt x="3938" y="4276"/>
                    <a:pt x="4096" y="4434"/>
                    <a:pt x="4096" y="4623"/>
                  </a:cubicBezTo>
                  <a:lnTo>
                    <a:pt x="4096" y="5001"/>
                  </a:lnTo>
                  <a:cubicBezTo>
                    <a:pt x="4096" y="5379"/>
                    <a:pt x="4442" y="5694"/>
                    <a:pt x="4852" y="5694"/>
                  </a:cubicBezTo>
                  <a:cubicBezTo>
                    <a:pt x="5230" y="5694"/>
                    <a:pt x="5545" y="5379"/>
                    <a:pt x="5545" y="5001"/>
                  </a:cubicBezTo>
                  <a:lnTo>
                    <a:pt x="5545" y="4623"/>
                  </a:lnTo>
                  <a:cubicBezTo>
                    <a:pt x="5545" y="4119"/>
                    <a:pt x="5356" y="3678"/>
                    <a:pt x="5009" y="3331"/>
                  </a:cubicBezTo>
                  <a:cubicBezTo>
                    <a:pt x="4631" y="2985"/>
                    <a:pt x="4127" y="2827"/>
                    <a:pt x="3655" y="2827"/>
                  </a:cubicBezTo>
                  <a:cubicBezTo>
                    <a:pt x="2709" y="2859"/>
                    <a:pt x="1953" y="3741"/>
                    <a:pt x="1953" y="4717"/>
                  </a:cubicBezTo>
                  <a:lnTo>
                    <a:pt x="1953" y="5316"/>
                  </a:lnTo>
                  <a:cubicBezTo>
                    <a:pt x="1953" y="5946"/>
                    <a:pt x="2205" y="6576"/>
                    <a:pt x="2583" y="6954"/>
                  </a:cubicBezTo>
                  <a:cubicBezTo>
                    <a:pt x="3056" y="7458"/>
                    <a:pt x="3749" y="7773"/>
                    <a:pt x="4474" y="7773"/>
                  </a:cubicBezTo>
                  <a:cubicBezTo>
                    <a:pt x="5104" y="7773"/>
                    <a:pt x="5702" y="7584"/>
                    <a:pt x="6175" y="7269"/>
                  </a:cubicBezTo>
                  <a:cubicBezTo>
                    <a:pt x="7089" y="6734"/>
                    <a:pt x="7656" y="5726"/>
                    <a:pt x="7656" y="4560"/>
                  </a:cubicBezTo>
                  <a:lnTo>
                    <a:pt x="7656" y="4213"/>
                  </a:lnTo>
                  <a:cubicBezTo>
                    <a:pt x="7656" y="3111"/>
                    <a:pt x="7152" y="1914"/>
                    <a:pt x="6238" y="1126"/>
                  </a:cubicBezTo>
                  <a:cubicBezTo>
                    <a:pt x="5461" y="405"/>
                    <a:pt x="4440" y="1"/>
                    <a:pt x="33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70" name="Google Shape;8319;p75">
              <a:extLst>
                <a:ext uri="{FF2B5EF4-FFF2-40B4-BE49-F238E27FC236}">
                  <a16:creationId xmlns:a16="http://schemas.microsoft.com/office/drawing/2014/main" id="{FECB9B9D-1970-8ED4-63CD-8D2AF5DCDCB9}"/>
                </a:ext>
              </a:extLst>
            </p:cNvPr>
            <p:cNvSpPr/>
            <p:nvPr/>
          </p:nvSpPr>
          <p:spPr>
            <a:xfrm>
              <a:off x="-17825250" y="3710075"/>
              <a:ext cx="54375" cy="76425"/>
            </a:xfrm>
            <a:custGeom>
              <a:avLst/>
              <a:gdLst/>
              <a:ahLst/>
              <a:cxnLst/>
              <a:rect l="l" t="t" r="r" b="b"/>
              <a:pathLst>
                <a:path w="2175" h="3057" extrusionOk="0">
                  <a:moveTo>
                    <a:pt x="1103" y="1"/>
                  </a:moveTo>
                  <a:cubicBezTo>
                    <a:pt x="504" y="1"/>
                    <a:pt x="32" y="474"/>
                    <a:pt x="32" y="1041"/>
                  </a:cubicBezTo>
                  <a:cubicBezTo>
                    <a:pt x="32" y="1356"/>
                    <a:pt x="189" y="1639"/>
                    <a:pt x="410" y="1828"/>
                  </a:cubicBezTo>
                  <a:lnTo>
                    <a:pt x="0" y="2868"/>
                  </a:lnTo>
                  <a:cubicBezTo>
                    <a:pt x="252" y="2899"/>
                    <a:pt x="473" y="2931"/>
                    <a:pt x="662" y="3057"/>
                  </a:cubicBezTo>
                  <a:lnTo>
                    <a:pt x="1071" y="2112"/>
                  </a:lnTo>
                  <a:lnTo>
                    <a:pt x="1103" y="2112"/>
                  </a:lnTo>
                  <a:cubicBezTo>
                    <a:pt x="1702" y="2112"/>
                    <a:pt x="2174" y="1639"/>
                    <a:pt x="2174" y="1041"/>
                  </a:cubicBezTo>
                  <a:cubicBezTo>
                    <a:pt x="2174" y="474"/>
                    <a:pt x="1702" y="1"/>
                    <a:pt x="110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71" name="Google Shape;8320;p75">
            <a:extLst>
              <a:ext uri="{FF2B5EF4-FFF2-40B4-BE49-F238E27FC236}">
                <a16:creationId xmlns:a16="http://schemas.microsoft.com/office/drawing/2014/main" id="{66DEAF22-4BCC-F017-754D-005D52464F38}"/>
              </a:ext>
            </a:extLst>
          </p:cNvPr>
          <p:cNvGrpSpPr/>
          <p:nvPr/>
        </p:nvGrpSpPr>
        <p:grpSpPr>
          <a:xfrm>
            <a:off x="7700987" y="3727582"/>
            <a:ext cx="527723" cy="602204"/>
            <a:chOff x="-17878025" y="4082625"/>
            <a:chExt cx="267825" cy="305625"/>
          </a:xfrm>
          <a:solidFill>
            <a:schemeClr val="tx1"/>
          </a:solidFill>
        </p:grpSpPr>
        <p:sp>
          <p:nvSpPr>
            <p:cNvPr id="1272" name="Google Shape;8321;p75">
              <a:extLst>
                <a:ext uri="{FF2B5EF4-FFF2-40B4-BE49-F238E27FC236}">
                  <a16:creationId xmlns:a16="http://schemas.microsoft.com/office/drawing/2014/main" id="{A2B0CCB8-864E-DB51-7035-8141B656CD33}"/>
                </a:ext>
              </a:extLst>
            </p:cNvPr>
            <p:cNvSpPr/>
            <p:nvPr/>
          </p:nvSpPr>
          <p:spPr>
            <a:xfrm>
              <a:off x="-17660650" y="4191325"/>
              <a:ext cx="50450" cy="52000"/>
            </a:xfrm>
            <a:custGeom>
              <a:avLst/>
              <a:gdLst/>
              <a:ahLst/>
              <a:cxnLst/>
              <a:rect l="l" t="t" r="r" b="b"/>
              <a:pathLst>
                <a:path w="2018" h="2080" extrusionOk="0">
                  <a:moveTo>
                    <a:pt x="946" y="0"/>
                  </a:moveTo>
                  <a:cubicBezTo>
                    <a:pt x="599" y="0"/>
                    <a:pt x="284" y="126"/>
                    <a:pt x="1" y="284"/>
                  </a:cubicBezTo>
                  <a:cubicBezTo>
                    <a:pt x="316" y="788"/>
                    <a:pt x="505" y="1418"/>
                    <a:pt x="536" y="2080"/>
                  </a:cubicBezTo>
                  <a:cubicBezTo>
                    <a:pt x="1387" y="1922"/>
                    <a:pt x="2017" y="1229"/>
                    <a:pt x="2017" y="347"/>
                  </a:cubicBezTo>
                  <a:cubicBezTo>
                    <a:pt x="2017" y="158"/>
                    <a:pt x="1860" y="0"/>
                    <a:pt x="16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73" name="Google Shape;8322;p75">
              <a:extLst>
                <a:ext uri="{FF2B5EF4-FFF2-40B4-BE49-F238E27FC236}">
                  <a16:creationId xmlns:a16="http://schemas.microsoft.com/office/drawing/2014/main" id="{2C9C8CEA-5566-9420-0E22-1F33DE5B37A9}"/>
                </a:ext>
              </a:extLst>
            </p:cNvPr>
            <p:cNvSpPr/>
            <p:nvPr/>
          </p:nvSpPr>
          <p:spPr>
            <a:xfrm>
              <a:off x="-17716575" y="4084200"/>
              <a:ext cx="88250" cy="103200"/>
            </a:xfrm>
            <a:custGeom>
              <a:avLst/>
              <a:gdLst/>
              <a:ahLst/>
              <a:cxnLst/>
              <a:rect l="l" t="t" r="r" b="b"/>
              <a:pathLst>
                <a:path w="3530" h="4128" extrusionOk="0">
                  <a:moveTo>
                    <a:pt x="3183" y="1"/>
                  </a:moveTo>
                  <a:cubicBezTo>
                    <a:pt x="2994" y="1"/>
                    <a:pt x="2836" y="158"/>
                    <a:pt x="2836" y="347"/>
                  </a:cubicBezTo>
                  <a:lnTo>
                    <a:pt x="2836" y="1040"/>
                  </a:lnTo>
                  <a:cubicBezTo>
                    <a:pt x="2836" y="1261"/>
                    <a:pt x="2679" y="1418"/>
                    <a:pt x="2458" y="1418"/>
                  </a:cubicBezTo>
                  <a:lnTo>
                    <a:pt x="2112" y="1418"/>
                  </a:lnTo>
                  <a:lnTo>
                    <a:pt x="2112" y="1040"/>
                  </a:lnTo>
                  <a:cubicBezTo>
                    <a:pt x="2112" y="851"/>
                    <a:pt x="1954" y="694"/>
                    <a:pt x="1765" y="694"/>
                  </a:cubicBezTo>
                  <a:cubicBezTo>
                    <a:pt x="1576" y="694"/>
                    <a:pt x="1419" y="851"/>
                    <a:pt x="1419" y="1040"/>
                  </a:cubicBezTo>
                  <a:lnTo>
                    <a:pt x="1419" y="2112"/>
                  </a:lnTo>
                  <a:lnTo>
                    <a:pt x="1041" y="2112"/>
                  </a:lnTo>
                  <a:cubicBezTo>
                    <a:pt x="852" y="2112"/>
                    <a:pt x="694" y="1954"/>
                    <a:pt x="694" y="1765"/>
                  </a:cubicBezTo>
                  <a:lnTo>
                    <a:pt x="694" y="1040"/>
                  </a:lnTo>
                  <a:cubicBezTo>
                    <a:pt x="694" y="851"/>
                    <a:pt x="537" y="694"/>
                    <a:pt x="347" y="694"/>
                  </a:cubicBezTo>
                  <a:cubicBezTo>
                    <a:pt x="158" y="694"/>
                    <a:pt x="1" y="851"/>
                    <a:pt x="1" y="1040"/>
                  </a:cubicBezTo>
                  <a:lnTo>
                    <a:pt x="1" y="1765"/>
                  </a:lnTo>
                  <a:cubicBezTo>
                    <a:pt x="1" y="2364"/>
                    <a:pt x="474" y="2836"/>
                    <a:pt x="1041" y="2836"/>
                  </a:cubicBezTo>
                  <a:lnTo>
                    <a:pt x="1419" y="2836"/>
                  </a:lnTo>
                  <a:lnTo>
                    <a:pt x="1419" y="3466"/>
                  </a:lnTo>
                  <a:cubicBezTo>
                    <a:pt x="1419" y="3498"/>
                    <a:pt x="1356" y="3529"/>
                    <a:pt x="1356" y="3624"/>
                  </a:cubicBezTo>
                  <a:cubicBezTo>
                    <a:pt x="1576" y="3781"/>
                    <a:pt x="1734" y="3939"/>
                    <a:pt x="1923" y="4128"/>
                  </a:cubicBezTo>
                  <a:cubicBezTo>
                    <a:pt x="2049" y="3939"/>
                    <a:pt x="2143" y="3718"/>
                    <a:pt x="2143" y="3498"/>
                  </a:cubicBezTo>
                  <a:lnTo>
                    <a:pt x="2143" y="2112"/>
                  </a:lnTo>
                  <a:lnTo>
                    <a:pt x="2521" y="2112"/>
                  </a:lnTo>
                  <a:cubicBezTo>
                    <a:pt x="3057" y="2112"/>
                    <a:pt x="3529" y="1639"/>
                    <a:pt x="3529" y="1040"/>
                  </a:cubicBezTo>
                  <a:lnTo>
                    <a:pt x="3529" y="347"/>
                  </a:lnTo>
                  <a:cubicBezTo>
                    <a:pt x="3529" y="158"/>
                    <a:pt x="3372" y="1"/>
                    <a:pt x="318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74" name="Google Shape;8323;p75">
              <a:extLst>
                <a:ext uri="{FF2B5EF4-FFF2-40B4-BE49-F238E27FC236}">
                  <a16:creationId xmlns:a16="http://schemas.microsoft.com/office/drawing/2014/main" id="{3EE53436-9FF3-7FE6-A5D5-234E6CF08F75}"/>
                </a:ext>
              </a:extLst>
            </p:cNvPr>
            <p:cNvSpPr/>
            <p:nvPr/>
          </p:nvSpPr>
          <p:spPr>
            <a:xfrm>
              <a:off x="-17860700" y="4082625"/>
              <a:ext cx="90600" cy="104000"/>
            </a:xfrm>
            <a:custGeom>
              <a:avLst/>
              <a:gdLst/>
              <a:ahLst/>
              <a:cxnLst/>
              <a:rect l="l" t="t" r="r" b="b"/>
              <a:pathLst>
                <a:path w="3624" h="4160" extrusionOk="0">
                  <a:moveTo>
                    <a:pt x="442" y="1"/>
                  </a:moveTo>
                  <a:cubicBezTo>
                    <a:pt x="253" y="1"/>
                    <a:pt x="95" y="158"/>
                    <a:pt x="95" y="379"/>
                  </a:cubicBezTo>
                  <a:lnTo>
                    <a:pt x="95" y="1072"/>
                  </a:lnTo>
                  <a:cubicBezTo>
                    <a:pt x="1" y="1702"/>
                    <a:pt x="505" y="2175"/>
                    <a:pt x="1103" y="2175"/>
                  </a:cubicBezTo>
                  <a:lnTo>
                    <a:pt x="1450" y="2175"/>
                  </a:lnTo>
                  <a:lnTo>
                    <a:pt x="1450" y="3529"/>
                  </a:lnTo>
                  <a:cubicBezTo>
                    <a:pt x="1450" y="3750"/>
                    <a:pt x="1544" y="4002"/>
                    <a:pt x="1702" y="4159"/>
                  </a:cubicBezTo>
                  <a:cubicBezTo>
                    <a:pt x="1859" y="3939"/>
                    <a:pt x="2048" y="3781"/>
                    <a:pt x="2237" y="3624"/>
                  </a:cubicBezTo>
                  <a:cubicBezTo>
                    <a:pt x="2206" y="3592"/>
                    <a:pt x="2206" y="3561"/>
                    <a:pt x="2206" y="3466"/>
                  </a:cubicBezTo>
                  <a:lnTo>
                    <a:pt x="2206" y="2836"/>
                  </a:lnTo>
                  <a:lnTo>
                    <a:pt x="2584" y="2836"/>
                  </a:lnTo>
                  <a:cubicBezTo>
                    <a:pt x="3151" y="2836"/>
                    <a:pt x="3624" y="2364"/>
                    <a:pt x="3624" y="1797"/>
                  </a:cubicBezTo>
                  <a:lnTo>
                    <a:pt x="3624" y="1072"/>
                  </a:lnTo>
                  <a:cubicBezTo>
                    <a:pt x="3624" y="883"/>
                    <a:pt x="3466" y="725"/>
                    <a:pt x="3277" y="725"/>
                  </a:cubicBezTo>
                  <a:cubicBezTo>
                    <a:pt x="3088" y="725"/>
                    <a:pt x="2930" y="883"/>
                    <a:pt x="2930" y="1072"/>
                  </a:cubicBezTo>
                  <a:lnTo>
                    <a:pt x="2930" y="1797"/>
                  </a:lnTo>
                  <a:cubicBezTo>
                    <a:pt x="2930" y="1986"/>
                    <a:pt x="2773" y="2143"/>
                    <a:pt x="2552" y="2143"/>
                  </a:cubicBezTo>
                  <a:lnTo>
                    <a:pt x="2206" y="2143"/>
                  </a:lnTo>
                  <a:lnTo>
                    <a:pt x="2206" y="1072"/>
                  </a:lnTo>
                  <a:cubicBezTo>
                    <a:pt x="2206" y="883"/>
                    <a:pt x="2048" y="725"/>
                    <a:pt x="1859" y="725"/>
                  </a:cubicBezTo>
                  <a:cubicBezTo>
                    <a:pt x="1670" y="725"/>
                    <a:pt x="1513" y="883"/>
                    <a:pt x="1513" y="1072"/>
                  </a:cubicBezTo>
                  <a:lnTo>
                    <a:pt x="1513" y="1418"/>
                  </a:lnTo>
                  <a:lnTo>
                    <a:pt x="1135" y="1418"/>
                  </a:lnTo>
                  <a:cubicBezTo>
                    <a:pt x="946" y="1418"/>
                    <a:pt x="788" y="1261"/>
                    <a:pt x="788" y="1072"/>
                  </a:cubicBezTo>
                  <a:lnTo>
                    <a:pt x="788" y="379"/>
                  </a:lnTo>
                  <a:cubicBezTo>
                    <a:pt x="788" y="158"/>
                    <a:pt x="631" y="1"/>
                    <a:pt x="4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75" name="Google Shape;8324;p75">
              <a:extLst>
                <a:ext uri="{FF2B5EF4-FFF2-40B4-BE49-F238E27FC236}">
                  <a16:creationId xmlns:a16="http://schemas.microsoft.com/office/drawing/2014/main" id="{31D3E50D-B5F1-270F-4D03-C1BF6180D54F}"/>
                </a:ext>
              </a:extLst>
            </p:cNvPr>
            <p:cNvSpPr/>
            <p:nvPr/>
          </p:nvSpPr>
          <p:spPr>
            <a:xfrm>
              <a:off x="-17752000" y="4281300"/>
              <a:ext cx="16550" cy="16375"/>
            </a:xfrm>
            <a:custGeom>
              <a:avLst/>
              <a:gdLst/>
              <a:ahLst/>
              <a:cxnLst/>
              <a:rect l="l" t="t" r="r" b="b"/>
              <a:pathLst>
                <a:path w="662" h="655" extrusionOk="0">
                  <a:moveTo>
                    <a:pt x="319" y="1"/>
                  </a:moveTo>
                  <a:cubicBezTo>
                    <a:pt x="173" y="1"/>
                    <a:pt x="32" y="72"/>
                    <a:pt x="0" y="213"/>
                  </a:cubicBezTo>
                  <a:lnTo>
                    <a:pt x="347" y="655"/>
                  </a:lnTo>
                  <a:lnTo>
                    <a:pt x="662" y="213"/>
                  </a:lnTo>
                  <a:cubicBezTo>
                    <a:pt x="615" y="72"/>
                    <a:pt x="465" y="1"/>
                    <a:pt x="3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76" name="Google Shape;8325;p75">
              <a:extLst>
                <a:ext uri="{FF2B5EF4-FFF2-40B4-BE49-F238E27FC236}">
                  <a16:creationId xmlns:a16="http://schemas.microsoft.com/office/drawing/2014/main" id="{0C89ED40-6EEB-37E0-01A1-DBDE0AC8E1A7}"/>
                </a:ext>
              </a:extLst>
            </p:cNvPr>
            <p:cNvSpPr/>
            <p:nvPr/>
          </p:nvSpPr>
          <p:spPr>
            <a:xfrm>
              <a:off x="-17825250" y="4173200"/>
              <a:ext cx="161475" cy="161500"/>
            </a:xfrm>
            <a:custGeom>
              <a:avLst/>
              <a:gdLst/>
              <a:ahLst/>
              <a:cxnLst/>
              <a:rect l="l" t="t" r="r" b="b"/>
              <a:pathLst>
                <a:path w="6459" h="6460" extrusionOk="0">
                  <a:moveTo>
                    <a:pt x="1828" y="2175"/>
                  </a:moveTo>
                  <a:cubicBezTo>
                    <a:pt x="2017" y="2175"/>
                    <a:pt x="2174" y="2332"/>
                    <a:pt x="2174" y="2521"/>
                  </a:cubicBezTo>
                  <a:cubicBezTo>
                    <a:pt x="2174" y="2742"/>
                    <a:pt x="2017" y="2899"/>
                    <a:pt x="1828" y="2899"/>
                  </a:cubicBezTo>
                  <a:cubicBezTo>
                    <a:pt x="1607" y="2899"/>
                    <a:pt x="1449" y="2742"/>
                    <a:pt x="1449" y="2521"/>
                  </a:cubicBezTo>
                  <a:cubicBezTo>
                    <a:pt x="1449" y="2332"/>
                    <a:pt x="1607" y="2175"/>
                    <a:pt x="1828" y="2175"/>
                  </a:cubicBezTo>
                  <a:close/>
                  <a:moveTo>
                    <a:pt x="4663" y="2175"/>
                  </a:moveTo>
                  <a:cubicBezTo>
                    <a:pt x="4852" y="2175"/>
                    <a:pt x="5010" y="2332"/>
                    <a:pt x="5010" y="2521"/>
                  </a:cubicBezTo>
                  <a:cubicBezTo>
                    <a:pt x="5041" y="2742"/>
                    <a:pt x="4852" y="2899"/>
                    <a:pt x="4663" y="2899"/>
                  </a:cubicBezTo>
                  <a:cubicBezTo>
                    <a:pt x="4442" y="2899"/>
                    <a:pt x="4285" y="2742"/>
                    <a:pt x="4285" y="2521"/>
                  </a:cubicBezTo>
                  <a:cubicBezTo>
                    <a:pt x="4285" y="2332"/>
                    <a:pt x="4442" y="2175"/>
                    <a:pt x="4663" y="2175"/>
                  </a:cubicBezTo>
                  <a:close/>
                  <a:moveTo>
                    <a:pt x="3245" y="1"/>
                  </a:moveTo>
                  <a:cubicBezTo>
                    <a:pt x="1260" y="1"/>
                    <a:pt x="0" y="1229"/>
                    <a:pt x="0" y="3246"/>
                  </a:cubicBezTo>
                  <a:cubicBezTo>
                    <a:pt x="0" y="4348"/>
                    <a:pt x="410" y="5546"/>
                    <a:pt x="1040" y="6459"/>
                  </a:cubicBezTo>
                  <a:lnTo>
                    <a:pt x="1229" y="5325"/>
                  </a:lnTo>
                  <a:cubicBezTo>
                    <a:pt x="1386" y="4348"/>
                    <a:pt x="2237" y="3624"/>
                    <a:pt x="3245" y="3624"/>
                  </a:cubicBezTo>
                  <a:cubicBezTo>
                    <a:pt x="4222" y="3624"/>
                    <a:pt x="5073" y="4348"/>
                    <a:pt x="5230" y="5325"/>
                  </a:cubicBezTo>
                  <a:lnTo>
                    <a:pt x="5451" y="6459"/>
                  </a:lnTo>
                  <a:cubicBezTo>
                    <a:pt x="6081" y="5546"/>
                    <a:pt x="6459" y="4348"/>
                    <a:pt x="6459" y="3246"/>
                  </a:cubicBezTo>
                  <a:cubicBezTo>
                    <a:pt x="6459" y="1229"/>
                    <a:pt x="5230" y="1"/>
                    <a:pt x="32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77" name="Google Shape;8326;p75">
              <a:extLst>
                <a:ext uri="{FF2B5EF4-FFF2-40B4-BE49-F238E27FC236}">
                  <a16:creationId xmlns:a16="http://schemas.microsoft.com/office/drawing/2014/main" id="{DD52B898-9D3C-DCAB-0504-755203A7CFCA}"/>
                </a:ext>
              </a:extLst>
            </p:cNvPr>
            <p:cNvSpPr/>
            <p:nvPr/>
          </p:nvSpPr>
          <p:spPr>
            <a:xfrm>
              <a:off x="-17787450" y="4293725"/>
              <a:ext cx="84300" cy="94525"/>
            </a:xfrm>
            <a:custGeom>
              <a:avLst/>
              <a:gdLst/>
              <a:ahLst/>
              <a:cxnLst/>
              <a:rect l="l" t="t" r="r" b="b"/>
              <a:pathLst>
                <a:path w="3372" h="3781" extrusionOk="0">
                  <a:moveTo>
                    <a:pt x="662" y="0"/>
                  </a:moveTo>
                  <a:cubicBezTo>
                    <a:pt x="536" y="158"/>
                    <a:pt x="442" y="378"/>
                    <a:pt x="379" y="599"/>
                  </a:cubicBezTo>
                  <a:lnTo>
                    <a:pt x="32" y="2741"/>
                  </a:lnTo>
                  <a:cubicBezTo>
                    <a:pt x="0" y="2961"/>
                    <a:pt x="63" y="3182"/>
                    <a:pt x="221" y="3308"/>
                  </a:cubicBezTo>
                  <a:cubicBezTo>
                    <a:pt x="631" y="3623"/>
                    <a:pt x="1072" y="3781"/>
                    <a:pt x="1544" y="3781"/>
                  </a:cubicBezTo>
                  <a:lnTo>
                    <a:pt x="1859" y="3781"/>
                  </a:lnTo>
                  <a:cubicBezTo>
                    <a:pt x="2332" y="3781"/>
                    <a:pt x="2804" y="3623"/>
                    <a:pt x="3182" y="3308"/>
                  </a:cubicBezTo>
                  <a:cubicBezTo>
                    <a:pt x="3340" y="3182"/>
                    <a:pt x="3372" y="2993"/>
                    <a:pt x="3372" y="2772"/>
                  </a:cubicBezTo>
                  <a:lnTo>
                    <a:pt x="3025" y="630"/>
                  </a:lnTo>
                  <a:cubicBezTo>
                    <a:pt x="3025" y="347"/>
                    <a:pt x="2899" y="158"/>
                    <a:pt x="2773" y="0"/>
                  </a:cubicBezTo>
                  <a:cubicBezTo>
                    <a:pt x="2773" y="32"/>
                    <a:pt x="2741" y="32"/>
                    <a:pt x="2741" y="63"/>
                  </a:cubicBezTo>
                  <a:lnTo>
                    <a:pt x="2111" y="851"/>
                  </a:lnTo>
                  <a:lnTo>
                    <a:pt x="2111" y="1134"/>
                  </a:lnTo>
                  <a:lnTo>
                    <a:pt x="2710" y="1733"/>
                  </a:lnTo>
                  <a:cubicBezTo>
                    <a:pt x="2867" y="1890"/>
                    <a:pt x="2867" y="2079"/>
                    <a:pt x="2710" y="2237"/>
                  </a:cubicBezTo>
                  <a:cubicBezTo>
                    <a:pt x="2631" y="2316"/>
                    <a:pt x="2545" y="2355"/>
                    <a:pt x="2458" y="2355"/>
                  </a:cubicBezTo>
                  <a:cubicBezTo>
                    <a:pt x="2371" y="2355"/>
                    <a:pt x="2285" y="2316"/>
                    <a:pt x="2206" y="2237"/>
                  </a:cubicBezTo>
                  <a:lnTo>
                    <a:pt x="1733" y="1764"/>
                  </a:lnTo>
                  <a:lnTo>
                    <a:pt x="1261" y="2237"/>
                  </a:lnTo>
                  <a:cubicBezTo>
                    <a:pt x="1182" y="2316"/>
                    <a:pt x="1087" y="2355"/>
                    <a:pt x="997" y="2355"/>
                  </a:cubicBezTo>
                  <a:cubicBezTo>
                    <a:pt x="906" y="2355"/>
                    <a:pt x="820" y="2316"/>
                    <a:pt x="757" y="2237"/>
                  </a:cubicBezTo>
                  <a:cubicBezTo>
                    <a:pt x="568" y="2079"/>
                    <a:pt x="568" y="1890"/>
                    <a:pt x="757" y="1733"/>
                  </a:cubicBezTo>
                  <a:lnTo>
                    <a:pt x="1324" y="1134"/>
                  </a:lnTo>
                  <a:lnTo>
                    <a:pt x="1324" y="851"/>
                  </a:lnTo>
                  <a:lnTo>
                    <a:pt x="694" y="63"/>
                  </a:lnTo>
                  <a:cubicBezTo>
                    <a:pt x="694" y="32"/>
                    <a:pt x="662" y="32"/>
                    <a:pt x="6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78" name="Google Shape;8327;p75">
              <a:extLst>
                <a:ext uri="{FF2B5EF4-FFF2-40B4-BE49-F238E27FC236}">
                  <a16:creationId xmlns:a16="http://schemas.microsoft.com/office/drawing/2014/main" id="{76A1B9BB-5808-79B2-AB16-E5A73B52913C}"/>
                </a:ext>
              </a:extLst>
            </p:cNvPr>
            <p:cNvSpPr/>
            <p:nvPr/>
          </p:nvSpPr>
          <p:spPr>
            <a:xfrm>
              <a:off x="-17878025" y="4191325"/>
              <a:ext cx="49650" cy="52000"/>
            </a:xfrm>
            <a:custGeom>
              <a:avLst/>
              <a:gdLst/>
              <a:ahLst/>
              <a:cxnLst/>
              <a:rect l="l" t="t" r="r" b="b"/>
              <a:pathLst>
                <a:path w="1986" h="2080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1229"/>
                    <a:pt x="631" y="1954"/>
                    <a:pt x="1450" y="2080"/>
                  </a:cubicBezTo>
                  <a:cubicBezTo>
                    <a:pt x="1481" y="1355"/>
                    <a:pt x="1670" y="788"/>
                    <a:pt x="1985" y="252"/>
                  </a:cubicBezTo>
                  <a:cubicBezTo>
                    <a:pt x="1733" y="95"/>
                    <a:pt x="1418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79" name="Google Shape;8328;p75">
            <a:extLst>
              <a:ext uri="{FF2B5EF4-FFF2-40B4-BE49-F238E27FC236}">
                <a16:creationId xmlns:a16="http://schemas.microsoft.com/office/drawing/2014/main" id="{DE8B3D89-3874-5E97-3973-2865E2B82B61}"/>
              </a:ext>
            </a:extLst>
          </p:cNvPr>
          <p:cNvGrpSpPr/>
          <p:nvPr/>
        </p:nvGrpSpPr>
        <p:grpSpPr>
          <a:xfrm>
            <a:off x="3892843" y="4473353"/>
            <a:ext cx="600676" cy="564963"/>
            <a:chOff x="-16044450" y="3317850"/>
            <a:chExt cx="304850" cy="286725"/>
          </a:xfrm>
          <a:solidFill>
            <a:schemeClr val="tx1"/>
          </a:solidFill>
        </p:grpSpPr>
        <p:sp>
          <p:nvSpPr>
            <p:cNvPr id="1280" name="Google Shape;8329;p75">
              <a:extLst>
                <a:ext uri="{FF2B5EF4-FFF2-40B4-BE49-F238E27FC236}">
                  <a16:creationId xmlns:a16="http://schemas.microsoft.com/office/drawing/2014/main" id="{3D729ED8-3B81-7D4E-D666-51FB28D7D406}"/>
                </a:ext>
              </a:extLst>
            </p:cNvPr>
            <p:cNvSpPr/>
            <p:nvPr/>
          </p:nvSpPr>
          <p:spPr>
            <a:xfrm>
              <a:off x="-15873525" y="3317850"/>
              <a:ext cx="133925" cy="115025"/>
            </a:xfrm>
            <a:custGeom>
              <a:avLst/>
              <a:gdLst/>
              <a:ahLst/>
              <a:cxnLst/>
              <a:rect l="l" t="t" r="r" b="b"/>
              <a:pathLst>
                <a:path w="5357" h="4601" extrusionOk="0">
                  <a:moveTo>
                    <a:pt x="2458" y="1"/>
                  </a:moveTo>
                  <a:cubicBezTo>
                    <a:pt x="1418" y="1"/>
                    <a:pt x="473" y="599"/>
                    <a:pt x="1" y="1513"/>
                  </a:cubicBezTo>
                  <a:cubicBezTo>
                    <a:pt x="1670" y="1765"/>
                    <a:pt x="3088" y="3025"/>
                    <a:pt x="3876" y="4600"/>
                  </a:cubicBezTo>
                  <a:cubicBezTo>
                    <a:pt x="3939" y="4159"/>
                    <a:pt x="3876" y="3718"/>
                    <a:pt x="3718" y="3277"/>
                  </a:cubicBezTo>
                  <a:lnTo>
                    <a:pt x="3718" y="3277"/>
                  </a:lnTo>
                  <a:cubicBezTo>
                    <a:pt x="4002" y="3466"/>
                    <a:pt x="4254" y="3750"/>
                    <a:pt x="4443" y="4096"/>
                  </a:cubicBezTo>
                  <a:cubicBezTo>
                    <a:pt x="4506" y="4222"/>
                    <a:pt x="4632" y="4285"/>
                    <a:pt x="4758" y="4285"/>
                  </a:cubicBezTo>
                  <a:cubicBezTo>
                    <a:pt x="4884" y="4285"/>
                    <a:pt x="5010" y="4222"/>
                    <a:pt x="5073" y="4096"/>
                  </a:cubicBezTo>
                  <a:cubicBezTo>
                    <a:pt x="5262" y="3718"/>
                    <a:pt x="5356" y="3309"/>
                    <a:pt x="5356" y="2868"/>
                  </a:cubicBezTo>
                  <a:cubicBezTo>
                    <a:pt x="5293" y="1292"/>
                    <a:pt x="4033" y="1"/>
                    <a:pt x="24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81" name="Google Shape;8330;p75">
              <a:extLst>
                <a:ext uri="{FF2B5EF4-FFF2-40B4-BE49-F238E27FC236}">
                  <a16:creationId xmlns:a16="http://schemas.microsoft.com/office/drawing/2014/main" id="{224D0E5B-7C2C-F01D-AC43-010784D7C5AD}"/>
                </a:ext>
              </a:extLst>
            </p:cNvPr>
            <p:cNvSpPr/>
            <p:nvPr/>
          </p:nvSpPr>
          <p:spPr>
            <a:xfrm>
              <a:off x="-15915275" y="3459625"/>
              <a:ext cx="44125" cy="54375"/>
            </a:xfrm>
            <a:custGeom>
              <a:avLst/>
              <a:gdLst/>
              <a:ahLst/>
              <a:cxnLst/>
              <a:rect l="l" t="t" r="r" b="b"/>
              <a:pathLst>
                <a:path w="1765" h="2175" extrusionOk="0">
                  <a:moveTo>
                    <a:pt x="883" y="0"/>
                  </a:moveTo>
                  <a:cubicBezTo>
                    <a:pt x="631" y="0"/>
                    <a:pt x="410" y="158"/>
                    <a:pt x="316" y="441"/>
                  </a:cubicBezTo>
                  <a:lnTo>
                    <a:pt x="32" y="1450"/>
                  </a:lnTo>
                  <a:cubicBezTo>
                    <a:pt x="1" y="1859"/>
                    <a:pt x="284" y="2174"/>
                    <a:pt x="631" y="2174"/>
                  </a:cubicBezTo>
                  <a:lnTo>
                    <a:pt x="1135" y="2174"/>
                  </a:lnTo>
                  <a:cubicBezTo>
                    <a:pt x="1513" y="2174"/>
                    <a:pt x="1765" y="1828"/>
                    <a:pt x="1702" y="1450"/>
                  </a:cubicBezTo>
                  <a:lnTo>
                    <a:pt x="1419" y="441"/>
                  </a:lnTo>
                  <a:cubicBezTo>
                    <a:pt x="1355" y="189"/>
                    <a:pt x="1135" y="0"/>
                    <a:pt x="88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82" name="Google Shape;8331;p75">
              <a:extLst>
                <a:ext uri="{FF2B5EF4-FFF2-40B4-BE49-F238E27FC236}">
                  <a16:creationId xmlns:a16="http://schemas.microsoft.com/office/drawing/2014/main" id="{81971C82-DC4B-AF05-B5AF-B21F680152E8}"/>
                </a:ext>
              </a:extLst>
            </p:cNvPr>
            <p:cNvSpPr/>
            <p:nvPr/>
          </p:nvSpPr>
          <p:spPr>
            <a:xfrm>
              <a:off x="-16009000" y="3372200"/>
              <a:ext cx="232375" cy="232375"/>
            </a:xfrm>
            <a:custGeom>
              <a:avLst/>
              <a:gdLst/>
              <a:ahLst/>
              <a:cxnLst/>
              <a:rect l="l" t="t" r="r" b="b"/>
              <a:pathLst>
                <a:path w="9295" h="9295" extrusionOk="0">
                  <a:moveTo>
                    <a:pt x="2490" y="3592"/>
                  </a:moveTo>
                  <a:cubicBezTo>
                    <a:pt x="2679" y="3592"/>
                    <a:pt x="2836" y="3749"/>
                    <a:pt x="2836" y="3938"/>
                  </a:cubicBezTo>
                  <a:cubicBezTo>
                    <a:pt x="2836" y="4128"/>
                    <a:pt x="2679" y="4285"/>
                    <a:pt x="2490" y="4285"/>
                  </a:cubicBezTo>
                  <a:cubicBezTo>
                    <a:pt x="2301" y="4285"/>
                    <a:pt x="2143" y="4128"/>
                    <a:pt x="2143" y="3938"/>
                  </a:cubicBezTo>
                  <a:cubicBezTo>
                    <a:pt x="2143" y="3749"/>
                    <a:pt x="2301" y="3592"/>
                    <a:pt x="2490" y="3592"/>
                  </a:cubicBezTo>
                  <a:close/>
                  <a:moveTo>
                    <a:pt x="6774" y="3592"/>
                  </a:moveTo>
                  <a:cubicBezTo>
                    <a:pt x="6995" y="3592"/>
                    <a:pt x="7152" y="3749"/>
                    <a:pt x="7152" y="3938"/>
                  </a:cubicBezTo>
                  <a:cubicBezTo>
                    <a:pt x="7152" y="4128"/>
                    <a:pt x="6995" y="4285"/>
                    <a:pt x="6774" y="4285"/>
                  </a:cubicBezTo>
                  <a:cubicBezTo>
                    <a:pt x="6585" y="4285"/>
                    <a:pt x="6428" y="4128"/>
                    <a:pt x="6428" y="3938"/>
                  </a:cubicBezTo>
                  <a:cubicBezTo>
                    <a:pt x="6428" y="3749"/>
                    <a:pt x="6585" y="3592"/>
                    <a:pt x="6774" y="3592"/>
                  </a:cubicBezTo>
                  <a:close/>
                  <a:moveTo>
                    <a:pt x="4663" y="2867"/>
                  </a:moveTo>
                  <a:cubicBezTo>
                    <a:pt x="5262" y="2867"/>
                    <a:pt x="5766" y="3277"/>
                    <a:pt x="5892" y="3812"/>
                  </a:cubicBezTo>
                  <a:lnTo>
                    <a:pt x="6144" y="4852"/>
                  </a:lnTo>
                  <a:cubicBezTo>
                    <a:pt x="6365" y="5640"/>
                    <a:pt x="5766" y="6427"/>
                    <a:pt x="4947" y="6427"/>
                  </a:cubicBezTo>
                  <a:lnTo>
                    <a:pt x="4411" y="6427"/>
                  </a:lnTo>
                  <a:cubicBezTo>
                    <a:pt x="3561" y="6427"/>
                    <a:pt x="2962" y="5640"/>
                    <a:pt x="3151" y="4852"/>
                  </a:cubicBezTo>
                  <a:lnTo>
                    <a:pt x="3435" y="3812"/>
                  </a:lnTo>
                  <a:cubicBezTo>
                    <a:pt x="3592" y="3277"/>
                    <a:pt x="4065" y="2867"/>
                    <a:pt x="4663" y="2867"/>
                  </a:cubicBezTo>
                  <a:close/>
                  <a:moveTo>
                    <a:pt x="6090" y="6899"/>
                  </a:moveTo>
                  <a:cubicBezTo>
                    <a:pt x="6239" y="6899"/>
                    <a:pt x="6379" y="7007"/>
                    <a:pt x="6428" y="7152"/>
                  </a:cubicBezTo>
                  <a:cubicBezTo>
                    <a:pt x="6459" y="7373"/>
                    <a:pt x="6396" y="7562"/>
                    <a:pt x="6207" y="7593"/>
                  </a:cubicBezTo>
                  <a:cubicBezTo>
                    <a:pt x="5640" y="7782"/>
                    <a:pt x="5041" y="7845"/>
                    <a:pt x="4663" y="7845"/>
                  </a:cubicBezTo>
                  <a:cubicBezTo>
                    <a:pt x="4254" y="7845"/>
                    <a:pt x="3687" y="7782"/>
                    <a:pt x="3120" y="7593"/>
                  </a:cubicBezTo>
                  <a:cubicBezTo>
                    <a:pt x="2931" y="7530"/>
                    <a:pt x="2836" y="7310"/>
                    <a:pt x="2899" y="7152"/>
                  </a:cubicBezTo>
                  <a:cubicBezTo>
                    <a:pt x="2952" y="6994"/>
                    <a:pt x="3093" y="6924"/>
                    <a:pt x="3267" y="6924"/>
                  </a:cubicBezTo>
                  <a:cubicBezTo>
                    <a:pt x="3301" y="6924"/>
                    <a:pt x="3336" y="6926"/>
                    <a:pt x="3372" y="6931"/>
                  </a:cubicBezTo>
                  <a:cubicBezTo>
                    <a:pt x="3844" y="7089"/>
                    <a:pt x="4348" y="7120"/>
                    <a:pt x="4663" y="7120"/>
                  </a:cubicBezTo>
                  <a:cubicBezTo>
                    <a:pt x="4978" y="7120"/>
                    <a:pt x="5483" y="7089"/>
                    <a:pt x="5955" y="6931"/>
                  </a:cubicBezTo>
                  <a:cubicBezTo>
                    <a:pt x="5999" y="6909"/>
                    <a:pt x="6045" y="6899"/>
                    <a:pt x="6090" y="6899"/>
                  </a:cubicBezTo>
                  <a:close/>
                  <a:moveTo>
                    <a:pt x="4663" y="0"/>
                  </a:moveTo>
                  <a:cubicBezTo>
                    <a:pt x="2049" y="0"/>
                    <a:pt x="1" y="2867"/>
                    <a:pt x="1" y="5356"/>
                  </a:cubicBezTo>
                  <a:cubicBezTo>
                    <a:pt x="1" y="7751"/>
                    <a:pt x="1828" y="9294"/>
                    <a:pt x="4663" y="9294"/>
                  </a:cubicBezTo>
                  <a:cubicBezTo>
                    <a:pt x="7499" y="9294"/>
                    <a:pt x="9295" y="7751"/>
                    <a:pt x="9295" y="5356"/>
                  </a:cubicBezTo>
                  <a:cubicBezTo>
                    <a:pt x="9263" y="2867"/>
                    <a:pt x="7247" y="0"/>
                    <a:pt x="46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83" name="Google Shape;8332;p75">
              <a:extLst>
                <a:ext uri="{FF2B5EF4-FFF2-40B4-BE49-F238E27FC236}">
                  <a16:creationId xmlns:a16="http://schemas.microsoft.com/office/drawing/2014/main" id="{DFE2C1A6-664A-8367-0562-F447D38481AD}"/>
                </a:ext>
              </a:extLst>
            </p:cNvPr>
            <p:cNvSpPr/>
            <p:nvPr/>
          </p:nvSpPr>
          <p:spPr>
            <a:xfrm>
              <a:off x="-16044450" y="3317850"/>
              <a:ext cx="133150" cy="115025"/>
            </a:xfrm>
            <a:custGeom>
              <a:avLst/>
              <a:gdLst/>
              <a:ahLst/>
              <a:cxnLst/>
              <a:rect l="l" t="t" r="r" b="b"/>
              <a:pathLst>
                <a:path w="5326" h="4601" extrusionOk="0">
                  <a:moveTo>
                    <a:pt x="2836" y="1"/>
                  </a:moveTo>
                  <a:cubicBezTo>
                    <a:pt x="1261" y="1"/>
                    <a:pt x="1" y="1292"/>
                    <a:pt x="1" y="2836"/>
                  </a:cubicBezTo>
                  <a:cubicBezTo>
                    <a:pt x="1" y="3277"/>
                    <a:pt x="95" y="3655"/>
                    <a:pt x="285" y="4065"/>
                  </a:cubicBezTo>
                  <a:cubicBezTo>
                    <a:pt x="348" y="4206"/>
                    <a:pt x="474" y="4277"/>
                    <a:pt x="600" y="4277"/>
                  </a:cubicBezTo>
                  <a:cubicBezTo>
                    <a:pt x="726" y="4277"/>
                    <a:pt x="852" y="4206"/>
                    <a:pt x="915" y="4065"/>
                  </a:cubicBezTo>
                  <a:cubicBezTo>
                    <a:pt x="1072" y="3718"/>
                    <a:pt x="1324" y="3435"/>
                    <a:pt x="1639" y="3246"/>
                  </a:cubicBezTo>
                  <a:lnTo>
                    <a:pt x="1639" y="3246"/>
                  </a:lnTo>
                  <a:cubicBezTo>
                    <a:pt x="1419" y="3718"/>
                    <a:pt x="1387" y="4128"/>
                    <a:pt x="1419" y="4600"/>
                  </a:cubicBezTo>
                  <a:cubicBezTo>
                    <a:pt x="2206" y="3025"/>
                    <a:pt x="3624" y="1765"/>
                    <a:pt x="5325" y="1513"/>
                  </a:cubicBezTo>
                  <a:cubicBezTo>
                    <a:pt x="4853" y="599"/>
                    <a:pt x="3908" y="1"/>
                    <a:pt x="28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1284" name="Google Shape;8333;p75">
            <a:extLst>
              <a:ext uri="{FF2B5EF4-FFF2-40B4-BE49-F238E27FC236}">
                <a16:creationId xmlns:a16="http://schemas.microsoft.com/office/drawing/2014/main" id="{33C14E69-6A8E-3F79-5273-D24B1D6FF017}"/>
              </a:ext>
            </a:extLst>
          </p:cNvPr>
          <p:cNvSpPr/>
          <p:nvPr/>
        </p:nvSpPr>
        <p:spPr>
          <a:xfrm>
            <a:off x="6885804" y="4455967"/>
            <a:ext cx="597573" cy="600676"/>
          </a:xfrm>
          <a:custGeom>
            <a:avLst/>
            <a:gdLst/>
            <a:ahLst/>
            <a:cxnLst/>
            <a:rect l="l" t="t" r="r" b="b"/>
            <a:pathLst>
              <a:path w="12131" h="12194" extrusionOk="0">
                <a:moveTo>
                  <a:pt x="5798" y="1639"/>
                </a:moveTo>
                <a:lnTo>
                  <a:pt x="5798" y="2395"/>
                </a:lnTo>
                <a:lnTo>
                  <a:pt x="3782" y="3214"/>
                </a:lnTo>
                <a:lnTo>
                  <a:pt x="3214" y="2679"/>
                </a:lnTo>
                <a:lnTo>
                  <a:pt x="5798" y="1639"/>
                </a:lnTo>
                <a:close/>
                <a:moveTo>
                  <a:pt x="6491" y="1639"/>
                </a:moveTo>
                <a:lnTo>
                  <a:pt x="9043" y="2679"/>
                </a:lnTo>
                <a:lnTo>
                  <a:pt x="8507" y="3214"/>
                </a:lnTo>
                <a:lnTo>
                  <a:pt x="6491" y="2395"/>
                </a:lnTo>
                <a:lnTo>
                  <a:pt x="6491" y="1639"/>
                </a:lnTo>
                <a:close/>
                <a:moveTo>
                  <a:pt x="5798" y="3151"/>
                </a:moveTo>
                <a:lnTo>
                  <a:pt x="5798" y="3939"/>
                </a:lnTo>
                <a:lnTo>
                  <a:pt x="4853" y="4285"/>
                </a:lnTo>
                <a:lnTo>
                  <a:pt x="4286" y="3718"/>
                </a:lnTo>
                <a:lnTo>
                  <a:pt x="5798" y="3151"/>
                </a:lnTo>
                <a:close/>
                <a:moveTo>
                  <a:pt x="6491" y="3183"/>
                </a:moveTo>
                <a:lnTo>
                  <a:pt x="8003" y="3781"/>
                </a:lnTo>
                <a:lnTo>
                  <a:pt x="7436" y="4317"/>
                </a:lnTo>
                <a:lnTo>
                  <a:pt x="6491" y="3970"/>
                </a:lnTo>
                <a:lnTo>
                  <a:pt x="6491" y="3183"/>
                </a:lnTo>
                <a:close/>
                <a:moveTo>
                  <a:pt x="5798" y="4695"/>
                </a:moveTo>
                <a:lnTo>
                  <a:pt x="5798" y="5231"/>
                </a:lnTo>
                <a:lnTo>
                  <a:pt x="5388" y="4853"/>
                </a:lnTo>
                <a:lnTo>
                  <a:pt x="5798" y="4695"/>
                </a:lnTo>
                <a:close/>
                <a:moveTo>
                  <a:pt x="6491" y="4727"/>
                </a:moveTo>
                <a:lnTo>
                  <a:pt x="6901" y="4884"/>
                </a:lnTo>
                <a:lnTo>
                  <a:pt x="6491" y="5262"/>
                </a:lnTo>
                <a:lnTo>
                  <a:pt x="6491" y="4727"/>
                </a:lnTo>
                <a:close/>
                <a:moveTo>
                  <a:pt x="2679" y="3183"/>
                </a:moveTo>
                <a:lnTo>
                  <a:pt x="3214" y="3718"/>
                </a:lnTo>
                <a:lnTo>
                  <a:pt x="2395" y="5735"/>
                </a:lnTo>
                <a:lnTo>
                  <a:pt x="1608" y="5735"/>
                </a:lnTo>
                <a:lnTo>
                  <a:pt x="2679" y="3183"/>
                </a:lnTo>
                <a:close/>
                <a:moveTo>
                  <a:pt x="3782" y="4254"/>
                </a:moveTo>
                <a:lnTo>
                  <a:pt x="4317" y="4790"/>
                </a:lnTo>
                <a:lnTo>
                  <a:pt x="3971" y="5735"/>
                </a:lnTo>
                <a:lnTo>
                  <a:pt x="3183" y="5735"/>
                </a:lnTo>
                <a:lnTo>
                  <a:pt x="3782" y="4254"/>
                </a:lnTo>
                <a:close/>
                <a:moveTo>
                  <a:pt x="4884" y="5357"/>
                </a:moveTo>
                <a:lnTo>
                  <a:pt x="5262" y="5735"/>
                </a:lnTo>
                <a:lnTo>
                  <a:pt x="4727" y="5735"/>
                </a:lnTo>
                <a:lnTo>
                  <a:pt x="4884" y="5357"/>
                </a:lnTo>
                <a:close/>
                <a:moveTo>
                  <a:pt x="7405" y="5357"/>
                </a:moveTo>
                <a:lnTo>
                  <a:pt x="7562" y="5735"/>
                </a:lnTo>
                <a:lnTo>
                  <a:pt x="6995" y="5735"/>
                </a:lnTo>
                <a:lnTo>
                  <a:pt x="7405" y="5357"/>
                </a:lnTo>
                <a:close/>
                <a:moveTo>
                  <a:pt x="8507" y="4254"/>
                </a:moveTo>
                <a:lnTo>
                  <a:pt x="9106" y="5735"/>
                </a:lnTo>
                <a:lnTo>
                  <a:pt x="8318" y="5735"/>
                </a:lnTo>
                <a:lnTo>
                  <a:pt x="7940" y="4790"/>
                </a:lnTo>
                <a:lnTo>
                  <a:pt x="8507" y="4254"/>
                </a:lnTo>
                <a:close/>
                <a:moveTo>
                  <a:pt x="9578" y="3183"/>
                </a:moveTo>
                <a:lnTo>
                  <a:pt x="10587" y="5735"/>
                </a:lnTo>
                <a:lnTo>
                  <a:pt x="9831" y="5735"/>
                </a:lnTo>
                <a:lnTo>
                  <a:pt x="9011" y="3718"/>
                </a:lnTo>
                <a:lnTo>
                  <a:pt x="9578" y="3183"/>
                </a:lnTo>
                <a:close/>
                <a:moveTo>
                  <a:pt x="5262" y="6459"/>
                </a:moveTo>
                <a:lnTo>
                  <a:pt x="4884" y="6837"/>
                </a:lnTo>
                <a:lnTo>
                  <a:pt x="4727" y="6459"/>
                </a:lnTo>
                <a:close/>
                <a:moveTo>
                  <a:pt x="7531" y="6459"/>
                </a:moveTo>
                <a:lnTo>
                  <a:pt x="7373" y="6837"/>
                </a:lnTo>
                <a:lnTo>
                  <a:pt x="6964" y="6459"/>
                </a:lnTo>
                <a:close/>
                <a:moveTo>
                  <a:pt x="5798" y="6932"/>
                </a:moveTo>
                <a:lnTo>
                  <a:pt x="5798" y="7467"/>
                </a:lnTo>
                <a:lnTo>
                  <a:pt x="5388" y="7310"/>
                </a:lnTo>
                <a:lnTo>
                  <a:pt x="5798" y="6932"/>
                </a:lnTo>
                <a:close/>
                <a:moveTo>
                  <a:pt x="6491" y="6963"/>
                </a:moveTo>
                <a:lnTo>
                  <a:pt x="6901" y="7373"/>
                </a:lnTo>
                <a:lnTo>
                  <a:pt x="6491" y="7530"/>
                </a:lnTo>
                <a:lnTo>
                  <a:pt x="6491" y="6963"/>
                </a:lnTo>
                <a:close/>
                <a:moveTo>
                  <a:pt x="3971" y="6459"/>
                </a:moveTo>
                <a:lnTo>
                  <a:pt x="4317" y="7404"/>
                </a:lnTo>
                <a:lnTo>
                  <a:pt x="3782" y="7940"/>
                </a:lnTo>
                <a:lnTo>
                  <a:pt x="3183" y="6459"/>
                </a:lnTo>
                <a:close/>
                <a:moveTo>
                  <a:pt x="9043" y="6459"/>
                </a:moveTo>
                <a:lnTo>
                  <a:pt x="8476" y="7940"/>
                </a:lnTo>
                <a:lnTo>
                  <a:pt x="7909" y="7404"/>
                </a:lnTo>
                <a:lnTo>
                  <a:pt x="8255" y="6459"/>
                </a:lnTo>
                <a:close/>
                <a:moveTo>
                  <a:pt x="2427" y="6459"/>
                </a:moveTo>
                <a:lnTo>
                  <a:pt x="3277" y="8476"/>
                </a:lnTo>
                <a:lnTo>
                  <a:pt x="2710" y="9011"/>
                </a:lnTo>
                <a:lnTo>
                  <a:pt x="1639" y="6459"/>
                </a:lnTo>
                <a:close/>
                <a:moveTo>
                  <a:pt x="4853" y="7877"/>
                </a:moveTo>
                <a:lnTo>
                  <a:pt x="5798" y="8224"/>
                </a:lnTo>
                <a:lnTo>
                  <a:pt x="5798" y="9011"/>
                </a:lnTo>
                <a:lnTo>
                  <a:pt x="4286" y="8413"/>
                </a:lnTo>
                <a:lnTo>
                  <a:pt x="4853" y="7877"/>
                </a:lnTo>
                <a:close/>
                <a:moveTo>
                  <a:pt x="7436" y="7908"/>
                </a:moveTo>
                <a:lnTo>
                  <a:pt x="8003" y="8444"/>
                </a:lnTo>
                <a:lnTo>
                  <a:pt x="6491" y="9043"/>
                </a:lnTo>
                <a:lnTo>
                  <a:pt x="6491" y="8255"/>
                </a:lnTo>
                <a:lnTo>
                  <a:pt x="7436" y="7908"/>
                </a:lnTo>
                <a:close/>
                <a:moveTo>
                  <a:pt x="10618" y="6491"/>
                </a:moveTo>
                <a:lnTo>
                  <a:pt x="9578" y="9043"/>
                </a:lnTo>
                <a:lnTo>
                  <a:pt x="9011" y="8507"/>
                </a:lnTo>
                <a:lnTo>
                  <a:pt x="9831" y="6491"/>
                </a:lnTo>
                <a:close/>
                <a:moveTo>
                  <a:pt x="3782" y="8980"/>
                </a:moveTo>
                <a:lnTo>
                  <a:pt x="5798" y="9799"/>
                </a:lnTo>
                <a:lnTo>
                  <a:pt x="5798" y="10555"/>
                </a:lnTo>
                <a:lnTo>
                  <a:pt x="3214" y="9515"/>
                </a:lnTo>
                <a:lnTo>
                  <a:pt x="3782" y="8980"/>
                </a:lnTo>
                <a:close/>
                <a:moveTo>
                  <a:pt x="8507" y="8917"/>
                </a:moveTo>
                <a:lnTo>
                  <a:pt x="9043" y="9484"/>
                </a:lnTo>
                <a:lnTo>
                  <a:pt x="6491" y="10555"/>
                </a:lnTo>
                <a:lnTo>
                  <a:pt x="6491" y="9767"/>
                </a:lnTo>
                <a:lnTo>
                  <a:pt x="8507" y="8917"/>
                </a:lnTo>
                <a:close/>
                <a:moveTo>
                  <a:pt x="6113" y="1"/>
                </a:moveTo>
                <a:cubicBezTo>
                  <a:pt x="5892" y="1"/>
                  <a:pt x="5735" y="158"/>
                  <a:pt x="5735" y="347"/>
                </a:cubicBezTo>
                <a:lnTo>
                  <a:pt x="5735" y="851"/>
                </a:lnTo>
                <a:lnTo>
                  <a:pt x="2647" y="2112"/>
                </a:lnTo>
                <a:lnTo>
                  <a:pt x="2332" y="1797"/>
                </a:lnTo>
                <a:cubicBezTo>
                  <a:pt x="2254" y="1718"/>
                  <a:pt x="2159" y="1678"/>
                  <a:pt x="2065" y="1678"/>
                </a:cubicBezTo>
                <a:cubicBezTo>
                  <a:pt x="1970" y="1678"/>
                  <a:pt x="1875" y="1718"/>
                  <a:pt x="1797" y="1797"/>
                </a:cubicBezTo>
                <a:cubicBezTo>
                  <a:pt x="1639" y="1954"/>
                  <a:pt x="1639" y="2143"/>
                  <a:pt x="1797" y="2332"/>
                </a:cubicBezTo>
                <a:lnTo>
                  <a:pt x="2112" y="2647"/>
                </a:lnTo>
                <a:lnTo>
                  <a:pt x="852" y="5735"/>
                </a:lnTo>
                <a:lnTo>
                  <a:pt x="348" y="5735"/>
                </a:lnTo>
                <a:cubicBezTo>
                  <a:pt x="158" y="5735"/>
                  <a:pt x="1" y="5892"/>
                  <a:pt x="1" y="6081"/>
                </a:cubicBezTo>
                <a:cubicBezTo>
                  <a:pt x="1" y="6302"/>
                  <a:pt x="158" y="6459"/>
                  <a:pt x="348" y="6459"/>
                </a:cubicBezTo>
                <a:lnTo>
                  <a:pt x="852" y="6459"/>
                </a:lnTo>
                <a:lnTo>
                  <a:pt x="2112" y="9547"/>
                </a:lnTo>
                <a:lnTo>
                  <a:pt x="1797" y="9862"/>
                </a:lnTo>
                <a:cubicBezTo>
                  <a:pt x="1639" y="10019"/>
                  <a:pt x="1639" y="10240"/>
                  <a:pt x="1797" y="10397"/>
                </a:cubicBezTo>
                <a:cubicBezTo>
                  <a:pt x="1891" y="10460"/>
                  <a:pt x="1954" y="10492"/>
                  <a:pt x="2049" y="10492"/>
                </a:cubicBezTo>
                <a:cubicBezTo>
                  <a:pt x="2112" y="10492"/>
                  <a:pt x="2238" y="10460"/>
                  <a:pt x="2269" y="10397"/>
                </a:cubicBezTo>
                <a:lnTo>
                  <a:pt x="2584" y="10082"/>
                </a:lnTo>
                <a:lnTo>
                  <a:pt x="5703" y="11343"/>
                </a:lnTo>
                <a:lnTo>
                  <a:pt x="5703" y="11847"/>
                </a:lnTo>
                <a:cubicBezTo>
                  <a:pt x="5703" y="12036"/>
                  <a:pt x="5861" y="12193"/>
                  <a:pt x="6050" y="12193"/>
                </a:cubicBezTo>
                <a:cubicBezTo>
                  <a:pt x="6270" y="12193"/>
                  <a:pt x="6428" y="12036"/>
                  <a:pt x="6428" y="11847"/>
                </a:cubicBezTo>
                <a:lnTo>
                  <a:pt x="6428" y="11343"/>
                </a:lnTo>
                <a:lnTo>
                  <a:pt x="9515" y="10082"/>
                </a:lnTo>
                <a:lnTo>
                  <a:pt x="9831" y="10397"/>
                </a:lnTo>
                <a:cubicBezTo>
                  <a:pt x="9925" y="10460"/>
                  <a:pt x="9988" y="10492"/>
                  <a:pt x="10083" y="10492"/>
                </a:cubicBezTo>
                <a:cubicBezTo>
                  <a:pt x="10146" y="10492"/>
                  <a:pt x="10272" y="10460"/>
                  <a:pt x="10303" y="10397"/>
                </a:cubicBezTo>
                <a:cubicBezTo>
                  <a:pt x="10461" y="10240"/>
                  <a:pt x="10461" y="10019"/>
                  <a:pt x="10303" y="9862"/>
                </a:cubicBezTo>
                <a:lnTo>
                  <a:pt x="9988" y="9547"/>
                </a:lnTo>
                <a:lnTo>
                  <a:pt x="11248" y="6459"/>
                </a:lnTo>
                <a:lnTo>
                  <a:pt x="11784" y="6459"/>
                </a:lnTo>
                <a:cubicBezTo>
                  <a:pt x="11973" y="6459"/>
                  <a:pt x="12130" y="6302"/>
                  <a:pt x="12130" y="6081"/>
                </a:cubicBezTo>
                <a:cubicBezTo>
                  <a:pt x="12130" y="5892"/>
                  <a:pt x="12036" y="5735"/>
                  <a:pt x="11847" y="5735"/>
                </a:cubicBezTo>
                <a:lnTo>
                  <a:pt x="11343" y="5735"/>
                </a:lnTo>
                <a:lnTo>
                  <a:pt x="10083" y="2647"/>
                </a:lnTo>
                <a:lnTo>
                  <a:pt x="10398" y="2332"/>
                </a:lnTo>
                <a:cubicBezTo>
                  <a:pt x="10555" y="2175"/>
                  <a:pt x="10555" y="1954"/>
                  <a:pt x="10398" y="1797"/>
                </a:cubicBezTo>
                <a:cubicBezTo>
                  <a:pt x="10319" y="1718"/>
                  <a:pt x="10232" y="1678"/>
                  <a:pt x="10146" y="1678"/>
                </a:cubicBezTo>
                <a:cubicBezTo>
                  <a:pt x="10059" y="1678"/>
                  <a:pt x="9972" y="1718"/>
                  <a:pt x="9894" y="1797"/>
                </a:cubicBezTo>
                <a:lnTo>
                  <a:pt x="9578" y="2112"/>
                </a:lnTo>
                <a:lnTo>
                  <a:pt x="6459" y="851"/>
                </a:lnTo>
                <a:lnTo>
                  <a:pt x="6459" y="347"/>
                </a:lnTo>
                <a:cubicBezTo>
                  <a:pt x="6459" y="158"/>
                  <a:pt x="6302" y="1"/>
                  <a:pt x="6113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1285" name="Google Shape;8334;p75">
            <a:extLst>
              <a:ext uri="{FF2B5EF4-FFF2-40B4-BE49-F238E27FC236}">
                <a16:creationId xmlns:a16="http://schemas.microsoft.com/office/drawing/2014/main" id="{67F5992D-4E97-56F3-B1D8-58A57BA8D4F8}"/>
              </a:ext>
            </a:extLst>
          </p:cNvPr>
          <p:cNvGrpSpPr/>
          <p:nvPr/>
        </p:nvGrpSpPr>
        <p:grpSpPr>
          <a:xfrm>
            <a:off x="10722865" y="2991632"/>
            <a:ext cx="498216" cy="598707"/>
            <a:chOff x="-16018450" y="4058400"/>
            <a:chExt cx="252850" cy="303850"/>
          </a:xfrm>
          <a:solidFill>
            <a:schemeClr val="tx1"/>
          </a:solidFill>
        </p:grpSpPr>
        <p:sp>
          <p:nvSpPr>
            <p:cNvPr id="1286" name="Google Shape;8335;p75">
              <a:extLst>
                <a:ext uri="{FF2B5EF4-FFF2-40B4-BE49-F238E27FC236}">
                  <a16:creationId xmlns:a16="http://schemas.microsoft.com/office/drawing/2014/main" id="{B44F9257-D7A0-B6D5-5764-1B522EAF097A}"/>
                </a:ext>
              </a:extLst>
            </p:cNvPr>
            <p:cNvSpPr/>
            <p:nvPr/>
          </p:nvSpPr>
          <p:spPr>
            <a:xfrm>
              <a:off x="-15927875" y="4129900"/>
              <a:ext cx="88250" cy="89025"/>
            </a:xfrm>
            <a:custGeom>
              <a:avLst/>
              <a:gdLst/>
              <a:ahLst/>
              <a:cxnLst/>
              <a:rect l="l" t="t" r="r" b="b"/>
              <a:pathLst>
                <a:path w="3530" h="3561" extrusionOk="0">
                  <a:moveTo>
                    <a:pt x="1765" y="0"/>
                  </a:moveTo>
                  <a:cubicBezTo>
                    <a:pt x="788" y="0"/>
                    <a:pt x="1" y="788"/>
                    <a:pt x="1" y="1764"/>
                  </a:cubicBezTo>
                  <a:cubicBezTo>
                    <a:pt x="1" y="2772"/>
                    <a:pt x="788" y="3560"/>
                    <a:pt x="1765" y="3560"/>
                  </a:cubicBezTo>
                  <a:cubicBezTo>
                    <a:pt x="2742" y="3560"/>
                    <a:pt x="3529" y="2772"/>
                    <a:pt x="3529" y="1764"/>
                  </a:cubicBezTo>
                  <a:cubicBezTo>
                    <a:pt x="3529" y="788"/>
                    <a:pt x="2742" y="0"/>
                    <a:pt x="17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87" name="Google Shape;8336;p75">
              <a:extLst>
                <a:ext uri="{FF2B5EF4-FFF2-40B4-BE49-F238E27FC236}">
                  <a16:creationId xmlns:a16="http://schemas.microsoft.com/office/drawing/2014/main" id="{22CA6E1E-D4C5-4788-1AC6-471B18DB5255}"/>
                </a:ext>
              </a:extLst>
            </p:cNvPr>
            <p:cNvSpPr/>
            <p:nvPr/>
          </p:nvSpPr>
          <p:spPr>
            <a:xfrm>
              <a:off x="-16002700" y="4058400"/>
              <a:ext cx="237100" cy="233575"/>
            </a:xfrm>
            <a:custGeom>
              <a:avLst/>
              <a:gdLst/>
              <a:ahLst/>
              <a:cxnLst/>
              <a:rect l="l" t="t" r="r" b="b"/>
              <a:pathLst>
                <a:path w="9484" h="9343" extrusionOk="0">
                  <a:moveTo>
                    <a:pt x="4758" y="2167"/>
                  </a:moveTo>
                  <a:cubicBezTo>
                    <a:pt x="6144" y="2167"/>
                    <a:pt x="7247" y="3270"/>
                    <a:pt x="7247" y="4656"/>
                  </a:cubicBezTo>
                  <a:cubicBezTo>
                    <a:pt x="7247" y="6010"/>
                    <a:pt x="6144" y="7113"/>
                    <a:pt x="4758" y="7113"/>
                  </a:cubicBezTo>
                  <a:cubicBezTo>
                    <a:pt x="3372" y="7113"/>
                    <a:pt x="2269" y="6010"/>
                    <a:pt x="2269" y="4656"/>
                  </a:cubicBezTo>
                  <a:cubicBezTo>
                    <a:pt x="2269" y="3270"/>
                    <a:pt x="3372" y="2167"/>
                    <a:pt x="4758" y="2167"/>
                  </a:cubicBezTo>
                  <a:close/>
                  <a:moveTo>
                    <a:pt x="4742" y="1"/>
                  </a:moveTo>
                  <a:cubicBezTo>
                    <a:pt x="4648" y="1"/>
                    <a:pt x="4553" y="40"/>
                    <a:pt x="4474" y="119"/>
                  </a:cubicBezTo>
                  <a:cubicBezTo>
                    <a:pt x="4159" y="434"/>
                    <a:pt x="3939" y="781"/>
                    <a:pt x="3813" y="1222"/>
                  </a:cubicBezTo>
                  <a:cubicBezTo>
                    <a:pt x="3498" y="938"/>
                    <a:pt x="3120" y="686"/>
                    <a:pt x="2679" y="623"/>
                  </a:cubicBezTo>
                  <a:cubicBezTo>
                    <a:pt x="2655" y="619"/>
                    <a:pt x="2630" y="617"/>
                    <a:pt x="2606" y="617"/>
                  </a:cubicBezTo>
                  <a:cubicBezTo>
                    <a:pt x="2437" y="617"/>
                    <a:pt x="2265" y="710"/>
                    <a:pt x="2238" y="875"/>
                  </a:cubicBezTo>
                  <a:cubicBezTo>
                    <a:pt x="2112" y="1285"/>
                    <a:pt x="2112" y="1726"/>
                    <a:pt x="2206" y="2135"/>
                  </a:cubicBezTo>
                  <a:cubicBezTo>
                    <a:pt x="2001" y="2092"/>
                    <a:pt x="1797" y="2068"/>
                    <a:pt x="1595" y="2068"/>
                  </a:cubicBezTo>
                  <a:cubicBezTo>
                    <a:pt x="1362" y="2068"/>
                    <a:pt x="1134" y="2099"/>
                    <a:pt x="914" y="2167"/>
                  </a:cubicBezTo>
                  <a:cubicBezTo>
                    <a:pt x="694" y="2198"/>
                    <a:pt x="599" y="2387"/>
                    <a:pt x="662" y="2608"/>
                  </a:cubicBezTo>
                  <a:cubicBezTo>
                    <a:pt x="788" y="3018"/>
                    <a:pt x="977" y="3396"/>
                    <a:pt x="1261" y="3742"/>
                  </a:cubicBezTo>
                  <a:cubicBezTo>
                    <a:pt x="851" y="3868"/>
                    <a:pt x="473" y="4089"/>
                    <a:pt x="158" y="4404"/>
                  </a:cubicBezTo>
                  <a:cubicBezTo>
                    <a:pt x="1" y="4561"/>
                    <a:pt x="1" y="4750"/>
                    <a:pt x="158" y="4908"/>
                  </a:cubicBezTo>
                  <a:cubicBezTo>
                    <a:pt x="473" y="5223"/>
                    <a:pt x="820" y="5475"/>
                    <a:pt x="1261" y="5601"/>
                  </a:cubicBezTo>
                  <a:cubicBezTo>
                    <a:pt x="977" y="5916"/>
                    <a:pt x="757" y="6294"/>
                    <a:pt x="662" y="6735"/>
                  </a:cubicBezTo>
                  <a:cubicBezTo>
                    <a:pt x="631" y="6924"/>
                    <a:pt x="757" y="7113"/>
                    <a:pt x="914" y="7176"/>
                  </a:cubicBezTo>
                  <a:cubicBezTo>
                    <a:pt x="1140" y="7228"/>
                    <a:pt x="1375" y="7252"/>
                    <a:pt x="1614" y="7252"/>
                  </a:cubicBezTo>
                  <a:cubicBezTo>
                    <a:pt x="1810" y="7252"/>
                    <a:pt x="2008" y="7236"/>
                    <a:pt x="2206" y="7208"/>
                  </a:cubicBezTo>
                  <a:lnTo>
                    <a:pt x="2206" y="7208"/>
                  </a:lnTo>
                  <a:cubicBezTo>
                    <a:pt x="2112" y="7649"/>
                    <a:pt x="2112" y="8058"/>
                    <a:pt x="2238" y="8468"/>
                  </a:cubicBezTo>
                  <a:cubicBezTo>
                    <a:pt x="2262" y="8613"/>
                    <a:pt x="2397" y="8721"/>
                    <a:pt x="2544" y="8721"/>
                  </a:cubicBezTo>
                  <a:cubicBezTo>
                    <a:pt x="2589" y="8721"/>
                    <a:pt x="2634" y="8711"/>
                    <a:pt x="2679" y="8688"/>
                  </a:cubicBezTo>
                  <a:cubicBezTo>
                    <a:pt x="3120" y="8594"/>
                    <a:pt x="3466" y="8373"/>
                    <a:pt x="3813" y="8121"/>
                  </a:cubicBezTo>
                  <a:cubicBezTo>
                    <a:pt x="3939" y="8499"/>
                    <a:pt x="4159" y="8909"/>
                    <a:pt x="4474" y="9224"/>
                  </a:cubicBezTo>
                  <a:cubicBezTo>
                    <a:pt x="4553" y="9303"/>
                    <a:pt x="4648" y="9342"/>
                    <a:pt x="4742" y="9342"/>
                  </a:cubicBezTo>
                  <a:cubicBezTo>
                    <a:pt x="4837" y="9342"/>
                    <a:pt x="4931" y="9303"/>
                    <a:pt x="5010" y="9224"/>
                  </a:cubicBezTo>
                  <a:cubicBezTo>
                    <a:pt x="5325" y="8909"/>
                    <a:pt x="5546" y="8531"/>
                    <a:pt x="5672" y="8121"/>
                  </a:cubicBezTo>
                  <a:cubicBezTo>
                    <a:pt x="5987" y="8342"/>
                    <a:pt x="6365" y="8594"/>
                    <a:pt x="6806" y="8688"/>
                  </a:cubicBezTo>
                  <a:cubicBezTo>
                    <a:pt x="6840" y="8700"/>
                    <a:pt x="6875" y="8705"/>
                    <a:pt x="6910" y="8705"/>
                  </a:cubicBezTo>
                  <a:cubicBezTo>
                    <a:pt x="7068" y="8705"/>
                    <a:pt x="7221" y="8597"/>
                    <a:pt x="7247" y="8468"/>
                  </a:cubicBezTo>
                  <a:cubicBezTo>
                    <a:pt x="7373" y="8027"/>
                    <a:pt x="7373" y="7586"/>
                    <a:pt x="7278" y="7208"/>
                  </a:cubicBezTo>
                  <a:lnTo>
                    <a:pt x="7278" y="7208"/>
                  </a:lnTo>
                  <a:cubicBezTo>
                    <a:pt x="7477" y="7236"/>
                    <a:pt x="7675" y="7252"/>
                    <a:pt x="7870" y="7252"/>
                  </a:cubicBezTo>
                  <a:cubicBezTo>
                    <a:pt x="8110" y="7252"/>
                    <a:pt x="8345" y="7228"/>
                    <a:pt x="8570" y="7176"/>
                  </a:cubicBezTo>
                  <a:cubicBezTo>
                    <a:pt x="8791" y="7113"/>
                    <a:pt x="8885" y="6924"/>
                    <a:pt x="8822" y="6735"/>
                  </a:cubicBezTo>
                  <a:cubicBezTo>
                    <a:pt x="8696" y="6294"/>
                    <a:pt x="8507" y="5947"/>
                    <a:pt x="8224" y="5601"/>
                  </a:cubicBezTo>
                  <a:cubicBezTo>
                    <a:pt x="8633" y="5475"/>
                    <a:pt x="9011" y="5223"/>
                    <a:pt x="9326" y="4908"/>
                  </a:cubicBezTo>
                  <a:cubicBezTo>
                    <a:pt x="9484" y="4750"/>
                    <a:pt x="9484" y="4561"/>
                    <a:pt x="9326" y="4404"/>
                  </a:cubicBezTo>
                  <a:cubicBezTo>
                    <a:pt x="9011" y="4089"/>
                    <a:pt x="8665" y="3868"/>
                    <a:pt x="8224" y="3742"/>
                  </a:cubicBezTo>
                  <a:cubicBezTo>
                    <a:pt x="8507" y="3427"/>
                    <a:pt x="8728" y="3018"/>
                    <a:pt x="8822" y="2608"/>
                  </a:cubicBezTo>
                  <a:cubicBezTo>
                    <a:pt x="8854" y="2387"/>
                    <a:pt x="8728" y="2198"/>
                    <a:pt x="8570" y="2167"/>
                  </a:cubicBezTo>
                  <a:cubicBezTo>
                    <a:pt x="8351" y="2099"/>
                    <a:pt x="8122" y="2068"/>
                    <a:pt x="7889" y="2068"/>
                  </a:cubicBezTo>
                  <a:cubicBezTo>
                    <a:pt x="7688" y="2068"/>
                    <a:pt x="7483" y="2092"/>
                    <a:pt x="7278" y="2135"/>
                  </a:cubicBezTo>
                  <a:cubicBezTo>
                    <a:pt x="7373" y="1694"/>
                    <a:pt x="7373" y="1253"/>
                    <a:pt x="7247" y="875"/>
                  </a:cubicBezTo>
                  <a:cubicBezTo>
                    <a:pt x="7223" y="705"/>
                    <a:pt x="7086" y="591"/>
                    <a:pt x="6938" y="591"/>
                  </a:cubicBezTo>
                  <a:cubicBezTo>
                    <a:pt x="6894" y="591"/>
                    <a:pt x="6849" y="602"/>
                    <a:pt x="6806" y="623"/>
                  </a:cubicBezTo>
                  <a:cubicBezTo>
                    <a:pt x="6365" y="749"/>
                    <a:pt x="6018" y="938"/>
                    <a:pt x="5672" y="1222"/>
                  </a:cubicBezTo>
                  <a:cubicBezTo>
                    <a:pt x="5546" y="812"/>
                    <a:pt x="5325" y="434"/>
                    <a:pt x="5010" y="119"/>
                  </a:cubicBezTo>
                  <a:cubicBezTo>
                    <a:pt x="4931" y="40"/>
                    <a:pt x="4837" y="1"/>
                    <a:pt x="47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88" name="Google Shape;8337;p75">
              <a:extLst>
                <a:ext uri="{FF2B5EF4-FFF2-40B4-BE49-F238E27FC236}">
                  <a16:creationId xmlns:a16="http://schemas.microsoft.com/office/drawing/2014/main" id="{0E6EF40B-494F-88CD-8151-A9889FD2C090}"/>
                </a:ext>
              </a:extLst>
            </p:cNvPr>
            <p:cNvSpPr/>
            <p:nvPr/>
          </p:nvSpPr>
          <p:spPr>
            <a:xfrm>
              <a:off x="-16018450" y="4253550"/>
              <a:ext cx="129200" cy="108700"/>
            </a:xfrm>
            <a:custGeom>
              <a:avLst/>
              <a:gdLst/>
              <a:ahLst/>
              <a:cxnLst/>
              <a:rect l="l" t="t" r="r" b="b"/>
              <a:pathLst>
                <a:path w="5168" h="4348" extrusionOk="0">
                  <a:moveTo>
                    <a:pt x="1009" y="0"/>
                  </a:moveTo>
                  <a:cubicBezTo>
                    <a:pt x="410" y="693"/>
                    <a:pt x="1" y="1607"/>
                    <a:pt x="1" y="2615"/>
                  </a:cubicBezTo>
                  <a:lnTo>
                    <a:pt x="1" y="4001"/>
                  </a:lnTo>
                  <a:lnTo>
                    <a:pt x="32" y="4001"/>
                  </a:lnTo>
                  <a:cubicBezTo>
                    <a:pt x="32" y="4190"/>
                    <a:pt x="190" y="4348"/>
                    <a:pt x="410" y="4348"/>
                  </a:cubicBezTo>
                  <a:lnTo>
                    <a:pt x="1796" y="4348"/>
                  </a:lnTo>
                  <a:cubicBezTo>
                    <a:pt x="3214" y="4348"/>
                    <a:pt x="4443" y="3560"/>
                    <a:pt x="5167" y="2426"/>
                  </a:cubicBezTo>
                  <a:cubicBezTo>
                    <a:pt x="4915" y="2237"/>
                    <a:pt x="4411" y="1733"/>
                    <a:pt x="4159" y="1355"/>
                  </a:cubicBezTo>
                  <a:cubicBezTo>
                    <a:pt x="3750" y="1576"/>
                    <a:pt x="3309" y="1670"/>
                    <a:pt x="2836" y="1796"/>
                  </a:cubicBezTo>
                  <a:cubicBezTo>
                    <a:pt x="2805" y="1801"/>
                    <a:pt x="2774" y="1804"/>
                    <a:pt x="2743" y="1804"/>
                  </a:cubicBezTo>
                  <a:cubicBezTo>
                    <a:pt x="2580" y="1804"/>
                    <a:pt x="2421" y="1734"/>
                    <a:pt x="2395" y="1576"/>
                  </a:cubicBezTo>
                  <a:cubicBezTo>
                    <a:pt x="2269" y="1040"/>
                    <a:pt x="2111" y="662"/>
                    <a:pt x="2080" y="189"/>
                  </a:cubicBezTo>
                  <a:cubicBezTo>
                    <a:pt x="1702" y="158"/>
                    <a:pt x="1418" y="63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89" name="Google Shape;8338;p75">
              <a:extLst>
                <a:ext uri="{FF2B5EF4-FFF2-40B4-BE49-F238E27FC236}">
                  <a16:creationId xmlns:a16="http://schemas.microsoft.com/office/drawing/2014/main" id="{D4537BD4-01A3-E892-1A46-1650610090F8}"/>
                </a:ext>
              </a:extLst>
            </p:cNvPr>
            <p:cNvSpPr/>
            <p:nvPr/>
          </p:nvSpPr>
          <p:spPr>
            <a:xfrm>
              <a:off x="-15876675" y="4254325"/>
              <a:ext cx="107925" cy="90600"/>
            </a:xfrm>
            <a:custGeom>
              <a:avLst/>
              <a:gdLst/>
              <a:ahLst/>
              <a:cxnLst/>
              <a:rect l="l" t="t" r="r" b="b"/>
              <a:pathLst>
                <a:path w="4317" h="3624" extrusionOk="0">
                  <a:moveTo>
                    <a:pt x="3750" y="1"/>
                  </a:moveTo>
                  <a:cubicBezTo>
                    <a:pt x="3466" y="64"/>
                    <a:pt x="3277" y="127"/>
                    <a:pt x="2993" y="127"/>
                  </a:cubicBezTo>
                  <a:cubicBezTo>
                    <a:pt x="2962" y="599"/>
                    <a:pt x="2836" y="977"/>
                    <a:pt x="2678" y="1482"/>
                  </a:cubicBezTo>
                  <a:cubicBezTo>
                    <a:pt x="2653" y="1657"/>
                    <a:pt x="2509" y="1753"/>
                    <a:pt x="2355" y="1753"/>
                  </a:cubicBezTo>
                  <a:cubicBezTo>
                    <a:pt x="2316" y="1753"/>
                    <a:pt x="2276" y="1746"/>
                    <a:pt x="2237" y="1734"/>
                  </a:cubicBezTo>
                  <a:cubicBezTo>
                    <a:pt x="1733" y="1608"/>
                    <a:pt x="1292" y="1482"/>
                    <a:pt x="914" y="1292"/>
                  </a:cubicBezTo>
                  <a:cubicBezTo>
                    <a:pt x="631" y="1702"/>
                    <a:pt x="347" y="1923"/>
                    <a:pt x="1" y="2269"/>
                  </a:cubicBezTo>
                  <a:cubicBezTo>
                    <a:pt x="599" y="3057"/>
                    <a:pt x="1481" y="3592"/>
                    <a:pt x="2552" y="3592"/>
                  </a:cubicBezTo>
                  <a:lnTo>
                    <a:pt x="3970" y="3592"/>
                  </a:lnTo>
                  <a:lnTo>
                    <a:pt x="3970" y="3624"/>
                  </a:lnTo>
                  <a:cubicBezTo>
                    <a:pt x="4159" y="3624"/>
                    <a:pt x="4317" y="3466"/>
                    <a:pt x="4317" y="3277"/>
                  </a:cubicBezTo>
                  <a:lnTo>
                    <a:pt x="4317" y="1860"/>
                  </a:lnTo>
                  <a:cubicBezTo>
                    <a:pt x="4317" y="1166"/>
                    <a:pt x="4096" y="536"/>
                    <a:pt x="375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1290" name="Google Shape;8339;p75">
            <a:extLst>
              <a:ext uri="{FF2B5EF4-FFF2-40B4-BE49-F238E27FC236}">
                <a16:creationId xmlns:a16="http://schemas.microsoft.com/office/drawing/2014/main" id="{E2C23DED-BF01-AE8E-4A16-7781306AA1F9}"/>
              </a:ext>
            </a:extLst>
          </p:cNvPr>
          <p:cNvSpPr/>
          <p:nvPr/>
        </p:nvSpPr>
        <p:spPr>
          <a:xfrm>
            <a:off x="8366487" y="4457543"/>
            <a:ext cx="599051" cy="597524"/>
          </a:xfrm>
          <a:custGeom>
            <a:avLst/>
            <a:gdLst/>
            <a:ahLst/>
            <a:cxnLst/>
            <a:rect l="l" t="t" r="r" b="b"/>
            <a:pathLst>
              <a:path w="12161" h="12130" extrusionOk="0">
                <a:moveTo>
                  <a:pt x="3245" y="0"/>
                </a:moveTo>
                <a:cubicBezTo>
                  <a:pt x="3245" y="0"/>
                  <a:pt x="2174" y="820"/>
                  <a:pt x="2174" y="1765"/>
                </a:cubicBezTo>
                <a:cubicBezTo>
                  <a:pt x="2174" y="2363"/>
                  <a:pt x="2552" y="2930"/>
                  <a:pt x="2867" y="3245"/>
                </a:cubicBezTo>
                <a:lnTo>
                  <a:pt x="2867" y="4254"/>
                </a:lnTo>
                <a:cubicBezTo>
                  <a:pt x="2867" y="3466"/>
                  <a:pt x="2237" y="2836"/>
                  <a:pt x="1449" y="2836"/>
                </a:cubicBezTo>
                <a:lnTo>
                  <a:pt x="756" y="2836"/>
                </a:lnTo>
                <a:lnTo>
                  <a:pt x="756" y="3560"/>
                </a:lnTo>
                <a:cubicBezTo>
                  <a:pt x="756" y="4348"/>
                  <a:pt x="1386" y="4978"/>
                  <a:pt x="2174" y="4978"/>
                </a:cubicBezTo>
                <a:lnTo>
                  <a:pt x="2867" y="4978"/>
                </a:lnTo>
                <a:lnTo>
                  <a:pt x="2867" y="6742"/>
                </a:lnTo>
                <a:cubicBezTo>
                  <a:pt x="2867" y="5955"/>
                  <a:pt x="2237" y="5325"/>
                  <a:pt x="1449" y="5325"/>
                </a:cubicBezTo>
                <a:lnTo>
                  <a:pt x="756" y="5325"/>
                </a:lnTo>
                <a:lnTo>
                  <a:pt x="756" y="6018"/>
                </a:lnTo>
                <a:cubicBezTo>
                  <a:pt x="756" y="6805"/>
                  <a:pt x="1386" y="7467"/>
                  <a:pt x="2174" y="7467"/>
                </a:cubicBezTo>
                <a:lnTo>
                  <a:pt x="2867" y="7467"/>
                </a:lnTo>
                <a:lnTo>
                  <a:pt x="2867" y="9263"/>
                </a:lnTo>
                <a:cubicBezTo>
                  <a:pt x="2867" y="8475"/>
                  <a:pt x="2237" y="7845"/>
                  <a:pt x="1449" y="7845"/>
                </a:cubicBezTo>
                <a:lnTo>
                  <a:pt x="756" y="7845"/>
                </a:lnTo>
                <a:lnTo>
                  <a:pt x="756" y="8570"/>
                </a:lnTo>
                <a:cubicBezTo>
                  <a:pt x="756" y="9357"/>
                  <a:pt x="1386" y="9987"/>
                  <a:pt x="2174" y="9987"/>
                </a:cubicBezTo>
                <a:lnTo>
                  <a:pt x="2867" y="9987"/>
                </a:lnTo>
                <a:lnTo>
                  <a:pt x="2867" y="11437"/>
                </a:lnTo>
                <a:lnTo>
                  <a:pt x="347" y="11437"/>
                </a:lnTo>
                <a:cubicBezTo>
                  <a:pt x="158" y="11437"/>
                  <a:pt x="0" y="11594"/>
                  <a:pt x="0" y="11783"/>
                </a:cubicBezTo>
                <a:cubicBezTo>
                  <a:pt x="0" y="11972"/>
                  <a:pt x="158" y="12130"/>
                  <a:pt x="347" y="12130"/>
                </a:cubicBezTo>
                <a:lnTo>
                  <a:pt x="11814" y="12130"/>
                </a:lnTo>
                <a:cubicBezTo>
                  <a:pt x="12004" y="12130"/>
                  <a:pt x="12161" y="11972"/>
                  <a:pt x="12161" y="11783"/>
                </a:cubicBezTo>
                <a:cubicBezTo>
                  <a:pt x="12161" y="11594"/>
                  <a:pt x="12004" y="11437"/>
                  <a:pt x="11814" y="11437"/>
                </a:cubicBezTo>
                <a:lnTo>
                  <a:pt x="9294" y="11437"/>
                </a:lnTo>
                <a:lnTo>
                  <a:pt x="9294" y="9987"/>
                </a:lnTo>
                <a:lnTo>
                  <a:pt x="10019" y="9987"/>
                </a:lnTo>
                <a:cubicBezTo>
                  <a:pt x="10806" y="9987"/>
                  <a:pt x="11436" y="9357"/>
                  <a:pt x="11436" y="8570"/>
                </a:cubicBezTo>
                <a:lnTo>
                  <a:pt x="11436" y="7845"/>
                </a:lnTo>
                <a:lnTo>
                  <a:pt x="10712" y="7845"/>
                </a:lnTo>
                <a:cubicBezTo>
                  <a:pt x="9924" y="7845"/>
                  <a:pt x="9294" y="8475"/>
                  <a:pt x="9294" y="9263"/>
                </a:cubicBezTo>
                <a:lnTo>
                  <a:pt x="9294" y="7467"/>
                </a:lnTo>
                <a:lnTo>
                  <a:pt x="10019" y="7467"/>
                </a:lnTo>
                <a:cubicBezTo>
                  <a:pt x="10806" y="7467"/>
                  <a:pt x="11436" y="6805"/>
                  <a:pt x="11436" y="6018"/>
                </a:cubicBezTo>
                <a:lnTo>
                  <a:pt x="11436" y="5325"/>
                </a:lnTo>
                <a:lnTo>
                  <a:pt x="10712" y="5325"/>
                </a:lnTo>
                <a:cubicBezTo>
                  <a:pt x="9924" y="5325"/>
                  <a:pt x="9294" y="5955"/>
                  <a:pt x="9294" y="6742"/>
                </a:cubicBezTo>
                <a:lnTo>
                  <a:pt x="9294" y="4978"/>
                </a:lnTo>
                <a:lnTo>
                  <a:pt x="10019" y="4978"/>
                </a:lnTo>
                <a:cubicBezTo>
                  <a:pt x="10806" y="4978"/>
                  <a:pt x="11436" y="4348"/>
                  <a:pt x="11436" y="3560"/>
                </a:cubicBezTo>
                <a:lnTo>
                  <a:pt x="11436" y="2836"/>
                </a:lnTo>
                <a:lnTo>
                  <a:pt x="10712" y="2836"/>
                </a:lnTo>
                <a:cubicBezTo>
                  <a:pt x="9924" y="2836"/>
                  <a:pt x="9294" y="3466"/>
                  <a:pt x="9294" y="4254"/>
                </a:cubicBezTo>
                <a:lnTo>
                  <a:pt x="9294" y="3245"/>
                </a:lnTo>
                <a:cubicBezTo>
                  <a:pt x="9609" y="2930"/>
                  <a:pt x="10019" y="2363"/>
                  <a:pt x="10019" y="1765"/>
                </a:cubicBezTo>
                <a:cubicBezTo>
                  <a:pt x="10019" y="788"/>
                  <a:pt x="8948" y="0"/>
                  <a:pt x="8948" y="0"/>
                </a:cubicBezTo>
                <a:cubicBezTo>
                  <a:pt x="8948" y="0"/>
                  <a:pt x="7876" y="820"/>
                  <a:pt x="7876" y="1765"/>
                </a:cubicBezTo>
                <a:cubicBezTo>
                  <a:pt x="7876" y="2363"/>
                  <a:pt x="8286" y="2930"/>
                  <a:pt x="8601" y="3245"/>
                </a:cubicBezTo>
                <a:lnTo>
                  <a:pt x="8601" y="4254"/>
                </a:lnTo>
                <a:cubicBezTo>
                  <a:pt x="8601" y="3466"/>
                  <a:pt x="7971" y="2836"/>
                  <a:pt x="7183" y="2836"/>
                </a:cubicBezTo>
                <a:lnTo>
                  <a:pt x="6459" y="2836"/>
                </a:lnTo>
                <a:lnTo>
                  <a:pt x="6459" y="3560"/>
                </a:lnTo>
                <a:cubicBezTo>
                  <a:pt x="6459" y="4348"/>
                  <a:pt x="7089" y="4978"/>
                  <a:pt x="7876" y="4978"/>
                </a:cubicBezTo>
                <a:lnTo>
                  <a:pt x="8601" y="4978"/>
                </a:lnTo>
                <a:lnTo>
                  <a:pt x="8601" y="6742"/>
                </a:lnTo>
                <a:cubicBezTo>
                  <a:pt x="8601" y="5955"/>
                  <a:pt x="7971" y="5325"/>
                  <a:pt x="7183" y="5325"/>
                </a:cubicBezTo>
                <a:lnTo>
                  <a:pt x="6459" y="5325"/>
                </a:lnTo>
                <a:lnTo>
                  <a:pt x="6459" y="6018"/>
                </a:lnTo>
                <a:cubicBezTo>
                  <a:pt x="6459" y="6805"/>
                  <a:pt x="7089" y="7467"/>
                  <a:pt x="7876" y="7467"/>
                </a:cubicBezTo>
                <a:lnTo>
                  <a:pt x="8601" y="7467"/>
                </a:lnTo>
                <a:lnTo>
                  <a:pt x="8601" y="9263"/>
                </a:lnTo>
                <a:cubicBezTo>
                  <a:pt x="8601" y="8475"/>
                  <a:pt x="7971" y="7845"/>
                  <a:pt x="7183" y="7845"/>
                </a:cubicBezTo>
                <a:lnTo>
                  <a:pt x="6459" y="7845"/>
                </a:lnTo>
                <a:lnTo>
                  <a:pt x="6459" y="8570"/>
                </a:lnTo>
                <a:cubicBezTo>
                  <a:pt x="6459" y="9357"/>
                  <a:pt x="7089" y="9987"/>
                  <a:pt x="7876" y="9987"/>
                </a:cubicBezTo>
                <a:lnTo>
                  <a:pt x="8601" y="9987"/>
                </a:lnTo>
                <a:lnTo>
                  <a:pt x="8601" y="11437"/>
                </a:lnTo>
                <a:lnTo>
                  <a:pt x="3592" y="11437"/>
                </a:lnTo>
                <a:lnTo>
                  <a:pt x="3592" y="9987"/>
                </a:lnTo>
                <a:lnTo>
                  <a:pt x="4285" y="9987"/>
                </a:lnTo>
                <a:cubicBezTo>
                  <a:pt x="5072" y="9987"/>
                  <a:pt x="5703" y="9357"/>
                  <a:pt x="5703" y="8570"/>
                </a:cubicBezTo>
                <a:lnTo>
                  <a:pt x="5703" y="7845"/>
                </a:lnTo>
                <a:lnTo>
                  <a:pt x="5009" y="7845"/>
                </a:lnTo>
                <a:cubicBezTo>
                  <a:pt x="4222" y="7845"/>
                  <a:pt x="3592" y="8475"/>
                  <a:pt x="3592" y="9263"/>
                </a:cubicBezTo>
                <a:lnTo>
                  <a:pt x="3592" y="7467"/>
                </a:lnTo>
                <a:lnTo>
                  <a:pt x="4285" y="7467"/>
                </a:lnTo>
                <a:cubicBezTo>
                  <a:pt x="5072" y="7467"/>
                  <a:pt x="5703" y="6805"/>
                  <a:pt x="5703" y="6018"/>
                </a:cubicBezTo>
                <a:lnTo>
                  <a:pt x="5703" y="5325"/>
                </a:lnTo>
                <a:lnTo>
                  <a:pt x="5009" y="5325"/>
                </a:lnTo>
                <a:cubicBezTo>
                  <a:pt x="4222" y="5325"/>
                  <a:pt x="3592" y="5955"/>
                  <a:pt x="3592" y="6742"/>
                </a:cubicBezTo>
                <a:lnTo>
                  <a:pt x="3592" y="4978"/>
                </a:lnTo>
                <a:lnTo>
                  <a:pt x="4285" y="4978"/>
                </a:lnTo>
                <a:cubicBezTo>
                  <a:pt x="5072" y="4978"/>
                  <a:pt x="5703" y="4348"/>
                  <a:pt x="5703" y="3560"/>
                </a:cubicBezTo>
                <a:lnTo>
                  <a:pt x="5703" y="2836"/>
                </a:lnTo>
                <a:lnTo>
                  <a:pt x="5009" y="2836"/>
                </a:lnTo>
                <a:cubicBezTo>
                  <a:pt x="4222" y="2836"/>
                  <a:pt x="3592" y="3466"/>
                  <a:pt x="3592" y="4254"/>
                </a:cubicBezTo>
                <a:lnTo>
                  <a:pt x="3592" y="3245"/>
                </a:lnTo>
                <a:cubicBezTo>
                  <a:pt x="3907" y="2930"/>
                  <a:pt x="4285" y="2363"/>
                  <a:pt x="4285" y="1765"/>
                </a:cubicBezTo>
                <a:cubicBezTo>
                  <a:pt x="4285" y="788"/>
                  <a:pt x="3245" y="0"/>
                  <a:pt x="324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</p:spTree>
    <p:extLst>
      <p:ext uri="{BB962C8B-B14F-4D97-AF65-F5344CB8AC3E}">
        <p14:creationId xmlns:p14="http://schemas.microsoft.com/office/powerpoint/2010/main" val="6135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14</Words>
  <Application>Microsoft Office PowerPoint</Application>
  <PresentationFormat>Widescreen</PresentationFormat>
  <Paragraphs>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Shabnam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Mobotop</dc:creator>
  <cp:lastModifiedBy>Mobotop</cp:lastModifiedBy>
  <cp:revision>9</cp:revision>
  <dcterms:created xsi:type="dcterms:W3CDTF">2024-10-22T14:00:14Z</dcterms:created>
  <dcterms:modified xsi:type="dcterms:W3CDTF">2024-10-22T14:21:18Z</dcterms:modified>
</cp:coreProperties>
</file>